
<file path=[Content_Types].xml><?xml version="1.0" encoding="utf-8"?>
<Types xmlns="http://schemas.openxmlformats.org/package/2006/content-types">
  <Default Extension="png" ContentType="image/png"/>
  <Default Extension="emf" ContentType="image/x-emf"/>
  <Default Extension="jpeg" ContentType="image/jpeg"/>
  <Default Extension="mov" ContentType="video/quicktime"/>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3.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4.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5.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6.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7.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8.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9.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0.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11.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12.xml" ContentType="application/vnd.openxmlformats-officedocument.theme+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13.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theme/theme14.xml" ContentType="application/vnd.openxmlformats-officedocument.theme+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15.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theme/theme16.xml" ContentType="application/vnd.openxmlformats-officedocument.theme+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theme/theme17.xml" ContentType="application/vnd.openxmlformats-officedocument.theme+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18.xml" ContentType="application/vnd.openxmlformats-officedocument.theme+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theme/theme19.xml" ContentType="application/vnd.openxmlformats-officedocument.theme+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theme/theme20.xml" ContentType="application/vnd.openxmlformats-officedocument.theme+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theme/theme21.xml" ContentType="application/vnd.openxmlformats-officedocument.theme+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theme/theme22.xml" ContentType="application/vnd.openxmlformats-officedocument.theme+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theme/theme23.xml" ContentType="application/vnd.openxmlformats-officedocument.theme+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theme/theme24.xml" ContentType="application/vnd.openxmlformats-officedocument.theme+xml"/>
  <Override PartName="/ppt/theme/theme2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 id="2147483689" r:id="rId6"/>
    <p:sldMasterId id="2147483725" r:id="rId7"/>
    <p:sldMasterId id="2147483750" r:id="rId8"/>
    <p:sldMasterId id="2147483768" r:id="rId9"/>
    <p:sldMasterId id="2147483780" r:id="rId10"/>
    <p:sldMasterId id="2147483787" r:id="rId11"/>
    <p:sldMasterId id="2147483812" r:id="rId12"/>
    <p:sldMasterId id="2147483829" r:id="rId13"/>
    <p:sldMasterId id="2147483852" r:id="rId14"/>
    <p:sldMasterId id="2147483873" r:id="rId15"/>
    <p:sldMasterId id="2147483896" r:id="rId16"/>
    <p:sldMasterId id="2147483920" r:id="rId17"/>
    <p:sldMasterId id="2147483954" r:id="rId18"/>
    <p:sldMasterId id="2147483992" r:id="rId19"/>
    <p:sldMasterId id="2147484016" r:id="rId20"/>
    <p:sldMasterId id="2147484041" r:id="rId21"/>
    <p:sldMasterId id="2147484078" r:id="rId22"/>
    <p:sldMasterId id="2147484099" r:id="rId23"/>
    <p:sldMasterId id="2147484124" r:id="rId24"/>
    <p:sldMasterId id="2147484146" r:id="rId25"/>
    <p:sldMasterId id="2147484165" r:id="rId26"/>
    <p:sldMasterId id="2147484182" r:id="rId27"/>
    <p:sldMasterId id="2147484201" r:id="rId28"/>
  </p:sldMasterIdLst>
  <p:notesMasterIdLst>
    <p:notesMasterId r:id="rId72"/>
  </p:notesMasterIdLst>
  <p:sldIdLst>
    <p:sldId id="330" r:id="rId29"/>
    <p:sldId id="331" r:id="rId30"/>
    <p:sldId id="333" r:id="rId31"/>
    <p:sldId id="332" r:id="rId32"/>
    <p:sldId id="356" r:id="rId33"/>
    <p:sldId id="365" r:id="rId34"/>
    <p:sldId id="358" r:id="rId35"/>
    <p:sldId id="359" r:id="rId36"/>
    <p:sldId id="360" r:id="rId37"/>
    <p:sldId id="366" r:id="rId38"/>
    <p:sldId id="367" r:id="rId39"/>
    <p:sldId id="370" r:id="rId40"/>
    <p:sldId id="368" r:id="rId41"/>
    <p:sldId id="369" r:id="rId42"/>
    <p:sldId id="373" r:id="rId43"/>
    <p:sldId id="374" r:id="rId44"/>
    <p:sldId id="312" r:id="rId45"/>
    <p:sldId id="313" r:id="rId46"/>
    <p:sldId id="314" r:id="rId47"/>
    <p:sldId id="315" r:id="rId48"/>
    <p:sldId id="316" r:id="rId49"/>
    <p:sldId id="317" r:id="rId50"/>
    <p:sldId id="363" r:id="rId51"/>
    <p:sldId id="376" r:id="rId52"/>
    <p:sldId id="377" r:id="rId53"/>
    <p:sldId id="378" r:id="rId54"/>
    <p:sldId id="379" r:id="rId55"/>
    <p:sldId id="339" r:id="rId56"/>
    <p:sldId id="351" r:id="rId57"/>
    <p:sldId id="371" r:id="rId58"/>
    <p:sldId id="346" r:id="rId59"/>
    <p:sldId id="347" r:id="rId60"/>
    <p:sldId id="349" r:id="rId61"/>
    <p:sldId id="372" r:id="rId62"/>
    <p:sldId id="383" r:id="rId63"/>
    <p:sldId id="384" r:id="rId64"/>
    <p:sldId id="375" r:id="rId65"/>
    <p:sldId id="329" r:id="rId66"/>
    <p:sldId id="354" r:id="rId67"/>
    <p:sldId id="345" r:id="rId68"/>
    <p:sldId id="364" r:id="rId69"/>
    <p:sldId id="382" r:id="rId70"/>
    <p:sldId id="380"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44944750-5D0D-4F86-B7A6-4AF2AE21186F}">
          <p14:sldIdLst>
            <p14:sldId id="330"/>
            <p14:sldId id="331"/>
            <p14:sldId id="333"/>
          </p14:sldIdLst>
        </p14:section>
        <p14:section name="What &amp; Why Serverless?" id="{EB879DB8-74DC-4B79-9935-3193BA4C2C26}">
          <p14:sldIdLst>
            <p14:sldId id="332"/>
            <p14:sldId id="356"/>
            <p14:sldId id="365"/>
            <p14:sldId id="358"/>
            <p14:sldId id="359"/>
            <p14:sldId id="360"/>
          </p14:sldIdLst>
        </p14:section>
        <p14:section name="Azure Functions" id="{A9D24E56-1A34-424A-8FB2-2DA383FC410E}">
          <p14:sldIdLst>
            <p14:sldId id="366"/>
            <p14:sldId id="367"/>
            <p14:sldId id="370"/>
            <p14:sldId id="368"/>
            <p14:sldId id="369"/>
            <p14:sldId id="373"/>
            <p14:sldId id="374"/>
          </p14:sldIdLst>
        </p14:section>
        <p14:section name="Examples Scenarios" id="{834AFD49-4FB3-46EC-B6E3-2A40023FFFDD}">
          <p14:sldIdLst>
            <p14:sldId id="312"/>
            <p14:sldId id="313"/>
            <p14:sldId id="314"/>
            <p14:sldId id="315"/>
            <p14:sldId id="316"/>
            <p14:sldId id="317"/>
            <p14:sldId id="363"/>
          </p14:sldIdLst>
        </p14:section>
        <p14:section name="Proxies" id="{85559D30-7B89-429D-B457-885D63ACEA39}">
          <p14:sldIdLst>
            <p14:sldId id="376"/>
            <p14:sldId id="377"/>
            <p14:sldId id="378"/>
            <p14:sldId id="379"/>
          </p14:sldIdLst>
        </p14:section>
        <p14:section name="Functions Summary &amp; Best Practices" id="{1313BD2B-2DA8-4379-83C9-A61813BE68FA}">
          <p14:sldIdLst>
            <p14:sldId id="339"/>
            <p14:sldId id="351"/>
            <p14:sldId id="371"/>
          </p14:sldIdLst>
        </p14:section>
        <p14:section name="Tooling" id="{8CCC86E2-E640-48DE-82D5-6E9A593B0A63}">
          <p14:sldIdLst>
            <p14:sldId id="346"/>
            <p14:sldId id="347"/>
            <p14:sldId id="349"/>
            <p14:sldId id="372"/>
            <p14:sldId id="383"/>
            <p14:sldId id="384"/>
            <p14:sldId id="375"/>
          </p14:sldIdLst>
        </p14:section>
        <p14:section name="Demo + Examples" id="{AC66CAC3-9274-42FE-8A3C-0F55608C9905}">
          <p14:sldIdLst>
            <p14:sldId id="329"/>
            <p14:sldId id="354"/>
          </p14:sldIdLst>
        </p14:section>
        <p14:section name="Resources" id="{56D7260B-6EF6-4DD8-AAD0-8C2B0BED00D8}">
          <p14:sldIdLst>
            <p14:sldId id="345"/>
            <p14:sldId id="364"/>
          </p14:sldIdLst>
        </p14:section>
        <p14:section name="Wrapup" id="{B4E9DCC9-41D5-47AF-87EE-510532032819}">
          <p14:sldIdLst>
            <p14:sldId id="382"/>
            <p14:sldId id="380"/>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 Anderson (ZUMO)" initials="CA(" lastIdx="4" clrIdx="0">
    <p:extLst/>
  </p:cmAuthor>
  <p:cmAuthor id="2" name="Andrew Coates (DX AUSTRALIA)" initials="AA" lastIdx="1" clrIdx="1">
    <p:extLst/>
  </p:cmAuthor>
  <p:cmAuthor id="3" name="Yochay Kiriaty" initials="YK" lastIdx="2" clrIdx="2">
    <p:extLst/>
  </p:cmAuthor>
  <p:cmAuthor id="4" name="Jeremy Thake" initials="JT" lastIdx="1" clrIdx="3">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02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912" autoAdjust="0"/>
    <p:restoredTop sz="74981" autoAdjust="0"/>
  </p:normalViewPr>
  <p:slideViewPr>
    <p:cSldViewPr snapToGrid="0">
      <p:cViewPr varScale="1">
        <p:scale>
          <a:sx n="66" d="100"/>
          <a:sy n="66" d="100"/>
        </p:scale>
        <p:origin x="93" y="78"/>
      </p:cViewPr>
      <p:guideLst/>
    </p:cSldViewPr>
  </p:slideViewPr>
  <p:outlineViewPr>
    <p:cViewPr>
      <p:scale>
        <a:sx n="33" d="100"/>
        <a:sy n="33" d="100"/>
      </p:scale>
      <p:origin x="0" y="-592"/>
    </p:cViewPr>
  </p:outlineViewPr>
  <p:notesTextViewPr>
    <p:cViewPr>
      <p:scale>
        <a:sx n="125" d="100"/>
        <a:sy n="125"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9.xml"/><Relationship Id="rId18" Type="http://schemas.openxmlformats.org/officeDocument/2006/relationships/slideMaster" Target="slideMasters/slideMaster14.xml"/><Relationship Id="rId26" Type="http://schemas.openxmlformats.org/officeDocument/2006/relationships/slideMaster" Target="slideMasters/slideMaster22.xml"/><Relationship Id="rId39" Type="http://schemas.openxmlformats.org/officeDocument/2006/relationships/slide" Target="slides/slide11.xml"/><Relationship Id="rId21" Type="http://schemas.openxmlformats.org/officeDocument/2006/relationships/slideMaster" Target="slideMasters/slideMaster17.xml"/><Relationship Id="rId34" Type="http://schemas.openxmlformats.org/officeDocument/2006/relationships/slide" Target="slides/slide6.xml"/><Relationship Id="rId42" Type="http://schemas.openxmlformats.org/officeDocument/2006/relationships/slide" Target="slides/slide14.xml"/><Relationship Id="rId47" Type="http://schemas.openxmlformats.org/officeDocument/2006/relationships/slide" Target="slides/slide19.xml"/><Relationship Id="rId50" Type="http://schemas.openxmlformats.org/officeDocument/2006/relationships/slide" Target="slides/slide22.xml"/><Relationship Id="rId55" Type="http://schemas.openxmlformats.org/officeDocument/2006/relationships/slide" Target="slides/slide27.xml"/><Relationship Id="rId63" Type="http://schemas.openxmlformats.org/officeDocument/2006/relationships/slide" Target="slides/slide35.xml"/><Relationship Id="rId68" Type="http://schemas.openxmlformats.org/officeDocument/2006/relationships/slide" Target="slides/slide40.xml"/><Relationship Id="rId76" Type="http://schemas.openxmlformats.org/officeDocument/2006/relationships/theme" Target="theme/theme1.xml"/><Relationship Id="rId7" Type="http://schemas.openxmlformats.org/officeDocument/2006/relationships/slideMaster" Target="slideMasters/slideMaster3.xml"/><Relationship Id="rId71" Type="http://schemas.openxmlformats.org/officeDocument/2006/relationships/slide" Target="slides/slide43.xml"/><Relationship Id="rId2" Type="http://schemas.openxmlformats.org/officeDocument/2006/relationships/customXml" Target="../customXml/item2.xml"/><Relationship Id="rId16" Type="http://schemas.openxmlformats.org/officeDocument/2006/relationships/slideMaster" Target="slideMasters/slideMaster12.xml"/><Relationship Id="rId29" Type="http://schemas.openxmlformats.org/officeDocument/2006/relationships/slide" Target="slides/slide1.xml"/><Relationship Id="rId11" Type="http://schemas.openxmlformats.org/officeDocument/2006/relationships/slideMaster" Target="slideMasters/slideMaster7.xml"/><Relationship Id="rId24" Type="http://schemas.openxmlformats.org/officeDocument/2006/relationships/slideMaster" Target="slideMasters/slideMaster20.xml"/><Relationship Id="rId32" Type="http://schemas.openxmlformats.org/officeDocument/2006/relationships/slide" Target="slides/slide4.xml"/><Relationship Id="rId37" Type="http://schemas.openxmlformats.org/officeDocument/2006/relationships/slide" Target="slides/slide9.xml"/><Relationship Id="rId40" Type="http://schemas.openxmlformats.org/officeDocument/2006/relationships/slide" Target="slides/slide12.xml"/><Relationship Id="rId45" Type="http://schemas.openxmlformats.org/officeDocument/2006/relationships/slide" Target="slides/slide17.xml"/><Relationship Id="rId53" Type="http://schemas.openxmlformats.org/officeDocument/2006/relationships/slide" Target="slides/slide25.xml"/><Relationship Id="rId58" Type="http://schemas.openxmlformats.org/officeDocument/2006/relationships/slide" Target="slides/slide30.xml"/><Relationship Id="rId66" Type="http://schemas.openxmlformats.org/officeDocument/2006/relationships/slide" Target="slides/slide38.xml"/><Relationship Id="rId74"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Master" Target="slideMasters/slideMaster11.xml"/><Relationship Id="rId23" Type="http://schemas.openxmlformats.org/officeDocument/2006/relationships/slideMaster" Target="slideMasters/slideMaster19.xml"/><Relationship Id="rId28" Type="http://schemas.openxmlformats.org/officeDocument/2006/relationships/slideMaster" Target="slideMasters/slideMaster24.xml"/><Relationship Id="rId36" Type="http://schemas.openxmlformats.org/officeDocument/2006/relationships/slide" Target="slides/slide8.xml"/><Relationship Id="rId49" Type="http://schemas.openxmlformats.org/officeDocument/2006/relationships/slide" Target="slides/slide21.xml"/><Relationship Id="rId57" Type="http://schemas.openxmlformats.org/officeDocument/2006/relationships/slide" Target="slides/slide29.xml"/><Relationship Id="rId61" Type="http://schemas.openxmlformats.org/officeDocument/2006/relationships/slide" Target="slides/slide33.xml"/><Relationship Id="rId10" Type="http://schemas.openxmlformats.org/officeDocument/2006/relationships/slideMaster" Target="slideMasters/slideMaster6.xml"/><Relationship Id="rId19" Type="http://schemas.openxmlformats.org/officeDocument/2006/relationships/slideMaster" Target="slideMasters/slideMaster15.xml"/><Relationship Id="rId31" Type="http://schemas.openxmlformats.org/officeDocument/2006/relationships/slide" Target="slides/slide3.xml"/><Relationship Id="rId44" Type="http://schemas.openxmlformats.org/officeDocument/2006/relationships/slide" Target="slides/slide16.xml"/><Relationship Id="rId52" Type="http://schemas.openxmlformats.org/officeDocument/2006/relationships/slide" Target="slides/slide24.xml"/><Relationship Id="rId60" Type="http://schemas.openxmlformats.org/officeDocument/2006/relationships/slide" Target="slides/slide32.xml"/><Relationship Id="rId65" Type="http://schemas.openxmlformats.org/officeDocument/2006/relationships/slide" Target="slides/slide37.xml"/><Relationship Id="rId73" Type="http://schemas.openxmlformats.org/officeDocument/2006/relationships/commentAuthors" Target="commentAuthors.xml"/><Relationship Id="rId78"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Master" Target="slideMasters/slideMaster10.xml"/><Relationship Id="rId22" Type="http://schemas.openxmlformats.org/officeDocument/2006/relationships/slideMaster" Target="slideMasters/slideMaster18.xml"/><Relationship Id="rId27" Type="http://schemas.openxmlformats.org/officeDocument/2006/relationships/slideMaster" Target="slideMasters/slideMaster23.xml"/><Relationship Id="rId30" Type="http://schemas.openxmlformats.org/officeDocument/2006/relationships/slide" Target="slides/slide2.xml"/><Relationship Id="rId35" Type="http://schemas.openxmlformats.org/officeDocument/2006/relationships/slide" Target="slides/slide7.xml"/><Relationship Id="rId43" Type="http://schemas.openxmlformats.org/officeDocument/2006/relationships/slide" Target="slides/slide15.xml"/><Relationship Id="rId48" Type="http://schemas.openxmlformats.org/officeDocument/2006/relationships/slide" Target="slides/slide20.xml"/><Relationship Id="rId56" Type="http://schemas.openxmlformats.org/officeDocument/2006/relationships/slide" Target="slides/slide28.xml"/><Relationship Id="rId64" Type="http://schemas.openxmlformats.org/officeDocument/2006/relationships/slide" Target="slides/slide36.xml"/><Relationship Id="rId69" Type="http://schemas.openxmlformats.org/officeDocument/2006/relationships/slide" Target="slides/slide41.xml"/><Relationship Id="rId77" Type="http://schemas.openxmlformats.org/officeDocument/2006/relationships/tableStyles" Target="tableStyles.xml"/><Relationship Id="rId8" Type="http://schemas.openxmlformats.org/officeDocument/2006/relationships/slideMaster" Target="slideMasters/slideMaster4.xml"/><Relationship Id="rId51" Type="http://schemas.openxmlformats.org/officeDocument/2006/relationships/slide" Target="slides/slide23.xml"/><Relationship Id="rId72"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Master" Target="slideMasters/slideMaster8.xml"/><Relationship Id="rId17" Type="http://schemas.openxmlformats.org/officeDocument/2006/relationships/slideMaster" Target="slideMasters/slideMaster13.xml"/><Relationship Id="rId25" Type="http://schemas.openxmlformats.org/officeDocument/2006/relationships/slideMaster" Target="slideMasters/slideMaster21.xml"/><Relationship Id="rId33" Type="http://schemas.openxmlformats.org/officeDocument/2006/relationships/slide" Target="slides/slide5.xml"/><Relationship Id="rId38" Type="http://schemas.openxmlformats.org/officeDocument/2006/relationships/slide" Target="slides/slide10.xml"/><Relationship Id="rId46" Type="http://schemas.openxmlformats.org/officeDocument/2006/relationships/slide" Target="slides/slide18.xml"/><Relationship Id="rId59" Type="http://schemas.openxmlformats.org/officeDocument/2006/relationships/slide" Target="slides/slide31.xml"/><Relationship Id="rId67" Type="http://schemas.openxmlformats.org/officeDocument/2006/relationships/slide" Target="slides/slide39.xml"/><Relationship Id="rId20" Type="http://schemas.openxmlformats.org/officeDocument/2006/relationships/slideMaster" Target="slideMasters/slideMaster16.xml"/><Relationship Id="rId41" Type="http://schemas.openxmlformats.org/officeDocument/2006/relationships/slide" Target="slides/slide13.xml"/><Relationship Id="rId54" Type="http://schemas.openxmlformats.org/officeDocument/2006/relationships/slide" Target="slides/slide26.xml"/><Relationship Id="rId62" Type="http://schemas.openxmlformats.org/officeDocument/2006/relationships/slide" Target="slides/slide34.xml"/><Relationship Id="rId70" Type="http://schemas.openxmlformats.org/officeDocument/2006/relationships/slide" Target="slides/slide42.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57C478-63C1-4501-887C-451AE266D6A0}" type="datetimeFigureOut">
              <a:rPr lang="en-US" smtClean="0"/>
              <a:t>10/16/2017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400C77-98DD-41D6-BDE7-5E20B890E765}" type="slidenum">
              <a:rPr lang="en-US" smtClean="0"/>
              <a:t>‹#›</a:t>
            </a:fld>
            <a:endParaRPr lang="en-US"/>
          </a:p>
        </p:txBody>
      </p:sp>
    </p:spTree>
    <p:extLst>
      <p:ext uri="{BB962C8B-B14F-4D97-AF65-F5344CB8AC3E}">
        <p14:creationId xmlns:p14="http://schemas.microsoft.com/office/powerpoint/2010/main" val="7323542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5C472B-0BE7-420F-A37B-44BBF15E7929}"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184654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0E1739-70A2-467C-A0CA-F4330F170094}"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26027235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71CF3A-DDE4-43F9-A8C7-DC64973E22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27797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difference between trigger and binding… </a:t>
            </a:r>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398463"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9E72A3-73C3-4EC0-976B-555052BC0BC2}" type="datetime8">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10/17/2017 2:01 AM</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9097896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55AF0-6808-4214-B1E5-0442E75531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13539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55AF0-6808-4214-B1E5-0442E75531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45726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a:t>
            </a:r>
            <a:r>
              <a:rPr lang="en-US" baseline="0"/>
              <a:t> is the whole (top level) Dev Ops story where Dev build </a:t>
            </a:r>
            <a:r>
              <a:rPr lang="en-US" baseline="0" err="1"/>
              <a:t>wounderful</a:t>
            </a:r>
            <a:r>
              <a:rPr lang="en-US" baseline="0"/>
              <a:t> apps, using CI they mange their code, builds, and releases. Connecting to a repository, they can deploy to Azure Websites, build in the cloud, deploy to a slot to test and validate, swap into production, deployed across the globe as needed, monitor and get feedback, on which </a:t>
            </a:r>
            <a:r>
              <a:rPr lang="en-US" baseline="0" err="1"/>
              <a:t>devs</a:t>
            </a:r>
            <a:r>
              <a:rPr lang="en-US" baseline="0"/>
              <a:t> can make updates.  Rinse and repeat </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81EC0-6C77-47EF-A5F1-48F7DF3073C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04500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55AF0-6808-4214-B1E5-0442E75531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02891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55AF0-6808-4214-B1E5-0442E75531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30528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Languages: </a:t>
            </a:r>
            <a:r>
              <a:rPr lang="en-US" sz="1200" b="0" i="0" kern="1200" dirty="0">
                <a:solidFill>
                  <a:schemeClr val="tx1"/>
                </a:solidFill>
                <a:effectLst/>
                <a:latin typeface="+mn-lt"/>
                <a:ea typeface="+mn-ea"/>
                <a:cs typeface="+mn-cs"/>
              </a:rPr>
              <a:t> C#, F#, Node.js, Python, PHP, batch, bash</a:t>
            </a:r>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Tech Summit FY17</a:t>
            </a: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10/16/2017 11:02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8497535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a:t>
            </a:r>
            <a:r>
              <a:rPr lang="en-US" baseline="0" dirty="0"/>
              <a:t> that opening in mind and somewhat general understanding of what we are trying to prove here</a:t>
            </a:r>
            <a:endParaRPr lang="en-US" dirty="0"/>
          </a:p>
          <a:p>
            <a:endParaRPr lang="en-US" dirty="0"/>
          </a:p>
          <a:p>
            <a:r>
              <a:rPr lang="en-US" dirty="0"/>
              <a:t>Now</a:t>
            </a:r>
            <a:r>
              <a:rPr lang="en-US" baseline="0" dirty="0"/>
              <a:t> that we understand some of the pain points with having big application with many functions. </a:t>
            </a:r>
          </a:p>
          <a:p>
            <a:endParaRPr lang="en-US" baseline="0" dirty="0"/>
          </a:p>
          <a:p>
            <a:r>
              <a:rPr lang="en-US" baseline="0" dirty="0"/>
              <a:t>It is important to take a moment to review some basic best practices for Functions: </a:t>
            </a:r>
            <a:endParaRPr lang="en-US" dirty="0"/>
          </a:p>
          <a:p>
            <a:pPr marL="171450" indent="-171450">
              <a:buFontTx/>
              <a:buChar char="-"/>
            </a:pPr>
            <a:r>
              <a:rPr lang="en-US" dirty="0"/>
              <a:t>Functions should do one thing</a:t>
            </a:r>
          </a:p>
          <a:p>
            <a:pPr marL="171450" indent="-171450">
              <a:buFontTx/>
              <a:buChar char="-"/>
            </a:pPr>
            <a:r>
              <a:rPr lang="en-US" dirty="0"/>
              <a:t>Functions should finish as</a:t>
            </a:r>
            <a:r>
              <a:rPr lang="en-US" baseline="0" dirty="0"/>
              <a:t> quickly as possible </a:t>
            </a:r>
          </a:p>
          <a:p>
            <a:pPr marL="171450" indent="-171450">
              <a:buFontTx/>
              <a:buChar char="-"/>
            </a:pPr>
            <a:r>
              <a:rPr lang="en-US" baseline="0" dirty="0"/>
              <a:t>Functions should be stateless</a:t>
            </a:r>
          </a:p>
          <a:p>
            <a:pPr marL="171450" indent="-171450">
              <a:buFontTx/>
              <a:buChar char="-"/>
            </a:pPr>
            <a:r>
              <a:rPr lang="en-US" baseline="0" dirty="0"/>
              <a:t>Functions should be idempotent %</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55AF0-6808-4214-B1E5-0442E75531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74005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2313"/>
            <a:ext cx="6418262" cy="3609975"/>
          </a:xfrm>
        </p:spPr>
      </p:sp>
      <p:sp>
        <p:nvSpPr>
          <p:cNvPr id="3" name="Notes Placeholder 2"/>
          <p:cNvSpPr>
            <a:spLocks noGrp="1"/>
          </p:cNvSpPr>
          <p:nvPr>
            <p:ph type="body" idx="1"/>
          </p:nvPr>
        </p:nvSpPr>
        <p:spPr/>
        <p:txBody>
          <a:bodyPr/>
          <a:lstStyle/>
          <a:p>
            <a:r>
              <a:rPr lang="en-US" sz="1000" b="0" dirty="0"/>
              <a:t>What is a technical evangelist?</a:t>
            </a:r>
          </a:p>
        </p:txBody>
      </p:sp>
      <p:sp>
        <p:nvSpPr>
          <p:cNvPr id="8" name="Date Placeholder 7"/>
          <p:cNvSpPr>
            <a:spLocks noGrp="1"/>
          </p:cNvSpPr>
          <p:nvPr>
            <p:ph type="dt" idx="10"/>
          </p:nvPr>
        </p:nvSpPr>
        <p:spPr/>
        <p:txBody>
          <a:bodyPr/>
          <a:lstStyle/>
          <a:p>
            <a:pPr marL="0" marR="0" lvl="0" indent="0" algn="r" defTabSz="985944" rtl="0" eaLnBrk="1" fontAlgn="auto" latinLnBrk="0" hangingPunct="1">
              <a:lnSpc>
                <a:spcPct val="100000"/>
              </a:lnSpc>
              <a:spcBef>
                <a:spcPts val="0"/>
              </a:spcBef>
              <a:spcAft>
                <a:spcPts val="0"/>
              </a:spcAft>
              <a:buClrTx/>
              <a:buSzTx/>
              <a:buFontTx/>
              <a:buNone/>
              <a:tabLst/>
              <a:defRPr/>
            </a:pPr>
            <a:fld id="{F65AA4DB-35E7-4399-B709-0EA35C753B54}" type="datetime1">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85944" rtl="0" eaLnBrk="1" fontAlgn="auto" latinLnBrk="0" hangingPunct="1">
                <a:lnSpc>
                  <a:spcPct val="100000"/>
                </a:lnSpc>
                <a:spcBef>
                  <a:spcPts val="0"/>
                </a:spcBef>
                <a:spcAft>
                  <a:spcPts val="0"/>
                </a:spcAft>
                <a:buClrTx/>
                <a:buSzTx/>
                <a:buFontTx/>
                <a:buNone/>
                <a:tabLst/>
                <a:defRPr/>
              </a:pPr>
              <a:t>10/16/2017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Slide Number Placeholder 9"/>
          <p:cNvSpPr>
            <a:spLocks noGrp="1"/>
          </p:cNvSpPr>
          <p:nvPr>
            <p:ph type="sldNum" sz="quarter" idx="12"/>
          </p:nvPr>
        </p:nvSpPr>
        <p:spPr/>
        <p:txBody>
          <a:bodyPr/>
          <a:lstStyle/>
          <a:p>
            <a:pPr marL="0" marR="0" lvl="0" indent="0" algn="r" defTabSz="985944"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85944"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662467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Stateless application that needs to scale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400C77-98DD-41D6-BDE7-5E20B890E7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71423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10/16/2017 11:02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7578143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10/16/2017 11:02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0236320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10/16/2017 11:02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8106492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Build 2017</a:t>
            </a: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10/16/2017 11:02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8662394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Build 2017</a:t>
            </a: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10/16/2017 11:02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032960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Build 2017</a:t>
            </a: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10/16/2017 11:07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6466366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Build 2017</a:t>
            </a: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10/16/2017 11:02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7421894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400C77-98DD-41D6-BDE7-5E20B890E765}" type="slidenum">
              <a:rPr lang="en-US" smtClean="0"/>
              <a:t>39</a:t>
            </a:fld>
            <a:endParaRPr lang="en-US"/>
          </a:p>
        </p:txBody>
      </p:sp>
    </p:spTree>
    <p:extLst>
      <p:ext uri="{BB962C8B-B14F-4D97-AF65-F5344CB8AC3E}">
        <p14:creationId xmlns:p14="http://schemas.microsoft.com/office/powerpoint/2010/main" val="22012955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55AF0-6808-4214-B1E5-0442E75531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60949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742" rtl="0" eaLnBrk="1" fontAlgn="auto" latinLnBrk="0" hangingPunct="1">
              <a:lnSpc>
                <a:spcPct val="90000"/>
              </a:lnSpc>
              <a:spcBef>
                <a:spcPts val="0"/>
              </a:spcBef>
              <a:spcAft>
                <a:spcPts val="340"/>
              </a:spcAft>
              <a:buClrTx/>
              <a:buSzTx/>
              <a:buFontTx/>
              <a:buNone/>
              <a:tabLst/>
              <a:defRPr/>
            </a:pPr>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rPr>
              <a:t>Microsoft Tech Summit FY17</a:t>
            </a:r>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10/16/2017 11:02 PM</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12590547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Contact</a:t>
            </a:r>
          </a:p>
          <a:p>
            <a:endParaRPr lang="en-US" dirty="0"/>
          </a:p>
          <a:p>
            <a:r>
              <a:rPr lang="en-US" dirty="0"/>
              <a:t>Microsoft email:</a:t>
            </a:r>
            <a:r>
              <a:rPr lang="en-US" baseline="0" dirty="0"/>
              <a:t> shchowd@microsoft.com</a:t>
            </a:r>
          </a:p>
          <a:p>
            <a:r>
              <a:rPr lang="en-US" baseline="0" dirty="0"/>
              <a:t>Personal Twitter: @shahedC</a:t>
            </a:r>
            <a:endParaRPr lang="en-US" dirty="0"/>
          </a:p>
          <a:p>
            <a:endParaRPr lang="en-US" dirty="0"/>
          </a:p>
          <a:p>
            <a:r>
              <a:rPr lang="en-US" dirty="0"/>
              <a:t>Dev Blog: WakeUpAndCode.com </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EEC66-7BF3-4CAD-9E14-6F7448A6E4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43261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400C77-98DD-41D6-BDE7-5E20B890E765}" type="slidenum">
              <a:rPr lang="en-US" smtClean="0"/>
              <a:t>4</a:t>
            </a:fld>
            <a:endParaRPr lang="en-US"/>
          </a:p>
        </p:txBody>
      </p:sp>
    </p:spTree>
    <p:extLst>
      <p:ext uri="{BB962C8B-B14F-4D97-AF65-F5344CB8AC3E}">
        <p14:creationId xmlns:p14="http://schemas.microsoft.com/office/powerpoint/2010/main" val="10818069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rPr>
              <a:t>Microsoft Tech Summit FY17</a:t>
            </a: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10/16/2017 11:02 PM</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41438576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Segoe UI Light" pitchFamily="34" charset="0"/>
                <a:ea typeface="+mn-ea"/>
                <a:cs typeface="+mn-cs"/>
              </a:rPr>
              <a:t>Talking</a:t>
            </a:r>
            <a:r>
              <a:rPr lang="en-US" sz="1200" b="1" kern="1200" baseline="0">
                <a:solidFill>
                  <a:schemeClr val="tx1"/>
                </a:solidFill>
                <a:effectLst/>
                <a:latin typeface="Segoe UI Light" pitchFamily="34" charset="0"/>
                <a:ea typeface="+mn-ea"/>
                <a:cs typeface="+mn-cs"/>
              </a:rPr>
              <a:t> points: (New)</a:t>
            </a:r>
          </a:p>
          <a:p>
            <a:endParaRPr lang="en-US" sz="1200" b="1" kern="1200" baseline="0">
              <a:solidFill>
                <a:schemeClr val="tx1"/>
              </a:solidFill>
              <a:effectLst/>
              <a:latin typeface="Segoe UI Light" pitchFamily="34" charset="0"/>
              <a:ea typeface="+mn-ea"/>
              <a:cs typeface="+mn-cs"/>
            </a:endParaRPr>
          </a:p>
          <a:p>
            <a:pPr marL="171450" indent="-171450">
              <a:buFont typeface="Arial" panose="020B0604020202020204" pitchFamily="34" charset="0"/>
              <a:buChar char="•"/>
            </a:pPr>
            <a:r>
              <a:rPr lang="en-US" sz="1200"/>
              <a:t>What do we go from here? </a:t>
            </a:r>
          </a:p>
          <a:p>
            <a:pPr marL="171450" indent="-171450">
              <a:buFont typeface="Arial" panose="020B0604020202020204" pitchFamily="34" charset="0"/>
              <a:buChar char="•"/>
            </a:pPr>
            <a:r>
              <a:rPr lang="en-US" sz="1200"/>
              <a:t>Introducing </a:t>
            </a:r>
            <a:r>
              <a:rPr lang="en-US" sz="1200" err="1"/>
              <a:t>Serverless</a:t>
            </a:r>
            <a:r>
              <a:rPr lang="en-US" sz="1200"/>
              <a:t>, an </a:t>
            </a:r>
            <a:r>
              <a:rPr lang="en-US" sz="1200" baseline="0"/>
              <a:t>event-driven process, which will grow and scale on demand. </a:t>
            </a:r>
          </a:p>
          <a:p>
            <a:pPr marL="171450" indent="-171450">
              <a:buFont typeface="Arial" panose="020B0604020202020204" pitchFamily="34" charset="0"/>
              <a:buChar char="•"/>
            </a:pPr>
            <a:r>
              <a:rPr lang="en-US" sz="1200" baseline="0"/>
              <a:t>The only remaining question now becomes: How I architect my app to become </a:t>
            </a:r>
            <a:r>
              <a:rPr lang="en-US" sz="1200" baseline="0" err="1"/>
              <a:t>Serverless</a:t>
            </a:r>
            <a:r>
              <a:rPr lang="en-US" sz="1200" baseline="0"/>
              <a:t>? Pretty neat, right? </a:t>
            </a:r>
          </a:p>
          <a:p>
            <a:pPr marL="0" indent="0">
              <a:buFont typeface="Arial" panose="020B0604020202020204" pitchFamily="34" charset="0"/>
              <a:buNone/>
            </a:pPr>
            <a:endParaRPr lang="en-US" sz="1200"/>
          </a:p>
          <a:p>
            <a:pPr marL="0" indent="0">
              <a:buFont typeface="Arial" panose="020B0604020202020204" pitchFamily="34" charset="0"/>
              <a:buNone/>
            </a:pPr>
            <a:r>
              <a:rPr lang="en-US" sz="1200"/>
              <a:t>It all sounds great, naturally, you</a:t>
            </a:r>
            <a:r>
              <a:rPr lang="en-US" sz="1200" baseline="0"/>
              <a:t> may ask, how does </a:t>
            </a:r>
            <a:r>
              <a:rPr lang="en-US" sz="1200" baseline="0" err="1"/>
              <a:t>Serverless</a:t>
            </a:r>
            <a:r>
              <a:rPr lang="en-US" sz="1200" baseline="0"/>
              <a:t> fit into the picture?</a:t>
            </a:r>
            <a:endParaRPr lang="en-US" sz="1200"/>
          </a:p>
          <a:p>
            <a:pPr marL="171450" indent="-171450">
              <a:buFont typeface="Arial" panose="020B0604020202020204" pitchFamily="34" charset="0"/>
              <a:buChar char="•"/>
            </a:pPr>
            <a:endParaRPr lang="en-US" sz="120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58940A-E023-4449-93AF-8B92F8D53A43}"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28699148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Abstraction of servers, infrastructure and configuration of operating system</a:t>
            </a:r>
          </a:p>
          <a:p>
            <a:r>
              <a:rPr lang="en-US" dirty="0"/>
              <a:t>Event-driven scale</a:t>
            </a:r>
          </a:p>
          <a:p>
            <a:r>
              <a:rPr lang="en-US" dirty="0"/>
              <a:t>Sub-second billing</a:t>
            </a:r>
          </a:p>
          <a:p>
            <a:r>
              <a:rPr lang="en-US" dirty="0"/>
              <a:t>Stateless</a:t>
            </a:r>
          </a:p>
          <a:p>
            <a:endParaRPr lang="en-US" dirty="0"/>
          </a:p>
          <a:p>
            <a:pPr lvl="0" rtl="0"/>
            <a:r>
              <a:rPr lang="en-US" sz="1200" kern="1200" dirty="0" err="1">
                <a:solidFill>
                  <a:schemeClr val="tx1"/>
                </a:solidFill>
                <a:effectLst/>
                <a:latin typeface="+mn-lt"/>
                <a:ea typeface="+mn-ea"/>
                <a:cs typeface="+mn-cs"/>
              </a:rPr>
              <a:t>Serverless</a:t>
            </a:r>
            <a:r>
              <a:rPr lang="en-US" sz="1200" kern="1200" dirty="0">
                <a:solidFill>
                  <a:schemeClr val="tx1"/>
                </a:solidFill>
                <a:effectLst/>
                <a:latin typeface="+mn-lt"/>
                <a:ea typeface="+mn-ea"/>
                <a:cs typeface="+mn-cs"/>
              </a:rPr>
              <a:t> compute is a </a:t>
            </a:r>
            <a:r>
              <a:rPr lang="en-US" sz="1200" b="1" kern="1200" dirty="0">
                <a:solidFill>
                  <a:schemeClr val="tx1"/>
                </a:solidFill>
                <a:effectLst/>
                <a:latin typeface="+mn-lt"/>
                <a:ea typeface="+mn-ea"/>
                <a:cs typeface="+mn-cs"/>
              </a:rPr>
              <a:t>fully managed</a:t>
            </a:r>
            <a:r>
              <a:rPr lang="en-US" sz="1200" kern="1200" dirty="0">
                <a:solidFill>
                  <a:schemeClr val="tx1"/>
                </a:solidFill>
                <a:effectLst/>
                <a:latin typeface="+mn-lt"/>
                <a:ea typeface="+mn-ea"/>
                <a:cs typeface="+mn-cs"/>
              </a:rPr>
              <a:t> service. Some refer to it as Functions as a Service</a:t>
            </a:r>
          </a:p>
          <a:p>
            <a:pPr lvl="1"/>
            <a:r>
              <a:rPr lang="en-US" sz="1200" kern="1200" dirty="0">
                <a:solidFill>
                  <a:schemeClr val="tx1"/>
                </a:solidFill>
                <a:effectLst/>
                <a:latin typeface="+mn-lt"/>
                <a:ea typeface="+mn-ea"/>
                <a:cs typeface="+mn-cs"/>
              </a:rPr>
              <a:t>OS and Framework patching is performed for you</a:t>
            </a:r>
          </a:p>
          <a:p>
            <a:pPr lvl="1"/>
            <a:r>
              <a:rPr lang="en-US" sz="1200" kern="1200" dirty="0">
                <a:solidFill>
                  <a:schemeClr val="tx1"/>
                </a:solidFill>
                <a:effectLst/>
                <a:latin typeface="+mn-lt"/>
                <a:ea typeface="+mn-ea"/>
                <a:cs typeface="+mn-cs"/>
              </a:rPr>
              <a:t>There is zero administrative tasks and no need to manage any infrastructure </a:t>
            </a:r>
          </a:p>
          <a:p>
            <a:pPr lvl="1"/>
            <a:r>
              <a:rPr lang="en-US" sz="1200" kern="1200" dirty="0">
                <a:solidFill>
                  <a:schemeClr val="tx1"/>
                </a:solidFill>
                <a:effectLst/>
                <a:latin typeface="+mn-lt"/>
                <a:ea typeface="+mn-ea"/>
                <a:cs typeface="+mn-cs"/>
              </a:rPr>
              <a:t>You just deploy your code (function) and it runs</a:t>
            </a:r>
          </a:p>
          <a:p>
            <a:pPr lvl="1"/>
            <a:r>
              <a:rPr lang="en-US" sz="1200" kern="1200" dirty="0">
                <a:solidFill>
                  <a:schemeClr val="tx1"/>
                </a:solidFill>
                <a:effectLst/>
                <a:latin typeface="+mn-lt"/>
                <a:ea typeface="+mn-ea"/>
                <a:cs typeface="+mn-cs"/>
              </a:rPr>
              <a:t>Your code runs within seconds and for very short period of time</a:t>
            </a:r>
          </a:p>
          <a:p>
            <a:pPr lvl="0"/>
            <a:r>
              <a:rPr lang="en-US" sz="1200" kern="1200" dirty="0" err="1">
                <a:solidFill>
                  <a:schemeClr val="tx1"/>
                </a:solidFill>
                <a:effectLst/>
                <a:latin typeface="+mn-lt"/>
                <a:ea typeface="+mn-ea"/>
                <a:cs typeface="+mn-cs"/>
              </a:rPr>
              <a:t>Serverless</a:t>
            </a:r>
            <a:r>
              <a:rPr lang="en-US" sz="1200" kern="1200" dirty="0">
                <a:solidFill>
                  <a:schemeClr val="tx1"/>
                </a:solidFill>
                <a:effectLst/>
                <a:latin typeface="+mn-lt"/>
                <a:ea typeface="+mn-ea"/>
                <a:cs typeface="+mn-cs"/>
              </a:rPr>
              <a:t> compute </a:t>
            </a:r>
            <a:r>
              <a:rPr lang="en-US" sz="1200" b="1" kern="1200" dirty="0">
                <a:solidFill>
                  <a:schemeClr val="tx1"/>
                </a:solidFill>
                <a:effectLst/>
                <a:latin typeface="+mn-lt"/>
                <a:ea typeface="+mn-ea"/>
                <a:cs typeface="+mn-cs"/>
              </a:rPr>
              <a:t>scales quickly </a:t>
            </a:r>
            <a:r>
              <a:rPr lang="en-US" sz="1200" kern="1200" dirty="0">
                <a:solidFill>
                  <a:schemeClr val="tx1"/>
                </a:solidFill>
                <a:effectLst/>
                <a:latin typeface="+mn-lt"/>
                <a:ea typeface="+mn-ea"/>
                <a:cs typeface="+mn-cs"/>
              </a:rPr>
              <a:t>(almost </a:t>
            </a:r>
            <a:r>
              <a:rPr lang="en-US" sz="1200" b="1" kern="1200" dirty="0">
                <a:solidFill>
                  <a:schemeClr val="tx1"/>
                </a:solidFill>
                <a:effectLst/>
                <a:latin typeface="+mn-lt"/>
                <a:ea typeface="+mn-ea"/>
                <a:cs typeface="+mn-cs"/>
              </a:rPr>
              <a:t>instantly</a:t>
            </a:r>
            <a:r>
              <a:rPr lang="en-US" sz="1200" kern="1200" dirty="0">
                <a:solidFill>
                  <a:schemeClr val="tx1"/>
                </a:solidFill>
                <a:effectLst/>
                <a:latin typeface="+mn-lt"/>
                <a:ea typeface="+mn-ea"/>
                <a:cs typeface="+mn-cs"/>
              </a:rPr>
              <a:t>) and </a:t>
            </a:r>
            <a:r>
              <a:rPr lang="en-US" sz="1200" b="1" kern="1200" dirty="0">
                <a:solidFill>
                  <a:schemeClr val="tx1"/>
                </a:solidFill>
                <a:effectLst/>
                <a:latin typeface="+mn-lt"/>
                <a:ea typeface="+mn-ea"/>
                <a:cs typeface="+mn-cs"/>
              </a:rPr>
              <a:t>vastly</a:t>
            </a:r>
            <a:r>
              <a:rPr lang="en-US" sz="1200" kern="1200" dirty="0">
                <a:solidFill>
                  <a:schemeClr val="tx1"/>
                </a:solidFill>
                <a:effectLst/>
                <a:latin typeface="+mn-lt"/>
                <a:ea typeface="+mn-ea"/>
                <a:cs typeface="+mn-cs"/>
              </a:rPr>
              <a:t> </a:t>
            </a:r>
          </a:p>
          <a:p>
            <a:pPr lvl="1"/>
            <a:r>
              <a:rPr lang="en-US" sz="1200" kern="1200" dirty="0">
                <a:solidFill>
                  <a:schemeClr val="tx1"/>
                </a:solidFill>
                <a:effectLst/>
                <a:latin typeface="+mn-lt"/>
                <a:ea typeface="+mn-ea"/>
                <a:cs typeface="+mn-cs"/>
              </a:rPr>
              <a:t>Automatically scales </a:t>
            </a:r>
            <a:r>
              <a:rPr lang="en-US" sz="1200" b="1" kern="1200" dirty="0">
                <a:solidFill>
                  <a:schemeClr val="tx1"/>
                </a:solidFill>
                <a:effectLst/>
                <a:latin typeface="+mn-lt"/>
                <a:ea typeface="+mn-ea"/>
                <a:cs typeface="+mn-cs"/>
              </a:rPr>
              <a:t>within seconds </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No</a:t>
            </a:r>
            <a:r>
              <a:rPr lang="en-US" sz="1200" kern="1200" dirty="0">
                <a:solidFill>
                  <a:schemeClr val="tx1"/>
                </a:solidFill>
                <a:effectLst/>
                <a:latin typeface="+mn-lt"/>
                <a:ea typeface="+mn-ea"/>
                <a:cs typeface="+mn-cs"/>
              </a:rPr>
              <a:t> scale </a:t>
            </a:r>
            <a:r>
              <a:rPr lang="en-US" sz="1200" b="1" kern="1200" dirty="0">
                <a:solidFill>
                  <a:schemeClr val="tx1"/>
                </a:solidFill>
                <a:effectLst/>
                <a:latin typeface="+mn-lt"/>
                <a:ea typeface="+mn-ea"/>
                <a:cs typeface="+mn-cs"/>
              </a:rPr>
              <a:t>configuration</a:t>
            </a:r>
            <a:r>
              <a:rPr lang="en-US" sz="1200" kern="1200" dirty="0">
                <a:solidFill>
                  <a:schemeClr val="tx1"/>
                </a:solidFill>
                <a:effectLst/>
                <a:latin typeface="+mn-lt"/>
                <a:ea typeface="+mn-ea"/>
                <a:cs typeface="+mn-cs"/>
              </a:rPr>
              <a:t> is required (there is no way to configure scale or limits)</a:t>
            </a:r>
          </a:p>
          <a:p>
            <a:pPr lvl="1"/>
            <a:r>
              <a:rPr lang="en-US" sz="1200" kern="1200" dirty="0">
                <a:solidFill>
                  <a:schemeClr val="tx1"/>
                </a:solidFill>
                <a:effectLst/>
                <a:latin typeface="+mn-lt"/>
                <a:ea typeface="+mn-ea"/>
                <a:cs typeface="+mn-cs"/>
              </a:rPr>
              <a:t>Scales to match </a:t>
            </a:r>
            <a:r>
              <a:rPr lang="en-US" sz="1200" b="1" kern="1200" dirty="0">
                <a:solidFill>
                  <a:schemeClr val="tx1"/>
                </a:solidFill>
                <a:effectLst/>
                <a:latin typeface="+mn-lt"/>
                <a:ea typeface="+mn-ea"/>
                <a:cs typeface="+mn-cs"/>
              </a:rPr>
              <a:t>any given workload</a:t>
            </a:r>
            <a:r>
              <a:rPr lang="en-US" sz="1200" kern="1200" dirty="0">
                <a:solidFill>
                  <a:schemeClr val="tx1"/>
                </a:solidFill>
                <a:effectLst/>
                <a:latin typeface="+mn-lt"/>
                <a:ea typeface="+mn-ea"/>
                <a:cs typeface="+mn-cs"/>
              </a:rPr>
              <a:t>. Scales from zero to handle </a:t>
            </a:r>
            <a:r>
              <a:rPr lang="en-US" sz="1200" b="1" kern="1200" dirty="0">
                <a:solidFill>
                  <a:schemeClr val="tx1"/>
                </a:solidFill>
                <a:effectLst/>
                <a:latin typeface="+mn-lt"/>
                <a:ea typeface="+mn-ea"/>
                <a:cs typeface="+mn-cs"/>
              </a:rPr>
              <a:t>tens of thousands concurrent</a:t>
            </a:r>
            <a:r>
              <a:rPr lang="en-US" sz="1200" kern="1200" dirty="0">
                <a:solidFill>
                  <a:schemeClr val="tx1"/>
                </a:solidFill>
                <a:effectLst/>
                <a:latin typeface="+mn-lt"/>
                <a:ea typeface="+mn-ea"/>
                <a:cs typeface="+mn-cs"/>
              </a:rPr>
              <a:t> functions invocations within seconds </a:t>
            </a:r>
          </a:p>
          <a:p>
            <a:pPr lvl="1"/>
            <a:r>
              <a:rPr lang="en-US" sz="1200" kern="1200" dirty="0">
                <a:solidFill>
                  <a:schemeClr val="tx1"/>
                </a:solidFill>
                <a:effectLst/>
                <a:latin typeface="+mn-lt"/>
                <a:ea typeface="+mn-ea"/>
                <a:cs typeface="+mn-cs"/>
              </a:rPr>
              <a:t>Pay only for the time your code is running</a:t>
            </a:r>
          </a:p>
          <a:p>
            <a:pPr lvl="0"/>
            <a:r>
              <a:rPr lang="en-US" sz="1200" kern="1200" dirty="0" err="1">
                <a:solidFill>
                  <a:schemeClr val="tx1"/>
                </a:solidFill>
                <a:effectLst/>
                <a:latin typeface="+mn-lt"/>
                <a:ea typeface="+mn-ea"/>
                <a:cs typeface="+mn-cs"/>
              </a:rPr>
              <a:t>Serverless</a:t>
            </a:r>
            <a:r>
              <a:rPr lang="en-US" sz="1200" kern="1200" dirty="0">
                <a:solidFill>
                  <a:schemeClr val="tx1"/>
                </a:solidFill>
                <a:effectLst/>
                <a:latin typeface="+mn-lt"/>
                <a:ea typeface="+mn-ea"/>
                <a:cs typeface="+mn-cs"/>
              </a:rPr>
              <a:t> compute </a:t>
            </a:r>
            <a:r>
              <a:rPr lang="en-US" sz="1200" b="1" kern="1200" dirty="0">
                <a:solidFill>
                  <a:schemeClr val="tx1"/>
                </a:solidFill>
                <a:effectLst/>
                <a:latin typeface="+mn-lt"/>
                <a:ea typeface="+mn-ea"/>
                <a:cs typeface="+mn-cs"/>
              </a:rPr>
              <a:t>reacts to events</a:t>
            </a:r>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React, in near real-time, to events and triggers</a:t>
            </a:r>
          </a:p>
          <a:p>
            <a:pPr lvl="1"/>
            <a:r>
              <a:rPr lang="en-US" sz="1200" kern="1200" dirty="0">
                <a:solidFill>
                  <a:schemeClr val="tx1"/>
                </a:solidFill>
                <a:effectLst/>
                <a:latin typeface="+mn-lt"/>
                <a:ea typeface="+mn-ea"/>
                <a:cs typeface="+mn-cs"/>
              </a:rPr>
              <a:t>Triggered by virtually any event from Azure service or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party services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Setup time, provisioning is long</a:t>
            </a:r>
            <a:r>
              <a:rPr lang="en-US" baseline="0" dirty="0"/>
              <a:t> &amp; costly</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400C77-98DD-41D6-BDE7-5E20B890E765}"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9118599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a:t>“Pinnacle of PaaS compute”</a:t>
            </a:r>
          </a:p>
          <a:p>
            <a:pPr marL="571500" indent="-571500">
              <a:buFont typeface="Arial" panose="020B0604020202020204" pitchFamily="34" charset="0"/>
              <a:buChar char="•"/>
            </a:pPr>
            <a:r>
              <a:rPr lang="en-US"/>
              <a:t>Not just hardware “servers”, but software servers are also </a:t>
            </a:r>
            <a:r>
              <a:rPr lang="en-US" b="1"/>
              <a:t>managed for you</a:t>
            </a:r>
          </a:p>
          <a:p>
            <a:pPr marL="571500" indent="-571500">
              <a:buFont typeface="Arial" panose="020B0604020202020204" pitchFamily="34" charset="0"/>
              <a:buChar char="•"/>
            </a:pPr>
            <a:r>
              <a:rPr lang="en-US"/>
              <a:t>Focus on </a:t>
            </a:r>
            <a:r>
              <a:rPr lang="en-US" b="1"/>
              <a:t>business logic</a:t>
            </a:r>
            <a:r>
              <a:rPr lang="en-US"/>
              <a:t>, not solving technical problems not </a:t>
            </a:r>
            <a:r>
              <a:rPr lang="en-US" b="1"/>
              <a:t>core to business</a:t>
            </a:r>
          </a:p>
          <a:p>
            <a:pPr marL="571500" indent="-571500">
              <a:buFont typeface="Arial" panose="020B0604020202020204" pitchFamily="34" charset="0"/>
              <a:buChar char="•"/>
            </a:pPr>
            <a:r>
              <a:rPr lang="en-US"/>
              <a:t>Lower effort to get started makes it easier to experiment (bots, etc.)</a:t>
            </a:r>
          </a:p>
          <a:p>
            <a:r>
              <a:rPr lang="en-US"/>
              <a:t>Benefits of “</a:t>
            </a:r>
            <a:r>
              <a:rPr lang="en-US" err="1"/>
              <a:t>Serverless</a:t>
            </a:r>
            <a:r>
              <a:rPr lang="en-US"/>
              <a:t>”</a:t>
            </a:r>
          </a:p>
          <a:p>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400C77-98DD-41D6-BDE7-5E20B890E765}"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4008995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Bindings abstract away where the data is coming to</a:t>
            </a:r>
          </a:p>
          <a:p>
            <a:endParaRPr lang="en-US" b="0" dirty="0"/>
          </a:p>
          <a:p>
            <a:r>
              <a:rPr lang="en-US" b="0" dirty="0"/>
              <a:t>Logic Apps</a:t>
            </a:r>
          </a:p>
          <a:p>
            <a:pPr marL="171450" indent="-171450">
              <a:buFont typeface="Arial" panose="020B0604020202020204" pitchFamily="34" charset="0"/>
              <a:buChar char="•"/>
            </a:pPr>
            <a:r>
              <a:rPr lang="en-US" b="0" dirty="0"/>
              <a:t>Programming free paradigm with a visual designer, drag and drop workflows</a:t>
            </a:r>
          </a:p>
          <a:p>
            <a:pPr marL="171450" indent="-171450">
              <a:buFont typeface="Arial" panose="020B0604020202020204" pitchFamily="34" charset="0"/>
              <a:buChar char="•"/>
            </a:pPr>
            <a:r>
              <a:rPr lang="en-US" b="0" dirty="0"/>
              <a:t>With Connectors to different types of services (</a:t>
            </a:r>
            <a:r>
              <a:rPr lang="en-US" b="0" dirty="0" err="1"/>
              <a:t>eg</a:t>
            </a:r>
            <a:r>
              <a:rPr lang="en-US" b="0" dirty="0"/>
              <a:t> an FTP server)</a:t>
            </a:r>
            <a:endParaRPr lang="en-US" b="1" dirty="0"/>
          </a:p>
          <a:p>
            <a:endParaRPr lang="en-US" b="1" dirty="0"/>
          </a:p>
          <a:p>
            <a:r>
              <a:rPr lang="en-US" b="1" dirty="0"/>
              <a:t>Talking Points: (Updated on 4/3/17)</a:t>
            </a:r>
          </a:p>
          <a:p>
            <a:endParaRPr lang="en-US" b="1" dirty="0"/>
          </a:p>
          <a:p>
            <a:pPr marL="171450" indent="-171450">
              <a:buFont typeface="Arial" panose="020B0604020202020204" pitchFamily="34" charset="0"/>
              <a:buChar char="•"/>
            </a:pPr>
            <a:r>
              <a:rPr lang="en-US" dirty="0"/>
              <a:t>Lets talk about what really makes up MSFT’s Serverless platform:  At the center of the Serverless platform, is</a:t>
            </a:r>
            <a:r>
              <a:rPr lang="en-US" baseline="0" dirty="0"/>
              <a:t> our compute offerings: Azure Functions and Azure Logic Apps. Azure Functions is an event based Serverless compute experience that helps you accelerate your development. Run time is open. Function code can be executed in </a:t>
            </a:r>
            <a:r>
              <a:rPr lang="en-US" baseline="0" dirty="0" err="1"/>
              <a:t>vm</a:t>
            </a:r>
            <a:r>
              <a:rPr lang="en-US" baseline="0" dirty="0"/>
              <a:t> or somewhere else, on </a:t>
            </a:r>
            <a:r>
              <a:rPr lang="en-US" baseline="0" dirty="0" err="1"/>
              <a:t>prem</a:t>
            </a:r>
            <a:r>
              <a:rPr lang="en-US" baseline="0" dirty="0"/>
              <a:t> or in </a:t>
            </a:r>
            <a:r>
              <a:rPr lang="en-US" baseline="0" dirty="0" err="1"/>
              <a:t>clould</a:t>
            </a:r>
            <a:r>
              <a:rPr lang="en-US" baseline="0" dirty="0"/>
              <a:t>.  Logic Apps is a powerful orchestration tool. It enables building a Serverless app in minutes – by orchestrating multiple functions using a visual workflow tool.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Say you have your apps up and running using Serverless. Congratulations! You now need to collect intelligence from different apps across platforms to take actions upon. There are a few essential components which we think are core to building Serverless applications are: </a:t>
            </a:r>
          </a:p>
          <a:p>
            <a:pPr marL="628650" lvl="1" indent="-171450">
              <a:buFont typeface="Arial" panose="020B0604020202020204" pitchFamily="34" charset="0"/>
              <a:buChar char="•"/>
            </a:pPr>
            <a:r>
              <a:rPr lang="en-US" baseline="0" dirty="0"/>
              <a:t>Data/ Storage –Functions has triggers and bindings with Azure document DB and Azure Blob storage </a:t>
            </a:r>
          </a:p>
          <a:p>
            <a:pPr marL="1085850" lvl="2" indent="-171450">
              <a:buFont typeface="Arial" panose="020B0604020202020204" pitchFamily="34" charset="0"/>
              <a:buChar char="•"/>
            </a:pPr>
            <a:r>
              <a:rPr lang="en-US" b="1" baseline="0" dirty="0"/>
              <a:t>** Triggers: </a:t>
            </a:r>
            <a:r>
              <a:rPr lang="en-US" b="1" dirty="0"/>
              <a:t>Triggers are event responses used to trigger your custom code. They allow you to respond to events across the Azure platform or on premise. </a:t>
            </a:r>
            <a:endParaRPr lang="en-US" b="1" baseline="0" dirty="0"/>
          </a:p>
          <a:p>
            <a:pPr marL="1085850" lvl="2" indent="-171450">
              <a:buFont typeface="Arial" panose="020B0604020202020204" pitchFamily="34" charset="0"/>
              <a:buChar char="•"/>
            </a:pPr>
            <a:r>
              <a:rPr lang="en-US" b="1" baseline="0" dirty="0"/>
              <a:t>** Bindings: </a:t>
            </a:r>
            <a:r>
              <a:rPr lang="en-US" b="1" dirty="0"/>
              <a:t>Bindings represent the necessary meta data used to connect your code to the desired trigger or associated input or output data.</a:t>
            </a:r>
            <a:endParaRPr lang="en-US" b="1" baseline="0" dirty="0"/>
          </a:p>
          <a:p>
            <a:pPr marL="628650" lvl="1" indent="-171450">
              <a:buFont typeface="Arial" panose="020B0604020202020204" pitchFamily="34" charset="0"/>
              <a:buChar char="•"/>
            </a:pPr>
            <a:r>
              <a:rPr lang="en-US" baseline="0" dirty="0"/>
              <a:t>Messaging such as queues and topics using Azure Service Bus and Azure Event Hubs</a:t>
            </a:r>
          </a:p>
          <a:p>
            <a:pPr marL="628650" lvl="1" indent="-171450">
              <a:buFont typeface="Arial" panose="020B0604020202020204" pitchFamily="34" charset="0"/>
              <a:buChar char="•"/>
            </a:pPr>
            <a:r>
              <a:rPr lang="en-US" baseline="0" dirty="0"/>
              <a:t>Integration – that includes core LOB apps and SaaS apps integration via Azure Logic Apps.</a:t>
            </a:r>
          </a:p>
          <a:p>
            <a:pPr marL="628650" lvl="1" indent="-171450">
              <a:buFont typeface="Arial" panose="020B0604020202020204" pitchFamily="34" charset="0"/>
              <a:buChar char="•"/>
            </a:pPr>
            <a:r>
              <a:rPr lang="en-US" baseline="0" dirty="0"/>
              <a:t>Intelligence on data and sentiment/ predictive analysis using Cognitive services and Machine learning</a:t>
            </a:r>
          </a:p>
          <a:p>
            <a:pPr marL="628650" lvl="1" indent="-171450">
              <a:buFont typeface="Arial" panose="020B0604020202020204" pitchFamily="34" charset="0"/>
              <a:buChar char="•"/>
            </a:pPr>
            <a:r>
              <a:rPr lang="en-US" baseline="0" dirty="0"/>
              <a:t>Conversation as a service – how do we equip developers to build apps that offer an end-to-end experience for their end users – Azure Bot Service offers a Serverless interactive bot experience. </a:t>
            </a:r>
          </a:p>
          <a:p>
            <a:endParaRPr lang="en-US"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More, developers are spending more time writing code that allows them to add huge business impact with Serverless.  MSFT offers numerous development tools such as IDE Support for Visual Studio in functions and Logic Apps, enables local development (vs web browser coding environment), visual debugging capability, all with your tools of choice.</a:t>
            </a:r>
          </a:p>
          <a:p>
            <a:endParaRPr lang="en-US" baseline="0" dirty="0"/>
          </a:p>
          <a:p>
            <a:pPr marL="171450" indent="-171450">
              <a:buFont typeface="Arial" panose="020B0604020202020204" pitchFamily="34" charset="0"/>
              <a:buChar char="•"/>
            </a:pPr>
            <a:r>
              <a:rPr lang="en-US" baseline="0" dirty="0"/>
              <a:t>Lastly, I also want to highlight top scenarios and use cases for Serverless:</a:t>
            </a:r>
          </a:p>
          <a:p>
            <a:pPr marL="685800" lvl="1" indent="-228600">
              <a:buFont typeface="+mj-lt"/>
              <a:buAutoNum type="arabicPeriod"/>
            </a:pPr>
            <a:r>
              <a:rPr lang="en-US" baseline="0" dirty="0"/>
              <a:t>Real-time Stream analytics: Customers can use Functions to feed real-time streams of data from application tracking into structured data and store it in SQL online.</a:t>
            </a:r>
          </a:p>
          <a:p>
            <a:pPr marL="685800" lvl="1" indent="-228600">
              <a:buFont typeface="+mj-lt"/>
              <a:buAutoNum type="arabicPeriod"/>
            </a:pPr>
            <a:r>
              <a:rPr lang="en-US" baseline="0" dirty="0"/>
              <a:t>SaaS event processing: Customers can use Functions and Logic Apps to analyze data from an excel file in </a:t>
            </a:r>
            <a:r>
              <a:rPr lang="en-US" baseline="0" dirty="0" err="1"/>
              <a:t>Onedrive</a:t>
            </a:r>
            <a:r>
              <a:rPr lang="en-US" baseline="0" dirty="0"/>
              <a:t> and perform validation, filtration, sorting and convert data into consumable business charts</a:t>
            </a:r>
          </a:p>
          <a:p>
            <a:pPr marL="685800" lvl="1" indent="-228600">
              <a:buFont typeface="+mj-lt"/>
              <a:buAutoNum type="arabicPeriod"/>
            </a:pPr>
            <a:r>
              <a:rPr lang="en-US" baseline="0" dirty="0"/>
              <a:t>Web app architecture: Used a lot in creating targeted  marketing collaterals – when a customer clicks on a webpage, it triggers a </a:t>
            </a:r>
            <a:r>
              <a:rPr lang="en-US" baseline="0" dirty="0" err="1"/>
              <a:t>webhook</a:t>
            </a:r>
            <a:r>
              <a:rPr lang="en-US" baseline="0" dirty="0"/>
              <a:t>, that uses a function to create an ad that matches the customer profile and displays a completed webpage.</a:t>
            </a:r>
          </a:p>
          <a:p>
            <a:pPr marL="685800" lvl="1" indent="-228600">
              <a:buFont typeface="+mj-lt"/>
              <a:buAutoNum type="arabicPeriod"/>
            </a:pPr>
            <a:r>
              <a:rPr lang="en-US" baseline="0" dirty="0"/>
              <a:t>Real-time bot messaging: When customers send a message to a </a:t>
            </a:r>
            <a:r>
              <a:rPr lang="en-US" baseline="0" dirty="0" err="1"/>
              <a:t>chatbox</a:t>
            </a:r>
            <a:r>
              <a:rPr lang="en-US" baseline="0" dirty="0"/>
              <a:t>, Functions calls Cortana analytics to generate appropriate answers and sends a response back.</a:t>
            </a:r>
          </a:p>
          <a:p>
            <a:pPr marL="685800" lvl="1" indent="-228600">
              <a:buFont typeface="+mj-lt"/>
              <a:buAutoNum type="arabicPeriod"/>
            </a:pPr>
            <a:endParaRPr lang="en-US" baseline="0" dirty="0"/>
          </a:p>
          <a:p>
            <a:pPr marL="457200" lvl="1" indent="0">
              <a:buFont typeface="+mj-lt"/>
              <a:buNone/>
            </a:pPr>
            <a:endParaRPr lang="en-US" baseline="0" dirty="0"/>
          </a:p>
          <a:p>
            <a:pPr marL="0" marR="0" lvl="0" indent="0" algn="l" defTabSz="932688" rtl="0" eaLnBrk="1" fontAlgn="auto" latinLnBrk="0" hangingPunct="1">
              <a:lnSpc>
                <a:spcPct val="100000"/>
              </a:lnSpc>
              <a:spcBef>
                <a:spcPts val="0"/>
              </a:spcBef>
              <a:spcAft>
                <a:spcPts val="0"/>
              </a:spcAft>
              <a:buClrTx/>
              <a:buSzTx/>
              <a:buFontTx/>
              <a:buNone/>
              <a:tabLst/>
              <a:defRPr/>
            </a:pPr>
            <a:r>
              <a:rPr lang="en-US" b="1" baseline="0" dirty="0"/>
              <a:t>//from before:  Customers have different paths to build a Serverless app – start by building the distributed application components using functions by leveraging the numerous templates and declarative bindings </a:t>
            </a:r>
            <a:r>
              <a:rPr lang="en-US" b="1" u="sng" baseline="0" dirty="0"/>
              <a:t>Or</a:t>
            </a:r>
            <a:r>
              <a:rPr lang="en-US" b="1" baseline="0" dirty="0"/>
              <a:t> </a:t>
            </a:r>
          </a:p>
          <a:p>
            <a:pPr marL="0" marR="0" lvl="0" indent="0" algn="l" defTabSz="932688" rtl="0" eaLnBrk="1" fontAlgn="auto" latinLnBrk="0" hangingPunct="1">
              <a:lnSpc>
                <a:spcPct val="100000"/>
              </a:lnSpc>
              <a:spcBef>
                <a:spcPts val="0"/>
              </a:spcBef>
              <a:spcAft>
                <a:spcPts val="0"/>
              </a:spcAft>
              <a:buClrTx/>
              <a:buSzTx/>
              <a:buFontTx/>
              <a:buNone/>
              <a:tabLst/>
              <a:defRPr/>
            </a:pPr>
            <a:r>
              <a:rPr lang="en-US" b="1" baseline="0" dirty="0"/>
              <a:t>Start with the workflow and orchestration of Serverless application using Azure Logic Apps. The visual designer enables developers to quickly and easily author, edit and visualize orchestration of multiple functions and workflow. </a:t>
            </a:r>
          </a:p>
          <a:p>
            <a:endParaRPr lang="en-US" baseline="0" dirty="0"/>
          </a:p>
          <a:p>
            <a:endParaRPr lang="en-US" baseline="0" dirty="0"/>
          </a:p>
          <a:p>
            <a:endParaRPr lang="en-US" baseline="0" dirty="0"/>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834E39C7-B244-4AD1-BF37-284BD54274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44554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4.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14.png"/><Relationship Id="rId4" Type="http://schemas.openxmlformats.org/officeDocument/2006/relationships/image" Target="../media/image13.png"/></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Master" Target="../slideMasters/slideMaster11.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9.jpg"/><Relationship Id="rId1" Type="http://schemas.openxmlformats.org/officeDocument/2006/relationships/slideMaster" Target="../slideMasters/slideMaster12.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Master" Target="../slideMasters/slideMaster12.xml"/><Relationship Id="rId4" Type="http://schemas.openxmlformats.org/officeDocument/2006/relationships/image" Target="../media/image3.emf"/></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13.xml"/><Relationship Id="rId4" Type="http://schemas.openxmlformats.org/officeDocument/2006/relationships/image" Target="../media/image33.png"/></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13.xml"/><Relationship Id="rId4" Type="http://schemas.openxmlformats.org/officeDocument/2006/relationships/image" Target="../media/image3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13.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3.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3.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3.xml"/></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13.xml"/></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3.png"/><Relationship Id="rId1" Type="http://schemas.openxmlformats.org/officeDocument/2006/relationships/slideMaster" Target="../slideMasters/slideMaster13.xml"/></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3.png"/><Relationship Id="rId1" Type="http://schemas.openxmlformats.org/officeDocument/2006/relationships/slideMaster" Target="../slideMasters/slideMaster13.xml"/></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3.png"/><Relationship Id="rId1" Type="http://schemas.openxmlformats.org/officeDocument/2006/relationships/slideMaster" Target="../slideMasters/slideMaster13.xml"/></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4.png"/><Relationship Id="rId1" Type="http://schemas.openxmlformats.org/officeDocument/2006/relationships/slideMaster" Target="../slideMasters/slideMaster13.xml"/></Relationships>
</file>

<file path=ppt/slideLayouts/_rels/slideLayout24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4.png"/><Relationship Id="rId1" Type="http://schemas.openxmlformats.org/officeDocument/2006/relationships/slideMaster" Target="../slideMasters/slideMaster13.xml"/><Relationship Id="rId4" Type="http://schemas.openxmlformats.org/officeDocument/2006/relationships/image" Target="../media/image32.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4.png"/><Relationship Id="rId1" Type="http://schemas.openxmlformats.org/officeDocument/2006/relationships/slideMaster" Target="../slideMasters/slideMaster13.xml"/><Relationship Id="rId4" Type="http://schemas.openxmlformats.org/officeDocument/2006/relationships/image" Target="../media/image32.png"/></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Master" Target="../slideMasters/slideMaster13.xml"/><Relationship Id="rId4" Type="http://schemas.openxmlformats.org/officeDocument/2006/relationships/image" Target="../media/image30.png"/></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Master" Target="../slideMasters/slideMaster13.xml"/><Relationship Id="rId4" Type="http://schemas.openxmlformats.org/officeDocument/2006/relationships/image" Target="../media/image30.png"/></Relationships>
</file>

<file path=ppt/slideLayouts/_rels/slideLayout25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Master" Target="../slideMasters/slideMaster13.xml"/><Relationship Id="rId4" Type="http://schemas.openxmlformats.org/officeDocument/2006/relationships/image" Target="../media/image30.png"/></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Master" Target="../slideMasters/slideMaster13.xml"/><Relationship Id="rId4" Type="http://schemas.openxmlformats.org/officeDocument/2006/relationships/image" Target="../media/image30.png"/></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Master" Target="../slideMasters/slideMaster13.xml"/><Relationship Id="rId4" Type="http://schemas.openxmlformats.org/officeDocument/2006/relationships/image" Target="../media/image30.png"/></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Master" Target="../slideMasters/slideMaster13.xml"/><Relationship Id="rId4" Type="http://schemas.openxmlformats.org/officeDocument/2006/relationships/image" Target="../media/image30.png"/></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3.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3.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3.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3.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3.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3.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7.jpeg"/><Relationship Id="rId1" Type="http://schemas.openxmlformats.org/officeDocument/2006/relationships/slideMaster" Target="../slideMasters/slideMaster14.xml"/><Relationship Id="rId5" Type="http://schemas.openxmlformats.org/officeDocument/2006/relationships/image" Target="../media/image38.png"/><Relationship Id="rId4" Type="http://schemas.openxmlformats.org/officeDocument/2006/relationships/image" Target="../media/image3.emf"/></Relationships>
</file>

<file path=ppt/slideLayouts/_rels/slideLayout27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Master" Target="../slideMasters/slideMaster14.xml"/></Relationships>
</file>

<file path=ppt/slideLayouts/_rels/slideLayout27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Master" Target="../slideMasters/slideMaster14.xml"/></Relationships>
</file>

<file path=ppt/slideLayouts/_rels/slideLayout27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9.jpeg"/><Relationship Id="rId1" Type="http://schemas.openxmlformats.org/officeDocument/2006/relationships/slideMaster" Target="../slideMasters/slideMaster14.xml"/><Relationship Id="rId4" Type="http://schemas.openxmlformats.org/officeDocument/2006/relationships/image" Target="../media/image3.emf"/></Relationships>
</file>

<file path=ppt/slideLayouts/_rels/slideLayout27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0.jpeg"/><Relationship Id="rId1" Type="http://schemas.openxmlformats.org/officeDocument/2006/relationships/slideMaster" Target="../slideMasters/slideMaster14.xml"/><Relationship Id="rId4" Type="http://schemas.openxmlformats.org/officeDocument/2006/relationships/image" Target="../media/image3.emf"/></Relationships>
</file>

<file path=ppt/slideLayouts/_rels/slideLayout27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1.jpeg"/><Relationship Id="rId1" Type="http://schemas.openxmlformats.org/officeDocument/2006/relationships/slideMaster" Target="../slideMasters/slideMaster14.xml"/><Relationship Id="rId4" Type="http://schemas.openxmlformats.org/officeDocument/2006/relationships/image" Target="../media/image3.emf"/></Relationships>
</file>

<file path=ppt/slideLayouts/_rels/slideLayout27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2.jpeg"/><Relationship Id="rId1" Type="http://schemas.openxmlformats.org/officeDocument/2006/relationships/slideMaster" Target="../slideMasters/slideMaster14.xml"/><Relationship Id="rId4" Type="http://schemas.openxmlformats.org/officeDocument/2006/relationships/image" Target="../media/image3.emf"/></Relationships>
</file>

<file path=ppt/slideLayouts/_rels/slideLayout27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3.png"/><Relationship Id="rId1" Type="http://schemas.openxmlformats.org/officeDocument/2006/relationships/slideMaster" Target="../slideMasters/slideMaster14.xml"/><Relationship Id="rId5" Type="http://schemas.openxmlformats.org/officeDocument/2006/relationships/image" Target="../media/image3.emf"/><Relationship Id="rId4" Type="http://schemas.openxmlformats.org/officeDocument/2006/relationships/image" Target="../media/image1.emf"/></Relationships>
</file>

<file path=ppt/slideLayouts/_rels/slideLayout27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4.jpeg"/><Relationship Id="rId1" Type="http://schemas.openxmlformats.org/officeDocument/2006/relationships/slideMaster" Target="../slideMasters/slideMaster14.xml"/><Relationship Id="rId4" Type="http://schemas.openxmlformats.org/officeDocument/2006/relationships/image" Target="../media/image3.emf"/></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5.jpeg"/><Relationship Id="rId1" Type="http://schemas.openxmlformats.org/officeDocument/2006/relationships/slideMaster" Target="../slideMasters/slideMaster14.xml"/><Relationship Id="rId4" Type="http://schemas.openxmlformats.org/officeDocument/2006/relationships/image" Target="../media/image3.emf"/></Relationships>
</file>

<file path=ppt/slideLayouts/_rels/slideLayout281.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48.jpeg"/><Relationship Id="rId2" Type="http://schemas.openxmlformats.org/officeDocument/2006/relationships/image" Target="../media/image45.jpeg"/><Relationship Id="rId1" Type="http://schemas.openxmlformats.org/officeDocument/2006/relationships/slideMaster" Target="../slideMasters/slideMaster14.x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image" Target="../media/image47.jpeg"/></Relationships>
</file>

<file path=ppt/slideLayouts/_rels/slideLayout28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9.jpeg"/><Relationship Id="rId1" Type="http://schemas.openxmlformats.org/officeDocument/2006/relationships/slideMaster" Target="../slideMasters/slideMaster14.xml"/><Relationship Id="rId4" Type="http://schemas.openxmlformats.org/officeDocument/2006/relationships/image" Target="../media/image3.emf"/></Relationships>
</file>

<file path=ppt/slideLayouts/_rels/slideLayout28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0.jpeg"/><Relationship Id="rId1" Type="http://schemas.openxmlformats.org/officeDocument/2006/relationships/slideMaster" Target="../slideMasters/slideMaster14.xml"/><Relationship Id="rId4" Type="http://schemas.openxmlformats.org/officeDocument/2006/relationships/image" Target="../media/image3.emf"/></Relationships>
</file>

<file path=ppt/slideLayouts/_rels/slideLayout28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1.jpeg"/><Relationship Id="rId1" Type="http://schemas.openxmlformats.org/officeDocument/2006/relationships/slideMaster" Target="../slideMasters/slideMaster14.xml"/><Relationship Id="rId4" Type="http://schemas.openxmlformats.org/officeDocument/2006/relationships/image" Target="../media/image3.emf"/></Relationships>
</file>

<file path=ppt/slideLayouts/_rels/slideLayout28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Master" Target="../slideMasters/slideMaster14.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4.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4.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9.jpg"/><Relationship Id="rId1" Type="http://schemas.openxmlformats.org/officeDocument/2006/relationships/slideMaster" Target="../slideMasters/slideMaster15.xml"/></Relationships>
</file>

<file path=ppt/slideLayouts/_rels/slideLayout30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1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5.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5.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27.jpeg"/><Relationship Id="rId1" Type="http://schemas.openxmlformats.org/officeDocument/2006/relationships/slideMaster" Target="../slideMasters/slideMaster15.xml"/><Relationship Id="rId4" Type="http://schemas.openxmlformats.org/officeDocument/2006/relationships/image" Target="../media/image3.emf"/></Relationships>
</file>

<file path=ppt/slideLayouts/_rels/slideLayout33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6.jpeg"/><Relationship Id="rId1" Type="http://schemas.openxmlformats.org/officeDocument/2006/relationships/slideMaster" Target="../slideMasters/slideMaster16.xml"/></Relationships>
</file>

<file path=ppt/slideLayouts/_rels/slideLayout332.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Master" Target="../slideMasters/slideMaster16.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5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16.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5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Master" Target="../slideMasters/slideMaster16.xml"/></Relationships>
</file>

<file path=ppt/slideLayouts/_rels/slideLayout35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0.jpg"/><Relationship Id="rId1" Type="http://schemas.openxmlformats.org/officeDocument/2006/relationships/slideMaster" Target="../slideMasters/slideMaster17.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6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17.xml"/></Relationships>
</file>

<file path=ppt/slideLayouts/_rels/slideLayout36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17.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65.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Master" Target="../slideMasters/slideMaster17.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6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1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7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5.jpg"/><Relationship Id="rId1" Type="http://schemas.openxmlformats.org/officeDocument/2006/relationships/slideMaster" Target="../slideMasters/slideMaster17.xml"/></Relationships>
</file>

<file path=ppt/slideLayouts/_rels/slideLayout37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6.jpg"/><Relationship Id="rId1" Type="http://schemas.openxmlformats.org/officeDocument/2006/relationships/slideMaster" Target="../slideMasters/slideMaster17.xml"/></Relationships>
</file>

<file path=ppt/slideLayouts/_rels/slideLayout37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7.jpg"/><Relationship Id="rId1" Type="http://schemas.openxmlformats.org/officeDocument/2006/relationships/slideMaster" Target="../slideMasters/slideMaster17.xml"/></Relationships>
</file>

<file path=ppt/slideLayouts/_rels/slideLayout37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7.jpg"/><Relationship Id="rId1" Type="http://schemas.openxmlformats.org/officeDocument/2006/relationships/slideMaster" Target="../slideMasters/slideMaster17.xml"/></Relationships>
</file>

<file path=ppt/slideLayouts/_rels/slideLayout37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8.jpg"/><Relationship Id="rId1" Type="http://schemas.openxmlformats.org/officeDocument/2006/relationships/slideMaster" Target="../slideMasters/slideMaster17.xml"/></Relationships>
</file>

<file path=ppt/slideLayouts/_rels/slideLayout37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9.jpg"/><Relationship Id="rId1" Type="http://schemas.openxmlformats.org/officeDocument/2006/relationships/slideMaster" Target="../slideMasters/slideMaster17.xml"/></Relationships>
</file>

<file path=ppt/slideLayouts/_rels/slideLayout37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0.jpg"/><Relationship Id="rId1" Type="http://schemas.openxmlformats.org/officeDocument/2006/relationships/slideMaster" Target="../slideMasters/slideMaster17.xml"/></Relationships>
</file>

<file path=ppt/slideLayouts/_rels/slideLayout37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1.jpg"/><Relationship Id="rId1" Type="http://schemas.openxmlformats.org/officeDocument/2006/relationships/slideMaster" Target="../slideMasters/slideMaster17.xml"/></Relationships>
</file>

<file path=ppt/slideLayouts/_rels/slideLayout37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2.jpg"/><Relationship Id="rId1" Type="http://schemas.openxmlformats.org/officeDocument/2006/relationships/slideMaster" Target="../slideMasters/slideMaster1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3.jpg"/><Relationship Id="rId1" Type="http://schemas.openxmlformats.org/officeDocument/2006/relationships/slideMaster" Target="../slideMasters/slideMaster17.xml"/></Relationships>
</file>

<file path=ppt/slideLayouts/_rels/slideLayout38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4.jpg"/><Relationship Id="rId1" Type="http://schemas.openxmlformats.org/officeDocument/2006/relationships/slideMaster" Target="../slideMasters/slideMaster17.xml"/></Relationships>
</file>

<file path=ppt/slideLayouts/_rels/slideLayout38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5.jpg"/><Relationship Id="rId1" Type="http://schemas.openxmlformats.org/officeDocument/2006/relationships/slideMaster" Target="../slideMasters/slideMaster17.xml"/></Relationships>
</file>

<file path=ppt/slideLayouts/_rels/slideLayout38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6.jpg"/><Relationship Id="rId1" Type="http://schemas.openxmlformats.org/officeDocument/2006/relationships/slideMaster" Target="../slideMasters/slideMaster17.xml"/></Relationships>
</file>

<file path=ppt/slideLayouts/_rels/slideLayout38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7.jpg"/><Relationship Id="rId1" Type="http://schemas.openxmlformats.org/officeDocument/2006/relationships/slideMaster" Target="../slideMasters/slideMaster17.xml"/></Relationships>
</file>

<file path=ppt/slideLayouts/_rels/slideLayout38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8.jpg"/><Relationship Id="rId1" Type="http://schemas.openxmlformats.org/officeDocument/2006/relationships/slideMaster" Target="../slideMasters/slideMaster17.xml"/></Relationships>
</file>

<file path=ppt/slideLayouts/_rels/slideLayout38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9.jpg"/><Relationship Id="rId1" Type="http://schemas.openxmlformats.org/officeDocument/2006/relationships/slideMaster" Target="../slideMasters/slideMaster17.xml"/></Relationships>
</file>

<file path=ppt/slideLayouts/_rels/slideLayout38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0.jpg"/><Relationship Id="rId1" Type="http://schemas.openxmlformats.org/officeDocument/2006/relationships/slideMaster" Target="../slideMasters/slideMaster17.xml"/></Relationships>
</file>

<file path=ppt/slideLayouts/_rels/slideLayout38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81.png"/><Relationship Id="rId1" Type="http://schemas.openxmlformats.org/officeDocument/2006/relationships/slideMaster" Target="../slideMasters/slideMaster17.xml"/><Relationship Id="rId4" Type="http://schemas.openxmlformats.org/officeDocument/2006/relationships/image" Target="../media/image3.emf"/></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91.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83.jpg"/><Relationship Id="rId1" Type="http://schemas.openxmlformats.org/officeDocument/2006/relationships/slideMaster" Target="../slideMasters/slideMaster18.xml"/><Relationship Id="rId4" Type="http://schemas.openxmlformats.org/officeDocument/2006/relationships/image" Target="../media/image84.png"/></Relationships>
</file>

<file path=ppt/slideLayouts/_rels/slideLayout392.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Master" Target="../slideMasters/slideMaster18.xml"/></Relationships>
</file>

<file path=ppt/slideLayouts/_rels/slideLayout393.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Master" Target="../slideMasters/slideMaster18.xml"/></Relationships>
</file>

<file path=ppt/slideLayouts/_rels/slideLayout39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Master" Target="../slideMasters/slideMaster18.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0.x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slideMaster" Target="../slideMasters/slideMaster18.xml"/></Relationships>
</file>

<file path=ppt/slideLayouts/_rels/slideLayout401.x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slideMaster" Target="../slideMasters/slideMaster1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04.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Master" Target="../slideMasters/slideMaster18.xml"/></Relationships>
</file>

<file path=ppt/slideLayouts/_rels/slideLayout40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png"/><Relationship Id="rId1" Type="http://schemas.openxmlformats.org/officeDocument/2006/relationships/slideMaster" Target="../slideMasters/slideMaster1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09.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Master" Target="../slideMasters/slideMaster1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2.jpg"/><Relationship Id="rId1" Type="http://schemas.openxmlformats.org/officeDocument/2006/relationships/slideMaster" Target="../slideMasters/slideMaster19.xml"/></Relationships>
</file>

<file path=ppt/slideLayouts/_rels/slideLayout412.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Master" Target="../slideMasters/slideMaster1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3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Master" Target="../slideMasters/slideMaster19.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34.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Master" Target="../slideMasters/slideMaster19.xml"/></Relationships>
</file>

<file path=ppt/slideLayouts/_rels/slideLayout435.xml.rels><?xml version="1.0" encoding="UTF-8" standalone="yes"?>
<Relationships xmlns="http://schemas.openxmlformats.org/package/2006/relationships"><Relationship Id="rId2" Type="http://schemas.openxmlformats.org/officeDocument/2006/relationships/image" Target="../media/image94.emf"/><Relationship Id="rId1" Type="http://schemas.openxmlformats.org/officeDocument/2006/relationships/slideMaster" Target="../slideMasters/slideMaster20.xml"/></Relationships>
</file>

<file path=ppt/slideLayouts/_rels/slideLayout436.xml.rels><?xml version="1.0" encoding="UTF-8" standalone="yes"?>
<Relationships xmlns="http://schemas.openxmlformats.org/package/2006/relationships"><Relationship Id="rId2" Type="http://schemas.openxmlformats.org/officeDocument/2006/relationships/image" Target="../media/image94.emf"/><Relationship Id="rId1" Type="http://schemas.openxmlformats.org/officeDocument/2006/relationships/slideMaster" Target="../slideMasters/slideMaster20.xml"/></Relationships>
</file>

<file path=ppt/slideLayouts/_rels/slideLayout437.xml.rels><?xml version="1.0" encoding="UTF-8" standalone="yes"?>
<Relationships xmlns="http://schemas.openxmlformats.org/package/2006/relationships"><Relationship Id="rId2" Type="http://schemas.openxmlformats.org/officeDocument/2006/relationships/image" Target="../media/image95.emf"/><Relationship Id="rId1" Type="http://schemas.openxmlformats.org/officeDocument/2006/relationships/slideMaster" Target="../slideMasters/slideMaster20.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47.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Master" Target="../slideMasters/slideMaster20.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51.xml.rels><?xml version="1.0" encoding="UTF-8" standalone="yes"?>
<Relationships xmlns="http://schemas.openxmlformats.org/package/2006/relationships"><Relationship Id="rId2" Type="http://schemas.openxmlformats.org/officeDocument/2006/relationships/image" Target="../media/image94.emf"/><Relationship Id="rId1" Type="http://schemas.openxmlformats.org/officeDocument/2006/relationships/slideMaster" Target="../slideMasters/slideMaster20.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53.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image" Target="../media/image97.png"/><Relationship Id="rId1" Type="http://schemas.openxmlformats.org/officeDocument/2006/relationships/slideMaster" Target="../slideMasters/slideMaster20.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5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jpeg"/><Relationship Id="rId1" Type="http://schemas.openxmlformats.org/officeDocument/2006/relationships/slideMaster" Target="../slideMasters/slideMaster21.xml"/><Relationship Id="rId5" Type="http://schemas.openxmlformats.org/officeDocument/2006/relationships/image" Target="../media/image102.png"/><Relationship Id="rId4" Type="http://schemas.openxmlformats.org/officeDocument/2006/relationships/image" Target="../media/image101.png"/></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5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emf"/><Relationship Id="rId1" Type="http://schemas.openxmlformats.org/officeDocument/2006/relationships/slideMaster" Target="../slideMasters/slideMaster21.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68.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Master" Target="../slideMasters/slideMaster21.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72.xml.rels><?xml version="1.0" encoding="UTF-8" standalone="yes"?>
<Relationships xmlns="http://schemas.openxmlformats.org/package/2006/relationships"><Relationship Id="rId2" Type="http://schemas.openxmlformats.org/officeDocument/2006/relationships/image" Target="../media/image103.emf"/><Relationship Id="rId1" Type="http://schemas.openxmlformats.org/officeDocument/2006/relationships/slideMaster" Target="../slideMasters/slideMaster21.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86.xml.rels><?xml version="1.0" encoding="UTF-8" standalone="yes"?>
<Relationships xmlns="http://schemas.openxmlformats.org/package/2006/relationships"><Relationship Id="rId2" Type="http://schemas.openxmlformats.org/officeDocument/2006/relationships/image" Target="../media/image105.emf"/><Relationship Id="rId1" Type="http://schemas.openxmlformats.org/officeDocument/2006/relationships/slideMaster" Target="../slideMasters/slideMaster22.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9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106.jpeg"/><Relationship Id="rId1" Type="http://schemas.openxmlformats.org/officeDocument/2006/relationships/slideMaster" Target="../slideMasters/slideMaster23.xml"/><Relationship Id="rId5" Type="http://schemas.openxmlformats.org/officeDocument/2006/relationships/image" Target="../media/image102.png"/><Relationship Id="rId4" Type="http://schemas.openxmlformats.org/officeDocument/2006/relationships/image" Target="../media/image101.png"/></Relationships>
</file>

<file path=ppt/slideLayouts/_rels/slideLayout49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emf"/><Relationship Id="rId1" Type="http://schemas.openxmlformats.org/officeDocument/2006/relationships/slideMaster" Target="../slideMasters/slideMaster23.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01.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Master" Target="../slideMasters/slideMaster23.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05.xml.rels><?xml version="1.0" encoding="UTF-8" standalone="yes"?>
<Relationships xmlns="http://schemas.openxmlformats.org/package/2006/relationships"><Relationship Id="rId2" Type="http://schemas.openxmlformats.org/officeDocument/2006/relationships/image" Target="../media/image103.emf"/><Relationship Id="rId1" Type="http://schemas.openxmlformats.org/officeDocument/2006/relationships/slideMaster" Target="../slideMasters/slideMaster23.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Walkin">
    <p:bg>
      <p:bgRef idx="1001">
        <a:schemeClr val="bg2"/>
      </p:bgRef>
    </p:bg>
    <p:spTree>
      <p:nvGrpSpPr>
        <p:cNvPr id="1" name=""/>
        <p:cNvGrpSpPr/>
        <p:nvPr/>
      </p:nvGrpSpPr>
      <p:grpSpPr>
        <a:xfrm>
          <a:off x="0" y="0"/>
          <a:ext cx="0" cy="0"/>
          <a:chOff x="0" y="0"/>
          <a:chExt cx="0" cy="0"/>
        </a:xfrm>
      </p:grpSpPr>
      <p:sp>
        <p:nvSpPr>
          <p:cNvPr id="2" name="Rectangle 1"/>
          <p:cNvSpPr/>
          <p:nvPr/>
        </p:nvSpPr>
        <p:spPr bwMode="auto">
          <a:xfrm>
            <a:off x="269239" y="2077800"/>
            <a:ext cx="6274974" cy="269602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9" name="Picture 18" hidden="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0203" y="6119147"/>
            <a:ext cx="1253377" cy="268786"/>
          </a:xfrm>
          <a:prstGeom prst="rect">
            <a:avLst/>
          </a:prstGeom>
        </p:spPr>
      </p:pic>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invGray">
          <a:xfrm>
            <a:off x="454892" y="481158"/>
            <a:ext cx="1408078" cy="300619"/>
          </a:xfrm>
          <a:prstGeom prst="rect">
            <a:avLst/>
          </a:prstGeom>
        </p:spPr>
      </p:pic>
    </p:spTree>
    <p:extLst>
      <p:ext uri="{BB962C8B-B14F-4D97-AF65-F5344CB8AC3E}">
        <p14:creationId xmlns:p14="http://schemas.microsoft.com/office/powerpoint/2010/main" val="26021674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377940"/>
          </a:xfrm>
        </p:spPr>
        <p:txBody>
          <a:bodyPr wrap="square">
            <a:spAutoFit/>
          </a:bodyPr>
          <a:lstStyle>
            <a:lvl1pPr marL="281677" indent="-281677">
              <a:spcBef>
                <a:spcPts val="1200"/>
              </a:spcBef>
              <a:buClr>
                <a:schemeClr val="tx2"/>
              </a:buClr>
              <a:buFont typeface="Arial" pitchFamily="34" charset="0"/>
              <a:buChar char="•"/>
              <a:defRPr sz="3137">
                <a:gradFill>
                  <a:gsLst>
                    <a:gs pos="1250">
                      <a:schemeClr val="tx2"/>
                    </a:gs>
                    <a:gs pos="99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377940"/>
          </a:xfrm>
        </p:spPr>
        <p:txBody>
          <a:bodyPr wrap="square">
            <a:spAutoFit/>
          </a:bodyPr>
          <a:lstStyle>
            <a:lvl1pPr marL="281677" indent="-281677">
              <a:spcBef>
                <a:spcPts val="1200"/>
              </a:spcBef>
              <a:buClr>
                <a:schemeClr val="tx2"/>
              </a:buClr>
              <a:buFont typeface="Arial" pitchFamily="34" charset="0"/>
              <a:buChar char="•"/>
              <a:defRPr sz="3137">
                <a:gradFill>
                  <a:gsLst>
                    <a:gs pos="1250">
                      <a:schemeClr val="tx2"/>
                    </a:gs>
                    <a:gs pos="99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2335635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7724C9-B026-41EC-861C-65D707A0E9C1}"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10/16/2017</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EF9D0A-FAF8-470D-8C91-9A3A4B8DD52B}"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256558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7724C9-B026-41EC-861C-65D707A0E9C1}"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10/16/2017</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EF9D0A-FAF8-470D-8C91-9A3A4B8DD52B}"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382876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7724C9-B026-41EC-861C-65D707A0E9C1}"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10/16/2017</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EF9D0A-FAF8-470D-8C91-9A3A4B8DD52B}"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475785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7724C9-B026-41EC-861C-65D707A0E9C1}"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10/16/2017</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EF9D0A-FAF8-470D-8C91-9A3A4B8DD52B}"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011629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7724C9-B026-41EC-861C-65D707A0E9C1}"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10/16/2017</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EF9D0A-FAF8-470D-8C91-9A3A4B8DD52B}"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158547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7724C9-B026-41EC-861C-65D707A0E9C1}"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10/16/2017</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EF9D0A-FAF8-470D-8C91-9A3A4B8DD52B}"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895853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7724C9-B026-41EC-861C-65D707A0E9C1}"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10/16/2017</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EF9D0A-FAF8-470D-8C91-9A3A4B8DD52B}"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460116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7724C9-B026-41EC-861C-65D707A0E9C1}"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10/16/2017</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EF9D0A-FAF8-470D-8C91-9A3A4B8DD52B}"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359083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7724C9-B026-41EC-861C-65D707A0E9C1}"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10/16/2017</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EF9D0A-FAF8-470D-8C91-9A3A4B8DD52B}"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392256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7724C9-B026-41EC-861C-65D707A0E9C1}"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10/16/2017</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EF9D0A-FAF8-470D-8C91-9A3A4B8DD52B}"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86533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377940"/>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377940"/>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3675585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7724C9-B026-41EC-861C-65D707A0E9C1}"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10/16/2017</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EF9D0A-FAF8-470D-8C91-9A3A4B8DD52B}"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798111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2030"/>
          </a:xfrm>
        </p:spPr>
        <p:txBody>
          <a:bodyPr>
            <a:spAutoFit/>
          </a:bodyPr>
          <a:lstStyle>
            <a:lvl1pPr>
              <a:defRPr sz="3921"/>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86750260"/>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Quote slide - Blue">
    <p:bg>
      <p:bgRef idx="1001">
        <a:schemeClr val="bg2"/>
      </p:bgRef>
    </p:bg>
    <p:spTree>
      <p:nvGrpSpPr>
        <p:cNvPr id="1" name=""/>
        <p:cNvGrpSpPr/>
        <p:nvPr/>
      </p:nvGrpSpPr>
      <p:grpSpPr>
        <a:xfrm>
          <a:off x="0" y="0"/>
          <a:ext cx="0" cy="0"/>
          <a:chOff x="0" y="0"/>
          <a:chExt cx="0" cy="0"/>
        </a:xfrm>
      </p:grpSpPr>
      <p:sp>
        <p:nvSpPr>
          <p:cNvPr id="5" name="Title 4"/>
          <p:cNvSpPr>
            <a:spLocks noGrp="1"/>
          </p:cNvSpPr>
          <p:nvPr>
            <p:ph type="title"/>
          </p:nvPr>
        </p:nvSpPr>
        <p:spPr>
          <a:xfrm>
            <a:off x="1079784" y="2906011"/>
            <a:ext cx="10034748" cy="899665"/>
          </a:xfrm>
        </p:spPr>
        <p:txBody>
          <a:bodyPr anchor="ctr" anchorCtr="0"/>
          <a:lstStyle>
            <a:lvl1pPr algn="l">
              <a:defRPr>
                <a:gradFill>
                  <a:gsLst>
                    <a:gs pos="1250">
                      <a:schemeClr val="tx1"/>
                    </a:gs>
                    <a:gs pos="100000">
                      <a:schemeClr val="tx1"/>
                    </a:gs>
                  </a:gsLst>
                  <a:lin ang="5400000" scaled="0"/>
                </a:gradFill>
              </a:defRPr>
            </a:lvl1pPr>
          </a:lstStyle>
          <a:p>
            <a:r>
              <a:rPr lang="en-US"/>
              <a:t>Click to edit Master title style</a:t>
            </a:r>
            <a:endParaRPr lang="en-US" dirty="0"/>
          </a:p>
        </p:txBody>
      </p:sp>
    </p:spTree>
    <p:extLst>
      <p:ext uri="{BB962C8B-B14F-4D97-AF65-F5344CB8AC3E}">
        <p14:creationId xmlns:p14="http://schemas.microsoft.com/office/powerpoint/2010/main" val="354844492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Section Title - Blu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1"/>
            <a:ext cx="11653523" cy="1063736"/>
          </a:xfrm>
          <a:noFill/>
        </p:spPr>
        <p:txBody>
          <a:bodyPr tIns="91440" bIns="91440" anchor="t" anchorCtr="0">
            <a:spAutoFit/>
          </a:bodyPr>
          <a:lstStyle>
            <a:lvl1pPr>
              <a:defRPr sz="6372"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74747681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Blank - Dark Gray">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80867"/>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Blank - Blue">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948896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Blank_charcoal">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7590985"/>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2084187"/>
            <a:ext cx="8964185" cy="1793090"/>
          </a:xfrm>
          <a:noFill/>
        </p:spPr>
        <p:txBody>
          <a:bodyPr lIns="146304" tIns="91440" rIns="146304" bIns="91440" anchor="b" anchorCtr="0"/>
          <a:lstStyle>
            <a:lvl1pPr>
              <a:defRPr sz="5294" spc="-98" baseline="0">
                <a:gradFill>
                  <a:gsLst>
                    <a:gs pos="91000">
                      <a:schemeClr val="tx1"/>
                    </a:gs>
                    <a:gs pos="0">
                      <a:schemeClr val="tx1"/>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69301" y="3878574"/>
            <a:ext cx="7171337" cy="1792326"/>
          </a:xfrm>
          <a:noFill/>
        </p:spPr>
        <p:txBody>
          <a:bodyPr lIns="146304" tIns="109728" rIns="146304" bIns="109728">
            <a:noAutofit/>
          </a:bodyPr>
          <a:lstStyle>
            <a:lvl1pPr marL="0" indent="0">
              <a:spcBef>
                <a:spcPts val="0"/>
              </a:spcBef>
              <a:buNone/>
              <a:defRPr sz="3137" spc="0" baseline="0">
                <a:gradFill>
                  <a:gsLst>
                    <a:gs pos="91000">
                      <a:schemeClr val="tx1"/>
                    </a:gs>
                    <a:gs pos="0">
                      <a:schemeClr val="tx1"/>
                    </a:gs>
                  </a:gsLst>
                  <a:lin ang="5400000" scaled="0"/>
                </a:gradFill>
                <a:latin typeface="+mj-lt"/>
              </a:defRPr>
            </a:lvl1pPr>
          </a:lstStyle>
          <a:p>
            <a:pPr lvl="0"/>
            <a:r>
              <a:rPr lang="en-US" dirty="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invGray">
          <a:xfrm>
            <a:off x="448589" y="6118623"/>
            <a:ext cx="1255413" cy="268966"/>
          </a:xfrm>
          <a:prstGeom prst="rect">
            <a:avLst/>
          </a:prstGeom>
        </p:spPr>
      </p:pic>
    </p:spTree>
    <p:extLst>
      <p:ext uri="{BB962C8B-B14F-4D97-AF65-F5344CB8AC3E}">
        <p14:creationId xmlns:p14="http://schemas.microsoft.com/office/powerpoint/2010/main" val="245572284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6538372"/>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1896682"/>
          </a:xfrm>
        </p:spPr>
        <p:txBody>
          <a:bodyPr vert="horz" wrap="square" lIns="146304" tIns="91440" rIns="146304" bIns="91440" rtlCol="0">
            <a:noAutofit/>
          </a:bodyPr>
          <a:lstStyle>
            <a:lvl1pPr>
              <a:defRPr lang="en-US" sz="3921" smtClean="0"/>
            </a:lvl1pPr>
            <a:lvl2pPr>
              <a:defRPr lang="en-US" sz="3529" smtClean="0">
                <a:latin typeface="+mj-lt"/>
              </a:defRPr>
            </a:lvl2pPr>
            <a:lvl3pPr>
              <a:defRPr lang="en-US" sz="3137" smtClean="0"/>
            </a:lvl3pPr>
            <a:lvl4pPr>
              <a:defRPr lang="en-US" sz="2745" smtClean="0"/>
            </a:lvl4pPr>
            <a:lvl5pPr>
              <a:defRPr lang="en-US" sz="2745" dirty="0"/>
            </a:lvl5pPr>
          </a:lstStyle>
          <a:p>
            <a:pPr lvl="0">
              <a:buFont typeface="Wingdings" panose="05000000000000000000" pitchFamily="2" charset="2"/>
              <a:buChar char="à"/>
            </a:pPr>
            <a:r>
              <a:rPr lang="en-US" dirty="0"/>
              <a:t>Click to edit Master text styles</a:t>
            </a:r>
          </a:p>
          <a:p>
            <a:pPr lvl="1">
              <a:buFont typeface="Wingdings" panose="05000000000000000000" pitchFamily="2" charset="2"/>
              <a:buChar char="à"/>
            </a:pPr>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21283277"/>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34897139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5"/>
            <a:ext cx="5378548" cy="1877004"/>
          </a:xfrm>
        </p:spPr>
        <p:txBody>
          <a:bodyPr wrap="square">
            <a:spAutoFit/>
          </a:bodyPr>
          <a:lstStyle>
            <a:lvl1pPr marL="0" indent="0">
              <a:spcBef>
                <a:spcPts val="1200"/>
              </a:spcBef>
              <a:buClr>
                <a:schemeClr val="tx1"/>
              </a:buClr>
              <a:buFont typeface="Wingdings" pitchFamily="2" charset="2"/>
              <a:buNone/>
              <a:defRPr sz="3137"/>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544214" y="1189175"/>
            <a:ext cx="5378548" cy="1877004"/>
          </a:xfrm>
        </p:spPr>
        <p:txBody>
          <a:bodyPr wrap="square">
            <a:spAutoFit/>
          </a:bodyPr>
          <a:lstStyle>
            <a:lvl1pPr marL="0" indent="0">
              <a:spcBef>
                <a:spcPts val="1200"/>
              </a:spcBef>
              <a:buClr>
                <a:schemeClr val="tx1"/>
              </a:buClr>
              <a:buFont typeface="Wingdings" pitchFamily="2" charset="2"/>
              <a:buNone/>
              <a:defRPr sz="3137"/>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18697985"/>
      </p:ext>
    </p:extLst>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377940"/>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544214" y="1189176"/>
            <a:ext cx="5378548" cy="2377940"/>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39250789"/>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684548706"/>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Only - BLU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66107985"/>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6076" y="2240362"/>
            <a:ext cx="9859116" cy="995838"/>
          </a:xfrm>
          <a:noFill/>
        </p:spPr>
        <p:txBody>
          <a:bodyPr tIns="91440" bIns="91440" anchor="b" anchorCtr="0">
            <a:spAutoFit/>
          </a:bodyPr>
          <a:lstStyle>
            <a:lvl1pPr>
              <a:defRPr sz="5882" spc="-98"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836308" y="3694460"/>
            <a:ext cx="9860674" cy="669927"/>
          </a:xfrm>
          <a:noFill/>
        </p:spPr>
        <p:txBody>
          <a:bodyPr lIns="182880" tIns="146304" rIns="182880" bIns="146304">
            <a:spAutoFit/>
          </a:bodyPr>
          <a:lstStyle>
            <a:lvl1pPr marL="0" indent="0">
              <a:spcBef>
                <a:spcPts val="0"/>
              </a:spcBef>
              <a:buNone/>
              <a:defRPr sz="2745" spc="0" baseline="0">
                <a:gradFill>
                  <a:gsLst>
                    <a:gs pos="0">
                      <a:schemeClr val="tx1"/>
                    </a:gs>
                    <a:gs pos="100000">
                      <a:schemeClr val="tx1"/>
                    </a:gs>
                  </a:gsLst>
                  <a:lin ang="5400000" scaled="0"/>
                </a:gradFill>
                <a:latin typeface="Segoe UI Semilight" panose="020B0402040204020203" pitchFamily="34" charset="0"/>
                <a:cs typeface="Segoe UI Semilight" panose="020B0402040204020203" pitchFamily="34" charset="0"/>
              </a:defRPr>
            </a:lvl1pPr>
          </a:lstStyle>
          <a:p>
            <a:pPr lvl="0"/>
            <a:r>
              <a:rPr lang="en-US" dirty="0"/>
              <a:t>Speaker Name</a:t>
            </a:r>
          </a:p>
        </p:txBody>
      </p:sp>
      <p:cxnSp>
        <p:nvCxnSpPr>
          <p:cNvPr id="10" name="Straight Connector 9"/>
          <p:cNvCxnSpPr/>
          <p:nvPr userDrawn="1"/>
        </p:nvCxnSpPr>
        <p:spPr>
          <a:xfrm>
            <a:off x="1010612" y="3429000"/>
            <a:ext cx="7169065" cy="0"/>
          </a:xfrm>
          <a:prstGeom prst="line">
            <a:avLst/>
          </a:prstGeom>
          <a:ln w="12700">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4"/>
          <p:cNvSpPr>
            <a:spLocks noGrp="1"/>
          </p:cNvSpPr>
          <p:nvPr>
            <p:ph type="body" sz="quarter" idx="13" hasCustomPrompt="1"/>
          </p:nvPr>
        </p:nvSpPr>
        <p:spPr>
          <a:xfrm>
            <a:off x="836308" y="4207039"/>
            <a:ext cx="9860674" cy="615609"/>
          </a:xfrm>
          <a:noFill/>
        </p:spPr>
        <p:txBody>
          <a:bodyPr lIns="182880" tIns="146304" rIns="182880" bIns="146304">
            <a:spAutoFit/>
          </a:bodyPr>
          <a:lstStyle>
            <a:lvl1pPr marL="0" indent="0">
              <a:spcBef>
                <a:spcPts val="0"/>
              </a:spcBef>
              <a:buNone/>
              <a:defRPr sz="2353" spc="0" baseline="0">
                <a:gradFill>
                  <a:gsLst>
                    <a:gs pos="0">
                      <a:schemeClr val="tx1"/>
                    </a:gs>
                    <a:gs pos="100000">
                      <a:schemeClr val="tx1"/>
                    </a:gs>
                  </a:gsLst>
                  <a:lin ang="5400000" scaled="0"/>
                </a:gradFill>
                <a:latin typeface="Segoe UI Semilight" panose="020B0402040204020203" pitchFamily="34" charset="0"/>
                <a:cs typeface="Segoe UI Semilight" panose="020B0402040204020203" pitchFamily="34" charset="0"/>
              </a:defRPr>
            </a:lvl1pPr>
          </a:lstStyle>
          <a:p>
            <a:pPr lvl="0"/>
            <a:r>
              <a:rPr lang="en-US" dirty="0"/>
              <a:t>Optional Title Role, Company</a:t>
            </a:r>
          </a:p>
        </p:txBody>
      </p:sp>
    </p:spTree>
    <p:extLst>
      <p:ext uri="{BB962C8B-B14F-4D97-AF65-F5344CB8AC3E}">
        <p14:creationId xmlns:p14="http://schemas.microsoft.com/office/powerpoint/2010/main" val="370919103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5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42" presetClass="path" presetSubtype="0" decel="100000" fill="hold" grpId="1" nodeType="withEffect">
                                  <p:stCondLst>
                                    <p:cond delay="500"/>
                                  </p:stCondLst>
                                  <p:childTnLst>
                                    <p:animMotion origin="layout" path="M -0.03944 -0.00046 L 1.52668E-6 2.19246E-6 " pathEditMode="relative" rAng="0" ptsTypes="AA">
                                      <p:cBhvr>
                                        <p:cTn id="15" dur="600" fill="hold"/>
                                        <p:tgtEl>
                                          <p:spTgt spid="5"/>
                                        </p:tgtEl>
                                        <p:attrNameLst>
                                          <p:attrName>ppt_x</p:attrName>
                                          <p:attrName>ppt_y</p:attrName>
                                        </p:attrNameLst>
                                      </p:cBhvr>
                                      <p:rCtr x="1966" y="23"/>
                                    </p:animMotion>
                                  </p:childTnLst>
                                </p:cTn>
                              </p:par>
                            </p:childTnLst>
                          </p:cTn>
                        </p:par>
                        <p:par>
                          <p:cTn id="16" fill="hold">
                            <p:stCondLst>
                              <p:cond delay="110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42" presetClass="path" presetSubtype="0" decel="100000" fill="hold" grpId="1" nodeType="withEffect">
                                  <p:stCondLst>
                                    <p:cond delay="0"/>
                                  </p:stCondLst>
                                  <p:childTnLst>
                                    <p:animMotion origin="layout" path="M -0.03944 -0.00045 L 1.52668E-6 -3.37267E-6 " pathEditMode="relative" rAng="0" ptsTypes="AA">
                                      <p:cBhvr>
                                        <p:cTn id="21" dur="600" fill="hold"/>
                                        <p:tgtEl>
                                          <p:spTgt spid="11"/>
                                        </p:tgtEl>
                                        <p:attrNameLst>
                                          <p:attrName>ppt_x</p:attrName>
                                          <p:attrName>ppt_y</p:attrName>
                                        </p:attrNameLst>
                                      </p:cBhvr>
                                      <p:rCtr x="1966"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tmplLst>
          <p:tmpl>
            <p:tnLst>
              <p:par>
                <p:cTn presetID="10" presetClass="entr" presetSubtype="0" fill="hold" nodeType="withEffect">
                  <p:stCondLst>
                    <p:cond delay="50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5" grpId="1">
        <p:tmplLst>
          <p:tmpl>
            <p:tnLst>
              <p:par>
                <p:cTn presetID="42" presetClass="path" presetSubtype="0" decel="100000" fill="hold" nodeType="withEffect">
                  <p:stCondLst>
                    <p:cond delay="500"/>
                  </p:stCondLst>
                  <p:childTnLst>
                    <p:animMotion origin="layout" path="M -0.03944 -0.00046 L 1.52668E-6 2.19246E-6 " pathEditMode="relative" rAng="0" ptsTypes="AA">
                      <p:cBhvr>
                        <p:cTn dur="600" fill="hold"/>
                        <p:tgtEl>
                          <p:spTgt spid="5"/>
                        </p:tgtEl>
                        <p:attrNameLst>
                          <p:attrName>ppt_x</p:attrName>
                          <p:attrName>ppt_y</p:attrName>
                        </p:attrNameLst>
                      </p:cBhvr>
                      <p:rCtr x="1966" y="23"/>
                    </p:animMotion>
                  </p:childTnLst>
                </p:cTn>
              </p:par>
            </p:tnLst>
          </p:tmpl>
        </p:tmplLst>
      </p:bldP>
      <p:bldP spid="11" grpId="0">
        <p:tmplLst>
          <p:tmpl>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1" grpId="1">
        <p:tmplLst>
          <p:tmpl>
            <p:tnLst>
              <p:par>
                <p:cTn presetID="42" presetClass="path" presetSubtype="0" decel="100000" fill="hold" nodeType="withEffect">
                  <p:stCondLst>
                    <p:cond delay="0"/>
                  </p:stCondLst>
                  <p:childTnLst>
                    <p:animMotion origin="layout" path="M -0.03944 -0.00045 L 1.52668E-6 -3.37267E-6 " pathEditMode="relative" rAng="0" ptsTypes="AA">
                      <p:cBhvr>
                        <p:cTn dur="600" fill="hold"/>
                        <p:tgtEl>
                          <p:spTgt spid="11"/>
                        </p:tgtEl>
                        <p:attrNameLst>
                          <p:attrName>ppt_x</p:attrName>
                          <p:attrName>ppt_y</p:attrName>
                        </p:attrNameLst>
                      </p:cBhvr>
                      <p:rCtr x="1966" y="23"/>
                    </p:animMotion>
                  </p:childTnLst>
                </p:cTn>
              </p:par>
            </p:tnLst>
          </p:tmpl>
        </p:tmplLst>
      </p:bldP>
    </p:bld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Announcing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75628" y="2240362"/>
            <a:ext cx="6947134" cy="995838"/>
          </a:xfrm>
          <a:noFill/>
        </p:spPr>
        <p:txBody>
          <a:bodyPr wrap="square" tIns="91440" bIns="91440" anchor="b" anchorCtr="0">
            <a:spAutoFit/>
          </a:bodyPr>
          <a:lstStyle>
            <a:lvl1pPr>
              <a:defRPr sz="5882" spc="-98" baseline="0">
                <a:gradFill>
                  <a:gsLst>
                    <a:gs pos="0">
                      <a:schemeClr val="tx1"/>
                    </a:gs>
                    <a:gs pos="100000">
                      <a:schemeClr val="tx1"/>
                    </a:gs>
                  </a:gsLst>
                  <a:lin ang="5400000" scaled="0"/>
                </a:gradFill>
              </a:defRPr>
            </a:lvl1pPr>
          </a:lstStyle>
          <a:p>
            <a:r>
              <a:rPr lang="en-US" dirty="0"/>
              <a:t>Announcing title</a:t>
            </a:r>
          </a:p>
        </p:txBody>
      </p:sp>
      <p:sp>
        <p:nvSpPr>
          <p:cNvPr id="5" name="Text Placeholder 4"/>
          <p:cNvSpPr>
            <a:spLocks noGrp="1"/>
          </p:cNvSpPr>
          <p:nvPr>
            <p:ph type="body" sz="quarter" idx="12" hasCustomPrompt="1"/>
          </p:nvPr>
        </p:nvSpPr>
        <p:spPr>
          <a:xfrm>
            <a:off x="4995859" y="3694460"/>
            <a:ext cx="6948232" cy="669927"/>
          </a:xfrm>
          <a:noFill/>
        </p:spPr>
        <p:txBody>
          <a:bodyPr wrap="square" lIns="182880" tIns="146304" rIns="182880" bIns="146304">
            <a:spAutoFit/>
          </a:bodyPr>
          <a:lstStyle>
            <a:lvl1pPr marL="0" indent="0">
              <a:spcBef>
                <a:spcPts val="0"/>
              </a:spcBef>
              <a:buNone/>
              <a:defRPr sz="2745" spc="0" baseline="0">
                <a:gradFill>
                  <a:gsLst>
                    <a:gs pos="0">
                      <a:schemeClr val="tx1"/>
                    </a:gs>
                    <a:gs pos="100000">
                      <a:schemeClr val="tx1"/>
                    </a:gs>
                  </a:gsLst>
                  <a:lin ang="5400000" scaled="0"/>
                </a:gradFill>
                <a:latin typeface="Segoe UI Semilight" panose="020B0402040204020203" pitchFamily="34" charset="0"/>
                <a:cs typeface="Segoe UI Semilight" panose="020B0402040204020203" pitchFamily="34" charset="0"/>
              </a:defRPr>
            </a:lvl1pPr>
          </a:lstStyle>
          <a:p>
            <a:pPr lvl="0"/>
            <a:r>
              <a:rPr lang="en-US" dirty="0"/>
              <a:t>Content placeholder</a:t>
            </a:r>
          </a:p>
        </p:txBody>
      </p:sp>
      <p:cxnSp>
        <p:nvCxnSpPr>
          <p:cNvPr id="10" name="Straight Connector 9"/>
          <p:cNvCxnSpPr/>
          <p:nvPr userDrawn="1"/>
        </p:nvCxnSpPr>
        <p:spPr>
          <a:xfrm>
            <a:off x="5170163" y="3429000"/>
            <a:ext cx="6204252" cy="0"/>
          </a:xfrm>
          <a:prstGeom prst="line">
            <a:avLst/>
          </a:prstGeom>
          <a:ln w="12700">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066197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5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42" presetClass="path" presetSubtype="0" decel="100000" fill="hold" grpId="1" nodeType="withEffect">
                                  <p:stCondLst>
                                    <p:cond delay="500"/>
                                  </p:stCondLst>
                                  <p:childTnLst>
                                    <p:animMotion origin="layout" path="M -0.03944 -0.00046 L -4.28389E-6 2.19246E-6 " pathEditMode="relative" rAng="0" ptsTypes="AA">
                                      <p:cBhvr>
                                        <p:cTn id="15" dur="600" fill="hold"/>
                                        <p:tgtEl>
                                          <p:spTgt spid="5"/>
                                        </p:tgtEl>
                                        <p:attrNameLst>
                                          <p:attrName>ppt_x</p:attrName>
                                          <p:attrName>ppt_y</p:attrName>
                                        </p:attrNameLst>
                                      </p:cBhvr>
                                      <p:rCtr x="1966"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tmplLst>
          <p:tmpl>
            <p:tnLst>
              <p:par>
                <p:cTn presetID="10" presetClass="entr" presetSubtype="0" fill="hold" nodeType="withEffect">
                  <p:stCondLst>
                    <p:cond delay="50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5" grpId="1">
        <p:tmplLst>
          <p:tmpl>
            <p:tnLst>
              <p:par>
                <p:cTn presetID="42" presetClass="path" presetSubtype="0" decel="100000" fill="hold" nodeType="withEffect">
                  <p:stCondLst>
                    <p:cond delay="500"/>
                  </p:stCondLst>
                  <p:childTnLst>
                    <p:animMotion origin="layout" path="M -0.03944 -0.00046 L -4.28389E-6 2.19246E-6 " pathEditMode="relative" rAng="0" ptsTypes="AA">
                      <p:cBhvr>
                        <p:cTn dur="600" fill="hold"/>
                        <p:tgtEl>
                          <p:spTgt spid="5"/>
                        </p:tgtEl>
                        <p:attrNameLst>
                          <p:attrName>ppt_x</p:attrName>
                          <p:attrName>ppt_y</p:attrName>
                        </p:attrNameLst>
                      </p:cBhvr>
                      <p:rCtr x="1966" y="23"/>
                    </p:animMotion>
                  </p:childTnLst>
                </p:cTn>
              </p:par>
            </p:tnLst>
          </p:tmpl>
        </p:tmplLst>
      </p:bldP>
    </p:bld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6076" y="2238872"/>
            <a:ext cx="11106686" cy="995838"/>
          </a:xfrm>
          <a:noFill/>
        </p:spPr>
        <p:txBody>
          <a:bodyPr wrap="square" tIns="91440" bIns="91440" anchor="t" anchorCtr="0">
            <a:spAutoFit/>
          </a:bodyPr>
          <a:lstStyle>
            <a:lvl1pPr>
              <a:defRPr sz="5882" spc="-98" baseline="0">
                <a:gradFill>
                  <a:gsLst>
                    <a:gs pos="100000">
                      <a:schemeClr val="tx1"/>
                    </a:gs>
                    <a:gs pos="0">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4274209880"/>
      </p:ext>
    </p:extLst>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6076" y="2238872"/>
            <a:ext cx="11106686" cy="995838"/>
          </a:xfrm>
          <a:noFill/>
        </p:spPr>
        <p:txBody>
          <a:bodyPr wrap="square" tIns="91440" bIns="91440" anchor="t" anchorCtr="0">
            <a:spAutoFit/>
          </a:bodyPr>
          <a:lstStyle>
            <a:lvl1pPr>
              <a:defRPr sz="5882"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624001214"/>
      </p:ext>
    </p:extLst>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Section Title Accent Color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6076" y="2238872"/>
            <a:ext cx="11106686" cy="995838"/>
          </a:xfrm>
          <a:noFill/>
        </p:spPr>
        <p:txBody>
          <a:bodyPr wrap="square" tIns="91440" bIns="91440" anchor="t" anchorCtr="0">
            <a:spAutoFit/>
          </a:bodyPr>
          <a:lstStyle>
            <a:lvl1pPr>
              <a:defRPr sz="5882"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4241719573"/>
      </p:ext>
    </p:extLst>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Section Title Accent Color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6076" y="2238872"/>
            <a:ext cx="11106686" cy="995838"/>
          </a:xfrm>
          <a:noFill/>
        </p:spPr>
        <p:txBody>
          <a:bodyPr wrap="square" tIns="91440" bIns="91440" anchor="t" anchorCtr="0">
            <a:spAutoFit/>
          </a:bodyPr>
          <a:lstStyle>
            <a:lvl1pPr>
              <a:defRPr sz="5882"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711044664"/>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slide">
    <p:spTree>
      <p:nvGrpSpPr>
        <p:cNvPr id="1" name=""/>
        <p:cNvGrpSpPr/>
        <p:nvPr/>
      </p:nvGrpSpPr>
      <p:grpSpPr>
        <a:xfrm>
          <a:off x="0" y="0"/>
          <a:ext cx="0" cy="0"/>
          <a:chOff x="0" y="0"/>
          <a:chExt cx="0" cy="0"/>
        </a:xfrm>
      </p:grpSpPr>
      <p:sp>
        <p:nvSpPr>
          <p:cNvPr id="5" name="Title 4"/>
          <p:cNvSpPr>
            <a:spLocks noGrp="1"/>
          </p:cNvSpPr>
          <p:nvPr>
            <p:ph type="title"/>
          </p:nvPr>
        </p:nvSpPr>
        <p:spPr>
          <a:xfrm>
            <a:off x="1079784" y="2906011"/>
            <a:ext cx="10034748" cy="899665"/>
          </a:xfrm>
        </p:spPr>
        <p:txBody>
          <a:bodyPr anchor="ctr" anchorCtr="0"/>
          <a:lstStyle>
            <a:lvl1pPr algn="l">
              <a:defRPr>
                <a:gradFill>
                  <a:gsLst>
                    <a:gs pos="1250">
                      <a:schemeClr val="tx1"/>
                    </a:gs>
                    <a:gs pos="100000">
                      <a:schemeClr val="tx1"/>
                    </a:gs>
                  </a:gsLst>
                  <a:lin ang="5400000" scaled="0"/>
                </a:gradFill>
              </a:defRPr>
            </a:lvl1pPr>
          </a:lstStyle>
          <a:p>
            <a:r>
              <a:rPr lang="en-US"/>
              <a:t>Click to edit Master title style</a:t>
            </a:r>
            <a:endParaRPr lang="en-US" dirty="0"/>
          </a:p>
        </p:txBody>
      </p:sp>
    </p:spTree>
    <p:extLst>
      <p:ext uri="{BB962C8B-B14F-4D97-AF65-F5344CB8AC3E}">
        <p14:creationId xmlns:p14="http://schemas.microsoft.com/office/powerpoint/2010/main" val="444751060"/>
      </p:ext>
    </p:extLst>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Section Title Accent Color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6076" y="2238872"/>
            <a:ext cx="11106686" cy="995838"/>
          </a:xfrm>
          <a:noFill/>
        </p:spPr>
        <p:txBody>
          <a:bodyPr wrap="square" tIns="91440" bIns="91440" anchor="t" anchorCtr="0">
            <a:spAutoFit/>
          </a:bodyPr>
          <a:lstStyle>
            <a:lvl1pPr>
              <a:defRPr sz="5882"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655800974"/>
      </p:ext>
    </p:extLst>
  </p:cSld>
  <p:clrMapOvr>
    <a:masterClrMapping/>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Blank_charcoal">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5357207"/>
      </p:ext>
    </p:extLst>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Blank_gray">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8677916"/>
      </p:ext>
    </p:extLst>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Blank_blu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1637607"/>
      </p:ext>
    </p:extLst>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Blank_silv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633240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Blank_cyan">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318962"/>
      </p:ext>
    </p:extLst>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39" y="5960377"/>
            <a:ext cx="11653522" cy="606556"/>
          </a:xfrm>
          <a:prstGeom prst="rect">
            <a:avLst/>
          </a:prstGeom>
          <a:noFill/>
          <a:ln w="12700">
            <a:noFill/>
            <a:miter lim="800000"/>
            <a:headEnd type="none" w="sm" len="sm"/>
            <a:tailEnd type="none" w="sm" len="sm"/>
          </a:ln>
          <a:effectLst/>
        </p:spPr>
        <p:txBody>
          <a:bodyPr vert="horz" wrap="square" lIns="179285" tIns="143428" rIns="179285" bIns="143428" numCol="1" anchor="b" anchorCtr="0" compatLnSpc="1">
            <a:prstTxWarp prst="textNoShape">
              <a:avLst/>
            </a:prstTxWarp>
            <a:spAutoFit/>
          </a:bodyPr>
          <a:lstStyle/>
          <a:p>
            <a:pPr defTabSz="913924" eaLnBrk="0" hangingPunct="0">
              <a:defRPr/>
            </a:pPr>
            <a:r>
              <a:rPr lang="en-US" sz="686" dirty="0">
                <a:gradFill>
                  <a:gsLst>
                    <a:gs pos="0">
                      <a:srgbClr val="FFFFFF"/>
                    </a:gs>
                    <a:gs pos="100000">
                      <a:srgbClr val="FFFFFF"/>
                    </a:gs>
                  </a:gsLst>
                  <a:lin ang="5400000" scaled="0"/>
                </a:gradFill>
                <a:cs typeface="Segoe UI" pitchFamily="34" charset="0"/>
              </a:rPr>
              <a:t>© 2014 Microsoft Corporation. All rights reserved. Microsoft, Windows, Windows Vista and other product names are or may be registered trademarks and/or trademarks in the U.S. and/or other countries.</a:t>
            </a:r>
          </a:p>
          <a:p>
            <a:pPr defTabSz="913924" eaLnBrk="0" hangingPunct="0">
              <a:defRPr/>
            </a:pPr>
            <a:r>
              <a:rPr lang="en-US" sz="686" dirty="0">
                <a:gradFill>
                  <a:gsLst>
                    <a:gs pos="0">
                      <a:srgbClr val="FFFFFF"/>
                    </a:gs>
                    <a:gs pos="100000">
                      <a:srgbClr val="FFFFFF"/>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4" name="Picture 3"/>
          <p:cNvPicPr>
            <a:picLocks noChangeAspect="1"/>
          </p:cNvPicPr>
          <p:nvPr userDrawn="1"/>
        </p:nvPicPr>
        <p:blipFill>
          <a:blip r:embed="rId2"/>
          <a:stretch>
            <a:fillRect/>
          </a:stretch>
        </p:blipFill>
        <p:spPr bwMode="black">
          <a:xfrm>
            <a:off x="450205" y="3083652"/>
            <a:ext cx="3227129" cy="692059"/>
          </a:xfrm>
          <a:prstGeom prst="rect">
            <a:avLst/>
          </a:prstGeom>
        </p:spPr>
      </p:pic>
    </p:spTree>
    <p:extLst>
      <p:ext uri="{BB962C8B-B14F-4D97-AF65-F5344CB8AC3E}">
        <p14:creationId xmlns:p14="http://schemas.microsoft.com/office/powerpoint/2010/main" val="3273009454"/>
      </p:ext>
    </p:extLst>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Black Notes slide Layout">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4026422276"/>
      </p:ext>
    </p:extLst>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112" indent="0">
              <a:buNone/>
              <a:defRPr sz="2000" b="1"/>
            </a:lvl2pPr>
            <a:lvl3pPr marL="914225" indent="0">
              <a:buNone/>
              <a:defRPr sz="1800" b="1"/>
            </a:lvl3pPr>
            <a:lvl4pPr marL="1371337" indent="0">
              <a:buNone/>
              <a:defRPr sz="1600" b="1"/>
            </a:lvl4pPr>
            <a:lvl5pPr marL="1828449" indent="0">
              <a:buNone/>
              <a:defRPr sz="1600" b="1"/>
            </a:lvl5pPr>
            <a:lvl6pPr marL="2285561" indent="0">
              <a:buNone/>
              <a:defRPr sz="1600" b="1"/>
            </a:lvl6pPr>
            <a:lvl7pPr marL="2742674" indent="0">
              <a:buNone/>
              <a:defRPr sz="1600" b="1"/>
            </a:lvl7pPr>
            <a:lvl8pPr marL="3199785" indent="0">
              <a:buNone/>
              <a:defRPr sz="1600" b="1"/>
            </a:lvl8pPr>
            <a:lvl9pPr marL="3656897" indent="0">
              <a:buNone/>
              <a:defRPr sz="1600" b="1"/>
            </a:lvl9pPr>
          </a:lstStyle>
          <a:p>
            <a:pPr lvl="0"/>
            <a:r>
              <a:rPr lang="en-US"/>
              <a:t>Click to edit Master text styles</a:t>
            </a:r>
          </a:p>
        </p:txBody>
      </p:sp>
      <p:sp>
        <p:nvSpPr>
          <p:cNvPr id="4" name="Content Placeholder 3"/>
          <p:cNvSpPr>
            <a:spLocks noGrp="1"/>
          </p:cNvSpPr>
          <p:nvPr>
            <p:ph sz="half" idx="2"/>
          </p:nvPr>
        </p:nvSpPr>
        <p:spPr>
          <a:xfrm>
            <a:off x="676656" y="2753085"/>
            <a:ext cx="4663440" cy="169839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07608" y="2038436"/>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112" indent="0">
              <a:buNone/>
              <a:defRPr sz="2000" b="1"/>
            </a:lvl2pPr>
            <a:lvl3pPr marL="914225" indent="0">
              <a:buNone/>
              <a:defRPr sz="1800" b="1"/>
            </a:lvl3pPr>
            <a:lvl4pPr marL="1371337" indent="0">
              <a:buNone/>
              <a:defRPr sz="1600" b="1"/>
            </a:lvl4pPr>
            <a:lvl5pPr marL="1828449" indent="0">
              <a:buNone/>
              <a:defRPr sz="1600" b="1"/>
            </a:lvl5pPr>
            <a:lvl6pPr marL="2285561" indent="0">
              <a:buNone/>
              <a:defRPr sz="1600" b="1"/>
            </a:lvl6pPr>
            <a:lvl7pPr marL="2742674" indent="0">
              <a:buNone/>
              <a:defRPr sz="1600" b="1"/>
            </a:lvl7pPr>
            <a:lvl8pPr marL="3199785" indent="0">
              <a:buNone/>
              <a:defRPr sz="1600" b="1"/>
            </a:lvl8pPr>
            <a:lvl9pPr marL="365689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007608" y="2750991"/>
            <a:ext cx="4663440" cy="169839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85800" y="6412447"/>
            <a:ext cx="4114800" cy="228600"/>
          </a:xfrm>
          <a:prstGeom prst="rect">
            <a:avLst/>
          </a:prstGeom>
        </p:spPr>
        <p:txBody>
          <a:bodyPr/>
          <a:lstStyle/>
          <a:p>
            <a:pPr defTabSz="914367">
              <a:defRPr/>
            </a:pPr>
            <a:fld id="{683C0046-3368-4DD4-96D6-CD0FF2C1233E}" type="datetimeFigureOut">
              <a:rPr lang="en-IN">
                <a:solidFill>
                  <a:srgbClr val="FFFFFF"/>
                </a:solidFill>
              </a:rPr>
              <a:pPr defTabSz="914367">
                <a:defRPr/>
              </a:pPr>
              <a:t>16-10-2017</a:t>
            </a:fld>
            <a:endParaRPr lang="en-IN" dirty="0">
              <a:solidFill>
                <a:srgbClr val="FFFFFF"/>
              </a:solidFill>
            </a:endParaRPr>
          </a:p>
        </p:txBody>
      </p:sp>
      <p:sp>
        <p:nvSpPr>
          <p:cNvPr id="8" name="Footer Placeholder 7"/>
          <p:cNvSpPr>
            <a:spLocks noGrp="1"/>
          </p:cNvSpPr>
          <p:nvPr>
            <p:ph type="ftr" sz="quarter" idx="11"/>
          </p:nvPr>
        </p:nvSpPr>
        <p:spPr>
          <a:xfrm>
            <a:off x="685800" y="6554698"/>
            <a:ext cx="5029200" cy="228600"/>
          </a:xfrm>
          <a:prstGeom prst="rect">
            <a:avLst/>
          </a:prstGeom>
        </p:spPr>
        <p:txBody>
          <a:bodyPr/>
          <a:lstStyle/>
          <a:p>
            <a:pPr defTabSz="914367">
              <a:defRPr/>
            </a:pPr>
            <a:endParaRPr lang="en-IN" dirty="0">
              <a:solidFill>
                <a:srgbClr val="FFFFFF"/>
              </a:solidFill>
            </a:endParaRPr>
          </a:p>
        </p:txBody>
      </p:sp>
      <p:sp>
        <p:nvSpPr>
          <p:cNvPr id="9" name="Slide Number Placeholder 8"/>
          <p:cNvSpPr>
            <a:spLocks noGrp="1"/>
          </p:cNvSpPr>
          <p:nvPr>
            <p:ph type="sldNum" sz="quarter" idx="12"/>
          </p:nvPr>
        </p:nvSpPr>
        <p:spPr>
          <a:xfrm>
            <a:off x="8897421" y="6274159"/>
            <a:ext cx="2743200" cy="365125"/>
          </a:xfrm>
          <a:prstGeom prst="rect">
            <a:avLst/>
          </a:prstGeom>
        </p:spPr>
        <p:txBody>
          <a:bodyPr/>
          <a:lstStyle/>
          <a:p>
            <a:pPr defTabSz="914367">
              <a:defRPr/>
            </a:pPr>
            <a:fld id="{1F6B3001-8C1E-45A3-9010-27210849299D}" type="slidenum">
              <a:rPr lang="en-IN">
                <a:solidFill>
                  <a:srgbClr val="FFFFFF"/>
                </a:solidFill>
              </a:rPr>
              <a:pPr defTabSz="914367">
                <a:defRPr/>
              </a:pPr>
              <a:t>‹#›</a:t>
            </a:fld>
            <a:endParaRPr lang="en-IN" dirty="0">
              <a:solidFill>
                <a:srgbClr val="FFFFFF"/>
              </a:solidFill>
            </a:endParaRPr>
          </a:p>
        </p:txBody>
      </p:sp>
    </p:spTree>
    <p:extLst>
      <p:ext uri="{BB962C8B-B14F-4D97-AF65-F5344CB8AC3E}">
        <p14:creationId xmlns:p14="http://schemas.microsoft.com/office/powerpoint/2010/main" val="29074087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560267" y="6118656"/>
            <a:ext cx="1279273" cy="2801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326442089"/>
      </p:ext>
    </p:extLst>
  </p:cSld>
  <p:clrMapOvr>
    <a:masterClrMapping/>
  </p:clrMapOvr>
  <p:extLst mod="1">
    <p:ext uri="{DCECCB84-F9BA-43D5-87BE-67443E8EF086}">
      <p15:sldGuideLst xmlns:p15="http://schemas.microsoft.com/office/powerpoint/2012/main">
        <p15:guide id="1" orient="horz" pos="2203">
          <p15:clr>
            <a:srgbClr val="FBAE40"/>
          </p15:clr>
        </p15:guide>
        <p15:guide id="2" pos="3917">
          <p15:clr>
            <a:srgbClr val="FBAE40"/>
          </p15:clr>
        </p15:guide>
        <p15:guide id="3" pos="173">
          <p15:clr>
            <a:srgbClr val="FBAE40"/>
          </p15:clr>
        </p15:guide>
        <p15:guide id="4" pos="749">
          <p15:clr>
            <a:srgbClr val="FBAE40"/>
          </p15:clr>
        </p15:guide>
        <p15:guide id="5" pos="1325">
          <p15:clr>
            <a:srgbClr val="FBAE40"/>
          </p15:clr>
        </p15:guide>
        <p15:guide id="6" pos="1901">
          <p15:clr>
            <a:srgbClr val="FBAE40"/>
          </p15:clr>
        </p15:guide>
        <p15:guide id="7" pos="2477">
          <p15:clr>
            <a:srgbClr val="FBAE40"/>
          </p15:clr>
        </p15:guide>
        <p15:guide id="8" pos="3053">
          <p15:clr>
            <a:srgbClr val="FBAE40"/>
          </p15:clr>
        </p15:guide>
        <p15:guide id="9" pos="3629">
          <p15:clr>
            <a:srgbClr val="FBAE40"/>
          </p15:clr>
        </p15:guide>
        <p15:guide id="10" pos="4205">
          <p15:clr>
            <a:srgbClr val="FBAE40"/>
          </p15:clr>
        </p15:guide>
        <p15:guide id="11" pos="4781">
          <p15:clr>
            <a:srgbClr val="FBAE40"/>
          </p15:clr>
        </p15:guide>
        <p15:guide id="12" pos="5357">
          <p15:clr>
            <a:srgbClr val="FBAE40"/>
          </p15:clr>
        </p15:guide>
        <p15:guide id="13" pos="5933">
          <p15:clr>
            <a:srgbClr val="FBAE40"/>
          </p15:clr>
        </p15:guide>
        <p15:guide id="14" pos="6509">
          <p15:clr>
            <a:srgbClr val="FBAE40"/>
          </p15:clr>
        </p15:guide>
        <p15:guide id="15" pos="7085">
          <p15:clr>
            <a:srgbClr val="FBAE40"/>
          </p15:clr>
        </p15:guide>
        <p15:guide id="16" pos="7661">
          <p15:clr>
            <a:srgbClr val="FBAE40"/>
          </p15:clr>
        </p15:guide>
        <p15:guide id="17" orient="horz" pos="187">
          <p15:clr>
            <a:srgbClr val="FBAE40"/>
          </p15:clr>
        </p15:guide>
        <p15:guide id="18" orient="horz" pos="763">
          <p15:clr>
            <a:srgbClr val="FBAE40"/>
          </p15:clr>
        </p15:guide>
        <p15:guide id="19" orient="horz" pos="1339">
          <p15:clr>
            <a:srgbClr val="FBAE40"/>
          </p15:clr>
        </p15:guide>
        <p15:guide id="20" orient="horz" pos="1915">
          <p15:clr>
            <a:srgbClr val="FBAE40"/>
          </p15:clr>
        </p15:guide>
        <p15:guide id="21" orient="horz" pos="2491">
          <p15:clr>
            <a:srgbClr val="FBAE40"/>
          </p15:clr>
        </p15:guide>
        <p15:guide id="22" orient="horz" pos="3067">
          <p15:clr>
            <a:srgbClr val="FBAE40"/>
          </p15:clr>
        </p15:guide>
        <p15:guide id="23" orient="horz" pos="3643">
          <p15:clr>
            <a:srgbClr val="FBAE40"/>
          </p15:clr>
        </p15:guide>
        <p15:guide id="24" orient="horz" pos="4219">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Demo slid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1186356"/>
            <a:ext cx="8964248" cy="1158793"/>
          </a:xfrm>
          <a:noFill/>
        </p:spPr>
        <p:txBody>
          <a:bodyPr wrap="square" tIns="91440" bIns="91440" anchor="t" anchorCtr="0">
            <a:spAutoFit/>
          </a:bodyPr>
          <a:lstStyle>
            <a:lvl1pPr>
              <a:defRPr sz="7058" spc="-98" baseline="0">
                <a:gradFill>
                  <a:gsLst>
                    <a:gs pos="24779">
                      <a:srgbClr val="000000"/>
                    </a:gs>
                    <a:gs pos="70000">
                      <a:srgbClr val="000000"/>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0" y="3877277"/>
            <a:ext cx="8964247" cy="724246"/>
          </a:xfrm>
          <a:noFill/>
        </p:spPr>
        <p:txBody>
          <a:bodyPr wrap="square" lIns="182880" tIns="146304" rIns="182880" bIns="146304">
            <a:spAutoFit/>
          </a:bodyPr>
          <a:lstStyle>
            <a:lvl1pPr marL="0" indent="0">
              <a:spcBef>
                <a:spcPts val="0"/>
              </a:spcBef>
              <a:buNone/>
              <a:defRPr sz="3137" spc="0" baseline="0">
                <a:gradFill>
                  <a:gsLst>
                    <a:gs pos="24779">
                      <a:srgbClr val="000000"/>
                    </a:gs>
                    <a:gs pos="70000">
                      <a:srgbClr val="000000"/>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6600474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0" y="1189178"/>
            <a:ext cx="11653523" cy="2052030"/>
          </a:xfrm>
        </p:spPr>
        <p:txBody>
          <a:bodyPr>
            <a:spAutoFit/>
          </a:bodyPr>
          <a:lstStyle>
            <a:lvl1pPr>
              <a:buClr>
                <a:schemeClr val="tx2"/>
              </a:buClr>
              <a:defRPr sz="3920">
                <a:gradFill>
                  <a:gsLst>
                    <a:gs pos="7080">
                      <a:schemeClr val="tx2"/>
                    </a:gs>
                    <a:gs pos="36283">
                      <a:schemeClr val="tx2"/>
                    </a:gs>
                  </a:gsLst>
                  <a:lin ang="5400000" scaled="0"/>
                </a:gra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30432777"/>
      </p:ext>
    </p:extLst>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FE36A07-46FC-4E71-A304-E2131C14BD2E}" type="datetimeFigureOut">
              <a:rPr lang="en-US" smtClean="0"/>
              <a:t>10/16/2017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D3FCF2-A216-44BD-889C-147BFFB1151F}" type="slidenum">
              <a:rPr lang="en-US" smtClean="0"/>
              <a:t>‹#›</a:t>
            </a:fld>
            <a:endParaRPr lang="en-US"/>
          </a:p>
        </p:txBody>
      </p:sp>
    </p:spTree>
    <p:extLst>
      <p:ext uri="{BB962C8B-B14F-4D97-AF65-F5344CB8AC3E}">
        <p14:creationId xmlns:p14="http://schemas.microsoft.com/office/powerpoint/2010/main" val="2445261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E36A07-46FC-4E71-A304-E2131C14BD2E}" type="datetimeFigureOut">
              <a:rPr lang="en-US" smtClean="0"/>
              <a:t>10/16/2017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D3FCF2-A216-44BD-889C-147BFFB1151F}" type="slidenum">
              <a:rPr lang="en-US" smtClean="0"/>
              <a:t>‹#›</a:t>
            </a:fld>
            <a:endParaRPr lang="en-US"/>
          </a:p>
        </p:txBody>
      </p:sp>
    </p:spTree>
    <p:extLst>
      <p:ext uri="{BB962C8B-B14F-4D97-AF65-F5344CB8AC3E}">
        <p14:creationId xmlns:p14="http://schemas.microsoft.com/office/powerpoint/2010/main" val="141135220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FE36A07-46FC-4E71-A304-E2131C14BD2E}" type="datetimeFigureOut">
              <a:rPr lang="en-US" smtClean="0"/>
              <a:t>10/16/2017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D3FCF2-A216-44BD-889C-147BFFB1151F}" type="slidenum">
              <a:rPr lang="en-US" smtClean="0"/>
              <a:t>‹#›</a:t>
            </a:fld>
            <a:endParaRPr lang="en-US"/>
          </a:p>
        </p:txBody>
      </p:sp>
    </p:spTree>
    <p:extLst>
      <p:ext uri="{BB962C8B-B14F-4D97-AF65-F5344CB8AC3E}">
        <p14:creationId xmlns:p14="http://schemas.microsoft.com/office/powerpoint/2010/main" val="349728640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FE36A07-46FC-4E71-A304-E2131C14BD2E}" type="datetimeFigureOut">
              <a:rPr lang="en-US" smtClean="0"/>
              <a:t>10/16/2017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D3FCF2-A216-44BD-889C-147BFFB1151F}" type="slidenum">
              <a:rPr lang="en-US" smtClean="0"/>
              <a:t>‹#›</a:t>
            </a:fld>
            <a:endParaRPr lang="en-US"/>
          </a:p>
        </p:txBody>
      </p:sp>
    </p:spTree>
    <p:extLst>
      <p:ext uri="{BB962C8B-B14F-4D97-AF65-F5344CB8AC3E}">
        <p14:creationId xmlns:p14="http://schemas.microsoft.com/office/powerpoint/2010/main" val="117507477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FE36A07-46FC-4E71-A304-E2131C14BD2E}" type="datetimeFigureOut">
              <a:rPr lang="en-US" smtClean="0"/>
              <a:t>10/16/2017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1D3FCF2-A216-44BD-889C-147BFFB1151F}" type="slidenum">
              <a:rPr lang="en-US" smtClean="0"/>
              <a:t>‹#›</a:t>
            </a:fld>
            <a:endParaRPr lang="en-US"/>
          </a:p>
        </p:txBody>
      </p:sp>
    </p:spTree>
    <p:extLst>
      <p:ext uri="{BB962C8B-B14F-4D97-AF65-F5344CB8AC3E}">
        <p14:creationId xmlns:p14="http://schemas.microsoft.com/office/powerpoint/2010/main" val="409580203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FE36A07-46FC-4E71-A304-E2131C14BD2E}" type="datetimeFigureOut">
              <a:rPr lang="en-US" smtClean="0"/>
              <a:t>10/16/2017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1D3FCF2-A216-44BD-889C-147BFFB1151F}" type="slidenum">
              <a:rPr lang="en-US" smtClean="0"/>
              <a:t>‹#›</a:t>
            </a:fld>
            <a:endParaRPr lang="en-US"/>
          </a:p>
        </p:txBody>
      </p:sp>
    </p:spTree>
    <p:extLst>
      <p:ext uri="{BB962C8B-B14F-4D97-AF65-F5344CB8AC3E}">
        <p14:creationId xmlns:p14="http://schemas.microsoft.com/office/powerpoint/2010/main" val="395486134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E36A07-46FC-4E71-A304-E2131C14BD2E}" type="datetimeFigureOut">
              <a:rPr lang="en-US" smtClean="0"/>
              <a:t>10/16/2017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1D3FCF2-A216-44BD-889C-147BFFB1151F}" type="slidenum">
              <a:rPr lang="en-US" smtClean="0"/>
              <a:t>‹#›</a:t>
            </a:fld>
            <a:endParaRPr lang="en-US"/>
          </a:p>
        </p:txBody>
      </p:sp>
    </p:spTree>
    <p:extLst>
      <p:ext uri="{BB962C8B-B14F-4D97-AF65-F5344CB8AC3E}">
        <p14:creationId xmlns:p14="http://schemas.microsoft.com/office/powerpoint/2010/main" val="262750127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FE36A07-46FC-4E71-A304-E2131C14BD2E}" type="datetimeFigureOut">
              <a:rPr lang="en-US" smtClean="0"/>
              <a:t>10/16/2017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D3FCF2-A216-44BD-889C-147BFFB1151F}" type="slidenum">
              <a:rPr lang="en-US" smtClean="0"/>
              <a:t>‹#›</a:t>
            </a:fld>
            <a:endParaRPr lang="en-US"/>
          </a:p>
        </p:txBody>
      </p:sp>
    </p:spTree>
    <p:extLst>
      <p:ext uri="{BB962C8B-B14F-4D97-AF65-F5344CB8AC3E}">
        <p14:creationId xmlns:p14="http://schemas.microsoft.com/office/powerpoint/2010/main" val="49807328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FE36A07-46FC-4E71-A304-E2131C14BD2E}" type="datetimeFigureOut">
              <a:rPr lang="en-US" smtClean="0"/>
              <a:t>10/16/2017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D3FCF2-A216-44BD-889C-147BFFB1151F}" type="slidenum">
              <a:rPr lang="en-US" smtClean="0"/>
              <a:t>‹#›</a:t>
            </a:fld>
            <a:endParaRPr lang="en-US"/>
          </a:p>
        </p:txBody>
      </p:sp>
    </p:spTree>
    <p:extLst>
      <p:ext uri="{BB962C8B-B14F-4D97-AF65-F5344CB8AC3E}">
        <p14:creationId xmlns:p14="http://schemas.microsoft.com/office/powerpoint/2010/main" val="37058397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ide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8964247" cy="1158793"/>
          </a:xfrm>
          <a:noFill/>
        </p:spPr>
        <p:txBody>
          <a:bodyPr wrap="square" tIns="91440" bIns="91440" anchor="t" anchorCtr="0">
            <a:spAutoFit/>
          </a:bodyPr>
          <a:lstStyle>
            <a:lvl1pPr>
              <a:defRPr sz="7058" spc="-98" baseline="0">
                <a:gradFill>
                  <a:gsLst>
                    <a:gs pos="0">
                      <a:schemeClr val="tx1"/>
                    </a:gs>
                    <a:gs pos="100000">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22688489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E36A07-46FC-4E71-A304-E2131C14BD2E}" type="datetimeFigureOut">
              <a:rPr lang="en-US" smtClean="0"/>
              <a:t>10/16/2017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D3FCF2-A216-44BD-889C-147BFFB1151F}" type="slidenum">
              <a:rPr lang="en-US" smtClean="0"/>
              <a:t>‹#›</a:t>
            </a:fld>
            <a:endParaRPr lang="en-US"/>
          </a:p>
        </p:txBody>
      </p:sp>
    </p:spTree>
    <p:extLst>
      <p:ext uri="{BB962C8B-B14F-4D97-AF65-F5344CB8AC3E}">
        <p14:creationId xmlns:p14="http://schemas.microsoft.com/office/powerpoint/2010/main" val="364964923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E36A07-46FC-4E71-A304-E2131C14BD2E}" type="datetimeFigureOut">
              <a:rPr lang="en-US" smtClean="0"/>
              <a:t>10/16/2017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D3FCF2-A216-44BD-889C-147BFFB1151F}" type="slidenum">
              <a:rPr lang="en-US" smtClean="0"/>
              <a:t>‹#›</a:t>
            </a:fld>
            <a:endParaRPr lang="en-US"/>
          </a:p>
        </p:txBody>
      </p:sp>
    </p:spTree>
    <p:extLst>
      <p:ext uri="{BB962C8B-B14F-4D97-AF65-F5344CB8AC3E}">
        <p14:creationId xmlns:p14="http://schemas.microsoft.com/office/powerpoint/2010/main" val="358515035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2_Walkin">
    <p:bg bwMode="gray">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269239" y="2077800"/>
            <a:ext cx="6274974" cy="269602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pic>
        <p:nvPicPr>
          <p:cNvPr id="18" name="Picture 17"/>
          <p:cNvPicPr>
            <a:picLocks noChangeAspect="1"/>
          </p:cNvPicPr>
          <p:nvPr userDrawn="1"/>
        </p:nvPicPr>
        <p:blipFill>
          <a:blip r:embed="rId2"/>
          <a:stretch>
            <a:fillRect/>
          </a:stretch>
        </p:blipFill>
        <p:spPr>
          <a:xfrm>
            <a:off x="-241655" y="1927276"/>
            <a:ext cx="7744259" cy="2106897"/>
          </a:xfrm>
          <a:prstGeom prst="rect">
            <a:avLst/>
          </a:prstGeom>
        </p:spPr>
      </p:pic>
      <p:sp>
        <p:nvSpPr>
          <p:cNvPr id="6" name="Rectangle 5"/>
          <p:cNvSpPr/>
          <p:nvPr userDrawn="1"/>
        </p:nvSpPr>
        <p:spPr bwMode="gray">
          <a:xfrm>
            <a:off x="0" y="5646494"/>
            <a:ext cx="12191377" cy="1211506"/>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30"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3192" y="6087890"/>
            <a:ext cx="1427788" cy="304828"/>
          </a:xfrm>
          <a:prstGeom prst="rect">
            <a:avLst/>
          </a:prstGeom>
        </p:spPr>
      </p:pic>
    </p:spTree>
    <p:extLst>
      <p:ext uri="{BB962C8B-B14F-4D97-AF65-F5344CB8AC3E}">
        <p14:creationId xmlns:p14="http://schemas.microsoft.com/office/powerpoint/2010/main" val="109341104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sp>
        <p:nvSpPr>
          <p:cNvPr id="10" name="Rectangle 9"/>
          <p:cNvSpPr/>
          <p:nvPr userDrawn="1"/>
        </p:nvSpPr>
        <p:spPr bwMode="gray">
          <a:xfrm>
            <a:off x="0" y="5646494"/>
            <a:ext cx="12191377" cy="1211506"/>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30"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3192" y="6087890"/>
            <a:ext cx="1427788" cy="304828"/>
          </a:xfrm>
          <a:prstGeom prst="rect">
            <a:avLst/>
          </a:prstGeom>
        </p:spPr>
      </p:pic>
      <p:pic>
        <p:nvPicPr>
          <p:cNvPr id="16" name="Picture 15"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0203" y="6119147"/>
            <a:ext cx="1253377" cy="268786"/>
          </a:xfrm>
          <a:prstGeom prst="rect">
            <a:avLst/>
          </a:prstGeom>
        </p:spPr>
      </p:pic>
      <p:sp>
        <p:nvSpPr>
          <p:cNvPr id="8" name="Title 1"/>
          <p:cNvSpPr>
            <a:spLocks noGrp="1"/>
          </p:cNvSpPr>
          <p:nvPr>
            <p:ph type="title" hasCustomPrompt="1"/>
          </p:nvPr>
        </p:nvSpPr>
        <p:spPr bwMode="white">
          <a:xfrm>
            <a:off x="269302" y="1646860"/>
            <a:ext cx="8964185" cy="1793090"/>
          </a:xfrm>
          <a:noFill/>
        </p:spPr>
        <p:txBody>
          <a:bodyPr lIns="146304" tIns="91440" rIns="146304" bIns="91440" anchor="t" anchorCtr="0"/>
          <a:lstStyle>
            <a:lvl1pPr>
              <a:defRPr sz="5294" spc="-98"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69301" y="3441247"/>
            <a:ext cx="7171337" cy="1792326"/>
          </a:xfrm>
          <a:noFill/>
        </p:spPr>
        <p:txBody>
          <a:bodyPr lIns="146304" tIns="109728" rIns="146304" bIns="109728">
            <a:noAutofit/>
          </a:bodyPr>
          <a:lstStyle>
            <a:lvl1pPr marL="0" indent="0">
              <a:spcBef>
                <a:spcPts val="0"/>
              </a:spcBef>
              <a:buNone/>
              <a:defRPr sz="3137" spc="0" baseline="0">
                <a:gradFill>
                  <a:gsLst>
                    <a:gs pos="91000">
                      <a:schemeClr val="tx1"/>
                    </a:gs>
                    <a:gs pos="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274606610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7866508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6982575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2030"/>
          </a:xfrm>
        </p:spPr>
        <p:txBody>
          <a:bodyPr>
            <a:spAutoFit/>
          </a:bodyPr>
          <a:lstStyle>
            <a:lvl1pPr>
              <a:defRPr sz="3921">
                <a:gradFill>
                  <a:gsLst>
                    <a:gs pos="1250">
                      <a:schemeClr val="tx2"/>
                    </a:gs>
                    <a:gs pos="99000">
                      <a:schemeClr val="tx2"/>
                    </a:gs>
                  </a:gsLst>
                  <a:lin ang="5400000" scaled="0"/>
                </a:gra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7248527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2030"/>
          </a:xfrm>
        </p:spPr>
        <p:txBody>
          <a:bodyPr>
            <a:spAutoFit/>
          </a:bodyPr>
          <a:lstStyle>
            <a:lvl1pPr>
              <a:defRPr sz="3921"/>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4919137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5"/>
            <a:ext cx="5378548" cy="1877004"/>
          </a:xfrm>
        </p:spPr>
        <p:txBody>
          <a:bodyPr wrap="square">
            <a:spAutoFit/>
          </a:bodyPr>
          <a:lstStyle>
            <a:lvl1pPr marL="0" indent="0">
              <a:spcBef>
                <a:spcPts val="1200"/>
              </a:spcBef>
              <a:buClr>
                <a:schemeClr val="tx1"/>
              </a:buClr>
              <a:buFont typeface="Wingdings" pitchFamily="2" charset="2"/>
              <a:buNone/>
              <a:defRPr sz="3137">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544214" y="1189175"/>
            <a:ext cx="5378548" cy="1877004"/>
          </a:xfrm>
        </p:spPr>
        <p:txBody>
          <a:bodyPr wrap="square">
            <a:spAutoFit/>
          </a:bodyPr>
          <a:lstStyle>
            <a:lvl1pPr marL="0" indent="0">
              <a:spcBef>
                <a:spcPts val="1200"/>
              </a:spcBef>
              <a:buClr>
                <a:schemeClr val="tx1"/>
              </a:buClr>
              <a:buFont typeface="Wingdings" pitchFamily="2" charset="2"/>
              <a:buNone/>
              <a:defRPr sz="3137">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5086866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5"/>
            <a:ext cx="5378548" cy="1877004"/>
          </a:xfrm>
        </p:spPr>
        <p:txBody>
          <a:bodyPr wrap="square">
            <a:spAutoFit/>
          </a:bodyPr>
          <a:lstStyle>
            <a:lvl1pPr marL="0" indent="0">
              <a:spcBef>
                <a:spcPts val="1200"/>
              </a:spcBef>
              <a:buClr>
                <a:schemeClr val="tx1"/>
              </a:buClr>
              <a:buFont typeface="Wingdings" pitchFamily="2" charset="2"/>
              <a:buNone/>
              <a:defRPr sz="3137"/>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544214" y="1189175"/>
            <a:ext cx="5378548" cy="1877004"/>
          </a:xfrm>
        </p:spPr>
        <p:txBody>
          <a:bodyPr wrap="square">
            <a:spAutoFit/>
          </a:bodyPr>
          <a:lstStyle>
            <a:lvl1pPr marL="0" indent="0">
              <a:spcBef>
                <a:spcPts val="1200"/>
              </a:spcBef>
              <a:buClr>
                <a:schemeClr val="tx1"/>
              </a:buClr>
              <a:buFont typeface="Wingdings" pitchFamily="2" charset="2"/>
              <a:buNone/>
              <a:defRPr sz="3137"/>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6970764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ection Title Accent Color 1">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424582928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377940"/>
          </a:xfrm>
        </p:spPr>
        <p:txBody>
          <a:bodyPr wrap="square">
            <a:spAutoFit/>
          </a:bodyPr>
          <a:lstStyle>
            <a:lvl1pPr marL="281677" indent="-281677">
              <a:spcBef>
                <a:spcPts val="1200"/>
              </a:spcBef>
              <a:buClr>
                <a:schemeClr val="tx2"/>
              </a:buClr>
              <a:buFont typeface="Arial" pitchFamily="34" charset="0"/>
              <a:buChar char="•"/>
              <a:defRPr sz="3137">
                <a:gradFill>
                  <a:gsLst>
                    <a:gs pos="1250">
                      <a:schemeClr val="tx2"/>
                    </a:gs>
                    <a:gs pos="99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544214" y="1189176"/>
            <a:ext cx="5378548" cy="2377940"/>
          </a:xfrm>
        </p:spPr>
        <p:txBody>
          <a:bodyPr wrap="square">
            <a:spAutoFit/>
          </a:bodyPr>
          <a:lstStyle>
            <a:lvl1pPr marL="281677" indent="-281677">
              <a:spcBef>
                <a:spcPts val="1200"/>
              </a:spcBef>
              <a:buClr>
                <a:schemeClr val="tx2"/>
              </a:buClr>
              <a:buFont typeface="Arial" pitchFamily="34" charset="0"/>
              <a:buChar char="•"/>
              <a:defRPr sz="3137">
                <a:gradFill>
                  <a:gsLst>
                    <a:gs pos="1250">
                      <a:schemeClr val="tx2"/>
                    </a:gs>
                    <a:gs pos="99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4044458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377940"/>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544214" y="1189176"/>
            <a:ext cx="5378548" cy="2377940"/>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6608847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41926558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69239" y="1406078"/>
            <a:ext cx="5378549" cy="1791549"/>
          </a:xfrm>
          <a:blipFill>
            <a:blip r:embed="rId2" cstate="screen">
              <a:extLst>
                <a:ext uri="{28A0092B-C50C-407E-A947-70E740481C1C}">
                  <a14:useLocalDpi xmlns:a14="http://schemas.microsoft.com/office/drawing/2010/main"/>
                </a:ext>
              </a:extLst>
            </a:blip>
            <a:stretch>
              <a:fillRect/>
            </a:stretch>
          </a:blipFill>
        </p:spPr>
        <p:txBody>
          <a:bodyPr lIns="182880" tIns="146304" rIns="182880" bIns="146304">
            <a:noAutofit/>
          </a:bodyPr>
          <a:lstStyle>
            <a:lvl1pPr marL="0" indent="0">
              <a:buNone/>
              <a:defRPr lang="en-US" sz="2353" kern="1200" spc="0" baseline="0" dirty="0">
                <a:noFill/>
                <a:latin typeface="+mn-lt"/>
                <a:ea typeface="+mn-ea"/>
                <a:cs typeface="+mn-cs"/>
              </a:defRPr>
            </a:lvl1pPr>
            <a:lvl2pPr>
              <a:defRPr lang="en-US" sz="2353"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14367" rtl="0" eaLnBrk="1" fontAlgn="auto" latinLnBrk="0" hangingPunct="1">
              <a:lnSpc>
                <a:spcPct val="90000"/>
              </a:lnSpc>
              <a:spcBef>
                <a:spcPct val="20000"/>
              </a:spcBef>
              <a:spcAft>
                <a:spcPts val="0"/>
              </a:spcAft>
              <a:buClrTx/>
              <a:buSzPct val="90000"/>
              <a:buFont typeface="Arial" pitchFamily="34" charset="0"/>
              <a:buNone/>
              <a:tabLst/>
            </a:pPr>
            <a:endParaRPr lang="en-US" dirty="0"/>
          </a:p>
        </p:txBody>
      </p:sp>
      <p:sp>
        <p:nvSpPr>
          <p:cNvPr id="5" name="Rectangle 4"/>
          <p:cNvSpPr/>
          <p:nvPr userDrawn="1"/>
        </p:nvSpPr>
        <p:spPr bwMode="auto">
          <a:xfrm>
            <a:off x="6095999" y="4773828"/>
            <a:ext cx="5829081" cy="1793104"/>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79285" tIns="143428" rIns="179285" bIns="143428"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096000" y="1406078"/>
            <a:ext cx="5826762" cy="3366196"/>
          </a:xfrm>
          <a:blipFill>
            <a:blip r:embed="rId3"/>
            <a:stretch>
              <a:fillRect/>
            </a:stretch>
          </a:blipFill>
        </p:spPr>
        <p:txBody>
          <a:bodyPr lIns="182880" tIns="146304" rIns="182880" bIns="146304">
            <a:noAutofit/>
          </a:bodyPr>
          <a:lstStyle>
            <a:lvl1pPr marL="0" indent="0">
              <a:buNone/>
              <a:defRPr lang="en-US" sz="2353" kern="1200" spc="0" baseline="0" dirty="0">
                <a:gradFill>
                  <a:gsLst>
                    <a:gs pos="1250">
                      <a:schemeClr val="tx1"/>
                    </a:gs>
                    <a:gs pos="100000">
                      <a:schemeClr val="tx1"/>
                    </a:gs>
                  </a:gsLst>
                  <a:lin ang="5400000" scaled="0"/>
                </a:gradFill>
                <a:latin typeface="+mn-lt"/>
                <a:ea typeface="+mn-ea"/>
                <a:cs typeface="+mn-cs"/>
              </a:defRPr>
            </a:lvl1pPr>
            <a:lvl2pPr algn="ctr">
              <a:defRPr lang="en-US" sz="2353"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14367"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871894" y="1801029"/>
            <a:ext cx="0" cy="4662019"/>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69239" y="3197079"/>
            <a:ext cx="5378549" cy="3369853"/>
          </a:xfrm>
        </p:spPr>
        <p:txBody>
          <a:bodyPr lIns="182880" tIns="146304" rIns="182880" bIns="146304">
            <a:noAutofit/>
          </a:bodyPr>
          <a:lstStyle>
            <a:lvl1pPr marL="0" indent="0">
              <a:buNone/>
              <a:defRPr sz="2353">
                <a:latin typeface="+mn-lt"/>
              </a:defRPr>
            </a:lvl1pPr>
          </a:lstStyle>
          <a:p>
            <a:pPr lvl="0"/>
            <a:r>
              <a:rPr lang="en-US" dirty="0"/>
              <a:t>Edit Master text styles</a:t>
            </a:r>
          </a:p>
        </p:txBody>
      </p:sp>
      <p:sp>
        <p:nvSpPr>
          <p:cNvPr id="15" name="Text Placeholder 14"/>
          <p:cNvSpPr>
            <a:spLocks noGrp="1"/>
          </p:cNvSpPr>
          <p:nvPr>
            <p:ph type="body" sz="quarter" idx="13"/>
          </p:nvPr>
        </p:nvSpPr>
        <p:spPr>
          <a:xfrm>
            <a:off x="6096001" y="4773828"/>
            <a:ext cx="5826761" cy="1791549"/>
          </a:xfrm>
        </p:spPr>
        <p:txBody>
          <a:bodyPr lIns="182880" tIns="146304" rIns="182880" bIns="146304" anchor="ctr">
            <a:noAutofit/>
          </a:bodyPr>
          <a:lstStyle>
            <a:lvl1pPr marL="0" indent="0" algn="ctr">
              <a:buNone/>
              <a:defRPr sz="3137">
                <a:gradFill>
                  <a:gsLst>
                    <a:gs pos="27434">
                      <a:srgbClr val="FFFFFF"/>
                    </a:gs>
                    <a:gs pos="54000">
                      <a:srgbClr val="FFFFFF"/>
                    </a:gs>
                  </a:gsLst>
                  <a:lin ang="5400000" scaled="0"/>
                </a:gradFill>
                <a:latin typeface="+mj-lt"/>
              </a:defRPr>
            </a:lvl1pPr>
          </a:lstStyle>
          <a:p>
            <a:pPr lvl="0"/>
            <a:r>
              <a:rPr lang="en-US" dirty="0"/>
              <a:t>Edit Master text styles</a:t>
            </a:r>
          </a:p>
        </p:txBody>
      </p:sp>
    </p:spTree>
    <p:extLst>
      <p:ext uri="{BB962C8B-B14F-4D97-AF65-F5344CB8AC3E}">
        <p14:creationId xmlns:p14="http://schemas.microsoft.com/office/powerpoint/2010/main" val="199424753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8066548" cy="1158793"/>
          </a:xfrm>
          <a:noFill/>
        </p:spPr>
        <p:txBody>
          <a:bodyPr wrap="square" tIns="91440" bIns="91440" anchor="t" anchorCtr="0">
            <a:spAutoFit/>
          </a:bodyPr>
          <a:lstStyle>
            <a:lvl1pPr>
              <a:defRPr sz="7058" spc="-98"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0" y="3877277"/>
            <a:ext cx="8067822" cy="724246"/>
          </a:xfrm>
          <a:noFill/>
        </p:spPr>
        <p:txBody>
          <a:bodyPr wrap="square" lIns="182880" tIns="146304" rIns="182880" bIns="146304">
            <a:spAutoFit/>
          </a:bodyPr>
          <a:lstStyle>
            <a:lvl1pPr marL="0" indent="0">
              <a:spcBef>
                <a:spcPts val="0"/>
              </a:spcBef>
              <a:buNone/>
              <a:defRPr sz="3137"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78636583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8067822" cy="1158793"/>
          </a:xfrm>
          <a:noFill/>
        </p:spPr>
        <p:txBody>
          <a:bodyPr wrap="square" tIns="91440" bIns="91440" anchor="t" anchorCtr="0">
            <a:spAutoFit/>
          </a:bodyPr>
          <a:lstStyle>
            <a:lvl1pPr>
              <a:defRPr sz="7058" spc="-98"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4143391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14353563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03893572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1" y="1217195"/>
            <a:ext cx="5378548" cy="1973570"/>
          </a:xfrm>
        </p:spPr>
        <p:txBody>
          <a:bodyPr>
            <a:spAutoFit/>
          </a:bodyPr>
          <a:lstStyle>
            <a:lvl1pPr>
              <a:defRPr sz="647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097556" y="0"/>
            <a:ext cx="6094444" cy="6856100"/>
          </a:xfrm>
          <a:blipFill>
            <a:blip r:embed="rId2" cstate="screen">
              <a:extLst>
                <a:ext uri="{28A0092B-C50C-407E-A947-70E740481C1C}">
                  <a14:useLocalDpi xmlns:a14="http://schemas.microsoft.com/office/drawing/2010/main"/>
                </a:ext>
              </a:extLst>
            </a:blip>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dirty="0"/>
              <a:t>Click icon to add picture</a:t>
            </a:r>
          </a:p>
        </p:txBody>
      </p:sp>
    </p:spTree>
    <p:extLst>
      <p:ext uri="{BB962C8B-B14F-4D97-AF65-F5344CB8AC3E}">
        <p14:creationId xmlns:p14="http://schemas.microsoft.com/office/powerpoint/2010/main" val="166329352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452647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92035">
                      <a:srgbClr val="000000"/>
                    </a:gs>
                    <a:gs pos="75000">
                      <a:srgbClr val="000000"/>
                    </a:gs>
                  </a:gsLst>
                  <a:lin ang="5400000" scaled="0"/>
                </a:gradFill>
              </a:defRPr>
            </a:lvl1pPr>
          </a:lstStyle>
          <a:p>
            <a:r>
              <a:rPr lang="en-US" dirty="0"/>
              <a:t>Section title</a:t>
            </a:r>
          </a:p>
        </p:txBody>
      </p:sp>
    </p:spTree>
    <p:extLst>
      <p:ext uri="{BB962C8B-B14F-4D97-AF65-F5344CB8AC3E}">
        <p14:creationId xmlns:p14="http://schemas.microsoft.com/office/powerpoint/2010/main" val="53253401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422375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765"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1956973"/>
          </a:xfrm>
        </p:spPr>
        <p:txBody>
          <a:bodyPr/>
          <a:lstStyle>
            <a:lvl1pPr marL="0" indent="0">
              <a:buNone/>
              <a:defRPr sz="3235">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397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7309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79851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30292"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50132936"/>
      </p:ext>
    </p:extLst>
  </p:cSld>
  <p:clrMapOvr>
    <a:masterClrMapping/>
  </p:clrMapOvr>
  <p:transition>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39" y="6171616"/>
            <a:ext cx="11653522" cy="395317"/>
          </a:xfrm>
          <a:prstGeom prst="rect">
            <a:avLst/>
          </a:prstGeom>
          <a:noFill/>
          <a:ln w="12700">
            <a:noFill/>
            <a:miter lim="800000"/>
            <a:headEnd type="none" w="sm" len="sm"/>
            <a:tailEnd type="none" w="sm" len="sm"/>
          </a:ln>
          <a:effectLst/>
        </p:spPr>
        <p:txBody>
          <a:bodyPr vert="horz" wrap="square" lIns="179285" tIns="143428" rIns="179285" bIns="143428" numCol="1" anchor="t" anchorCtr="0" compatLnSpc="1">
            <a:prstTxWarp prst="textNoShape">
              <a:avLst/>
            </a:prstTxWarp>
            <a:spAutoFit/>
          </a:bodyPr>
          <a:lstStyle/>
          <a:p>
            <a:pPr defTabSz="913924" eaLnBrk="0" hangingPunct="0"/>
            <a:r>
              <a:rPr lang="en-US" sz="686"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48213" y="470067"/>
            <a:ext cx="1421436" cy="300619"/>
          </a:xfrm>
          <a:prstGeom prst="rect">
            <a:avLst/>
          </a:prstGeom>
        </p:spPr>
      </p:pic>
    </p:spTree>
    <p:extLst>
      <p:ext uri="{BB962C8B-B14F-4D97-AF65-F5344CB8AC3E}">
        <p14:creationId xmlns:p14="http://schemas.microsoft.com/office/powerpoint/2010/main" val="286026249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47588213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bg1"/>
        </a:solidFill>
        <a:effectLst/>
      </p:bgPr>
    </p:bg>
    <p:spTree>
      <p:nvGrpSpPr>
        <p:cNvPr id="1" name=""/>
        <p:cNvGrpSpPr/>
        <p:nvPr/>
      </p:nvGrpSpPr>
      <p:grpSpPr>
        <a:xfrm>
          <a:off x="0" y="0"/>
          <a:ext cx="0" cy="0"/>
          <a:chOff x="0" y="0"/>
          <a:chExt cx="0" cy="0"/>
        </a:xfrm>
      </p:grpSpPr>
      <p:pic>
        <p:nvPicPr>
          <p:cNvPr id="3" name="iStock_65807837_HD_720">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rotWithShape="1">
          <a:blip r:embed="rId4"/>
          <a:srcRect r="43267"/>
          <a:stretch/>
        </p:blipFill>
        <p:spPr>
          <a:xfrm>
            <a:off x="5338200" y="-1161"/>
            <a:ext cx="6910507" cy="6851650"/>
          </a:xfrm>
          <a:prstGeom prst="rect">
            <a:avLst/>
          </a:prstGeom>
        </p:spPr>
      </p:pic>
      <p:sp>
        <p:nvSpPr>
          <p:cNvPr id="19" name="Freeform 18"/>
          <p:cNvSpPr>
            <a:spLocks/>
          </p:cNvSpPr>
          <p:nvPr userDrawn="1"/>
        </p:nvSpPr>
        <p:spPr bwMode="auto">
          <a:xfrm flipH="1" flipV="1">
            <a:off x="-1" y="0"/>
            <a:ext cx="8290981" cy="6858000"/>
          </a:xfrm>
          <a:custGeom>
            <a:avLst/>
            <a:gdLst>
              <a:gd name="connsiteX0" fmla="*/ 8290981 w 8290981"/>
              <a:gd name="connsiteY0" fmla="*/ 6858000 h 6858000"/>
              <a:gd name="connsiteX1" fmla="*/ 6839287 w 8290981"/>
              <a:gd name="connsiteY1" fmla="*/ 6858000 h 6858000"/>
              <a:gd name="connsiteX2" fmla="*/ 6723438 w 8290981"/>
              <a:gd name="connsiteY2" fmla="*/ 6858000 h 6858000"/>
              <a:gd name="connsiteX3" fmla="*/ 0 w 8290981"/>
              <a:gd name="connsiteY3" fmla="*/ 6858000 h 6858000"/>
              <a:gd name="connsiteX4" fmla="*/ 1461028 w 8290981"/>
              <a:gd name="connsiteY4" fmla="*/ 0 h 6858000"/>
              <a:gd name="connsiteX5" fmla="*/ 6723438 w 8290981"/>
              <a:gd name="connsiteY5" fmla="*/ 0 h 6858000"/>
              <a:gd name="connsiteX6" fmla="*/ 6839287 w 8290981"/>
              <a:gd name="connsiteY6" fmla="*/ 0 h 6858000"/>
              <a:gd name="connsiteX7" fmla="*/ 8290981 w 8290981"/>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90981" h="6858000">
                <a:moveTo>
                  <a:pt x="8290981" y="6858000"/>
                </a:moveTo>
                <a:lnTo>
                  <a:pt x="6839287" y="6858000"/>
                </a:lnTo>
                <a:lnTo>
                  <a:pt x="6723438" y="6858000"/>
                </a:lnTo>
                <a:lnTo>
                  <a:pt x="0" y="6858000"/>
                </a:lnTo>
                <a:lnTo>
                  <a:pt x="1461028" y="0"/>
                </a:lnTo>
                <a:lnTo>
                  <a:pt x="6723438" y="0"/>
                </a:lnTo>
                <a:lnTo>
                  <a:pt x="6839287" y="0"/>
                </a:lnTo>
                <a:lnTo>
                  <a:pt x="8290981" y="0"/>
                </a:lnTo>
                <a:close/>
              </a:path>
            </a:pathLst>
          </a:custGeom>
          <a:solidFill>
            <a:srgbClr val="0078D7"/>
          </a:solidFill>
          <a:ln>
            <a:noFill/>
          </a:ln>
        </p:spPr>
        <p:txBody>
          <a:bodyPr vert="horz" wrap="square" lIns="91416" tIns="45708" rIns="91416" bIns="45708" numCol="1" anchor="t" anchorCtr="0" compatLnSpc="1">
            <a:prstTxWarp prst="textNoShape">
              <a:avLst/>
            </a:prstTxWarp>
            <a:noAutofit/>
          </a:bodyPr>
          <a:lstStyle/>
          <a:p>
            <a:pPr defTabSz="914126">
              <a:defRPr/>
            </a:pPr>
            <a:endParaRPr lang="en-US" sz="1799" dirty="0">
              <a:solidFill>
                <a:srgbClr val="000000"/>
              </a:solidFill>
            </a:endParaRPr>
          </a:p>
        </p:txBody>
      </p:sp>
      <p:sp>
        <p:nvSpPr>
          <p:cNvPr id="7" name="Title 1"/>
          <p:cNvSpPr>
            <a:spLocks noGrp="1"/>
          </p:cNvSpPr>
          <p:nvPr>
            <p:ph type="title" hasCustomPrompt="1"/>
          </p:nvPr>
        </p:nvSpPr>
        <p:spPr bwMode="auto">
          <a:xfrm>
            <a:off x="366271" y="2205464"/>
            <a:ext cx="8534315" cy="2438400"/>
          </a:xfrm>
          <a:noFill/>
        </p:spPr>
        <p:txBody>
          <a:bodyPr lIns="195067" tIns="121917" rIns="195067" bIns="121917" anchor="t" anchorCtr="0"/>
          <a:lstStyle>
            <a:lvl1pPr>
              <a:defRPr sz="5398" spc="-133" baseline="0">
                <a:solidFill>
                  <a:srgbClr val="FFFFFF"/>
                </a:solidFill>
                <a:latin typeface="Segoe UI Light"/>
                <a:cs typeface="Segoe UI Light"/>
              </a:defRPr>
            </a:lvl1pPr>
          </a:lstStyle>
          <a:p>
            <a:r>
              <a:rPr lang="en-US" dirty="0"/>
              <a:t>Presentation title</a:t>
            </a:r>
          </a:p>
        </p:txBody>
      </p:sp>
      <p:sp>
        <p:nvSpPr>
          <p:cNvPr id="8" name="Text Placeholder 2"/>
          <p:cNvSpPr>
            <a:spLocks noGrp="1"/>
          </p:cNvSpPr>
          <p:nvPr>
            <p:ph type="body" sz="quarter" idx="14" hasCustomPrompt="1"/>
          </p:nvPr>
        </p:nvSpPr>
        <p:spPr bwMode="auto">
          <a:xfrm>
            <a:off x="364068" y="3586536"/>
            <a:ext cx="7317317" cy="1057328"/>
          </a:xfrm>
          <a:noFill/>
        </p:spPr>
        <p:txBody>
          <a:bodyPr tIns="146300" bIns="146300">
            <a:noAutofit/>
          </a:bodyPr>
          <a:lstStyle>
            <a:lvl1pPr marL="0" indent="0">
              <a:spcBef>
                <a:spcPts val="0"/>
              </a:spcBef>
              <a:buNone/>
              <a:defRPr sz="2399">
                <a:solidFill>
                  <a:srgbClr val="FFFFFF"/>
                </a:solidFill>
              </a:defRPr>
            </a:lvl1pPr>
          </a:lstStyle>
          <a:p>
            <a:pPr lvl="0"/>
            <a:r>
              <a:rPr lang="en-US" dirty="0"/>
              <a:t>Speaker Name</a:t>
            </a:r>
          </a:p>
        </p:txBody>
      </p:sp>
      <p:pic>
        <p:nvPicPr>
          <p:cNvPr id="12" name="Picture 11"/>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518988" y="259328"/>
            <a:ext cx="1304123" cy="285764"/>
          </a:xfrm>
          <a:prstGeom prst="rect">
            <a:avLst/>
          </a:prstGeom>
        </p:spPr>
      </p:pic>
    </p:spTree>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95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Divider Slide 2_Animated">
    <p:spTree>
      <p:nvGrpSpPr>
        <p:cNvPr id="1" name=""/>
        <p:cNvGrpSpPr/>
        <p:nvPr/>
      </p:nvGrpSpPr>
      <p:grpSpPr>
        <a:xfrm>
          <a:off x="0" y="0"/>
          <a:ext cx="0" cy="0"/>
          <a:chOff x="0" y="0"/>
          <a:chExt cx="0" cy="0"/>
        </a:xfrm>
      </p:grpSpPr>
      <p:sp>
        <p:nvSpPr>
          <p:cNvPr id="15" name="Freeform 14"/>
          <p:cNvSpPr>
            <a:spLocks/>
          </p:cNvSpPr>
          <p:nvPr/>
        </p:nvSpPr>
        <p:spPr bwMode="auto">
          <a:xfrm>
            <a:off x="948600" y="2"/>
            <a:ext cx="11243401" cy="6858001"/>
          </a:xfrm>
          <a:custGeom>
            <a:avLst/>
            <a:gdLst>
              <a:gd name="connsiteX0" fmla="*/ 1457720 w 11243401"/>
              <a:gd name="connsiteY0" fmla="*/ 0 h 6858001"/>
              <a:gd name="connsiteX1" fmla="*/ 6823801 w 11243401"/>
              <a:gd name="connsiteY1" fmla="*/ 0 h 6858001"/>
              <a:gd name="connsiteX2" fmla="*/ 6823801 w 11243401"/>
              <a:gd name="connsiteY2" fmla="*/ 1 h 6858001"/>
              <a:gd name="connsiteX3" fmla="*/ 11243401 w 11243401"/>
              <a:gd name="connsiteY3" fmla="*/ 1 h 6858001"/>
              <a:gd name="connsiteX4" fmla="*/ 11243401 w 11243401"/>
              <a:gd name="connsiteY4" fmla="*/ 6858001 h 6858001"/>
              <a:gd name="connsiteX5" fmla="*/ 6823801 w 11243401"/>
              <a:gd name="connsiteY5" fmla="*/ 6858001 h 6858001"/>
              <a:gd name="connsiteX6" fmla="*/ 0 w 11243401"/>
              <a:gd name="connsiteY6"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43401" h="6858001">
                <a:moveTo>
                  <a:pt x="1457720" y="0"/>
                </a:moveTo>
                <a:lnTo>
                  <a:pt x="6823801" y="0"/>
                </a:lnTo>
                <a:lnTo>
                  <a:pt x="6823801" y="1"/>
                </a:lnTo>
                <a:lnTo>
                  <a:pt x="11243401" y="1"/>
                </a:lnTo>
                <a:lnTo>
                  <a:pt x="11243401" y="6858001"/>
                </a:lnTo>
                <a:lnTo>
                  <a:pt x="6823801" y="6858001"/>
                </a:lnTo>
                <a:lnTo>
                  <a:pt x="0" y="6858001"/>
                </a:lnTo>
                <a:close/>
              </a:path>
            </a:pathLst>
          </a:custGeom>
          <a:solidFill>
            <a:schemeClr val="accent1"/>
          </a:solidFill>
          <a:ln>
            <a:noFill/>
          </a:ln>
        </p:spPr>
        <p:txBody>
          <a:bodyPr vert="horz" wrap="square" lIns="91416" tIns="45708" rIns="91416" bIns="45708" numCol="1" anchor="t" anchorCtr="0" compatLnSpc="1">
            <a:prstTxWarp prst="textNoShape">
              <a:avLst/>
            </a:prstTxWarp>
            <a:noAutofit/>
          </a:bodyPr>
          <a:lstStyle/>
          <a:p>
            <a:pPr defTabSz="914126">
              <a:defRPr/>
            </a:pPr>
            <a:endParaRPr lang="en-US" sz="1799" dirty="0">
              <a:solidFill>
                <a:srgbClr val="000000"/>
              </a:solidFill>
            </a:endParaRPr>
          </a:p>
        </p:txBody>
      </p:sp>
      <p:sp>
        <p:nvSpPr>
          <p:cNvPr id="6" name="Text Placeholder 5"/>
          <p:cNvSpPr>
            <a:spLocks noGrp="1"/>
          </p:cNvSpPr>
          <p:nvPr>
            <p:ph type="body" sz="quarter" idx="13"/>
          </p:nvPr>
        </p:nvSpPr>
        <p:spPr>
          <a:xfrm>
            <a:off x="2771141" y="4366353"/>
            <a:ext cx="8963660" cy="563458"/>
          </a:xfrm>
          <a:prstGeom prst="rect">
            <a:avLst/>
          </a:prstGeom>
        </p:spPr>
        <p:txBody>
          <a:bodyPr lIns="192024"/>
          <a:lstStyle>
            <a:lvl1pPr marL="0" indent="0">
              <a:buNone/>
              <a:defRPr lang="en-US" sz="2744" kern="1200" smtClean="0">
                <a:solidFill>
                  <a:schemeClr val="bg1"/>
                </a:solidFill>
                <a:latin typeface="+mj-lt"/>
                <a:ea typeface="+mn-ea"/>
                <a:cs typeface="+mn-cs"/>
              </a:defRPr>
            </a:lvl1pPr>
            <a:lvl2pPr marL="0" indent="0">
              <a:buNone/>
              <a:defRPr lang="en-US" sz="3107" kern="1200" smtClean="0">
                <a:solidFill>
                  <a:schemeClr val="bg1"/>
                </a:solidFill>
                <a:latin typeface="+mj-lt"/>
                <a:ea typeface="+mn-ea"/>
                <a:cs typeface="+mn-cs"/>
              </a:defRPr>
            </a:lvl2pPr>
            <a:lvl3pPr marL="0" indent="0">
              <a:buNone/>
              <a:defRPr lang="en-US" sz="3107" kern="1200" smtClean="0">
                <a:solidFill>
                  <a:schemeClr val="bg1"/>
                </a:solidFill>
                <a:latin typeface="+mj-lt"/>
                <a:ea typeface="+mn-ea"/>
                <a:cs typeface="+mn-cs"/>
              </a:defRPr>
            </a:lvl3pPr>
            <a:lvl4pPr marL="0" indent="0">
              <a:buNone/>
              <a:defRPr lang="en-US" sz="3107" kern="1200" smtClean="0">
                <a:solidFill>
                  <a:schemeClr val="bg1"/>
                </a:solidFill>
                <a:latin typeface="+mj-lt"/>
                <a:ea typeface="+mn-ea"/>
                <a:cs typeface="+mn-cs"/>
              </a:defRPr>
            </a:lvl4pPr>
            <a:lvl5pPr marL="0" indent="0">
              <a:buNone/>
              <a:defRPr lang="en-US" sz="3107" kern="1200">
                <a:solidFill>
                  <a:schemeClr val="bg1"/>
                </a:solidFill>
                <a:latin typeface="+mj-lt"/>
                <a:ea typeface="+mn-ea"/>
                <a:cs typeface="+mn-cs"/>
              </a:defRPr>
            </a:lvl5pPr>
          </a:lstStyle>
          <a:p>
            <a:pPr lvl="0"/>
            <a:r>
              <a:rPr lang="en-US" dirty="0"/>
              <a:t>Click to edit Master text styles</a:t>
            </a:r>
          </a:p>
        </p:txBody>
      </p:sp>
      <p:sp>
        <p:nvSpPr>
          <p:cNvPr id="7" name="Title 2"/>
          <p:cNvSpPr>
            <a:spLocks noGrp="1"/>
          </p:cNvSpPr>
          <p:nvPr>
            <p:ph type="title"/>
          </p:nvPr>
        </p:nvSpPr>
        <p:spPr>
          <a:xfrm>
            <a:off x="2770828" y="3428999"/>
            <a:ext cx="8963973" cy="927940"/>
          </a:xfrm>
          <a:prstGeom prst="rect">
            <a:avLst/>
          </a:prstGeom>
        </p:spPr>
        <p:txBody>
          <a:bodyPr/>
          <a:lstStyle>
            <a:lvl1pPr algn="l">
              <a:defRPr sz="5398">
                <a:solidFill>
                  <a:schemeClr val="bg1"/>
                </a:solidFill>
              </a:defRPr>
            </a:lvl1pPr>
          </a:lstStyle>
          <a:p>
            <a:r>
              <a:rPr lang="en-US" dirty="0"/>
              <a:t>Click to edit Master title style</a:t>
            </a:r>
          </a:p>
        </p:txBody>
      </p:sp>
    </p:spTree>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Divider Slide 2_Not Animated">
    <p:spTree>
      <p:nvGrpSpPr>
        <p:cNvPr id="1" name=""/>
        <p:cNvGrpSpPr/>
        <p:nvPr/>
      </p:nvGrpSpPr>
      <p:grpSpPr>
        <a:xfrm>
          <a:off x="0" y="0"/>
          <a:ext cx="0" cy="0"/>
          <a:chOff x="0" y="0"/>
          <a:chExt cx="0" cy="0"/>
        </a:xfrm>
      </p:grpSpPr>
      <p:sp>
        <p:nvSpPr>
          <p:cNvPr id="11" name="Freeform 10"/>
          <p:cNvSpPr>
            <a:spLocks/>
          </p:cNvSpPr>
          <p:nvPr/>
        </p:nvSpPr>
        <p:spPr bwMode="auto">
          <a:xfrm>
            <a:off x="1630775" y="-1"/>
            <a:ext cx="11243401" cy="6858001"/>
          </a:xfrm>
          <a:custGeom>
            <a:avLst/>
            <a:gdLst>
              <a:gd name="connsiteX0" fmla="*/ 1457720 w 11243401"/>
              <a:gd name="connsiteY0" fmla="*/ 0 h 6858001"/>
              <a:gd name="connsiteX1" fmla="*/ 6823801 w 11243401"/>
              <a:gd name="connsiteY1" fmla="*/ 0 h 6858001"/>
              <a:gd name="connsiteX2" fmla="*/ 6823801 w 11243401"/>
              <a:gd name="connsiteY2" fmla="*/ 1 h 6858001"/>
              <a:gd name="connsiteX3" fmla="*/ 11243401 w 11243401"/>
              <a:gd name="connsiteY3" fmla="*/ 1 h 6858001"/>
              <a:gd name="connsiteX4" fmla="*/ 11243401 w 11243401"/>
              <a:gd name="connsiteY4" fmla="*/ 6858001 h 6858001"/>
              <a:gd name="connsiteX5" fmla="*/ 6823801 w 11243401"/>
              <a:gd name="connsiteY5" fmla="*/ 6858001 h 6858001"/>
              <a:gd name="connsiteX6" fmla="*/ 0 w 11243401"/>
              <a:gd name="connsiteY6"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43401" h="6858001">
                <a:moveTo>
                  <a:pt x="1457720" y="0"/>
                </a:moveTo>
                <a:lnTo>
                  <a:pt x="6823801" y="0"/>
                </a:lnTo>
                <a:lnTo>
                  <a:pt x="6823801" y="1"/>
                </a:lnTo>
                <a:lnTo>
                  <a:pt x="11243401" y="1"/>
                </a:lnTo>
                <a:lnTo>
                  <a:pt x="11243401" y="6858001"/>
                </a:lnTo>
                <a:lnTo>
                  <a:pt x="6823801" y="6858001"/>
                </a:lnTo>
                <a:lnTo>
                  <a:pt x="0" y="6858001"/>
                </a:lnTo>
                <a:close/>
              </a:path>
            </a:pathLst>
          </a:custGeom>
          <a:solidFill>
            <a:schemeClr val="accent1"/>
          </a:solidFill>
          <a:ln>
            <a:noFill/>
          </a:ln>
        </p:spPr>
        <p:txBody>
          <a:bodyPr vert="horz" wrap="square" lIns="91416" tIns="45708" rIns="91416" bIns="45708" numCol="1" anchor="t" anchorCtr="0" compatLnSpc="1">
            <a:prstTxWarp prst="textNoShape">
              <a:avLst/>
            </a:prstTxWarp>
            <a:noAutofit/>
          </a:bodyPr>
          <a:lstStyle/>
          <a:p>
            <a:pPr defTabSz="914126">
              <a:defRPr/>
            </a:pPr>
            <a:endParaRPr lang="en-US" sz="1799" dirty="0">
              <a:solidFill>
                <a:srgbClr val="000000"/>
              </a:solidFill>
            </a:endParaRPr>
          </a:p>
        </p:txBody>
      </p:sp>
      <p:sp>
        <p:nvSpPr>
          <p:cNvPr id="6" name="Text Placeholder 5"/>
          <p:cNvSpPr>
            <a:spLocks noGrp="1"/>
          </p:cNvSpPr>
          <p:nvPr userDrawn="1">
            <p:ph type="body" sz="quarter" idx="13"/>
          </p:nvPr>
        </p:nvSpPr>
        <p:spPr>
          <a:xfrm>
            <a:off x="2771141" y="4366353"/>
            <a:ext cx="8963660" cy="563458"/>
          </a:xfrm>
          <a:prstGeom prst="rect">
            <a:avLst/>
          </a:prstGeom>
        </p:spPr>
        <p:txBody>
          <a:bodyPr lIns="192024"/>
          <a:lstStyle>
            <a:lvl1pPr marL="0" indent="0">
              <a:buNone/>
              <a:defRPr lang="en-US" sz="2744" kern="1200" smtClean="0">
                <a:solidFill>
                  <a:schemeClr val="bg1"/>
                </a:solidFill>
                <a:latin typeface="+mj-lt"/>
                <a:ea typeface="+mn-ea"/>
                <a:cs typeface="+mn-cs"/>
              </a:defRPr>
            </a:lvl1pPr>
            <a:lvl2pPr marL="0" indent="0">
              <a:buNone/>
              <a:defRPr lang="en-US" sz="3107" kern="1200" smtClean="0">
                <a:solidFill>
                  <a:schemeClr val="bg1"/>
                </a:solidFill>
                <a:latin typeface="+mj-lt"/>
                <a:ea typeface="+mn-ea"/>
                <a:cs typeface="+mn-cs"/>
              </a:defRPr>
            </a:lvl2pPr>
            <a:lvl3pPr marL="0" indent="0">
              <a:buNone/>
              <a:defRPr lang="en-US" sz="3107" kern="1200" smtClean="0">
                <a:solidFill>
                  <a:schemeClr val="bg1"/>
                </a:solidFill>
                <a:latin typeface="+mj-lt"/>
                <a:ea typeface="+mn-ea"/>
                <a:cs typeface="+mn-cs"/>
              </a:defRPr>
            </a:lvl3pPr>
            <a:lvl4pPr marL="0" indent="0">
              <a:buNone/>
              <a:defRPr lang="en-US" sz="3107" kern="1200" smtClean="0">
                <a:solidFill>
                  <a:schemeClr val="bg1"/>
                </a:solidFill>
                <a:latin typeface="+mj-lt"/>
                <a:ea typeface="+mn-ea"/>
                <a:cs typeface="+mn-cs"/>
              </a:defRPr>
            </a:lvl4pPr>
            <a:lvl5pPr marL="0" indent="0">
              <a:buNone/>
              <a:defRPr lang="en-US" sz="3107" kern="1200">
                <a:solidFill>
                  <a:schemeClr val="bg1"/>
                </a:solidFill>
                <a:latin typeface="+mj-lt"/>
                <a:ea typeface="+mn-ea"/>
                <a:cs typeface="+mn-cs"/>
              </a:defRPr>
            </a:lvl5pPr>
          </a:lstStyle>
          <a:p>
            <a:pPr lvl="0"/>
            <a:r>
              <a:rPr lang="en-US" dirty="0"/>
              <a:t>Click to edit Master text styles</a:t>
            </a:r>
          </a:p>
        </p:txBody>
      </p:sp>
      <p:sp>
        <p:nvSpPr>
          <p:cNvPr id="7" name="Title 2"/>
          <p:cNvSpPr>
            <a:spLocks noGrp="1"/>
          </p:cNvSpPr>
          <p:nvPr userDrawn="1">
            <p:ph type="title"/>
          </p:nvPr>
        </p:nvSpPr>
        <p:spPr>
          <a:xfrm>
            <a:off x="2770828" y="3428999"/>
            <a:ext cx="8963973" cy="927940"/>
          </a:xfrm>
          <a:prstGeom prst="rect">
            <a:avLst/>
          </a:prstGeom>
        </p:spPr>
        <p:txBody>
          <a:bodyPr/>
          <a:lstStyle>
            <a:lvl1pPr algn="l">
              <a:defRPr sz="5398">
                <a:solidFill>
                  <a:schemeClr val="bg1"/>
                </a:solidFill>
              </a:defRPr>
            </a:lvl1pPr>
          </a:lstStyle>
          <a:p>
            <a:r>
              <a:rPr lang="en-US" dirty="0"/>
              <a:t>Click to edit Master title style</a:t>
            </a:r>
          </a:p>
        </p:txBody>
      </p:sp>
    </p:spTree>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Large Title and Content">
    <p:spTree>
      <p:nvGrpSpPr>
        <p:cNvPr id="1" name=""/>
        <p:cNvGrpSpPr/>
        <p:nvPr/>
      </p:nvGrpSpPr>
      <p:grpSpPr>
        <a:xfrm>
          <a:off x="0" y="0"/>
          <a:ext cx="0" cy="0"/>
          <a:chOff x="0" y="0"/>
          <a:chExt cx="0" cy="0"/>
        </a:xfrm>
      </p:grpSpPr>
      <p:sp>
        <p:nvSpPr>
          <p:cNvPr id="17" name="Freeform 16"/>
          <p:cNvSpPr/>
          <p:nvPr userDrawn="1"/>
        </p:nvSpPr>
        <p:spPr bwMode="auto">
          <a:xfrm>
            <a:off x="0" y="2"/>
            <a:ext cx="4136529" cy="6858001"/>
          </a:xfrm>
          <a:custGeom>
            <a:avLst/>
            <a:gdLst>
              <a:gd name="connsiteX0" fmla="*/ 0 w 4136529"/>
              <a:gd name="connsiteY0" fmla="*/ 0 h 6858001"/>
              <a:gd name="connsiteX1" fmla="*/ 268927 w 4136529"/>
              <a:gd name="connsiteY1" fmla="*/ 0 h 6858001"/>
              <a:gd name="connsiteX2" fmla="*/ 469900 w 4136529"/>
              <a:gd name="connsiteY2" fmla="*/ 0 h 6858001"/>
              <a:gd name="connsiteX3" fmla="*/ 4136529 w 4136529"/>
              <a:gd name="connsiteY3" fmla="*/ 0 h 6858001"/>
              <a:gd name="connsiteX4" fmla="*/ 2678809 w 4136529"/>
              <a:gd name="connsiteY4" fmla="*/ 6858001 h 6858001"/>
              <a:gd name="connsiteX5" fmla="*/ 469900 w 4136529"/>
              <a:gd name="connsiteY5" fmla="*/ 6858001 h 6858001"/>
              <a:gd name="connsiteX6" fmla="*/ 268927 w 4136529"/>
              <a:gd name="connsiteY6" fmla="*/ 6858001 h 6858001"/>
              <a:gd name="connsiteX7" fmla="*/ 0 w 4136529"/>
              <a:gd name="connsiteY7"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36529" h="6858001">
                <a:moveTo>
                  <a:pt x="0" y="0"/>
                </a:moveTo>
                <a:lnTo>
                  <a:pt x="268927" y="0"/>
                </a:lnTo>
                <a:lnTo>
                  <a:pt x="469900" y="0"/>
                </a:lnTo>
                <a:lnTo>
                  <a:pt x="4136529" y="0"/>
                </a:lnTo>
                <a:lnTo>
                  <a:pt x="2678809" y="6858001"/>
                </a:lnTo>
                <a:lnTo>
                  <a:pt x="469900" y="6858001"/>
                </a:lnTo>
                <a:lnTo>
                  <a:pt x="268927" y="6858001"/>
                </a:lnTo>
                <a:lnTo>
                  <a:pt x="0" y="6858001"/>
                </a:ln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2" tIns="146266" rIns="182832" bIns="146266" numCol="1" spcCol="0" rtlCol="0" fromWordArt="0" anchor="t" anchorCtr="0" forceAA="0" compatLnSpc="1">
            <a:prstTxWarp prst="textNoShape">
              <a:avLst/>
            </a:prstTxWarp>
            <a:noAutofit/>
          </a:bodyPr>
          <a:lstStyle/>
          <a:p>
            <a:pPr algn="ctr" defTabSz="932192" fontAlgn="base">
              <a:lnSpc>
                <a:spcPct val="90000"/>
              </a:lnSpc>
              <a:spcBef>
                <a:spcPct val="0"/>
              </a:spcBef>
              <a:spcAft>
                <a:spcPct val="0"/>
              </a:spcAft>
              <a:defRPr/>
            </a:pPr>
            <a:endParaRPr lang="en-US" sz="1999" b="1" dirty="0">
              <a:solidFill>
                <a:srgbClr val="FFFFFF"/>
              </a:solidFill>
              <a:latin typeface="Segoe UI Light"/>
              <a:ea typeface="Segoe UI" pitchFamily="34" charset="0"/>
              <a:cs typeface="Segoe UI" pitchFamily="34" charset="0"/>
            </a:endParaRPr>
          </a:p>
        </p:txBody>
      </p:sp>
      <p:sp>
        <p:nvSpPr>
          <p:cNvPr id="8" name="TextBox 7"/>
          <p:cNvSpPr txBox="1"/>
          <p:nvPr userDrawn="1"/>
        </p:nvSpPr>
        <p:spPr>
          <a:xfrm>
            <a:off x="9918256" y="-1024186"/>
            <a:ext cx="896425" cy="896552"/>
          </a:xfrm>
          <a:prstGeom prst="rect">
            <a:avLst/>
          </a:prstGeom>
          <a:noFill/>
        </p:spPr>
        <p:txBody>
          <a:bodyPr wrap="none" lIns="179238" tIns="143391" rIns="179238" bIns="143391"/>
          <a:lstStyle/>
          <a:p>
            <a:pPr defTabSz="913231" fontAlgn="base">
              <a:lnSpc>
                <a:spcPct val="90000"/>
              </a:lnSpc>
              <a:spcBef>
                <a:spcPct val="0"/>
              </a:spcBef>
              <a:spcAft>
                <a:spcPts val="588"/>
              </a:spcAft>
              <a:defRPr/>
            </a:pPr>
            <a:endParaRPr lang="en-US" sz="2352" dirty="0">
              <a:gradFill>
                <a:gsLst>
                  <a:gs pos="2917">
                    <a:srgbClr val="FFFFFF"/>
                  </a:gs>
                  <a:gs pos="30000">
                    <a:srgbClr val="FFFFFF"/>
                  </a:gs>
                </a:gsLst>
                <a:lin ang="5400000" scaled="0"/>
              </a:gradFill>
              <a:ea typeface="MS PGothic" charset="0"/>
            </a:endParaRPr>
          </a:p>
        </p:txBody>
      </p:sp>
      <p:sp>
        <p:nvSpPr>
          <p:cNvPr id="9" name="TextBox 8"/>
          <p:cNvSpPr txBox="1"/>
          <p:nvPr userDrawn="1"/>
        </p:nvSpPr>
        <p:spPr>
          <a:xfrm>
            <a:off x="11052794" y="-1674809"/>
            <a:ext cx="896425" cy="896552"/>
          </a:xfrm>
          <a:prstGeom prst="rect">
            <a:avLst/>
          </a:prstGeom>
          <a:noFill/>
        </p:spPr>
        <p:txBody>
          <a:bodyPr wrap="none" lIns="179238" tIns="143391" rIns="179238" bIns="143391"/>
          <a:lstStyle/>
          <a:p>
            <a:pPr defTabSz="913231" fontAlgn="base">
              <a:lnSpc>
                <a:spcPct val="90000"/>
              </a:lnSpc>
              <a:spcBef>
                <a:spcPct val="0"/>
              </a:spcBef>
              <a:spcAft>
                <a:spcPts val="588"/>
              </a:spcAft>
              <a:defRPr/>
            </a:pPr>
            <a:endParaRPr lang="en-US" sz="2352" dirty="0">
              <a:gradFill>
                <a:gsLst>
                  <a:gs pos="2917">
                    <a:srgbClr val="FFFFFF"/>
                  </a:gs>
                  <a:gs pos="30000">
                    <a:srgbClr val="FFFFFF"/>
                  </a:gs>
                </a:gsLst>
                <a:lin ang="5400000" scaled="0"/>
              </a:gradFill>
              <a:ea typeface="MS PGothic" charset="0"/>
            </a:endParaRPr>
          </a:p>
        </p:txBody>
      </p:sp>
      <p:sp>
        <p:nvSpPr>
          <p:cNvPr id="10" name="Title 2"/>
          <p:cNvSpPr>
            <a:spLocks noGrp="1"/>
          </p:cNvSpPr>
          <p:nvPr>
            <p:ph type="title"/>
          </p:nvPr>
        </p:nvSpPr>
        <p:spPr>
          <a:xfrm>
            <a:off x="268928" y="286383"/>
            <a:ext cx="3033073" cy="2012859"/>
          </a:xfrm>
          <a:prstGeom prst="rect">
            <a:avLst/>
          </a:prstGeom>
        </p:spPr>
        <p:txBody>
          <a:bodyPr>
            <a:spAutoFit/>
          </a:bodyPr>
          <a:lstStyle>
            <a:lvl1pPr algn="l">
              <a:defRPr sz="4399">
                <a:solidFill>
                  <a:schemeClr val="bg1"/>
                </a:solidFill>
              </a:defRPr>
            </a:lvl1pPr>
          </a:lstStyle>
          <a:p>
            <a:r>
              <a:rPr lang="en-US" dirty="0"/>
              <a:t>Click to edit Master title style</a:t>
            </a:r>
          </a:p>
        </p:txBody>
      </p:sp>
      <p:sp>
        <p:nvSpPr>
          <p:cNvPr id="12" name="Slide Number Placeholder 3"/>
          <p:cNvSpPr>
            <a:spLocks noGrp="1"/>
          </p:cNvSpPr>
          <p:nvPr>
            <p:ph type="sldNum" sz="quarter" idx="15"/>
          </p:nvPr>
        </p:nvSpPr>
        <p:spPr>
          <a:xfrm>
            <a:off x="11367165" y="6437742"/>
            <a:ext cx="555597" cy="133860"/>
          </a:xfrm>
        </p:spPr>
        <p:txBody>
          <a:bodyPr/>
          <a:lstStyle>
            <a:lvl1pPr>
              <a:defRPr/>
            </a:lvl1pPr>
          </a:lstStyle>
          <a:p>
            <a:pPr defTabSz="914126"/>
            <a:fld id="{6052FC3A-E1BD-E54F-9A48-71EBDEF00552}" type="slidenum">
              <a:rPr lang="en-US" smtClean="0"/>
              <a:pPr defTabSz="914126"/>
              <a:t>‹#›</a:t>
            </a:fld>
            <a:endParaRPr lang="en-US"/>
          </a:p>
        </p:txBody>
      </p:sp>
      <p:sp>
        <p:nvSpPr>
          <p:cNvPr id="3" name="Content Placeholder 2"/>
          <p:cNvSpPr>
            <a:spLocks noGrp="1"/>
          </p:cNvSpPr>
          <p:nvPr>
            <p:ph sz="quarter" idx="16"/>
          </p:nvPr>
        </p:nvSpPr>
        <p:spPr>
          <a:xfrm>
            <a:off x="4136528" y="742950"/>
            <a:ext cx="7785597" cy="5372100"/>
          </a:xfrm>
        </p:spPr>
        <p:txBody>
          <a:bodyPr/>
          <a:lstStyle>
            <a:lvl1pPr marL="0" indent="0">
              <a:spcBef>
                <a:spcPts val="1200"/>
              </a:spcBef>
              <a:buNone/>
              <a:defRPr sz="3199"/>
            </a:lvl1pPr>
            <a:lvl2pPr marL="0" indent="0">
              <a:spcBef>
                <a:spcPts val="1200"/>
              </a:spcBef>
              <a:buNone/>
              <a:defRPr sz="1999"/>
            </a:lvl2pPr>
            <a:lvl3pPr marL="560073" indent="0">
              <a:buNone/>
              <a:defRPr sz="1799"/>
            </a:lvl3pPr>
          </a:lstStyle>
          <a:p>
            <a:pPr lvl="0"/>
            <a:r>
              <a:rPr lang="en-US" dirty="0"/>
              <a:t>Click to edit Master text styles</a:t>
            </a:r>
          </a:p>
          <a:p>
            <a:pPr lvl="1"/>
            <a:r>
              <a:rPr lang="en-US" dirty="0"/>
              <a:t>Second level</a:t>
            </a:r>
          </a:p>
        </p:txBody>
      </p:sp>
    </p:spTree>
    <p:extLst/>
  </p:cSld>
  <p:clrMapOvr>
    <a:masterClrMapping/>
  </p:clrMapOvr>
  <p:transition>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Small Title and Content">
    <p:spTree>
      <p:nvGrpSpPr>
        <p:cNvPr id="1" name=""/>
        <p:cNvGrpSpPr/>
        <p:nvPr/>
      </p:nvGrpSpPr>
      <p:grpSpPr>
        <a:xfrm>
          <a:off x="0" y="0"/>
          <a:ext cx="0" cy="0"/>
          <a:chOff x="0" y="0"/>
          <a:chExt cx="0" cy="0"/>
        </a:xfrm>
      </p:grpSpPr>
      <p:sp>
        <p:nvSpPr>
          <p:cNvPr id="19" name="Freeform 18"/>
          <p:cNvSpPr>
            <a:spLocks/>
          </p:cNvSpPr>
          <p:nvPr userDrawn="1"/>
        </p:nvSpPr>
        <p:spPr bwMode="auto">
          <a:xfrm flipH="1" flipV="1">
            <a:off x="0" y="2"/>
            <a:ext cx="3047516" cy="6858001"/>
          </a:xfrm>
          <a:custGeom>
            <a:avLst/>
            <a:gdLst>
              <a:gd name="connsiteX0" fmla="*/ 3047516 w 3047516"/>
              <a:gd name="connsiteY0" fmla="*/ 6858001 h 6858001"/>
              <a:gd name="connsiteX1" fmla="*/ 0 w 3047516"/>
              <a:gd name="connsiteY1" fmla="*/ 6858001 h 6858001"/>
              <a:gd name="connsiteX2" fmla="*/ 1457720 w 3047516"/>
              <a:gd name="connsiteY2" fmla="*/ 0 h 6858001"/>
              <a:gd name="connsiteX3" fmla="*/ 3047516 w 3047516"/>
              <a:gd name="connsiteY3" fmla="*/ 0 h 6858001"/>
            </a:gdLst>
            <a:ahLst/>
            <a:cxnLst>
              <a:cxn ang="0">
                <a:pos x="connsiteX0" y="connsiteY0"/>
              </a:cxn>
              <a:cxn ang="0">
                <a:pos x="connsiteX1" y="connsiteY1"/>
              </a:cxn>
              <a:cxn ang="0">
                <a:pos x="connsiteX2" y="connsiteY2"/>
              </a:cxn>
              <a:cxn ang="0">
                <a:pos x="connsiteX3" y="connsiteY3"/>
              </a:cxn>
            </a:cxnLst>
            <a:rect l="l" t="t" r="r" b="b"/>
            <a:pathLst>
              <a:path w="3047516" h="6858001">
                <a:moveTo>
                  <a:pt x="3047516" y="6858001"/>
                </a:moveTo>
                <a:lnTo>
                  <a:pt x="0" y="6858001"/>
                </a:lnTo>
                <a:lnTo>
                  <a:pt x="1457720" y="0"/>
                </a:lnTo>
                <a:lnTo>
                  <a:pt x="3047516" y="0"/>
                </a:lnTo>
                <a:close/>
              </a:path>
            </a:pathLst>
          </a:custGeom>
          <a:solidFill>
            <a:schemeClr val="accent1"/>
          </a:solidFill>
          <a:ln>
            <a:noFill/>
          </a:ln>
        </p:spPr>
        <p:txBody>
          <a:bodyPr vert="horz" wrap="square" lIns="91416" tIns="45708" rIns="91416" bIns="45708" numCol="1" anchor="t" anchorCtr="0" compatLnSpc="1">
            <a:prstTxWarp prst="textNoShape">
              <a:avLst/>
            </a:prstTxWarp>
            <a:noAutofit/>
          </a:bodyPr>
          <a:lstStyle/>
          <a:p>
            <a:pPr defTabSz="914126">
              <a:defRPr/>
            </a:pPr>
            <a:endParaRPr lang="en-US" sz="1799" dirty="0">
              <a:solidFill>
                <a:srgbClr val="000000"/>
              </a:solidFill>
            </a:endParaRPr>
          </a:p>
        </p:txBody>
      </p:sp>
      <p:sp>
        <p:nvSpPr>
          <p:cNvPr id="8" name="TextBox 7"/>
          <p:cNvSpPr txBox="1"/>
          <p:nvPr userDrawn="1"/>
        </p:nvSpPr>
        <p:spPr>
          <a:xfrm>
            <a:off x="9918256" y="-1024186"/>
            <a:ext cx="896425" cy="896552"/>
          </a:xfrm>
          <a:prstGeom prst="rect">
            <a:avLst/>
          </a:prstGeom>
          <a:noFill/>
        </p:spPr>
        <p:txBody>
          <a:bodyPr wrap="none" lIns="179238" tIns="143391" rIns="179238" bIns="143391"/>
          <a:lstStyle/>
          <a:p>
            <a:pPr defTabSz="913231" fontAlgn="base">
              <a:lnSpc>
                <a:spcPct val="90000"/>
              </a:lnSpc>
              <a:spcBef>
                <a:spcPct val="0"/>
              </a:spcBef>
              <a:spcAft>
                <a:spcPts val="588"/>
              </a:spcAft>
              <a:defRPr/>
            </a:pPr>
            <a:endParaRPr lang="en-US" sz="2352" dirty="0">
              <a:gradFill>
                <a:gsLst>
                  <a:gs pos="2917">
                    <a:srgbClr val="FFFFFF"/>
                  </a:gs>
                  <a:gs pos="30000">
                    <a:srgbClr val="FFFFFF"/>
                  </a:gs>
                </a:gsLst>
                <a:lin ang="5400000" scaled="0"/>
              </a:gradFill>
              <a:ea typeface="MS PGothic" charset="0"/>
            </a:endParaRPr>
          </a:p>
        </p:txBody>
      </p:sp>
      <p:sp>
        <p:nvSpPr>
          <p:cNvPr id="9" name="TextBox 8"/>
          <p:cNvSpPr txBox="1"/>
          <p:nvPr userDrawn="1"/>
        </p:nvSpPr>
        <p:spPr>
          <a:xfrm>
            <a:off x="11052794" y="-1674809"/>
            <a:ext cx="896425" cy="896552"/>
          </a:xfrm>
          <a:prstGeom prst="rect">
            <a:avLst/>
          </a:prstGeom>
          <a:noFill/>
        </p:spPr>
        <p:txBody>
          <a:bodyPr wrap="none" lIns="179238" tIns="143391" rIns="179238" bIns="143391"/>
          <a:lstStyle/>
          <a:p>
            <a:pPr defTabSz="913231" fontAlgn="base">
              <a:lnSpc>
                <a:spcPct val="90000"/>
              </a:lnSpc>
              <a:spcBef>
                <a:spcPct val="0"/>
              </a:spcBef>
              <a:spcAft>
                <a:spcPts val="588"/>
              </a:spcAft>
              <a:defRPr/>
            </a:pPr>
            <a:endParaRPr lang="en-US" sz="2352" dirty="0">
              <a:gradFill>
                <a:gsLst>
                  <a:gs pos="2917">
                    <a:srgbClr val="FFFFFF"/>
                  </a:gs>
                  <a:gs pos="30000">
                    <a:srgbClr val="FFFFFF"/>
                  </a:gs>
                </a:gsLst>
                <a:lin ang="5400000" scaled="0"/>
              </a:gradFill>
              <a:ea typeface="MS PGothic" charset="0"/>
            </a:endParaRPr>
          </a:p>
        </p:txBody>
      </p:sp>
      <p:sp>
        <p:nvSpPr>
          <p:cNvPr id="10" name="Title 2"/>
          <p:cNvSpPr>
            <a:spLocks noGrp="1"/>
          </p:cNvSpPr>
          <p:nvPr>
            <p:ph type="title"/>
          </p:nvPr>
        </p:nvSpPr>
        <p:spPr>
          <a:xfrm>
            <a:off x="268928" y="286383"/>
            <a:ext cx="2626673" cy="1514261"/>
          </a:xfrm>
          <a:prstGeom prst="rect">
            <a:avLst/>
          </a:prstGeom>
        </p:spPr>
        <p:txBody>
          <a:bodyPr wrap="square">
            <a:spAutoFit/>
          </a:bodyPr>
          <a:lstStyle>
            <a:lvl1pPr algn="l">
              <a:defRPr sz="3199" spc="0">
                <a:solidFill>
                  <a:schemeClr val="bg1"/>
                </a:solidFill>
              </a:defRPr>
            </a:lvl1pPr>
          </a:lstStyle>
          <a:p>
            <a:r>
              <a:rPr lang="en-US" dirty="0"/>
              <a:t>Click to edit Master title style</a:t>
            </a:r>
          </a:p>
        </p:txBody>
      </p:sp>
      <p:sp>
        <p:nvSpPr>
          <p:cNvPr id="11" name="Slide Number Placeholder 3"/>
          <p:cNvSpPr>
            <a:spLocks noGrp="1"/>
          </p:cNvSpPr>
          <p:nvPr>
            <p:ph type="sldNum" sz="quarter" idx="15"/>
          </p:nvPr>
        </p:nvSpPr>
        <p:spPr>
          <a:xfrm>
            <a:off x="11367165" y="6437742"/>
            <a:ext cx="555597" cy="133860"/>
          </a:xfrm>
        </p:spPr>
        <p:txBody>
          <a:bodyPr/>
          <a:lstStyle>
            <a:lvl1pPr>
              <a:defRPr/>
            </a:lvl1pPr>
          </a:lstStyle>
          <a:p>
            <a:pPr defTabSz="914126"/>
            <a:fld id="{6052FC3A-E1BD-E54F-9A48-71EBDEF00552}" type="slidenum">
              <a:rPr lang="en-US" smtClean="0"/>
              <a:pPr defTabSz="914126"/>
              <a:t>‹#›</a:t>
            </a:fld>
            <a:endParaRPr lang="en-US"/>
          </a:p>
        </p:txBody>
      </p:sp>
      <p:sp>
        <p:nvSpPr>
          <p:cNvPr id="13" name="Content Placeholder 2"/>
          <p:cNvSpPr>
            <a:spLocks noGrp="1"/>
          </p:cNvSpPr>
          <p:nvPr>
            <p:ph sz="quarter" idx="16"/>
          </p:nvPr>
        </p:nvSpPr>
        <p:spPr>
          <a:xfrm>
            <a:off x="3047516" y="742950"/>
            <a:ext cx="8874610" cy="5372100"/>
          </a:xfrm>
        </p:spPr>
        <p:txBody>
          <a:bodyPr/>
          <a:lstStyle>
            <a:lvl1pPr marL="0" indent="0">
              <a:spcBef>
                <a:spcPts val="1200"/>
              </a:spcBef>
              <a:buNone/>
              <a:defRPr sz="2799"/>
            </a:lvl1pPr>
            <a:lvl2pPr marL="0" indent="0">
              <a:spcBef>
                <a:spcPts val="1200"/>
              </a:spcBef>
              <a:defRPr lang="en-US" sz="1999" kern="1200" dirty="0" smtClean="0">
                <a:solidFill>
                  <a:schemeClr val="tx2"/>
                </a:solidFill>
                <a:latin typeface="+mn-lt"/>
                <a:ea typeface="ＭＳ Ｐゴシック" charset="0"/>
                <a:cs typeface="+mn-cs"/>
              </a:defRPr>
            </a:lvl2pPr>
            <a:lvl3pPr>
              <a:defRPr sz="1799"/>
            </a:lvl3pPr>
          </a:lstStyle>
          <a:p>
            <a:pPr lvl="0"/>
            <a:r>
              <a:rPr lang="en-US" dirty="0"/>
              <a:t>Click to edit Master text styles</a:t>
            </a:r>
          </a:p>
          <a:p>
            <a:pPr lvl="1"/>
            <a:r>
              <a:rPr lang="en-US" dirty="0"/>
              <a:t>Second level</a:t>
            </a:r>
          </a:p>
        </p:txBody>
      </p:sp>
    </p:spTree>
    <p:extLst/>
  </p:cSld>
  <p:clrMapOvr>
    <a:masterClrMapping/>
  </p:clrMapOvr>
  <p:transition>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Small Title and 2 Content">
    <p:spTree>
      <p:nvGrpSpPr>
        <p:cNvPr id="1" name=""/>
        <p:cNvGrpSpPr/>
        <p:nvPr/>
      </p:nvGrpSpPr>
      <p:grpSpPr>
        <a:xfrm>
          <a:off x="0" y="0"/>
          <a:ext cx="0" cy="0"/>
          <a:chOff x="0" y="0"/>
          <a:chExt cx="0" cy="0"/>
        </a:xfrm>
      </p:grpSpPr>
      <p:sp>
        <p:nvSpPr>
          <p:cNvPr id="19" name="Freeform 18"/>
          <p:cNvSpPr>
            <a:spLocks/>
          </p:cNvSpPr>
          <p:nvPr userDrawn="1"/>
        </p:nvSpPr>
        <p:spPr bwMode="auto">
          <a:xfrm flipH="1" flipV="1">
            <a:off x="0" y="2"/>
            <a:ext cx="3047516" cy="6858001"/>
          </a:xfrm>
          <a:custGeom>
            <a:avLst/>
            <a:gdLst>
              <a:gd name="connsiteX0" fmla="*/ 3047516 w 3047516"/>
              <a:gd name="connsiteY0" fmla="*/ 6858001 h 6858001"/>
              <a:gd name="connsiteX1" fmla="*/ 0 w 3047516"/>
              <a:gd name="connsiteY1" fmla="*/ 6858001 h 6858001"/>
              <a:gd name="connsiteX2" fmla="*/ 1457720 w 3047516"/>
              <a:gd name="connsiteY2" fmla="*/ 0 h 6858001"/>
              <a:gd name="connsiteX3" fmla="*/ 3047516 w 3047516"/>
              <a:gd name="connsiteY3" fmla="*/ 0 h 6858001"/>
            </a:gdLst>
            <a:ahLst/>
            <a:cxnLst>
              <a:cxn ang="0">
                <a:pos x="connsiteX0" y="connsiteY0"/>
              </a:cxn>
              <a:cxn ang="0">
                <a:pos x="connsiteX1" y="connsiteY1"/>
              </a:cxn>
              <a:cxn ang="0">
                <a:pos x="connsiteX2" y="connsiteY2"/>
              </a:cxn>
              <a:cxn ang="0">
                <a:pos x="connsiteX3" y="connsiteY3"/>
              </a:cxn>
            </a:cxnLst>
            <a:rect l="l" t="t" r="r" b="b"/>
            <a:pathLst>
              <a:path w="3047516" h="6858001">
                <a:moveTo>
                  <a:pt x="3047516" y="6858001"/>
                </a:moveTo>
                <a:lnTo>
                  <a:pt x="0" y="6858001"/>
                </a:lnTo>
                <a:lnTo>
                  <a:pt x="1457720" y="0"/>
                </a:lnTo>
                <a:lnTo>
                  <a:pt x="3047516" y="0"/>
                </a:lnTo>
                <a:close/>
              </a:path>
            </a:pathLst>
          </a:custGeom>
          <a:solidFill>
            <a:schemeClr val="accent1"/>
          </a:solidFill>
          <a:ln>
            <a:noFill/>
          </a:ln>
        </p:spPr>
        <p:txBody>
          <a:bodyPr vert="horz" wrap="square" lIns="91416" tIns="45708" rIns="91416" bIns="45708" numCol="1" anchor="t" anchorCtr="0" compatLnSpc="1">
            <a:prstTxWarp prst="textNoShape">
              <a:avLst/>
            </a:prstTxWarp>
            <a:noAutofit/>
          </a:bodyPr>
          <a:lstStyle/>
          <a:p>
            <a:pPr defTabSz="914126">
              <a:defRPr/>
            </a:pPr>
            <a:endParaRPr lang="en-US" sz="1799" dirty="0">
              <a:solidFill>
                <a:srgbClr val="000000"/>
              </a:solidFill>
            </a:endParaRPr>
          </a:p>
        </p:txBody>
      </p:sp>
      <p:sp>
        <p:nvSpPr>
          <p:cNvPr id="8" name="TextBox 7"/>
          <p:cNvSpPr txBox="1"/>
          <p:nvPr userDrawn="1"/>
        </p:nvSpPr>
        <p:spPr>
          <a:xfrm>
            <a:off x="9918256" y="-1024186"/>
            <a:ext cx="896425" cy="896552"/>
          </a:xfrm>
          <a:prstGeom prst="rect">
            <a:avLst/>
          </a:prstGeom>
          <a:noFill/>
        </p:spPr>
        <p:txBody>
          <a:bodyPr wrap="none" lIns="179238" tIns="143391" rIns="179238" bIns="143391"/>
          <a:lstStyle/>
          <a:p>
            <a:pPr defTabSz="913231" fontAlgn="base">
              <a:lnSpc>
                <a:spcPct val="90000"/>
              </a:lnSpc>
              <a:spcBef>
                <a:spcPct val="0"/>
              </a:spcBef>
              <a:spcAft>
                <a:spcPts val="588"/>
              </a:spcAft>
              <a:defRPr/>
            </a:pPr>
            <a:endParaRPr lang="en-US" sz="2352" dirty="0">
              <a:gradFill>
                <a:gsLst>
                  <a:gs pos="2917">
                    <a:srgbClr val="FFFFFF"/>
                  </a:gs>
                  <a:gs pos="30000">
                    <a:srgbClr val="FFFFFF"/>
                  </a:gs>
                </a:gsLst>
                <a:lin ang="5400000" scaled="0"/>
              </a:gradFill>
              <a:ea typeface="MS PGothic" charset="0"/>
            </a:endParaRPr>
          </a:p>
        </p:txBody>
      </p:sp>
      <p:sp>
        <p:nvSpPr>
          <p:cNvPr id="9" name="TextBox 8"/>
          <p:cNvSpPr txBox="1"/>
          <p:nvPr userDrawn="1"/>
        </p:nvSpPr>
        <p:spPr>
          <a:xfrm>
            <a:off x="11052794" y="-1674809"/>
            <a:ext cx="896425" cy="896552"/>
          </a:xfrm>
          <a:prstGeom prst="rect">
            <a:avLst/>
          </a:prstGeom>
          <a:noFill/>
        </p:spPr>
        <p:txBody>
          <a:bodyPr wrap="none" lIns="179238" tIns="143391" rIns="179238" bIns="143391"/>
          <a:lstStyle/>
          <a:p>
            <a:pPr defTabSz="913231" fontAlgn="base">
              <a:lnSpc>
                <a:spcPct val="90000"/>
              </a:lnSpc>
              <a:spcBef>
                <a:spcPct val="0"/>
              </a:spcBef>
              <a:spcAft>
                <a:spcPts val="588"/>
              </a:spcAft>
              <a:defRPr/>
            </a:pPr>
            <a:endParaRPr lang="en-US" sz="2352" dirty="0">
              <a:gradFill>
                <a:gsLst>
                  <a:gs pos="2917">
                    <a:srgbClr val="FFFFFF"/>
                  </a:gs>
                  <a:gs pos="30000">
                    <a:srgbClr val="FFFFFF"/>
                  </a:gs>
                </a:gsLst>
                <a:lin ang="5400000" scaled="0"/>
              </a:gradFill>
              <a:ea typeface="MS PGothic" charset="0"/>
            </a:endParaRPr>
          </a:p>
        </p:txBody>
      </p:sp>
      <p:sp>
        <p:nvSpPr>
          <p:cNvPr id="10" name="Title 2"/>
          <p:cNvSpPr>
            <a:spLocks noGrp="1"/>
          </p:cNvSpPr>
          <p:nvPr>
            <p:ph type="title"/>
          </p:nvPr>
        </p:nvSpPr>
        <p:spPr>
          <a:xfrm>
            <a:off x="268928" y="286383"/>
            <a:ext cx="2626673" cy="1514261"/>
          </a:xfrm>
          <a:prstGeom prst="rect">
            <a:avLst/>
          </a:prstGeom>
        </p:spPr>
        <p:txBody>
          <a:bodyPr wrap="square">
            <a:spAutoFit/>
          </a:bodyPr>
          <a:lstStyle>
            <a:lvl1pPr algn="l">
              <a:defRPr sz="3199" spc="0">
                <a:solidFill>
                  <a:schemeClr val="bg1"/>
                </a:solidFill>
              </a:defRPr>
            </a:lvl1pPr>
          </a:lstStyle>
          <a:p>
            <a:r>
              <a:rPr lang="en-US" dirty="0"/>
              <a:t>Click to edit Master title style</a:t>
            </a:r>
          </a:p>
        </p:txBody>
      </p:sp>
      <p:sp>
        <p:nvSpPr>
          <p:cNvPr id="11" name="Slide Number Placeholder 3"/>
          <p:cNvSpPr>
            <a:spLocks noGrp="1"/>
          </p:cNvSpPr>
          <p:nvPr>
            <p:ph type="sldNum" sz="quarter" idx="15"/>
          </p:nvPr>
        </p:nvSpPr>
        <p:spPr>
          <a:xfrm>
            <a:off x="11367165" y="6437742"/>
            <a:ext cx="555597" cy="133860"/>
          </a:xfrm>
        </p:spPr>
        <p:txBody>
          <a:bodyPr/>
          <a:lstStyle>
            <a:lvl1pPr>
              <a:defRPr/>
            </a:lvl1pPr>
          </a:lstStyle>
          <a:p>
            <a:pPr defTabSz="914126"/>
            <a:fld id="{6052FC3A-E1BD-E54F-9A48-71EBDEF00552}" type="slidenum">
              <a:rPr lang="en-US" smtClean="0"/>
              <a:pPr defTabSz="914126"/>
              <a:t>‹#›</a:t>
            </a:fld>
            <a:endParaRPr lang="en-US"/>
          </a:p>
        </p:txBody>
      </p:sp>
      <p:sp>
        <p:nvSpPr>
          <p:cNvPr id="13" name="Content Placeholder 2"/>
          <p:cNvSpPr>
            <a:spLocks noGrp="1"/>
          </p:cNvSpPr>
          <p:nvPr>
            <p:ph sz="quarter" idx="16"/>
          </p:nvPr>
        </p:nvSpPr>
        <p:spPr>
          <a:xfrm>
            <a:off x="3047516" y="742950"/>
            <a:ext cx="4351704" cy="5372100"/>
          </a:xfrm>
        </p:spPr>
        <p:txBody>
          <a:bodyPr/>
          <a:lstStyle>
            <a:lvl1pPr marL="0" indent="0">
              <a:spcBef>
                <a:spcPts val="1200"/>
              </a:spcBef>
              <a:buNone/>
              <a:defRPr sz="2799"/>
            </a:lvl1pPr>
            <a:lvl2pPr>
              <a:spcBef>
                <a:spcPts val="1200"/>
              </a:spcBef>
              <a:defRPr sz="1999"/>
            </a:lvl2pPr>
            <a:lvl3pPr>
              <a:defRPr sz="1799"/>
            </a:lvl3pPr>
          </a:lstStyle>
          <a:p>
            <a:pPr lvl="0"/>
            <a:r>
              <a:rPr lang="en-US" dirty="0"/>
              <a:t>Click to edit Master text styles</a:t>
            </a:r>
          </a:p>
          <a:p>
            <a:pPr lvl="1"/>
            <a:r>
              <a:rPr lang="en-US" dirty="0"/>
              <a:t>Second level</a:t>
            </a:r>
          </a:p>
        </p:txBody>
      </p:sp>
      <p:sp>
        <p:nvSpPr>
          <p:cNvPr id="14" name="Content Placeholder 2"/>
          <p:cNvSpPr>
            <a:spLocks noGrp="1"/>
          </p:cNvSpPr>
          <p:nvPr>
            <p:ph sz="quarter" idx="17"/>
          </p:nvPr>
        </p:nvSpPr>
        <p:spPr>
          <a:xfrm>
            <a:off x="7571058" y="742950"/>
            <a:ext cx="4351704" cy="5372100"/>
          </a:xfrm>
        </p:spPr>
        <p:txBody>
          <a:bodyPr/>
          <a:lstStyle>
            <a:lvl1pPr marL="0" indent="0">
              <a:spcBef>
                <a:spcPts val="1200"/>
              </a:spcBef>
              <a:buNone/>
              <a:defRPr sz="2799"/>
            </a:lvl1pPr>
            <a:lvl2pPr>
              <a:spcBef>
                <a:spcPts val="1200"/>
              </a:spcBef>
              <a:defRPr sz="1999"/>
            </a:lvl2pPr>
            <a:lvl3pPr>
              <a:defRPr sz="1799"/>
            </a:lvl3pPr>
          </a:lstStyle>
          <a:p>
            <a:pPr lvl="0"/>
            <a:r>
              <a:rPr lang="en-US" dirty="0"/>
              <a:t>Click to edit Master text styles</a:t>
            </a:r>
          </a:p>
          <a:p>
            <a:pPr lvl="1"/>
            <a:r>
              <a:rPr lang="en-US" dirty="0"/>
              <a:t>Second level</a:t>
            </a:r>
          </a:p>
        </p:txBody>
      </p:sp>
    </p:spTree>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1" y="1217195"/>
            <a:ext cx="5378548" cy="1973570"/>
          </a:xfrm>
        </p:spPr>
        <p:txBody>
          <a:bodyPr>
            <a:spAutoFit/>
          </a:bodyPr>
          <a:lstStyle>
            <a:lvl1pPr>
              <a:defRPr sz="647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097556" y="0"/>
            <a:ext cx="6094444" cy="6856100"/>
          </a:xfrm>
          <a:blipFill dpi="0" rotWithShape="1">
            <a:blip r:embed="rId2"/>
            <a:srcRect/>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103491539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1_Small Title and 2 Conten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494971" y="2"/>
            <a:ext cx="10697029" cy="6858001"/>
          </a:xfrm>
          <a:prstGeom prst="rect">
            <a:avLst/>
          </a:prstGeom>
        </p:spPr>
      </p:pic>
      <p:sp>
        <p:nvSpPr>
          <p:cNvPr id="12" name="Rectangle 11"/>
          <p:cNvSpPr/>
          <p:nvPr userDrawn="1"/>
        </p:nvSpPr>
        <p:spPr bwMode="auto">
          <a:xfrm>
            <a:off x="3048" y="0"/>
            <a:ext cx="12188952" cy="6858001"/>
          </a:xfrm>
          <a:prstGeom prst="rect">
            <a:avLst/>
          </a:prstGeom>
          <a:solidFill>
            <a:schemeClr val="tx2">
              <a:lumMod val="50000"/>
              <a:alpha val="74902"/>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2" tIns="146266" rIns="182832" bIns="146266" numCol="1" spcCol="0" rtlCol="0" fromWordArt="0" anchor="t" anchorCtr="0" forceAA="0" compatLnSpc="1">
            <a:prstTxWarp prst="textNoShape">
              <a:avLst/>
            </a:prstTxWarp>
            <a:noAutofit/>
          </a:bodyPr>
          <a:lstStyle/>
          <a:p>
            <a:pPr algn="ctr" defTabSz="932192" fontAlgn="base">
              <a:lnSpc>
                <a:spcPct val="90000"/>
              </a:lnSpc>
              <a:spcBef>
                <a:spcPct val="0"/>
              </a:spcBef>
              <a:spcAft>
                <a:spcPct val="0"/>
              </a:spcAft>
              <a:defRPr/>
            </a:pPr>
            <a:endParaRPr lang="en-US" sz="2399" dirty="0" err="1">
              <a:gradFill>
                <a:gsLst>
                  <a:gs pos="0">
                    <a:srgbClr val="FFFFFF"/>
                  </a:gs>
                  <a:gs pos="100000">
                    <a:srgbClr val="FFFFFF"/>
                  </a:gs>
                </a:gsLst>
                <a:lin ang="5400000" scaled="0"/>
              </a:gradFill>
              <a:ea typeface="Segoe UI" pitchFamily="34" charset="0"/>
              <a:cs typeface="Segoe UI" pitchFamily="34" charset="0"/>
            </a:endParaRPr>
          </a:p>
        </p:txBody>
      </p:sp>
      <p:sp>
        <p:nvSpPr>
          <p:cNvPr id="19" name="Freeform 18"/>
          <p:cNvSpPr>
            <a:spLocks/>
          </p:cNvSpPr>
          <p:nvPr userDrawn="1"/>
        </p:nvSpPr>
        <p:spPr bwMode="auto">
          <a:xfrm flipH="1" flipV="1">
            <a:off x="0" y="2"/>
            <a:ext cx="3047516" cy="6858001"/>
          </a:xfrm>
          <a:custGeom>
            <a:avLst/>
            <a:gdLst>
              <a:gd name="connsiteX0" fmla="*/ 3047516 w 3047516"/>
              <a:gd name="connsiteY0" fmla="*/ 6858001 h 6858001"/>
              <a:gd name="connsiteX1" fmla="*/ 0 w 3047516"/>
              <a:gd name="connsiteY1" fmla="*/ 6858001 h 6858001"/>
              <a:gd name="connsiteX2" fmla="*/ 1457720 w 3047516"/>
              <a:gd name="connsiteY2" fmla="*/ 0 h 6858001"/>
              <a:gd name="connsiteX3" fmla="*/ 3047516 w 3047516"/>
              <a:gd name="connsiteY3" fmla="*/ 0 h 6858001"/>
            </a:gdLst>
            <a:ahLst/>
            <a:cxnLst>
              <a:cxn ang="0">
                <a:pos x="connsiteX0" y="connsiteY0"/>
              </a:cxn>
              <a:cxn ang="0">
                <a:pos x="connsiteX1" y="connsiteY1"/>
              </a:cxn>
              <a:cxn ang="0">
                <a:pos x="connsiteX2" y="connsiteY2"/>
              </a:cxn>
              <a:cxn ang="0">
                <a:pos x="connsiteX3" y="connsiteY3"/>
              </a:cxn>
            </a:cxnLst>
            <a:rect l="l" t="t" r="r" b="b"/>
            <a:pathLst>
              <a:path w="3047516" h="6858001">
                <a:moveTo>
                  <a:pt x="3047516" y="6858001"/>
                </a:moveTo>
                <a:lnTo>
                  <a:pt x="0" y="6858001"/>
                </a:lnTo>
                <a:lnTo>
                  <a:pt x="1457720" y="0"/>
                </a:lnTo>
                <a:lnTo>
                  <a:pt x="3047516" y="0"/>
                </a:lnTo>
                <a:close/>
              </a:path>
            </a:pathLst>
          </a:custGeom>
          <a:solidFill>
            <a:schemeClr val="accent1"/>
          </a:solidFill>
          <a:ln>
            <a:noFill/>
          </a:ln>
        </p:spPr>
        <p:txBody>
          <a:bodyPr vert="horz" wrap="square" lIns="91416" tIns="45708" rIns="91416" bIns="45708" numCol="1" anchor="t" anchorCtr="0" compatLnSpc="1">
            <a:prstTxWarp prst="textNoShape">
              <a:avLst/>
            </a:prstTxWarp>
            <a:noAutofit/>
          </a:bodyPr>
          <a:lstStyle/>
          <a:p>
            <a:pPr defTabSz="914126">
              <a:defRPr/>
            </a:pPr>
            <a:endParaRPr lang="en-US" sz="1799" dirty="0">
              <a:solidFill>
                <a:srgbClr val="000000"/>
              </a:solidFill>
            </a:endParaRPr>
          </a:p>
        </p:txBody>
      </p:sp>
      <p:sp>
        <p:nvSpPr>
          <p:cNvPr id="8" name="TextBox 7"/>
          <p:cNvSpPr txBox="1"/>
          <p:nvPr userDrawn="1"/>
        </p:nvSpPr>
        <p:spPr>
          <a:xfrm>
            <a:off x="9918256" y="-1024186"/>
            <a:ext cx="896425" cy="896552"/>
          </a:xfrm>
          <a:prstGeom prst="rect">
            <a:avLst/>
          </a:prstGeom>
          <a:noFill/>
        </p:spPr>
        <p:txBody>
          <a:bodyPr wrap="none" lIns="179238" tIns="143391" rIns="179238" bIns="143391"/>
          <a:lstStyle/>
          <a:p>
            <a:pPr defTabSz="913231" fontAlgn="base">
              <a:lnSpc>
                <a:spcPct val="90000"/>
              </a:lnSpc>
              <a:spcBef>
                <a:spcPct val="0"/>
              </a:spcBef>
              <a:spcAft>
                <a:spcPts val="588"/>
              </a:spcAft>
              <a:defRPr/>
            </a:pPr>
            <a:endParaRPr lang="en-US" sz="2352" dirty="0">
              <a:gradFill>
                <a:gsLst>
                  <a:gs pos="2917">
                    <a:srgbClr val="FFFFFF"/>
                  </a:gs>
                  <a:gs pos="30000">
                    <a:srgbClr val="FFFFFF"/>
                  </a:gs>
                </a:gsLst>
                <a:lin ang="5400000" scaled="0"/>
              </a:gradFill>
              <a:ea typeface="MS PGothic" charset="0"/>
            </a:endParaRPr>
          </a:p>
        </p:txBody>
      </p:sp>
      <p:sp>
        <p:nvSpPr>
          <p:cNvPr id="9" name="TextBox 8"/>
          <p:cNvSpPr txBox="1"/>
          <p:nvPr userDrawn="1"/>
        </p:nvSpPr>
        <p:spPr>
          <a:xfrm>
            <a:off x="11052794" y="-1674809"/>
            <a:ext cx="896425" cy="896552"/>
          </a:xfrm>
          <a:prstGeom prst="rect">
            <a:avLst/>
          </a:prstGeom>
          <a:noFill/>
        </p:spPr>
        <p:txBody>
          <a:bodyPr wrap="none" lIns="179238" tIns="143391" rIns="179238" bIns="143391"/>
          <a:lstStyle/>
          <a:p>
            <a:pPr defTabSz="913231" fontAlgn="base">
              <a:lnSpc>
                <a:spcPct val="90000"/>
              </a:lnSpc>
              <a:spcBef>
                <a:spcPct val="0"/>
              </a:spcBef>
              <a:spcAft>
                <a:spcPts val="588"/>
              </a:spcAft>
              <a:defRPr/>
            </a:pPr>
            <a:endParaRPr lang="en-US" sz="2352" dirty="0">
              <a:gradFill>
                <a:gsLst>
                  <a:gs pos="2917">
                    <a:srgbClr val="FFFFFF"/>
                  </a:gs>
                  <a:gs pos="30000">
                    <a:srgbClr val="FFFFFF"/>
                  </a:gs>
                </a:gsLst>
                <a:lin ang="5400000" scaled="0"/>
              </a:gradFill>
              <a:ea typeface="MS PGothic" charset="0"/>
            </a:endParaRPr>
          </a:p>
        </p:txBody>
      </p:sp>
      <p:sp>
        <p:nvSpPr>
          <p:cNvPr id="10" name="Title 2"/>
          <p:cNvSpPr>
            <a:spLocks noGrp="1"/>
          </p:cNvSpPr>
          <p:nvPr>
            <p:ph type="title"/>
          </p:nvPr>
        </p:nvSpPr>
        <p:spPr>
          <a:xfrm>
            <a:off x="268928" y="286383"/>
            <a:ext cx="2626673" cy="1514261"/>
          </a:xfrm>
          <a:prstGeom prst="rect">
            <a:avLst/>
          </a:prstGeom>
        </p:spPr>
        <p:txBody>
          <a:bodyPr wrap="square">
            <a:spAutoFit/>
          </a:bodyPr>
          <a:lstStyle>
            <a:lvl1pPr algn="l">
              <a:defRPr sz="3199" spc="0">
                <a:solidFill>
                  <a:schemeClr val="bg1"/>
                </a:solidFill>
              </a:defRPr>
            </a:lvl1pPr>
          </a:lstStyle>
          <a:p>
            <a:r>
              <a:rPr lang="en-US" dirty="0"/>
              <a:t>Click to edit Master title style</a:t>
            </a:r>
          </a:p>
        </p:txBody>
      </p:sp>
    </p:spTree>
    <p:extLst/>
  </p:cSld>
  <p:clrMapOvr>
    <a:masterClrMapping/>
  </p:clrMapOvr>
  <p:transition>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Small Title and Content with Label">
    <p:spTree>
      <p:nvGrpSpPr>
        <p:cNvPr id="1" name=""/>
        <p:cNvGrpSpPr/>
        <p:nvPr/>
      </p:nvGrpSpPr>
      <p:grpSpPr>
        <a:xfrm>
          <a:off x="0" y="0"/>
          <a:ext cx="0" cy="0"/>
          <a:chOff x="0" y="0"/>
          <a:chExt cx="0" cy="0"/>
        </a:xfrm>
      </p:grpSpPr>
      <p:sp>
        <p:nvSpPr>
          <p:cNvPr id="19" name="Freeform 18"/>
          <p:cNvSpPr>
            <a:spLocks/>
          </p:cNvSpPr>
          <p:nvPr userDrawn="1"/>
        </p:nvSpPr>
        <p:spPr bwMode="auto">
          <a:xfrm flipH="1" flipV="1">
            <a:off x="0" y="2"/>
            <a:ext cx="3047516" cy="6858001"/>
          </a:xfrm>
          <a:custGeom>
            <a:avLst/>
            <a:gdLst>
              <a:gd name="connsiteX0" fmla="*/ 3047516 w 3047516"/>
              <a:gd name="connsiteY0" fmla="*/ 6858001 h 6858001"/>
              <a:gd name="connsiteX1" fmla="*/ 0 w 3047516"/>
              <a:gd name="connsiteY1" fmla="*/ 6858001 h 6858001"/>
              <a:gd name="connsiteX2" fmla="*/ 1457720 w 3047516"/>
              <a:gd name="connsiteY2" fmla="*/ 0 h 6858001"/>
              <a:gd name="connsiteX3" fmla="*/ 3047516 w 3047516"/>
              <a:gd name="connsiteY3" fmla="*/ 0 h 6858001"/>
            </a:gdLst>
            <a:ahLst/>
            <a:cxnLst>
              <a:cxn ang="0">
                <a:pos x="connsiteX0" y="connsiteY0"/>
              </a:cxn>
              <a:cxn ang="0">
                <a:pos x="connsiteX1" y="connsiteY1"/>
              </a:cxn>
              <a:cxn ang="0">
                <a:pos x="connsiteX2" y="connsiteY2"/>
              </a:cxn>
              <a:cxn ang="0">
                <a:pos x="connsiteX3" y="connsiteY3"/>
              </a:cxn>
            </a:cxnLst>
            <a:rect l="l" t="t" r="r" b="b"/>
            <a:pathLst>
              <a:path w="3047516" h="6858001">
                <a:moveTo>
                  <a:pt x="3047516" y="6858001"/>
                </a:moveTo>
                <a:lnTo>
                  <a:pt x="0" y="6858001"/>
                </a:lnTo>
                <a:lnTo>
                  <a:pt x="1457720" y="0"/>
                </a:lnTo>
                <a:lnTo>
                  <a:pt x="3047516" y="0"/>
                </a:lnTo>
                <a:close/>
              </a:path>
            </a:pathLst>
          </a:custGeom>
          <a:solidFill>
            <a:schemeClr val="accent1"/>
          </a:solidFill>
          <a:ln>
            <a:noFill/>
          </a:ln>
        </p:spPr>
        <p:txBody>
          <a:bodyPr vert="horz" wrap="square" lIns="91416" tIns="45708" rIns="91416" bIns="45708" numCol="1" anchor="t" anchorCtr="0" compatLnSpc="1">
            <a:prstTxWarp prst="textNoShape">
              <a:avLst/>
            </a:prstTxWarp>
            <a:noAutofit/>
          </a:bodyPr>
          <a:lstStyle/>
          <a:p>
            <a:pPr defTabSz="914126">
              <a:defRPr/>
            </a:pPr>
            <a:endParaRPr lang="en-US" sz="1799" dirty="0">
              <a:solidFill>
                <a:srgbClr val="000000"/>
              </a:solidFill>
            </a:endParaRPr>
          </a:p>
        </p:txBody>
      </p:sp>
      <p:sp>
        <p:nvSpPr>
          <p:cNvPr id="8" name="TextBox 7"/>
          <p:cNvSpPr txBox="1"/>
          <p:nvPr userDrawn="1"/>
        </p:nvSpPr>
        <p:spPr>
          <a:xfrm>
            <a:off x="9918256" y="-1024186"/>
            <a:ext cx="896425" cy="896552"/>
          </a:xfrm>
          <a:prstGeom prst="rect">
            <a:avLst/>
          </a:prstGeom>
          <a:noFill/>
        </p:spPr>
        <p:txBody>
          <a:bodyPr wrap="none" lIns="179238" tIns="143391" rIns="179238" bIns="143391"/>
          <a:lstStyle/>
          <a:p>
            <a:pPr defTabSz="913231" fontAlgn="base">
              <a:lnSpc>
                <a:spcPct val="90000"/>
              </a:lnSpc>
              <a:spcBef>
                <a:spcPct val="0"/>
              </a:spcBef>
              <a:spcAft>
                <a:spcPts val="588"/>
              </a:spcAft>
              <a:defRPr/>
            </a:pPr>
            <a:endParaRPr lang="en-US" sz="2352" dirty="0">
              <a:gradFill>
                <a:gsLst>
                  <a:gs pos="2917">
                    <a:srgbClr val="FFFFFF"/>
                  </a:gs>
                  <a:gs pos="30000">
                    <a:srgbClr val="FFFFFF"/>
                  </a:gs>
                </a:gsLst>
                <a:lin ang="5400000" scaled="0"/>
              </a:gradFill>
              <a:ea typeface="MS PGothic" charset="0"/>
            </a:endParaRPr>
          </a:p>
        </p:txBody>
      </p:sp>
      <p:sp>
        <p:nvSpPr>
          <p:cNvPr id="9" name="TextBox 8"/>
          <p:cNvSpPr txBox="1"/>
          <p:nvPr userDrawn="1"/>
        </p:nvSpPr>
        <p:spPr>
          <a:xfrm>
            <a:off x="11052794" y="-1674809"/>
            <a:ext cx="896425" cy="896552"/>
          </a:xfrm>
          <a:prstGeom prst="rect">
            <a:avLst/>
          </a:prstGeom>
          <a:noFill/>
        </p:spPr>
        <p:txBody>
          <a:bodyPr wrap="none" lIns="179238" tIns="143391" rIns="179238" bIns="143391"/>
          <a:lstStyle/>
          <a:p>
            <a:pPr defTabSz="913231" fontAlgn="base">
              <a:lnSpc>
                <a:spcPct val="90000"/>
              </a:lnSpc>
              <a:spcBef>
                <a:spcPct val="0"/>
              </a:spcBef>
              <a:spcAft>
                <a:spcPts val="588"/>
              </a:spcAft>
              <a:defRPr/>
            </a:pPr>
            <a:endParaRPr lang="en-US" sz="2352" dirty="0">
              <a:gradFill>
                <a:gsLst>
                  <a:gs pos="2917">
                    <a:srgbClr val="FFFFFF"/>
                  </a:gs>
                  <a:gs pos="30000">
                    <a:srgbClr val="FFFFFF"/>
                  </a:gs>
                </a:gsLst>
                <a:lin ang="5400000" scaled="0"/>
              </a:gradFill>
              <a:ea typeface="MS PGothic" charset="0"/>
            </a:endParaRPr>
          </a:p>
        </p:txBody>
      </p:sp>
      <p:sp>
        <p:nvSpPr>
          <p:cNvPr id="6" name="Rectangle 5"/>
          <p:cNvSpPr/>
          <p:nvPr userDrawn="1"/>
        </p:nvSpPr>
        <p:spPr>
          <a:xfrm>
            <a:off x="1" y="5712984"/>
            <a:ext cx="1905001" cy="625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16" tIns="45708" rIns="91416" bIns="45708" rtlCol="0" anchor="t" anchorCtr="0">
            <a:noAutofit/>
          </a:bodyPr>
          <a:lstStyle/>
          <a:p>
            <a:pPr algn="ctr" defTabSz="914126">
              <a:defRPr/>
            </a:pPr>
            <a:endParaRPr lang="en-US" sz="1799" dirty="0" err="1">
              <a:ln>
                <a:solidFill>
                  <a:srgbClr val="FFFFFF">
                    <a:alpha val="0"/>
                  </a:srgbClr>
                </a:solidFill>
              </a:ln>
              <a:solidFill>
                <a:srgbClr val="FFFFFF"/>
              </a:solidFill>
            </a:endParaRPr>
          </a:p>
        </p:txBody>
      </p:sp>
      <p:sp>
        <p:nvSpPr>
          <p:cNvPr id="21" name="Slide Number Placeholder 3"/>
          <p:cNvSpPr>
            <a:spLocks noGrp="1"/>
          </p:cNvSpPr>
          <p:nvPr>
            <p:ph type="sldNum" sz="quarter" idx="15"/>
          </p:nvPr>
        </p:nvSpPr>
        <p:spPr>
          <a:xfrm>
            <a:off x="11367165" y="6437742"/>
            <a:ext cx="555597" cy="133860"/>
          </a:xfrm>
        </p:spPr>
        <p:txBody>
          <a:bodyPr/>
          <a:lstStyle>
            <a:lvl1pPr>
              <a:defRPr/>
            </a:lvl1pPr>
          </a:lstStyle>
          <a:p>
            <a:pPr defTabSz="914126"/>
            <a:fld id="{6052FC3A-E1BD-E54F-9A48-71EBDEF00552}" type="slidenum">
              <a:rPr lang="en-US" smtClean="0"/>
              <a:pPr defTabSz="914126"/>
              <a:t>‹#›</a:t>
            </a:fld>
            <a:endParaRPr lang="en-US"/>
          </a:p>
        </p:txBody>
      </p:sp>
      <p:sp>
        <p:nvSpPr>
          <p:cNvPr id="25" name="Text Placeholder 5"/>
          <p:cNvSpPr>
            <a:spLocks noGrp="1"/>
          </p:cNvSpPr>
          <p:nvPr>
            <p:ph type="body" sz="quarter" idx="13"/>
          </p:nvPr>
        </p:nvSpPr>
        <p:spPr>
          <a:xfrm>
            <a:off x="95668" y="5803737"/>
            <a:ext cx="1695034" cy="444665"/>
          </a:xfrm>
          <a:prstGeom prst="rect">
            <a:avLst/>
          </a:prstGeom>
        </p:spPr>
        <p:txBody>
          <a:bodyPr lIns="91440" tIns="91440" rIns="91440" bIns="91440" anchor="ctr" anchorCtr="0"/>
          <a:lstStyle>
            <a:lvl1pPr marL="0" indent="0">
              <a:buNone/>
              <a:defRPr lang="en-US" sz="1600" kern="1200" spc="0" dirty="0">
                <a:ln w="3175">
                  <a:noFill/>
                </a:ln>
                <a:solidFill>
                  <a:srgbClr val="505050"/>
                </a:solidFill>
                <a:latin typeface="+mn-lt"/>
                <a:ea typeface="ＭＳ Ｐゴシック" charset="0"/>
                <a:cs typeface="Segoe UI" pitchFamily="34" charset="0"/>
              </a:defRPr>
            </a:lvl1pPr>
            <a:lvl2pPr marL="0" indent="0">
              <a:buNone/>
              <a:defRPr lang="en-US" sz="3107" kern="1200" smtClean="0">
                <a:solidFill>
                  <a:schemeClr val="bg1"/>
                </a:solidFill>
                <a:latin typeface="+mj-lt"/>
                <a:ea typeface="+mn-ea"/>
                <a:cs typeface="+mn-cs"/>
              </a:defRPr>
            </a:lvl2pPr>
            <a:lvl3pPr marL="0" indent="0">
              <a:buNone/>
              <a:defRPr lang="en-US" sz="3107" kern="1200" smtClean="0">
                <a:solidFill>
                  <a:schemeClr val="bg1"/>
                </a:solidFill>
                <a:latin typeface="+mj-lt"/>
                <a:ea typeface="+mn-ea"/>
                <a:cs typeface="+mn-cs"/>
              </a:defRPr>
            </a:lvl3pPr>
            <a:lvl4pPr marL="0" indent="0">
              <a:buNone/>
              <a:defRPr lang="en-US" sz="3107" kern="1200" smtClean="0">
                <a:solidFill>
                  <a:schemeClr val="bg1"/>
                </a:solidFill>
                <a:latin typeface="+mj-lt"/>
                <a:ea typeface="+mn-ea"/>
                <a:cs typeface="+mn-cs"/>
              </a:defRPr>
            </a:lvl4pPr>
            <a:lvl5pPr marL="0" indent="0">
              <a:buNone/>
              <a:defRPr lang="en-US" sz="3107" kern="1200">
                <a:solidFill>
                  <a:schemeClr val="bg1"/>
                </a:solidFill>
                <a:latin typeface="+mj-lt"/>
                <a:ea typeface="+mn-ea"/>
                <a:cs typeface="+mn-cs"/>
              </a:defRPr>
            </a:lvl5pPr>
          </a:lstStyle>
          <a:p>
            <a:pPr lvl="0"/>
            <a:r>
              <a:rPr lang="en-US" dirty="0"/>
              <a:t>Click to edit</a:t>
            </a:r>
          </a:p>
        </p:txBody>
      </p:sp>
      <p:sp>
        <p:nvSpPr>
          <p:cNvPr id="26" name="Title 2"/>
          <p:cNvSpPr>
            <a:spLocks noGrp="1"/>
          </p:cNvSpPr>
          <p:nvPr>
            <p:ph type="title"/>
          </p:nvPr>
        </p:nvSpPr>
        <p:spPr>
          <a:xfrm>
            <a:off x="268928" y="286383"/>
            <a:ext cx="2626673" cy="1514261"/>
          </a:xfrm>
          <a:prstGeom prst="rect">
            <a:avLst/>
          </a:prstGeom>
        </p:spPr>
        <p:txBody>
          <a:bodyPr wrap="square">
            <a:spAutoFit/>
          </a:bodyPr>
          <a:lstStyle>
            <a:lvl1pPr algn="l">
              <a:defRPr sz="3199" spc="0">
                <a:solidFill>
                  <a:schemeClr val="bg1"/>
                </a:solidFill>
              </a:defRPr>
            </a:lvl1pPr>
          </a:lstStyle>
          <a:p>
            <a:r>
              <a:rPr lang="en-US" dirty="0"/>
              <a:t>Click to edit Master title style</a:t>
            </a:r>
          </a:p>
        </p:txBody>
      </p:sp>
      <p:sp>
        <p:nvSpPr>
          <p:cNvPr id="27" name="Content Placeholder 2"/>
          <p:cNvSpPr>
            <a:spLocks noGrp="1"/>
          </p:cNvSpPr>
          <p:nvPr>
            <p:ph sz="quarter" idx="16"/>
          </p:nvPr>
        </p:nvSpPr>
        <p:spPr>
          <a:xfrm>
            <a:off x="3047516" y="742950"/>
            <a:ext cx="8874610" cy="5372100"/>
          </a:xfrm>
        </p:spPr>
        <p:txBody>
          <a:bodyPr/>
          <a:lstStyle>
            <a:lvl1pPr marL="0" indent="0">
              <a:spcBef>
                <a:spcPts val="1200"/>
              </a:spcBef>
              <a:buNone/>
              <a:defRPr sz="2799"/>
            </a:lvl1pPr>
            <a:lvl2pPr>
              <a:spcBef>
                <a:spcPts val="1200"/>
              </a:spcBef>
              <a:defRPr sz="1999"/>
            </a:lvl2pPr>
            <a:lvl3pPr>
              <a:defRPr sz="1799"/>
            </a:lvl3pPr>
          </a:lstStyle>
          <a:p>
            <a:pPr lvl="0"/>
            <a:r>
              <a:rPr lang="en-US" dirty="0"/>
              <a:t>Click to edit Master text styles</a:t>
            </a:r>
          </a:p>
          <a:p>
            <a:pPr lvl="1"/>
            <a:r>
              <a:rPr lang="en-US" dirty="0"/>
              <a:t>Second level</a:t>
            </a:r>
          </a:p>
        </p:txBody>
      </p:sp>
    </p:spTree>
    <p:extLst/>
  </p:cSld>
  <p:clrMapOvr>
    <a:masterClrMapping/>
  </p:clrMapOvr>
  <p:transition>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10" name="Freeform 9"/>
          <p:cNvSpPr>
            <a:spLocks/>
          </p:cNvSpPr>
          <p:nvPr userDrawn="1"/>
        </p:nvSpPr>
        <p:spPr bwMode="auto">
          <a:xfrm rot="10800000" flipH="1" flipV="1">
            <a:off x="9144484" y="2"/>
            <a:ext cx="3047516" cy="6858001"/>
          </a:xfrm>
          <a:custGeom>
            <a:avLst/>
            <a:gdLst>
              <a:gd name="connsiteX0" fmla="*/ 3047516 w 3047516"/>
              <a:gd name="connsiteY0" fmla="*/ 6858001 h 6858001"/>
              <a:gd name="connsiteX1" fmla="*/ 0 w 3047516"/>
              <a:gd name="connsiteY1" fmla="*/ 6858001 h 6858001"/>
              <a:gd name="connsiteX2" fmla="*/ 1457720 w 3047516"/>
              <a:gd name="connsiteY2" fmla="*/ 0 h 6858001"/>
              <a:gd name="connsiteX3" fmla="*/ 3047516 w 3047516"/>
              <a:gd name="connsiteY3" fmla="*/ 0 h 6858001"/>
            </a:gdLst>
            <a:ahLst/>
            <a:cxnLst>
              <a:cxn ang="0">
                <a:pos x="connsiteX0" y="connsiteY0"/>
              </a:cxn>
              <a:cxn ang="0">
                <a:pos x="connsiteX1" y="connsiteY1"/>
              </a:cxn>
              <a:cxn ang="0">
                <a:pos x="connsiteX2" y="connsiteY2"/>
              </a:cxn>
              <a:cxn ang="0">
                <a:pos x="connsiteX3" y="connsiteY3"/>
              </a:cxn>
            </a:cxnLst>
            <a:rect l="l" t="t" r="r" b="b"/>
            <a:pathLst>
              <a:path w="3047516" h="6858001">
                <a:moveTo>
                  <a:pt x="3047516" y="6858001"/>
                </a:moveTo>
                <a:lnTo>
                  <a:pt x="0" y="6858001"/>
                </a:lnTo>
                <a:lnTo>
                  <a:pt x="1457720" y="0"/>
                </a:lnTo>
                <a:lnTo>
                  <a:pt x="3047516" y="0"/>
                </a:lnTo>
                <a:close/>
              </a:path>
            </a:pathLst>
          </a:custGeom>
          <a:solidFill>
            <a:schemeClr val="accent1"/>
          </a:solidFill>
          <a:ln>
            <a:noFill/>
          </a:ln>
        </p:spPr>
        <p:txBody>
          <a:bodyPr vert="horz" wrap="square" lIns="91416" tIns="45708" rIns="91416" bIns="45708" numCol="1" anchor="t" anchorCtr="0" compatLnSpc="1">
            <a:prstTxWarp prst="textNoShape">
              <a:avLst/>
            </a:prstTxWarp>
            <a:noAutofit/>
          </a:bodyPr>
          <a:lstStyle/>
          <a:p>
            <a:pPr defTabSz="914126">
              <a:defRPr/>
            </a:pPr>
            <a:endParaRPr lang="en-US" sz="1799" dirty="0">
              <a:solidFill>
                <a:srgbClr val="000000"/>
              </a:solidFill>
            </a:endParaRPr>
          </a:p>
        </p:txBody>
      </p:sp>
      <p:sp>
        <p:nvSpPr>
          <p:cNvPr id="6" name="Text Placeholder 5"/>
          <p:cNvSpPr>
            <a:spLocks noGrp="1"/>
          </p:cNvSpPr>
          <p:nvPr>
            <p:ph type="body" sz="quarter" idx="13"/>
          </p:nvPr>
        </p:nvSpPr>
        <p:spPr>
          <a:xfrm>
            <a:off x="269241" y="1022327"/>
            <a:ext cx="9369016" cy="563458"/>
          </a:xfrm>
          <a:prstGeom prst="rect">
            <a:avLst/>
          </a:prstGeom>
        </p:spPr>
        <p:txBody>
          <a:bodyPr lIns="192024"/>
          <a:lstStyle>
            <a:lvl1pPr marL="0" indent="0">
              <a:buNone/>
              <a:defRPr lang="en-US" sz="2799" kern="1200" smtClean="0">
                <a:solidFill>
                  <a:schemeClr val="tx2"/>
                </a:solidFill>
                <a:latin typeface="+mj-lt"/>
                <a:ea typeface="+mn-ea"/>
                <a:cs typeface="+mn-cs"/>
              </a:defRPr>
            </a:lvl1pPr>
            <a:lvl2pPr marL="0" indent="0">
              <a:buNone/>
              <a:defRPr lang="en-US" sz="3107" kern="1200" smtClean="0">
                <a:solidFill>
                  <a:schemeClr val="bg1"/>
                </a:solidFill>
                <a:latin typeface="+mj-lt"/>
                <a:ea typeface="+mn-ea"/>
                <a:cs typeface="+mn-cs"/>
              </a:defRPr>
            </a:lvl2pPr>
            <a:lvl3pPr marL="0" indent="0">
              <a:buNone/>
              <a:defRPr lang="en-US" sz="3107" kern="1200" smtClean="0">
                <a:solidFill>
                  <a:schemeClr val="bg1"/>
                </a:solidFill>
                <a:latin typeface="+mj-lt"/>
                <a:ea typeface="+mn-ea"/>
                <a:cs typeface="+mn-cs"/>
              </a:defRPr>
            </a:lvl3pPr>
            <a:lvl4pPr marL="0" indent="0">
              <a:buNone/>
              <a:defRPr lang="en-US" sz="3107" kern="1200" smtClean="0">
                <a:solidFill>
                  <a:schemeClr val="bg1"/>
                </a:solidFill>
                <a:latin typeface="+mj-lt"/>
                <a:ea typeface="+mn-ea"/>
                <a:cs typeface="+mn-cs"/>
              </a:defRPr>
            </a:lvl4pPr>
            <a:lvl5pPr marL="0" indent="0">
              <a:buNone/>
              <a:defRPr lang="en-US" sz="3107" kern="1200">
                <a:solidFill>
                  <a:schemeClr val="bg1"/>
                </a:solidFill>
                <a:latin typeface="+mj-lt"/>
                <a:ea typeface="+mn-ea"/>
                <a:cs typeface="+mn-cs"/>
              </a:defRPr>
            </a:lvl5pPr>
          </a:lstStyle>
          <a:p>
            <a:pPr lvl="0"/>
            <a:r>
              <a:rPr lang="en-US" dirty="0"/>
              <a:t>Click to edit Master text styles</a:t>
            </a:r>
          </a:p>
        </p:txBody>
      </p:sp>
      <p:sp>
        <p:nvSpPr>
          <p:cNvPr id="7" name="Title 2"/>
          <p:cNvSpPr>
            <a:spLocks noGrp="1"/>
          </p:cNvSpPr>
          <p:nvPr>
            <p:ph type="title"/>
          </p:nvPr>
        </p:nvSpPr>
        <p:spPr>
          <a:xfrm>
            <a:off x="268928" y="286381"/>
            <a:ext cx="10094273" cy="774046"/>
          </a:xfrm>
          <a:prstGeom prst="rect">
            <a:avLst/>
          </a:prstGeom>
        </p:spPr>
        <p:txBody>
          <a:bodyPr/>
          <a:lstStyle>
            <a:lvl1pPr algn="l">
              <a:defRPr sz="4399">
                <a:solidFill>
                  <a:schemeClr val="tx2"/>
                </a:solidFill>
              </a:defRPr>
            </a:lvl1pPr>
          </a:lstStyle>
          <a:p>
            <a:r>
              <a:rPr lang="en-US" dirty="0"/>
              <a:t>Click to edit Master title style</a:t>
            </a:r>
          </a:p>
        </p:txBody>
      </p:sp>
      <p:sp>
        <p:nvSpPr>
          <p:cNvPr id="5" name="Slide Number Placeholder 3"/>
          <p:cNvSpPr>
            <a:spLocks noGrp="1"/>
          </p:cNvSpPr>
          <p:nvPr>
            <p:ph type="sldNum" sz="quarter" idx="15"/>
          </p:nvPr>
        </p:nvSpPr>
        <p:spPr/>
        <p:txBody>
          <a:bodyPr/>
          <a:lstStyle>
            <a:lvl1pPr>
              <a:defRPr>
                <a:solidFill>
                  <a:schemeClr val="bg1"/>
                </a:solidFill>
              </a:defRPr>
            </a:lvl1pPr>
          </a:lstStyle>
          <a:p>
            <a:pPr defTabSz="914126"/>
            <a:fld id="{6052FC3A-E1BD-E54F-9A48-71EBDEF00552}" type="slidenum">
              <a:rPr lang="en-US" smtClean="0">
                <a:solidFill>
                  <a:srgbClr val="FFFFFF"/>
                </a:solidFill>
              </a:rPr>
              <a:pPr defTabSz="914126"/>
              <a:t>‹#›</a:t>
            </a:fld>
            <a:endParaRPr lang="en-US">
              <a:solidFill>
                <a:srgbClr val="FFFFFF"/>
              </a:solidFill>
            </a:endParaRPr>
          </a:p>
        </p:txBody>
      </p:sp>
    </p:spTree>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1_Title and Subtitle">
    <p:spTree>
      <p:nvGrpSpPr>
        <p:cNvPr id="1" name=""/>
        <p:cNvGrpSpPr/>
        <p:nvPr/>
      </p:nvGrpSpPr>
      <p:grpSpPr>
        <a:xfrm>
          <a:off x="0" y="0"/>
          <a:ext cx="0" cy="0"/>
          <a:chOff x="0" y="0"/>
          <a:chExt cx="0" cy="0"/>
        </a:xfrm>
      </p:grpSpPr>
      <p:sp>
        <p:nvSpPr>
          <p:cNvPr id="8" name="Freeform 7"/>
          <p:cNvSpPr/>
          <p:nvPr userDrawn="1"/>
        </p:nvSpPr>
        <p:spPr bwMode="auto">
          <a:xfrm rot="10800000">
            <a:off x="8055471" y="2"/>
            <a:ext cx="4136529" cy="6858001"/>
          </a:xfrm>
          <a:custGeom>
            <a:avLst/>
            <a:gdLst>
              <a:gd name="connsiteX0" fmla="*/ 0 w 4136529"/>
              <a:gd name="connsiteY0" fmla="*/ 0 h 6858001"/>
              <a:gd name="connsiteX1" fmla="*/ 268927 w 4136529"/>
              <a:gd name="connsiteY1" fmla="*/ 0 h 6858001"/>
              <a:gd name="connsiteX2" fmla="*/ 469900 w 4136529"/>
              <a:gd name="connsiteY2" fmla="*/ 0 h 6858001"/>
              <a:gd name="connsiteX3" fmla="*/ 4136529 w 4136529"/>
              <a:gd name="connsiteY3" fmla="*/ 0 h 6858001"/>
              <a:gd name="connsiteX4" fmla="*/ 2678809 w 4136529"/>
              <a:gd name="connsiteY4" fmla="*/ 6858001 h 6858001"/>
              <a:gd name="connsiteX5" fmla="*/ 469900 w 4136529"/>
              <a:gd name="connsiteY5" fmla="*/ 6858001 h 6858001"/>
              <a:gd name="connsiteX6" fmla="*/ 268927 w 4136529"/>
              <a:gd name="connsiteY6" fmla="*/ 6858001 h 6858001"/>
              <a:gd name="connsiteX7" fmla="*/ 0 w 4136529"/>
              <a:gd name="connsiteY7"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36529" h="6858001">
                <a:moveTo>
                  <a:pt x="0" y="0"/>
                </a:moveTo>
                <a:lnTo>
                  <a:pt x="268927" y="0"/>
                </a:lnTo>
                <a:lnTo>
                  <a:pt x="469900" y="0"/>
                </a:lnTo>
                <a:lnTo>
                  <a:pt x="4136529" y="0"/>
                </a:lnTo>
                <a:lnTo>
                  <a:pt x="2678809" y="6858001"/>
                </a:lnTo>
                <a:lnTo>
                  <a:pt x="469900" y="6858001"/>
                </a:lnTo>
                <a:lnTo>
                  <a:pt x="268927" y="6858001"/>
                </a:lnTo>
                <a:lnTo>
                  <a:pt x="0" y="6858001"/>
                </a:ln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2" tIns="146266" rIns="182832" bIns="146266" numCol="1" spcCol="0" rtlCol="0" fromWordArt="0" anchor="t" anchorCtr="0" forceAA="0" compatLnSpc="1">
            <a:prstTxWarp prst="textNoShape">
              <a:avLst/>
            </a:prstTxWarp>
            <a:noAutofit/>
          </a:bodyPr>
          <a:lstStyle/>
          <a:p>
            <a:pPr algn="ctr" defTabSz="932192" fontAlgn="base">
              <a:lnSpc>
                <a:spcPct val="90000"/>
              </a:lnSpc>
              <a:spcBef>
                <a:spcPct val="0"/>
              </a:spcBef>
              <a:spcAft>
                <a:spcPct val="0"/>
              </a:spcAft>
              <a:defRPr/>
            </a:pPr>
            <a:endParaRPr lang="en-US" sz="1999" b="1" dirty="0">
              <a:solidFill>
                <a:srgbClr val="FFFFFF"/>
              </a:solidFill>
              <a:latin typeface="Segoe UI Light"/>
              <a:ea typeface="Segoe UI" pitchFamily="34" charset="0"/>
              <a:cs typeface="Segoe UI" pitchFamily="34" charset="0"/>
            </a:endParaRPr>
          </a:p>
        </p:txBody>
      </p:sp>
      <p:sp>
        <p:nvSpPr>
          <p:cNvPr id="6" name="Text Placeholder 5"/>
          <p:cNvSpPr>
            <a:spLocks noGrp="1"/>
          </p:cNvSpPr>
          <p:nvPr>
            <p:ph type="body" sz="quarter" idx="13"/>
          </p:nvPr>
        </p:nvSpPr>
        <p:spPr>
          <a:xfrm>
            <a:off x="269241" y="1022327"/>
            <a:ext cx="9369016" cy="563458"/>
          </a:xfrm>
          <a:prstGeom prst="rect">
            <a:avLst/>
          </a:prstGeom>
        </p:spPr>
        <p:txBody>
          <a:bodyPr lIns="192024"/>
          <a:lstStyle>
            <a:lvl1pPr marL="0" indent="0">
              <a:buNone/>
              <a:defRPr lang="en-US" sz="2799" kern="1200" smtClean="0">
                <a:solidFill>
                  <a:schemeClr val="tx2"/>
                </a:solidFill>
                <a:latin typeface="+mj-lt"/>
                <a:ea typeface="+mn-ea"/>
                <a:cs typeface="+mn-cs"/>
              </a:defRPr>
            </a:lvl1pPr>
            <a:lvl2pPr marL="0" indent="0">
              <a:buNone/>
              <a:defRPr lang="en-US" sz="3107" kern="1200" smtClean="0">
                <a:solidFill>
                  <a:schemeClr val="bg1"/>
                </a:solidFill>
                <a:latin typeface="+mj-lt"/>
                <a:ea typeface="+mn-ea"/>
                <a:cs typeface="+mn-cs"/>
              </a:defRPr>
            </a:lvl2pPr>
            <a:lvl3pPr marL="0" indent="0">
              <a:buNone/>
              <a:defRPr lang="en-US" sz="3107" kern="1200" smtClean="0">
                <a:solidFill>
                  <a:schemeClr val="bg1"/>
                </a:solidFill>
                <a:latin typeface="+mj-lt"/>
                <a:ea typeface="+mn-ea"/>
                <a:cs typeface="+mn-cs"/>
              </a:defRPr>
            </a:lvl3pPr>
            <a:lvl4pPr marL="0" indent="0">
              <a:buNone/>
              <a:defRPr lang="en-US" sz="3107" kern="1200" smtClean="0">
                <a:solidFill>
                  <a:schemeClr val="bg1"/>
                </a:solidFill>
                <a:latin typeface="+mj-lt"/>
                <a:ea typeface="+mn-ea"/>
                <a:cs typeface="+mn-cs"/>
              </a:defRPr>
            </a:lvl4pPr>
            <a:lvl5pPr marL="0" indent="0">
              <a:buNone/>
              <a:defRPr lang="en-US" sz="3107" kern="1200">
                <a:solidFill>
                  <a:schemeClr val="bg1"/>
                </a:solidFill>
                <a:latin typeface="+mj-lt"/>
                <a:ea typeface="+mn-ea"/>
                <a:cs typeface="+mn-cs"/>
              </a:defRPr>
            </a:lvl5pPr>
          </a:lstStyle>
          <a:p>
            <a:pPr lvl="0"/>
            <a:r>
              <a:rPr lang="en-US" dirty="0"/>
              <a:t>Click to edit Master text styles</a:t>
            </a:r>
          </a:p>
        </p:txBody>
      </p:sp>
      <p:sp>
        <p:nvSpPr>
          <p:cNvPr id="7" name="Title 2"/>
          <p:cNvSpPr>
            <a:spLocks noGrp="1"/>
          </p:cNvSpPr>
          <p:nvPr>
            <p:ph type="title"/>
          </p:nvPr>
        </p:nvSpPr>
        <p:spPr>
          <a:xfrm>
            <a:off x="268928" y="286381"/>
            <a:ext cx="10094273" cy="774046"/>
          </a:xfrm>
          <a:prstGeom prst="rect">
            <a:avLst/>
          </a:prstGeom>
        </p:spPr>
        <p:txBody>
          <a:bodyPr/>
          <a:lstStyle>
            <a:lvl1pPr algn="l">
              <a:defRPr sz="4399">
                <a:solidFill>
                  <a:schemeClr val="tx2"/>
                </a:solidFill>
              </a:defRPr>
            </a:lvl1pPr>
          </a:lstStyle>
          <a:p>
            <a:r>
              <a:rPr lang="en-US" dirty="0"/>
              <a:t>Click to edit Master title style</a:t>
            </a:r>
          </a:p>
        </p:txBody>
      </p:sp>
      <p:sp>
        <p:nvSpPr>
          <p:cNvPr id="5" name="Slide Number Placeholder 3"/>
          <p:cNvSpPr>
            <a:spLocks noGrp="1"/>
          </p:cNvSpPr>
          <p:nvPr>
            <p:ph type="sldNum" sz="quarter" idx="15"/>
          </p:nvPr>
        </p:nvSpPr>
        <p:spPr/>
        <p:txBody>
          <a:bodyPr/>
          <a:lstStyle>
            <a:lvl1pPr>
              <a:defRPr>
                <a:solidFill>
                  <a:schemeClr val="bg1"/>
                </a:solidFill>
              </a:defRPr>
            </a:lvl1pPr>
          </a:lstStyle>
          <a:p>
            <a:pPr defTabSz="914126"/>
            <a:fld id="{6052FC3A-E1BD-E54F-9A48-71EBDEF00552}" type="slidenum">
              <a:rPr lang="en-US" smtClean="0">
                <a:solidFill>
                  <a:srgbClr val="FFFFFF"/>
                </a:solidFill>
              </a:rPr>
              <a:pPr defTabSz="914126"/>
              <a:t>‹#›</a:t>
            </a:fld>
            <a:endParaRPr lang="en-US">
              <a:solidFill>
                <a:srgbClr val="FFFFFF"/>
              </a:solidFill>
            </a:endParaRPr>
          </a:p>
        </p:txBody>
      </p:sp>
    </p:spTree>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1-Color w/Photo Block Title on Left">
    <p:spTree>
      <p:nvGrpSpPr>
        <p:cNvPr id="1" name=""/>
        <p:cNvGrpSpPr/>
        <p:nvPr/>
      </p:nvGrpSpPr>
      <p:grpSpPr>
        <a:xfrm>
          <a:off x="0" y="0"/>
          <a:ext cx="0" cy="0"/>
          <a:chOff x="0" y="0"/>
          <a:chExt cx="0" cy="0"/>
        </a:xfrm>
      </p:grpSpPr>
      <p:sp>
        <p:nvSpPr>
          <p:cNvPr id="18" name="Freeform 17"/>
          <p:cNvSpPr>
            <a:spLocks/>
          </p:cNvSpPr>
          <p:nvPr userDrawn="1"/>
        </p:nvSpPr>
        <p:spPr bwMode="auto">
          <a:xfrm flipH="1" flipV="1">
            <a:off x="-9525" y="-3"/>
            <a:ext cx="6076495" cy="6864422"/>
          </a:xfrm>
          <a:custGeom>
            <a:avLst/>
            <a:gdLst>
              <a:gd name="connsiteX0" fmla="*/ 5476196 w 5476196"/>
              <a:gd name="connsiteY0" fmla="*/ 6858002 h 6858002"/>
              <a:gd name="connsiteX1" fmla="*/ 0 w 5476196"/>
              <a:gd name="connsiteY1" fmla="*/ 6858002 h 6858002"/>
              <a:gd name="connsiteX2" fmla="*/ 1457721 w 5476196"/>
              <a:gd name="connsiteY2" fmla="*/ 0 h 6858002"/>
              <a:gd name="connsiteX3" fmla="*/ 5476196 w 5476196"/>
              <a:gd name="connsiteY3" fmla="*/ 0 h 6858002"/>
              <a:gd name="connsiteX0" fmla="*/ 5476196 w 5476196"/>
              <a:gd name="connsiteY0" fmla="*/ 6858002 h 6858002"/>
              <a:gd name="connsiteX1" fmla="*/ 0 w 5476196"/>
              <a:gd name="connsiteY1" fmla="*/ 6858002 h 6858002"/>
              <a:gd name="connsiteX2" fmla="*/ 1328759 w 5476196"/>
              <a:gd name="connsiteY2" fmla="*/ 662007 h 6858002"/>
              <a:gd name="connsiteX3" fmla="*/ 5476196 w 5476196"/>
              <a:gd name="connsiteY3" fmla="*/ 0 h 6858002"/>
              <a:gd name="connsiteX4" fmla="*/ 5476196 w 5476196"/>
              <a:gd name="connsiteY4" fmla="*/ 6858002 h 6858002"/>
              <a:gd name="connsiteX0" fmla="*/ 5476196 w 5484793"/>
              <a:gd name="connsiteY0" fmla="*/ 6195995 h 6195995"/>
              <a:gd name="connsiteX1" fmla="*/ 0 w 5484793"/>
              <a:gd name="connsiteY1" fmla="*/ 6195995 h 6195995"/>
              <a:gd name="connsiteX2" fmla="*/ 1328759 w 5484793"/>
              <a:gd name="connsiteY2" fmla="*/ 0 h 6195995"/>
              <a:gd name="connsiteX3" fmla="*/ 5484793 w 5484793"/>
              <a:gd name="connsiteY3" fmla="*/ 0 h 6195995"/>
              <a:gd name="connsiteX4" fmla="*/ 5476196 w 5484793"/>
              <a:gd name="connsiteY4" fmla="*/ 6195995 h 61959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4793" h="6195995">
                <a:moveTo>
                  <a:pt x="5476196" y="6195995"/>
                </a:moveTo>
                <a:lnTo>
                  <a:pt x="0" y="6195995"/>
                </a:lnTo>
                <a:lnTo>
                  <a:pt x="1328759" y="0"/>
                </a:lnTo>
                <a:lnTo>
                  <a:pt x="5484793" y="0"/>
                </a:lnTo>
                <a:cubicBezTo>
                  <a:pt x="5481927" y="2065332"/>
                  <a:pt x="5479062" y="4130663"/>
                  <a:pt x="5476196" y="6195995"/>
                </a:cubicBezTo>
                <a:close/>
              </a:path>
            </a:pathLst>
          </a:custGeom>
          <a:solidFill>
            <a:schemeClr val="accent1">
              <a:alpha val="90000"/>
            </a:schemeClr>
          </a:solidFill>
          <a:ln>
            <a:noFill/>
          </a:ln>
        </p:spPr>
        <p:txBody>
          <a:bodyPr vert="horz" wrap="square" lIns="91416" tIns="45708" rIns="91416" bIns="45708" numCol="1" anchor="t" anchorCtr="0" compatLnSpc="1">
            <a:prstTxWarp prst="textNoShape">
              <a:avLst/>
            </a:prstTxWarp>
            <a:noAutofit/>
          </a:bodyPr>
          <a:lstStyle/>
          <a:p>
            <a:pPr defTabSz="914126">
              <a:defRPr/>
            </a:pPr>
            <a:endParaRPr lang="en-US" sz="1799" dirty="0">
              <a:solidFill>
                <a:srgbClr val="000000"/>
              </a:solidFill>
            </a:endParaRPr>
          </a:p>
        </p:txBody>
      </p:sp>
      <p:sp>
        <p:nvSpPr>
          <p:cNvPr id="20" name="Freeform 19"/>
          <p:cNvSpPr/>
          <p:nvPr userDrawn="1"/>
        </p:nvSpPr>
        <p:spPr bwMode="auto">
          <a:xfrm>
            <a:off x="4604868" y="-2"/>
            <a:ext cx="8182218" cy="6858002"/>
          </a:xfrm>
          <a:custGeom>
            <a:avLst/>
            <a:gdLst>
              <a:gd name="connsiteX0" fmla="*/ 1457721 w 8182218"/>
              <a:gd name="connsiteY0" fmla="*/ 0 h 6858002"/>
              <a:gd name="connsiteX1" fmla="*/ 4044813 w 8182218"/>
              <a:gd name="connsiteY1" fmla="*/ 0 h 6858002"/>
              <a:gd name="connsiteX2" fmla="*/ 5476196 w 8182218"/>
              <a:gd name="connsiteY2" fmla="*/ 0 h 6858002"/>
              <a:gd name="connsiteX3" fmla="*/ 8182218 w 8182218"/>
              <a:gd name="connsiteY3" fmla="*/ 0 h 6858002"/>
              <a:gd name="connsiteX4" fmla="*/ 8182218 w 8182218"/>
              <a:gd name="connsiteY4" fmla="*/ 6858002 h 6858002"/>
              <a:gd name="connsiteX5" fmla="*/ 5476196 w 8182218"/>
              <a:gd name="connsiteY5" fmla="*/ 6858002 h 6858002"/>
              <a:gd name="connsiteX6" fmla="*/ 4044813 w 8182218"/>
              <a:gd name="connsiteY6" fmla="*/ 6858002 h 6858002"/>
              <a:gd name="connsiteX7" fmla="*/ 0 w 8182218"/>
              <a:gd name="connsiteY7"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82218" h="6858002">
                <a:moveTo>
                  <a:pt x="1457721" y="0"/>
                </a:moveTo>
                <a:lnTo>
                  <a:pt x="4044813" y="0"/>
                </a:lnTo>
                <a:lnTo>
                  <a:pt x="5476196" y="0"/>
                </a:lnTo>
                <a:lnTo>
                  <a:pt x="8182218" y="0"/>
                </a:lnTo>
                <a:lnTo>
                  <a:pt x="8182218" y="6858002"/>
                </a:lnTo>
                <a:lnTo>
                  <a:pt x="5476196" y="6858002"/>
                </a:lnTo>
                <a:lnTo>
                  <a:pt x="4044813" y="6858002"/>
                </a:lnTo>
                <a:lnTo>
                  <a:pt x="0" y="6858002"/>
                </a:ln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2" tIns="146266" rIns="182832" bIns="146266" numCol="1" spcCol="0" rtlCol="0" fromWordArt="0" anchor="t" anchorCtr="0" forceAA="0" compatLnSpc="1">
            <a:prstTxWarp prst="textNoShape">
              <a:avLst/>
            </a:prstTxWarp>
            <a:noAutofit/>
          </a:bodyPr>
          <a:lstStyle/>
          <a:p>
            <a:pPr algn="ctr" defTabSz="932192" fontAlgn="base">
              <a:lnSpc>
                <a:spcPct val="90000"/>
              </a:lnSpc>
              <a:spcBef>
                <a:spcPct val="0"/>
              </a:spcBef>
              <a:spcAft>
                <a:spcPct val="0"/>
              </a:spcAft>
              <a:defRPr/>
            </a:pPr>
            <a:endParaRPr lang="en-US" sz="1999" b="1" dirty="0">
              <a:solidFill>
                <a:srgbClr val="FFFFFF"/>
              </a:solidFill>
              <a:latin typeface="Segoe UI Light"/>
              <a:ea typeface="Segoe UI" pitchFamily="34" charset="0"/>
              <a:cs typeface="Segoe UI" pitchFamily="34" charset="0"/>
            </a:endParaRPr>
          </a:p>
        </p:txBody>
      </p:sp>
      <p:sp>
        <p:nvSpPr>
          <p:cNvPr id="7" name="Title 2"/>
          <p:cNvSpPr>
            <a:spLocks noGrp="1"/>
          </p:cNvSpPr>
          <p:nvPr>
            <p:ph type="title"/>
          </p:nvPr>
        </p:nvSpPr>
        <p:spPr>
          <a:xfrm>
            <a:off x="472128" y="1108673"/>
            <a:ext cx="3934772" cy="927940"/>
          </a:xfrm>
          <a:prstGeom prst="rect">
            <a:avLst/>
          </a:prstGeom>
        </p:spPr>
        <p:txBody>
          <a:bodyPr/>
          <a:lstStyle>
            <a:lvl1pPr algn="l">
              <a:defRPr sz="4399" spc="0">
                <a:solidFill>
                  <a:schemeClr val="bg1"/>
                </a:solidFill>
              </a:defRPr>
            </a:lvl1pPr>
          </a:lstStyle>
          <a:p>
            <a:r>
              <a:rPr lang="en-US" dirty="0"/>
              <a:t>Click to edit Master title style</a:t>
            </a:r>
          </a:p>
        </p:txBody>
      </p:sp>
      <p:sp>
        <p:nvSpPr>
          <p:cNvPr id="5" name="Slide Number Placeholder 3"/>
          <p:cNvSpPr>
            <a:spLocks noGrp="1"/>
          </p:cNvSpPr>
          <p:nvPr>
            <p:ph type="sldNum" sz="quarter" idx="15"/>
          </p:nvPr>
        </p:nvSpPr>
        <p:spPr/>
        <p:txBody>
          <a:bodyPr/>
          <a:lstStyle>
            <a:lvl1pPr>
              <a:defRPr/>
            </a:lvl1pPr>
          </a:lstStyle>
          <a:p>
            <a:pPr defTabSz="914126"/>
            <a:fld id="{6052FC3A-E1BD-E54F-9A48-71EBDEF00552}" type="slidenum">
              <a:rPr lang="en-US" smtClean="0"/>
              <a:pPr defTabSz="914126"/>
              <a:t>‹#›</a:t>
            </a:fld>
            <a:endParaRPr lang="en-US"/>
          </a:p>
        </p:txBody>
      </p:sp>
      <p:sp>
        <p:nvSpPr>
          <p:cNvPr id="26" name="Content Placeholder 25"/>
          <p:cNvSpPr>
            <a:spLocks noGrp="1"/>
          </p:cNvSpPr>
          <p:nvPr>
            <p:ph sz="quarter" idx="17"/>
          </p:nvPr>
        </p:nvSpPr>
        <p:spPr>
          <a:xfrm>
            <a:off x="5476198" y="1108076"/>
            <a:ext cx="6446565" cy="4746625"/>
          </a:xfrm>
        </p:spPr>
        <p:txBody>
          <a:bodyPr/>
          <a:lstStyle>
            <a:lvl1pPr marL="0" indent="0">
              <a:spcBef>
                <a:spcPts val="1200"/>
              </a:spcBef>
              <a:buNone/>
              <a:defRPr sz="2799">
                <a:solidFill>
                  <a:schemeClr val="accent1"/>
                </a:solidFill>
              </a:defRPr>
            </a:lvl1pPr>
            <a:lvl2pPr>
              <a:spcBef>
                <a:spcPts val="1200"/>
              </a:spcBef>
              <a:defRPr sz="1799"/>
            </a:lvl2pPr>
            <a:lvl3pPr>
              <a:defRPr sz="1799"/>
            </a:lvl3pPr>
          </a:lstStyle>
          <a:p>
            <a:pPr lvl="0"/>
            <a:r>
              <a:rPr lang="en-US" dirty="0"/>
              <a:t>Click to edit Master text styles</a:t>
            </a:r>
          </a:p>
          <a:p>
            <a:pPr lvl="1"/>
            <a:r>
              <a:rPr lang="en-US" dirty="0"/>
              <a:t>Second level</a:t>
            </a:r>
          </a:p>
        </p:txBody>
      </p:sp>
    </p:spTree>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1_1-Color w/Photo Block Title on Lef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438900" y="0"/>
            <a:ext cx="5753100" cy="6858285"/>
          </a:xfrm>
          <a:prstGeom prst="rect">
            <a:avLst/>
          </a:prstGeom>
        </p:spPr>
      </p:pic>
      <p:sp>
        <p:nvSpPr>
          <p:cNvPr id="7" name="Title 2"/>
          <p:cNvSpPr>
            <a:spLocks noGrp="1"/>
          </p:cNvSpPr>
          <p:nvPr>
            <p:ph type="title"/>
          </p:nvPr>
        </p:nvSpPr>
        <p:spPr>
          <a:xfrm>
            <a:off x="472128" y="1108673"/>
            <a:ext cx="3934772" cy="927940"/>
          </a:xfrm>
          <a:prstGeom prst="rect">
            <a:avLst/>
          </a:prstGeom>
        </p:spPr>
        <p:txBody>
          <a:bodyPr/>
          <a:lstStyle>
            <a:lvl1pPr algn="l">
              <a:defRPr sz="4399" spc="0">
                <a:solidFill>
                  <a:schemeClr val="bg1"/>
                </a:solidFill>
              </a:defRPr>
            </a:lvl1pPr>
          </a:lstStyle>
          <a:p>
            <a:r>
              <a:rPr lang="en-US" dirty="0"/>
              <a:t>Click to edit Master title style</a:t>
            </a:r>
          </a:p>
        </p:txBody>
      </p:sp>
      <p:sp>
        <p:nvSpPr>
          <p:cNvPr id="30" name="Freeform 29"/>
          <p:cNvSpPr/>
          <p:nvPr userDrawn="1"/>
        </p:nvSpPr>
        <p:spPr bwMode="auto">
          <a:xfrm rot="10800000">
            <a:off x="0" y="-2"/>
            <a:ext cx="8182218" cy="6858002"/>
          </a:xfrm>
          <a:custGeom>
            <a:avLst/>
            <a:gdLst>
              <a:gd name="connsiteX0" fmla="*/ 1457721 w 8182218"/>
              <a:gd name="connsiteY0" fmla="*/ 0 h 6858002"/>
              <a:gd name="connsiteX1" fmla="*/ 4044813 w 8182218"/>
              <a:gd name="connsiteY1" fmla="*/ 0 h 6858002"/>
              <a:gd name="connsiteX2" fmla="*/ 5476196 w 8182218"/>
              <a:gd name="connsiteY2" fmla="*/ 0 h 6858002"/>
              <a:gd name="connsiteX3" fmla="*/ 8182218 w 8182218"/>
              <a:gd name="connsiteY3" fmla="*/ 0 h 6858002"/>
              <a:gd name="connsiteX4" fmla="*/ 8182218 w 8182218"/>
              <a:gd name="connsiteY4" fmla="*/ 6858002 h 6858002"/>
              <a:gd name="connsiteX5" fmla="*/ 5476196 w 8182218"/>
              <a:gd name="connsiteY5" fmla="*/ 6858002 h 6858002"/>
              <a:gd name="connsiteX6" fmla="*/ 4044813 w 8182218"/>
              <a:gd name="connsiteY6" fmla="*/ 6858002 h 6858002"/>
              <a:gd name="connsiteX7" fmla="*/ 0 w 8182218"/>
              <a:gd name="connsiteY7"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82218" h="6858002">
                <a:moveTo>
                  <a:pt x="1457721" y="0"/>
                </a:moveTo>
                <a:lnTo>
                  <a:pt x="4044813" y="0"/>
                </a:lnTo>
                <a:lnTo>
                  <a:pt x="5476196" y="0"/>
                </a:lnTo>
                <a:lnTo>
                  <a:pt x="8182218" y="0"/>
                </a:lnTo>
                <a:lnTo>
                  <a:pt x="8182218" y="6858002"/>
                </a:lnTo>
                <a:lnTo>
                  <a:pt x="5476196" y="6858002"/>
                </a:lnTo>
                <a:lnTo>
                  <a:pt x="4044813" y="6858002"/>
                </a:lnTo>
                <a:lnTo>
                  <a:pt x="0" y="6858002"/>
                </a:ln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2" tIns="146266" rIns="182832" bIns="146266" numCol="1" spcCol="0" rtlCol="0" fromWordArt="0" anchor="t" anchorCtr="0" forceAA="0" compatLnSpc="1">
            <a:prstTxWarp prst="textNoShape">
              <a:avLst/>
            </a:prstTxWarp>
            <a:noAutofit/>
          </a:bodyPr>
          <a:lstStyle/>
          <a:p>
            <a:pPr algn="ctr" defTabSz="932192" fontAlgn="base">
              <a:lnSpc>
                <a:spcPct val="90000"/>
              </a:lnSpc>
              <a:spcBef>
                <a:spcPct val="0"/>
              </a:spcBef>
              <a:spcAft>
                <a:spcPct val="0"/>
              </a:spcAft>
              <a:defRPr/>
            </a:pPr>
            <a:endParaRPr lang="en-US" sz="1999" b="1" dirty="0">
              <a:solidFill>
                <a:srgbClr val="FFFFFF"/>
              </a:solidFill>
              <a:latin typeface="Segoe UI Light"/>
              <a:ea typeface="Segoe UI" pitchFamily="34" charset="0"/>
              <a:cs typeface="Segoe UI" pitchFamily="34" charset="0"/>
            </a:endParaRPr>
          </a:p>
        </p:txBody>
      </p:sp>
    </p:spTree>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2_1-Color w/Photo Block Title on Left">
    <p:spTree>
      <p:nvGrpSpPr>
        <p:cNvPr id="1" name=""/>
        <p:cNvGrpSpPr/>
        <p:nvPr/>
      </p:nvGrpSpPr>
      <p:grpSpPr>
        <a:xfrm>
          <a:off x="0" y="0"/>
          <a:ext cx="0" cy="0"/>
          <a:chOff x="0" y="0"/>
          <a:chExt cx="0" cy="0"/>
        </a:xfrm>
      </p:grpSpPr>
      <p:sp>
        <p:nvSpPr>
          <p:cNvPr id="7" name="Title 2"/>
          <p:cNvSpPr>
            <a:spLocks noGrp="1"/>
          </p:cNvSpPr>
          <p:nvPr>
            <p:ph type="title"/>
          </p:nvPr>
        </p:nvSpPr>
        <p:spPr>
          <a:xfrm>
            <a:off x="472128" y="1108673"/>
            <a:ext cx="3934772" cy="927940"/>
          </a:xfrm>
          <a:prstGeom prst="rect">
            <a:avLst/>
          </a:prstGeom>
        </p:spPr>
        <p:txBody>
          <a:bodyPr/>
          <a:lstStyle>
            <a:lvl1pPr algn="l">
              <a:defRPr sz="4399" spc="0">
                <a:solidFill>
                  <a:schemeClr val="bg1"/>
                </a:solidFill>
              </a:defRPr>
            </a:lvl1pPr>
          </a:lstStyle>
          <a:p>
            <a:r>
              <a:rPr lang="en-US" dirty="0"/>
              <a:t>Click to edit Master title style</a:t>
            </a:r>
          </a:p>
        </p:txBody>
      </p:sp>
      <p:sp>
        <p:nvSpPr>
          <p:cNvPr id="30" name="Freeform 29"/>
          <p:cNvSpPr/>
          <p:nvPr userDrawn="1"/>
        </p:nvSpPr>
        <p:spPr bwMode="auto">
          <a:xfrm rot="10800000">
            <a:off x="0" y="-2"/>
            <a:ext cx="8182218" cy="6858002"/>
          </a:xfrm>
          <a:custGeom>
            <a:avLst/>
            <a:gdLst>
              <a:gd name="connsiteX0" fmla="*/ 1457721 w 8182218"/>
              <a:gd name="connsiteY0" fmla="*/ 0 h 6858002"/>
              <a:gd name="connsiteX1" fmla="*/ 4044813 w 8182218"/>
              <a:gd name="connsiteY1" fmla="*/ 0 h 6858002"/>
              <a:gd name="connsiteX2" fmla="*/ 5476196 w 8182218"/>
              <a:gd name="connsiteY2" fmla="*/ 0 h 6858002"/>
              <a:gd name="connsiteX3" fmla="*/ 8182218 w 8182218"/>
              <a:gd name="connsiteY3" fmla="*/ 0 h 6858002"/>
              <a:gd name="connsiteX4" fmla="*/ 8182218 w 8182218"/>
              <a:gd name="connsiteY4" fmla="*/ 6858002 h 6858002"/>
              <a:gd name="connsiteX5" fmla="*/ 5476196 w 8182218"/>
              <a:gd name="connsiteY5" fmla="*/ 6858002 h 6858002"/>
              <a:gd name="connsiteX6" fmla="*/ 4044813 w 8182218"/>
              <a:gd name="connsiteY6" fmla="*/ 6858002 h 6858002"/>
              <a:gd name="connsiteX7" fmla="*/ 0 w 8182218"/>
              <a:gd name="connsiteY7"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82218" h="6858002">
                <a:moveTo>
                  <a:pt x="1457721" y="0"/>
                </a:moveTo>
                <a:lnTo>
                  <a:pt x="4044813" y="0"/>
                </a:lnTo>
                <a:lnTo>
                  <a:pt x="5476196" y="0"/>
                </a:lnTo>
                <a:lnTo>
                  <a:pt x="8182218" y="0"/>
                </a:lnTo>
                <a:lnTo>
                  <a:pt x="8182218" y="6858002"/>
                </a:lnTo>
                <a:lnTo>
                  <a:pt x="5476196" y="6858002"/>
                </a:lnTo>
                <a:lnTo>
                  <a:pt x="4044813" y="6858002"/>
                </a:lnTo>
                <a:lnTo>
                  <a:pt x="0" y="6858002"/>
                </a:ln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2" tIns="146266" rIns="182832" bIns="146266" numCol="1" spcCol="0" rtlCol="0" fromWordArt="0" anchor="t" anchorCtr="0" forceAA="0" compatLnSpc="1">
            <a:prstTxWarp prst="textNoShape">
              <a:avLst/>
            </a:prstTxWarp>
            <a:noAutofit/>
          </a:bodyPr>
          <a:lstStyle/>
          <a:p>
            <a:pPr algn="ctr" defTabSz="932192" fontAlgn="base">
              <a:lnSpc>
                <a:spcPct val="90000"/>
              </a:lnSpc>
              <a:spcBef>
                <a:spcPct val="0"/>
              </a:spcBef>
              <a:spcAft>
                <a:spcPct val="0"/>
              </a:spcAft>
              <a:defRPr/>
            </a:pPr>
            <a:endParaRPr lang="en-US" sz="1999" b="1" dirty="0">
              <a:solidFill>
                <a:srgbClr val="FFFFFF"/>
              </a:solidFill>
              <a:latin typeface="Segoe UI Light"/>
              <a:ea typeface="Segoe UI" pitchFamily="34" charset="0"/>
              <a:cs typeface="Segoe UI" pitchFamily="34" charset="0"/>
            </a:endParaRPr>
          </a:p>
        </p:txBody>
      </p:sp>
    </p:spTree>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1_Color Block Title on Left">
    <p:spTree>
      <p:nvGrpSpPr>
        <p:cNvPr id="1" name=""/>
        <p:cNvGrpSpPr/>
        <p:nvPr/>
      </p:nvGrpSpPr>
      <p:grpSpPr>
        <a:xfrm>
          <a:off x="0" y="0"/>
          <a:ext cx="0" cy="0"/>
          <a:chOff x="0" y="0"/>
          <a:chExt cx="0" cy="0"/>
        </a:xfrm>
      </p:grpSpPr>
      <p:sp>
        <p:nvSpPr>
          <p:cNvPr id="18" name="Freeform 17"/>
          <p:cNvSpPr>
            <a:spLocks/>
          </p:cNvSpPr>
          <p:nvPr userDrawn="1"/>
        </p:nvSpPr>
        <p:spPr bwMode="auto">
          <a:xfrm flipH="1" flipV="1">
            <a:off x="0" y="-2"/>
            <a:ext cx="5476196" cy="6858002"/>
          </a:xfrm>
          <a:custGeom>
            <a:avLst/>
            <a:gdLst>
              <a:gd name="connsiteX0" fmla="*/ 5476196 w 5476196"/>
              <a:gd name="connsiteY0" fmla="*/ 6858002 h 6858002"/>
              <a:gd name="connsiteX1" fmla="*/ 0 w 5476196"/>
              <a:gd name="connsiteY1" fmla="*/ 6858002 h 6858002"/>
              <a:gd name="connsiteX2" fmla="*/ 1457721 w 5476196"/>
              <a:gd name="connsiteY2" fmla="*/ 0 h 6858002"/>
              <a:gd name="connsiteX3" fmla="*/ 5476196 w 5476196"/>
              <a:gd name="connsiteY3" fmla="*/ 0 h 6858002"/>
            </a:gdLst>
            <a:ahLst/>
            <a:cxnLst>
              <a:cxn ang="0">
                <a:pos x="connsiteX0" y="connsiteY0"/>
              </a:cxn>
              <a:cxn ang="0">
                <a:pos x="connsiteX1" y="connsiteY1"/>
              </a:cxn>
              <a:cxn ang="0">
                <a:pos x="connsiteX2" y="connsiteY2"/>
              </a:cxn>
              <a:cxn ang="0">
                <a:pos x="connsiteX3" y="connsiteY3"/>
              </a:cxn>
            </a:cxnLst>
            <a:rect l="l" t="t" r="r" b="b"/>
            <a:pathLst>
              <a:path w="5476196" h="6858002">
                <a:moveTo>
                  <a:pt x="5476196" y="6858002"/>
                </a:moveTo>
                <a:lnTo>
                  <a:pt x="0" y="6858002"/>
                </a:lnTo>
                <a:lnTo>
                  <a:pt x="1457721" y="0"/>
                </a:lnTo>
                <a:lnTo>
                  <a:pt x="5476196" y="0"/>
                </a:lnTo>
                <a:close/>
              </a:path>
            </a:pathLst>
          </a:custGeom>
          <a:solidFill>
            <a:schemeClr val="accent1"/>
          </a:solidFill>
          <a:ln>
            <a:noFill/>
          </a:ln>
        </p:spPr>
        <p:txBody>
          <a:bodyPr vert="horz" wrap="square" lIns="91416" tIns="45708" rIns="91416" bIns="45708" numCol="1" anchor="t" anchorCtr="0" compatLnSpc="1">
            <a:prstTxWarp prst="textNoShape">
              <a:avLst/>
            </a:prstTxWarp>
            <a:noAutofit/>
          </a:bodyPr>
          <a:lstStyle/>
          <a:p>
            <a:pPr defTabSz="914126">
              <a:defRPr/>
            </a:pPr>
            <a:endParaRPr lang="en-US" sz="1799" dirty="0">
              <a:solidFill>
                <a:srgbClr val="000000"/>
              </a:solidFill>
            </a:endParaRPr>
          </a:p>
        </p:txBody>
      </p:sp>
      <p:sp>
        <p:nvSpPr>
          <p:cNvPr id="7" name="Title 2"/>
          <p:cNvSpPr>
            <a:spLocks noGrp="1"/>
          </p:cNvSpPr>
          <p:nvPr>
            <p:ph type="title"/>
          </p:nvPr>
        </p:nvSpPr>
        <p:spPr>
          <a:xfrm>
            <a:off x="472128" y="1108673"/>
            <a:ext cx="3934772" cy="927940"/>
          </a:xfrm>
          <a:prstGeom prst="rect">
            <a:avLst/>
          </a:prstGeom>
        </p:spPr>
        <p:txBody>
          <a:bodyPr/>
          <a:lstStyle>
            <a:lvl1pPr algn="l">
              <a:defRPr sz="4399" spc="0">
                <a:solidFill>
                  <a:schemeClr val="bg1"/>
                </a:solidFill>
              </a:defRPr>
            </a:lvl1pPr>
          </a:lstStyle>
          <a:p>
            <a:r>
              <a:rPr lang="en-US" dirty="0"/>
              <a:t>Click to edit Master title style</a:t>
            </a:r>
          </a:p>
        </p:txBody>
      </p:sp>
      <p:sp>
        <p:nvSpPr>
          <p:cNvPr id="5" name="Slide Number Placeholder 3"/>
          <p:cNvSpPr>
            <a:spLocks noGrp="1"/>
          </p:cNvSpPr>
          <p:nvPr>
            <p:ph type="sldNum" sz="quarter" idx="15"/>
          </p:nvPr>
        </p:nvSpPr>
        <p:spPr/>
        <p:txBody>
          <a:bodyPr/>
          <a:lstStyle>
            <a:lvl1pPr>
              <a:defRPr/>
            </a:lvl1pPr>
          </a:lstStyle>
          <a:p>
            <a:pPr defTabSz="914126"/>
            <a:fld id="{6052FC3A-E1BD-E54F-9A48-71EBDEF00552}" type="slidenum">
              <a:rPr lang="en-US" smtClean="0"/>
              <a:pPr defTabSz="914126"/>
              <a:t>‹#›</a:t>
            </a:fld>
            <a:endParaRPr lang="en-US"/>
          </a:p>
        </p:txBody>
      </p:sp>
      <p:sp>
        <p:nvSpPr>
          <p:cNvPr id="10" name="Content Placeholder 25"/>
          <p:cNvSpPr>
            <a:spLocks noGrp="1"/>
          </p:cNvSpPr>
          <p:nvPr>
            <p:ph sz="quarter" idx="17"/>
          </p:nvPr>
        </p:nvSpPr>
        <p:spPr>
          <a:xfrm>
            <a:off x="5476198" y="1108076"/>
            <a:ext cx="6446565" cy="4746625"/>
          </a:xfrm>
        </p:spPr>
        <p:txBody>
          <a:bodyPr/>
          <a:lstStyle>
            <a:lvl1pPr marL="0" indent="0">
              <a:spcBef>
                <a:spcPts val="1200"/>
              </a:spcBef>
              <a:buNone/>
              <a:defRPr sz="2799">
                <a:solidFill>
                  <a:schemeClr val="accent1"/>
                </a:solidFill>
              </a:defRPr>
            </a:lvl1pPr>
            <a:lvl2pPr>
              <a:spcBef>
                <a:spcPts val="1200"/>
              </a:spcBef>
              <a:defRPr sz="1799"/>
            </a:lvl2pPr>
            <a:lvl3pPr>
              <a:defRPr sz="1799"/>
            </a:lvl3pPr>
          </a:lstStyle>
          <a:p>
            <a:pPr lvl="0"/>
            <a:r>
              <a:rPr lang="en-US" dirty="0"/>
              <a:t>Click to edit Master text styles</a:t>
            </a:r>
          </a:p>
          <a:p>
            <a:pPr lvl="1"/>
            <a:r>
              <a:rPr lang="en-US" dirty="0"/>
              <a:t>Second level</a:t>
            </a:r>
          </a:p>
        </p:txBody>
      </p:sp>
    </p:spTree>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Color Block Content on Right">
    <p:spTree>
      <p:nvGrpSpPr>
        <p:cNvPr id="1" name=""/>
        <p:cNvGrpSpPr/>
        <p:nvPr/>
      </p:nvGrpSpPr>
      <p:grpSpPr>
        <a:xfrm>
          <a:off x="0" y="0"/>
          <a:ext cx="0" cy="0"/>
          <a:chOff x="0" y="0"/>
          <a:chExt cx="0" cy="0"/>
        </a:xfrm>
      </p:grpSpPr>
      <p:sp>
        <p:nvSpPr>
          <p:cNvPr id="21" name="Freeform 20"/>
          <p:cNvSpPr/>
          <p:nvPr userDrawn="1"/>
        </p:nvSpPr>
        <p:spPr bwMode="auto">
          <a:xfrm>
            <a:off x="4009782" y="-2"/>
            <a:ext cx="8182218" cy="6858002"/>
          </a:xfrm>
          <a:custGeom>
            <a:avLst/>
            <a:gdLst>
              <a:gd name="connsiteX0" fmla="*/ 1457721 w 8182218"/>
              <a:gd name="connsiteY0" fmla="*/ 0 h 6858002"/>
              <a:gd name="connsiteX1" fmla="*/ 4044813 w 8182218"/>
              <a:gd name="connsiteY1" fmla="*/ 0 h 6858002"/>
              <a:gd name="connsiteX2" fmla="*/ 5476196 w 8182218"/>
              <a:gd name="connsiteY2" fmla="*/ 0 h 6858002"/>
              <a:gd name="connsiteX3" fmla="*/ 8182218 w 8182218"/>
              <a:gd name="connsiteY3" fmla="*/ 0 h 6858002"/>
              <a:gd name="connsiteX4" fmla="*/ 8182218 w 8182218"/>
              <a:gd name="connsiteY4" fmla="*/ 6858002 h 6858002"/>
              <a:gd name="connsiteX5" fmla="*/ 5476196 w 8182218"/>
              <a:gd name="connsiteY5" fmla="*/ 6858002 h 6858002"/>
              <a:gd name="connsiteX6" fmla="*/ 4044813 w 8182218"/>
              <a:gd name="connsiteY6" fmla="*/ 6858002 h 6858002"/>
              <a:gd name="connsiteX7" fmla="*/ 0 w 8182218"/>
              <a:gd name="connsiteY7"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82218" h="6858002">
                <a:moveTo>
                  <a:pt x="1457721" y="0"/>
                </a:moveTo>
                <a:lnTo>
                  <a:pt x="4044813" y="0"/>
                </a:lnTo>
                <a:lnTo>
                  <a:pt x="5476196" y="0"/>
                </a:lnTo>
                <a:lnTo>
                  <a:pt x="8182218" y="0"/>
                </a:lnTo>
                <a:lnTo>
                  <a:pt x="8182218" y="6858002"/>
                </a:lnTo>
                <a:lnTo>
                  <a:pt x="5476196" y="6858002"/>
                </a:lnTo>
                <a:lnTo>
                  <a:pt x="4044813" y="6858002"/>
                </a:lnTo>
                <a:lnTo>
                  <a:pt x="0" y="6858002"/>
                </a:ln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2" tIns="146266" rIns="182832" bIns="146266" numCol="1" spcCol="0" rtlCol="0" fromWordArt="0" anchor="t" anchorCtr="0" forceAA="0" compatLnSpc="1">
            <a:prstTxWarp prst="textNoShape">
              <a:avLst/>
            </a:prstTxWarp>
            <a:noAutofit/>
          </a:bodyPr>
          <a:lstStyle/>
          <a:p>
            <a:pPr algn="ctr" defTabSz="932192" fontAlgn="base">
              <a:lnSpc>
                <a:spcPct val="90000"/>
              </a:lnSpc>
              <a:spcBef>
                <a:spcPct val="0"/>
              </a:spcBef>
              <a:spcAft>
                <a:spcPct val="0"/>
              </a:spcAft>
              <a:defRPr/>
            </a:pPr>
            <a:endParaRPr lang="en-US" sz="1999" b="1" dirty="0">
              <a:solidFill>
                <a:srgbClr val="FFFFFF"/>
              </a:solidFill>
              <a:latin typeface="Segoe UI Light"/>
              <a:ea typeface="Segoe UI" pitchFamily="34" charset="0"/>
              <a:cs typeface="Segoe UI" pitchFamily="34" charset="0"/>
            </a:endParaRPr>
          </a:p>
        </p:txBody>
      </p:sp>
      <p:sp>
        <p:nvSpPr>
          <p:cNvPr id="7" name="Title 2"/>
          <p:cNvSpPr>
            <a:spLocks noGrp="1"/>
          </p:cNvSpPr>
          <p:nvPr>
            <p:ph type="title"/>
          </p:nvPr>
        </p:nvSpPr>
        <p:spPr>
          <a:xfrm>
            <a:off x="472129" y="1108673"/>
            <a:ext cx="4432965" cy="927940"/>
          </a:xfrm>
          <a:prstGeom prst="rect">
            <a:avLst/>
          </a:prstGeom>
        </p:spPr>
        <p:txBody>
          <a:bodyPr/>
          <a:lstStyle>
            <a:lvl1pPr algn="l">
              <a:defRPr sz="4399" spc="0">
                <a:solidFill>
                  <a:schemeClr val="tx2"/>
                </a:solidFill>
              </a:defRPr>
            </a:lvl1pPr>
          </a:lstStyle>
          <a:p>
            <a:r>
              <a:rPr lang="en-US" dirty="0"/>
              <a:t>Click to edit Master title style</a:t>
            </a:r>
          </a:p>
        </p:txBody>
      </p:sp>
      <p:sp>
        <p:nvSpPr>
          <p:cNvPr id="5" name="Slide Number Placeholder 3"/>
          <p:cNvSpPr>
            <a:spLocks noGrp="1"/>
          </p:cNvSpPr>
          <p:nvPr>
            <p:ph type="sldNum" sz="quarter" idx="15"/>
          </p:nvPr>
        </p:nvSpPr>
        <p:spPr/>
        <p:txBody>
          <a:bodyPr/>
          <a:lstStyle>
            <a:lvl1pPr>
              <a:defRPr>
                <a:solidFill>
                  <a:schemeClr val="bg1"/>
                </a:solidFill>
              </a:defRPr>
            </a:lvl1pPr>
          </a:lstStyle>
          <a:p>
            <a:pPr defTabSz="914126"/>
            <a:fld id="{6052FC3A-E1BD-E54F-9A48-71EBDEF00552}" type="slidenum">
              <a:rPr lang="en-US" smtClean="0">
                <a:solidFill>
                  <a:srgbClr val="FFFFFF"/>
                </a:solidFill>
              </a:rPr>
              <a:pPr defTabSz="914126"/>
              <a:t>‹#›</a:t>
            </a:fld>
            <a:endParaRPr lang="en-US">
              <a:solidFill>
                <a:srgbClr val="FFFFFF"/>
              </a:solidFill>
            </a:endParaRPr>
          </a:p>
        </p:txBody>
      </p:sp>
      <p:sp>
        <p:nvSpPr>
          <p:cNvPr id="25" name="Content Placeholder 25"/>
          <p:cNvSpPr>
            <a:spLocks noGrp="1"/>
          </p:cNvSpPr>
          <p:nvPr>
            <p:ph sz="quarter" idx="17"/>
          </p:nvPr>
        </p:nvSpPr>
        <p:spPr>
          <a:xfrm>
            <a:off x="5476198" y="1108076"/>
            <a:ext cx="6446565" cy="4746625"/>
          </a:xfrm>
        </p:spPr>
        <p:txBody>
          <a:bodyPr/>
          <a:lstStyle>
            <a:lvl1pPr marL="0" indent="0">
              <a:spcBef>
                <a:spcPts val="1200"/>
              </a:spcBef>
              <a:buNone/>
              <a:defRPr sz="2799">
                <a:solidFill>
                  <a:schemeClr val="bg1"/>
                </a:solidFill>
              </a:defRPr>
            </a:lvl1pPr>
            <a:lvl2pPr>
              <a:spcBef>
                <a:spcPts val="1200"/>
              </a:spcBef>
              <a:defRPr sz="1799">
                <a:solidFill>
                  <a:schemeClr val="bg1"/>
                </a:solidFill>
              </a:defRPr>
            </a:lvl2pPr>
            <a:lvl3pPr>
              <a:defRPr sz="1799">
                <a:solidFill>
                  <a:schemeClr val="bg1"/>
                </a:solidFill>
              </a:defRPr>
            </a:lvl3pPr>
          </a:lstStyle>
          <a:p>
            <a:pPr lvl="0"/>
            <a:r>
              <a:rPr lang="en-US" dirty="0"/>
              <a:t>Click to edit Master text styles</a:t>
            </a:r>
          </a:p>
          <a:p>
            <a:pPr lvl="1"/>
            <a:r>
              <a:rPr lang="en-US" dirty="0"/>
              <a:t>Second level</a:t>
            </a:r>
          </a:p>
        </p:txBody>
      </p:sp>
    </p:spTree>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2_Color Block Content on Right">
    <p:spTree>
      <p:nvGrpSpPr>
        <p:cNvPr id="1" name=""/>
        <p:cNvGrpSpPr/>
        <p:nvPr/>
      </p:nvGrpSpPr>
      <p:grpSpPr>
        <a:xfrm>
          <a:off x="0" y="0"/>
          <a:ext cx="0" cy="0"/>
          <a:chOff x="0" y="0"/>
          <a:chExt cx="0" cy="0"/>
        </a:xfrm>
      </p:grpSpPr>
      <p:sp>
        <p:nvSpPr>
          <p:cNvPr id="21" name="Freeform 20"/>
          <p:cNvSpPr/>
          <p:nvPr userDrawn="1"/>
        </p:nvSpPr>
        <p:spPr bwMode="auto">
          <a:xfrm>
            <a:off x="4009782" y="-2"/>
            <a:ext cx="8182218" cy="6858002"/>
          </a:xfrm>
          <a:custGeom>
            <a:avLst/>
            <a:gdLst>
              <a:gd name="connsiteX0" fmla="*/ 1457721 w 8182218"/>
              <a:gd name="connsiteY0" fmla="*/ 0 h 6858002"/>
              <a:gd name="connsiteX1" fmla="*/ 4044813 w 8182218"/>
              <a:gd name="connsiteY1" fmla="*/ 0 h 6858002"/>
              <a:gd name="connsiteX2" fmla="*/ 5476196 w 8182218"/>
              <a:gd name="connsiteY2" fmla="*/ 0 h 6858002"/>
              <a:gd name="connsiteX3" fmla="*/ 8182218 w 8182218"/>
              <a:gd name="connsiteY3" fmla="*/ 0 h 6858002"/>
              <a:gd name="connsiteX4" fmla="*/ 8182218 w 8182218"/>
              <a:gd name="connsiteY4" fmla="*/ 6858002 h 6858002"/>
              <a:gd name="connsiteX5" fmla="*/ 5476196 w 8182218"/>
              <a:gd name="connsiteY5" fmla="*/ 6858002 h 6858002"/>
              <a:gd name="connsiteX6" fmla="*/ 4044813 w 8182218"/>
              <a:gd name="connsiteY6" fmla="*/ 6858002 h 6858002"/>
              <a:gd name="connsiteX7" fmla="*/ 0 w 8182218"/>
              <a:gd name="connsiteY7"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82218" h="6858002">
                <a:moveTo>
                  <a:pt x="1457721" y="0"/>
                </a:moveTo>
                <a:lnTo>
                  <a:pt x="4044813" y="0"/>
                </a:lnTo>
                <a:lnTo>
                  <a:pt x="5476196" y="0"/>
                </a:lnTo>
                <a:lnTo>
                  <a:pt x="8182218" y="0"/>
                </a:lnTo>
                <a:lnTo>
                  <a:pt x="8182218" y="6858002"/>
                </a:lnTo>
                <a:lnTo>
                  <a:pt x="5476196" y="6858002"/>
                </a:lnTo>
                <a:lnTo>
                  <a:pt x="4044813" y="6858002"/>
                </a:lnTo>
                <a:lnTo>
                  <a:pt x="0" y="6858002"/>
                </a:ln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2" tIns="146266" rIns="182832" bIns="146266" numCol="1" spcCol="0" rtlCol="0" fromWordArt="0" anchor="t" anchorCtr="0" forceAA="0" compatLnSpc="1">
            <a:prstTxWarp prst="textNoShape">
              <a:avLst/>
            </a:prstTxWarp>
            <a:noAutofit/>
          </a:bodyPr>
          <a:lstStyle/>
          <a:p>
            <a:pPr algn="ctr" defTabSz="932192" fontAlgn="base">
              <a:lnSpc>
                <a:spcPct val="90000"/>
              </a:lnSpc>
              <a:spcBef>
                <a:spcPct val="0"/>
              </a:spcBef>
              <a:spcAft>
                <a:spcPct val="0"/>
              </a:spcAft>
              <a:defRPr/>
            </a:pPr>
            <a:endParaRPr lang="en-US" sz="1999" b="1" dirty="0">
              <a:solidFill>
                <a:srgbClr val="FFFFFF"/>
              </a:solidFill>
              <a:latin typeface="Segoe UI Light"/>
              <a:ea typeface="Segoe UI" pitchFamily="34" charset="0"/>
              <a:cs typeface="Segoe UI" pitchFamily="34" charset="0"/>
            </a:endParaRPr>
          </a:p>
        </p:txBody>
      </p:sp>
      <p:sp>
        <p:nvSpPr>
          <p:cNvPr id="5" name="Slide Number Placeholder 3"/>
          <p:cNvSpPr>
            <a:spLocks noGrp="1"/>
          </p:cNvSpPr>
          <p:nvPr>
            <p:ph type="sldNum" sz="quarter" idx="15"/>
          </p:nvPr>
        </p:nvSpPr>
        <p:spPr/>
        <p:txBody>
          <a:bodyPr/>
          <a:lstStyle>
            <a:lvl1pPr>
              <a:defRPr>
                <a:solidFill>
                  <a:schemeClr val="bg1"/>
                </a:solidFill>
              </a:defRPr>
            </a:lvl1pPr>
          </a:lstStyle>
          <a:p>
            <a:pPr defTabSz="914126"/>
            <a:fld id="{6052FC3A-E1BD-E54F-9A48-71EBDEF00552}" type="slidenum">
              <a:rPr lang="en-US" smtClean="0">
                <a:solidFill>
                  <a:srgbClr val="FFFFFF"/>
                </a:solidFill>
              </a:rPr>
              <a:pPr defTabSz="914126"/>
              <a:t>‹#›</a:t>
            </a:fld>
            <a:endParaRPr lang="en-US">
              <a:solidFill>
                <a:srgbClr val="FFFFFF"/>
              </a:solidFill>
            </a:endParaRPr>
          </a:p>
        </p:txBody>
      </p:sp>
      <p:sp>
        <p:nvSpPr>
          <p:cNvPr id="25" name="Content Placeholder 25"/>
          <p:cNvSpPr>
            <a:spLocks noGrp="1"/>
          </p:cNvSpPr>
          <p:nvPr>
            <p:ph sz="quarter" idx="17"/>
          </p:nvPr>
        </p:nvSpPr>
        <p:spPr>
          <a:xfrm>
            <a:off x="5476198" y="1108076"/>
            <a:ext cx="6446565" cy="4746625"/>
          </a:xfrm>
        </p:spPr>
        <p:txBody>
          <a:bodyPr/>
          <a:lstStyle>
            <a:lvl1pPr marL="0" indent="0">
              <a:spcBef>
                <a:spcPts val="1200"/>
              </a:spcBef>
              <a:buNone/>
              <a:defRPr sz="2799">
                <a:solidFill>
                  <a:schemeClr val="bg1"/>
                </a:solidFill>
              </a:defRPr>
            </a:lvl1pPr>
            <a:lvl2pPr>
              <a:spcBef>
                <a:spcPts val="1200"/>
              </a:spcBef>
              <a:defRPr sz="1799">
                <a:solidFill>
                  <a:schemeClr val="bg1"/>
                </a:solidFill>
              </a:defRPr>
            </a:lvl2pPr>
            <a:lvl3pPr>
              <a:defRPr sz="1799">
                <a:solidFill>
                  <a:schemeClr val="bg1"/>
                </a:solidFill>
              </a:defRPr>
            </a:lvl3pPr>
          </a:lstStyle>
          <a:p>
            <a:pPr lvl="0"/>
            <a:r>
              <a:rPr lang="en-US" dirty="0"/>
              <a:t>Click to edit Master text styles</a:t>
            </a:r>
          </a:p>
          <a:p>
            <a:pPr lvl="1"/>
            <a:r>
              <a:rPr lang="en-US" dirty="0"/>
              <a:t>Second level</a:t>
            </a:r>
          </a:p>
        </p:txBody>
      </p:sp>
    </p:spTree>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691635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1_Color Block Content on Righ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4520309" cy="6858000"/>
          </a:xfrm>
          <a:prstGeom prst="rect">
            <a:avLst/>
          </a:prstGeom>
        </p:spPr>
      </p:pic>
      <p:sp>
        <p:nvSpPr>
          <p:cNvPr id="17" name="Freeform 16"/>
          <p:cNvSpPr/>
          <p:nvPr userDrawn="1"/>
        </p:nvSpPr>
        <p:spPr bwMode="auto">
          <a:xfrm>
            <a:off x="2021605" y="-1"/>
            <a:ext cx="11182350" cy="6908103"/>
          </a:xfrm>
          <a:custGeom>
            <a:avLst/>
            <a:gdLst>
              <a:gd name="connsiteX0" fmla="*/ 1457721 w 8182218"/>
              <a:gd name="connsiteY0" fmla="*/ 0 h 6858002"/>
              <a:gd name="connsiteX1" fmla="*/ 4044813 w 8182218"/>
              <a:gd name="connsiteY1" fmla="*/ 0 h 6858002"/>
              <a:gd name="connsiteX2" fmla="*/ 5476196 w 8182218"/>
              <a:gd name="connsiteY2" fmla="*/ 0 h 6858002"/>
              <a:gd name="connsiteX3" fmla="*/ 8182218 w 8182218"/>
              <a:gd name="connsiteY3" fmla="*/ 0 h 6858002"/>
              <a:gd name="connsiteX4" fmla="*/ 8182218 w 8182218"/>
              <a:gd name="connsiteY4" fmla="*/ 6858002 h 6858002"/>
              <a:gd name="connsiteX5" fmla="*/ 5476196 w 8182218"/>
              <a:gd name="connsiteY5" fmla="*/ 6858002 h 6858002"/>
              <a:gd name="connsiteX6" fmla="*/ 4044813 w 8182218"/>
              <a:gd name="connsiteY6" fmla="*/ 6858002 h 6858002"/>
              <a:gd name="connsiteX7" fmla="*/ 0 w 8182218"/>
              <a:gd name="connsiteY7" fmla="*/ 6858002 h 6858002"/>
              <a:gd name="connsiteX0" fmla="*/ 1457721 w 8182218"/>
              <a:gd name="connsiteY0" fmla="*/ 0 h 6858002"/>
              <a:gd name="connsiteX1" fmla="*/ 4044813 w 8182218"/>
              <a:gd name="connsiteY1" fmla="*/ 0 h 6858002"/>
              <a:gd name="connsiteX2" fmla="*/ 5476196 w 8182218"/>
              <a:gd name="connsiteY2" fmla="*/ 0 h 6858002"/>
              <a:gd name="connsiteX3" fmla="*/ 8182218 w 8182218"/>
              <a:gd name="connsiteY3" fmla="*/ 0 h 6858002"/>
              <a:gd name="connsiteX4" fmla="*/ 8172147 w 8182218"/>
              <a:gd name="connsiteY4" fmla="*/ 4672552 h 6858002"/>
              <a:gd name="connsiteX5" fmla="*/ 5476196 w 8182218"/>
              <a:gd name="connsiteY5" fmla="*/ 6858002 h 6858002"/>
              <a:gd name="connsiteX6" fmla="*/ 4044813 w 8182218"/>
              <a:gd name="connsiteY6" fmla="*/ 6858002 h 6858002"/>
              <a:gd name="connsiteX7" fmla="*/ 0 w 8182218"/>
              <a:gd name="connsiteY7" fmla="*/ 6858002 h 6858002"/>
              <a:gd name="connsiteX8" fmla="*/ 1457721 w 8182218"/>
              <a:gd name="connsiteY8" fmla="*/ 0 h 6858002"/>
              <a:gd name="connsiteX0" fmla="*/ 1024660 w 7749157"/>
              <a:gd name="connsiteY0" fmla="*/ 0 h 6858002"/>
              <a:gd name="connsiteX1" fmla="*/ 3611752 w 7749157"/>
              <a:gd name="connsiteY1" fmla="*/ 0 h 6858002"/>
              <a:gd name="connsiteX2" fmla="*/ 5043135 w 7749157"/>
              <a:gd name="connsiteY2" fmla="*/ 0 h 6858002"/>
              <a:gd name="connsiteX3" fmla="*/ 7749157 w 7749157"/>
              <a:gd name="connsiteY3" fmla="*/ 0 h 6858002"/>
              <a:gd name="connsiteX4" fmla="*/ 7739086 w 7749157"/>
              <a:gd name="connsiteY4" fmla="*/ 4672552 h 6858002"/>
              <a:gd name="connsiteX5" fmla="*/ 5043135 w 7749157"/>
              <a:gd name="connsiteY5" fmla="*/ 6858002 h 6858002"/>
              <a:gd name="connsiteX6" fmla="*/ 3611752 w 7749157"/>
              <a:gd name="connsiteY6" fmla="*/ 6858002 h 6858002"/>
              <a:gd name="connsiteX7" fmla="*/ 0 w 7749157"/>
              <a:gd name="connsiteY7" fmla="*/ 4773264 h 6858002"/>
              <a:gd name="connsiteX8" fmla="*/ 1024660 w 7749157"/>
              <a:gd name="connsiteY8" fmla="*/ 0 h 6858002"/>
              <a:gd name="connsiteX0" fmla="*/ 1024660 w 7749157"/>
              <a:gd name="connsiteY0" fmla="*/ 0 h 6858002"/>
              <a:gd name="connsiteX1" fmla="*/ 3611752 w 7749157"/>
              <a:gd name="connsiteY1" fmla="*/ 0 h 6858002"/>
              <a:gd name="connsiteX2" fmla="*/ 5043135 w 7749157"/>
              <a:gd name="connsiteY2" fmla="*/ 0 h 6858002"/>
              <a:gd name="connsiteX3" fmla="*/ 7749157 w 7749157"/>
              <a:gd name="connsiteY3" fmla="*/ 0 h 6858002"/>
              <a:gd name="connsiteX4" fmla="*/ 7739086 w 7749157"/>
              <a:gd name="connsiteY4" fmla="*/ 4672552 h 6858002"/>
              <a:gd name="connsiteX5" fmla="*/ 5043135 w 7749157"/>
              <a:gd name="connsiteY5" fmla="*/ 6858002 h 6858002"/>
              <a:gd name="connsiteX6" fmla="*/ 0 w 7749157"/>
              <a:gd name="connsiteY6" fmla="*/ 4773264 h 6858002"/>
              <a:gd name="connsiteX7" fmla="*/ 1024660 w 7749157"/>
              <a:gd name="connsiteY7" fmla="*/ 0 h 6858002"/>
              <a:gd name="connsiteX0" fmla="*/ 1024660 w 7749157"/>
              <a:gd name="connsiteY0" fmla="*/ 0 h 4773264"/>
              <a:gd name="connsiteX1" fmla="*/ 3611752 w 7749157"/>
              <a:gd name="connsiteY1" fmla="*/ 0 h 4773264"/>
              <a:gd name="connsiteX2" fmla="*/ 5043135 w 7749157"/>
              <a:gd name="connsiteY2" fmla="*/ 0 h 4773264"/>
              <a:gd name="connsiteX3" fmla="*/ 7749157 w 7749157"/>
              <a:gd name="connsiteY3" fmla="*/ 0 h 4773264"/>
              <a:gd name="connsiteX4" fmla="*/ 7739086 w 7749157"/>
              <a:gd name="connsiteY4" fmla="*/ 4672552 h 4773264"/>
              <a:gd name="connsiteX5" fmla="*/ 0 w 7749157"/>
              <a:gd name="connsiteY5" fmla="*/ 4773264 h 4773264"/>
              <a:gd name="connsiteX6" fmla="*/ 1024660 w 7749157"/>
              <a:gd name="connsiteY6" fmla="*/ 0 h 4773264"/>
              <a:gd name="connsiteX0" fmla="*/ 1024660 w 7759228"/>
              <a:gd name="connsiteY0" fmla="*/ 0 h 4773264"/>
              <a:gd name="connsiteX1" fmla="*/ 3611752 w 7759228"/>
              <a:gd name="connsiteY1" fmla="*/ 0 h 4773264"/>
              <a:gd name="connsiteX2" fmla="*/ 5043135 w 7759228"/>
              <a:gd name="connsiteY2" fmla="*/ 0 h 4773264"/>
              <a:gd name="connsiteX3" fmla="*/ 7749157 w 7759228"/>
              <a:gd name="connsiteY3" fmla="*/ 0 h 4773264"/>
              <a:gd name="connsiteX4" fmla="*/ 7759228 w 7759228"/>
              <a:gd name="connsiteY4" fmla="*/ 4753121 h 4773264"/>
              <a:gd name="connsiteX5" fmla="*/ 0 w 7759228"/>
              <a:gd name="connsiteY5" fmla="*/ 4773264 h 4773264"/>
              <a:gd name="connsiteX6" fmla="*/ 1024660 w 7759228"/>
              <a:gd name="connsiteY6" fmla="*/ 0 h 4773264"/>
              <a:gd name="connsiteX0" fmla="*/ 1024660 w 7759228"/>
              <a:gd name="connsiteY0" fmla="*/ 0 h 4793406"/>
              <a:gd name="connsiteX1" fmla="*/ 3611752 w 7759228"/>
              <a:gd name="connsiteY1" fmla="*/ 0 h 4793406"/>
              <a:gd name="connsiteX2" fmla="*/ 5043135 w 7759228"/>
              <a:gd name="connsiteY2" fmla="*/ 0 h 4793406"/>
              <a:gd name="connsiteX3" fmla="*/ 7749157 w 7759228"/>
              <a:gd name="connsiteY3" fmla="*/ 0 h 4793406"/>
              <a:gd name="connsiteX4" fmla="*/ 7759228 w 7759228"/>
              <a:gd name="connsiteY4" fmla="*/ 4793406 h 4793406"/>
              <a:gd name="connsiteX5" fmla="*/ 0 w 7759228"/>
              <a:gd name="connsiteY5" fmla="*/ 4773264 h 4793406"/>
              <a:gd name="connsiteX6" fmla="*/ 1024660 w 7759228"/>
              <a:gd name="connsiteY6" fmla="*/ 0 h 4793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59228" h="4793406">
                <a:moveTo>
                  <a:pt x="1024660" y="0"/>
                </a:moveTo>
                <a:lnTo>
                  <a:pt x="3611752" y="0"/>
                </a:lnTo>
                <a:lnTo>
                  <a:pt x="5043135" y="0"/>
                </a:lnTo>
                <a:lnTo>
                  <a:pt x="7749157" y="0"/>
                </a:lnTo>
                <a:lnTo>
                  <a:pt x="7759228" y="4793406"/>
                </a:lnTo>
                <a:lnTo>
                  <a:pt x="0" y="4773264"/>
                </a:lnTo>
                <a:lnTo>
                  <a:pt x="1024660" y="0"/>
                </a:ln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2" tIns="146266" rIns="182832" bIns="146266" numCol="1" spcCol="0" rtlCol="0" fromWordArt="0" anchor="t" anchorCtr="0" forceAA="0" compatLnSpc="1">
            <a:prstTxWarp prst="textNoShape">
              <a:avLst/>
            </a:prstTxWarp>
            <a:noAutofit/>
          </a:bodyPr>
          <a:lstStyle/>
          <a:p>
            <a:pPr algn="ctr" defTabSz="932192" fontAlgn="base">
              <a:lnSpc>
                <a:spcPct val="90000"/>
              </a:lnSpc>
              <a:spcBef>
                <a:spcPct val="0"/>
              </a:spcBef>
              <a:spcAft>
                <a:spcPct val="0"/>
              </a:spcAft>
              <a:defRPr/>
            </a:pPr>
            <a:endParaRPr lang="en-US" sz="1999" b="1" dirty="0">
              <a:solidFill>
                <a:srgbClr val="FFFFFF"/>
              </a:solidFill>
              <a:latin typeface="Segoe UI Light"/>
              <a:ea typeface="Segoe UI" pitchFamily="34" charset="0"/>
              <a:cs typeface="Segoe UI" pitchFamily="34" charset="0"/>
            </a:endParaRPr>
          </a:p>
        </p:txBody>
      </p:sp>
      <p:sp>
        <p:nvSpPr>
          <p:cNvPr id="5" name="Slide Number Placeholder 3"/>
          <p:cNvSpPr>
            <a:spLocks noGrp="1"/>
          </p:cNvSpPr>
          <p:nvPr>
            <p:ph type="sldNum" sz="quarter" idx="15"/>
          </p:nvPr>
        </p:nvSpPr>
        <p:spPr/>
        <p:txBody>
          <a:bodyPr/>
          <a:lstStyle>
            <a:lvl1pPr>
              <a:defRPr>
                <a:solidFill>
                  <a:schemeClr val="bg1"/>
                </a:solidFill>
              </a:defRPr>
            </a:lvl1pPr>
          </a:lstStyle>
          <a:p>
            <a:pPr defTabSz="914126"/>
            <a:fld id="{6052FC3A-E1BD-E54F-9A48-71EBDEF00552}" type="slidenum">
              <a:rPr lang="en-US" smtClean="0">
                <a:solidFill>
                  <a:srgbClr val="FFFFFF"/>
                </a:solidFill>
              </a:rPr>
              <a:pPr defTabSz="914126"/>
              <a:t>‹#›</a:t>
            </a:fld>
            <a:endParaRPr lang="en-US">
              <a:solidFill>
                <a:srgbClr val="FFFFFF"/>
              </a:solidFill>
            </a:endParaRPr>
          </a:p>
        </p:txBody>
      </p:sp>
      <p:sp>
        <p:nvSpPr>
          <p:cNvPr id="25" name="Content Placeholder 25"/>
          <p:cNvSpPr>
            <a:spLocks noGrp="1"/>
          </p:cNvSpPr>
          <p:nvPr>
            <p:ph sz="quarter" idx="17"/>
          </p:nvPr>
        </p:nvSpPr>
        <p:spPr>
          <a:xfrm>
            <a:off x="5476198" y="1108076"/>
            <a:ext cx="6446565" cy="4746625"/>
          </a:xfrm>
        </p:spPr>
        <p:txBody>
          <a:bodyPr/>
          <a:lstStyle>
            <a:lvl1pPr marL="0" indent="0">
              <a:spcBef>
                <a:spcPts val="1200"/>
              </a:spcBef>
              <a:buNone/>
              <a:defRPr sz="2799">
                <a:solidFill>
                  <a:schemeClr val="bg1"/>
                </a:solidFill>
              </a:defRPr>
            </a:lvl1pPr>
            <a:lvl2pPr>
              <a:spcBef>
                <a:spcPts val="1200"/>
              </a:spcBef>
              <a:defRPr sz="1799">
                <a:solidFill>
                  <a:schemeClr val="bg1"/>
                </a:solidFill>
              </a:defRPr>
            </a:lvl2pPr>
            <a:lvl3pPr>
              <a:defRPr sz="1799">
                <a:solidFill>
                  <a:schemeClr val="bg1"/>
                </a:solidFill>
              </a:defRPr>
            </a:lvl3pPr>
          </a:lstStyle>
          <a:p>
            <a:pPr lvl="0"/>
            <a:r>
              <a:rPr lang="en-US" dirty="0"/>
              <a:t>Click to edit Master text styles</a:t>
            </a:r>
          </a:p>
          <a:p>
            <a:pPr lvl="1"/>
            <a:r>
              <a:rPr lang="en-US" dirty="0"/>
              <a:t>Second level</a:t>
            </a:r>
          </a:p>
        </p:txBody>
      </p:sp>
    </p:spTree>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25" name="Group 24"/>
          <p:cNvGrpSpPr/>
          <p:nvPr userDrawn="1"/>
        </p:nvGrpSpPr>
        <p:grpSpPr>
          <a:xfrm>
            <a:off x="510119" y="6385630"/>
            <a:ext cx="1165130" cy="226840"/>
            <a:chOff x="382588" y="4784726"/>
            <a:chExt cx="896938" cy="174625"/>
          </a:xfrm>
          <a:solidFill>
            <a:srgbClr val="005586"/>
          </a:solidFill>
        </p:grpSpPr>
        <p:sp>
          <p:nvSpPr>
            <p:cNvPr id="26" name="Freeform 15"/>
            <p:cNvSpPr>
              <a:spLocks/>
            </p:cNvSpPr>
            <p:nvPr userDrawn="1"/>
          </p:nvSpPr>
          <p:spPr bwMode="auto">
            <a:xfrm>
              <a:off x="1087438" y="4824413"/>
              <a:ext cx="77788" cy="134938"/>
            </a:xfrm>
            <a:custGeom>
              <a:avLst/>
              <a:gdLst>
                <a:gd name="T0" fmla="*/ 347 w 390"/>
                <a:gd name="T1" fmla="*/ 0 h 666"/>
                <a:gd name="T2" fmla="*/ 347 w 390"/>
                <a:gd name="T3" fmla="*/ 0 h 666"/>
                <a:gd name="T4" fmla="*/ 217 w 390"/>
                <a:gd name="T5" fmla="*/ 17 h 666"/>
                <a:gd name="T6" fmla="*/ 161 w 390"/>
                <a:gd name="T7" fmla="*/ 38 h 666"/>
                <a:gd name="T8" fmla="*/ 149 w 390"/>
                <a:gd name="T9" fmla="*/ 24 h 666"/>
                <a:gd name="T10" fmla="*/ 89 w 390"/>
                <a:gd name="T11" fmla="*/ 0 h 666"/>
                <a:gd name="T12" fmla="*/ 0 w 390"/>
                <a:gd name="T13" fmla="*/ 0 h 666"/>
                <a:gd name="T14" fmla="*/ 0 w 390"/>
                <a:gd name="T15" fmla="*/ 666 h 666"/>
                <a:gd name="T16" fmla="*/ 174 w 390"/>
                <a:gd name="T17" fmla="*/ 666 h 666"/>
                <a:gd name="T18" fmla="*/ 174 w 390"/>
                <a:gd name="T19" fmla="*/ 320 h 666"/>
                <a:gd name="T20" fmla="*/ 209 w 390"/>
                <a:gd name="T21" fmla="*/ 203 h 666"/>
                <a:gd name="T22" fmla="*/ 315 w 390"/>
                <a:gd name="T23" fmla="*/ 168 h 666"/>
                <a:gd name="T24" fmla="*/ 390 w 390"/>
                <a:gd name="T25" fmla="*/ 168 h 666"/>
                <a:gd name="T26" fmla="*/ 390 w 390"/>
                <a:gd name="T27" fmla="*/ 0 h 666"/>
                <a:gd name="T28" fmla="*/ 347 w 390"/>
                <a:gd name="T29" fmla="*/ 0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0" h="666">
                  <a:moveTo>
                    <a:pt x="347" y="0"/>
                  </a:moveTo>
                  <a:lnTo>
                    <a:pt x="347" y="0"/>
                  </a:lnTo>
                  <a:cubicBezTo>
                    <a:pt x="303" y="0"/>
                    <a:pt x="259" y="5"/>
                    <a:pt x="217" y="17"/>
                  </a:cubicBezTo>
                  <a:cubicBezTo>
                    <a:pt x="197" y="23"/>
                    <a:pt x="178" y="30"/>
                    <a:pt x="161" y="38"/>
                  </a:cubicBezTo>
                  <a:cubicBezTo>
                    <a:pt x="158" y="33"/>
                    <a:pt x="154" y="28"/>
                    <a:pt x="149" y="24"/>
                  </a:cubicBezTo>
                  <a:cubicBezTo>
                    <a:pt x="132" y="7"/>
                    <a:pt x="112" y="0"/>
                    <a:pt x="89" y="0"/>
                  </a:cubicBezTo>
                  <a:lnTo>
                    <a:pt x="0" y="0"/>
                  </a:lnTo>
                  <a:lnTo>
                    <a:pt x="0" y="666"/>
                  </a:lnTo>
                  <a:lnTo>
                    <a:pt x="174" y="666"/>
                  </a:lnTo>
                  <a:lnTo>
                    <a:pt x="174" y="320"/>
                  </a:lnTo>
                  <a:cubicBezTo>
                    <a:pt x="174" y="253"/>
                    <a:pt x="185" y="226"/>
                    <a:pt x="209" y="203"/>
                  </a:cubicBezTo>
                  <a:cubicBezTo>
                    <a:pt x="231" y="180"/>
                    <a:pt x="267" y="168"/>
                    <a:pt x="315" y="168"/>
                  </a:cubicBezTo>
                  <a:lnTo>
                    <a:pt x="390" y="168"/>
                  </a:lnTo>
                  <a:lnTo>
                    <a:pt x="390" y="0"/>
                  </a:lnTo>
                  <a:lnTo>
                    <a:pt x="3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srgbClr val="005586"/>
                </a:solidFill>
                <a:latin typeface="Calibri"/>
              </a:endParaRPr>
            </a:p>
          </p:txBody>
        </p:sp>
        <p:sp>
          <p:nvSpPr>
            <p:cNvPr id="27" name="Freeform 16"/>
            <p:cNvSpPr>
              <a:spLocks/>
            </p:cNvSpPr>
            <p:nvPr userDrawn="1"/>
          </p:nvSpPr>
          <p:spPr bwMode="auto">
            <a:xfrm>
              <a:off x="512763" y="4784726"/>
              <a:ext cx="33338" cy="173038"/>
            </a:xfrm>
            <a:custGeom>
              <a:avLst/>
              <a:gdLst>
                <a:gd name="T0" fmla="*/ 89 w 173"/>
                <a:gd name="T1" fmla="*/ 0 h 862"/>
                <a:gd name="T2" fmla="*/ 89 w 173"/>
                <a:gd name="T3" fmla="*/ 0 h 862"/>
                <a:gd name="T4" fmla="*/ 0 w 173"/>
                <a:gd name="T5" fmla="*/ 0 h 862"/>
                <a:gd name="T6" fmla="*/ 0 w 173"/>
                <a:gd name="T7" fmla="*/ 780 h 862"/>
                <a:gd name="T8" fmla="*/ 24 w 173"/>
                <a:gd name="T9" fmla="*/ 838 h 862"/>
                <a:gd name="T10" fmla="*/ 84 w 173"/>
                <a:gd name="T11" fmla="*/ 862 h 862"/>
                <a:gd name="T12" fmla="*/ 173 w 173"/>
                <a:gd name="T13" fmla="*/ 862 h 862"/>
                <a:gd name="T14" fmla="*/ 173 w 173"/>
                <a:gd name="T15" fmla="*/ 81 h 862"/>
                <a:gd name="T16" fmla="*/ 149 w 173"/>
                <a:gd name="T17" fmla="*/ 23 h 862"/>
                <a:gd name="T18" fmla="*/ 89 w 173"/>
                <a:gd name="T19" fmla="*/ 0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3" h="862">
                  <a:moveTo>
                    <a:pt x="89" y="0"/>
                  </a:moveTo>
                  <a:lnTo>
                    <a:pt x="89" y="0"/>
                  </a:lnTo>
                  <a:lnTo>
                    <a:pt x="0" y="0"/>
                  </a:lnTo>
                  <a:lnTo>
                    <a:pt x="0" y="780"/>
                  </a:lnTo>
                  <a:cubicBezTo>
                    <a:pt x="0" y="803"/>
                    <a:pt x="7" y="822"/>
                    <a:pt x="24" y="838"/>
                  </a:cubicBezTo>
                  <a:cubicBezTo>
                    <a:pt x="41" y="854"/>
                    <a:pt x="61" y="862"/>
                    <a:pt x="84" y="862"/>
                  </a:cubicBezTo>
                  <a:lnTo>
                    <a:pt x="173" y="862"/>
                  </a:lnTo>
                  <a:lnTo>
                    <a:pt x="173" y="81"/>
                  </a:lnTo>
                  <a:cubicBezTo>
                    <a:pt x="173" y="58"/>
                    <a:pt x="165" y="38"/>
                    <a:pt x="149" y="23"/>
                  </a:cubicBezTo>
                  <a:cubicBezTo>
                    <a:pt x="131" y="7"/>
                    <a:pt x="112" y="0"/>
                    <a:pt x="8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srgbClr val="005586"/>
                </a:solidFill>
                <a:latin typeface="Calibri"/>
              </a:endParaRPr>
            </a:p>
          </p:txBody>
        </p:sp>
        <p:sp>
          <p:nvSpPr>
            <p:cNvPr id="28" name="Freeform 17"/>
            <p:cNvSpPr>
              <a:spLocks noEditPoints="1"/>
            </p:cNvSpPr>
            <p:nvPr userDrawn="1"/>
          </p:nvSpPr>
          <p:spPr bwMode="auto">
            <a:xfrm>
              <a:off x="560388" y="4821238"/>
              <a:ext cx="119063" cy="138113"/>
            </a:xfrm>
            <a:custGeom>
              <a:avLst/>
              <a:gdLst>
                <a:gd name="T0" fmla="*/ 302 w 607"/>
                <a:gd name="T1" fmla="*/ 0 h 688"/>
                <a:gd name="T2" fmla="*/ 302 w 607"/>
                <a:gd name="T3" fmla="*/ 0 h 688"/>
                <a:gd name="T4" fmla="*/ 607 w 607"/>
                <a:gd name="T5" fmla="*/ 345 h 688"/>
                <a:gd name="T6" fmla="*/ 302 w 607"/>
                <a:gd name="T7" fmla="*/ 688 h 688"/>
                <a:gd name="T8" fmla="*/ 0 w 607"/>
                <a:gd name="T9" fmla="*/ 345 h 688"/>
                <a:gd name="T10" fmla="*/ 302 w 607"/>
                <a:gd name="T11" fmla="*/ 0 h 688"/>
                <a:gd name="T12" fmla="*/ 302 w 607"/>
                <a:gd name="T13" fmla="*/ 547 h 688"/>
                <a:gd name="T14" fmla="*/ 302 w 607"/>
                <a:gd name="T15" fmla="*/ 547 h 688"/>
                <a:gd name="T16" fmla="*/ 438 w 607"/>
                <a:gd name="T17" fmla="*/ 347 h 688"/>
                <a:gd name="T18" fmla="*/ 302 w 607"/>
                <a:gd name="T19" fmla="*/ 146 h 688"/>
                <a:gd name="T20" fmla="*/ 168 w 607"/>
                <a:gd name="T21" fmla="*/ 347 h 688"/>
                <a:gd name="T22" fmla="*/ 302 w 607"/>
                <a:gd name="T23" fmla="*/ 547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07" h="688">
                  <a:moveTo>
                    <a:pt x="302" y="0"/>
                  </a:moveTo>
                  <a:lnTo>
                    <a:pt x="302" y="0"/>
                  </a:lnTo>
                  <a:cubicBezTo>
                    <a:pt x="498" y="0"/>
                    <a:pt x="607" y="130"/>
                    <a:pt x="607" y="345"/>
                  </a:cubicBezTo>
                  <a:cubicBezTo>
                    <a:pt x="607" y="560"/>
                    <a:pt x="498" y="688"/>
                    <a:pt x="302" y="688"/>
                  </a:cubicBezTo>
                  <a:cubicBezTo>
                    <a:pt x="103" y="688"/>
                    <a:pt x="0" y="560"/>
                    <a:pt x="0" y="345"/>
                  </a:cubicBezTo>
                  <a:cubicBezTo>
                    <a:pt x="0" y="130"/>
                    <a:pt x="103" y="0"/>
                    <a:pt x="302" y="0"/>
                  </a:cubicBezTo>
                  <a:close/>
                  <a:moveTo>
                    <a:pt x="302" y="547"/>
                  </a:moveTo>
                  <a:lnTo>
                    <a:pt x="302" y="547"/>
                  </a:lnTo>
                  <a:cubicBezTo>
                    <a:pt x="405" y="547"/>
                    <a:pt x="438" y="439"/>
                    <a:pt x="438" y="347"/>
                  </a:cubicBezTo>
                  <a:cubicBezTo>
                    <a:pt x="438" y="256"/>
                    <a:pt x="405" y="146"/>
                    <a:pt x="302" y="146"/>
                  </a:cubicBezTo>
                  <a:cubicBezTo>
                    <a:pt x="199" y="146"/>
                    <a:pt x="168" y="256"/>
                    <a:pt x="168" y="347"/>
                  </a:cubicBezTo>
                  <a:cubicBezTo>
                    <a:pt x="168" y="439"/>
                    <a:pt x="199" y="547"/>
                    <a:pt x="302" y="54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srgbClr val="005586"/>
                </a:solidFill>
                <a:latin typeface="Calibri"/>
              </a:endParaRPr>
            </a:p>
          </p:txBody>
        </p:sp>
        <p:sp>
          <p:nvSpPr>
            <p:cNvPr id="29" name="Freeform 18"/>
            <p:cNvSpPr>
              <a:spLocks/>
            </p:cNvSpPr>
            <p:nvPr userDrawn="1"/>
          </p:nvSpPr>
          <p:spPr bwMode="auto">
            <a:xfrm>
              <a:off x="382588" y="4821238"/>
              <a:ext cx="117475" cy="138113"/>
            </a:xfrm>
            <a:custGeom>
              <a:avLst/>
              <a:gdLst>
                <a:gd name="T0" fmla="*/ 303 w 592"/>
                <a:gd name="T1" fmla="*/ 547 h 689"/>
                <a:gd name="T2" fmla="*/ 303 w 592"/>
                <a:gd name="T3" fmla="*/ 547 h 689"/>
                <a:gd name="T4" fmla="*/ 168 w 592"/>
                <a:gd name="T5" fmla="*/ 347 h 689"/>
                <a:gd name="T6" fmla="*/ 303 w 592"/>
                <a:gd name="T7" fmla="*/ 146 h 689"/>
                <a:gd name="T8" fmla="*/ 412 w 592"/>
                <a:gd name="T9" fmla="*/ 217 h 689"/>
                <a:gd name="T10" fmla="*/ 592 w 592"/>
                <a:gd name="T11" fmla="*/ 217 h 689"/>
                <a:gd name="T12" fmla="*/ 303 w 592"/>
                <a:gd name="T13" fmla="*/ 0 h 689"/>
                <a:gd name="T14" fmla="*/ 0 w 592"/>
                <a:gd name="T15" fmla="*/ 345 h 689"/>
                <a:gd name="T16" fmla="*/ 303 w 592"/>
                <a:gd name="T17" fmla="*/ 689 h 689"/>
                <a:gd name="T18" fmla="*/ 592 w 592"/>
                <a:gd name="T19" fmla="*/ 473 h 689"/>
                <a:gd name="T20" fmla="*/ 474 w 592"/>
                <a:gd name="T21" fmla="*/ 473 h 689"/>
                <a:gd name="T22" fmla="*/ 424 w 592"/>
                <a:gd name="T23" fmla="*/ 491 h 689"/>
                <a:gd name="T24" fmla="*/ 303 w 592"/>
                <a:gd name="T25" fmla="*/ 547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 h="689">
                  <a:moveTo>
                    <a:pt x="303" y="547"/>
                  </a:moveTo>
                  <a:lnTo>
                    <a:pt x="303" y="547"/>
                  </a:lnTo>
                  <a:cubicBezTo>
                    <a:pt x="199" y="547"/>
                    <a:pt x="168" y="439"/>
                    <a:pt x="168" y="347"/>
                  </a:cubicBezTo>
                  <a:cubicBezTo>
                    <a:pt x="168" y="256"/>
                    <a:pt x="199" y="146"/>
                    <a:pt x="303" y="146"/>
                  </a:cubicBezTo>
                  <a:cubicBezTo>
                    <a:pt x="356" y="146"/>
                    <a:pt x="391" y="176"/>
                    <a:pt x="412" y="217"/>
                  </a:cubicBezTo>
                  <a:lnTo>
                    <a:pt x="592" y="217"/>
                  </a:lnTo>
                  <a:cubicBezTo>
                    <a:pt x="556" y="80"/>
                    <a:pt x="456" y="0"/>
                    <a:pt x="303" y="0"/>
                  </a:cubicBezTo>
                  <a:cubicBezTo>
                    <a:pt x="103" y="0"/>
                    <a:pt x="0" y="130"/>
                    <a:pt x="0" y="345"/>
                  </a:cubicBezTo>
                  <a:cubicBezTo>
                    <a:pt x="0" y="560"/>
                    <a:pt x="103" y="689"/>
                    <a:pt x="303" y="689"/>
                  </a:cubicBezTo>
                  <a:cubicBezTo>
                    <a:pt x="456" y="689"/>
                    <a:pt x="556" y="609"/>
                    <a:pt x="592" y="473"/>
                  </a:cubicBezTo>
                  <a:lnTo>
                    <a:pt x="474" y="473"/>
                  </a:lnTo>
                  <a:cubicBezTo>
                    <a:pt x="474" y="473"/>
                    <a:pt x="442" y="473"/>
                    <a:pt x="424" y="491"/>
                  </a:cubicBezTo>
                  <a:cubicBezTo>
                    <a:pt x="392" y="520"/>
                    <a:pt x="367" y="547"/>
                    <a:pt x="303" y="54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srgbClr val="005586"/>
                </a:solidFill>
                <a:latin typeface="Calibri"/>
              </a:endParaRPr>
            </a:p>
          </p:txBody>
        </p:sp>
        <p:sp>
          <p:nvSpPr>
            <p:cNvPr id="30" name="Freeform 19"/>
            <p:cNvSpPr>
              <a:spLocks/>
            </p:cNvSpPr>
            <p:nvPr userDrawn="1"/>
          </p:nvSpPr>
          <p:spPr bwMode="auto">
            <a:xfrm>
              <a:off x="692151" y="4824413"/>
              <a:ext cx="114300" cy="134938"/>
            </a:xfrm>
            <a:custGeom>
              <a:avLst/>
              <a:gdLst>
                <a:gd name="T0" fmla="*/ 553 w 577"/>
                <a:gd name="T1" fmla="*/ 25 h 672"/>
                <a:gd name="T2" fmla="*/ 553 w 577"/>
                <a:gd name="T3" fmla="*/ 25 h 672"/>
                <a:gd name="T4" fmla="*/ 492 w 577"/>
                <a:gd name="T5" fmla="*/ 0 h 672"/>
                <a:gd name="T6" fmla="*/ 406 w 577"/>
                <a:gd name="T7" fmla="*/ 0 h 672"/>
                <a:gd name="T8" fmla="*/ 406 w 577"/>
                <a:gd name="T9" fmla="*/ 417 h 672"/>
                <a:gd name="T10" fmla="*/ 370 w 577"/>
                <a:gd name="T11" fmla="*/ 504 h 672"/>
                <a:gd name="T12" fmla="*/ 288 w 577"/>
                <a:gd name="T13" fmla="*/ 531 h 672"/>
                <a:gd name="T14" fmla="*/ 208 w 577"/>
                <a:gd name="T15" fmla="*/ 504 h 672"/>
                <a:gd name="T16" fmla="*/ 172 w 577"/>
                <a:gd name="T17" fmla="*/ 417 h 672"/>
                <a:gd name="T18" fmla="*/ 172 w 577"/>
                <a:gd name="T19" fmla="*/ 85 h 672"/>
                <a:gd name="T20" fmla="*/ 148 w 577"/>
                <a:gd name="T21" fmla="*/ 25 h 672"/>
                <a:gd name="T22" fmla="*/ 88 w 577"/>
                <a:gd name="T23" fmla="*/ 0 h 672"/>
                <a:gd name="T24" fmla="*/ 0 w 577"/>
                <a:gd name="T25" fmla="*/ 0 h 672"/>
                <a:gd name="T26" fmla="*/ 0 w 577"/>
                <a:gd name="T27" fmla="*/ 387 h 672"/>
                <a:gd name="T28" fmla="*/ 93 w 577"/>
                <a:gd name="T29" fmla="*/ 618 h 672"/>
                <a:gd name="T30" fmla="*/ 288 w 577"/>
                <a:gd name="T31" fmla="*/ 672 h 672"/>
                <a:gd name="T32" fmla="*/ 485 w 577"/>
                <a:gd name="T33" fmla="*/ 618 h 672"/>
                <a:gd name="T34" fmla="*/ 577 w 577"/>
                <a:gd name="T35" fmla="*/ 387 h 672"/>
                <a:gd name="T36" fmla="*/ 577 w 577"/>
                <a:gd name="T37" fmla="*/ 85 h 672"/>
                <a:gd name="T38" fmla="*/ 553 w 577"/>
                <a:gd name="T39" fmla="*/ 25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77" h="672">
                  <a:moveTo>
                    <a:pt x="553" y="25"/>
                  </a:moveTo>
                  <a:lnTo>
                    <a:pt x="553" y="25"/>
                  </a:lnTo>
                  <a:cubicBezTo>
                    <a:pt x="538" y="8"/>
                    <a:pt x="518" y="0"/>
                    <a:pt x="492" y="0"/>
                  </a:cubicBezTo>
                  <a:lnTo>
                    <a:pt x="406" y="0"/>
                  </a:lnTo>
                  <a:lnTo>
                    <a:pt x="406" y="417"/>
                  </a:lnTo>
                  <a:cubicBezTo>
                    <a:pt x="406" y="457"/>
                    <a:pt x="393" y="486"/>
                    <a:pt x="370" y="504"/>
                  </a:cubicBezTo>
                  <a:cubicBezTo>
                    <a:pt x="346" y="522"/>
                    <a:pt x="318" y="531"/>
                    <a:pt x="288" y="531"/>
                  </a:cubicBezTo>
                  <a:cubicBezTo>
                    <a:pt x="259" y="531"/>
                    <a:pt x="232" y="522"/>
                    <a:pt x="208" y="504"/>
                  </a:cubicBezTo>
                  <a:cubicBezTo>
                    <a:pt x="184" y="486"/>
                    <a:pt x="172" y="457"/>
                    <a:pt x="172" y="417"/>
                  </a:cubicBezTo>
                  <a:lnTo>
                    <a:pt x="172" y="85"/>
                  </a:lnTo>
                  <a:cubicBezTo>
                    <a:pt x="172" y="61"/>
                    <a:pt x="164" y="41"/>
                    <a:pt x="148" y="25"/>
                  </a:cubicBezTo>
                  <a:cubicBezTo>
                    <a:pt x="132" y="8"/>
                    <a:pt x="112" y="0"/>
                    <a:pt x="88" y="0"/>
                  </a:cubicBezTo>
                  <a:lnTo>
                    <a:pt x="0" y="0"/>
                  </a:lnTo>
                  <a:lnTo>
                    <a:pt x="0" y="387"/>
                  </a:lnTo>
                  <a:cubicBezTo>
                    <a:pt x="0" y="505"/>
                    <a:pt x="34" y="577"/>
                    <a:pt x="93" y="618"/>
                  </a:cubicBezTo>
                  <a:cubicBezTo>
                    <a:pt x="151" y="659"/>
                    <a:pt x="216" y="672"/>
                    <a:pt x="288" y="672"/>
                  </a:cubicBezTo>
                  <a:cubicBezTo>
                    <a:pt x="362" y="672"/>
                    <a:pt x="426" y="659"/>
                    <a:pt x="485" y="618"/>
                  </a:cubicBezTo>
                  <a:cubicBezTo>
                    <a:pt x="544" y="577"/>
                    <a:pt x="577" y="505"/>
                    <a:pt x="577" y="387"/>
                  </a:cubicBezTo>
                  <a:lnTo>
                    <a:pt x="577" y="85"/>
                  </a:lnTo>
                  <a:cubicBezTo>
                    <a:pt x="577" y="61"/>
                    <a:pt x="569" y="41"/>
                    <a:pt x="553" y="2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srgbClr val="005586"/>
                </a:solidFill>
                <a:latin typeface="Calibri"/>
              </a:endParaRPr>
            </a:p>
          </p:txBody>
        </p:sp>
        <p:sp>
          <p:nvSpPr>
            <p:cNvPr id="31" name="Freeform 20"/>
            <p:cNvSpPr>
              <a:spLocks noEditPoints="1"/>
            </p:cNvSpPr>
            <p:nvPr userDrawn="1"/>
          </p:nvSpPr>
          <p:spPr bwMode="auto">
            <a:xfrm>
              <a:off x="820738" y="4784726"/>
              <a:ext cx="122238" cy="174625"/>
            </a:xfrm>
            <a:custGeom>
              <a:avLst/>
              <a:gdLst>
                <a:gd name="T0" fmla="*/ 308 w 618"/>
                <a:gd name="T1" fmla="*/ 726 h 868"/>
                <a:gd name="T2" fmla="*/ 308 w 618"/>
                <a:gd name="T3" fmla="*/ 726 h 868"/>
                <a:gd name="T4" fmla="*/ 171 w 618"/>
                <a:gd name="T5" fmla="*/ 526 h 868"/>
                <a:gd name="T6" fmla="*/ 308 w 618"/>
                <a:gd name="T7" fmla="*/ 325 h 868"/>
                <a:gd name="T8" fmla="*/ 446 w 618"/>
                <a:gd name="T9" fmla="*/ 525 h 868"/>
                <a:gd name="T10" fmla="*/ 446 w 618"/>
                <a:gd name="T11" fmla="*/ 527 h 868"/>
                <a:gd name="T12" fmla="*/ 308 w 618"/>
                <a:gd name="T13" fmla="*/ 726 h 868"/>
                <a:gd name="T14" fmla="*/ 593 w 618"/>
                <a:gd name="T15" fmla="*/ 23 h 868"/>
                <a:gd name="T16" fmla="*/ 593 w 618"/>
                <a:gd name="T17" fmla="*/ 23 h 868"/>
                <a:gd name="T18" fmla="*/ 533 w 618"/>
                <a:gd name="T19" fmla="*/ 0 h 868"/>
                <a:gd name="T20" fmla="*/ 446 w 618"/>
                <a:gd name="T21" fmla="*/ 0 h 868"/>
                <a:gd name="T22" fmla="*/ 446 w 618"/>
                <a:gd name="T23" fmla="*/ 246 h 868"/>
                <a:gd name="T24" fmla="*/ 280 w 618"/>
                <a:gd name="T25" fmla="*/ 179 h 868"/>
                <a:gd name="T26" fmla="*/ 0 w 618"/>
                <a:gd name="T27" fmla="*/ 524 h 868"/>
                <a:gd name="T28" fmla="*/ 308 w 618"/>
                <a:gd name="T29" fmla="*/ 868 h 868"/>
                <a:gd name="T30" fmla="*/ 618 w 618"/>
                <a:gd name="T31" fmla="*/ 527 h 868"/>
                <a:gd name="T32" fmla="*/ 618 w 618"/>
                <a:gd name="T33" fmla="*/ 81 h 868"/>
                <a:gd name="T34" fmla="*/ 593 w 618"/>
                <a:gd name="T35" fmla="*/ 23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8" h="868">
                  <a:moveTo>
                    <a:pt x="308" y="726"/>
                  </a:moveTo>
                  <a:lnTo>
                    <a:pt x="308" y="726"/>
                  </a:lnTo>
                  <a:cubicBezTo>
                    <a:pt x="203" y="726"/>
                    <a:pt x="171" y="618"/>
                    <a:pt x="171" y="526"/>
                  </a:cubicBezTo>
                  <a:cubicBezTo>
                    <a:pt x="171" y="435"/>
                    <a:pt x="203" y="325"/>
                    <a:pt x="308" y="325"/>
                  </a:cubicBezTo>
                  <a:cubicBezTo>
                    <a:pt x="413" y="325"/>
                    <a:pt x="446" y="434"/>
                    <a:pt x="446" y="525"/>
                  </a:cubicBezTo>
                  <a:lnTo>
                    <a:pt x="446" y="527"/>
                  </a:lnTo>
                  <a:cubicBezTo>
                    <a:pt x="446" y="618"/>
                    <a:pt x="413" y="726"/>
                    <a:pt x="308" y="726"/>
                  </a:cubicBezTo>
                  <a:close/>
                  <a:moveTo>
                    <a:pt x="593" y="23"/>
                  </a:moveTo>
                  <a:lnTo>
                    <a:pt x="593" y="23"/>
                  </a:lnTo>
                  <a:cubicBezTo>
                    <a:pt x="576" y="7"/>
                    <a:pt x="557" y="0"/>
                    <a:pt x="533" y="0"/>
                  </a:cubicBezTo>
                  <a:lnTo>
                    <a:pt x="446" y="0"/>
                  </a:lnTo>
                  <a:lnTo>
                    <a:pt x="446" y="246"/>
                  </a:lnTo>
                  <a:cubicBezTo>
                    <a:pt x="420" y="221"/>
                    <a:pt x="364" y="179"/>
                    <a:pt x="280" y="179"/>
                  </a:cubicBezTo>
                  <a:cubicBezTo>
                    <a:pt x="102" y="179"/>
                    <a:pt x="0" y="309"/>
                    <a:pt x="0" y="524"/>
                  </a:cubicBezTo>
                  <a:cubicBezTo>
                    <a:pt x="0" y="739"/>
                    <a:pt x="106" y="868"/>
                    <a:pt x="308" y="868"/>
                  </a:cubicBezTo>
                  <a:cubicBezTo>
                    <a:pt x="506" y="868"/>
                    <a:pt x="616" y="740"/>
                    <a:pt x="618" y="527"/>
                  </a:cubicBezTo>
                  <a:lnTo>
                    <a:pt x="618" y="81"/>
                  </a:lnTo>
                  <a:cubicBezTo>
                    <a:pt x="618" y="58"/>
                    <a:pt x="609" y="38"/>
                    <a:pt x="593" y="2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srgbClr val="005586"/>
                </a:solidFill>
                <a:latin typeface="Calibri"/>
              </a:endParaRPr>
            </a:p>
          </p:txBody>
        </p:sp>
        <p:sp>
          <p:nvSpPr>
            <p:cNvPr id="32" name="Freeform 21"/>
            <p:cNvSpPr>
              <a:spLocks noEditPoints="1"/>
            </p:cNvSpPr>
            <p:nvPr userDrawn="1"/>
          </p:nvSpPr>
          <p:spPr bwMode="auto">
            <a:xfrm>
              <a:off x="955676" y="4821238"/>
              <a:ext cx="119063" cy="138113"/>
            </a:xfrm>
            <a:custGeom>
              <a:avLst/>
              <a:gdLst>
                <a:gd name="T0" fmla="*/ 303 w 606"/>
                <a:gd name="T1" fmla="*/ 146 h 689"/>
                <a:gd name="T2" fmla="*/ 303 w 606"/>
                <a:gd name="T3" fmla="*/ 146 h 689"/>
                <a:gd name="T4" fmla="*/ 178 w 606"/>
                <a:gd name="T5" fmla="*/ 262 h 689"/>
                <a:gd name="T6" fmla="*/ 429 w 606"/>
                <a:gd name="T7" fmla="*/ 262 h 689"/>
                <a:gd name="T8" fmla="*/ 303 w 606"/>
                <a:gd name="T9" fmla="*/ 146 h 689"/>
                <a:gd name="T10" fmla="*/ 606 w 606"/>
                <a:gd name="T11" fmla="*/ 307 h 689"/>
                <a:gd name="T12" fmla="*/ 606 w 606"/>
                <a:gd name="T13" fmla="*/ 307 h 689"/>
                <a:gd name="T14" fmla="*/ 597 w 606"/>
                <a:gd name="T15" fmla="*/ 345 h 689"/>
                <a:gd name="T16" fmla="*/ 582 w 606"/>
                <a:gd name="T17" fmla="*/ 366 h 689"/>
                <a:gd name="T18" fmla="*/ 524 w 606"/>
                <a:gd name="T19" fmla="*/ 391 h 689"/>
                <a:gd name="T20" fmla="*/ 172 w 606"/>
                <a:gd name="T21" fmla="*/ 391 h 689"/>
                <a:gd name="T22" fmla="*/ 303 w 606"/>
                <a:gd name="T23" fmla="*/ 547 h 689"/>
                <a:gd name="T24" fmla="*/ 424 w 606"/>
                <a:gd name="T25" fmla="*/ 491 h 689"/>
                <a:gd name="T26" fmla="*/ 474 w 606"/>
                <a:gd name="T27" fmla="*/ 473 h 689"/>
                <a:gd name="T28" fmla="*/ 593 w 606"/>
                <a:gd name="T29" fmla="*/ 473 h 689"/>
                <a:gd name="T30" fmla="*/ 303 w 606"/>
                <a:gd name="T31" fmla="*/ 689 h 689"/>
                <a:gd name="T32" fmla="*/ 0 w 606"/>
                <a:gd name="T33" fmla="*/ 345 h 689"/>
                <a:gd name="T34" fmla="*/ 303 w 606"/>
                <a:gd name="T35" fmla="*/ 0 h 689"/>
                <a:gd name="T36" fmla="*/ 593 w 606"/>
                <a:gd name="T37" fmla="*/ 217 h 689"/>
                <a:gd name="T38" fmla="*/ 606 w 606"/>
                <a:gd name="T39" fmla="*/ 297 h 689"/>
                <a:gd name="T40" fmla="*/ 606 w 606"/>
                <a:gd name="T41" fmla="*/ 307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06" h="689">
                  <a:moveTo>
                    <a:pt x="303" y="146"/>
                  </a:moveTo>
                  <a:lnTo>
                    <a:pt x="303" y="146"/>
                  </a:lnTo>
                  <a:cubicBezTo>
                    <a:pt x="231" y="146"/>
                    <a:pt x="184" y="200"/>
                    <a:pt x="178" y="262"/>
                  </a:cubicBezTo>
                  <a:lnTo>
                    <a:pt x="429" y="262"/>
                  </a:lnTo>
                  <a:cubicBezTo>
                    <a:pt x="428" y="200"/>
                    <a:pt x="373" y="146"/>
                    <a:pt x="303" y="146"/>
                  </a:cubicBezTo>
                  <a:close/>
                  <a:moveTo>
                    <a:pt x="606" y="307"/>
                  </a:moveTo>
                  <a:lnTo>
                    <a:pt x="606" y="307"/>
                  </a:lnTo>
                  <a:cubicBezTo>
                    <a:pt x="606" y="320"/>
                    <a:pt x="603" y="333"/>
                    <a:pt x="597" y="345"/>
                  </a:cubicBezTo>
                  <a:cubicBezTo>
                    <a:pt x="593" y="353"/>
                    <a:pt x="588" y="359"/>
                    <a:pt x="582" y="366"/>
                  </a:cubicBezTo>
                  <a:cubicBezTo>
                    <a:pt x="566" y="382"/>
                    <a:pt x="547" y="391"/>
                    <a:pt x="524" y="391"/>
                  </a:cubicBezTo>
                  <a:lnTo>
                    <a:pt x="172" y="391"/>
                  </a:lnTo>
                  <a:cubicBezTo>
                    <a:pt x="176" y="470"/>
                    <a:pt x="216" y="547"/>
                    <a:pt x="303" y="547"/>
                  </a:cubicBezTo>
                  <a:cubicBezTo>
                    <a:pt x="368" y="547"/>
                    <a:pt x="393" y="520"/>
                    <a:pt x="424" y="491"/>
                  </a:cubicBezTo>
                  <a:cubicBezTo>
                    <a:pt x="442" y="473"/>
                    <a:pt x="474" y="473"/>
                    <a:pt x="474" y="473"/>
                  </a:cubicBezTo>
                  <a:lnTo>
                    <a:pt x="593" y="473"/>
                  </a:lnTo>
                  <a:cubicBezTo>
                    <a:pt x="556" y="609"/>
                    <a:pt x="457" y="689"/>
                    <a:pt x="303" y="689"/>
                  </a:cubicBezTo>
                  <a:cubicBezTo>
                    <a:pt x="104" y="689"/>
                    <a:pt x="0" y="560"/>
                    <a:pt x="0" y="345"/>
                  </a:cubicBezTo>
                  <a:cubicBezTo>
                    <a:pt x="0" y="130"/>
                    <a:pt x="104" y="0"/>
                    <a:pt x="303" y="0"/>
                  </a:cubicBezTo>
                  <a:cubicBezTo>
                    <a:pt x="457" y="0"/>
                    <a:pt x="556" y="80"/>
                    <a:pt x="593" y="217"/>
                  </a:cubicBezTo>
                  <a:cubicBezTo>
                    <a:pt x="599" y="242"/>
                    <a:pt x="603" y="268"/>
                    <a:pt x="606" y="297"/>
                  </a:cubicBezTo>
                  <a:lnTo>
                    <a:pt x="606" y="30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srgbClr val="005586"/>
                </a:solidFill>
                <a:latin typeface="Calibri"/>
              </a:endParaRPr>
            </a:p>
          </p:txBody>
        </p:sp>
        <p:sp>
          <p:nvSpPr>
            <p:cNvPr id="33" name="Freeform 22"/>
            <p:cNvSpPr>
              <a:spLocks noEditPoints="1"/>
            </p:cNvSpPr>
            <p:nvPr userDrawn="1"/>
          </p:nvSpPr>
          <p:spPr bwMode="auto">
            <a:xfrm>
              <a:off x="1169988" y="4821238"/>
              <a:ext cx="109538" cy="138113"/>
            </a:xfrm>
            <a:custGeom>
              <a:avLst/>
              <a:gdLst>
                <a:gd name="T0" fmla="*/ 372 w 559"/>
                <a:gd name="T1" fmla="*/ 508 h 688"/>
                <a:gd name="T2" fmla="*/ 372 w 559"/>
                <a:gd name="T3" fmla="*/ 508 h 688"/>
                <a:gd name="T4" fmla="*/ 263 w 559"/>
                <a:gd name="T5" fmla="*/ 547 h 688"/>
                <a:gd name="T6" fmla="*/ 184 w 559"/>
                <a:gd name="T7" fmla="*/ 526 h 688"/>
                <a:gd name="T8" fmla="*/ 161 w 559"/>
                <a:gd name="T9" fmla="*/ 475 h 688"/>
                <a:gd name="T10" fmla="*/ 179 w 559"/>
                <a:gd name="T11" fmla="*/ 429 h 688"/>
                <a:gd name="T12" fmla="*/ 288 w 559"/>
                <a:gd name="T13" fmla="*/ 386 h 688"/>
                <a:gd name="T14" fmla="*/ 398 w 559"/>
                <a:gd name="T15" fmla="*/ 350 h 688"/>
                <a:gd name="T16" fmla="*/ 398 w 559"/>
                <a:gd name="T17" fmla="*/ 400 h 688"/>
                <a:gd name="T18" fmla="*/ 372 w 559"/>
                <a:gd name="T19" fmla="*/ 508 h 688"/>
                <a:gd name="T20" fmla="*/ 559 w 559"/>
                <a:gd name="T21" fmla="*/ 185 h 688"/>
                <a:gd name="T22" fmla="*/ 559 w 559"/>
                <a:gd name="T23" fmla="*/ 185 h 688"/>
                <a:gd name="T24" fmla="*/ 486 w 559"/>
                <a:gd name="T25" fmla="*/ 47 h 688"/>
                <a:gd name="T26" fmla="*/ 278 w 559"/>
                <a:gd name="T27" fmla="*/ 0 h 688"/>
                <a:gd name="T28" fmla="*/ 87 w 559"/>
                <a:gd name="T29" fmla="*/ 57 h 688"/>
                <a:gd name="T30" fmla="*/ 17 w 559"/>
                <a:gd name="T31" fmla="*/ 185 h 688"/>
                <a:gd name="T32" fmla="*/ 183 w 559"/>
                <a:gd name="T33" fmla="*/ 185 h 688"/>
                <a:gd name="T34" fmla="*/ 224 w 559"/>
                <a:gd name="T35" fmla="*/ 146 h 688"/>
                <a:gd name="T36" fmla="*/ 286 w 559"/>
                <a:gd name="T37" fmla="*/ 136 h 688"/>
                <a:gd name="T38" fmla="*/ 356 w 559"/>
                <a:gd name="T39" fmla="*/ 147 h 688"/>
                <a:gd name="T40" fmla="*/ 394 w 559"/>
                <a:gd name="T41" fmla="*/ 195 h 688"/>
                <a:gd name="T42" fmla="*/ 286 w 559"/>
                <a:gd name="T43" fmla="*/ 255 h 688"/>
                <a:gd name="T44" fmla="*/ 66 w 559"/>
                <a:gd name="T45" fmla="*/ 322 h 688"/>
                <a:gd name="T46" fmla="*/ 0 w 559"/>
                <a:gd name="T47" fmla="*/ 475 h 688"/>
                <a:gd name="T48" fmla="*/ 67 w 559"/>
                <a:gd name="T49" fmla="*/ 633 h 688"/>
                <a:gd name="T50" fmla="*/ 274 w 559"/>
                <a:gd name="T51" fmla="*/ 688 h 688"/>
                <a:gd name="T52" fmla="*/ 482 w 559"/>
                <a:gd name="T53" fmla="*/ 637 h 688"/>
                <a:gd name="T54" fmla="*/ 559 w 559"/>
                <a:gd name="T55" fmla="*/ 497 h 688"/>
                <a:gd name="T56" fmla="*/ 559 w 559"/>
                <a:gd name="T57" fmla="*/ 185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59" h="688">
                  <a:moveTo>
                    <a:pt x="372" y="508"/>
                  </a:moveTo>
                  <a:lnTo>
                    <a:pt x="372" y="508"/>
                  </a:lnTo>
                  <a:cubicBezTo>
                    <a:pt x="345" y="534"/>
                    <a:pt x="309" y="547"/>
                    <a:pt x="263" y="547"/>
                  </a:cubicBezTo>
                  <a:cubicBezTo>
                    <a:pt x="249" y="547"/>
                    <a:pt x="203" y="544"/>
                    <a:pt x="184" y="526"/>
                  </a:cubicBezTo>
                  <a:cubicBezTo>
                    <a:pt x="170" y="513"/>
                    <a:pt x="161" y="499"/>
                    <a:pt x="161" y="475"/>
                  </a:cubicBezTo>
                  <a:cubicBezTo>
                    <a:pt x="161" y="457"/>
                    <a:pt x="168" y="440"/>
                    <a:pt x="179" y="429"/>
                  </a:cubicBezTo>
                  <a:cubicBezTo>
                    <a:pt x="203" y="403"/>
                    <a:pt x="230" y="399"/>
                    <a:pt x="288" y="386"/>
                  </a:cubicBezTo>
                  <a:cubicBezTo>
                    <a:pt x="327" y="378"/>
                    <a:pt x="373" y="364"/>
                    <a:pt x="398" y="350"/>
                  </a:cubicBezTo>
                  <a:lnTo>
                    <a:pt x="398" y="400"/>
                  </a:lnTo>
                  <a:cubicBezTo>
                    <a:pt x="398" y="446"/>
                    <a:pt x="399" y="483"/>
                    <a:pt x="372" y="508"/>
                  </a:cubicBezTo>
                  <a:close/>
                  <a:moveTo>
                    <a:pt x="559" y="185"/>
                  </a:moveTo>
                  <a:lnTo>
                    <a:pt x="559" y="185"/>
                  </a:lnTo>
                  <a:cubicBezTo>
                    <a:pt x="559" y="126"/>
                    <a:pt x="534" y="80"/>
                    <a:pt x="486" y="47"/>
                  </a:cubicBezTo>
                  <a:cubicBezTo>
                    <a:pt x="440" y="17"/>
                    <a:pt x="371" y="0"/>
                    <a:pt x="278" y="0"/>
                  </a:cubicBezTo>
                  <a:cubicBezTo>
                    <a:pt x="196" y="0"/>
                    <a:pt x="131" y="20"/>
                    <a:pt x="87" y="57"/>
                  </a:cubicBezTo>
                  <a:cubicBezTo>
                    <a:pt x="47" y="90"/>
                    <a:pt x="23" y="135"/>
                    <a:pt x="17" y="185"/>
                  </a:cubicBezTo>
                  <a:lnTo>
                    <a:pt x="183" y="185"/>
                  </a:lnTo>
                  <a:cubicBezTo>
                    <a:pt x="191" y="165"/>
                    <a:pt x="205" y="152"/>
                    <a:pt x="224" y="146"/>
                  </a:cubicBezTo>
                  <a:cubicBezTo>
                    <a:pt x="242" y="139"/>
                    <a:pt x="262" y="136"/>
                    <a:pt x="286" y="136"/>
                  </a:cubicBezTo>
                  <a:cubicBezTo>
                    <a:pt x="315" y="136"/>
                    <a:pt x="335" y="139"/>
                    <a:pt x="356" y="147"/>
                  </a:cubicBezTo>
                  <a:cubicBezTo>
                    <a:pt x="381" y="156"/>
                    <a:pt x="394" y="170"/>
                    <a:pt x="394" y="195"/>
                  </a:cubicBezTo>
                  <a:cubicBezTo>
                    <a:pt x="394" y="221"/>
                    <a:pt x="358" y="246"/>
                    <a:pt x="286" y="255"/>
                  </a:cubicBezTo>
                  <a:cubicBezTo>
                    <a:pt x="198" y="266"/>
                    <a:pt x="129" y="276"/>
                    <a:pt x="66" y="322"/>
                  </a:cubicBezTo>
                  <a:cubicBezTo>
                    <a:pt x="26" y="352"/>
                    <a:pt x="0" y="406"/>
                    <a:pt x="0" y="475"/>
                  </a:cubicBezTo>
                  <a:cubicBezTo>
                    <a:pt x="0" y="549"/>
                    <a:pt x="23" y="601"/>
                    <a:pt x="67" y="633"/>
                  </a:cubicBezTo>
                  <a:cubicBezTo>
                    <a:pt x="107" y="663"/>
                    <a:pt x="170" y="688"/>
                    <a:pt x="274" y="688"/>
                  </a:cubicBezTo>
                  <a:cubicBezTo>
                    <a:pt x="366" y="688"/>
                    <a:pt x="436" y="668"/>
                    <a:pt x="482" y="637"/>
                  </a:cubicBezTo>
                  <a:cubicBezTo>
                    <a:pt x="530" y="604"/>
                    <a:pt x="557" y="566"/>
                    <a:pt x="559" y="497"/>
                  </a:cubicBezTo>
                  <a:lnTo>
                    <a:pt x="559" y="18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srgbClr val="005586"/>
                </a:solidFill>
                <a:latin typeface="Calibri"/>
              </a:endParaRPr>
            </a:p>
          </p:txBody>
        </p:sp>
      </p:grpSp>
      <p:sp>
        <p:nvSpPr>
          <p:cNvPr id="34" name="Slide Number Placeholder 5"/>
          <p:cNvSpPr txBox="1">
            <a:spLocks/>
          </p:cNvSpPr>
          <p:nvPr userDrawn="1"/>
        </p:nvSpPr>
        <p:spPr>
          <a:xfrm>
            <a:off x="11355169" y="6457948"/>
            <a:ext cx="340850" cy="198967"/>
          </a:xfrm>
          <a:prstGeom prst="rect">
            <a:avLst/>
          </a:prstGeom>
        </p:spPr>
        <p:txBody>
          <a:bodyPr vert="horz" lIns="0" tIns="0" rIns="0" bIns="0" rtlCol="0" anchor="ctr"/>
          <a:lstStyle>
            <a:defPPr>
              <a:defRPr lang="en-US"/>
            </a:defPPr>
            <a:lvl1pPr marL="0" algn="r" defTabSz="457200" rtl="0" eaLnBrk="1" latinLnBrk="0" hangingPunct="1">
              <a:defRPr sz="700" kern="1200">
                <a:solidFill>
                  <a:schemeClr val="tx1"/>
                </a:solidFill>
                <a:latin typeface="Calibre Ligh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3811AAA-31B3-8347-9AC8-36DEEB43E775}" type="slidenum">
              <a:rPr lang="en-US" sz="900" smtClean="0">
                <a:solidFill>
                  <a:srgbClr val="282828"/>
                </a:solidFill>
                <a:latin typeface="Calibri"/>
                <a:cs typeface="Calibri"/>
              </a:rPr>
              <a:pPr/>
              <a:t>‹#›</a:t>
            </a:fld>
            <a:endParaRPr lang="en-US" sz="900" dirty="0">
              <a:solidFill>
                <a:srgbClr val="282828"/>
              </a:solidFill>
              <a:latin typeface="Calibri"/>
              <a:cs typeface="Calibri"/>
            </a:endParaRPr>
          </a:p>
        </p:txBody>
      </p:sp>
      <p:sp>
        <p:nvSpPr>
          <p:cNvPr id="35" name="Footer Placeholder 4"/>
          <p:cNvSpPr txBox="1">
            <a:spLocks/>
          </p:cNvSpPr>
          <p:nvPr userDrawn="1"/>
        </p:nvSpPr>
        <p:spPr>
          <a:xfrm>
            <a:off x="7494369" y="6457947"/>
            <a:ext cx="3860800" cy="201168"/>
          </a:xfrm>
          <a:prstGeom prst="rect">
            <a:avLst/>
          </a:prstGeom>
        </p:spPr>
        <p:txBody>
          <a:bodyPr vert="horz" lIns="0" tIns="0" rIns="0" bIns="0" rtlCol="0" anchor="ctr"/>
          <a:lstStyle>
            <a:defPPr>
              <a:defRPr lang="en-US"/>
            </a:defPPr>
            <a:lvl1pPr marL="0" algn="r" defTabSz="914400" rtl="0" eaLnBrk="1" latinLnBrk="0" hangingPunct="1">
              <a:defRPr lang="en-US" sz="900" kern="1200" dirty="0">
                <a:solidFill>
                  <a:schemeClr val="tx1"/>
                </a:solidFill>
                <a:latin typeface="Calibre Regular"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r>
              <a:rPr>
                <a:solidFill>
                  <a:srgbClr val="282828"/>
                </a:solidFill>
                <a:latin typeface="Calibri"/>
                <a:cs typeface="Calibri"/>
              </a:rPr>
              <a:t>© Cloudera, Inc. All rights reserved.</a:t>
            </a:r>
          </a:p>
        </p:txBody>
      </p:sp>
    </p:spTree>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34" name="Slide Number Placeholder 5"/>
          <p:cNvSpPr txBox="1">
            <a:spLocks/>
          </p:cNvSpPr>
          <p:nvPr userDrawn="1"/>
        </p:nvSpPr>
        <p:spPr>
          <a:xfrm>
            <a:off x="11355169" y="6457948"/>
            <a:ext cx="340850" cy="198967"/>
          </a:xfrm>
          <a:prstGeom prst="rect">
            <a:avLst/>
          </a:prstGeom>
        </p:spPr>
        <p:txBody>
          <a:bodyPr vert="horz" lIns="0" tIns="0" rIns="0" bIns="0" rtlCol="0" anchor="ctr"/>
          <a:lstStyle>
            <a:defPPr>
              <a:defRPr lang="en-US"/>
            </a:defPPr>
            <a:lvl1pPr marL="0" algn="r" defTabSz="457200" rtl="0" eaLnBrk="1" latinLnBrk="0" hangingPunct="1">
              <a:defRPr sz="700" kern="1200">
                <a:solidFill>
                  <a:schemeClr val="tx1"/>
                </a:solidFill>
                <a:latin typeface="Calibre Ligh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3811AAA-31B3-8347-9AC8-36DEEB43E775}" type="slidenum">
              <a:rPr lang="en-US" sz="900" smtClean="0">
                <a:solidFill>
                  <a:srgbClr val="282828"/>
                </a:solidFill>
                <a:latin typeface="Calibri"/>
                <a:cs typeface="Calibri"/>
              </a:rPr>
              <a:pPr/>
              <a:t>‹#›</a:t>
            </a:fld>
            <a:endParaRPr lang="en-US" sz="900" dirty="0">
              <a:solidFill>
                <a:srgbClr val="282828"/>
              </a:solidFill>
              <a:latin typeface="Calibri"/>
              <a:cs typeface="Calibri"/>
            </a:endParaRPr>
          </a:p>
        </p:txBody>
      </p:sp>
      <p:sp>
        <p:nvSpPr>
          <p:cNvPr id="35" name="Footer Placeholder 4"/>
          <p:cNvSpPr txBox="1">
            <a:spLocks/>
          </p:cNvSpPr>
          <p:nvPr userDrawn="1"/>
        </p:nvSpPr>
        <p:spPr>
          <a:xfrm>
            <a:off x="7494369" y="6457947"/>
            <a:ext cx="3860800" cy="201168"/>
          </a:xfrm>
          <a:prstGeom prst="rect">
            <a:avLst/>
          </a:prstGeom>
        </p:spPr>
        <p:txBody>
          <a:bodyPr vert="horz" lIns="0" tIns="0" rIns="0" bIns="0" rtlCol="0" anchor="ctr"/>
          <a:lstStyle>
            <a:defPPr>
              <a:defRPr lang="en-US"/>
            </a:defPPr>
            <a:lvl1pPr marL="0" algn="r" defTabSz="914400" rtl="0" eaLnBrk="1" latinLnBrk="0" hangingPunct="1">
              <a:defRPr lang="en-US" sz="900" kern="1200" dirty="0">
                <a:solidFill>
                  <a:schemeClr val="tx1"/>
                </a:solidFill>
                <a:latin typeface="Calibre Regular"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r>
              <a:rPr>
                <a:solidFill>
                  <a:srgbClr val="282828"/>
                </a:solidFill>
                <a:latin typeface="Calibri"/>
                <a:cs typeface="Calibri"/>
              </a:rPr>
              <a:t>© Cloudera, Inc. All rights reserved.</a:t>
            </a:r>
          </a:p>
        </p:txBody>
      </p:sp>
    </p:spTree>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Tree>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13" y="1556"/>
            <a:ext cx="12188887" cy="6856637"/>
          </a:xfrm>
          <a:prstGeom prst="rect">
            <a:avLst/>
          </a:prstGeom>
        </p:spPr>
      </p:pic>
      <p:sp>
        <p:nvSpPr>
          <p:cNvPr id="2" name="Rectangle 1"/>
          <p:cNvSpPr/>
          <p:nvPr userDrawn="1"/>
        </p:nvSpPr>
        <p:spPr bwMode="auto">
          <a:xfrm>
            <a:off x="269239" y="2084172"/>
            <a:ext cx="6274974" cy="3586208"/>
          </a:xfrm>
          <a:prstGeom prst="rect">
            <a:avLst/>
          </a:prstGeom>
          <a:solidFill>
            <a:srgbClr val="00188F">
              <a:alpha val="8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69302" y="2084186"/>
            <a:ext cx="6276530" cy="1793104"/>
          </a:xfrm>
          <a:noFill/>
        </p:spPr>
        <p:txBody>
          <a:bodyPr lIns="146304" tIns="91440" rIns="146304" bIns="91440" anchor="t" anchorCtr="0"/>
          <a:lstStyle>
            <a:lvl1pPr>
              <a:defRPr sz="5294" spc="-98" baseline="0">
                <a:gradFill>
                  <a:gsLst>
                    <a:gs pos="72727">
                      <a:srgbClr val="FFFFFF"/>
                    </a:gs>
                    <a:gs pos="36000">
                      <a:srgbClr val="FFFFFF"/>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auto">
          <a:xfrm>
            <a:off x="267683" y="3877271"/>
            <a:ext cx="6276530" cy="1789991"/>
          </a:xfrm>
        </p:spPr>
        <p:txBody>
          <a:bodyPr tIns="109728" bIns="109728">
            <a:noAutofit/>
          </a:bodyPr>
          <a:lstStyle>
            <a:lvl1pPr marL="0" indent="0">
              <a:spcBef>
                <a:spcPts val="0"/>
              </a:spcBef>
              <a:buNone/>
              <a:defRPr sz="3137">
                <a:gradFill>
                  <a:gsLst>
                    <a:gs pos="72727">
                      <a:srgbClr val="FFFFFF"/>
                    </a:gs>
                    <a:gs pos="36000">
                      <a:srgbClr val="FFFFFF"/>
                    </a:gs>
                  </a:gsLst>
                  <a:lin ang="5400000" scaled="0"/>
                </a:gradFill>
              </a:defRPr>
            </a:lvl1pPr>
          </a:lstStyle>
          <a:p>
            <a:pPr lvl="0"/>
            <a:r>
              <a:rPr lang="en-US" dirty="0"/>
              <a:t>Speaker Name</a:t>
            </a:r>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9950570" y="470411"/>
            <a:ext cx="1792845" cy="384107"/>
          </a:xfrm>
          <a:prstGeom prst="rect">
            <a:avLst/>
          </a:prstGeom>
        </p:spPr>
      </p:pic>
    </p:spTree>
    <p:extLst>
      <p:ext uri="{BB962C8B-B14F-4D97-AF65-F5344CB8AC3E}">
        <p14:creationId xmlns:p14="http://schemas.microsoft.com/office/powerpoint/2010/main" val="1759744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2084187"/>
            <a:ext cx="8964185" cy="1793090"/>
          </a:xfrm>
          <a:noFill/>
        </p:spPr>
        <p:txBody>
          <a:bodyPr lIns="146304" tIns="91440" rIns="146304" bIns="91440" anchor="t" anchorCtr="0"/>
          <a:lstStyle>
            <a:lvl1pPr>
              <a:defRPr sz="5294" spc="-98" baseline="0">
                <a:gradFill>
                  <a:gsLst>
                    <a:gs pos="91000">
                      <a:schemeClr val="tx1"/>
                    </a:gs>
                    <a:gs pos="0">
                      <a:schemeClr val="tx1"/>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69301" y="3878574"/>
            <a:ext cx="7171337" cy="1792326"/>
          </a:xfrm>
          <a:noFill/>
        </p:spPr>
        <p:txBody>
          <a:bodyPr lIns="146304" tIns="109728" rIns="146304" bIns="109728">
            <a:noAutofit/>
          </a:bodyPr>
          <a:lstStyle>
            <a:lvl1pPr marL="0" indent="0">
              <a:spcBef>
                <a:spcPts val="0"/>
              </a:spcBef>
              <a:buNone/>
              <a:defRPr sz="3137" spc="0" baseline="0">
                <a:gradFill>
                  <a:gsLst>
                    <a:gs pos="91000">
                      <a:schemeClr val="tx1"/>
                    </a:gs>
                    <a:gs pos="0">
                      <a:schemeClr val="tx1"/>
                    </a:gs>
                  </a:gsLst>
                  <a:lin ang="5400000" scaled="0"/>
                </a:gradFill>
                <a:latin typeface="+mj-lt"/>
              </a:defRPr>
            </a:lvl1pPr>
          </a:lstStyle>
          <a:p>
            <a:pPr lvl="0"/>
            <a:r>
              <a:rPr lang="en-US" dirty="0"/>
              <a:t>Speaker Name</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invGray">
          <a:xfrm>
            <a:off x="448585" y="470067"/>
            <a:ext cx="1792850" cy="386208"/>
          </a:xfrm>
          <a:prstGeom prst="rect">
            <a:avLst/>
          </a:prstGeom>
        </p:spPr>
      </p:pic>
    </p:spTree>
    <p:extLst>
      <p:ext uri="{BB962C8B-B14F-4D97-AF65-F5344CB8AC3E}">
        <p14:creationId xmlns:p14="http://schemas.microsoft.com/office/powerpoint/2010/main" val="14188845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19767445"/>
      </p:ext>
    </p:extLst>
  </p:cSld>
  <p:clrMapOvr>
    <a:masterClrMapping/>
  </p:clrMapOvr>
  <p:transition>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1985641"/>
          </a:xfrm>
        </p:spPr>
        <p:txBody>
          <a:bodyPr>
            <a:spAutoFit/>
          </a:bodyPr>
          <a:lstStyle>
            <a:lvl1pPr>
              <a:defRPr sz="3529"/>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24553814"/>
      </p:ext>
    </p:extLst>
  </p:cSld>
  <p:clrMapOvr>
    <a:masterClrMapping/>
  </p:clrMapOvr>
  <p:transition>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5"/>
            <a:ext cx="5378548" cy="1877004"/>
          </a:xfrm>
        </p:spPr>
        <p:txBody>
          <a:bodyPr wrap="square">
            <a:spAutoFit/>
          </a:bodyPr>
          <a:lstStyle>
            <a:lvl1pPr marL="0" indent="0">
              <a:spcBef>
                <a:spcPts val="1200"/>
              </a:spcBef>
              <a:buClr>
                <a:schemeClr val="tx1"/>
              </a:buClr>
              <a:buFont typeface="Wingdings" pitchFamily="2" charset="2"/>
              <a:buNone/>
              <a:defRPr sz="3137"/>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544214" y="1189175"/>
            <a:ext cx="5378548" cy="1877004"/>
          </a:xfrm>
        </p:spPr>
        <p:txBody>
          <a:bodyPr wrap="square">
            <a:spAutoFit/>
          </a:bodyPr>
          <a:lstStyle>
            <a:lvl1pPr marL="0" indent="0">
              <a:spcBef>
                <a:spcPts val="1200"/>
              </a:spcBef>
              <a:buClr>
                <a:schemeClr val="tx1"/>
              </a:buClr>
              <a:buFont typeface="Wingdings" pitchFamily="2" charset="2"/>
              <a:buNone/>
              <a:defRPr sz="3137"/>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00499526"/>
      </p:ext>
    </p:extLst>
  </p:cSld>
  <p:clrMapOvr>
    <a:masterClrMapping/>
  </p:clrMapOvr>
  <p:transition>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377940"/>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544214" y="1189176"/>
            <a:ext cx="5378548" cy="2377940"/>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44758011"/>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 Microsoft">
    <p:bg>
      <p:bgRef idx="1001">
        <a:schemeClr val="bg2"/>
      </p:bgRef>
    </p:bg>
    <p:spTree>
      <p:nvGrpSpPr>
        <p:cNvPr id="1" name=""/>
        <p:cNvGrpSpPr/>
        <p:nvPr/>
      </p:nvGrpSpPr>
      <p:grpSpPr>
        <a:xfrm>
          <a:off x="0" y="0"/>
          <a:ext cx="0" cy="0"/>
          <a:chOff x="0" y="0"/>
          <a:chExt cx="0" cy="0"/>
        </a:xfrm>
      </p:grpSpPr>
      <p:pic>
        <p:nvPicPr>
          <p:cNvPr id="16" name="Picture 15" hidden="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black">
          <a:xfrm>
            <a:off x="450203" y="6119147"/>
            <a:ext cx="1253377" cy="268786"/>
          </a:xfrm>
          <a:prstGeom prst="rect">
            <a:avLst/>
          </a:prstGeom>
        </p:spPr>
      </p:pic>
      <p:sp>
        <p:nvSpPr>
          <p:cNvPr id="18" name="Title 1"/>
          <p:cNvSpPr>
            <a:spLocks noGrp="1"/>
          </p:cNvSpPr>
          <p:nvPr>
            <p:ph type="title" hasCustomPrompt="1"/>
          </p:nvPr>
        </p:nvSpPr>
        <p:spPr>
          <a:xfrm>
            <a:off x="269302" y="2084187"/>
            <a:ext cx="9860610" cy="1793090"/>
          </a:xfrm>
          <a:noFill/>
        </p:spPr>
        <p:txBody>
          <a:bodyPr lIns="146304" tIns="91440" rIns="146304" bIns="91440" anchor="t" anchorCtr="0"/>
          <a:lstStyle>
            <a:lvl1pPr>
              <a:defRPr sz="5294" spc="-98" baseline="0">
                <a:gradFill>
                  <a:gsLst>
                    <a:gs pos="100000">
                      <a:schemeClr val="tx2"/>
                    </a:gs>
                    <a:gs pos="0">
                      <a:schemeClr val="tx2"/>
                    </a:gs>
                  </a:gsLst>
                  <a:lin ang="5400000" scaled="0"/>
                </a:gradFill>
              </a:defRPr>
            </a:lvl1pPr>
          </a:lstStyle>
          <a:p>
            <a:r>
              <a:rPr lang="en-US" dirty="0"/>
              <a:t>Presentation title</a:t>
            </a:r>
          </a:p>
        </p:txBody>
      </p:sp>
      <p:sp>
        <p:nvSpPr>
          <p:cNvPr id="19" name="Text Placeholder 4"/>
          <p:cNvSpPr>
            <a:spLocks noGrp="1"/>
          </p:cNvSpPr>
          <p:nvPr>
            <p:ph type="body" sz="quarter" idx="12" hasCustomPrompt="1"/>
          </p:nvPr>
        </p:nvSpPr>
        <p:spPr>
          <a:xfrm>
            <a:off x="269302" y="3878574"/>
            <a:ext cx="9860611" cy="1792326"/>
          </a:xfrm>
          <a:noFill/>
        </p:spPr>
        <p:txBody>
          <a:bodyPr lIns="146304" tIns="109728" rIns="146304" bIns="109728">
            <a:noAutofit/>
          </a:bodyPr>
          <a:lstStyle>
            <a:lvl1pPr marL="0" indent="0">
              <a:spcBef>
                <a:spcPts val="0"/>
              </a:spcBef>
              <a:buNone/>
              <a:defRPr sz="3137" spc="0" baseline="0">
                <a:gradFill>
                  <a:gsLst>
                    <a:gs pos="91000">
                      <a:schemeClr val="tx1"/>
                    </a:gs>
                    <a:gs pos="0">
                      <a:schemeClr val="tx1"/>
                    </a:gs>
                  </a:gsLst>
                  <a:lin ang="5400000" scaled="0"/>
                </a:gradFill>
                <a:latin typeface="+mj-lt"/>
              </a:defRPr>
            </a:lvl1pPr>
          </a:lstStyle>
          <a:p>
            <a:pPr lvl="0"/>
            <a:r>
              <a:rPr lang="en-US" dirty="0"/>
              <a:t>Speaker Name</a:t>
            </a:r>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b="1380"/>
          <a:stretch/>
        </p:blipFill>
        <p:spPr bwMode="invGray">
          <a:xfrm>
            <a:off x="448213" y="481158"/>
            <a:ext cx="1421436" cy="300619"/>
          </a:xfrm>
          <a:prstGeom prst="rect">
            <a:avLst/>
          </a:prstGeom>
        </p:spPr>
      </p:pic>
    </p:spTree>
    <p:extLst>
      <p:ext uri="{BB962C8B-B14F-4D97-AF65-F5344CB8AC3E}">
        <p14:creationId xmlns:p14="http://schemas.microsoft.com/office/powerpoint/2010/main" val="421477592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7678967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880460800"/>
      </p:ext>
    </p:extLst>
  </p:cSld>
  <p:clrMapOvr>
    <a:masterClrMapping/>
  </p:clrMapOvr>
  <p:transition>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9859116" cy="1158793"/>
          </a:xfrm>
          <a:noFill/>
        </p:spPr>
        <p:txBody>
          <a:bodyPr tIns="91440" bIns="91440" anchor="t" anchorCtr="0">
            <a:spAutoFit/>
          </a:bodyPr>
          <a:lstStyle>
            <a:lvl1pPr>
              <a:defRPr sz="7058" spc="-98"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0" y="3877276"/>
            <a:ext cx="9860674" cy="778565"/>
          </a:xfrm>
          <a:noFill/>
        </p:spPr>
        <p:txBody>
          <a:bodyPr lIns="182880" tIns="146304" rIns="182880" bIns="146304">
            <a:spAutoFit/>
          </a:bodyPr>
          <a:lstStyle>
            <a:lvl1pPr marL="0" indent="0">
              <a:spcBef>
                <a:spcPts val="0"/>
              </a:spcBef>
              <a:buNone/>
              <a:defRPr sz="3529" spc="0" baseline="0">
                <a:gradFill>
                  <a:gsLst>
                    <a:gs pos="0">
                      <a:schemeClr val="tx1"/>
                    </a:gs>
                    <a:gs pos="10000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11065805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9859116" cy="1158793"/>
          </a:xfrm>
          <a:noFill/>
        </p:spPr>
        <p:txBody>
          <a:bodyPr tIns="91440" bIns="91440" anchor="t" anchorCtr="0">
            <a:spAutoFit/>
          </a:bodyPr>
          <a:lstStyle>
            <a:lvl1pPr>
              <a:defRPr lang="en-US" sz="7058"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a:t>Video title</a:t>
            </a:r>
          </a:p>
        </p:txBody>
      </p:sp>
    </p:spTree>
    <p:extLst>
      <p:ext uri="{BB962C8B-B14F-4D97-AF65-F5344CB8AC3E}">
        <p14:creationId xmlns:p14="http://schemas.microsoft.com/office/powerpoint/2010/main" val="23089030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291368446"/>
      </p:ext>
    </p:extLst>
  </p:cSld>
  <p:clrMapOvr>
    <a:masterClrMapping/>
  </p:clrMapOvr>
  <p:transition>
    <p:fade/>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528599078"/>
      </p:ext>
    </p:extLst>
  </p:cSld>
  <p:clrMapOvr>
    <a:masterClrMapping/>
  </p:clrMapOvr>
  <p:transition>
    <p:fade/>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004530917"/>
      </p:ext>
    </p:extLst>
  </p:cSld>
  <p:clrMapOvr>
    <a:masterClrMapping/>
  </p:clrMapOvr>
  <p:transition>
    <p:fade/>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941940577"/>
      </p:ext>
    </p:extLst>
  </p:cSld>
  <p:clrMapOvr>
    <a:masterClrMapping/>
  </p:clrMapOvr>
  <p:transition>
    <p:fade/>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1" y="1217195"/>
            <a:ext cx="5378548" cy="1973570"/>
          </a:xfrm>
        </p:spPr>
        <p:txBody>
          <a:bodyPr>
            <a:spAutoFit/>
          </a:bodyPr>
          <a:lstStyle>
            <a:lvl1pPr>
              <a:defRPr sz="647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097556" y="0"/>
            <a:ext cx="6094444" cy="6856100"/>
          </a:xfrm>
          <a:blipFill>
            <a:blip r:embed="rId2" cstate="screen">
              <a:extLst>
                <a:ext uri="{28A0092B-C50C-407E-A947-70E740481C1C}">
                  <a14:useLocalDpi xmlns:a14="http://schemas.microsoft.com/office/drawing/2010/main"/>
                </a:ext>
              </a:extLst>
            </a:blip>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2500510914"/>
      </p:ext>
    </p:extLst>
  </p:cSld>
  <p:clrMapOvr>
    <a:masterClrMapping/>
  </p:clrMapOvr>
  <p:transition>
    <p:fade/>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1218691"/>
      </p:ext>
    </p:extLst>
  </p:cSld>
  <p:clrMapOvr>
    <a:masterClrMapping/>
  </p:clrMapOvr>
  <p:transition>
    <p:fade/>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4574388"/>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765"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1956973"/>
          </a:xfrm>
        </p:spPr>
        <p:txBody>
          <a:bodyPr/>
          <a:lstStyle>
            <a:lvl1pPr marL="0" indent="0">
              <a:buNone/>
              <a:defRPr sz="3235">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397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7309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79851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30292"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34749570"/>
      </p:ext>
    </p:extLst>
  </p:cSld>
  <p:clrMapOvr>
    <a:masterClrMapping/>
  </p:clrMapOvr>
  <p:transition>
    <p:fad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8765699"/>
      </p:ext>
    </p:extLst>
  </p:cSld>
  <p:clrMapOvr>
    <a:masterClrMapping/>
  </p:clrMapOvr>
  <p:transition>
    <p:fade/>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4586039"/>
      </p:ext>
    </p:extLst>
  </p:cSld>
  <p:clrMapOvr>
    <a:masterClrMapping/>
  </p:clrMapOvr>
  <p:transition>
    <p:fade/>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765"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1956973"/>
          </a:xfrm>
        </p:spPr>
        <p:txBody>
          <a:bodyPr/>
          <a:lstStyle>
            <a:lvl1pPr marL="0" indent="0">
              <a:buNone/>
              <a:defRPr sz="3235">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397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7309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79851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30292"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66834804"/>
      </p:ext>
    </p:extLst>
  </p:cSld>
  <p:clrMapOvr>
    <a:masterClrMapping/>
  </p:clrMapOvr>
  <p:transition>
    <p:fade/>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39" y="6171616"/>
            <a:ext cx="11653522" cy="395317"/>
          </a:xfrm>
          <a:prstGeom prst="rect">
            <a:avLst/>
          </a:prstGeom>
          <a:noFill/>
          <a:ln w="12700">
            <a:noFill/>
            <a:miter lim="800000"/>
            <a:headEnd type="none" w="sm" len="sm"/>
            <a:tailEnd type="none" w="sm" len="sm"/>
          </a:ln>
          <a:effectLst/>
        </p:spPr>
        <p:txBody>
          <a:bodyPr vert="horz" wrap="square" lIns="179285" tIns="143428" rIns="179285" bIns="143428" numCol="1" anchor="t" anchorCtr="0" compatLnSpc="1">
            <a:prstTxWarp prst="textNoShape">
              <a:avLst/>
            </a:prstTxWarp>
            <a:spAutoFit/>
          </a:bodyPr>
          <a:lstStyle/>
          <a:p>
            <a:pPr defTabSz="913924" eaLnBrk="0" hangingPunct="0"/>
            <a:r>
              <a:rPr lang="en-US" sz="686" dirty="0">
                <a:gradFill>
                  <a:gsLst>
                    <a:gs pos="0">
                      <a:schemeClr val="tx1"/>
                    </a:gs>
                    <a:gs pos="100000">
                      <a:schemeClr val="tx1"/>
                    </a:gs>
                  </a:gsLst>
                  <a:lin ang="5400000" scaled="0"/>
                </a:gradFill>
                <a:cs typeface="Segoe UI" pitchFamily="34" charset="0"/>
              </a:rPr>
              <a:t>© 2014 Microsoft Corporation. All rights reserved. </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invGray">
          <a:xfrm>
            <a:off x="450202" y="3083653"/>
            <a:ext cx="3223861" cy="690695"/>
          </a:xfrm>
          <a:prstGeom prst="rect">
            <a:avLst/>
          </a:prstGeom>
        </p:spPr>
      </p:pic>
    </p:spTree>
    <p:extLst>
      <p:ext uri="{BB962C8B-B14F-4D97-AF65-F5344CB8AC3E}">
        <p14:creationId xmlns:p14="http://schemas.microsoft.com/office/powerpoint/2010/main" val="1153936313"/>
      </p:ext>
    </p:extLst>
  </p:cSld>
  <p:clrMapOvr>
    <a:masterClrMapping/>
  </p:clrMapOvr>
  <p:transition>
    <p:fade/>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794751009"/>
      </p:ext>
    </p:extLst>
  </p:cSld>
  <p:clrMapOvr>
    <a:masterClrMapping/>
  </p:clrMapOvr>
  <p:transition>
    <p:fade/>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13" y="1556"/>
            <a:ext cx="12188887" cy="6856637"/>
          </a:xfrm>
          <a:prstGeom prst="rect">
            <a:avLst/>
          </a:prstGeom>
        </p:spPr>
      </p:pic>
      <p:sp>
        <p:nvSpPr>
          <p:cNvPr id="2" name="Rectangle 1"/>
          <p:cNvSpPr/>
          <p:nvPr userDrawn="1"/>
        </p:nvSpPr>
        <p:spPr bwMode="auto">
          <a:xfrm>
            <a:off x="269239" y="2084172"/>
            <a:ext cx="6274974" cy="3586208"/>
          </a:xfrm>
          <a:prstGeom prst="rect">
            <a:avLst/>
          </a:prstGeom>
          <a:solidFill>
            <a:srgbClr val="00188F">
              <a:alpha val="8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69302" y="2084186"/>
            <a:ext cx="6276530" cy="1793104"/>
          </a:xfrm>
          <a:noFill/>
        </p:spPr>
        <p:txBody>
          <a:bodyPr lIns="146304" tIns="91440" rIns="146304" bIns="91440" anchor="t" anchorCtr="0"/>
          <a:lstStyle>
            <a:lvl1pPr>
              <a:defRPr sz="5294" spc="-98" baseline="0">
                <a:gradFill>
                  <a:gsLst>
                    <a:gs pos="72727">
                      <a:srgbClr val="FFFFFF"/>
                    </a:gs>
                    <a:gs pos="36000">
                      <a:srgbClr val="FFFFFF"/>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auto">
          <a:xfrm>
            <a:off x="267683" y="3877271"/>
            <a:ext cx="6276530" cy="1789991"/>
          </a:xfrm>
        </p:spPr>
        <p:txBody>
          <a:bodyPr tIns="109728" bIns="109728">
            <a:noAutofit/>
          </a:bodyPr>
          <a:lstStyle>
            <a:lvl1pPr marL="0" indent="0">
              <a:spcBef>
                <a:spcPts val="0"/>
              </a:spcBef>
              <a:buNone/>
              <a:defRPr sz="3137">
                <a:gradFill>
                  <a:gsLst>
                    <a:gs pos="72727">
                      <a:srgbClr val="FFFFFF"/>
                    </a:gs>
                    <a:gs pos="36000">
                      <a:srgbClr val="FFFFFF"/>
                    </a:gs>
                  </a:gsLst>
                  <a:lin ang="5400000" scaled="0"/>
                </a:gradFill>
              </a:defRPr>
            </a:lvl1pPr>
          </a:lstStyle>
          <a:p>
            <a:pPr lvl="0"/>
            <a:r>
              <a:rPr lang="en-US" dirty="0"/>
              <a:t>Speaker Name</a:t>
            </a:r>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9950570" y="470411"/>
            <a:ext cx="1792845" cy="384107"/>
          </a:xfrm>
          <a:prstGeom prst="rect">
            <a:avLst/>
          </a:prstGeom>
        </p:spPr>
      </p:pic>
    </p:spTree>
    <p:extLst>
      <p:ext uri="{BB962C8B-B14F-4D97-AF65-F5344CB8AC3E}">
        <p14:creationId xmlns:p14="http://schemas.microsoft.com/office/powerpoint/2010/main" val="3841724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2084187"/>
            <a:ext cx="8964185" cy="1793090"/>
          </a:xfrm>
          <a:noFill/>
        </p:spPr>
        <p:txBody>
          <a:bodyPr lIns="146304" tIns="91440" rIns="146304" bIns="91440" anchor="t" anchorCtr="0"/>
          <a:lstStyle>
            <a:lvl1pPr>
              <a:defRPr sz="5294" spc="-98" baseline="0">
                <a:gradFill>
                  <a:gsLst>
                    <a:gs pos="91000">
                      <a:schemeClr val="tx1"/>
                    </a:gs>
                    <a:gs pos="0">
                      <a:schemeClr val="tx1"/>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69301" y="3878574"/>
            <a:ext cx="7171337" cy="1792326"/>
          </a:xfrm>
          <a:noFill/>
        </p:spPr>
        <p:txBody>
          <a:bodyPr lIns="146304" tIns="109728" rIns="146304" bIns="109728">
            <a:noAutofit/>
          </a:bodyPr>
          <a:lstStyle>
            <a:lvl1pPr marL="0" indent="0">
              <a:spcBef>
                <a:spcPts val="0"/>
              </a:spcBef>
              <a:buNone/>
              <a:defRPr sz="3137" spc="0" baseline="0">
                <a:gradFill>
                  <a:gsLst>
                    <a:gs pos="91000">
                      <a:schemeClr val="tx1"/>
                    </a:gs>
                    <a:gs pos="0">
                      <a:schemeClr val="tx1"/>
                    </a:gs>
                  </a:gsLst>
                  <a:lin ang="5400000" scaled="0"/>
                </a:gradFill>
                <a:latin typeface="+mj-lt"/>
              </a:defRPr>
            </a:lvl1pPr>
          </a:lstStyle>
          <a:p>
            <a:pPr lvl="0"/>
            <a:r>
              <a:rPr lang="en-US" dirty="0"/>
              <a:t>Speaker Name</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invGray">
          <a:xfrm>
            <a:off x="448585" y="470067"/>
            <a:ext cx="1792850" cy="386208"/>
          </a:xfrm>
          <a:prstGeom prst="rect">
            <a:avLst/>
          </a:prstGeom>
        </p:spPr>
      </p:pic>
    </p:spTree>
    <p:extLst>
      <p:ext uri="{BB962C8B-B14F-4D97-AF65-F5344CB8AC3E}">
        <p14:creationId xmlns:p14="http://schemas.microsoft.com/office/powerpoint/2010/main" val="39194529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81589313"/>
      </p:ext>
    </p:extLst>
  </p:cSld>
  <p:clrMapOvr>
    <a:masterClrMapping/>
  </p:clrMapOvr>
  <p:transition>
    <p:fade/>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1985641"/>
          </a:xfrm>
        </p:spPr>
        <p:txBody>
          <a:bodyPr>
            <a:spAutoFit/>
          </a:bodyPr>
          <a:lstStyle>
            <a:lvl1pPr>
              <a:defRPr sz="3529"/>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92018623"/>
      </p:ext>
    </p:extLst>
  </p:cSld>
  <p:clrMapOvr>
    <a:masterClrMapping/>
  </p:clrMapOvr>
  <p:transition>
    <p:fade/>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5"/>
            <a:ext cx="5378548" cy="1877004"/>
          </a:xfrm>
        </p:spPr>
        <p:txBody>
          <a:bodyPr wrap="square">
            <a:spAutoFit/>
          </a:bodyPr>
          <a:lstStyle>
            <a:lvl1pPr marL="0" indent="0">
              <a:spcBef>
                <a:spcPts val="1200"/>
              </a:spcBef>
              <a:buClr>
                <a:schemeClr val="tx1"/>
              </a:buClr>
              <a:buFont typeface="Wingdings" pitchFamily="2" charset="2"/>
              <a:buNone/>
              <a:defRPr sz="3137"/>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544214" y="1189175"/>
            <a:ext cx="5378548" cy="1877004"/>
          </a:xfrm>
        </p:spPr>
        <p:txBody>
          <a:bodyPr wrap="square">
            <a:spAutoFit/>
          </a:bodyPr>
          <a:lstStyle>
            <a:lvl1pPr marL="0" indent="0">
              <a:spcBef>
                <a:spcPts val="1200"/>
              </a:spcBef>
              <a:buClr>
                <a:schemeClr val="tx1"/>
              </a:buClr>
              <a:buFont typeface="Wingdings" pitchFamily="2" charset="2"/>
              <a:buNone/>
              <a:defRPr sz="3137"/>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01887973"/>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losing logo slide_color">
    <p:bg>
      <p:bgRef idx="1001">
        <a:schemeClr val="bg2"/>
      </p:bgRef>
    </p:bg>
    <p:spTree>
      <p:nvGrpSpPr>
        <p:cNvPr id="1" name=""/>
        <p:cNvGrpSpPr/>
        <p:nvPr/>
      </p:nvGrpSpPr>
      <p:grpSpPr>
        <a:xfrm>
          <a:off x="0" y="0"/>
          <a:ext cx="0" cy="0"/>
          <a:chOff x="0" y="0"/>
          <a:chExt cx="0" cy="0"/>
        </a:xfrm>
      </p:grpSpPr>
      <p:sp>
        <p:nvSpPr>
          <p:cNvPr id="2" name="Text Box 3"/>
          <p:cNvSpPr txBox="1">
            <a:spLocks noChangeArrowheads="1"/>
          </p:cNvSpPr>
          <p:nvPr/>
        </p:nvSpPr>
        <p:spPr bwMode="blackWhite">
          <a:xfrm>
            <a:off x="269239" y="6171616"/>
            <a:ext cx="11653522" cy="395317"/>
          </a:xfrm>
          <a:prstGeom prst="rect">
            <a:avLst/>
          </a:prstGeom>
          <a:noFill/>
          <a:ln w="12700">
            <a:noFill/>
            <a:miter lim="800000"/>
            <a:headEnd type="none" w="sm" len="sm"/>
            <a:tailEnd type="none" w="sm" len="sm"/>
          </a:ln>
          <a:effectLst/>
        </p:spPr>
        <p:txBody>
          <a:bodyPr vert="horz" wrap="square" lIns="179285" tIns="143428" rIns="179285" bIns="143428" numCol="1" anchor="t" anchorCtr="0" compatLnSpc="1">
            <a:prstTxWarp prst="textNoShape">
              <a:avLst/>
            </a:prstTxWarp>
            <a:spAutoFit/>
          </a:bodyPr>
          <a:lstStyle/>
          <a:p>
            <a:pPr marL="0" marR="0" lvl="0" indent="0" algn="l" defTabSz="913924" rtl="0" eaLnBrk="0" fontAlgn="auto" latinLnBrk="0" hangingPunct="0">
              <a:lnSpc>
                <a:spcPct val="100000"/>
              </a:lnSpc>
              <a:spcBef>
                <a:spcPts val="0"/>
              </a:spcBef>
              <a:spcAft>
                <a:spcPts val="0"/>
              </a:spcAft>
              <a:buClrTx/>
              <a:buSzTx/>
              <a:buFontTx/>
              <a:buNone/>
              <a:tabLst/>
              <a:defRPr/>
            </a:pPr>
            <a:r>
              <a:rPr kumimoji="0" lang="en-US" sz="686" b="0" i="0" u="none" strike="noStrike" kern="1200" cap="none" spc="0" normalizeH="0" baseline="0" noProof="0" dirty="0">
                <a:ln>
                  <a:noFill/>
                </a:ln>
                <a:gradFill>
                  <a:gsLst>
                    <a:gs pos="0">
                      <a:srgbClr val="505050"/>
                    </a:gs>
                    <a:gs pos="100000">
                      <a:srgbClr val="505050"/>
                    </a:gs>
                  </a:gsLst>
                  <a:lin ang="5400000" scaled="0"/>
                </a:gradFill>
                <a:effectLst/>
                <a:uLnTx/>
                <a:uFillTx/>
                <a:latin typeface="Segoe UI"/>
                <a:ea typeface="+mn-ea"/>
                <a:cs typeface="Segoe UI" pitchFamily="34" charset="0"/>
              </a:rPr>
              <a:t>© 2016 Microsoft Corporation. All rights reserved. </a:t>
            </a: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invGray">
          <a:xfrm>
            <a:off x="454892" y="470067"/>
            <a:ext cx="1408078" cy="300619"/>
          </a:xfrm>
          <a:prstGeom prst="rect">
            <a:avLst/>
          </a:prstGeom>
        </p:spPr>
      </p:pic>
    </p:spTree>
    <p:extLst>
      <p:ext uri="{BB962C8B-B14F-4D97-AF65-F5344CB8AC3E}">
        <p14:creationId xmlns:p14="http://schemas.microsoft.com/office/powerpoint/2010/main" val="49079437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377940"/>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544214" y="1189176"/>
            <a:ext cx="5378548" cy="2377940"/>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30257954"/>
      </p:ext>
    </p:extLst>
  </p:cSld>
  <p:clrMapOvr>
    <a:masterClrMapping/>
  </p:clrMapOvr>
  <p:transition>
    <p:fade/>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784140090"/>
      </p:ext>
    </p:extLst>
  </p:cSld>
  <p:clrMapOvr>
    <a:masterClrMapping/>
  </p:clrMapOvr>
  <p:transition>
    <p:fade/>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9859116" cy="1158793"/>
          </a:xfrm>
          <a:noFill/>
        </p:spPr>
        <p:txBody>
          <a:bodyPr tIns="91440" bIns="91440" anchor="t" anchorCtr="0">
            <a:spAutoFit/>
          </a:bodyPr>
          <a:lstStyle>
            <a:lvl1pPr>
              <a:defRPr sz="7058" spc="-98"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0" y="3877276"/>
            <a:ext cx="9860674" cy="778565"/>
          </a:xfrm>
          <a:noFill/>
        </p:spPr>
        <p:txBody>
          <a:bodyPr lIns="182880" tIns="146304" rIns="182880" bIns="146304">
            <a:spAutoFit/>
          </a:bodyPr>
          <a:lstStyle>
            <a:lvl1pPr marL="0" indent="0">
              <a:spcBef>
                <a:spcPts val="0"/>
              </a:spcBef>
              <a:buNone/>
              <a:defRPr sz="3529" spc="0" baseline="0">
                <a:gradFill>
                  <a:gsLst>
                    <a:gs pos="0">
                      <a:schemeClr val="tx1"/>
                    </a:gs>
                    <a:gs pos="10000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172222282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9859116" cy="1158793"/>
          </a:xfrm>
          <a:noFill/>
        </p:spPr>
        <p:txBody>
          <a:bodyPr tIns="91440" bIns="91440" anchor="t" anchorCtr="0">
            <a:spAutoFit/>
          </a:bodyPr>
          <a:lstStyle>
            <a:lvl1pPr>
              <a:defRPr lang="en-US" sz="7058"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a:t>Video title</a:t>
            </a:r>
          </a:p>
        </p:txBody>
      </p:sp>
    </p:spTree>
    <p:extLst>
      <p:ext uri="{BB962C8B-B14F-4D97-AF65-F5344CB8AC3E}">
        <p14:creationId xmlns:p14="http://schemas.microsoft.com/office/powerpoint/2010/main" val="25333460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961632865"/>
      </p:ext>
    </p:extLst>
  </p:cSld>
  <p:clrMapOvr>
    <a:masterClrMapping/>
  </p:clrMapOvr>
  <p:transition>
    <p:fade/>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852470406"/>
      </p:ext>
    </p:extLst>
  </p:cSld>
  <p:clrMapOvr>
    <a:masterClrMapping/>
  </p:clrMapOvr>
  <p:transition>
    <p:fade/>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699967854"/>
      </p:ext>
    </p:extLst>
  </p:cSld>
  <p:clrMapOvr>
    <a:masterClrMapping/>
  </p:clrMapOvr>
  <p:transition>
    <p:fade/>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849700291"/>
      </p:ext>
    </p:extLst>
  </p:cSld>
  <p:clrMapOvr>
    <a:masterClrMapping/>
  </p:clrMapOvr>
  <p:transition>
    <p:fade/>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1" y="1217195"/>
            <a:ext cx="5378548" cy="1973570"/>
          </a:xfrm>
        </p:spPr>
        <p:txBody>
          <a:bodyPr>
            <a:spAutoFit/>
          </a:bodyPr>
          <a:lstStyle>
            <a:lvl1pPr>
              <a:defRPr sz="647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097556" y="0"/>
            <a:ext cx="6094444" cy="6856100"/>
          </a:xfrm>
          <a:blipFill>
            <a:blip r:embed="rId2" cstate="screen">
              <a:extLst>
                <a:ext uri="{28A0092B-C50C-407E-A947-70E740481C1C}">
                  <a14:useLocalDpi xmlns:a14="http://schemas.microsoft.com/office/drawing/2010/main"/>
                </a:ext>
              </a:extLst>
            </a:blip>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1672901612"/>
      </p:ext>
    </p:extLst>
  </p:cSld>
  <p:clrMapOvr>
    <a:masterClrMapping/>
  </p:clrMapOvr>
  <p:transition>
    <p:fade/>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39992335"/>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87195280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9946542"/>
      </p:ext>
    </p:extLst>
  </p:cSld>
  <p:clrMapOvr>
    <a:masterClrMapping/>
  </p:clrMapOvr>
  <p:transition>
    <p:fade/>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7140436"/>
      </p:ext>
    </p:extLst>
  </p:cSld>
  <p:clrMapOvr>
    <a:masterClrMapping/>
  </p:clrMapOvr>
  <p:transition>
    <p:fade/>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0862840"/>
      </p:ext>
    </p:extLst>
  </p:cSld>
  <p:clrMapOvr>
    <a:masterClrMapping/>
  </p:clrMapOvr>
  <p:transition>
    <p:fade/>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765"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1956973"/>
          </a:xfrm>
        </p:spPr>
        <p:txBody>
          <a:bodyPr/>
          <a:lstStyle>
            <a:lvl1pPr marL="0" indent="0">
              <a:buNone/>
              <a:defRPr sz="3235">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397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7309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79851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30292"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6544968"/>
      </p:ext>
    </p:extLst>
  </p:cSld>
  <p:clrMapOvr>
    <a:masterClrMapping/>
  </p:clrMapOvr>
  <p:transition>
    <p:fade/>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39" y="6171616"/>
            <a:ext cx="11653522" cy="395317"/>
          </a:xfrm>
          <a:prstGeom prst="rect">
            <a:avLst/>
          </a:prstGeom>
          <a:noFill/>
          <a:ln w="12700">
            <a:noFill/>
            <a:miter lim="800000"/>
            <a:headEnd type="none" w="sm" len="sm"/>
            <a:tailEnd type="none" w="sm" len="sm"/>
          </a:ln>
          <a:effectLst/>
        </p:spPr>
        <p:txBody>
          <a:bodyPr vert="horz" wrap="square" lIns="179285" tIns="143428" rIns="179285" bIns="143428" numCol="1" anchor="t" anchorCtr="0" compatLnSpc="1">
            <a:prstTxWarp prst="textNoShape">
              <a:avLst/>
            </a:prstTxWarp>
            <a:spAutoFit/>
          </a:bodyPr>
          <a:lstStyle/>
          <a:p>
            <a:pPr defTabSz="913924" eaLnBrk="0" hangingPunct="0"/>
            <a:r>
              <a:rPr lang="en-US" sz="686" dirty="0">
                <a:gradFill>
                  <a:gsLst>
                    <a:gs pos="0">
                      <a:schemeClr val="tx1"/>
                    </a:gs>
                    <a:gs pos="100000">
                      <a:schemeClr val="tx1"/>
                    </a:gs>
                  </a:gsLst>
                  <a:lin ang="5400000" scaled="0"/>
                </a:gradFill>
                <a:cs typeface="Segoe UI" pitchFamily="34" charset="0"/>
              </a:rPr>
              <a:t>© 2014 Microsoft Corporation. All rights reserved. </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invGray">
          <a:xfrm>
            <a:off x="450202" y="3083653"/>
            <a:ext cx="3223861" cy="690695"/>
          </a:xfrm>
          <a:prstGeom prst="rect">
            <a:avLst/>
          </a:prstGeom>
        </p:spPr>
      </p:pic>
    </p:spTree>
    <p:extLst>
      <p:ext uri="{BB962C8B-B14F-4D97-AF65-F5344CB8AC3E}">
        <p14:creationId xmlns:p14="http://schemas.microsoft.com/office/powerpoint/2010/main" val="2184540879"/>
      </p:ext>
    </p:extLst>
  </p:cSld>
  <p:clrMapOvr>
    <a:masterClrMapping/>
  </p:clrMapOvr>
  <p:transition>
    <p:fade/>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4062779882"/>
      </p:ext>
    </p:extLst>
  </p:cSld>
  <p:clrMapOvr>
    <a:masterClrMapping/>
  </p:clrMapOvr>
  <p:transition>
    <p:fade/>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userDrawn="1">
  <p:cSld name="Title Slide_Option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0836" y="3106739"/>
            <a:ext cx="11155093" cy="997196"/>
          </a:xfrm>
        </p:spPr>
        <p:txBody>
          <a:bodyPr anchor="b" anchorCtr="0"/>
          <a:lstStyle>
            <a:lvl1pPr>
              <a:defRPr sz="7193" spc="-151" baseline="0">
                <a:gradFill>
                  <a:gsLst>
                    <a:gs pos="1250">
                      <a:schemeClr val="bg1"/>
                    </a:gs>
                    <a:gs pos="100000">
                      <a:schemeClr val="bg1"/>
                    </a:gs>
                  </a:gsLst>
                  <a:lin ang="5400000" scaled="0"/>
                </a:gradFill>
              </a:defRPr>
            </a:lvl1pPr>
          </a:lstStyle>
          <a:p>
            <a:r>
              <a:rPr lang="en-US" dirty="0"/>
              <a:t>Click to edit title style</a:t>
            </a:r>
          </a:p>
        </p:txBody>
      </p:sp>
      <p:sp>
        <p:nvSpPr>
          <p:cNvPr id="5" name="Text Placeholder 4"/>
          <p:cNvSpPr>
            <a:spLocks noGrp="1"/>
          </p:cNvSpPr>
          <p:nvPr>
            <p:ph type="body" sz="quarter" idx="12" hasCustomPrompt="1"/>
          </p:nvPr>
        </p:nvSpPr>
        <p:spPr>
          <a:xfrm>
            <a:off x="520836" y="4656437"/>
            <a:ext cx="11155093" cy="498599"/>
          </a:xfrm>
        </p:spPr>
        <p:txBody>
          <a:bodyPr>
            <a:noAutofit/>
          </a:bodyPr>
          <a:lstStyle>
            <a:lvl1pPr marL="0" indent="0">
              <a:spcBef>
                <a:spcPts val="0"/>
              </a:spcBef>
              <a:buNone/>
              <a:defRPr spc="-71" baseline="0">
                <a:gradFill>
                  <a:gsLst>
                    <a:gs pos="0">
                      <a:schemeClr val="bg1"/>
                    </a:gs>
                    <a:gs pos="100000">
                      <a:schemeClr val="bg1"/>
                    </a:gs>
                  </a:gsLst>
                  <a:lin ang="5400000" scaled="0"/>
                </a:gradFill>
                <a:latin typeface="+mj-lt"/>
              </a:defRPr>
            </a:lvl1pPr>
          </a:lstStyle>
          <a:p>
            <a:pPr lvl="0"/>
            <a:r>
              <a:rPr lang="en-US" dirty="0"/>
              <a:t>Speaker title</a:t>
            </a:r>
          </a:p>
        </p:txBody>
      </p:sp>
    </p:spTree>
    <p:extLst>
      <p:ext uri="{BB962C8B-B14F-4D97-AF65-F5344CB8AC3E}">
        <p14:creationId xmlns:p14="http://schemas.microsoft.com/office/powerpoint/2010/main" val="69381732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37.xml><?xml version="1.0" encoding="utf-8"?>
<p:sldLayout xmlns:a="http://schemas.openxmlformats.org/drawingml/2006/main" xmlns:r="http://schemas.openxmlformats.org/officeDocument/2006/relationships" xmlns:p="http://schemas.openxmlformats.org/presentationml/2006/main" userDrawn="1">
  <p:cSld name="Walkin No til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p:cNvSpPr/>
          <p:nvPr userDrawn="1"/>
        </p:nvSpPr>
        <p:spPr bwMode="auto">
          <a:xfrm>
            <a:off x="269239" y="1187621"/>
            <a:ext cx="6274974" cy="2689656"/>
          </a:xfrm>
          <a:prstGeom prst="rect">
            <a:avLst/>
          </a:prstGeom>
          <a:solidFill>
            <a:schemeClr val="bg2">
              <a:alpha val="8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endParaRPr>
          </a:p>
        </p:txBody>
      </p:sp>
      <p:sp>
        <p:nvSpPr>
          <p:cNvPr id="2" name="Rectangle 1"/>
          <p:cNvSpPr/>
          <p:nvPr userDrawn="1"/>
        </p:nvSpPr>
        <p:spPr bwMode="auto">
          <a:xfrm>
            <a:off x="269239" y="2077800"/>
            <a:ext cx="6274974" cy="269602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pic>
        <p:nvPicPr>
          <p:cNvPr id="5" name="Picture 4"/>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Title 1"/>
          <p:cNvSpPr>
            <a:spLocks noGrp="1"/>
          </p:cNvSpPr>
          <p:nvPr>
            <p:ph type="title" hasCustomPrompt="1"/>
          </p:nvPr>
        </p:nvSpPr>
        <p:spPr bwMode="auto">
          <a:xfrm>
            <a:off x="269239" y="1208198"/>
            <a:ext cx="8368705" cy="1167217"/>
          </a:xfrm>
          <a:noFill/>
        </p:spPr>
        <p:txBody>
          <a:bodyPr lIns="146304" tIns="91440" rIns="146304" bIns="91440" anchor="t" anchorCtr="0"/>
          <a:lstStyle>
            <a:lvl1pPr>
              <a:defRPr sz="5294" spc="-98" baseline="0">
                <a:gradFill>
                  <a:gsLst>
                    <a:gs pos="84066">
                      <a:schemeClr val="tx1"/>
                    </a:gs>
                    <a:gs pos="0">
                      <a:schemeClr val="tx1"/>
                    </a:gs>
                  </a:gsLst>
                  <a:lin ang="5400000" scaled="0"/>
                </a:gradFill>
              </a:defRPr>
            </a:lvl1pPr>
          </a:lstStyle>
          <a:p>
            <a:r>
              <a:rPr lang="en-US" dirty="0"/>
              <a:t>Event name here</a:t>
            </a:r>
          </a:p>
        </p:txBody>
      </p:sp>
      <p:sp>
        <p:nvSpPr>
          <p:cNvPr id="3" name="Text Placeholder 2"/>
          <p:cNvSpPr>
            <a:spLocks noGrp="1"/>
          </p:cNvSpPr>
          <p:nvPr>
            <p:ph type="body" sz="quarter" idx="14" hasCustomPrompt="1"/>
          </p:nvPr>
        </p:nvSpPr>
        <p:spPr bwMode="auto">
          <a:xfrm>
            <a:off x="269239" y="2110562"/>
            <a:ext cx="8368707" cy="2236058"/>
          </a:xfrm>
        </p:spPr>
        <p:txBody>
          <a:bodyPr tIns="109728" bIns="109728">
            <a:noAutofit/>
          </a:bodyPr>
          <a:lstStyle>
            <a:lvl1pPr marL="0" indent="0">
              <a:spcBef>
                <a:spcPts val="0"/>
              </a:spcBef>
              <a:buNone/>
              <a:defRPr sz="2353" baseline="0">
                <a:gradFill>
                  <a:gsLst>
                    <a:gs pos="84066">
                      <a:schemeClr val="tx1"/>
                    </a:gs>
                    <a:gs pos="0">
                      <a:schemeClr val="tx1"/>
                    </a:gs>
                  </a:gsLst>
                  <a:lin ang="5400000" scaled="0"/>
                </a:gradFill>
                <a:latin typeface="+mn-lt"/>
              </a:defRPr>
            </a:lvl1pPr>
          </a:lstStyle>
          <a:p>
            <a:pPr lvl="0"/>
            <a:r>
              <a:rPr lang="en-US" dirty="0"/>
              <a:t>Speaker name</a:t>
            </a:r>
          </a:p>
        </p:txBody>
      </p:sp>
      <p:pic>
        <p:nvPicPr>
          <p:cNvPr id="10" name="Picture 9"/>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invGray">
          <a:xfrm>
            <a:off x="448585" y="6133828"/>
            <a:ext cx="1254995" cy="269134"/>
          </a:xfrm>
          <a:prstGeom prst="rect">
            <a:avLst/>
          </a:prstGeom>
        </p:spPr>
      </p:pic>
    </p:spTree>
    <p:extLst>
      <p:ext uri="{BB962C8B-B14F-4D97-AF65-F5344CB8AC3E}">
        <p14:creationId xmlns:p14="http://schemas.microsoft.com/office/powerpoint/2010/main" val="3645478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Title and Presen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bwMode="auto">
          <a:xfrm>
            <a:off x="6057716" y="4147420"/>
            <a:ext cx="6432145" cy="1733912"/>
          </a:xfrm>
          <a:prstGeom prst="rect">
            <a:avLst/>
          </a:prstGeom>
          <a:solidFill>
            <a:schemeClr val="tx2">
              <a:alpha val="91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7" name="Picture 6" descr="Ones-and-zeroes2.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979" y="4928557"/>
            <a:ext cx="2714605" cy="1972396"/>
          </a:xfrm>
          <a:prstGeom prst="rect">
            <a:avLst/>
          </a:prstGeom>
        </p:spPr>
      </p:pic>
      <p:pic>
        <p:nvPicPr>
          <p:cNvPr id="9" name="Picture 8" descr="MS-Azure_rgb_Wht.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58686" y="147877"/>
            <a:ext cx="1662233" cy="382281"/>
          </a:xfrm>
          <a:prstGeom prst="rect">
            <a:avLst/>
          </a:prstGeom>
        </p:spPr>
      </p:pic>
      <p:sp>
        <p:nvSpPr>
          <p:cNvPr id="6" name="Presenter"/>
          <p:cNvSpPr txBox="1">
            <a:spLocks/>
          </p:cNvSpPr>
          <p:nvPr userDrawn="1"/>
        </p:nvSpPr>
        <p:spPr>
          <a:xfrm>
            <a:off x="6342215" y="5233033"/>
            <a:ext cx="5669955" cy="1095241"/>
          </a:xfrm>
          <a:prstGeom prst="rect">
            <a:avLst/>
          </a:prstGeom>
        </p:spPr>
        <p:txBody>
          <a:bodyPr vert="horz" wrap="square" lIns="228568" tIns="91387" rIns="146219" bIns="91387" rtlCol="0" anchor="t">
            <a:noAutofit/>
          </a:bodyPr>
          <a:lstStyle>
            <a:lvl1pPr algn="l" defTabSz="932472" rtl="0" eaLnBrk="1" latinLnBrk="0" hangingPunct="1">
              <a:lnSpc>
                <a:spcPct val="90000"/>
              </a:lnSpc>
              <a:spcBef>
                <a:spcPct val="0"/>
              </a:spcBef>
              <a:buNone/>
              <a:defRPr lang="en-US" sz="5200" b="0" kern="1200" cap="none" spc="-102" baseline="0">
                <a:ln w="3175">
                  <a:noFill/>
                </a:ln>
                <a:solidFill>
                  <a:schemeClr val="bg1"/>
                </a:solidFill>
                <a:effectLst/>
                <a:latin typeface="+mj-lt"/>
                <a:ea typeface="+mn-ea"/>
                <a:cs typeface="Segoe UI" pitchFamily="34" charset="0"/>
              </a:defRPr>
            </a:lvl1pPr>
          </a:lstStyle>
          <a:p>
            <a:pPr marL="0" marR="0" lvl="0" indent="0" algn="l" defTabSz="932384" rtl="0" eaLnBrk="1" fontAlgn="auto" latinLnBrk="0" hangingPunct="1">
              <a:lnSpc>
                <a:spcPts val="3000"/>
              </a:lnSpc>
              <a:spcBef>
                <a:spcPts val="0"/>
              </a:spcBef>
              <a:spcAft>
                <a:spcPts val="1199"/>
              </a:spcAft>
              <a:buClrTx/>
              <a:buSzTx/>
              <a:buFontTx/>
              <a:buNone/>
              <a:tabLst/>
              <a:defRPr/>
            </a:pPr>
            <a:r>
              <a:rPr kumimoji="0" lang="en-US" sz="2200" b="0" i="0" u="none" strike="noStrike" kern="1200" cap="none" spc="-102" normalizeH="0" baseline="0" noProof="0" dirty="0">
                <a:ln w="3175">
                  <a:noFill/>
                </a:ln>
                <a:solidFill>
                  <a:srgbClr val="FFFFFF"/>
                </a:solidFill>
                <a:effectLst/>
                <a:uLnTx/>
                <a:uFillTx/>
                <a:latin typeface="Segoe UI Light"/>
                <a:ea typeface="+mn-ea"/>
                <a:cs typeface="Segoe UI" pitchFamily="34" charset="0"/>
              </a:rPr>
              <a:t>Presenter</a:t>
            </a:r>
          </a:p>
        </p:txBody>
      </p:sp>
      <p:sp>
        <p:nvSpPr>
          <p:cNvPr id="10" name="Title"/>
          <p:cNvSpPr>
            <a:spLocks noGrp="1"/>
          </p:cNvSpPr>
          <p:nvPr>
            <p:ph type="title" hasCustomPrompt="1"/>
          </p:nvPr>
        </p:nvSpPr>
        <p:spPr>
          <a:xfrm>
            <a:off x="6364080" y="4263384"/>
            <a:ext cx="5827921" cy="899665"/>
          </a:xfrm>
          <a:prstGeom prst="rect">
            <a:avLst/>
          </a:prstGeom>
        </p:spPr>
        <p:txBody>
          <a:bodyPr/>
          <a:lstStyle>
            <a:lvl1pPr>
              <a:defRPr lang="en-US" sz="5399" b="0" kern="1200" cap="none" spc="0" baseline="0" smtClean="0">
                <a:ln w="3175">
                  <a:noFill/>
                </a:ln>
                <a:solidFill>
                  <a:schemeClr val="bg1"/>
                </a:solidFill>
                <a:effectLst/>
                <a:latin typeface="+mj-lt"/>
                <a:ea typeface="+mn-ea"/>
                <a:cs typeface="Segoe UI" pitchFamily="34" charset="0"/>
              </a:defRPr>
            </a:lvl1pPr>
          </a:lstStyle>
          <a:p>
            <a:r>
              <a:rPr lang="en-US" dirty="0"/>
              <a:t>Title</a:t>
            </a:r>
          </a:p>
        </p:txBody>
      </p:sp>
    </p:spTree>
    <p:extLst>
      <p:ext uri="{BB962C8B-B14F-4D97-AF65-F5344CB8AC3E}">
        <p14:creationId xmlns:p14="http://schemas.microsoft.com/office/powerpoint/2010/main" val="601636639"/>
      </p:ext>
    </p:extLst>
  </p:cSld>
  <p:clrMapOvr>
    <a:masterClrMapping/>
  </p:clrMapOvr>
  <p:transition>
    <p:fade/>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Box"/>
          <p:cNvSpPr/>
          <p:nvPr userDrawn="1"/>
        </p:nvSpPr>
        <p:spPr bwMode="auto">
          <a:xfrm>
            <a:off x="6057716" y="4147420"/>
            <a:ext cx="6432145" cy="1733912"/>
          </a:xfrm>
          <a:prstGeom prst="rect">
            <a:avLst/>
          </a:prstGeom>
          <a:solidFill>
            <a:schemeClr val="tx2">
              <a:alpha val="91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7" name="Icon" descr="Ones-and-zeroes2.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979" y="4928557"/>
            <a:ext cx="2714605" cy="1972396"/>
          </a:xfrm>
          <a:prstGeom prst="rect">
            <a:avLst/>
          </a:prstGeom>
        </p:spPr>
      </p:pic>
      <p:pic>
        <p:nvPicPr>
          <p:cNvPr id="9" name="Azure Light" descr="MS-Azure_rgb_Wht.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58686" y="147877"/>
            <a:ext cx="1662233" cy="382281"/>
          </a:xfrm>
          <a:prstGeom prst="rect">
            <a:avLst/>
          </a:prstGeom>
        </p:spPr>
      </p:pic>
      <p:sp>
        <p:nvSpPr>
          <p:cNvPr id="10" name="Title"/>
          <p:cNvSpPr>
            <a:spLocks noGrp="1"/>
          </p:cNvSpPr>
          <p:nvPr>
            <p:ph type="title" hasCustomPrompt="1"/>
          </p:nvPr>
        </p:nvSpPr>
        <p:spPr>
          <a:xfrm>
            <a:off x="6364080" y="4263384"/>
            <a:ext cx="5827921" cy="899665"/>
          </a:xfrm>
          <a:prstGeom prst="rect">
            <a:avLst/>
          </a:prstGeom>
        </p:spPr>
        <p:txBody>
          <a:bodyPr/>
          <a:lstStyle>
            <a:lvl1pPr>
              <a:defRPr lang="en-US" sz="5399" b="0" kern="1200" cap="none" spc="0" baseline="0" smtClean="0">
                <a:ln w="3175">
                  <a:noFill/>
                </a:ln>
                <a:solidFill>
                  <a:schemeClr val="bg1"/>
                </a:solidFill>
                <a:effectLst/>
                <a:latin typeface="+mj-lt"/>
                <a:ea typeface="+mn-ea"/>
                <a:cs typeface="Segoe UI" pitchFamily="34" charset="0"/>
              </a:defRPr>
            </a:lvl1pPr>
          </a:lstStyle>
          <a:p>
            <a:r>
              <a:rPr lang="en-US" dirty="0"/>
              <a:t>Title</a:t>
            </a:r>
          </a:p>
        </p:txBody>
      </p:sp>
    </p:spTree>
    <p:extLst>
      <p:ext uri="{BB962C8B-B14F-4D97-AF65-F5344CB8AC3E}">
        <p14:creationId xmlns:p14="http://schemas.microsoft.com/office/powerpoint/2010/main" val="2378671792"/>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D4B4F5-9F56-4AF2-B8FC-381E478EDD58}" type="datetimeFigureOut">
              <a:rPr lang="en-US" smtClean="0"/>
              <a:t>10/16/2017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BC923CD-E977-4E78-9161-C57CCFBF0D9F}" type="slidenum">
              <a:rPr lang="en-US" smtClean="0"/>
              <a:t>‹#›</a:t>
            </a:fld>
            <a:endParaRPr lang="en-US"/>
          </a:p>
        </p:txBody>
      </p:sp>
    </p:spTree>
    <p:extLst>
      <p:ext uri="{BB962C8B-B14F-4D97-AF65-F5344CB8AC3E}">
        <p14:creationId xmlns:p14="http://schemas.microsoft.com/office/powerpoint/2010/main" val="2719475236"/>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Title Alt">
    <p:spTree>
      <p:nvGrpSpPr>
        <p:cNvPr id="1" name=""/>
        <p:cNvGrpSpPr/>
        <p:nvPr/>
      </p:nvGrpSpPr>
      <p:grpSpPr>
        <a:xfrm>
          <a:off x="0" y="0"/>
          <a:ext cx="0" cy="0"/>
          <a:chOff x="0" y="0"/>
          <a:chExt cx="0" cy="0"/>
        </a:xfrm>
      </p:grpSpPr>
      <p:pic>
        <p:nvPicPr>
          <p:cNvPr id="6" name="Icon" descr="Ones-and-zeroes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979" y="4928557"/>
            <a:ext cx="2714605" cy="1972396"/>
          </a:xfrm>
          <a:prstGeom prst="rect">
            <a:avLst/>
          </a:prstGeom>
        </p:spPr>
      </p:pic>
      <p:pic>
        <p:nvPicPr>
          <p:cNvPr id="8" name="Azure Light" descr="MS-Azure_rgb_Wht.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58686" y="147877"/>
            <a:ext cx="1662233" cy="382281"/>
          </a:xfrm>
          <a:prstGeom prst="rect">
            <a:avLst/>
          </a:prstGeom>
        </p:spPr>
      </p:pic>
      <p:sp>
        <p:nvSpPr>
          <p:cNvPr id="9" name="Title"/>
          <p:cNvSpPr>
            <a:spLocks noGrp="1"/>
          </p:cNvSpPr>
          <p:nvPr>
            <p:ph type="title" hasCustomPrompt="1"/>
          </p:nvPr>
        </p:nvSpPr>
        <p:spPr>
          <a:xfrm>
            <a:off x="0" y="2194768"/>
            <a:ext cx="12192001" cy="1081833"/>
          </a:xfrm>
          <a:prstGeom prst="rect">
            <a:avLst/>
          </a:prstGeom>
        </p:spPr>
        <p:txBody>
          <a:bodyPr/>
          <a:lstStyle>
            <a:lvl1pPr algn="ctr">
              <a:defRPr lang="en-US" sz="5399" b="0" kern="1200" cap="none" spc="0" baseline="0" dirty="0" smtClean="0">
                <a:ln w="3175">
                  <a:noFill/>
                </a:ln>
                <a:solidFill>
                  <a:schemeClr val="bg1"/>
                </a:solidFill>
                <a:effectLst/>
                <a:latin typeface="+mj-lt"/>
                <a:ea typeface="+mn-ea"/>
                <a:cs typeface="Segoe UI" pitchFamily="34" charset="0"/>
              </a:defRPr>
            </a:lvl1pPr>
          </a:lstStyle>
          <a:p>
            <a:r>
              <a:rPr lang="en-US" dirty="0"/>
              <a:t>Title</a:t>
            </a:r>
          </a:p>
        </p:txBody>
      </p:sp>
      <p:sp>
        <p:nvSpPr>
          <p:cNvPr id="11" name="Presenter"/>
          <p:cNvSpPr>
            <a:spLocks noGrp="1"/>
          </p:cNvSpPr>
          <p:nvPr>
            <p:ph type="body" sz="quarter" idx="10" hasCustomPrompt="1"/>
          </p:nvPr>
        </p:nvSpPr>
        <p:spPr>
          <a:xfrm>
            <a:off x="-1588" y="3276600"/>
            <a:ext cx="12192000" cy="990600"/>
          </a:xfrm>
          <a:prstGeom prst="rect">
            <a:avLst/>
          </a:prstGeom>
        </p:spPr>
        <p:txBody>
          <a:bodyPr/>
          <a:lstStyle>
            <a:lvl1pPr marL="0" indent="0" algn="ctr">
              <a:buNone/>
              <a:defRPr lang="en-US" sz="2200" b="0" kern="1200" cap="none" spc="-102" baseline="0" dirty="0">
                <a:ln w="3175">
                  <a:noFill/>
                </a:ln>
                <a:solidFill>
                  <a:srgbClr val="FFFFFF"/>
                </a:solidFill>
                <a:effectLst/>
                <a:latin typeface="+mj-lt"/>
                <a:ea typeface="+mn-ea"/>
                <a:cs typeface="Segoe UI" pitchFamily="34" charset="0"/>
              </a:defRPr>
            </a:lvl1pPr>
          </a:lstStyle>
          <a:p>
            <a:pPr lvl="0"/>
            <a:r>
              <a:rPr lang="en-US" dirty="0"/>
              <a:t>Presenter</a:t>
            </a:r>
          </a:p>
        </p:txBody>
      </p:sp>
    </p:spTree>
    <p:extLst>
      <p:ext uri="{BB962C8B-B14F-4D97-AF65-F5344CB8AC3E}">
        <p14:creationId xmlns:p14="http://schemas.microsoft.com/office/powerpoint/2010/main" val="1006197859"/>
      </p:ext>
    </p:extLst>
  </p:cSld>
  <p:clrMapOvr>
    <a:masterClrMapping/>
  </p:clrMapOvr>
  <p:transition>
    <p:fade/>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Statement">
    <p:spTree>
      <p:nvGrpSpPr>
        <p:cNvPr id="1" name=""/>
        <p:cNvGrpSpPr/>
        <p:nvPr/>
      </p:nvGrpSpPr>
      <p:grpSpPr>
        <a:xfrm>
          <a:off x="0" y="0"/>
          <a:ext cx="0" cy="0"/>
          <a:chOff x="0" y="0"/>
          <a:chExt cx="0" cy="0"/>
        </a:xfrm>
      </p:grpSpPr>
      <p:sp>
        <p:nvSpPr>
          <p:cNvPr id="3" name="Statement"/>
          <p:cNvSpPr>
            <a:spLocks noGrp="1"/>
          </p:cNvSpPr>
          <p:nvPr>
            <p:ph type="ctrTitle" hasCustomPrompt="1"/>
          </p:nvPr>
        </p:nvSpPr>
        <p:spPr>
          <a:xfrm>
            <a:off x="769466" y="2709521"/>
            <a:ext cx="10722224" cy="1266359"/>
          </a:xfrm>
          <a:prstGeom prst="rect">
            <a:avLst/>
          </a:prstGeom>
        </p:spPr>
        <p:txBody>
          <a:bodyPr>
            <a:noAutofit/>
          </a:bodyPr>
          <a:lstStyle>
            <a:lvl1pPr algn="ctr">
              <a:defRPr sz="7998"/>
            </a:lvl1pPr>
          </a:lstStyle>
          <a:p>
            <a:pPr algn="ctr"/>
            <a:r>
              <a:rPr lang="en-US" sz="7996" dirty="0"/>
              <a:t>Statement</a:t>
            </a:r>
          </a:p>
        </p:txBody>
      </p:sp>
      <p:pic>
        <p:nvPicPr>
          <p:cNvPr id="4" name="Azure Light" descr="MS-Azure_rgb_Wht.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58686" y="147877"/>
            <a:ext cx="1662233" cy="382281"/>
          </a:xfrm>
          <a:prstGeom prst="rect">
            <a:avLst/>
          </a:prstGeom>
        </p:spPr>
      </p:pic>
    </p:spTree>
    <p:extLst>
      <p:ext uri="{BB962C8B-B14F-4D97-AF65-F5344CB8AC3E}">
        <p14:creationId xmlns:p14="http://schemas.microsoft.com/office/powerpoint/2010/main" val="1272873550"/>
      </p:ext>
    </p:extLst>
  </p:cSld>
  <p:clrMapOvr>
    <a:masterClrMapping/>
  </p:clrMapOvr>
  <p:transition>
    <p:fade/>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Blue Blank">
    <p:spTree>
      <p:nvGrpSpPr>
        <p:cNvPr id="1" name=""/>
        <p:cNvGrpSpPr/>
        <p:nvPr/>
      </p:nvGrpSpPr>
      <p:grpSpPr>
        <a:xfrm>
          <a:off x="0" y="0"/>
          <a:ext cx="0" cy="0"/>
          <a:chOff x="0" y="0"/>
          <a:chExt cx="0" cy="0"/>
        </a:xfrm>
      </p:grpSpPr>
      <p:pic>
        <p:nvPicPr>
          <p:cNvPr id="4" name="Azure Light" descr="MS-Azure_rgb_Wht.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58686" y="147877"/>
            <a:ext cx="1662233" cy="382281"/>
          </a:xfrm>
          <a:prstGeom prst="rect">
            <a:avLst/>
          </a:prstGeom>
        </p:spPr>
      </p:pic>
    </p:spTree>
    <p:extLst>
      <p:ext uri="{BB962C8B-B14F-4D97-AF65-F5344CB8AC3E}">
        <p14:creationId xmlns:p14="http://schemas.microsoft.com/office/powerpoint/2010/main" val="1481651829"/>
      </p:ext>
    </p:extLst>
  </p:cSld>
  <p:clrMapOvr>
    <a:masterClrMapping/>
  </p:clrMapOvr>
  <p:transition>
    <p:fade/>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Dark Blue Blank">
    <p:bg>
      <p:bgPr>
        <a:solidFill>
          <a:srgbClr val="004086"/>
        </a:solidFill>
        <a:effectLst/>
      </p:bgPr>
    </p:bg>
    <p:spTree>
      <p:nvGrpSpPr>
        <p:cNvPr id="1" name=""/>
        <p:cNvGrpSpPr/>
        <p:nvPr/>
      </p:nvGrpSpPr>
      <p:grpSpPr>
        <a:xfrm>
          <a:off x="0" y="0"/>
          <a:ext cx="0" cy="0"/>
          <a:chOff x="0" y="0"/>
          <a:chExt cx="0" cy="0"/>
        </a:xfrm>
      </p:grpSpPr>
      <p:pic>
        <p:nvPicPr>
          <p:cNvPr id="4" name="Azure Light" descr="MS-Azure_rgb_Wht.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58686" y="147877"/>
            <a:ext cx="1662233" cy="382281"/>
          </a:xfrm>
          <a:prstGeom prst="rect">
            <a:avLst/>
          </a:prstGeom>
        </p:spPr>
      </p:pic>
    </p:spTree>
    <p:extLst>
      <p:ext uri="{BB962C8B-B14F-4D97-AF65-F5344CB8AC3E}">
        <p14:creationId xmlns:p14="http://schemas.microsoft.com/office/powerpoint/2010/main" val="558946682"/>
      </p:ext>
    </p:extLst>
  </p:cSld>
  <p:clrMapOvr>
    <a:masterClrMapping/>
  </p:clrMapOvr>
  <p:transition>
    <p:fade/>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Light Blank">
    <p:bg>
      <p:bgRef idx="1001">
        <a:schemeClr val="bg1"/>
      </p:bgRef>
    </p:bg>
    <p:spTree>
      <p:nvGrpSpPr>
        <p:cNvPr id="1" name=""/>
        <p:cNvGrpSpPr/>
        <p:nvPr/>
      </p:nvGrpSpPr>
      <p:grpSpPr>
        <a:xfrm>
          <a:off x="0" y="0"/>
          <a:ext cx="0" cy="0"/>
          <a:chOff x="0" y="0"/>
          <a:chExt cx="0" cy="0"/>
        </a:xfrm>
      </p:grpSpPr>
      <p:pic>
        <p:nvPicPr>
          <p:cNvPr id="4" name="Logo Dark" descr="MS Logo.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07759" y="6474572"/>
            <a:ext cx="1157500" cy="248097"/>
          </a:xfrm>
          <a:prstGeom prst="rect">
            <a:avLst/>
          </a:prstGeom>
        </p:spPr>
      </p:pic>
      <p:pic>
        <p:nvPicPr>
          <p:cNvPr id="6" name="Azure Dark" descr="MS-Azure_rgb_Blk.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62283" y="151316"/>
            <a:ext cx="1661373" cy="382084"/>
          </a:xfrm>
          <a:prstGeom prst="rect">
            <a:avLst/>
          </a:prstGeom>
        </p:spPr>
      </p:pic>
    </p:spTree>
    <p:extLst>
      <p:ext uri="{BB962C8B-B14F-4D97-AF65-F5344CB8AC3E}">
        <p14:creationId xmlns:p14="http://schemas.microsoft.com/office/powerpoint/2010/main" val="12968848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Gray Blank">
    <p:bg>
      <p:bgPr>
        <a:solidFill>
          <a:schemeClr val="bg2">
            <a:lumMod val="25000"/>
          </a:schemeClr>
        </a:solidFill>
        <a:effectLst/>
      </p:bgPr>
    </p:bg>
    <p:spTree>
      <p:nvGrpSpPr>
        <p:cNvPr id="1" name=""/>
        <p:cNvGrpSpPr/>
        <p:nvPr/>
      </p:nvGrpSpPr>
      <p:grpSpPr>
        <a:xfrm>
          <a:off x="0" y="0"/>
          <a:ext cx="0" cy="0"/>
          <a:chOff x="0" y="0"/>
          <a:chExt cx="0" cy="0"/>
        </a:xfrm>
      </p:grpSpPr>
      <p:pic>
        <p:nvPicPr>
          <p:cNvPr id="5" name="Azure Light" descr="MS-Azure_rgb_Wht.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58686" y="147877"/>
            <a:ext cx="1662233" cy="382281"/>
          </a:xfrm>
          <a:prstGeom prst="rect">
            <a:avLst/>
          </a:prstGeom>
        </p:spPr>
      </p:pic>
      <p:pic>
        <p:nvPicPr>
          <p:cNvPr id="7" name="Logo" descr="MS Logo Whi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805329" y="6468242"/>
            <a:ext cx="1169020" cy="250567"/>
          </a:xfrm>
          <a:prstGeom prst="rect">
            <a:avLst/>
          </a:prstGeom>
        </p:spPr>
      </p:pic>
    </p:spTree>
    <p:extLst>
      <p:ext uri="{BB962C8B-B14F-4D97-AF65-F5344CB8AC3E}">
        <p14:creationId xmlns:p14="http://schemas.microsoft.com/office/powerpoint/2010/main" val="707041246"/>
      </p:ext>
    </p:extLst>
  </p:cSld>
  <p:clrMapOvr>
    <a:masterClrMapping/>
  </p:clrMapOvr>
  <p:transition>
    <p:fade/>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Green Blank">
    <p:bg>
      <p:bgPr>
        <a:solidFill>
          <a:srgbClr val="003630"/>
        </a:solidFill>
        <a:effectLst/>
      </p:bgPr>
    </p:bg>
    <p:spTree>
      <p:nvGrpSpPr>
        <p:cNvPr id="1" name=""/>
        <p:cNvGrpSpPr/>
        <p:nvPr/>
      </p:nvGrpSpPr>
      <p:grpSpPr>
        <a:xfrm>
          <a:off x="0" y="0"/>
          <a:ext cx="0" cy="0"/>
          <a:chOff x="0" y="0"/>
          <a:chExt cx="0" cy="0"/>
        </a:xfrm>
      </p:grpSpPr>
      <p:pic>
        <p:nvPicPr>
          <p:cNvPr id="5" name="Azure Light" descr="MS-Azure_rgb_Wht.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58686" y="147877"/>
            <a:ext cx="1662233" cy="382281"/>
          </a:xfrm>
          <a:prstGeom prst="rect">
            <a:avLst/>
          </a:prstGeom>
        </p:spPr>
      </p:pic>
      <p:pic>
        <p:nvPicPr>
          <p:cNvPr id="6" name="Logo" descr="MS Logo Whi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805329" y="6468242"/>
            <a:ext cx="1169020" cy="250567"/>
          </a:xfrm>
          <a:prstGeom prst="rect">
            <a:avLst/>
          </a:prstGeom>
        </p:spPr>
      </p:pic>
    </p:spTree>
    <p:extLst>
      <p:ext uri="{BB962C8B-B14F-4D97-AF65-F5344CB8AC3E}">
        <p14:creationId xmlns:p14="http://schemas.microsoft.com/office/powerpoint/2010/main" val="594339561"/>
      </p:ext>
    </p:extLst>
  </p:cSld>
  <p:clrMapOvr>
    <a:masterClrMapping/>
  </p:clrMapOvr>
  <p:transition>
    <p:fade/>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Purple Blank">
    <p:bg>
      <p:bgPr>
        <a:solidFill>
          <a:schemeClr val="accent2">
            <a:lumMod val="50000"/>
          </a:schemeClr>
        </a:solidFill>
        <a:effectLst/>
      </p:bgPr>
    </p:bg>
    <p:spTree>
      <p:nvGrpSpPr>
        <p:cNvPr id="1" name=""/>
        <p:cNvGrpSpPr/>
        <p:nvPr/>
      </p:nvGrpSpPr>
      <p:grpSpPr>
        <a:xfrm>
          <a:off x="0" y="0"/>
          <a:ext cx="0" cy="0"/>
          <a:chOff x="0" y="0"/>
          <a:chExt cx="0" cy="0"/>
        </a:xfrm>
      </p:grpSpPr>
      <p:pic>
        <p:nvPicPr>
          <p:cNvPr id="5" name="Azure Light" descr="MS-Azure_rgb_Wht.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58686" y="147877"/>
            <a:ext cx="1662233" cy="382281"/>
          </a:xfrm>
          <a:prstGeom prst="rect">
            <a:avLst/>
          </a:prstGeom>
        </p:spPr>
      </p:pic>
      <p:pic>
        <p:nvPicPr>
          <p:cNvPr id="6" name="Logo" descr="MS Logo Whi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805329" y="6468242"/>
            <a:ext cx="1169020" cy="250567"/>
          </a:xfrm>
          <a:prstGeom prst="rect">
            <a:avLst/>
          </a:prstGeom>
        </p:spPr>
      </p:pic>
    </p:spTree>
    <p:extLst>
      <p:ext uri="{BB962C8B-B14F-4D97-AF65-F5344CB8AC3E}">
        <p14:creationId xmlns:p14="http://schemas.microsoft.com/office/powerpoint/2010/main" val="919349022"/>
      </p:ext>
    </p:extLst>
  </p:cSld>
  <p:clrMapOvr>
    <a:masterClrMapping/>
  </p:clrMapOvr>
  <p:transition>
    <p:fade/>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Headline and Content">
    <p:spTree>
      <p:nvGrpSpPr>
        <p:cNvPr id="1" name=""/>
        <p:cNvGrpSpPr/>
        <p:nvPr/>
      </p:nvGrpSpPr>
      <p:grpSpPr>
        <a:xfrm>
          <a:off x="0" y="0"/>
          <a:ext cx="0" cy="0"/>
          <a:chOff x="0" y="0"/>
          <a:chExt cx="0" cy="0"/>
        </a:xfrm>
      </p:grpSpPr>
      <p:sp>
        <p:nvSpPr>
          <p:cNvPr id="3" name="White Background"/>
          <p:cNvSpPr/>
          <p:nvPr userDrawn="1"/>
        </p:nvSpPr>
        <p:spPr bwMode="auto">
          <a:xfrm>
            <a:off x="1" y="3365500"/>
            <a:ext cx="12192000" cy="34925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4" name="Logo Dark" descr="MS Logo.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07759" y="6474572"/>
            <a:ext cx="1157500" cy="248097"/>
          </a:xfrm>
          <a:prstGeom prst="rect">
            <a:avLst/>
          </a:prstGeom>
        </p:spPr>
      </p:pic>
      <p:pic>
        <p:nvPicPr>
          <p:cNvPr id="8" name="Azure Light" descr="MS-Azure_rgb_Wht.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58686" y="147877"/>
            <a:ext cx="1662233" cy="382281"/>
          </a:xfrm>
          <a:prstGeom prst="rect">
            <a:avLst/>
          </a:prstGeom>
        </p:spPr>
      </p:pic>
      <p:sp>
        <p:nvSpPr>
          <p:cNvPr id="12" name="Body"/>
          <p:cNvSpPr>
            <a:spLocks noGrp="1"/>
          </p:cNvSpPr>
          <p:nvPr>
            <p:ph type="body" sz="quarter" idx="11"/>
          </p:nvPr>
        </p:nvSpPr>
        <p:spPr>
          <a:xfrm>
            <a:off x="373986" y="4824404"/>
            <a:ext cx="6750030" cy="1139825"/>
          </a:xfrm>
          <a:prstGeom prst="rect">
            <a:avLst/>
          </a:prstGeom>
        </p:spPr>
        <p:txBody>
          <a:bodyPr/>
          <a:lstStyle>
            <a:lvl1pPr>
              <a:buClr>
                <a:schemeClr val="tx2"/>
              </a:buClr>
              <a:defRPr lang="en-US" sz="2000" kern="1200" spc="0" baseline="0" dirty="0" smtClean="0">
                <a:solidFill>
                  <a:srgbClr val="0072C6"/>
                </a:solidFill>
                <a:latin typeface="Segoe UI Light" panose="020B0502040204020203" pitchFamily="34" charset="0"/>
                <a:ea typeface="+mn-ea"/>
                <a:cs typeface="+mn-cs"/>
              </a:defRPr>
            </a:lvl1pPr>
            <a:lvl2pPr>
              <a:buClr>
                <a:schemeClr val="tx2"/>
              </a:buClr>
              <a:defRPr lang="en-US" sz="2000" kern="1200" spc="0" baseline="0" dirty="0" smtClean="0">
                <a:solidFill>
                  <a:srgbClr val="0072C6"/>
                </a:solidFill>
                <a:latin typeface="Segoe UI Light" panose="020B0502040204020203" pitchFamily="34" charset="0"/>
                <a:ea typeface="+mn-ea"/>
                <a:cs typeface="+mn-cs"/>
              </a:defRPr>
            </a:lvl2pPr>
            <a:lvl3pPr>
              <a:buClr>
                <a:schemeClr val="tx2"/>
              </a:buClr>
              <a:defRPr lang="en-US" sz="2000" kern="1200" spc="0" baseline="0" dirty="0" smtClean="0">
                <a:solidFill>
                  <a:srgbClr val="0072C6"/>
                </a:solidFill>
                <a:latin typeface="Segoe UI Light" panose="020B0502040204020203" pitchFamily="34" charset="0"/>
                <a:ea typeface="+mn-ea"/>
                <a:cs typeface="+mn-cs"/>
              </a:defRPr>
            </a:lvl3pPr>
            <a:lvl4pPr>
              <a:buClr>
                <a:schemeClr val="tx2"/>
              </a:buClr>
              <a:defRPr lang="en-US" sz="2000" kern="1200" spc="0" baseline="0" dirty="0" smtClean="0">
                <a:solidFill>
                  <a:srgbClr val="0072C6"/>
                </a:solidFill>
                <a:latin typeface="Segoe UI Light" panose="020B0502040204020203" pitchFamily="34" charset="0"/>
                <a:ea typeface="+mn-ea"/>
                <a:cs typeface="+mn-cs"/>
              </a:defRPr>
            </a:lvl4pPr>
            <a:lvl5pPr>
              <a:buClr>
                <a:schemeClr val="tx2"/>
              </a:buClr>
              <a:defRPr lang="en-US" sz="2000" kern="1200" spc="0" baseline="0" dirty="0" smtClean="0">
                <a:solidFill>
                  <a:srgbClr val="0072C6"/>
                </a:solidFill>
                <a:latin typeface="Segoe UI Light" panose="020B0502040204020203" pitchFamily="34" charset="0"/>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ubhead"/>
          <p:cNvSpPr>
            <a:spLocks noGrp="1"/>
          </p:cNvSpPr>
          <p:nvPr>
            <p:ph type="body" sz="quarter" idx="12" hasCustomPrompt="1"/>
          </p:nvPr>
        </p:nvSpPr>
        <p:spPr>
          <a:xfrm>
            <a:off x="374748" y="3873501"/>
            <a:ext cx="6748633" cy="950913"/>
          </a:xfrm>
          <a:prstGeom prst="rect">
            <a:avLst/>
          </a:prstGeom>
        </p:spPr>
        <p:txBody>
          <a:bodyPr/>
          <a:lstStyle>
            <a:lvl1pPr marL="0" indent="0">
              <a:buNone/>
              <a:defRPr>
                <a:solidFill>
                  <a:schemeClr val="tx2"/>
                </a:solidFill>
              </a:defRPr>
            </a:lvl1pPr>
            <a:lvl2pPr marL="336012" indent="0">
              <a:buNone/>
              <a:defRPr>
                <a:solidFill>
                  <a:schemeClr val="tx2"/>
                </a:solidFill>
              </a:defRPr>
            </a:lvl2pPr>
            <a:lvl3pPr marL="560020" indent="0">
              <a:buNone/>
              <a:defRPr>
                <a:solidFill>
                  <a:schemeClr val="tx2"/>
                </a:solidFill>
              </a:defRPr>
            </a:lvl3pPr>
            <a:lvl4pPr marL="784027" indent="0">
              <a:buNone/>
              <a:defRPr>
                <a:solidFill>
                  <a:schemeClr val="tx2"/>
                </a:solidFill>
              </a:defRPr>
            </a:lvl4pPr>
            <a:lvl5pPr marL="1008036" indent="0">
              <a:buNone/>
              <a:defRPr>
                <a:solidFill>
                  <a:schemeClr val="tx2"/>
                </a:solidFill>
              </a:defRPr>
            </a:lvl5pPr>
          </a:lstStyle>
          <a:p>
            <a:pPr lvl="0"/>
            <a:r>
              <a:rPr lang="en-US" dirty="0"/>
              <a:t>Subhead</a:t>
            </a:r>
          </a:p>
        </p:txBody>
      </p:sp>
      <p:sp>
        <p:nvSpPr>
          <p:cNvPr id="7" name="Headline"/>
          <p:cNvSpPr>
            <a:spLocks noGrp="1"/>
          </p:cNvSpPr>
          <p:nvPr>
            <p:ph type="title"/>
          </p:nvPr>
        </p:nvSpPr>
        <p:spPr>
          <a:xfrm>
            <a:off x="274713" y="930350"/>
            <a:ext cx="9976363" cy="917575"/>
          </a:xfrm>
          <a:prstGeom prst="rect">
            <a:avLst/>
          </a:prstGeom>
        </p:spPr>
        <p:txBody>
          <a:bodyPr/>
          <a:lstStyle/>
          <a:p>
            <a:r>
              <a:rPr lang="en-US" sz="4800" dirty="0">
                <a:solidFill>
                  <a:schemeClr val="bg1"/>
                </a:solidFill>
              </a:rPr>
              <a:t>Headline</a:t>
            </a:r>
          </a:p>
        </p:txBody>
      </p:sp>
    </p:spTree>
    <p:extLst>
      <p:ext uri="{BB962C8B-B14F-4D97-AF65-F5344CB8AC3E}">
        <p14:creationId xmlns:p14="http://schemas.microsoft.com/office/powerpoint/2010/main" val="654720956"/>
      </p:ext>
    </p:extLst>
  </p:cSld>
  <p:clrMapOvr>
    <a:masterClrMapping/>
  </p:clrMapOvr>
  <p:transition>
    <p:fade/>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Headline">
    <p:spTree>
      <p:nvGrpSpPr>
        <p:cNvPr id="1" name=""/>
        <p:cNvGrpSpPr/>
        <p:nvPr/>
      </p:nvGrpSpPr>
      <p:grpSpPr>
        <a:xfrm>
          <a:off x="0" y="0"/>
          <a:ext cx="0" cy="0"/>
          <a:chOff x="0" y="0"/>
          <a:chExt cx="0" cy="0"/>
        </a:xfrm>
      </p:grpSpPr>
      <p:sp>
        <p:nvSpPr>
          <p:cNvPr id="3" name="White Background"/>
          <p:cNvSpPr/>
          <p:nvPr userDrawn="1"/>
        </p:nvSpPr>
        <p:spPr bwMode="auto">
          <a:xfrm>
            <a:off x="1" y="3365500"/>
            <a:ext cx="12192000" cy="34925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4" name="Logo Dark" descr="MS Logo.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07759" y="6474572"/>
            <a:ext cx="1157500" cy="248097"/>
          </a:xfrm>
          <a:prstGeom prst="rect">
            <a:avLst/>
          </a:prstGeom>
        </p:spPr>
      </p:pic>
      <p:pic>
        <p:nvPicPr>
          <p:cNvPr id="8" name="Azure Light" descr="MS-Azure_rgb_Wht.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58686" y="147877"/>
            <a:ext cx="1662233" cy="382281"/>
          </a:xfrm>
          <a:prstGeom prst="rect">
            <a:avLst/>
          </a:prstGeom>
        </p:spPr>
      </p:pic>
      <p:sp>
        <p:nvSpPr>
          <p:cNvPr id="14" name="Subhead"/>
          <p:cNvSpPr>
            <a:spLocks noGrp="1"/>
          </p:cNvSpPr>
          <p:nvPr>
            <p:ph type="body" sz="quarter" idx="12" hasCustomPrompt="1"/>
          </p:nvPr>
        </p:nvSpPr>
        <p:spPr>
          <a:xfrm>
            <a:off x="374748" y="3873501"/>
            <a:ext cx="6748633" cy="950913"/>
          </a:xfrm>
          <a:prstGeom prst="rect">
            <a:avLst/>
          </a:prstGeom>
        </p:spPr>
        <p:txBody>
          <a:bodyPr/>
          <a:lstStyle>
            <a:lvl1pPr marL="0" indent="0">
              <a:buNone/>
              <a:defRPr>
                <a:solidFill>
                  <a:schemeClr val="tx2"/>
                </a:solidFill>
              </a:defRPr>
            </a:lvl1pPr>
            <a:lvl2pPr marL="336012" indent="0">
              <a:buNone/>
              <a:defRPr>
                <a:solidFill>
                  <a:schemeClr val="tx2"/>
                </a:solidFill>
              </a:defRPr>
            </a:lvl2pPr>
            <a:lvl3pPr marL="560020" indent="0">
              <a:buNone/>
              <a:defRPr>
                <a:solidFill>
                  <a:schemeClr val="tx2"/>
                </a:solidFill>
              </a:defRPr>
            </a:lvl3pPr>
            <a:lvl4pPr marL="784027" indent="0">
              <a:buNone/>
              <a:defRPr>
                <a:solidFill>
                  <a:schemeClr val="tx2"/>
                </a:solidFill>
              </a:defRPr>
            </a:lvl4pPr>
            <a:lvl5pPr marL="1008036" indent="0">
              <a:buNone/>
              <a:defRPr>
                <a:solidFill>
                  <a:schemeClr val="tx2"/>
                </a:solidFill>
              </a:defRPr>
            </a:lvl5pPr>
          </a:lstStyle>
          <a:p>
            <a:pPr lvl="0"/>
            <a:r>
              <a:rPr lang="en-US" dirty="0"/>
              <a:t>Subhead</a:t>
            </a:r>
          </a:p>
        </p:txBody>
      </p:sp>
      <p:sp>
        <p:nvSpPr>
          <p:cNvPr id="7" name="Headline"/>
          <p:cNvSpPr>
            <a:spLocks noGrp="1"/>
          </p:cNvSpPr>
          <p:nvPr>
            <p:ph type="title"/>
          </p:nvPr>
        </p:nvSpPr>
        <p:spPr>
          <a:xfrm>
            <a:off x="274713" y="930350"/>
            <a:ext cx="9976363" cy="917575"/>
          </a:xfrm>
          <a:prstGeom prst="rect">
            <a:avLst/>
          </a:prstGeom>
        </p:spPr>
        <p:txBody>
          <a:bodyPr/>
          <a:lstStyle/>
          <a:p>
            <a:r>
              <a:rPr lang="en-US" sz="4800" dirty="0">
                <a:solidFill>
                  <a:schemeClr val="bg1"/>
                </a:solidFill>
              </a:rPr>
              <a:t>Headline</a:t>
            </a:r>
          </a:p>
        </p:txBody>
      </p:sp>
      <p:pic>
        <p:nvPicPr>
          <p:cNvPr id="9" name="Icon" descr="Ones-and-zeroes2.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6979" y="4928557"/>
            <a:ext cx="2714605" cy="1972396"/>
          </a:xfrm>
          <a:prstGeom prst="rect">
            <a:avLst/>
          </a:prstGeom>
        </p:spPr>
      </p:pic>
    </p:spTree>
    <p:extLst>
      <p:ext uri="{BB962C8B-B14F-4D97-AF65-F5344CB8AC3E}">
        <p14:creationId xmlns:p14="http://schemas.microsoft.com/office/powerpoint/2010/main" val="3875713576"/>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Blank_blue">
    <p:bg>
      <p:bgPr>
        <a:solidFill>
          <a:schemeClr val="accent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10354018" y="6145571"/>
            <a:ext cx="1355629" cy="290715"/>
          </a:xfrm>
          <a:prstGeom prst="rect">
            <a:avLst/>
          </a:prstGeom>
        </p:spPr>
      </p:pic>
      <p:sp>
        <p:nvSpPr>
          <p:cNvPr id="3" name="Freeform 2"/>
          <p:cNvSpPr>
            <a:spLocks noEditPoints="1"/>
          </p:cNvSpPr>
          <p:nvPr userDrawn="1"/>
        </p:nvSpPr>
        <p:spPr bwMode="black">
          <a:xfrm>
            <a:off x="2095548" y="2425049"/>
            <a:ext cx="8000903" cy="2007903"/>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chemeClr val="tx1"/>
          </a:solidFill>
          <a:ln>
            <a:noFill/>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2170933947"/>
      </p:ext>
    </p:extLst>
  </p:cSld>
  <p:clrMapOvr>
    <a:masterClrMapping/>
  </p:clrMapOvr>
  <p:transition>
    <p:fade/>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Blank Half">
    <p:spTree>
      <p:nvGrpSpPr>
        <p:cNvPr id="1" name=""/>
        <p:cNvGrpSpPr/>
        <p:nvPr/>
      </p:nvGrpSpPr>
      <p:grpSpPr>
        <a:xfrm>
          <a:off x="0" y="0"/>
          <a:ext cx="0" cy="0"/>
          <a:chOff x="0" y="0"/>
          <a:chExt cx="0" cy="0"/>
        </a:xfrm>
      </p:grpSpPr>
      <p:sp>
        <p:nvSpPr>
          <p:cNvPr id="3" name="White Background"/>
          <p:cNvSpPr/>
          <p:nvPr userDrawn="1"/>
        </p:nvSpPr>
        <p:spPr bwMode="auto">
          <a:xfrm>
            <a:off x="1" y="3365500"/>
            <a:ext cx="12192000" cy="34925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4" name="Logo Dark" descr="MS Logo.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07759" y="6474572"/>
            <a:ext cx="1157500" cy="248097"/>
          </a:xfrm>
          <a:prstGeom prst="rect">
            <a:avLst/>
          </a:prstGeom>
        </p:spPr>
      </p:pic>
      <p:pic>
        <p:nvPicPr>
          <p:cNvPr id="8" name="Azure Light" descr="MS-Azure_rgb_Wht.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58686" y="147877"/>
            <a:ext cx="1662233" cy="382281"/>
          </a:xfrm>
          <a:prstGeom prst="rect">
            <a:avLst/>
          </a:prstGeom>
        </p:spPr>
      </p:pic>
      <p:pic>
        <p:nvPicPr>
          <p:cNvPr id="9" name="Icon" descr="Ones-and-zeroes2.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6979" y="4928557"/>
            <a:ext cx="2714605" cy="1972396"/>
          </a:xfrm>
          <a:prstGeom prst="rect">
            <a:avLst/>
          </a:prstGeom>
        </p:spPr>
      </p:pic>
    </p:spTree>
    <p:extLst>
      <p:ext uri="{BB962C8B-B14F-4D97-AF65-F5344CB8AC3E}">
        <p14:creationId xmlns:p14="http://schemas.microsoft.com/office/powerpoint/2010/main" val="3115668168"/>
      </p:ext>
    </p:extLst>
  </p:cSld>
  <p:clrMapOvr>
    <a:masterClrMapping/>
  </p:clrMapOvr>
  <p:transition>
    <p:fade/>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Headline and Content Alt">
    <p:bg>
      <p:bgRef idx="1001">
        <a:schemeClr val="bg1"/>
      </p:bgRef>
    </p:bg>
    <p:spTree>
      <p:nvGrpSpPr>
        <p:cNvPr id="1" name=""/>
        <p:cNvGrpSpPr/>
        <p:nvPr/>
      </p:nvGrpSpPr>
      <p:grpSpPr>
        <a:xfrm>
          <a:off x="0" y="0"/>
          <a:ext cx="0" cy="0"/>
          <a:chOff x="0" y="0"/>
          <a:chExt cx="0" cy="0"/>
        </a:xfrm>
      </p:grpSpPr>
      <p:sp>
        <p:nvSpPr>
          <p:cNvPr id="13" name="White Background"/>
          <p:cNvSpPr/>
          <p:nvPr userDrawn="1"/>
        </p:nvSpPr>
        <p:spPr bwMode="auto">
          <a:xfrm>
            <a:off x="1" y="5256714"/>
            <a:ext cx="12192000" cy="1601285"/>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9" name="Icon" descr="Ones-and-zeroes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979" y="4928557"/>
            <a:ext cx="2714605" cy="1972396"/>
          </a:xfrm>
          <a:prstGeom prst="rect">
            <a:avLst/>
          </a:prstGeom>
        </p:spPr>
      </p:pic>
      <p:pic>
        <p:nvPicPr>
          <p:cNvPr id="12" name="Azure Dark" descr="MS-Azure_rgb_Blk.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62283" y="151316"/>
            <a:ext cx="1661373" cy="382084"/>
          </a:xfrm>
          <a:prstGeom prst="rect">
            <a:avLst/>
          </a:prstGeom>
        </p:spPr>
      </p:pic>
      <p:sp>
        <p:nvSpPr>
          <p:cNvPr id="10" name="Headline"/>
          <p:cNvSpPr>
            <a:spLocks noGrp="1"/>
          </p:cNvSpPr>
          <p:nvPr>
            <p:ph type="title"/>
          </p:nvPr>
        </p:nvSpPr>
        <p:spPr>
          <a:xfrm>
            <a:off x="274713" y="930350"/>
            <a:ext cx="9976363" cy="917575"/>
          </a:xfrm>
          <a:prstGeom prst="rect">
            <a:avLst/>
          </a:prstGeom>
        </p:spPr>
        <p:txBody>
          <a:bodyPr/>
          <a:lstStyle>
            <a:lvl1pPr>
              <a:defRPr>
                <a:solidFill>
                  <a:schemeClr val="tx2"/>
                </a:solidFill>
              </a:defRPr>
            </a:lvl1pPr>
          </a:lstStyle>
          <a:p>
            <a:r>
              <a:rPr lang="en-US" sz="4800" dirty="0">
                <a:solidFill>
                  <a:srgbClr val="0072C6"/>
                </a:solidFill>
                <a:latin typeface="Segoe UI Light" panose="020B0502040204020203" pitchFamily="34" charset="0"/>
              </a:rPr>
              <a:t>Headline</a:t>
            </a:r>
          </a:p>
        </p:txBody>
      </p:sp>
      <p:sp>
        <p:nvSpPr>
          <p:cNvPr id="6" name="Body"/>
          <p:cNvSpPr>
            <a:spLocks noGrp="1"/>
          </p:cNvSpPr>
          <p:nvPr>
            <p:ph sz="quarter" idx="10"/>
          </p:nvPr>
        </p:nvSpPr>
        <p:spPr>
          <a:xfrm>
            <a:off x="274712" y="2193928"/>
            <a:ext cx="9976860" cy="2719388"/>
          </a:xfrm>
          <a:prstGeom prst="rect">
            <a:avLst/>
          </a:prstGeom>
        </p:spPr>
        <p:txBody>
          <a:bodyPr/>
          <a:lstStyle>
            <a:lvl1pPr>
              <a:buClr>
                <a:schemeClr val="tx2"/>
              </a:buClr>
              <a:defRPr sz="2000">
                <a:solidFill>
                  <a:schemeClr val="tx2"/>
                </a:solidFill>
              </a:defRPr>
            </a:lvl1pPr>
            <a:lvl2pPr>
              <a:buClr>
                <a:schemeClr val="tx2"/>
              </a:buClr>
              <a:defRPr sz="2000">
                <a:solidFill>
                  <a:schemeClr val="tx2"/>
                </a:solidFill>
              </a:defRPr>
            </a:lvl2pPr>
            <a:lvl3pPr>
              <a:buClr>
                <a:schemeClr val="tx2"/>
              </a:buClr>
              <a:defRPr sz="2000">
                <a:solidFill>
                  <a:schemeClr val="tx2"/>
                </a:solidFill>
              </a:defRPr>
            </a:lvl3pPr>
            <a:lvl4pPr>
              <a:buClr>
                <a:schemeClr val="tx2"/>
              </a:buClr>
              <a:defRPr sz="2000">
                <a:solidFill>
                  <a:schemeClr val="tx2"/>
                </a:solidFill>
              </a:defRPr>
            </a:lvl4pPr>
            <a:lvl5pPr>
              <a:buClr>
                <a:schemeClr val="tx2"/>
              </a:buClr>
              <a:defRPr sz="20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Logo" descr="MS Logo White.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805329" y="6468242"/>
            <a:ext cx="1169020" cy="250567"/>
          </a:xfrm>
          <a:prstGeom prst="rect">
            <a:avLst/>
          </a:prstGeom>
        </p:spPr>
      </p:pic>
    </p:spTree>
    <p:extLst>
      <p:ext uri="{BB962C8B-B14F-4D97-AF65-F5344CB8AC3E}">
        <p14:creationId xmlns:p14="http://schemas.microsoft.com/office/powerpoint/2010/main" val="395477446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Headline Only Alt">
    <p:bg>
      <p:bgRef idx="1001">
        <a:schemeClr val="bg1"/>
      </p:bgRef>
    </p:bg>
    <p:spTree>
      <p:nvGrpSpPr>
        <p:cNvPr id="1" name=""/>
        <p:cNvGrpSpPr/>
        <p:nvPr/>
      </p:nvGrpSpPr>
      <p:grpSpPr>
        <a:xfrm>
          <a:off x="0" y="0"/>
          <a:ext cx="0" cy="0"/>
          <a:chOff x="0" y="0"/>
          <a:chExt cx="0" cy="0"/>
        </a:xfrm>
      </p:grpSpPr>
      <p:sp>
        <p:nvSpPr>
          <p:cNvPr id="7" name="White Background"/>
          <p:cNvSpPr/>
          <p:nvPr userDrawn="1"/>
        </p:nvSpPr>
        <p:spPr bwMode="auto">
          <a:xfrm>
            <a:off x="1" y="5256714"/>
            <a:ext cx="12192000" cy="1601285"/>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9" name="Icon" descr="Ones-and-zeroes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979" y="4928557"/>
            <a:ext cx="2714605" cy="1972396"/>
          </a:xfrm>
          <a:prstGeom prst="rect">
            <a:avLst/>
          </a:prstGeom>
        </p:spPr>
      </p:pic>
      <p:pic>
        <p:nvPicPr>
          <p:cNvPr id="12" name="Azure Dark" descr="MS-Azure_rgb_Blk.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62283" y="151316"/>
            <a:ext cx="1661373" cy="382084"/>
          </a:xfrm>
          <a:prstGeom prst="rect">
            <a:avLst/>
          </a:prstGeom>
        </p:spPr>
      </p:pic>
      <p:sp>
        <p:nvSpPr>
          <p:cNvPr id="10" name="Headline"/>
          <p:cNvSpPr>
            <a:spLocks noGrp="1"/>
          </p:cNvSpPr>
          <p:nvPr>
            <p:ph type="title"/>
          </p:nvPr>
        </p:nvSpPr>
        <p:spPr>
          <a:xfrm>
            <a:off x="274713" y="930350"/>
            <a:ext cx="9976363" cy="917575"/>
          </a:xfrm>
          <a:prstGeom prst="rect">
            <a:avLst/>
          </a:prstGeom>
        </p:spPr>
        <p:txBody>
          <a:bodyPr/>
          <a:lstStyle>
            <a:lvl1pPr>
              <a:defRPr>
                <a:solidFill>
                  <a:schemeClr val="tx2"/>
                </a:solidFill>
              </a:defRPr>
            </a:lvl1pPr>
          </a:lstStyle>
          <a:p>
            <a:r>
              <a:rPr lang="en-US" sz="4800" dirty="0">
                <a:solidFill>
                  <a:srgbClr val="0072C6"/>
                </a:solidFill>
                <a:latin typeface="Segoe UI Light" panose="020B0502040204020203" pitchFamily="34" charset="0"/>
              </a:rPr>
              <a:t>Headline</a:t>
            </a:r>
          </a:p>
        </p:txBody>
      </p:sp>
      <p:pic>
        <p:nvPicPr>
          <p:cNvPr id="8" name="Logo" descr="MS Logo White.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805329" y="6468242"/>
            <a:ext cx="1169020" cy="250567"/>
          </a:xfrm>
          <a:prstGeom prst="rect">
            <a:avLst/>
          </a:prstGeom>
        </p:spPr>
      </p:pic>
    </p:spTree>
    <p:extLst>
      <p:ext uri="{BB962C8B-B14F-4D97-AF65-F5344CB8AC3E}">
        <p14:creationId xmlns:p14="http://schemas.microsoft.com/office/powerpoint/2010/main" val="38872706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Headline Bottom Only">
    <p:bg>
      <p:bgRef idx="1001">
        <a:schemeClr val="bg1"/>
      </p:bgRef>
    </p:bg>
    <p:spTree>
      <p:nvGrpSpPr>
        <p:cNvPr id="1" name=""/>
        <p:cNvGrpSpPr/>
        <p:nvPr/>
      </p:nvGrpSpPr>
      <p:grpSpPr>
        <a:xfrm>
          <a:off x="0" y="0"/>
          <a:ext cx="0" cy="0"/>
          <a:chOff x="0" y="0"/>
          <a:chExt cx="0" cy="0"/>
        </a:xfrm>
      </p:grpSpPr>
      <p:sp>
        <p:nvSpPr>
          <p:cNvPr id="7" name="White Background"/>
          <p:cNvSpPr/>
          <p:nvPr userDrawn="1"/>
        </p:nvSpPr>
        <p:spPr bwMode="auto">
          <a:xfrm>
            <a:off x="1" y="5256714"/>
            <a:ext cx="12192000" cy="1601285"/>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9" name="Icon" descr="Ones-and-zeroes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979" y="4928557"/>
            <a:ext cx="2714605" cy="1972396"/>
          </a:xfrm>
          <a:prstGeom prst="rect">
            <a:avLst/>
          </a:prstGeom>
        </p:spPr>
      </p:pic>
      <p:pic>
        <p:nvPicPr>
          <p:cNvPr id="12" name="Azure Dark" descr="MS-Azure_rgb_Blk.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62283" y="151316"/>
            <a:ext cx="1661373" cy="382084"/>
          </a:xfrm>
          <a:prstGeom prst="rect">
            <a:avLst/>
          </a:prstGeom>
        </p:spPr>
      </p:pic>
      <p:sp>
        <p:nvSpPr>
          <p:cNvPr id="10" name="Headline"/>
          <p:cNvSpPr>
            <a:spLocks noGrp="1"/>
          </p:cNvSpPr>
          <p:nvPr>
            <p:ph type="title"/>
          </p:nvPr>
        </p:nvSpPr>
        <p:spPr>
          <a:xfrm>
            <a:off x="2518612" y="5576547"/>
            <a:ext cx="8069064" cy="917575"/>
          </a:xfrm>
          <a:prstGeom prst="rect">
            <a:avLst/>
          </a:prstGeom>
        </p:spPr>
        <p:txBody>
          <a:bodyPr/>
          <a:lstStyle>
            <a:lvl1pPr>
              <a:defRPr>
                <a:solidFill>
                  <a:schemeClr val="bg1"/>
                </a:solidFill>
              </a:defRPr>
            </a:lvl1pPr>
          </a:lstStyle>
          <a:p>
            <a:r>
              <a:rPr lang="en-US" sz="4800" dirty="0">
                <a:solidFill>
                  <a:srgbClr val="0072C6"/>
                </a:solidFill>
                <a:latin typeface="Segoe UI Light" panose="020B0502040204020203" pitchFamily="34" charset="0"/>
              </a:rPr>
              <a:t>Headline</a:t>
            </a:r>
          </a:p>
        </p:txBody>
      </p:sp>
      <p:pic>
        <p:nvPicPr>
          <p:cNvPr id="8" name="Logo" descr="MS Logo White.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805329" y="6468242"/>
            <a:ext cx="1169020" cy="250567"/>
          </a:xfrm>
          <a:prstGeom prst="rect">
            <a:avLst/>
          </a:prstGeom>
        </p:spPr>
      </p:pic>
    </p:spTree>
    <p:extLst>
      <p:ext uri="{BB962C8B-B14F-4D97-AF65-F5344CB8AC3E}">
        <p14:creationId xmlns:p14="http://schemas.microsoft.com/office/powerpoint/2010/main" val="408438840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Blank Alt">
    <p:bg>
      <p:bgRef idx="1001">
        <a:schemeClr val="bg1"/>
      </p:bgRef>
    </p:bg>
    <p:spTree>
      <p:nvGrpSpPr>
        <p:cNvPr id="1" name=""/>
        <p:cNvGrpSpPr/>
        <p:nvPr/>
      </p:nvGrpSpPr>
      <p:grpSpPr>
        <a:xfrm>
          <a:off x="0" y="0"/>
          <a:ext cx="0" cy="0"/>
          <a:chOff x="0" y="0"/>
          <a:chExt cx="0" cy="0"/>
        </a:xfrm>
      </p:grpSpPr>
      <p:sp>
        <p:nvSpPr>
          <p:cNvPr id="7" name="White Background"/>
          <p:cNvSpPr/>
          <p:nvPr userDrawn="1"/>
        </p:nvSpPr>
        <p:spPr bwMode="auto">
          <a:xfrm>
            <a:off x="1" y="5256714"/>
            <a:ext cx="12192000" cy="1601285"/>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9" name="Icon" descr="Ones-and-zeroes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979" y="4928557"/>
            <a:ext cx="2714605" cy="1972396"/>
          </a:xfrm>
          <a:prstGeom prst="rect">
            <a:avLst/>
          </a:prstGeom>
        </p:spPr>
      </p:pic>
      <p:pic>
        <p:nvPicPr>
          <p:cNvPr id="12" name="Azure Dark" descr="MS-Azure_rgb_Blk.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62283" y="151316"/>
            <a:ext cx="1661373" cy="382084"/>
          </a:xfrm>
          <a:prstGeom prst="rect">
            <a:avLst/>
          </a:prstGeom>
        </p:spPr>
      </p:pic>
      <p:pic>
        <p:nvPicPr>
          <p:cNvPr id="8" name="Logo" descr="MS Logo White.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805329" y="6468242"/>
            <a:ext cx="1169020" cy="250567"/>
          </a:xfrm>
          <a:prstGeom prst="rect">
            <a:avLst/>
          </a:prstGeom>
        </p:spPr>
      </p:pic>
    </p:spTree>
    <p:extLst>
      <p:ext uri="{BB962C8B-B14F-4D97-AF65-F5344CB8AC3E}">
        <p14:creationId xmlns:p14="http://schemas.microsoft.com/office/powerpoint/2010/main" val="39149963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Left Headline and Content">
    <p:bg>
      <p:bgRef idx="1001">
        <a:schemeClr val="bg1"/>
      </p:bgRef>
    </p:bg>
    <p:spTree>
      <p:nvGrpSpPr>
        <p:cNvPr id="1" name=""/>
        <p:cNvGrpSpPr/>
        <p:nvPr/>
      </p:nvGrpSpPr>
      <p:grpSpPr>
        <a:xfrm>
          <a:off x="0" y="0"/>
          <a:ext cx="0" cy="0"/>
          <a:chOff x="0" y="0"/>
          <a:chExt cx="0" cy="0"/>
        </a:xfrm>
      </p:grpSpPr>
      <p:sp>
        <p:nvSpPr>
          <p:cNvPr id="7" name="White Background"/>
          <p:cNvSpPr/>
          <p:nvPr userDrawn="1"/>
        </p:nvSpPr>
        <p:spPr bwMode="auto">
          <a:xfrm>
            <a:off x="1" y="5256714"/>
            <a:ext cx="12192000" cy="1601285"/>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9" name="Icon" descr="Ones-and-zeroes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979" y="4928557"/>
            <a:ext cx="2714605" cy="1972396"/>
          </a:xfrm>
          <a:prstGeom prst="rect">
            <a:avLst/>
          </a:prstGeom>
        </p:spPr>
      </p:pic>
      <p:pic>
        <p:nvPicPr>
          <p:cNvPr id="12" name="Azure Dark" descr="MS-Azure_rgb_Blk.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62283" y="151316"/>
            <a:ext cx="1661373" cy="382084"/>
          </a:xfrm>
          <a:prstGeom prst="rect">
            <a:avLst/>
          </a:prstGeom>
        </p:spPr>
      </p:pic>
      <p:sp>
        <p:nvSpPr>
          <p:cNvPr id="10" name="Headline"/>
          <p:cNvSpPr>
            <a:spLocks noGrp="1"/>
          </p:cNvSpPr>
          <p:nvPr>
            <p:ph type="title"/>
          </p:nvPr>
        </p:nvSpPr>
        <p:spPr>
          <a:xfrm>
            <a:off x="274713" y="2436270"/>
            <a:ext cx="2848714" cy="917575"/>
          </a:xfrm>
          <a:prstGeom prst="rect">
            <a:avLst/>
          </a:prstGeom>
        </p:spPr>
        <p:txBody>
          <a:bodyPr/>
          <a:lstStyle>
            <a:lvl1pPr>
              <a:defRPr>
                <a:solidFill>
                  <a:schemeClr val="tx2"/>
                </a:solidFill>
              </a:defRPr>
            </a:lvl1pPr>
          </a:lstStyle>
          <a:p>
            <a:r>
              <a:rPr lang="en-US" sz="4800" dirty="0">
                <a:solidFill>
                  <a:srgbClr val="0072C6"/>
                </a:solidFill>
                <a:latin typeface="Segoe UI Light" panose="020B0502040204020203" pitchFamily="34" charset="0"/>
              </a:rPr>
              <a:t>Headline</a:t>
            </a:r>
          </a:p>
        </p:txBody>
      </p:sp>
      <p:sp>
        <p:nvSpPr>
          <p:cNvPr id="6" name="Body"/>
          <p:cNvSpPr>
            <a:spLocks noGrp="1"/>
          </p:cNvSpPr>
          <p:nvPr>
            <p:ph sz="quarter" idx="10"/>
          </p:nvPr>
        </p:nvSpPr>
        <p:spPr>
          <a:xfrm>
            <a:off x="3398139" y="684717"/>
            <a:ext cx="8625516" cy="4420683"/>
          </a:xfrm>
          <a:prstGeom prst="rect">
            <a:avLst/>
          </a:prstGeom>
        </p:spPr>
        <p:txBody>
          <a:bodyPr/>
          <a:lstStyle>
            <a:lvl1pPr>
              <a:buClr>
                <a:schemeClr val="tx2"/>
              </a:buClr>
              <a:defRPr sz="2000">
                <a:solidFill>
                  <a:schemeClr val="tx2"/>
                </a:solidFill>
              </a:defRPr>
            </a:lvl1pPr>
            <a:lvl2pPr>
              <a:buClr>
                <a:schemeClr val="tx2"/>
              </a:buClr>
              <a:defRPr sz="2000">
                <a:solidFill>
                  <a:schemeClr val="tx2"/>
                </a:solidFill>
              </a:defRPr>
            </a:lvl2pPr>
            <a:lvl3pPr>
              <a:buClr>
                <a:schemeClr val="tx2"/>
              </a:buClr>
              <a:defRPr sz="2000">
                <a:solidFill>
                  <a:schemeClr val="tx2"/>
                </a:solidFill>
              </a:defRPr>
            </a:lvl3pPr>
            <a:lvl4pPr>
              <a:buClr>
                <a:schemeClr val="tx2"/>
              </a:buClr>
              <a:defRPr sz="2000">
                <a:solidFill>
                  <a:schemeClr val="tx2"/>
                </a:solidFill>
              </a:defRPr>
            </a:lvl4pPr>
            <a:lvl5pPr>
              <a:buClr>
                <a:schemeClr val="tx2"/>
              </a:buClr>
              <a:defRPr sz="20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Logo" descr="MS Logo White.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805329" y="6468242"/>
            <a:ext cx="1169020" cy="250567"/>
          </a:xfrm>
          <a:prstGeom prst="rect">
            <a:avLst/>
          </a:prstGeom>
        </p:spPr>
      </p:pic>
    </p:spTree>
    <p:extLst>
      <p:ext uri="{BB962C8B-B14F-4D97-AF65-F5344CB8AC3E}">
        <p14:creationId xmlns:p14="http://schemas.microsoft.com/office/powerpoint/2010/main" val="82646207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Left Headline Only">
    <p:bg>
      <p:bgRef idx="1001">
        <a:schemeClr val="bg1"/>
      </p:bgRef>
    </p:bg>
    <p:spTree>
      <p:nvGrpSpPr>
        <p:cNvPr id="1" name=""/>
        <p:cNvGrpSpPr/>
        <p:nvPr/>
      </p:nvGrpSpPr>
      <p:grpSpPr>
        <a:xfrm>
          <a:off x="0" y="0"/>
          <a:ext cx="0" cy="0"/>
          <a:chOff x="0" y="0"/>
          <a:chExt cx="0" cy="0"/>
        </a:xfrm>
      </p:grpSpPr>
      <p:sp>
        <p:nvSpPr>
          <p:cNvPr id="7" name="White Background"/>
          <p:cNvSpPr/>
          <p:nvPr userDrawn="1"/>
        </p:nvSpPr>
        <p:spPr bwMode="auto">
          <a:xfrm>
            <a:off x="1" y="5256714"/>
            <a:ext cx="12192000" cy="1601285"/>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9" name="Icon" descr="Ones-and-zeroes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979" y="4928557"/>
            <a:ext cx="2714605" cy="1972396"/>
          </a:xfrm>
          <a:prstGeom prst="rect">
            <a:avLst/>
          </a:prstGeom>
        </p:spPr>
      </p:pic>
      <p:pic>
        <p:nvPicPr>
          <p:cNvPr id="12" name="Azure Dark" descr="MS-Azure_rgb_Blk.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62283" y="151316"/>
            <a:ext cx="1661373" cy="382084"/>
          </a:xfrm>
          <a:prstGeom prst="rect">
            <a:avLst/>
          </a:prstGeom>
        </p:spPr>
      </p:pic>
      <p:sp>
        <p:nvSpPr>
          <p:cNvPr id="10" name="Headline"/>
          <p:cNvSpPr>
            <a:spLocks noGrp="1"/>
          </p:cNvSpPr>
          <p:nvPr>
            <p:ph type="title"/>
          </p:nvPr>
        </p:nvSpPr>
        <p:spPr>
          <a:xfrm>
            <a:off x="274713" y="2436270"/>
            <a:ext cx="2848714" cy="917575"/>
          </a:xfrm>
          <a:prstGeom prst="rect">
            <a:avLst/>
          </a:prstGeom>
        </p:spPr>
        <p:txBody>
          <a:bodyPr/>
          <a:lstStyle>
            <a:lvl1pPr>
              <a:defRPr>
                <a:solidFill>
                  <a:schemeClr val="tx2"/>
                </a:solidFill>
              </a:defRPr>
            </a:lvl1pPr>
          </a:lstStyle>
          <a:p>
            <a:r>
              <a:rPr lang="en-US" sz="4800" dirty="0">
                <a:solidFill>
                  <a:srgbClr val="0072C6"/>
                </a:solidFill>
                <a:latin typeface="Segoe UI Light" panose="020B0502040204020203" pitchFamily="34" charset="0"/>
              </a:rPr>
              <a:t>Headline</a:t>
            </a:r>
          </a:p>
        </p:txBody>
      </p:sp>
      <p:pic>
        <p:nvPicPr>
          <p:cNvPr id="8" name="Logo" descr="MS Logo White.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805329" y="6468242"/>
            <a:ext cx="1169020" cy="250567"/>
          </a:xfrm>
          <a:prstGeom prst="rect">
            <a:avLst/>
          </a:prstGeom>
        </p:spPr>
      </p:pic>
    </p:spTree>
    <p:extLst>
      <p:ext uri="{BB962C8B-B14F-4D97-AF65-F5344CB8AC3E}">
        <p14:creationId xmlns:p14="http://schemas.microsoft.com/office/powerpoint/2010/main" val="87055873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Headline and Custom Content">
    <p:spTree>
      <p:nvGrpSpPr>
        <p:cNvPr id="1" name=""/>
        <p:cNvGrpSpPr/>
        <p:nvPr/>
      </p:nvGrpSpPr>
      <p:grpSpPr>
        <a:xfrm>
          <a:off x="0" y="0"/>
          <a:ext cx="0" cy="0"/>
          <a:chOff x="0" y="0"/>
          <a:chExt cx="0" cy="0"/>
        </a:xfrm>
      </p:grpSpPr>
      <p:sp>
        <p:nvSpPr>
          <p:cNvPr id="6" name="Body"/>
          <p:cNvSpPr>
            <a:spLocks noGrp="1"/>
          </p:cNvSpPr>
          <p:nvPr>
            <p:ph sz="quarter" idx="10"/>
          </p:nvPr>
        </p:nvSpPr>
        <p:spPr>
          <a:xfrm>
            <a:off x="274391" y="2317689"/>
            <a:ext cx="11614318" cy="4083112"/>
          </a:xfrm>
          <a:prstGeom prst="rect">
            <a:avLst/>
          </a:prstGeom>
        </p:spPr>
        <p:txBody>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 name="White Background"/>
          <p:cNvGrpSpPr/>
          <p:nvPr userDrawn="1"/>
        </p:nvGrpSpPr>
        <p:grpSpPr>
          <a:xfrm>
            <a:off x="-1" y="0"/>
            <a:ext cx="12192001" cy="6858000"/>
            <a:chOff x="-1" y="0"/>
            <a:chExt cx="12188826" cy="6858000"/>
          </a:xfrm>
        </p:grpSpPr>
        <p:sp>
          <p:nvSpPr>
            <p:cNvPr id="3" name="White Rectangle"/>
            <p:cNvSpPr/>
            <p:nvPr userDrawn="1"/>
          </p:nvSpPr>
          <p:spPr bwMode="auto">
            <a:xfrm>
              <a:off x="0" y="0"/>
              <a:ext cx="13716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 name="White Rectangle"/>
            <p:cNvSpPr/>
            <p:nvPr userDrawn="1"/>
          </p:nvSpPr>
          <p:spPr bwMode="auto">
            <a:xfrm>
              <a:off x="12051665" y="0"/>
              <a:ext cx="13716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 name="White Rectangle"/>
            <p:cNvSpPr/>
            <p:nvPr userDrawn="1"/>
          </p:nvSpPr>
          <p:spPr bwMode="auto">
            <a:xfrm>
              <a:off x="-1" y="0"/>
              <a:ext cx="12188825" cy="2121408"/>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pic>
        <p:nvPicPr>
          <p:cNvPr id="15" name="Azure Dark" descr="MS-Azure_rgb_Blk.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14722" y="303716"/>
            <a:ext cx="1661373" cy="382084"/>
          </a:xfrm>
          <a:prstGeom prst="rect">
            <a:avLst/>
          </a:prstGeom>
        </p:spPr>
      </p:pic>
      <p:sp>
        <p:nvSpPr>
          <p:cNvPr id="14" name="Subhead"/>
          <p:cNvSpPr txBox="1">
            <a:spLocks/>
          </p:cNvSpPr>
          <p:nvPr userDrawn="1"/>
        </p:nvSpPr>
        <p:spPr>
          <a:xfrm>
            <a:off x="274390" y="1415482"/>
            <a:ext cx="9875336" cy="923922"/>
          </a:xfrm>
          <a:prstGeom prst="rect">
            <a:avLst/>
          </a:prstGeom>
        </p:spPr>
        <p:txBody>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tx1"/>
                </a:solidFill>
                <a:effectLst/>
                <a:latin typeface="+mj-lt"/>
                <a:ea typeface="+mn-ea"/>
                <a:cs typeface="Segoe UI" pitchFamily="34" charset="0"/>
              </a:defRPr>
            </a:lvl1pPr>
          </a:lstStyle>
          <a:p>
            <a:pPr marL="0" marR="0" lvl="0" indent="0" algn="l" defTabSz="914004"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100" normalizeH="0" baseline="0" noProof="0" dirty="0">
                <a:ln w="3175">
                  <a:noFill/>
                </a:ln>
                <a:solidFill>
                  <a:srgbClr val="0072C6"/>
                </a:solidFill>
                <a:effectLst/>
                <a:uLnTx/>
                <a:uFillTx/>
                <a:latin typeface="Segoe UI Light"/>
                <a:ea typeface="+mn-ea"/>
                <a:cs typeface="Segoe UI" pitchFamily="34" charset="0"/>
              </a:rPr>
              <a:t>Subhead</a:t>
            </a:r>
          </a:p>
        </p:txBody>
      </p:sp>
      <p:sp>
        <p:nvSpPr>
          <p:cNvPr id="13" name="Headline"/>
          <p:cNvSpPr>
            <a:spLocks noGrp="1"/>
          </p:cNvSpPr>
          <p:nvPr userDrawn="1">
            <p:ph type="title" hasCustomPrompt="1"/>
          </p:nvPr>
        </p:nvSpPr>
        <p:spPr>
          <a:xfrm>
            <a:off x="274711" y="295279"/>
            <a:ext cx="9875336" cy="923922"/>
          </a:xfrm>
          <a:prstGeom prst="rect">
            <a:avLst/>
          </a:prstGeom>
        </p:spPr>
        <p:txBody>
          <a:bodyPr/>
          <a:lstStyle>
            <a:lvl1pPr>
              <a:defRPr sz="5199">
                <a:solidFill>
                  <a:schemeClr val="tx1"/>
                </a:solidFill>
              </a:defRPr>
            </a:lvl1pPr>
          </a:lstStyle>
          <a:p>
            <a:r>
              <a:rPr lang="en-US" dirty="0"/>
              <a:t>Headline</a:t>
            </a:r>
          </a:p>
        </p:txBody>
      </p:sp>
    </p:spTree>
    <p:extLst>
      <p:ext uri="{BB962C8B-B14F-4D97-AF65-F5344CB8AC3E}">
        <p14:creationId xmlns:p14="http://schemas.microsoft.com/office/powerpoint/2010/main" val="740539945"/>
      </p:ext>
    </p:extLst>
  </p:cSld>
  <p:clrMapOvr>
    <a:masterClrMapping/>
  </p:clrMapOvr>
  <p:transition>
    <p:fade/>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Headline Only and Custom Content">
    <p:spTree>
      <p:nvGrpSpPr>
        <p:cNvPr id="1" name=""/>
        <p:cNvGrpSpPr/>
        <p:nvPr/>
      </p:nvGrpSpPr>
      <p:grpSpPr>
        <a:xfrm>
          <a:off x="0" y="0"/>
          <a:ext cx="0" cy="0"/>
          <a:chOff x="0" y="0"/>
          <a:chExt cx="0" cy="0"/>
        </a:xfrm>
      </p:grpSpPr>
      <p:grpSp>
        <p:nvGrpSpPr>
          <p:cNvPr id="2" name="Group 1"/>
          <p:cNvGrpSpPr/>
          <p:nvPr userDrawn="1"/>
        </p:nvGrpSpPr>
        <p:grpSpPr>
          <a:xfrm>
            <a:off x="-1" y="0"/>
            <a:ext cx="12192001" cy="6858000"/>
            <a:chOff x="-1" y="0"/>
            <a:chExt cx="12188826" cy="6858000"/>
          </a:xfrm>
        </p:grpSpPr>
        <p:sp>
          <p:nvSpPr>
            <p:cNvPr id="3" name="White Rectangle"/>
            <p:cNvSpPr/>
            <p:nvPr userDrawn="1"/>
          </p:nvSpPr>
          <p:spPr bwMode="auto">
            <a:xfrm>
              <a:off x="0" y="0"/>
              <a:ext cx="13716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 name="White Rectangle"/>
            <p:cNvSpPr/>
            <p:nvPr userDrawn="1"/>
          </p:nvSpPr>
          <p:spPr bwMode="auto">
            <a:xfrm>
              <a:off x="12051665" y="0"/>
              <a:ext cx="13716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 name="White Rectangle"/>
            <p:cNvSpPr/>
            <p:nvPr userDrawn="1"/>
          </p:nvSpPr>
          <p:spPr bwMode="auto">
            <a:xfrm>
              <a:off x="-1" y="0"/>
              <a:ext cx="12188825" cy="14478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pic>
        <p:nvPicPr>
          <p:cNvPr id="15" name="Azure Dark" descr="MS-Azure_rgb_Blk.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14722" y="303716"/>
            <a:ext cx="1661373" cy="382084"/>
          </a:xfrm>
          <a:prstGeom prst="rect">
            <a:avLst/>
          </a:prstGeom>
        </p:spPr>
      </p:pic>
      <p:sp>
        <p:nvSpPr>
          <p:cNvPr id="13" name="Headline"/>
          <p:cNvSpPr>
            <a:spLocks noGrp="1"/>
          </p:cNvSpPr>
          <p:nvPr userDrawn="1">
            <p:ph type="title" hasCustomPrompt="1"/>
          </p:nvPr>
        </p:nvSpPr>
        <p:spPr>
          <a:xfrm>
            <a:off x="274711" y="295279"/>
            <a:ext cx="9875336" cy="923922"/>
          </a:xfrm>
          <a:prstGeom prst="rect">
            <a:avLst/>
          </a:prstGeom>
        </p:spPr>
        <p:txBody>
          <a:bodyPr/>
          <a:lstStyle>
            <a:lvl1pPr>
              <a:defRPr sz="5199">
                <a:solidFill>
                  <a:schemeClr val="tx1"/>
                </a:solidFill>
              </a:defRPr>
            </a:lvl1pPr>
          </a:lstStyle>
          <a:p>
            <a:r>
              <a:rPr lang="en-US" dirty="0"/>
              <a:t>Headline</a:t>
            </a:r>
          </a:p>
        </p:txBody>
      </p:sp>
    </p:spTree>
    <p:extLst>
      <p:ext uri="{BB962C8B-B14F-4D97-AF65-F5344CB8AC3E}">
        <p14:creationId xmlns:p14="http://schemas.microsoft.com/office/powerpoint/2010/main" val="525798948"/>
      </p:ext>
    </p:extLst>
  </p:cSld>
  <p:clrMapOvr>
    <a:masterClrMapping/>
  </p:clrMapOvr>
  <p:transition>
    <p:fade/>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Blank Third">
    <p:spTree>
      <p:nvGrpSpPr>
        <p:cNvPr id="1" name=""/>
        <p:cNvGrpSpPr/>
        <p:nvPr/>
      </p:nvGrpSpPr>
      <p:grpSpPr>
        <a:xfrm>
          <a:off x="0" y="0"/>
          <a:ext cx="0" cy="0"/>
          <a:chOff x="0" y="0"/>
          <a:chExt cx="0" cy="0"/>
        </a:xfrm>
      </p:grpSpPr>
      <p:grpSp>
        <p:nvGrpSpPr>
          <p:cNvPr id="2" name="Group 1"/>
          <p:cNvGrpSpPr/>
          <p:nvPr userDrawn="1"/>
        </p:nvGrpSpPr>
        <p:grpSpPr>
          <a:xfrm>
            <a:off x="-1" y="0"/>
            <a:ext cx="12192001" cy="6858000"/>
            <a:chOff x="-1" y="0"/>
            <a:chExt cx="12188826" cy="6858000"/>
          </a:xfrm>
        </p:grpSpPr>
        <p:sp>
          <p:nvSpPr>
            <p:cNvPr id="3" name="White Rectangle"/>
            <p:cNvSpPr/>
            <p:nvPr userDrawn="1"/>
          </p:nvSpPr>
          <p:spPr bwMode="auto">
            <a:xfrm>
              <a:off x="0" y="0"/>
              <a:ext cx="13716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 name="White Rectangle"/>
            <p:cNvSpPr/>
            <p:nvPr userDrawn="1"/>
          </p:nvSpPr>
          <p:spPr bwMode="auto">
            <a:xfrm>
              <a:off x="12051665" y="0"/>
              <a:ext cx="13716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 name="White Rectangle"/>
            <p:cNvSpPr/>
            <p:nvPr userDrawn="1"/>
          </p:nvSpPr>
          <p:spPr bwMode="auto">
            <a:xfrm>
              <a:off x="-1" y="0"/>
              <a:ext cx="12188825" cy="14478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pic>
        <p:nvPicPr>
          <p:cNvPr id="15" name="Azure Dark" descr="MS-Azure_rgb_Blk.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14722" y="303716"/>
            <a:ext cx="1661373" cy="382084"/>
          </a:xfrm>
          <a:prstGeom prst="rect">
            <a:avLst/>
          </a:prstGeom>
        </p:spPr>
      </p:pic>
    </p:spTree>
    <p:extLst>
      <p:ext uri="{BB962C8B-B14F-4D97-AF65-F5344CB8AC3E}">
        <p14:creationId xmlns:p14="http://schemas.microsoft.com/office/powerpoint/2010/main" val="1930245038"/>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2084187"/>
            <a:ext cx="8964185" cy="1793090"/>
          </a:xfrm>
          <a:noFill/>
        </p:spPr>
        <p:txBody>
          <a:bodyPr lIns="146304" tIns="91440" rIns="146304" bIns="91440" anchor="t" anchorCtr="0"/>
          <a:lstStyle>
            <a:lvl1pPr>
              <a:defRPr sz="5294" spc="-98" baseline="0">
                <a:gradFill>
                  <a:gsLst>
                    <a:gs pos="91000">
                      <a:schemeClr val="tx1"/>
                    </a:gs>
                    <a:gs pos="0">
                      <a:schemeClr val="tx1"/>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69301" y="3878574"/>
            <a:ext cx="7171337" cy="1792326"/>
          </a:xfrm>
          <a:noFill/>
        </p:spPr>
        <p:txBody>
          <a:bodyPr lIns="146304" tIns="109728" rIns="146304" bIns="109728">
            <a:noAutofit/>
          </a:bodyPr>
          <a:lstStyle>
            <a:lvl1pPr marL="0" indent="0">
              <a:spcBef>
                <a:spcPts val="0"/>
              </a:spcBef>
              <a:buNone/>
              <a:defRPr sz="3137" spc="0" baseline="0">
                <a:gradFill>
                  <a:gsLst>
                    <a:gs pos="91000">
                      <a:schemeClr val="tx1"/>
                    </a:gs>
                    <a:gs pos="0">
                      <a:schemeClr val="tx1"/>
                    </a:gs>
                  </a:gsLst>
                  <a:lin ang="5400000" scaled="0"/>
                </a:gradFill>
                <a:latin typeface="+mj-lt"/>
              </a:defRPr>
            </a:lvl1pPr>
          </a:lstStyle>
          <a:p>
            <a:pPr lvl="0"/>
            <a:r>
              <a:rPr lang="en-US" dirty="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invGray">
          <a:xfrm>
            <a:off x="448589" y="6118623"/>
            <a:ext cx="1255413" cy="268966"/>
          </a:xfrm>
          <a:prstGeom prst="rect">
            <a:avLst/>
          </a:prstGeom>
        </p:spPr>
      </p:pic>
    </p:spTree>
    <p:extLst>
      <p:ext uri="{BB962C8B-B14F-4D97-AF65-F5344CB8AC3E}">
        <p14:creationId xmlns:p14="http://schemas.microsoft.com/office/powerpoint/2010/main" val="386568653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Headline and Content Dark">
    <p:spTree>
      <p:nvGrpSpPr>
        <p:cNvPr id="1" name=""/>
        <p:cNvGrpSpPr/>
        <p:nvPr/>
      </p:nvGrpSpPr>
      <p:grpSpPr>
        <a:xfrm>
          <a:off x="0" y="0"/>
          <a:ext cx="0" cy="0"/>
          <a:chOff x="0" y="0"/>
          <a:chExt cx="0" cy="0"/>
        </a:xfrm>
      </p:grpSpPr>
      <p:sp>
        <p:nvSpPr>
          <p:cNvPr id="3" name="Headline"/>
          <p:cNvSpPr>
            <a:spLocks noGrp="1"/>
          </p:cNvSpPr>
          <p:nvPr>
            <p:ph type="title"/>
          </p:nvPr>
        </p:nvSpPr>
        <p:spPr>
          <a:xfrm>
            <a:off x="2075000" y="611793"/>
            <a:ext cx="8772127" cy="917575"/>
          </a:xfrm>
          <a:prstGeom prst="rect">
            <a:avLst/>
          </a:prstGeom>
        </p:spPr>
        <p:txBody>
          <a:bodyPr/>
          <a:lstStyle/>
          <a:p>
            <a:r>
              <a:rPr lang="en-US" sz="5399" dirty="0">
                <a:solidFill>
                  <a:srgbClr val="92D050"/>
                </a:solidFill>
              </a:rPr>
              <a:t>Headline</a:t>
            </a:r>
            <a:endParaRPr lang="en-US" dirty="0">
              <a:solidFill>
                <a:schemeClr val="bg2"/>
              </a:solidFill>
            </a:endParaRPr>
          </a:p>
        </p:txBody>
      </p:sp>
      <p:sp>
        <p:nvSpPr>
          <p:cNvPr id="7" name="Body"/>
          <p:cNvSpPr>
            <a:spLocks noGrp="1"/>
          </p:cNvSpPr>
          <p:nvPr>
            <p:ph sz="quarter" idx="10"/>
          </p:nvPr>
        </p:nvSpPr>
        <p:spPr>
          <a:xfrm>
            <a:off x="2103900" y="1828800"/>
            <a:ext cx="8743227" cy="4343400"/>
          </a:xfrm>
          <a:prstGeom prst="rect">
            <a:avLst/>
          </a:prstGeom>
        </p:spPr>
        <p:txBody>
          <a:bodyPr/>
          <a:lstStyle>
            <a:lvl1pPr>
              <a:defRPr sz="2000"/>
            </a:lvl1pPr>
            <a:lvl2pPr>
              <a:defRPr sz="20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95843863"/>
      </p:ext>
    </p:extLst>
  </p:cSld>
  <p:clrMapOvr>
    <a:masterClrMapping/>
  </p:clrMapOvr>
  <p:transition>
    <p:fade/>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Headline Only Dark">
    <p:spTree>
      <p:nvGrpSpPr>
        <p:cNvPr id="1" name=""/>
        <p:cNvGrpSpPr/>
        <p:nvPr/>
      </p:nvGrpSpPr>
      <p:grpSpPr>
        <a:xfrm>
          <a:off x="0" y="0"/>
          <a:ext cx="0" cy="0"/>
          <a:chOff x="0" y="0"/>
          <a:chExt cx="0" cy="0"/>
        </a:xfrm>
      </p:grpSpPr>
      <p:sp>
        <p:nvSpPr>
          <p:cNvPr id="3" name="Headline"/>
          <p:cNvSpPr>
            <a:spLocks noGrp="1"/>
          </p:cNvSpPr>
          <p:nvPr>
            <p:ph type="title"/>
          </p:nvPr>
        </p:nvSpPr>
        <p:spPr>
          <a:xfrm>
            <a:off x="2075000" y="611793"/>
            <a:ext cx="8772127" cy="917575"/>
          </a:xfrm>
          <a:prstGeom prst="rect">
            <a:avLst/>
          </a:prstGeom>
        </p:spPr>
        <p:txBody>
          <a:bodyPr/>
          <a:lstStyle/>
          <a:p>
            <a:r>
              <a:rPr lang="en-US" sz="5399" dirty="0">
                <a:solidFill>
                  <a:srgbClr val="92D050"/>
                </a:solidFill>
              </a:rPr>
              <a:t>Headline</a:t>
            </a:r>
            <a:endParaRPr lang="en-US" dirty="0">
              <a:solidFill>
                <a:schemeClr val="bg2"/>
              </a:solidFill>
            </a:endParaRPr>
          </a:p>
        </p:txBody>
      </p:sp>
    </p:spTree>
    <p:extLst>
      <p:ext uri="{BB962C8B-B14F-4D97-AF65-F5344CB8AC3E}">
        <p14:creationId xmlns:p14="http://schemas.microsoft.com/office/powerpoint/2010/main" val="1987502310"/>
      </p:ext>
    </p:extLst>
  </p:cSld>
  <p:clrMapOvr>
    <a:masterClrMapping/>
  </p:clrMapOvr>
  <p:transition>
    <p:fade/>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Demo">
    <p:spTree>
      <p:nvGrpSpPr>
        <p:cNvPr id="1" name=""/>
        <p:cNvGrpSpPr/>
        <p:nvPr/>
      </p:nvGrpSpPr>
      <p:grpSpPr>
        <a:xfrm>
          <a:off x="0" y="0"/>
          <a:ext cx="0" cy="0"/>
          <a:chOff x="0" y="0"/>
          <a:chExt cx="0" cy="0"/>
        </a:xfrm>
      </p:grpSpPr>
      <p:sp>
        <p:nvSpPr>
          <p:cNvPr id="3" name="Headline"/>
          <p:cNvSpPr>
            <a:spLocks noGrp="1"/>
          </p:cNvSpPr>
          <p:nvPr>
            <p:ph type="title" hasCustomPrompt="1"/>
          </p:nvPr>
        </p:nvSpPr>
        <p:spPr>
          <a:xfrm>
            <a:off x="1052742" y="2970214"/>
            <a:ext cx="10086516" cy="917575"/>
          </a:xfrm>
          <a:prstGeom prst="rect">
            <a:avLst/>
          </a:prstGeom>
        </p:spPr>
        <p:txBody>
          <a:bodyPr/>
          <a:lstStyle>
            <a:lvl1pPr algn="ctr">
              <a:defRPr sz="5998">
                <a:solidFill>
                  <a:srgbClr val="92D050"/>
                </a:solidFill>
              </a:defRPr>
            </a:lvl1pPr>
          </a:lstStyle>
          <a:p>
            <a:r>
              <a:rPr lang="en-US" sz="5399" dirty="0">
                <a:solidFill>
                  <a:srgbClr val="92D050"/>
                </a:solidFill>
              </a:rPr>
              <a:t>Demo</a:t>
            </a:r>
            <a:endParaRPr lang="en-US" dirty="0">
              <a:solidFill>
                <a:schemeClr val="bg2"/>
              </a:solidFill>
            </a:endParaRPr>
          </a:p>
        </p:txBody>
      </p:sp>
      <p:pic>
        <p:nvPicPr>
          <p:cNvPr id="4" name="Picture 3" descr="Ones-and-zeroes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979" y="4928557"/>
            <a:ext cx="2714605" cy="1972396"/>
          </a:xfrm>
          <a:prstGeom prst="rect">
            <a:avLst/>
          </a:prstGeom>
        </p:spPr>
      </p:pic>
    </p:spTree>
    <p:extLst>
      <p:ext uri="{BB962C8B-B14F-4D97-AF65-F5344CB8AC3E}">
        <p14:creationId xmlns:p14="http://schemas.microsoft.com/office/powerpoint/2010/main" val="2224688166"/>
      </p:ext>
    </p:extLst>
  </p:cSld>
  <p:clrMapOvr>
    <a:masterClrMapping/>
  </p:clrMapOvr>
  <p:transition>
    <p:fade/>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Textured Blank">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2919"/>
            <a:ext cx="12192000" cy="6852165"/>
          </a:xfrm>
          <a:prstGeom prst="rect">
            <a:avLst/>
          </a:prstGeom>
        </p:spPr>
      </p:pic>
      <p:sp>
        <p:nvSpPr>
          <p:cNvPr id="5" name="Rectangle 4"/>
          <p:cNvSpPr/>
          <p:nvPr userDrawn="1"/>
        </p:nvSpPr>
        <p:spPr>
          <a:xfrm>
            <a:off x="1" y="0"/>
            <a:ext cx="12192000" cy="6858000"/>
          </a:xfrm>
          <a:prstGeom prst="rect">
            <a:avLst/>
          </a:prstGeom>
          <a:gradFill flip="none" rotWithShape="1">
            <a:gsLst>
              <a:gs pos="100000">
                <a:srgbClr val="000000">
                  <a:alpha val="48000"/>
                </a:srgbClr>
              </a:gs>
              <a:gs pos="0">
                <a:srgbClr val="000000">
                  <a:lumMod val="100000"/>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98"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2884275589"/>
      </p:ext>
    </p:extLst>
  </p:cSld>
  <p:clrMapOvr>
    <a:masterClrMapping/>
  </p:clrMapOvr>
  <p:transition>
    <p:fade/>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Textured Blank Al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2919"/>
            <a:ext cx="12192000" cy="6852165"/>
          </a:xfrm>
          <a:prstGeom prst="rect">
            <a:avLst/>
          </a:prstGeom>
        </p:spPr>
      </p:pic>
    </p:spTree>
    <p:extLst>
      <p:ext uri="{BB962C8B-B14F-4D97-AF65-F5344CB8AC3E}">
        <p14:creationId xmlns:p14="http://schemas.microsoft.com/office/powerpoint/2010/main" val="3406038064"/>
      </p:ext>
    </p:extLst>
  </p:cSld>
  <p:clrMapOvr>
    <a:masterClrMapping/>
  </p:clrMapOvr>
  <p:transition>
    <p:fade/>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Textured Blank Light">
    <p:spTree>
      <p:nvGrpSpPr>
        <p:cNvPr id="1" name=""/>
        <p:cNvGrpSpPr/>
        <p:nvPr/>
      </p:nvGrpSpPr>
      <p:grpSpPr>
        <a:xfrm>
          <a:off x="0" y="0"/>
          <a:ext cx="0" cy="0"/>
          <a:chOff x="0" y="0"/>
          <a:chExt cx="0" cy="0"/>
        </a:xfrm>
      </p:grpSpPr>
      <p:sp>
        <p:nvSpPr>
          <p:cNvPr id="5" name="Rectangle 4"/>
          <p:cNvSpPr/>
          <p:nvPr userDrawn="1"/>
        </p:nvSpPr>
        <p:spPr>
          <a:xfrm>
            <a:off x="1" y="0"/>
            <a:ext cx="12192000" cy="6858000"/>
          </a:xfrm>
          <a:prstGeom prst="rect">
            <a:avLst/>
          </a:prstGeom>
          <a:gradFill flip="none" rotWithShape="1">
            <a:gsLst>
              <a:gs pos="100000">
                <a:srgbClr val="000000">
                  <a:alpha val="48000"/>
                </a:srgbClr>
              </a:gs>
              <a:gs pos="0">
                <a:srgbClr val="000000">
                  <a:lumMod val="100000"/>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98"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2179613237"/>
      </p:ext>
    </p:extLst>
  </p:cSld>
  <p:clrMapOvr>
    <a:masterClrMapping/>
  </p:clrMapOvr>
  <p:transition>
    <p:fade/>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Q&amp;A">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2919"/>
            <a:ext cx="12192000" cy="6852165"/>
          </a:xfrm>
          <a:prstGeom prst="rect">
            <a:avLst/>
          </a:prstGeom>
        </p:spPr>
      </p:pic>
      <p:sp>
        <p:nvSpPr>
          <p:cNvPr id="5" name="Rectangle 4"/>
          <p:cNvSpPr/>
          <p:nvPr userDrawn="1"/>
        </p:nvSpPr>
        <p:spPr bwMode="auto">
          <a:xfrm>
            <a:off x="8884871" y="-1"/>
            <a:ext cx="3307130" cy="6855083"/>
          </a:xfrm>
          <a:prstGeom prst="rect">
            <a:avLst/>
          </a:prstGeom>
          <a:solidFill>
            <a:srgbClr val="00AEEF"/>
          </a:solidFill>
          <a:ln w="9525" cap="flat" cmpd="sng" algn="ctr">
            <a:noFill/>
            <a:prstDash val="solid"/>
            <a:headEnd type="none" w="med" len="med"/>
            <a:tailEnd type="none" w="med" len="med"/>
          </a:ln>
          <a:effectLst/>
        </p:spPr>
        <p:txBody>
          <a:bodyPr vert="horz" wrap="square" lIns="93219" tIns="46609" rIns="93219" bIns="46609" numCol="1" rtlCol="0" anchor="ctr" anchorCtr="0" compatLnSpc="1">
            <a:prstTxWarp prst="textNoShape">
              <a:avLst/>
            </a:prstTxWarp>
          </a:bodyPr>
          <a:lstStyle/>
          <a:p>
            <a:pPr marL="0" marR="0" lvl="0" indent="0" algn="ctr" defTabSz="931831" rtl="0" eaLnBrk="1" fontAlgn="base" latinLnBrk="0" hangingPunct="1">
              <a:lnSpc>
                <a:spcPct val="100000"/>
              </a:lnSpc>
              <a:spcBef>
                <a:spcPct val="0"/>
              </a:spcBef>
              <a:spcAft>
                <a:spcPct val="0"/>
              </a:spcAft>
              <a:buClrTx/>
              <a:buSzTx/>
              <a:buFontTx/>
              <a:buNone/>
              <a:tabLst/>
              <a:defRPr/>
            </a:pPr>
            <a:endParaRPr kumimoji="0" lang="en-US" sz="2243"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6" name="Rounded Rectangle 29"/>
          <p:cNvSpPr/>
          <p:nvPr userDrawn="1"/>
        </p:nvSpPr>
        <p:spPr bwMode="black">
          <a:xfrm>
            <a:off x="9884269" y="1944140"/>
            <a:ext cx="1308334" cy="3044320"/>
          </a:xfrm>
          <a:custGeom>
            <a:avLst/>
            <a:gdLst/>
            <a:ahLst/>
            <a:cxnLst/>
            <a:rect l="l" t="t" r="r" b="b"/>
            <a:pathLst>
              <a:path w="2136009" h="4350877">
                <a:moveTo>
                  <a:pt x="111238" y="2095565"/>
                </a:moveTo>
                <a:cubicBezTo>
                  <a:pt x="168383" y="2095565"/>
                  <a:pt x="215464" y="2138656"/>
                  <a:pt x="221204" y="2194180"/>
                </a:cubicBezTo>
                <a:lnTo>
                  <a:pt x="222888" y="2194180"/>
                </a:lnTo>
                <a:cubicBezTo>
                  <a:pt x="222888" y="2661471"/>
                  <a:pt x="601700" y="3040283"/>
                  <a:pt x="1068991" y="3040283"/>
                </a:cubicBezTo>
                <a:cubicBezTo>
                  <a:pt x="1530017" y="3040283"/>
                  <a:pt x="1904922" y="2671559"/>
                  <a:pt x="1914148" y="2212909"/>
                </a:cubicBezTo>
                <a:cubicBezTo>
                  <a:pt x="1913589" y="2210904"/>
                  <a:pt x="1913533" y="2208860"/>
                  <a:pt x="1913533" y="2206803"/>
                </a:cubicBezTo>
                <a:cubicBezTo>
                  <a:pt x="1913533" y="2145368"/>
                  <a:pt x="1963336" y="2095565"/>
                  <a:pt x="2024771" y="2095565"/>
                </a:cubicBezTo>
                <a:cubicBezTo>
                  <a:pt x="2081917" y="2095565"/>
                  <a:pt x="2128997" y="2138656"/>
                  <a:pt x="2134737" y="2194180"/>
                </a:cubicBezTo>
                <a:lnTo>
                  <a:pt x="2136009" y="2194180"/>
                </a:lnTo>
                <a:lnTo>
                  <a:pt x="2135585" y="2202590"/>
                </a:lnTo>
                <a:cubicBezTo>
                  <a:pt x="2135983" y="2203980"/>
                  <a:pt x="2136009" y="2205388"/>
                  <a:pt x="2136009" y="2206803"/>
                </a:cubicBezTo>
                <a:lnTo>
                  <a:pt x="2134732" y="2219472"/>
                </a:lnTo>
                <a:cubicBezTo>
                  <a:pt x="2123259" y="2751175"/>
                  <a:pt x="1722042" y="3186685"/>
                  <a:pt x="1205164" y="3251541"/>
                </a:cubicBezTo>
                <a:lnTo>
                  <a:pt x="1205164" y="3820541"/>
                </a:lnTo>
                <a:lnTo>
                  <a:pt x="1457555" y="3820541"/>
                </a:lnTo>
                <a:cubicBezTo>
                  <a:pt x="1604003" y="3820541"/>
                  <a:pt x="1722723" y="3939261"/>
                  <a:pt x="1722723" y="4085709"/>
                </a:cubicBezTo>
                <a:lnTo>
                  <a:pt x="1722722" y="4085709"/>
                </a:lnTo>
                <a:cubicBezTo>
                  <a:pt x="1722722" y="4232157"/>
                  <a:pt x="1604002" y="4350877"/>
                  <a:pt x="1457554" y="4350877"/>
                </a:cubicBezTo>
                <a:lnTo>
                  <a:pt x="678455" y="4350876"/>
                </a:lnTo>
                <a:cubicBezTo>
                  <a:pt x="532007" y="4350876"/>
                  <a:pt x="413288" y="4232157"/>
                  <a:pt x="413287" y="4085709"/>
                </a:cubicBezTo>
                <a:cubicBezTo>
                  <a:pt x="413288" y="3939261"/>
                  <a:pt x="532007" y="3820541"/>
                  <a:pt x="678455" y="3820541"/>
                </a:cubicBezTo>
                <a:lnTo>
                  <a:pt x="930844" y="3820541"/>
                </a:lnTo>
                <a:lnTo>
                  <a:pt x="930844" y="3251239"/>
                </a:lnTo>
                <a:cubicBezTo>
                  <a:pt x="419935" y="3186221"/>
                  <a:pt x="22536" y="2758927"/>
                  <a:pt x="4029" y="2234922"/>
                </a:cubicBezTo>
                <a:cubicBezTo>
                  <a:pt x="1255" y="2226017"/>
                  <a:pt x="0" y="2216556"/>
                  <a:pt x="0" y="2206803"/>
                </a:cubicBezTo>
                <a:cubicBezTo>
                  <a:pt x="0" y="2145368"/>
                  <a:pt x="49803" y="2095565"/>
                  <a:pt x="111238" y="2095565"/>
                </a:cubicBezTo>
                <a:close/>
                <a:moveTo>
                  <a:pt x="1050366" y="0"/>
                </a:moveTo>
                <a:lnTo>
                  <a:pt x="1085642" y="0"/>
                </a:lnTo>
                <a:cubicBezTo>
                  <a:pt x="1458724" y="0"/>
                  <a:pt x="1761980" y="298955"/>
                  <a:pt x="1767734" y="670400"/>
                </a:cubicBezTo>
                <a:lnTo>
                  <a:pt x="1582354" y="670400"/>
                </a:lnTo>
                <a:cubicBezTo>
                  <a:pt x="1489769" y="670400"/>
                  <a:pt x="1414714" y="745455"/>
                  <a:pt x="1414714" y="838040"/>
                </a:cubicBezTo>
                <a:cubicBezTo>
                  <a:pt x="1414714" y="930625"/>
                  <a:pt x="1489769" y="1005680"/>
                  <a:pt x="1582354" y="1005680"/>
                </a:cubicBezTo>
                <a:lnTo>
                  <a:pt x="1769044" y="1005680"/>
                </a:lnTo>
                <a:lnTo>
                  <a:pt x="1769044" y="1319453"/>
                </a:lnTo>
                <a:lnTo>
                  <a:pt x="1582354" y="1319453"/>
                </a:lnTo>
                <a:cubicBezTo>
                  <a:pt x="1489769" y="1319453"/>
                  <a:pt x="1414714" y="1394508"/>
                  <a:pt x="1414714" y="1487093"/>
                </a:cubicBezTo>
                <a:cubicBezTo>
                  <a:pt x="1414714" y="1579678"/>
                  <a:pt x="1489769" y="1654733"/>
                  <a:pt x="1582354" y="1654733"/>
                </a:cubicBezTo>
                <a:lnTo>
                  <a:pt x="1769044" y="1654733"/>
                </a:lnTo>
                <a:lnTo>
                  <a:pt x="1769044" y="1968506"/>
                </a:lnTo>
                <a:lnTo>
                  <a:pt x="1582354" y="1968506"/>
                </a:lnTo>
                <a:cubicBezTo>
                  <a:pt x="1489769" y="1968506"/>
                  <a:pt x="1414714" y="2043561"/>
                  <a:pt x="1414714" y="2136146"/>
                </a:cubicBezTo>
                <a:cubicBezTo>
                  <a:pt x="1414714" y="2228731"/>
                  <a:pt x="1489769" y="2303786"/>
                  <a:pt x="1582354" y="2303786"/>
                </a:cubicBezTo>
                <a:lnTo>
                  <a:pt x="1758275" y="2303786"/>
                </a:lnTo>
                <a:cubicBezTo>
                  <a:pt x="1709241" y="2630669"/>
                  <a:pt x="1426601" y="2880360"/>
                  <a:pt x="1085642" y="2880360"/>
                </a:cubicBezTo>
                <a:lnTo>
                  <a:pt x="1050366" y="2880360"/>
                </a:lnTo>
                <a:cubicBezTo>
                  <a:pt x="709407" y="2880360"/>
                  <a:pt x="426767" y="2630669"/>
                  <a:pt x="377733" y="2303786"/>
                </a:cubicBezTo>
                <a:lnTo>
                  <a:pt x="549845" y="2303786"/>
                </a:lnTo>
                <a:cubicBezTo>
                  <a:pt x="642430" y="2303786"/>
                  <a:pt x="717485" y="2228731"/>
                  <a:pt x="717485" y="2136146"/>
                </a:cubicBezTo>
                <a:cubicBezTo>
                  <a:pt x="717485" y="2043561"/>
                  <a:pt x="642430" y="1968506"/>
                  <a:pt x="549845" y="1968506"/>
                </a:cubicBezTo>
                <a:lnTo>
                  <a:pt x="366964" y="1968506"/>
                </a:lnTo>
                <a:lnTo>
                  <a:pt x="366964" y="1654733"/>
                </a:lnTo>
                <a:lnTo>
                  <a:pt x="549845" y="1654733"/>
                </a:lnTo>
                <a:cubicBezTo>
                  <a:pt x="642430" y="1654733"/>
                  <a:pt x="717485" y="1579678"/>
                  <a:pt x="717485" y="1487093"/>
                </a:cubicBezTo>
                <a:cubicBezTo>
                  <a:pt x="717485" y="1394508"/>
                  <a:pt x="642430" y="1319453"/>
                  <a:pt x="549845" y="1319453"/>
                </a:cubicBezTo>
                <a:lnTo>
                  <a:pt x="366964" y="1319453"/>
                </a:lnTo>
                <a:lnTo>
                  <a:pt x="366964" y="1005680"/>
                </a:lnTo>
                <a:lnTo>
                  <a:pt x="549845" y="1005680"/>
                </a:lnTo>
                <a:cubicBezTo>
                  <a:pt x="642430" y="1005680"/>
                  <a:pt x="717485" y="930625"/>
                  <a:pt x="717485" y="838040"/>
                </a:cubicBezTo>
                <a:cubicBezTo>
                  <a:pt x="717485" y="745455"/>
                  <a:pt x="642430" y="670400"/>
                  <a:pt x="549845" y="670400"/>
                </a:cubicBezTo>
                <a:lnTo>
                  <a:pt x="368275" y="670400"/>
                </a:lnTo>
                <a:cubicBezTo>
                  <a:pt x="374028" y="298955"/>
                  <a:pt x="677284" y="0"/>
                  <a:pt x="1050366" y="0"/>
                </a:cubicBezTo>
                <a:close/>
              </a:path>
            </a:pathLst>
          </a:cu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46611" tIns="46611" rIns="46611" bIns="46611" numCol="1" spcCol="0" rtlCol="0" fromWordArt="0" anchor="ctr" anchorCtr="0" forceAA="0" compatLnSpc="1">
            <a:prstTxWarp prst="textNoShape">
              <a:avLst/>
            </a:prstTxWarp>
            <a:noAutofit/>
          </a:bodyPr>
          <a:lstStyle/>
          <a:p>
            <a:pPr marL="0" marR="0" lvl="0" indent="0" algn="ctr" defTabSz="931831" rtl="0" eaLnBrk="1" fontAlgn="base" latinLnBrk="0" hangingPunct="1">
              <a:lnSpc>
                <a:spcPct val="100000"/>
              </a:lnSpc>
              <a:spcBef>
                <a:spcPct val="0"/>
              </a:spcBef>
              <a:spcAft>
                <a:spcPct val="0"/>
              </a:spcAft>
              <a:buClrTx/>
              <a:buSzTx/>
              <a:buFontTx/>
              <a:buNone/>
              <a:tabLst/>
              <a:defRPr/>
            </a:pPr>
            <a:endParaRPr kumimoji="0" lang="en-US" sz="1835"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 name="Title 5"/>
          <p:cNvSpPr>
            <a:spLocks noGrp="1"/>
          </p:cNvSpPr>
          <p:nvPr>
            <p:ph type="title" idx="4294967295"/>
          </p:nvPr>
        </p:nvSpPr>
        <p:spPr>
          <a:xfrm>
            <a:off x="461264" y="158737"/>
            <a:ext cx="3694118" cy="2413891"/>
          </a:xfrm>
          <a:prstGeom prst="rect">
            <a:avLst/>
          </a:prstGeom>
        </p:spPr>
        <p:txBody>
          <a:bodyPr anchor="ctr">
            <a:noAutofit/>
          </a:bodyPr>
          <a:lstStyle>
            <a:lvl1pPr>
              <a:defRPr sz="8795"/>
            </a:lvl1pPr>
          </a:lstStyle>
          <a:p>
            <a:r>
              <a:rPr lang="en-US" sz="8793" dirty="0">
                <a:solidFill>
                  <a:schemeClr val="bg1">
                    <a:alpha val="99000"/>
                  </a:schemeClr>
                </a:solidFill>
              </a:rPr>
              <a:t>Q&amp;A</a:t>
            </a:r>
          </a:p>
        </p:txBody>
      </p:sp>
    </p:spTree>
    <p:extLst>
      <p:ext uri="{BB962C8B-B14F-4D97-AF65-F5344CB8AC3E}">
        <p14:creationId xmlns:p14="http://schemas.microsoft.com/office/powerpoint/2010/main" val="2823769801"/>
      </p:ext>
    </p:extLst>
  </p:cSld>
  <p:clrMapOvr>
    <a:masterClrMapping/>
  </p:clrMapOvr>
  <p:transition>
    <p:fade/>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Call to Action">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5837"/>
            <a:ext cx="12192000" cy="6852165"/>
          </a:xfrm>
          <a:prstGeom prst="rect">
            <a:avLst/>
          </a:prstGeom>
        </p:spPr>
      </p:pic>
      <p:sp>
        <p:nvSpPr>
          <p:cNvPr id="8" name="Rectangle 7"/>
          <p:cNvSpPr/>
          <p:nvPr userDrawn="1"/>
        </p:nvSpPr>
        <p:spPr bwMode="auto">
          <a:xfrm>
            <a:off x="10187269" y="-1"/>
            <a:ext cx="2004732" cy="6855083"/>
          </a:xfrm>
          <a:prstGeom prst="rect">
            <a:avLst/>
          </a:prstGeom>
          <a:solidFill>
            <a:srgbClr val="8CC600"/>
          </a:solidFill>
          <a:ln w="9525" cap="flat" cmpd="sng" algn="ctr">
            <a:noFill/>
            <a:prstDash val="solid"/>
            <a:headEnd type="none" w="med" len="med"/>
            <a:tailEnd type="none" w="med" len="med"/>
          </a:ln>
          <a:effectLst/>
        </p:spPr>
        <p:txBody>
          <a:bodyPr vert="horz" wrap="square" lIns="93219" tIns="46609" rIns="93219" bIns="46609" numCol="1" rtlCol="0" anchor="ctr" anchorCtr="0" compatLnSpc="1">
            <a:prstTxWarp prst="textNoShape">
              <a:avLst/>
            </a:prstTxWarp>
          </a:bodyPr>
          <a:lstStyle/>
          <a:p>
            <a:pPr marL="0" marR="0" lvl="0" indent="0" algn="ctr" defTabSz="931831" rtl="0" eaLnBrk="1" fontAlgn="base" latinLnBrk="0" hangingPunct="1">
              <a:lnSpc>
                <a:spcPct val="100000"/>
              </a:lnSpc>
              <a:spcBef>
                <a:spcPct val="0"/>
              </a:spcBef>
              <a:spcAft>
                <a:spcPct val="0"/>
              </a:spcAft>
              <a:buClrTx/>
              <a:buSzTx/>
              <a:buFontTx/>
              <a:buNone/>
              <a:tabLst/>
              <a:defRPr/>
            </a:pPr>
            <a:endParaRPr kumimoji="0" lang="en-US" sz="2243"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9" name="Freeform 64"/>
          <p:cNvSpPr>
            <a:spLocks noEditPoints="1"/>
          </p:cNvSpPr>
          <p:nvPr userDrawn="1"/>
        </p:nvSpPr>
        <p:spPr bwMode="black">
          <a:xfrm flipH="1">
            <a:off x="10598292" y="233151"/>
            <a:ext cx="1182686" cy="908302"/>
          </a:xfrm>
          <a:custGeom>
            <a:avLst/>
            <a:gdLst>
              <a:gd name="T0" fmla="*/ 12 w 221"/>
              <a:gd name="T1" fmla="*/ 104 h 170"/>
              <a:gd name="T2" fmla="*/ 6 w 221"/>
              <a:gd name="T3" fmla="*/ 103 h 170"/>
              <a:gd name="T4" fmla="*/ 2 w 221"/>
              <a:gd name="T5" fmla="*/ 108 h 170"/>
              <a:gd name="T6" fmla="*/ 10 w 221"/>
              <a:gd name="T7" fmla="*/ 141 h 170"/>
              <a:gd name="T8" fmla="*/ 16 w 221"/>
              <a:gd name="T9" fmla="*/ 143 h 170"/>
              <a:gd name="T10" fmla="*/ 21 w 221"/>
              <a:gd name="T11" fmla="*/ 139 h 170"/>
              <a:gd name="T12" fmla="*/ 12 w 221"/>
              <a:gd name="T13" fmla="*/ 104 h 170"/>
              <a:gd name="T14" fmla="*/ 185 w 221"/>
              <a:gd name="T15" fmla="*/ 8 h 170"/>
              <a:gd name="T16" fmla="*/ 219 w 221"/>
              <a:gd name="T17" fmla="*/ 136 h 170"/>
              <a:gd name="T18" fmla="*/ 209 w 221"/>
              <a:gd name="T19" fmla="*/ 139 h 170"/>
              <a:gd name="T20" fmla="*/ 175 w 221"/>
              <a:gd name="T21" fmla="*/ 10 h 170"/>
              <a:gd name="T22" fmla="*/ 185 w 221"/>
              <a:gd name="T23" fmla="*/ 8 h 170"/>
              <a:gd name="T24" fmla="*/ 104 w 221"/>
              <a:gd name="T25" fmla="*/ 170 h 170"/>
              <a:gd name="T26" fmla="*/ 85 w 221"/>
              <a:gd name="T27" fmla="*/ 170 h 170"/>
              <a:gd name="T28" fmla="*/ 63 w 221"/>
              <a:gd name="T29" fmla="*/ 143 h 170"/>
              <a:gd name="T30" fmla="*/ 73 w 221"/>
              <a:gd name="T31" fmla="*/ 143 h 170"/>
              <a:gd name="T32" fmla="*/ 85 w 221"/>
              <a:gd name="T33" fmla="*/ 157 h 170"/>
              <a:gd name="T34" fmla="*/ 104 w 221"/>
              <a:gd name="T35" fmla="*/ 157 h 170"/>
              <a:gd name="T36" fmla="*/ 116 w 221"/>
              <a:gd name="T37" fmla="*/ 143 h 170"/>
              <a:gd name="T38" fmla="*/ 128 w 221"/>
              <a:gd name="T39" fmla="*/ 143 h 170"/>
              <a:gd name="T40" fmla="*/ 104 w 221"/>
              <a:gd name="T41" fmla="*/ 170 h 170"/>
              <a:gd name="T42" fmla="*/ 18 w 221"/>
              <a:gd name="T43" fmla="*/ 102 h 170"/>
              <a:gd name="T44" fmla="*/ 168 w 221"/>
              <a:gd name="T45" fmla="*/ 16 h 170"/>
              <a:gd name="T46" fmla="*/ 172 w 221"/>
              <a:gd name="T47" fmla="*/ 30 h 170"/>
              <a:gd name="T48" fmla="*/ 20 w 221"/>
              <a:gd name="T49" fmla="*/ 109 h 170"/>
              <a:gd name="T50" fmla="*/ 18 w 221"/>
              <a:gd name="T51" fmla="*/ 102 h 170"/>
              <a:gd name="T52" fmla="*/ 185 w 221"/>
              <a:gd name="T53" fmla="*/ 79 h 170"/>
              <a:gd name="T54" fmla="*/ 201 w 221"/>
              <a:gd name="T55" fmla="*/ 137 h 170"/>
              <a:gd name="T56" fmla="*/ 28 w 221"/>
              <a:gd name="T57" fmla="*/ 138 h 170"/>
              <a:gd name="T58" fmla="*/ 24 w 221"/>
              <a:gd name="T59" fmla="*/ 122 h 170"/>
              <a:gd name="T60" fmla="*/ 185 w 221"/>
              <a:gd name="T61" fmla="*/ 7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1" h="170">
                <a:moveTo>
                  <a:pt x="12" y="104"/>
                </a:moveTo>
                <a:cubicBezTo>
                  <a:pt x="6" y="103"/>
                  <a:pt x="6" y="103"/>
                  <a:pt x="6" y="103"/>
                </a:cubicBezTo>
                <a:cubicBezTo>
                  <a:pt x="3" y="103"/>
                  <a:pt x="0" y="104"/>
                  <a:pt x="2" y="108"/>
                </a:cubicBezTo>
                <a:cubicBezTo>
                  <a:pt x="10" y="141"/>
                  <a:pt x="10" y="141"/>
                  <a:pt x="10" y="141"/>
                </a:cubicBezTo>
                <a:cubicBezTo>
                  <a:pt x="12" y="145"/>
                  <a:pt x="14" y="144"/>
                  <a:pt x="16" y="143"/>
                </a:cubicBezTo>
                <a:cubicBezTo>
                  <a:pt x="21" y="139"/>
                  <a:pt x="21" y="139"/>
                  <a:pt x="21" y="139"/>
                </a:cubicBezTo>
                <a:cubicBezTo>
                  <a:pt x="12" y="104"/>
                  <a:pt x="12" y="104"/>
                  <a:pt x="12" y="104"/>
                </a:cubicBezTo>
                <a:close/>
                <a:moveTo>
                  <a:pt x="185" y="8"/>
                </a:moveTo>
                <a:cubicBezTo>
                  <a:pt x="219" y="136"/>
                  <a:pt x="219" y="136"/>
                  <a:pt x="219" y="136"/>
                </a:cubicBezTo>
                <a:cubicBezTo>
                  <a:pt x="221" y="143"/>
                  <a:pt x="211" y="146"/>
                  <a:pt x="209" y="139"/>
                </a:cubicBezTo>
                <a:cubicBezTo>
                  <a:pt x="175" y="10"/>
                  <a:pt x="175" y="10"/>
                  <a:pt x="175" y="10"/>
                </a:cubicBezTo>
                <a:cubicBezTo>
                  <a:pt x="173" y="3"/>
                  <a:pt x="183" y="0"/>
                  <a:pt x="185" y="8"/>
                </a:cubicBezTo>
                <a:close/>
                <a:moveTo>
                  <a:pt x="104" y="170"/>
                </a:moveTo>
                <a:cubicBezTo>
                  <a:pt x="85" y="170"/>
                  <a:pt x="85" y="170"/>
                  <a:pt x="85" y="170"/>
                </a:cubicBezTo>
                <a:cubicBezTo>
                  <a:pt x="69" y="170"/>
                  <a:pt x="62" y="156"/>
                  <a:pt x="63" y="143"/>
                </a:cubicBezTo>
                <a:cubicBezTo>
                  <a:pt x="73" y="143"/>
                  <a:pt x="73" y="143"/>
                  <a:pt x="73" y="143"/>
                </a:cubicBezTo>
                <a:cubicBezTo>
                  <a:pt x="73" y="150"/>
                  <a:pt x="77" y="157"/>
                  <a:pt x="85" y="157"/>
                </a:cubicBezTo>
                <a:cubicBezTo>
                  <a:pt x="104" y="157"/>
                  <a:pt x="104" y="157"/>
                  <a:pt x="104" y="157"/>
                </a:cubicBezTo>
                <a:cubicBezTo>
                  <a:pt x="112" y="157"/>
                  <a:pt x="116" y="150"/>
                  <a:pt x="116" y="143"/>
                </a:cubicBezTo>
                <a:cubicBezTo>
                  <a:pt x="128" y="143"/>
                  <a:pt x="128" y="143"/>
                  <a:pt x="128" y="143"/>
                </a:cubicBezTo>
                <a:cubicBezTo>
                  <a:pt x="128" y="156"/>
                  <a:pt x="120" y="170"/>
                  <a:pt x="104" y="170"/>
                </a:cubicBezTo>
                <a:close/>
                <a:moveTo>
                  <a:pt x="18" y="102"/>
                </a:moveTo>
                <a:cubicBezTo>
                  <a:pt x="168" y="16"/>
                  <a:pt x="168" y="16"/>
                  <a:pt x="168" y="16"/>
                </a:cubicBezTo>
                <a:cubicBezTo>
                  <a:pt x="172" y="30"/>
                  <a:pt x="172" y="30"/>
                  <a:pt x="172" y="30"/>
                </a:cubicBezTo>
                <a:cubicBezTo>
                  <a:pt x="20" y="109"/>
                  <a:pt x="20" y="109"/>
                  <a:pt x="20" y="109"/>
                </a:cubicBezTo>
                <a:cubicBezTo>
                  <a:pt x="18" y="102"/>
                  <a:pt x="18" y="102"/>
                  <a:pt x="18" y="102"/>
                </a:cubicBezTo>
                <a:close/>
                <a:moveTo>
                  <a:pt x="185" y="79"/>
                </a:moveTo>
                <a:cubicBezTo>
                  <a:pt x="201" y="137"/>
                  <a:pt x="201" y="137"/>
                  <a:pt x="201" y="137"/>
                </a:cubicBezTo>
                <a:cubicBezTo>
                  <a:pt x="28" y="138"/>
                  <a:pt x="28" y="138"/>
                  <a:pt x="28" y="138"/>
                </a:cubicBezTo>
                <a:cubicBezTo>
                  <a:pt x="24" y="122"/>
                  <a:pt x="24" y="122"/>
                  <a:pt x="24" y="122"/>
                </a:cubicBezTo>
                <a:cubicBezTo>
                  <a:pt x="185" y="79"/>
                  <a:pt x="185" y="79"/>
                  <a:pt x="185" y="79"/>
                </a:cubicBezTo>
                <a:close/>
              </a:path>
            </a:pathLst>
          </a:custGeom>
          <a:solidFill>
            <a:srgbClr val="FFFFFF"/>
          </a:solidFill>
          <a:ln>
            <a:noFill/>
          </a:ln>
        </p:spPr>
        <p:txBody>
          <a:bodyPr vert="horz" wrap="square" lIns="83909" tIns="41955" rIns="83909" bIns="41955" numCol="1" anchor="t" anchorCtr="0" compatLnSpc="1">
            <a:prstTxWarp prst="textNoShape">
              <a:avLst/>
            </a:prstTxWarp>
          </a:bodyPr>
          <a:lstStyle/>
          <a:p>
            <a:pPr marL="0" marR="0" lvl="0" indent="0" algn="l" defTabSz="932100" rtl="0" eaLnBrk="1" fontAlgn="auto" latinLnBrk="0" hangingPunct="1">
              <a:lnSpc>
                <a:spcPct val="100000"/>
              </a:lnSpc>
              <a:spcBef>
                <a:spcPts val="0"/>
              </a:spcBef>
              <a:spcAft>
                <a:spcPts val="0"/>
              </a:spcAft>
              <a:buClrTx/>
              <a:buSzTx/>
              <a:buFontTx/>
              <a:buNone/>
              <a:tabLst/>
              <a:defRPr/>
            </a:pPr>
            <a:endParaRPr kumimoji="0" lang="en-US" sz="1631" b="0" i="0" u="none" strike="noStrike" kern="0" cap="none" spc="0" normalizeH="0" baseline="0" noProof="0">
              <a:ln>
                <a:noFill/>
              </a:ln>
              <a:solidFill>
                <a:srgbClr val="292929"/>
              </a:solidFill>
              <a:effectLst/>
              <a:uLnTx/>
              <a:uFillTx/>
              <a:latin typeface="Segoe UI"/>
              <a:ea typeface="+mn-ea"/>
              <a:cs typeface="+mn-cs"/>
            </a:endParaRPr>
          </a:p>
        </p:txBody>
      </p:sp>
      <p:sp>
        <p:nvSpPr>
          <p:cNvPr id="4" name="Text Placeholder 3"/>
          <p:cNvSpPr>
            <a:spLocks noGrp="1"/>
          </p:cNvSpPr>
          <p:nvPr>
            <p:ph type="body" sz="quarter" idx="10"/>
          </p:nvPr>
        </p:nvSpPr>
        <p:spPr>
          <a:xfrm>
            <a:off x="589801" y="233152"/>
            <a:ext cx="9310687" cy="6416675"/>
          </a:xfrm>
          <a:prstGeom prst="rect">
            <a:avLst/>
          </a:prstGeom>
        </p:spPr>
        <p:txBody>
          <a:bodyPr/>
          <a:lstStyle>
            <a:lvl1pPr marL="0" indent="0">
              <a:buNone/>
              <a:defRPr sz="3599"/>
            </a:lvl1pPr>
            <a:lvl2pPr>
              <a:defRPr sz="3599"/>
            </a:lvl2pPr>
            <a:lvl3pPr>
              <a:defRPr sz="3599"/>
            </a:lvl3pPr>
            <a:lvl4pPr>
              <a:defRPr sz="3599"/>
            </a:lvl4pPr>
            <a:lvl5pPr>
              <a:defRPr sz="3599"/>
            </a:lvl5pPr>
          </a:lstStyle>
          <a:p>
            <a:pPr lvl="0"/>
            <a:r>
              <a:rPr lang="en-US" dirty="0"/>
              <a:t>Click to edit Master text styles</a:t>
            </a:r>
          </a:p>
        </p:txBody>
      </p:sp>
    </p:spTree>
    <p:extLst>
      <p:ext uri="{BB962C8B-B14F-4D97-AF65-F5344CB8AC3E}">
        <p14:creationId xmlns:p14="http://schemas.microsoft.com/office/powerpoint/2010/main" val="2703944182"/>
      </p:ext>
    </p:extLst>
  </p:cSld>
  <p:clrMapOvr>
    <a:masterClrMapping/>
  </p:clrMapOvr>
  <p:transition>
    <p:fade/>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End">
    <p:bg>
      <p:bgPr>
        <a:solidFill>
          <a:schemeClr val="tx2">
            <a:lumMod val="50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1" y="0"/>
            <a:ext cx="12192000" cy="68580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98"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FFFFFF"/>
              </a:solidFill>
              <a:effectLst/>
              <a:uLnTx/>
              <a:uFillTx/>
              <a:latin typeface="Segoe UI"/>
              <a:ea typeface="+mn-ea"/>
              <a:cs typeface="+mn-cs"/>
            </a:endParaRPr>
          </a:p>
        </p:txBody>
      </p:sp>
      <p:sp>
        <p:nvSpPr>
          <p:cNvPr id="3" name="Text Box 3"/>
          <p:cNvSpPr txBox="1">
            <a:spLocks noChangeArrowheads="1"/>
          </p:cNvSpPr>
          <p:nvPr userDrawn="1"/>
        </p:nvSpPr>
        <p:spPr bwMode="blackWhite">
          <a:xfrm>
            <a:off x="450202" y="5503177"/>
            <a:ext cx="8639369" cy="720470"/>
          </a:xfrm>
          <a:prstGeom prst="rect">
            <a:avLst/>
          </a:prstGeom>
          <a:noFill/>
          <a:ln w="12700">
            <a:noFill/>
            <a:miter lim="800000"/>
            <a:headEnd type="none" w="sm" len="sm"/>
            <a:tailEnd type="none" w="sm" len="sm"/>
          </a:ln>
          <a:effectLst/>
        </p:spPr>
        <p:txBody>
          <a:bodyPr vert="horz" wrap="square" lIns="179212" tIns="143371" rIns="179212" bIns="143371" numCol="1" anchor="t" anchorCtr="0" compatLnSpc="1">
            <a:prstTxWarp prst="textNoShape">
              <a:avLst/>
            </a:prstTxWarp>
            <a:spAutoFit/>
          </a:bodyPr>
          <a:lstStyle/>
          <a:p>
            <a:pPr marL="0" marR="0" lvl="0" indent="0" algn="l" defTabSz="913475" rtl="0" eaLnBrk="0" fontAlgn="auto" latinLnBrk="0" hangingPunct="0">
              <a:lnSpc>
                <a:spcPct val="100000"/>
              </a:lnSpc>
              <a:spcBef>
                <a:spcPts val="0"/>
              </a:spcBef>
              <a:spcAft>
                <a:spcPts val="0"/>
              </a:spcAft>
              <a:buClrTx/>
              <a:buSzTx/>
              <a:buFontTx/>
              <a:buNone/>
              <a:tabLst/>
              <a:defRPr/>
            </a:pPr>
            <a:r>
              <a:rPr kumimoji="0" lang="en-US" sz="686"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Segoe UI" pitchFamily="34" charset="0"/>
              </a:rPr>
              <a:t>© 2015 Microsoft Corporation. All rights reserved. Microsoft, Windows, Windows Vista and other product names are or may be registered trademarks and/or trademarks in the U.S. and/or other countries.</a:t>
            </a:r>
          </a:p>
          <a:p>
            <a:pPr marL="0" marR="0" lvl="0" indent="0" algn="l" defTabSz="913475" rtl="0" eaLnBrk="0" fontAlgn="auto" latinLnBrk="0" hangingPunct="0">
              <a:lnSpc>
                <a:spcPct val="100000"/>
              </a:lnSpc>
              <a:spcBef>
                <a:spcPts val="0"/>
              </a:spcBef>
              <a:spcAft>
                <a:spcPts val="0"/>
              </a:spcAft>
              <a:buClrTx/>
              <a:buSzTx/>
              <a:buFontTx/>
              <a:buNone/>
              <a:tabLst/>
              <a:defRPr/>
            </a:pPr>
            <a:r>
              <a:rPr kumimoji="0" lang="en-US" sz="686"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invGray">
          <a:xfrm>
            <a:off x="667917" y="2968092"/>
            <a:ext cx="3223861" cy="690695"/>
          </a:xfrm>
          <a:prstGeom prst="rect">
            <a:avLst/>
          </a:prstGeom>
        </p:spPr>
      </p:pic>
    </p:spTree>
    <p:extLst>
      <p:ext uri="{BB962C8B-B14F-4D97-AF65-F5344CB8AC3E}">
        <p14:creationId xmlns:p14="http://schemas.microsoft.com/office/powerpoint/2010/main" val="3579830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9.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620296" y="353094"/>
            <a:ext cx="10989093" cy="826002"/>
          </a:xfrm>
          <a:prstGeom prst="rect">
            <a:avLst/>
          </a:prstGeom>
        </p:spPr>
        <p:txBody>
          <a:bodyPr/>
          <a:lstStyle>
            <a:lvl1pPr>
              <a:defRPr>
                <a:solidFill>
                  <a:srgbClr val="008272"/>
                </a:solidFill>
                <a:latin typeface="Segoe UI Light" panose="020B0502040204020203" pitchFamily="34" charset="0"/>
                <a:cs typeface="Segoe UI Light" panose="020B0502040204020203" pitchFamily="34" charset="0"/>
              </a:defRPr>
            </a:lvl1pPr>
          </a:lstStyle>
          <a:p>
            <a:r>
              <a:rPr lang="en-US" dirty="0"/>
              <a:t>Click to edit title</a:t>
            </a:r>
          </a:p>
        </p:txBody>
      </p:sp>
    </p:spTree>
    <p:extLst>
      <p:ext uri="{BB962C8B-B14F-4D97-AF65-F5344CB8AC3E}">
        <p14:creationId xmlns:p14="http://schemas.microsoft.com/office/powerpoint/2010/main" val="32462461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85517748"/>
      </p:ext>
    </p:extLst>
  </p:cSld>
  <p:clrMapOvr>
    <a:masterClrMapping/>
  </p:clrMapOvr>
  <p:transition>
    <p:fade/>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69241" y="289512"/>
            <a:ext cx="11655840" cy="899665"/>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926155789"/>
      </p:ext>
    </p:extLst>
  </p:cSld>
  <p:clrMapOvr>
    <a:masterClrMapping/>
  </p:clrMapOvr>
  <p:transition>
    <p:fade/>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Walkin">
    <p:bg>
      <p:bgRef idx="1001">
        <a:schemeClr val="bg2"/>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7771"/>
            <a:ext cx="12192001" cy="6865773"/>
          </a:xfrm>
          <a:prstGeom prst="rect">
            <a:avLst/>
          </a:prstGeom>
        </p:spPr>
      </p:pic>
      <p:sp>
        <p:nvSpPr>
          <p:cNvPr id="2" name="Rectangle 1"/>
          <p:cNvSpPr/>
          <p:nvPr userDrawn="1"/>
        </p:nvSpPr>
        <p:spPr bwMode="auto">
          <a:xfrm>
            <a:off x="269239" y="2077800"/>
            <a:ext cx="6274974" cy="269602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algn="ctr" defTabSz="913751"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userDrawn="1"/>
        </p:nvSpPr>
        <p:spPr bwMode="invGray">
          <a:xfrm>
            <a:off x="3" y="-1"/>
            <a:ext cx="5647787" cy="685862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algn="ctr" defTabSz="913751"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11" name="TextBox 10"/>
          <p:cNvSpPr txBox="1"/>
          <p:nvPr userDrawn="1"/>
        </p:nvSpPr>
        <p:spPr>
          <a:xfrm>
            <a:off x="269239" y="5237277"/>
            <a:ext cx="11653585" cy="672583"/>
          </a:xfrm>
          <a:prstGeom prst="rect">
            <a:avLst/>
          </a:prstGeom>
        </p:spPr>
        <p:txBody>
          <a:bodyPr vert="horz" wrap="square" lIns="179234" tIns="107540" rIns="143387" bIns="107540" rtlCol="0" anchor="b" anchorCtr="0">
            <a:noAutofit/>
          </a:bodyPr>
          <a:lstStyle>
            <a:lvl1pPr marR="0" lvl="0" indent="0" fontAlgn="auto">
              <a:lnSpc>
                <a:spcPct val="90000"/>
              </a:lnSpc>
              <a:spcBef>
                <a:spcPts val="0"/>
              </a:spcBef>
              <a:spcAft>
                <a:spcPts val="0"/>
              </a:spcAft>
              <a:buClrTx/>
              <a:buSzPct val="90000"/>
              <a:buFont typeface="Arial" pitchFamily="34" charset="0"/>
              <a:buNone/>
              <a:tabLst/>
              <a:defRPr sz="2400" spc="0" baseline="0">
                <a:gradFill>
                  <a:gsLst>
                    <a:gs pos="84066">
                      <a:srgbClr val="FFFFFF"/>
                    </a:gs>
                    <a:gs pos="57576">
                      <a:srgbClr val="FFFFFF"/>
                    </a:gs>
                  </a:gsLst>
                  <a:lin ang="5400000" scaled="0"/>
                </a:gradFill>
              </a:defRPr>
            </a:lvl1pPr>
            <a:lvl2pPr marL="584200" marR="0" indent="-241300" fontAlgn="auto">
              <a:lnSpc>
                <a:spcPct val="90000"/>
              </a:lnSpc>
              <a:spcBef>
                <a:spcPct val="20000"/>
              </a:spcBef>
              <a:spcAft>
                <a:spcPts val="0"/>
              </a:spcAft>
              <a:buClrTx/>
              <a:buSzPct val="90000"/>
              <a:buFont typeface="Arial" pitchFamily="34" charset="0"/>
              <a:buChar char="•"/>
              <a:tabLst/>
              <a:defRPr sz="2400" spc="0" baseline="0">
                <a:gradFill>
                  <a:gsLst>
                    <a:gs pos="1250">
                      <a:schemeClr val="tx1"/>
                    </a:gs>
                    <a:gs pos="100000">
                      <a:schemeClr val="tx1"/>
                    </a:gs>
                  </a:gsLst>
                  <a:lin ang="5400000" scaled="0"/>
                </a:gradFill>
              </a:defRPr>
            </a:lvl2pPr>
            <a:lvl3pPr marL="800100" marR="0" indent="-228600" fontAlgn="auto">
              <a:lnSpc>
                <a:spcPct val="90000"/>
              </a:lnSpc>
              <a:spcBef>
                <a:spcPct val="20000"/>
              </a:spcBef>
              <a:spcAft>
                <a:spcPts val="0"/>
              </a:spcAft>
              <a:buClrTx/>
              <a:buSzPct val="90000"/>
              <a:buFont typeface="Arial" pitchFamily="34" charset="0"/>
              <a:buChar char="•"/>
              <a:tabLst/>
              <a:defRPr sz="2000" spc="0" baseline="0">
                <a:gradFill>
                  <a:gsLst>
                    <a:gs pos="1250">
                      <a:schemeClr val="tx1"/>
                    </a:gs>
                    <a:gs pos="100000">
                      <a:schemeClr val="tx1"/>
                    </a:gs>
                  </a:gsLst>
                  <a:lin ang="5400000" scaled="0"/>
                </a:gradFill>
              </a:defRPr>
            </a:lvl3pPr>
            <a:lvl4pPr marL="1028700" marR="0" indent="-228600" fontAlgn="auto">
              <a:lnSpc>
                <a:spcPct val="90000"/>
              </a:lnSpc>
              <a:spcBef>
                <a:spcPct val="20000"/>
              </a:spcBef>
              <a:spcAft>
                <a:spcPts val="0"/>
              </a:spcAft>
              <a:buClrTx/>
              <a:buSzPct val="90000"/>
              <a:buFont typeface="Arial" pitchFamily="34" charset="0"/>
              <a:buChar char="•"/>
              <a:tabLst/>
              <a:defRPr spc="0" baseline="0">
                <a:gradFill>
                  <a:gsLst>
                    <a:gs pos="1250">
                      <a:schemeClr val="tx1"/>
                    </a:gs>
                    <a:gs pos="100000">
                      <a:schemeClr val="tx1"/>
                    </a:gs>
                  </a:gsLst>
                  <a:lin ang="5400000" scaled="0"/>
                </a:gradFill>
              </a:defRPr>
            </a:lvl4pPr>
            <a:lvl5pPr marL="1257300" marR="0" indent="-228600" fontAlgn="auto">
              <a:lnSpc>
                <a:spcPct val="90000"/>
              </a:lnSpc>
              <a:spcBef>
                <a:spcPct val="20000"/>
              </a:spcBef>
              <a:spcAft>
                <a:spcPts val="0"/>
              </a:spcAft>
              <a:buClrTx/>
              <a:buSzPct val="90000"/>
              <a:buFont typeface="Arial" pitchFamily="34" charset="0"/>
              <a:buChar char="•"/>
              <a:tabLst/>
              <a:defRPr spc="0" baseline="0">
                <a:gradFill>
                  <a:gsLst>
                    <a:gs pos="1250">
                      <a:schemeClr val="tx1"/>
                    </a:gs>
                    <a:gs pos="100000">
                      <a:schemeClr val="tx1"/>
                    </a:gs>
                  </a:gsLst>
                  <a:lin ang="5400000" scaled="0"/>
                </a:gradFill>
              </a:defRPr>
            </a:lvl5pPr>
            <a:lvl6pPr marL="2565040" indent="-233186">
              <a:spcBef>
                <a:spcPct val="20000"/>
              </a:spcBef>
              <a:buFont typeface="Arial" pitchFamily="34" charset="0"/>
              <a:buChar char="•"/>
              <a:defRPr sz="2000"/>
            </a:lvl6pPr>
            <a:lvl7pPr marL="3031412" indent="-233186">
              <a:spcBef>
                <a:spcPct val="20000"/>
              </a:spcBef>
              <a:buFont typeface="Arial" pitchFamily="34" charset="0"/>
              <a:buChar char="•"/>
              <a:defRPr sz="2000"/>
            </a:lvl7pPr>
            <a:lvl8pPr marL="3497783" indent="-233186">
              <a:spcBef>
                <a:spcPct val="20000"/>
              </a:spcBef>
              <a:buFont typeface="Arial" pitchFamily="34" charset="0"/>
              <a:buChar char="•"/>
              <a:defRPr sz="2000"/>
            </a:lvl8pPr>
            <a:lvl9pPr marL="3964155" indent="-233186">
              <a:spcBef>
                <a:spcPct val="20000"/>
              </a:spcBef>
              <a:buFont typeface="Arial" pitchFamily="34" charset="0"/>
              <a:buChar char="•"/>
              <a:defRPr sz="2000"/>
            </a:lvl9pPr>
          </a:lstStyle>
          <a:p>
            <a:pPr lvl="0"/>
            <a:r>
              <a:rPr lang="en-US" sz="2353" dirty="0">
                <a:gradFill>
                  <a:gsLst>
                    <a:gs pos="96653">
                      <a:schemeClr val="tx1"/>
                    </a:gs>
                    <a:gs pos="0">
                      <a:schemeClr val="tx1"/>
                    </a:gs>
                  </a:gsLst>
                  <a:lin ang="5400000" scaled="0"/>
                </a:gradFill>
                <a:latin typeface="+mj-lt"/>
              </a:rPr>
              <a:t>April 4–6, 2016</a:t>
            </a:r>
            <a:br>
              <a:rPr lang="en-US" sz="2353" dirty="0">
                <a:gradFill>
                  <a:gsLst>
                    <a:gs pos="96653">
                      <a:schemeClr val="tx1"/>
                    </a:gs>
                    <a:gs pos="0">
                      <a:schemeClr val="tx1"/>
                    </a:gs>
                  </a:gsLst>
                  <a:lin ang="5400000" scaled="0"/>
                </a:gradFill>
                <a:latin typeface="+mj-lt"/>
              </a:rPr>
            </a:br>
            <a:r>
              <a:rPr lang="en-US" sz="2353" dirty="0">
                <a:gradFill>
                  <a:gsLst>
                    <a:gs pos="96653">
                      <a:schemeClr val="tx1"/>
                    </a:gs>
                    <a:gs pos="0">
                      <a:schemeClr val="tx1"/>
                    </a:gs>
                  </a:gsLst>
                  <a:lin ang="5400000" scaled="0"/>
                </a:gradFill>
                <a:latin typeface="+mj-lt"/>
              </a:rPr>
              <a:t>New Orleans, Louisiana</a:t>
            </a:r>
          </a:p>
        </p:txBody>
      </p:sp>
      <p:pic>
        <p:nvPicPr>
          <p:cNvPr id="19" name="Picture 18"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0205" y="6119147"/>
            <a:ext cx="1253377" cy="268786"/>
          </a:xfrm>
          <a:prstGeom prst="rect">
            <a:avLst/>
          </a:prstGeom>
        </p:spPr>
      </p:pic>
      <p:pic>
        <p:nvPicPr>
          <p:cNvPr id="8" name="Picture 7"/>
          <p:cNvPicPr>
            <a:picLocks noChangeAspect="1"/>
          </p:cNvPicPr>
          <p:nvPr userDrawn="1"/>
        </p:nvPicPr>
        <p:blipFill rotWithShape="1">
          <a:blip r:embed="rId4" cstate="screen">
            <a:extLst>
              <a:ext uri="{28A0092B-C50C-407E-A947-70E740481C1C}">
                <a14:useLocalDpi xmlns:a14="http://schemas.microsoft.com/office/drawing/2010/main"/>
              </a:ext>
            </a:extLst>
          </a:blip>
          <a:srcRect b="1380"/>
          <a:stretch/>
        </p:blipFill>
        <p:spPr bwMode="invGray">
          <a:xfrm>
            <a:off x="448213" y="481160"/>
            <a:ext cx="1421436" cy="300619"/>
          </a:xfrm>
          <a:prstGeom prst="rect">
            <a:avLst/>
          </a:prstGeom>
        </p:spPr>
      </p:pic>
      <p:pic>
        <p:nvPicPr>
          <p:cNvPr id="9" name="Picture 8"/>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bwMode="invGray">
          <a:xfrm>
            <a:off x="371369" y="1936607"/>
            <a:ext cx="3954949" cy="2088239"/>
          </a:xfrm>
          <a:prstGeom prst="rect">
            <a:avLst/>
          </a:prstGeom>
        </p:spPr>
      </p:pic>
      <p:sp>
        <p:nvSpPr>
          <p:cNvPr id="13" name="TextBox 2"/>
          <p:cNvSpPr txBox="1"/>
          <p:nvPr userDrawn="1"/>
        </p:nvSpPr>
        <p:spPr>
          <a:xfrm>
            <a:off x="269241" y="6038334"/>
            <a:ext cx="1274181" cy="975999"/>
          </a:xfrm>
          <a:prstGeom prst="rect">
            <a:avLst/>
          </a:prstGeom>
          <a:noFill/>
        </p:spPr>
        <p:txBody>
          <a:bodyPr wrap="none" lIns="179234" tIns="143387" rIns="179234" bIns="143387"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914016" rtl="0" eaLnBrk="1" fontAlgn="auto" latinLnBrk="0" hangingPunct="1">
              <a:lnSpc>
                <a:spcPct val="90000"/>
              </a:lnSpc>
              <a:spcBef>
                <a:spcPts val="0"/>
              </a:spcBef>
              <a:spcAft>
                <a:spcPts val="588"/>
              </a:spcAft>
              <a:buClrTx/>
              <a:buSzTx/>
              <a:buFontTx/>
              <a:buNone/>
              <a:tabLst/>
              <a:defRPr/>
            </a:pPr>
            <a:r>
              <a:rPr kumimoji="0" lang="en-US" sz="2353"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Light"/>
                <a:ea typeface="+mn-ea"/>
                <a:cs typeface="+mn-cs"/>
              </a:rPr>
              <a:t>#Env16</a:t>
            </a:r>
          </a:p>
          <a:p>
            <a:pPr>
              <a:lnSpc>
                <a:spcPct val="90000"/>
              </a:lnSpc>
              <a:spcAft>
                <a:spcPts val="588"/>
              </a:spcAft>
            </a:pPr>
            <a:endParaRPr lang="en-US" sz="1961" dirty="0">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37287852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1_Walkin">
    <p:bg>
      <p:bgPr>
        <a:solidFill>
          <a:schemeClr val="accent1"/>
        </a:solidFill>
        <a:effectLst/>
      </p:bgPr>
    </p:bg>
    <p:spTree>
      <p:nvGrpSpPr>
        <p:cNvPr id="1" name=""/>
        <p:cNvGrpSpPr/>
        <p:nvPr/>
      </p:nvGrpSpPr>
      <p:grpSpPr>
        <a:xfrm>
          <a:off x="0" y="0"/>
          <a:ext cx="0" cy="0"/>
          <a:chOff x="0" y="0"/>
          <a:chExt cx="0" cy="0"/>
        </a:xfrm>
      </p:grpSpPr>
      <p:sp>
        <p:nvSpPr>
          <p:cNvPr id="2" name="Rectangle 1"/>
          <p:cNvSpPr/>
          <p:nvPr userDrawn="1"/>
        </p:nvSpPr>
        <p:spPr bwMode="auto">
          <a:xfrm>
            <a:off x="269239" y="2077800"/>
            <a:ext cx="6274974" cy="269602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algn="ctr" defTabSz="913751"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pic>
        <p:nvPicPr>
          <p:cNvPr id="19" name="Picture 18"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0205" y="6119147"/>
            <a:ext cx="1253377" cy="268786"/>
          </a:xfrm>
          <a:prstGeom prst="rect">
            <a:avLst/>
          </a:prstGeom>
        </p:spPr>
      </p:pic>
      <p:pic>
        <p:nvPicPr>
          <p:cNvPr id="8" name="Picture 7"/>
          <p:cNvPicPr>
            <a:picLocks noChangeAspect="1"/>
          </p:cNvPicPr>
          <p:nvPr userDrawn="1"/>
        </p:nvPicPr>
        <p:blipFill rotWithShape="1">
          <a:blip r:embed="rId3" cstate="screen">
            <a:extLst>
              <a:ext uri="{28A0092B-C50C-407E-A947-70E740481C1C}">
                <a14:useLocalDpi xmlns:a14="http://schemas.microsoft.com/office/drawing/2010/main"/>
              </a:ext>
            </a:extLst>
          </a:blip>
          <a:srcRect b="1380"/>
          <a:stretch/>
        </p:blipFill>
        <p:spPr bwMode="invGray">
          <a:xfrm>
            <a:off x="448213" y="481160"/>
            <a:ext cx="1421436" cy="300619"/>
          </a:xfrm>
          <a:prstGeom prst="rect">
            <a:avLst/>
          </a:prstGeom>
        </p:spPr>
      </p:pic>
      <p:sp>
        <p:nvSpPr>
          <p:cNvPr id="13" name="TextBox 2"/>
          <p:cNvSpPr txBox="1"/>
          <p:nvPr userDrawn="1"/>
        </p:nvSpPr>
        <p:spPr>
          <a:xfrm>
            <a:off x="10666513" y="269344"/>
            <a:ext cx="1274181" cy="622056"/>
          </a:xfrm>
          <a:prstGeom prst="rect">
            <a:avLst/>
          </a:prstGeom>
          <a:noFill/>
        </p:spPr>
        <p:txBody>
          <a:bodyPr wrap="none" lIns="179234" tIns="143387" rIns="179234" bIns="143387"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nSpc>
                <a:spcPct val="90000"/>
              </a:lnSpc>
              <a:spcAft>
                <a:spcPts val="588"/>
              </a:spcAft>
            </a:pPr>
            <a:r>
              <a:rPr lang="en-US" sz="2353" dirty="0">
                <a:gradFill>
                  <a:gsLst>
                    <a:gs pos="2917">
                      <a:schemeClr val="tx1"/>
                    </a:gs>
                    <a:gs pos="30000">
                      <a:schemeClr val="tx1"/>
                    </a:gs>
                  </a:gsLst>
                  <a:lin ang="5400000" scaled="0"/>
                </a:gradFill>
                <a:latin typeface="+mj-lt"/>
              </a:rPr>
              <a:t>#Env16</a:t>
            </a:r>
          </a:p>
        </p:txBody>
      </p:sp>
      <p:sp>
        <p:nvSpPr>
          <p:cNvPr id="3" name="TextBox 2"/>
          <p:cNvSpPr txBox="1"/>
          <p:nvPr userDrawn="1"/>
        </p:nvSpPr>
        <p:spPr>
          <a:xfrm>
            <a:off x="259645" y="2084175"/>
            <a:ext cx="9631661" cy="3025278"/>
          </a:xfrm>
          <a:prstGeom prst="rect">
            <a:avLst/>
          </a:prstGeom>
          <a:noFill/>
        </p:spPr>
        <p:txBody>
          <a:bodyPr wrap="none" lIns="179234" tIns="143387" rIns="179234" bIns="143387" rtlCol="0">
            <a:spAutoFit/>
          </a:bodyPr>
          <a:lstStyle/>
          <a:p>
            <a:pPr>
              <a:lnSpc>
                <a:spcPct val="90000"/>
              </a:lnSpc>
              <a:spcAft>
                <a:spcPts val="588"/>
              </a:spcAft>
            </a:pPr>
            <a:r>
              <a:rPr lang="en-US" sz="9407" dirty="0">
                <a:gradFill>
                  <a:gsLst>
                    <a:gs pos="2917">
                      <a:schemeClr val="tx1"/>
                    </a:gs>
                    <a:gs pos="30000">
                      <a:schemeClr val="tx1"/>
                    </a:gs>
                  </a:gsLst>
                  <a:lin ang="5400000" scaled="0"/>
                </a:gradFill>
                <a:latin typeface="Segoe UI Light" panose="020B0502040204020203" pitchFamily="34" charset="0"/>
                <a:cs typeface="Segoe UI Light" panose="020B0502040204020203" pitchFamily="34" charset="0"/>
              </a:rPr>
              <a:t>Welcome</a:t>
            </a:r>
            <a:r>
              <a:rPr lang="en-US" sz="9407" baseline="0" dirty="0">
                <a:gradFill>
                  <a:gsLst>
                    <a:gs pos="2917">
                      <a:schemeClr val="tx1"/>
                    </a:gs>
                    <a:gs pos="30000">
                      <a:schemeClr val="tx1"/>
                    </a:gs>
                  </a:gsLst>
                  <a:lin ang="5400000" scaled="0"/>
                </a:gradFill>
                <a:latin typeface="Segoe UI Light" panose="020B0502040204020203" pitchFamily="34" charset="0"/>
                <a:cs typeface="Segoe UI Light" panose="020B0502040204020203" pitchFamily="34" charset="0"/>
              </a:rPr>
              <a:t> to</a:t>
            </a:r>
          </a:p>
          <a:p>
            <a:pPr>
              <a:lnSpc>
                <a:spcPct val="90000"/>
              </a:lnSpc>
              <a:spcAft>
                <a:spcPts val="588"/>
              </a:spcAft>
            </a:pPr>
            <a:r>
              <a:rPr lang="en-US" sz="9407" dirty="0">
                <a:gradFill>
                  <a:gsLst>
                    <a:gs pos="2917">
                      <a:schemeClr val="tx1"/>
                    </a:gs>
                    <a:gs pos="30000">
                      <a:schemeClr val="tx1"/>
                    </a:gs>
                  </a:gsLst>
                  <a:lin ang="5400000" scaled="0"/>
                </a:gradFill>
                <a:latin typeface="Segoe UI Light" panose="020B0502040204020203" pitchFamily="34" charset="0"/>
                <a:cs typeface="Segoe UI Light" panose="020B0502040204020203" pitchFamily="34" charset="0"/>
              </a:rPr>
              <a:t>Microsoft Envision</a:t>
            </a:r>
          </a:p>
        </p:txBody>
      </p:sp>
    </p:spTree>
    <p:extLst>
      <p:ext uri="{BB962C8B-B14F-4D97-AF65-F5344CB8AC3E}">
        <p14:creationId xmlns:p14="http://schemas.microsoft.com/office/powerpoint/2010/main" val="26772864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2_Walkin">
    <p:bg>
      <p:bgPr>
        <a:solidFill>
          <a:schemeClr val="accent1"/>
        </a:solidFill>
        <a:effectLst/>
      </p:bgPr>
    </p:bg>
    <p:spTree>
      <p:nvGrpSpPr>
        <p:cNvPr id="1" name=""/>
        <p:cNvGrpSpPr/>
        <p:nvPr/>
      </p:nvGrpSpPr>
      <p:grpSpPr>
        <a:xfrm>
          <a:off x="0" y="0"/>
          <a:ext cx="0" cy="0"/>
          <a:chOff x="0" y="0"/>
          <a:chExt cx="0" cy="0"/>
        </a:xfrm>
      </p:grpSpPr>
      <p:sp>
        <p:nvSpPr>
          <p:cNvPr id="2" name="Rectangle 1"/>
          <p:cNvSpPr/>
          <p:nvPr userDrawn="1"/>
        </p:nvSpPr>
        <p:spPr bwMode="auto">
          <a:xfrm>
            <a:off x="269239" y="2077800"/>
            <a:ext cx="6274974" cy="269602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algn="ctr" defTabSz="913751"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pic>
        <p:nvPicPr>
          <p:cNvPr id="19" name="Picture 18"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0205" y="6119147"/>
            <a:ext cx="1253377" cy="268786"/>
          </a:xfrm>
          <a:prstGeom prst="rect">
            <a:avLst/>
          </a:prstGeom>
        </p:spPr>
      </p:pic>
      <p:pic>
        <p:nvPicPr>
          <p:cNvPr id="8" name="Picture 7"/>
          <p:cNvPicPr>
            <a:picLocks noChangeAspect="1"/>
          </p:cNvPicPr>
          <p:nvPr userDrawn="1"/>
        </p:nvPicPr>
        <p:blipFill rotWithShape="1">
          <a:blip r:embed="rId3" cstate="screen">
            <a:extLst>
              <a:ext uri="{28A0092B-C50C-407E-A947-70E740481C1C}">
                <a14:useLocalDpi xmlns:a14="http://schemas.microsoft.com/office/drawing/2010/main"/>
              </a:ext>
            </a:extLst>
          </a:blip>
          <a:srcRect b="1380"/>
          <a:stretch/>
        </p:blipFill>
        <p:spPr bwMode="invGray">
          <a:xfrm>
            <a:off x="448213" y="481160"/>
            <a:ext cx="1421436" cy="300619"/>
          </a:xfrm>
          <a:prstGeom prst="rect">
            <a:avLst/>
          </a:prstGeom>
        </p:spPr>
      </p:pic>
      <p:sp>
        <p:nvSpPr>
          <p:cNvPr id="13" name="TextBox 2"/>
          <p:cNvSpPr txBox="1"/>
          <p:nvPr userDrawn="1"/>
        </p:nvSpPr>
        <p:spPr>
          <a:xfrm>
            <a:off x="10666513" y="269344"/>
            <a:ext cx="1274181" cy="622056"/>
          </a:xfrm>
          <a:prstGeom prst="rect">
            <a:avLst/>
          </a:prstGeom>
          <a:noFill/>
        </p:spPr>
        <p:txBody>
          <a:bodyPr wrap="none" lIns="179234" tIns="143387" rIns="179234" bIns="143387"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nSpc>
                <a:spcPct val="90000"/>
              </a:lnSpc>
              <a:spcAft>
                <a:spcPts val="588"/>
              </a:spcAft>
            </a:pPr>
            <a:r>
              <a:rPr lang="en-US" sz="2353" dirty="0">
                <a:gradFill>
                  <a:gsLst>
                    <a:gs pos="2917">
                      <a:schemeClr val="tx1"/>
                    </a:gs>
                    <a:gs pos="30000">
                      <a:schemeClr val="tx1"/>
                    </a:gs>
                  </a:gsLst>
                  <a:lin ang="5400000" scaled="0"/>
                </a:gradFill>
                <a:latin typeface="+mj-lt"/>
              </a:rPr>
              <a:t>#Env16</a:t>
            </a:r>
          </a:p>
        </p:txBody>
      </p:sp>
      <p:sp>
        <p:nvSpPr>
          <p:cNvPr id="3" name="TextBox 2"/>
          <p:cNvSpPr txBox="1"/>
          <p:nvPr userDrawn="1"/>
        </p:nvSpPr>
        <p:spPr>
          <a:xfrm>
            <a:off x="259645" y="2084172"/>
            <a:ext cx="9631661" cy="1618996"/>
          </a:xfrm>
          <a:prstGeom prst="rect">
            <a:avLst/>
          </a:prstGeom>
          <a:noFill/>
        </p:spPr>
        <p:txBody>
          <a:bodyPr wrap="none" lIns="179234" tIns="143387" rIns="179234" bIns="143387" rtlCol="0">
            <a:spAutoFit/>
          </a:bodyPr>
          <a:lstStyle/>
          <a:p>
            <a:pPr>
              <a:lnSpc>
                <a:spcPct val="90000"/>
              </a:lnSpc>
              <a:spcAft>
                <a:spcPts val="588"/>
              </a:spcAft>
            </a:pPr>
            <a:r>
              <a:rPr lang="en-US" sz="9407" dirty="0">
                <a:gradFill>
                  <a:gsLst>
                    <a:gs pos="2917">
                      <a:schemeClr val="tx1"/>
                    </a:gs>
                    <a:gs pos="30000">
                      <a:schemeClr val="tx1"/>
                    </a:gs>
                  </a:gsLst>
                  <a:lin ang="5400000" scaled="0"/>
                </a:gradFill>
                <a:latin typeface="+mj-lt"/>
              </a:rPr>
              <a:t>Microsoft Envision</a:t>
            </a:r>
          </a:p>
        </p:txBody>
      </p:sp>
    </p:spTree>
    <p:extLst>
      <p:ext uri="{BB962C8B-B14F-4D97-AF65-F5344CB8AC3E}">
        <p14:creationId xmlns:p14="http://schemas.microsoft.com/office/powerpoint/2010/main" val="2871397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3_Walkin">
    <p:bg>
      <p:bgPr>
        <a:solidFill>
          <a:schemeClr val="accent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p:cNvSpPr/>
          <p:nvPr userDrawn="1"/>
        </p:nvSpPr>
        <p:spPr bwMode="auto">
          <a:xfrm>
            <a:off x="0" y="0"/>
            <a:ext cx="12192000" cy="6858000"/>
          </a:xfrm>
          <a:prstGeom prst="rect">
            <a:avLst/>
          </a:prstGeom>
          <a:gradFill flip="none" rotWithShape="1">
            <a:gsLst>
              <a:gs pos="31000">
                <a:srgbClr val="000000">
                  <a:alpha val="0"/>
                </a:srgbClr>
              </a:gs>
              <a:gs pos="75000">
                <a:srgbClr val="000000">
                  <a:alpha val="50000"/>
                </a:srgbClr>
              </a:gs>
            </a:gsLst>
            <a:lin ang="135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algn="ctr" defTabSz="913751"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Rectangle 1"/>
          <p:cNvSpPr/>
          <p:nvPr userDrawn="1"/>
        </p:nvSpPr>
        <p:spPr bwMode="auto">
          <a:xfrm>
            <a:off x="269239" y="2077800"/>
            <a:ext cx="6274974" cy="269602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algn="ctr" defTabSz="913751"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pic>
        <p:nvPicPr>
          <p:cNvPr id="19" name="Picture 18"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0205" y="6119147"/>
            <a:ext cx="1253377" cy="268786"/>
          </a:xfrm>
          <a:prstGeom prst="rect">
            <a:avLst/>
          </a:prstGeom>
        </p:spPr>
      </p:pic>
      <p:pic>
        <p:nvPicPr>
          <p:cNvPr id="8" name="Picture 7"/>
          <p:cNvPicPr>
            <a:picLocks noChangeAspect="1"/>
          </p:cNvPicPr>
          <p:nvPr userDrawn="1"/>
        </p:nvPicPr>
        <p:blipFill rotWithShape="1">
          <a:blip r:embed="rId4" cstate="screen">
            <a:extLst>
              <a:ext uri="{28A0092B-C50C-407E-A947-70E740481C1C}">
                <a14:useLocalDpi xmlns:a14="http://schemas.microsoft.com/office/drawing/2010/main"/>
              </a:ext>
            </a:extLst>
          </a:blip>
          <a:srcRect b="1380"/>
          <a:stretch/>
        </p:blipFill>
        <p:spPr bwMode="invGray">
          <a:xfrm>
            <a:off x="448213" y="481160"/>
            <a:ext cx="1421436" cy="300619"/>
          </a:xfrm>
          <a:prstGeom prst="rect">
            <a:avLst/>
          </a:prstGeom>
        </p:spPr>
      </p:pic>
    </p:spTree>
    <p:extLst>
      <p:ext uri="{BB962C8B-B14F-4D97-AF65-F5344CB8AC3E}">
        <p14:creationId xmlns:p14="http://schemas.microsoft.com/office/powerpoint/2010/main" val="19491061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4_Walkin">
    <p:bg>
      <p:bgPr>
        <a:solidFill>
          <a:schemeClr val="accent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
            <a:ext cx="12191377" cy="6858623"/>
          </a:xfrm>
          <a:prstGeom prst="rect">
            <a:avLst/>
          </a:prstGeom>
        </p:spPr>
      </p:pic>
      <p:sp>
        <p:nvSpPr>
          <p:cNvPr id="2" name="Rectangle 1"/>
          <p:cNvSpPr/>
          <p:nvPr userDrawn="1"/>
        </p:nvSpPr>
        <p:spPr bwMode="auto">
          <a:xfrm>
            <a:off x="269239" y="2077800"/>
            <a:ext cx="6274974" cy="269602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algn="ctr" defTabSz="913751"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pic>
        <p:nvPicPr>
          <p:cNvPr id="19" name="Picture 18"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0205" y="6119147"/>
            <a:ext cx="1253377" cy="268786"/>
          </a:xfrm>
          <a:prstGeom prst="rect">
            <a:avLst/>
          </a:prstGeom>
        </p:spPr>
      </p:pic>
      <p:pic>
        <p:nvPicPr>
          <p:cNvPr id="8" name="Picture 7"/>
          <p:cNvPicPr>
            <a:picLocks noChangeAspect="1"/>
          </p:cNvPicPr>
          <p:nvPr userDrawn="1"/>
        </p:nvPicPr>
        <p:blipFill rotWithShape="1">
          <a:blip r:embed="rId4" cstate="screen">
            <a:extLst>
              <a:ext uri="{28A0092B-C50C-407E-A947-70E740481C1C}">
                <a14:useLocalDpi xmlns:a14="http://schemas.microsoft.com/office/drawing/2010/main"/>
              </a:ext>
            </a:extLst>
          </a:blip>
          <a:srcRect b="1380"/>
          <a:stretch/>
        </p:blipFill>
        <p:spPr bwMode="invGray">
          <a:xfrm>
            <a:off x="448213" y="481160"/>
            <a:ext cx="1421436" cy="300619"/>
          </a:xfrm>
          <a:prstGeom prst="rect">
            <a:avLst/>
          </a:prstGeom>
        </p:spPr>
      </p:pic>
      <p:sp>
        <p:nvSpPr>
          <p:cNvPr id="13" name="TextBox 2"/>
          <p:cNvSpPr txBox="1"/>
          <p:nvPr userDrawn="1"/>
        </p:nvSpPr>
        <p:spPr>
          <a:xfrm>
            <a:off x="10666513" y="269344"/>
            <a:ext cx="1274181" cy="622056"/>
          </a:xfrm>
          <a:prstGeom prst="rect">
            <a:avLst/>
          </a:prstGeom>
          <a:noFill/>
        </p:spPr>
        <p:txBody>
          <a:bodyPr wrap="none" lIns="179234" tIns="143387" rIns="179234" bIns="143387"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nSpc>
                <a:spcPct val="90000"/>
              </a:lnSpc>
              <a:spcAft>
                <a:spcPts val="588"/>
              </a:spcAft>
            </a:pPr>
            <a:r>
              <a:rPr lang="en-US" sz="2353" dirty="0">
                <a:gradFill>
                  <a:gsLst>
                    <a:gs pos="2917">
                      <a:schemeClr val="tx1"/>
                    </a:gs>
                    <a:gs pos="30000">
                      <a:schemeClr val="tx1"/>
                    </a:gs>
                  </a:gsLst>
                  <a:lin ang="5400000" scaled="0"/>
                </a:gradFill>
                <a:latin typeface="+mj-lt"/>
              </a:rPr>
              <a:t>#Env16</a:t>
            </a:r>
          </a:p>
        </p:txBody>
      </p:sp>
      <p:sp>
        <p:nvSpPr>
          <p:cNvPr id="3" name="TextBox 2"/>
          <p:cNvSpPr txBox="1"/>
          <p:nvPr userDrawn="1"/>
        </p:nvSpPr>
        <p:spPr>
          <a:xfrm>
            <a:off x="166265" y="2084173"/>
            <a:ext cx="9710400" cy="1397396"/>
          </a:xfrm>
          <a:prstGeom prst="rect">
            <a:avLst/>
          </a:prstGeom>
          <a:noFill/>
        </p:spPr>
        <p:txBody>
          <a:bodyPr wrap="none" lIns="179234" tIns="143387" rIns="179234" bIns="143387" rtlCol="0">
            <a:spAutoFit/>
          </a:bodyPr>
          <a:lstStyle/>
          <a:p>
            <a:pPr>
              <a:lnSpc>
                <a:spcPct val="90000"/>
              </a:lnSpc>
              <a:spcAft>
                <a:spcPts val="588"/>
              </a:spcAft>
            </a:pPr>
            <a:r>
              <a:rPr lang="en-US" sz="7838" dirty="0">
                <a:gradFill>
                  <a:gsLst>
                    <a:gs pos="2917">
                      <a:schemeClr val="tx1"/>
                    </a:gs>
                    <a:gs pos="30000">
                      <a:schemeClr val="tx1"/>
                    </a:gs>
                  </a:gsLst>
                  <a:lin ang="5400000" scaled="0"/>
                </a:gradFill>
                <a:latin typeface="+mj-lt"/>
              </a:rPr>
              <a:t>Digital Transformation</a:t>
            </a:r>
          </a:p>
        </p:txBody>
      </p:sp>
    </p:spTree>
    <p:extLst>
      <p:ext uri="{BB962C8B-B14F-4D97-AF65-F5344CB8AC3E}">
        <p14:creationId xmlns:p14="http://schemas.microsoft.com/office/powerpoint/2010/main" val="416270057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5_Walkin">
    <p:bg>
      <p:bgPr>
        <a:solidFill>
          <a:schemeClr val="accent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
            <a:ext cx="12192000" cy="6858001"/>
          </a:xfrm>
          <a:prstGeom prst="rect">
            <a:avLst/>
          </a:prstGeom>
        </p:spPr>
      </p:pic>
      <p:sp>
        <p:nvSpPr>
          <p:cNvPr id="4" name="Rectangle 3"/>
          <p:cNvSpPr/>
          <p:nvPr userDrawn="1"/>
        </p:nvSpPr>
        <p:spPr bwMode="auto">
          <a:xfrm>
            <a:off x="0" y="2"/>
            <a:ext cx="12192000" cy="6858001"/>
          </a:xfrm>
          <a:prstGeom prst="rect">
            <a:avLst/>
          </a:prstGeom>
          <a:gradFill flip="none" rotWithShape="1">
            <a:gsLst>
              <a:gs pos="33000">
                <a:srgbClr val="000000">
                  <a:alpha val="0"/>
                </a:srgbClr>
              </a:gs>
              <a:gs pos="100000">
                <a:srgbClr val="000000">
                  <a:alpha val="50000"/>
                </a:srgb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algn="ctr" defTabSz="913751"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Rectangle 1"/>
          <p:cNvSpPr/>
          <p:nvPr userDrawn="1"/>
        </p:nvSpPr>
        <p:spPr bwMode="auto">
          <a:xfrm>
            <a:off x="269239" y="2077800"/>
            <a:ext cx="6274974" cy="269602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algn="ctr" defTabSz="913751"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pic>
        <p:nvPicPr>
          <p:cNvPr id="19" name="Picture 18"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0205" y="6119147"/>
            <a:ext cx="1253377" cy="268786"/>
          </a:xfrm>
          <a:prstGeom prst="rect">
            <a:avLst/>
          </a:prstGeom>
        </p:spPr>
      </p:pic>
      <p:pic>
        <p:nvPicPr>
          <p:cNvPr id="8" name="Picture 7"/>
          <p:cNvPicPr>
            <a:picLocks noChangeAspect="1"/>
          </p:cNvPicPr>
          <p:nvPr userDrawn="1"/>
        </p:nvPicPr>
        <p:blipFill rotWithShape="1">
          <a:blip r:embed="rId4" cstate="screen">
            <a:extLst>
              <a:ext uri="{28A0092B-C50C-407E-A947-70E740481C1C}">
                <a14:useLocalDpi xmlns:a14="http://schemas.microsoft.com/office/drawing/2010/main"/>
              </a:ext>
            </a:extLst>
          </a:blip>
          <a:srcRect b="1380"/>
          <a:stretch/>
        </p:blipFill>
        <p:spPr bwMode="invGray">
          <a:xfrm>
            <a:off x="448213" y="481160"/>
            <a:ext cx="1421436" cy="300619"/>
          </a:xfrm>
          <a:prstGeom prst="rect">
            <a:avLst/>
          </a:prstGeom>
        </p:spPr>
      </p:pic>
      <p:sp>
        <p:nvSpPr>
          <p:cNvPr id="10" name="TextBox 9"/>
          <p:cNvSpPr txBox="1"/>
          <p:nvPr userDrawn="1"/>
        </p:nvSpPr>
        <p:spPr>
          <a:xfrm>
            <a:off x="166265" y="1211215"/>
            <a:ext cx="9710400" cy="1397396"/>
          </a:xfrm>
          <a:prstGeom prst="rect">
            <a:avLst/>
          </a:prstGeom>
          <a:noFill/>
        </p:spPr>
        <p:txBody>
          <a:bodyPr wrap="none" lIns="179234" tIns="143387" rIns="179234" bIns="143387" rtlCol="0">
            <a:spAutoFit/>
          </a:bodyPr>
          <a:lstStyle/>
          <a:p>
            <a:pPr>
              <a:lnSpc>
                <a:spcPct val="90000"/>
              </a:lnSpc>
              <a:spcAft>
                <a:spcPts val="588"/>
              </a:spcAft>
            </a:pPr>
            <a:r>
              <a:rPr lang="en-US" sz="7838" dirty="0">
                <a:gradFill>
                  <a:gsLst>
                    <a:gs pos="2917">
                      <a:schemeClr val="tx1"/>
                    </a:gs>
                    <a:gs pos="30000">
                      <a:schemeClr val="tx1"/>
                    </a:gs>
                  </a:gsLst>
                  <a:lin ang="5400000" scaled="0"/>
                </a:gradFill>
                <a:latin typeface="+mj-lt"/>
              </a:rPr>
              <a:t>Digital Transformation</a:t>
            </a:r>
          </a:p>
        </p:txBody>
      </p:sp>
    </p:spTree>
    <p:extLst>
      <p:ext uri="{BB962C8B-B14F-4D97-AF65-F5344CB8AC3E}">
        <p14:creationId xmlns:p14="http://schemas.microsoft.com/office/powerpoint/2010/main" val="3884914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13_Walkin">
    <p:bg>
      <p:bgPr>
        <a:solidFill>
          <a:schemeClr val="accent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2"/>
          </a:xfrm>
          <a:prstGeom prst="rect">
            <a:avLst/>
          </a:prstGeom>
        </p:spPr>
      </p:pic>
      <p:sp>
        <p:nvSpPr>
          <p:cNvPr id="4" name="Rectangle 3"/>
          <p:cNvSpPr/>
          <p:nvPr userDrawn="1"/>
        </p:nvSpPr>
        <p:spPr bwMode="auto">
          <a:xfrm>
            <a:off x="0" y="2"/>
            <a:ext cx="12192000" cy="6858001"/>
          </a:xfrm>
          <a:prstGeom prst="rect">
            <a:avLst/>
          </a:prstGeom>
          <a:gradFill flip="none" rotWithShape="1">
            <a:gsLst>
              <a:gs pos="33000">
                <a:schemeClr val="accent1">
                  <a:alpha val="14000"/>
                </a:schemeClr>
              </a:gs>
              <a:gs pos="100000">
                <a:schemeClr val="accent4">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algn="ctr" defTabSz="913751" fontAlgn="base">
              <a:lnSpc>
                <a:spcPct val="90000"/>
              </a:lnSpc>
              <a:spcBef>
                <a:spcPct val="0"/>
              </a:spcBef>
              <a:spcAft>
                <a:spcPct val="0"/>
              </a:spcAft>
            </a:pPr>
            <a:endParaRPr lang="en-US" sz="1765"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Rectangle 1"/>
          <p:cNvSpPr/>
          <p:nvPr userDrawn="1"/>
        </p:nvSpPr>
        <p:spPr bwMode="auto">
          <a:xfrm>
            <a:off x="269239" y="2077800"/>
            <a:ext cx="6274974" cy="269602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algn="ctr" defTabSz="913751"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pic>
        <p:nvPicPr>
          <p:cNvPr id="19" name="Picture 18"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0205" y="6119147"/>
            <a:ext cx="1253377" cy="268786"/>
          </a:xfrm>
          <a:prstGeom prst="rect">
            <a:avLst/>
          </a:prstGeom>
        </p:spPr>
      </p:pic>
      <p:pic>
        <p:nvPicPr>
          <p:cNvPr id="8" name="Picture 7"/>
          <p:cNvPicPr>
            <a:picLocks noChangeAspect="1"/>
          </p:cNvPicPr>
          <p:nvPr userDrawn="1"/>
        </p:nvPicPr>
        <p:blipFill rotWithShape="1">
          <a:blip r:embed="rId4" cstate="screen">
            <a:extLst>
              <a:ext uri="{28A0092B-C50C-407E-A947-70E740481C1C}">
                <a14:useLocalDpi xmlns:a14="http://schemas.microsoft.com/office/drawing/2010/main"/>
              </a:ext>
            </a:extLst>
          </a:blip>
          <a:srcRect b="1380"/>
          <a:stretch/>
        </p:blipFill>
        <p:spPr bwMode="invGray">
          <a:xfrm>
            <a:off x="448213" y="489856"/>
            <a:ext cx="1421436" cy="300619"/>
          </a:xfrm>
          <a:prstGeom prst="rect">
            <a:avLst/>
          </a:prstGeom>
        </p:spPr>
      </p:pic>
    </p:spTree>
    <p:extLst>
      <p:ext uri="{BB962C8B-B14F-4D97-AF65-F5344CB8AC3E}">
        <p14:creationId xmlns:p14="http://schemas.microsoft.com/office/powerpoint/2010/main" val="11833246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12_Walkin">
    <p:bg>
      <p:bgPr>
        <a:solidFill>
          <a:schemeClr val="accent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a:ext>
            </a:extLst>
          </a:blip>
          <a:srcRect/>
          <a:stretch/>
        </p:blipFill>
        <p:spPr>
          <a:xfrm>
            <a:off x="0" y="3"/>
            <a:ext cx="12192000" cy="6858001"/>
          </a:xfrm>
          <a:prstGeom prst="rect">
            <a:avLst/>
          </a:prstGeom>
        </p:spPr>
      </p:pic>
      <p:sp>
        <p:nvSpPr>
          <p:cNvPr id="4" name="Rectangle 3"/>
          <p:cNvSpPr/>
          <p:nvPr userDrawn="1"/>
        </p:nvSpPr>
        <p:spPr bwMode="auto">
          <a:xfrm>
            <a:off x="0" y="2"/>
            <a:ext cx="12192000" cy="6858001"/>
          </a:xfrm>
          <a:prstGeom prst="rect">
            <a:avLst/>
          </a:prstGeom>
          <a:gradFill flip="none" rotWithShape="1">
            <a:gsLst>
              <a:gs pos="33000">
                <a:srgbClr val="000000">
                  <a:alpha val="0"/>
                </a:srgbClr>
              </a:gs>
              <a:gs pos="100000">
                <a:srgbClr val="000000">
                  <a:alpha val="50000"/>
                </a:srgb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algn="ctr" defTabSz="913751"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Rectangle 1"/>
          <p:cNvSpPr/>
          <p:nvPr userDrawn="1"/>
        </p:nvSpPr>
        <p:spPr bwMode="auto">
          <a:xfrm>
            <a:off x="269239" y="2077800"/>
            <a:ext cx="6274974" cy="269602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algn="ctr" defTabSz="913751"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pic>
        <p:nvPicPr>
          <p:cNvPr id="19" name="Picture 18" hidden="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50205" y="6119147"/>
            <a:ext cx="1253377" cy="268786"/>
          </a:xfrm>
          <a:prstGeom prst="rect">
            <a:avLst/>
          </a:prstGeom>
        </p:spPr>
      </p:pic>
      <p:pic>
        <p:nvPicPr>
          <p:cNvPr id="8" name="Picture 7"/>
          <p:cNvPicPr>
            <a:picLocks noChangeAspect="1"/>
          </p:cNvPicPr>
          <p:nvPr userDrawn="1"/>
        </p:nvPicPr>
        <p:blipFill rotWithShape="1">
          <a:blip r:embed="rId5" cstate="screen">
            <a:extLst>
              <a:ext uri="{28A0092B-C50C-407E-A947-70E740481C1C}">
                <a14:useLocalDpi xmlns:a14="http://schemas.microsoft.com/office/drawing/2010/main"/>
              </a:ext>
            </a:extLst>
          </a:blip>
          <a:srcRect b="1380"/>
          <a:stretch/>
        </p:blipFill>
        <p:spPr bwMode="invGray">
          <a:xfrm>
            <a:off x="448213" y="481160"/>
            <a:ext cx="1421436" cy="300619"/>
          </a:xfrm>
          <a:prstGeom prst="rect">
            <a:avLst/>
          </a:prstGeom>
        </p:spPr>
      </p:pic>
      <p:sp>
        <p:nvSpPr>
          <p:cNvPr id="10" name="TextBox 9"/>
          <p:cNvSpPr txBox="1"/>
          <p:nvPr userDrawn="1"/>
        </p:nvSpPr>
        <p:spPr>
          <a:xfrm>
            <a:off x="166265" y="3041676"/>
            <a:ext cx="9710400" cy="1397396"/>
          </a:xfrm>
          <a:prstGeom prst="rect">
            <a:avLst/>
          </a:prstGeom>
          <a:noFill/>
        </p:spPr>
        <p:txBody>
          <a:bodyPr wrap="none" lIns="179234" tIns="143387" rIns="179234" bIns="143387" rtlCol="0">
            <a:spAutoFit/>
          </a:bodyPr>
          <a:lstStyle/>
          <a:p>
            <a:pPr>
              <a:lnSpc>
                <a:spcPct val="90000"/>
              </a:lnSpc>
              <a:spcAft>
                <a:spcPts val="588"/>
              </a:spcAft>
            </a:pPr>
            <a:r>
              <a:rPr lang="en-US" sz="7838" dirty="0">
                <a:gradFill>
                  <a:gsLst>
                    <a:gs pos="2917">
                      <a:schemeClr val="tx1"/>
                    </a:gs>
                    <a:gs pos="30000">
                      <a:schemeClr val="tx1"/>
                    </a:gs>
                  </a:gsLst>
                  <a:lin ang="5400000" scaled="0"/>
                </a:gradFill>
                <a:latin typeface="+mj-lt"/>
              </a:rPr>
              <a:t>Digital Transformation</a:t>
            </a:r>
          </a:p>
        </p:txBody>
      </p:sp>
    </p:spTree>
    <p:extLst>
      <p:ext uri="{BB962C8B-B14F-4D97-AF65-F5344CB8AC3E}">
        <p14:creationId xmlns:p14="http://schemas.microsoft.com/office/powerpoint/2010/main" val="11833509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6_Walkin">
    <p:bg>
      <p:bgPr>
        <a:solidFill>
          <a:schemeClr val="accent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Rectangle 1"/>
          <p:cNvSpPr/>
          <p:nvPr userDrawn="1"/>
        </p:nvSpPr>
        <p:spPr bwMode="auto">
          <a:xfrm>
            <a:off x="269239" y="2077800"/>
            <a:ext cx="6274974" cy="269602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algn="ctr" defTabSz="913751"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pic>
        <p:nvPicPr>
          <p:cNvPr id="19" name="Picture 18"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0205" y="6119147"/>
            <a:ext cx="1253377" cy="268786"/>
          </a:xfrm>
          <a:prstGeom prst="rect">
            <a:avLst/>
          </a:prstGeom>
        </p:spPr>
      </p:pic>
      <p:pic>
        <p:nvPicPr>
          <p:cNvPr id="8" name="Picture 7"/>
          <p:cNvPicPr>
            <a:picLocks noChangeAspect="1"/>
          </p:cNvPicPr>
          <p:nvPr userDrawn="1"/>
        </p:nvPicPr>
        <p:blipFill rotWithShape="1">
          <a:blip r:embed="rId4" cstate="screen">
            <a:extLst>
              <a:ext uri="{28A0092B-C50C-407E-A947-70E740481C1C}">
                <a14:useLocalDpi xmlns:a14="http://schemas.microsoft.com/office/drawing/2010/main"/>
              </a:ext>
            </a:extLst>
          </a:blip>
          <a:srcRect b="1380"/>
          <a:stretch/>
        </p:blipFill>
        <p:spPr bwMode="invGray">
          <a:xfrm>
            <a:off x="448213" y="481160"/>
            <a:ext cx="1421436" cy="300619"/>
          </a:xfrm>
          <a:prstGeom prst="rect">
            <a:avLst/>
          </a:prstGeom>
        </p:spPr>
      </p:pic>
      <p:sp>
        <p:nvSpPr>
          <p:cNvPr id="3" name="TextBox 2"/>
          <p:cNvSpPr txBox="1"/>
          <p:nvPr userDrawn="1"/>
        </p:nvSpPr>
        <p:spPr>
          <a:xfrm>
            <a:off x="166265" y="2084173"/>
            <a:ext cx="9710400" cy="1397396"/>
          </a:xfrm>
          <a:prstGeom prst="rect">
            <a:avLst/>
          </a:prstGeom>
          <a:noFill/>
        </p:spPr>
        <p:txBody>
          <a:bodyPr wrap="none" lIns="179234" tIns="143387" rIns="179234" bIns="143387" rtlCol="0">
            <a:spAutoFit/>
          </a:bodyPr>
          <a:lstStyle/>
          <a:p>
            <a:pPr>
              <a:lnSpc>
                <a:spcPct val="90000"/>
              </a:lnSpc>
              <a:spcAft>
                <a:spcPts val="588"/>
              </a:spcAft>
            </a:pPr>
            <a:r>
              <a:rPr lang="en-US" sz="7838" dirty="0">
                <a:gradFill>
                  <a:gsLst>
                    <a:gs pos="2917">
                      <a:schemeClr val="tx1"/>
                    </a:gs>
                    <a:gs pos="30000">
                      <a:schemeClr val="tx1"/>
                    </a:gs>
                  </a:gsLst>
                  <a:lin ang="5400000" scaled="0"/>
                </a:gradFill>
                <a:latin typeface="+mj-lt"/>
              </a:rPr>
              <a:t>Digital Transformation</a:t>
            </a:r>
          </a:p>
        </p:txBody>
      </p:sp>
    </p:spTree>
    <p:extLst>
      <p:ext uri="{BB962C8B-B14F-4D97-AF65-F5344CB8AC3E}">
        <p14:creationId xmlns:p14="http://schemas.microsoft.com/office/powerpoint/2010/main" val="17934584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2030"/>
          </a:xfrm>
        </p:spPr>
        <p:txBody>
          <a:bodyPr>
            <a:spAutoFit/>
          </a:bodyPr>
          <a:lstStyle>
            <a:lvl1pPr>
              <a:defRPr sz="3921"/>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31478265"/>
      </p:ext>
    </p:extLst>
  </p:cSld>
  <p:clrMapOvr>
    <a:masterClrMapping/>
  </p:clrMapOvr>
  <p:transition>
    <p:fade/>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10_Walkin">
    <p:bg>
      <p:bgPr>
        <a:solidFill>
          <a:schemeClr val="accent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Rectangle 1"/>
          <p:cNvSpPr/>
          <p:nvPr userDrawn="1"/>
        </p:nvSpPr>
        <p:spPr bwMode="auto">
          <a:xfrm>
            <a:off x="269239" y="2077800"/>
            <a:ext cx="6274974" cy="269602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algn="ctr" defTabSz="913751"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pic>
        <p:nvPicPr>
          <p:cNvPr id="19" name="Picture 18"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0205" y="6119147"/>
            <a:ext cx="1253377" cy="268786"/>
          </a:xfrm>
          <a:prstGeom prst="rect">
            <a:avLst/>
          </a:prstGeom>
        </p:spPr>
      </p:pic>
      <p:pic>
        <p:nvPicPr>
          <p:cNvPr id="8" name="Picture 7"/>
          <p:cNvPicPr>
            <a:picLocks noChangeAspect="1"/>
          </p:cNvPicPr>
          <p:nvPr userDrawn="1"/>
        </p:nvPicPr>
        <p:blipFill rotWithShape="1">
          <a:blip r:embed="rId4" cstate="screen">
            <a:extLst>
              <a:ext uri="{28A0092B-C50C-407E-A947-70E740481C1C}">
                <a14:useLocalDpi xmlns:a14="http://schemas.microsoft.com/office/drawing/2010/main"/>
              </a:ext>
            </a:extLst>
          </a:blip>
          <a:srcRect b="1380"/>
          <a:stretch/>
        </p:blipFill>
        <p:spPr bwMode="invGray">
          <a:xfrm>
            <a:off x="448213" y="481160"/>
            <a:ext cx="1421436" cy="300619"/>
          </a:xfrm>
          <a:prstGeom prst="rect">
            <a:avLst/>
          </a:prstGeom>
        </p:spPr>
      </p:pic>
      <p:sp>
        <p:nvSpPr>
          <p:cNvPr id="3" name="TextBox 2"/>
          <p:cNvSpPr txBox="1"/>
          <p:nvPr userDrawn="1"/>
        </p:nvSpPr>
        <p:spPr>
          <a:xfrm>
            <a:off x="166265" y="2084173"/>
            <a:ext cx="9710400" cy="1397396"/>
          </a:xfrm>
          <a:prstGeom prst="rect">
            <a:avLst/>
          </a:prstGeom>
          <a:noFill/>
        </p:spPr>
        <p:txBody>
          <a:bodyPr wrap="none" lIns="179234" tIns="143387" rIns="179234" bIns="143387" rtlCol="0">
            <a:spAutoFit/>
          </a:bodyPr>
          <a:lstStyle/>
          <a:p>
            <a:pPr>
              <a:lnSpc>
                <a:spcPct val="90000"/>
              </a:lnSpc>
              <a:spcAft>
                <a:spcPts val="588"/>
              </a:spcAft>
            </a:pPr>
            <a:r>
              <a:rPr lang="en-US" sz="7838" dirty="0">
                <a:gradFill>
                  <a:gsLst>
                    <a:gs pos="2917">
                      <a:schemeClr val="tx1"/>
                    </a:gs>
                    <a:gs pos="30000">
                      <a:schemeClr val="tx1"/>
                    </a:gs>
                  </a:gsLst>
                  <a:lin ang="5400000" scaled="0"/>
                </a:gradFill>
                <a:latin typeface="+mj-lt"/>
              </a:rPr>
              <a:t>Digital Transformation</a:t>
            </a:r>
          </a:p>
        </p:txBody>
      </p:sp>
    </p:spTree>
    <p:extLst>
      <p:ext uri="{BB962C8B-B14F-4D97-AF65-F5344CB8AC3E}">
        <p14:creationId xmlns:p14="http://schemas.microsoft.com/office/powerpoint/2010/main" val="27706715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11_Walkin">
    <p:bg>
      <p:bgPr>
        <a:solidFill>
          <a:schemeClr val="accent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4" name="Picture 3"/>
          <p:cNvPicPr>
            <a:picLocks noChangeAspect="1"/>
          </p:cNvPicPr>
          <p:nvPr userDrawn="1"/>
        </p:nvPicPr>
        <p:blipFill rotWithShape="1">
          <a:blip r:embed="rId3" cstate="screen">
            <a:extLst>
              <a:ext uri="{28A0092B-C50C-407E-A947-70E740481C1C}">
                <a14:useLocalDpi xmlns:a14="http://schemas.microsoft.com/office/drawing/2010/main"/>
              </a:ext>
            </a:extLst>
          </a:blip>
          <a:srcRect t="-4"/>
          <a:stretch/>
        </p:blipFill>
        <p:spPr>
          <a:xfrm>
            <a:off x="9529685" y="0"/>
            <a:ext cx="868842" cy="6858000"/>
          </a:xfrm>
          <a:prstGeom prst="rect">
            <a:avLst/>
          </a:prstGeom>
        </p:spPr>
      </p:pic>
      <p:pic>
        <p:nvPicPr>
          <p:cNvPr id="10" name="Picture 9"/>
          <p:cNvPicPr>
            <a:picLocks noChangeAspect="1"/>
          </p:cNvPicPr>
          <p:nvPr userDrawn="1"/>
        </p:nvPicPr>
        <p:blipFill rotWithShape="1">
          <a:blip r:embed="rId4" cstate="screen">
            <a:extLst>
              <a:ext uri="{28A0092B-C50C-407E-A947-70E740481C1C}">
                <a14:useLocalDpi xmlns:a14="http://schemas.microsoft.com/office/drawing/2010/main"/>
              </a:ext>
            </a:extLst>
          </a:blip>
          <a:srcRect t="-4" r="-60"/>
          <a:stretch/>
        </p:blipFill>
        <p:spPr>
          <a:xfrm>
            <a:off x="10977756" y="0"/>
            <a:ext cx="1214244" cy="6858000"/>
          </a:xfrm>
          <a:prstGeom prst="rect">
            <a:avLst/>
          </a:prstGeom>
        </p:spPr>
      </p:pic>
      <p:sp>
        <p:nvSpPr>
          <p:cNvPr id="2" name="Rectangle 1"/>
          <p:cNvSpPr/>
          <p:nvPr userDrawn="1"/>
        </p:nvSpPr>
        <p:spPr bwMode="auto">
          <a:xfrm>
            <a:off x="269239" y="2077800"/>
            <a:ext cx="6274974" cy="269602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algn="ctr" defTabSz="913751"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pic>
        <p:nvPicPr>
          <p:cNvPr id="19" name="Picture 18" hidden="1"/>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50205" y="6119147"/>
            <a:ext cx="1253377" cy="268786"/>
          </a:xfrm>
          <a:prstGeom prst="rect">
            <a:avLst/>
          </a:prstGeom>
        </p:spPr>
      </p:pic>
      <p:pic>
        <p:nvPicPr>
          <p:cNvPr id="8" name="Picture 7"/>
          <p:cNvPicPr>
            <a:picLocks noChangeAspect="1"/>
          </p:cNvPicPr>
          <p:nvPr userDrawn="1"/>
        </p:nvPicPr>
        <p:blipFill rotWithShape="1">
          <a:blip r:embed="rId6" cstate="screen">
            <a:extLst>
              <a:ext uri="{28A0092B-C50C-407E-A947-70E740481C1C}">
                <a14:useLocalDpi xmlns:a14="http://schemas.microsoft.com/office/drawing/2010/main"/>
              </a:ext>
            </a:extLst>
          </a:blip>
          <a:srcRect b="1380"/>
          <a:stretch/>
        </p:blipFill>
        <p:spPr bwMode="invGray">
          <a:xfrm>
            <a:off x="448213" y="481160"/>
            <a:ext cx="1421436" cy="300619"/>
          </a:xfrm>
          <a:prstGeom prst="rect">
            <a:avLst/>
          </a:prstGeom>
        </p:spPr>
      </p:pic>
      <p:pic>
        <p:nvPicPr>
          <p:cNvPr id="11" name="Picture 10"/>
          <p:cNvPicPr>
            <a:picLocks noChangeAspect="1"/>
          </p:cNvPicPr>
          <p:nvPr userDrawn="1"/>
        </p:nvPicPr>
        <p:blipFill rotWithShape="1">
          <a:blip r:embed="rId7" cstate="screen">
            <a:extLst>
              <a:ext uri="{28A0092B-C50C-407E-A947-70E740481C1C}">
                <a14:useLocalDpi xmlns:a14="http://schemas.microsoft.com/office/drawing/2010/main"/>
              </a:ext>
            </a:extLst>
          </a:blip>
          <a:srcRect t="-4"/>
          <a:stretch/>
        </p:blipFill>
        <p:spPr>
          <a:xfrm>
            <a:off x="8081615" y="0"/>
            <a:ext cx="634392" cy="6858000"/>
          </a:xfrm>
          <a:prstGeom prst="rect">
            <a:avLst/>
          </a:prstGeom>
        </p:spPr>
      </p:pic>
      <p:sp>
        <p:nvSpPr>
          <p:cNvPr id="3" name="TextBox 2"/>
          <p:cNvSpPr txBox="1"/>
          <p:nvPr userDrawn="1"/>
        </p:nvSpPr>
        <p:spPr>
          <a:xfrm>
            <a:off x="166265" y="2084173"/>
            <a:ext cx="9710400" cy="1397396"/>
          </a:xfrm>
          <a:prstGeom prst="rect">
            <a:avLst/>
          </a:prstGeom>
          <a:noFill/>
        </p:spPr>
        <p:txBody>
          <a:bodyPr wrap="none" lIns="179234" tIns="143387" rIns="179234" bIns="143387" rtlCol="0">
            <a:spAutoFit/>
          </a:bodyPr>
          <a:lstStyle/>
          <a:p>
            <a:pPr marL="0" algn="l" defTabSz="914016" rtl="0" eaLnBrk="1" latinLnBrk="0" hangingPunct="1">
              <a:lnSpc>
                <a:spcPct val="90000"/>
              </a:lnSpc>
              <a:spcAft>
                <a:spcPts val="588"/>
              </a:spcAft>
            </a:pPr>
            <a:r>
              <a:rPr lang="en-US" sz="7838" kern="1200" dirty="0">
                <a:gradFill>
                  <a:gsLst>
                    <a:gs pos="2917">
                      <a:schemeClr val="tx1"/>
                    </a:gs>
                    <a:gs pos="30000">
                      <a:schemeClr val="tx1"/>
                    </a:gs>
                  </a:gsLst>
                  <a:lin ang="5400000" scaled="0"/>
                </a:gradFill>
                <a:latin typeface="+mj-lt"/>
                <a:ea typeface="+mn-ea"/>
                <a:cs typeface="+mn-cs"/>
              </a:rPr>
              <a:t>Digital Transformation</a:t>
            </a:r>
          </a:p>
        </p:txBody>
      </p:sp>
    </p:spTree>
    <p:extLst>
      <p:ext uri="{BB962C8B-B14F-4D97-AF65-F5344CB8AC3E}">
        <p14:creationId xmlns:p14="http://schemas.microsoft.com/office/powerpoint/2010/main" val="4204066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7_Walkin">
    <p:bg>
      <p:bgPr>
        <a:solidFill>
          <a:schemeClr val="accent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
            <a:ext cx="12192000" cy="6858001"/>
          </a:xfrm>
          <a:prstGeom prst="rect">
            <a:avLst/>
          </a:prstGeom>
        </p:spPr>
      </p:pic>
      <p:sp>
        <p:nvSpPr>
          <p:cNvPr id="2" name="Rectangle 1"/>
          <p:cNvSpPr/>
          <p:nvPr userDrawn="1"/>
        </p:nvSpPr>
        <p:spPr bwMode="auto">
          <a:xfrm>
            <a:off x="269239" y="2077800"/>
            <a:ext cx="6274974" cy="269602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algn="ctr" defTabSz="913751"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pic>
        <p:nvPicPr>
          <p:cNvPr id="19" name="Picture 18"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0205" y="6119147"/>
            <a:ext cx="1253377" cy="268786"/>
          </a:xfrm>
          <a:prstGeom prst="rect">
            <a:avLst/>
          </a:prstGeom>
        </p:spPr>
      </p:pic>
      <p:pic>
        <p:nvPicPr>
          <p:cNvPr id="8" name="Picture 7"/>
          <p:cNvPicPr>
            <a:picLocks noChangeAspect="1"/>
          </p:cNvPicPr>
          <p:nvPr userDrawn="1"/>
        </p:nvPicPr>
        <p:blipFill rotWithShape="1">
          <a:blip r:embed="rId4" cstate="screen">
            <a:extLst>
              <a:ext uri="{28A0092B-C50C-407E-A947-70E740481C1C}">
                <a14:useLocalDpi xmlns:a14="http://schemas.microsoft.com/office/drawing/2010/main"/>
              </a:ext>
            </a:extLst>
          </a:blip>
          <a:srcRect b="1380"/>
          <a:stretch/>
        </p:blipFill>
        <p:spPr bwMode="invGray">
          <a:xfrm>
            <a:off x="448213" y="481160"/>
            <a:ext cx="1421436" cy="300619"/>
          </a:xfrm>
          <a:prstGeom prst="rect">
            <a:avLst/>
          </a:prstGeom>
        </p:spPr>
      </p:pic>
      <p:sp>
        <p:nvSpPr>
          <p:cNvPr id="3" name="TextBox 2"/>
          <p:cNvSpPr txBox="1"/>
          <p:nvPr userDrawn="1"/>
        </p:nvSpPr>
        <p:spPr>
          <a:xfrm>
            <a:off x="166265" y="2084173"/>
            <a:ext cx="9710400" cy="1397396"/>
          </a:xfrm>
          <a:prstGeom prst="rect">
            <a:avLst/>
          </a:prstGeom>
          <a:noFill/>
        </p:spPr>
        <p:txBody>
          <a:bodyPr wrap="none" lIns="179234" tIns="143387" rIns="179234" bIns="143387" rtlCol="0">
            <a:spAutoFit/>
          </a:bodyPr>
          <a:lstStyle/>
          <a:p>
            <a:pPr>
              <a:lnSpc>
                <a:spcPct val="90000"/>
              </a:lnSpc>
              <a:spcAft>
                <a:spcPts val="588"/>
              </a:spcAft>
            </a:pPr>
            <a:r>
              <a:rPr lang="en-US" sz="7838" dirty="0">
                <a:gradFill>
                  <a:gsLst>
                    <a:gs pos="2917">
                      <a:schemeClr val="tx1"/>
                    </a:gs>
                    <a:gs pos="30000">
                      <a:schemeClr val="tx1"/>
                    </a:gs>
                  </a:gsLst>
                  <a:lin ang="5400000" scaled="0"/>
                </a:gradFill>
                <a:latin typeface="+mj-lt"/>
              </a:rPr>
              <a:t>Digital Transformation</a:t>
            </a:r>
          </a:p>
        </p:txBody>
      </p:sp>
    </p:spTree>
    <p:extLst>
      <p:ext uri="{BB962C8B-B14F-4D97-AF65-F5344CB8AC3E}">
        <p14:creationId xmlns:p14="http://schemas.microsoft.com/office/powerpoint/2010/main" val="357578627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8_Walkin">
    <p:bg>
      <p:bgPr>
        <a:solidFill>
          <a:schemeClr val="accent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p:cNvSpPr/>
          <p:nvPr userDrawn="1"/>
        </p:nvSpPr>
        <p:spPr bwMode="auto">
          <a:xfrm>
            <a:off x="0" y="-1"/>
            <a:ext cx="12192000" cy="6858001"/>
          </a:xfrm>
          <a:prstGeom prst="rect">
            <a:avLst/>
          </a:prstGeom>
          <a:solidFill>
            <a:srgbClr val="000000">
              <a:alpha val="38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algn="ctr" defTabSz="913751"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Rectangle 1"/>
          <p:cNvSpPr/>
          <p:nvPr userDrawn="1"/>
        </p:nvSpPr>
        <p:spPr bwMode="auto">
          <a:xfrm>
            <a:off x="269239" y="2077800"/>
            <a:ext cx="6274974" cy="269602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algn="ctr" defTabSz="913751"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pic>
        <p:nvPicPr>
          <p:cNvPr id="19" name="Picture 18"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0205" y="6119147"/>
            <a:ext cx="1253377" cy="268786"/>
          </a:xfrm>
          <a:prstGeom prst="rect">
            <a:avLst/>
          </a:prstGeom>
        </p:spPr>
      </p:pic>
      <p:pic>
        <p:nvPicPr>
          <p:cNvPr id="8" name="Picture 7"/>
          <p:cNvPicPr>
            <a:picLocks noChangeAspect="1"/>
          </p:cNvPicPr>
          <p:nvPr userDrawn="1"/>
        </p:nvPicPr>
        <p:blipFill rotWithShape="1">
          <a:blip r:embed="rId4" cstate="screen">
            <a:extLst>
              <a:ext uri="{28A0092B-C50C-407E-A947-70E740481C1C}">
                <a14:useLocalDpi xmlns:a14="http://schemas.microsoft.com/office/drawing/2010/main"/>
              </a:ext>
            </a:extLst>
          </a:blip>
          <a:srcRect b="1380"/>
          <a:stretch/>
        </p:blipFill>
        <p:spPr bwMode="invGray">
          <a:xfrm>
            <a:off x="448213" y="481160"/>
            <a:ext cx="1421436" cy="300619"/>
          </a:xfrm>
          <a:prstGeom prst="rect">
            <a:avLst/>
          </a:prstGeom>
        </p:spPr>
      </p:pic>
      <p:sp>
        <p:nvSpPr>
          <p:cNvPr id="3" name="TextBox 2"/>
          <p:cNvSpPr txBox="1"/>
          <p:nvPr userDrawn="1"/>
        </p:nvSpPr>
        <p:spPr>
          <a:xfrm>
            <a:off x="166265" y="3751816"/>
            <a:ext cx="9710400" cy="1397396"/>
          </a:xfrm>
          <a:prstGeom prst="rect">
            <a:avLst/>
          </a:prstGeom>
          <a:noFill/>
        </p:spPr>
        <p:txBody>
          <a:bodyPr wrap="none" lIns="179234" tIns="143387" rIns="179234" bIns="143387" rtlCol="0">
            <a:spAutoFit/>
          </a:bodyPr>
          <a:lstStyle/>
          <a:p>
            <a:pPr>
              <a:lnSpc>
                <a:spcPct val="90000"/>
              </a:lnSpc>
              <a:spcAft>
                <a:spcPts val="588"/>
              </a:spcAft>
            </a:pPr>
            <a:r>
              <a:rPr lang="en-US" sz="7838" dirty="0">
                <a:gradFill>
                  <a:gsLst>
                    <a:gs pos="2917">
                      <a:schemeClr val="tx1"/>
                    </a:gs>
                    <a:gs pos="30000">
                      <a:schemeClr val="tx1"/>
                    </a:gs>
                  </a:gsLst>
                  <a:lin ang="5400000" scaled="0"/>
                </a:gradFill>
                <a:latin typeface="+mj-lt"/>
              </a:rPr>
              <a:t>Digital Transformation</a:t>
            </a:r>
          </a:p>
        </p:txBody>
      </p:sp>
    </p:spTree>
    <p:extLst>
      <p:ext uri="{BB962C8B-B14F-4D97-AF65-F5344CB8AC3E}">
        <p14:creationId xmlns:p14="http://schemas.microsoft.com/office/powerpoint/2010/main" val="326626355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9_Walkin">
    <p:bg>
      <p:bgPr>
        <a:solidFill>
          <a:schemeClr val="accent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Rectangle 1"/>
          <p:cNvSpPr/>
          <p:nvPr userDrawn="1"/>
        </p:nvSpPr>
        <p:spPr bwMode="auto">
          <a:xfrm>
            <a:off x="269239" y="2077800"/>
            <a:ext cx="6274974" cy="269602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algn="ctr" defTabSz="913751"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pic>
        <p:nvPicPr>
          <p:cNvPr id="19" name="Picture 18"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0205" y="6119147"/>
            <a:ext cx="1253377" cy="268786"/>
          </a:xfrm>
          <a:prstGeom prst="rect">
            <a:avLst/>
          </a:prstGeom>
        </p:spPr>
      </p:pic>
      <p:pic>
        <p:nvPicPr>
          <p:cNvPr id="8" name="Picture 7"/>
          <p:cNvPicPr>
            <a:picLocks noChangeAspect="1"/>
          </p:cNvPicPr>
          <p:nvPr userDrawn="1"/>
        </p:nvPicPr>
        <p:blipFill rotWithShape="1">
          <a:blip r:embed="rId4" cstate="screen">
            <a:extLst>
              <a:ext uri="{28A0092B-C50C-407E-A947-70E740481C1C}">
                <a14:useLocalDpi xmlns:a14="http://schemas.microsoft.com/office/drawing/2010/main"/>
              </a:ext>
            </a:extLst>
          </a:blip>
          <a:srcRect b="1380"/>
          <a:stretch/>
        </p:blipFill>
        <p:spPr bwMode="invGray">
          <a:xfrm>
            <a:off x="448213" y="481160"/>
            <a:ext cx="1421436" cy="300619"/>
          </a:xfrm>
          <a:prstGeom prst="rect">
            <a:avLst/>
          </a:prstGeom>
        </p:spPr>
      </p:pic>
      <p:sp>
        <p:nvSpPr>
          <p:cNvPr id="10" name="TextBox 9"/>
          <p:cNvSpPr txBox="1"/>
          <p:nvPr userDrawn="1"/>
        </p:nvSpPr>
        <p:spPr>
          <a:xfrm>
            <a:off x="166265" y="2084173"/>
            <a:ext cx="9710400" cy="1397396"/>
          </a:xfrm>
          <a:prstGeom prst="rect">
            <a:avLst/>
          </a:prstGeom>
          <a:noFill/>
        </p:spPr>
        <p:txBody>
          <a:bodyPr wrap="none" lIns="179234" tIns="143387" rIns="179234" bIns="143387" rtlCol="0">
            <a:spAutoFit/>
          </a:bodyPr>
          <a:lstStyle/>
          <a:p>
            <a:pPr>
              <a:lnSpc>
                <a:spcPct val="90000"/>
              </a:lnSpc>
              <a:spcAft>
                <a:spcPts val="588"/>
              </a:spcAft>
            </a:pPr>
            <a:r>
              <a:rPr lang="en-US" sz="7838" dirty="0">
                <a:gradFill>
                  <a:gsLst>
                    <a:gs pos="2917">
                      <a:schemeClr val="tx1"/>
                    </a:gs>
                    <a:gs pos="30000">
                      <a:schemeClr val="tx1"/>
                    </a:gs>
                  </a:gsLst>
                  <a:lin ang="5400000" scaled="0"/>
                </a:gradFill>
                <a:latin typeface="+mj-lt"/>
              </a:rPr>
              <a:t>Digital Transformation</a:t>
            </a:r>
          </a:p>
        </p:txBody>
      </p:sp>
    </p:spTree>
    <p:extLst>
      <p:ext uri="{BB962C8B-B14F-4D97-AF65-F5344CB8AC3E}">
        <p14:creationId xmlns:p14="http://schemas.microsoft.com/office/powerpoint/2010/main" val="40284189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pic>
        <p:nvPicPr>
          <p:cNvPr id="16" name="Picture 15"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0205" y="6119147"/>
            <a:ext cx="1253377" cy="268786"/>
          </a:xfrm>
          <a:prstGeom prst="rect">
            <a:avLst/>
          </a:prstGeom>
        </p:spPr>
      </p:pic>
      <p:sp>
        <p:nvSpPr>
          <p:cNvPr id="18" name="Title 1"/>
          <p:cNvSpPr>
            <a:spLocks noGrp="1"/>
          </p:cNvSpPr>
          <p:nvPr>
            <p:ph type="title" hasCustomPrompt="1"/>
          </p:nvPr>
        </p:nvSpPr>
        <p:spPr>
          <a:xfrm>
            <a:off x="269302" y="2084187"/>
            <a:ext cx="8964185" cy="1793090"/>
          </a:xfrm>
          <a:noFill/>
        </p:spPr>
        <p:txBody>
          <a:bodyPr lIns="146304" tIns="91440" rIns="146304" bIns="91440" anchor="t" anchorCtr="0"/>
          <a:lstStyle>
            <a:lvl1pPr>
              <a:defRPr sz="5292" spc="-98" baseline="0">
                <a:gradFill>
                  <a:gsLst>
                    <a:gs pos="100000">
                      <a:schemeClr val="tx2"/>
                    </a:gs>
                    <a:gs pos="0">
                      <a:schemeClr val="tx2"/>
                    </a:gs>
                  </a:gsLst>
                  <a:lin ang="5400000" scaled="0"/>
                </a:gradFill>
              </a:defRPr>
            </a:lvl1pPr>
          </a:lstStyle>
          <a:p>
            <a:r>
              <a:rPr lang="en-US" dirty="0"/>
              <a:t>Presentation title</a:t>
            </a:r>
          </a:p>
        </p:txBody>
      </p:sp>
      <p:sp>
        <p:nvSpPr>
          <p:cNvPr id="19" name="Text Placeholder 4"/>
          <p:cNvSpPr>
            <a:spLocks noGrp="1"/>
          </p:cNvSpPr>
          <p:nvPr>
            <p:ph type="body" sz="quarter" idx="12" hasCustomPrompt="1"/>
          </p:nvPr>
        </p:nvSpPr>
        <p:spPr>
          <a:xfrm>
            <a:off x="269303" y="3878574"/>
            <a:ext cx="7171337" cy="1792326"/>
          </a:xfrm>
          <a:noFill/>
        </p:spPr>
        <p:txBody>
          <a:bodyPr lIns="146304" tIns="109728" rIns="146304" bIns="109728">
            <a:noAutofit/>
          </a:bodyPr>
          <a:lstStyle>
            <a:lvl1pPr marL="0" indent="0">
              <a:spcBef>
                <a:spcPts val="0"/>
              </a:spcBef>
              <a:buNone/>
              <a:defRPr sz="3135" spc="0" baseline="0">
                <a:gradFill>
                  <a:gsLst>
                    <a:gs pos="91000">
                      <a:schemeClr val="tx1"/>
                    </a:gs>
                    <a:gs pos="0">
                      <a:schemeClr val="tx1"/>
                    </a:gs>
                  </a:gsLst>
                  <a:lin ang="5400000" scaled="0"/>
                </a:gradFill>
                <a:latin typeface="+mj-lt"/>
              </a:defRPr>
            </a:lvl1pPr>
          </a:lstStyle>
          <a:p>
            <a:pPr lvl="0"/>
            <a:r>
              <a:rPr lang="en-US" dirty="0"/>
              <a:t>Speaker Name</a:t>
            </a:r>
          </a:p>
        </p:txBody>
      </p:sp>
      <p:pic>
        <p:nvPicPr>
          <p:cNvPr id="6" name="Picture 5"/>
          <p:cNvPicPr>
            <a:picLocks noChangeAspect="1"/>
          </p:cNvPicPr>
          <p:nvPr userDrawn="1"/>
        </p:nvPicPr>
        <p:blipFill rotWithShape="1">
          <a:blip r:embed="rId3" cstate="screen">
            <a:extLst>
              <a:ext uri="{28A0092B-C50C-407E-A947-70E740481C1C}">
                <a14:useLocalDpi xmlns:a14="http://schemas.microsoft.com/office/drawing/2010/main"/>
              </a:ext>
            </a:extLst>
          </a:blip>
          <a:srcRect b="1380"/>
          <a:stretch/>
        </p:blipFill>
        <p:spPr bwMode="invGray">
          <a:xfrm>
            <a:off x="448213" y="481160"/>
            <a:ext cx="1421436" cy="300619"/>
          </a:xfrm>
          <a:prstGeom prst="rect">
            <a:avLst/>
          </a:prstGeom>
        </p:spPr>
      </p:pic>
    </p:spTree>
    <p:extLst>
      <p:ext uri="{BB962C8B-B14F-4D97-AF65-F5344CB8AC3E}">
        <p14:creationId xmlns:p14="http://schemas.microsoft.com/office/powerpoint/2010/main" val="5047053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41" y="1189179"/>
            <a:ext cx="11653523" cy="1985641"/>
          </a:xfrm>
        </p:spPr>
        <p:txBody>
          <a:bodyPr/>
          <a:lstStyle>
            <a:lvl1pPr marL="0" indent="0">
              <a:buNone/>
              <a:defRPr>
                <a:solidFill>
                  <a:schemeClr val="accent4"/>
                </a:solidFill>
              </a:defRPr>
            </a:lvl1pPr>
            <a:lvl2pPr marL="0" indent="0">
              <a:buFontTx/>
              <a:buNone/>
              <a:defRPr sz="1961"/>
            </a:lvl2pPr>
            <a:lvl3pPr marL="224011" indent="0">
              <a:buNone/>
              <a:defRPr/>
            </a:lvl3pPr>
            <a:lvl4pPr marL="448021" indent="0">
              <a:buNone/>
              <a:defRPr/>
            </a:lvl4pPr>
            <a:lvl5pPr marL="672032"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7381330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41" y="1189179"/>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11" indent="0">
              <a:buNone/>
              <a:defRPr/>
            </a:lvl3pPr>
            <a:lvl4pPr marL="448021" indent="0">
              <a:buNone/>
              <a:defRPr/>
            </a:lvl4pPr>
            <a:lvl5pPr marL="672032"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7392138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1" y="1189177"/>
            <a:ext cx="11653523" cy="2052030"/>
          </a:xfrm>
        </p:spPr>
        <p:txBody>
          <a:bodyPr>
            <a:spAutoFit/>
          </a:bodyPr>
          <a:lstStyle>
            <a:lvl1pPr>
              <a:defRPr sz="3919">
                <a:solidFill>
                  <a:schemeClr val="accent4"/>
                </a:soli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0405164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1" y="1189177"/>
            <a:ext cx="11653523" cy="2052030"/>
          </a:xfrm>
        </p:spPr>
        <p:txBody>
          <a:bodyPr>
            <a:spAutoFit/>
          </a:bodyPr>
          <a:lstStyle>
            <a:lvl1pPr>
              <a:defRPr sz="3919"/>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9244508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5"/>
            <a:ext cx="5378548" cy="1877004"/>
          </a:xfrm>
        </p:spPr>
        <p:txBody>
          <a:bodyPr wrap="square">
            <a:spAutoFit/>
          </a:bodyPr>
          <a:lstStyle>
            <a:lvl1pPr marL="0" indent="0">
              <a:spcBef>
                <a:spcPts val="1200"/>
              </a:spcBef>
              <a:buClr>
                <a:schemeClr val="tx1"/>
              </a:buClr>
              <a:buFont typeface="Wingdings" pitchFamily="2" charset="2"/>
              <a:buNone/>
              <a:defRPr sz="3137"/>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5"/>
            <a:ext cx="5378548" cy="1877004"/>
          </a:xfrm>
        </p:spPr>
        <p:txBody>
          <a:bodyPr wrap="square">
            <a:spAutoFit/>
          </a:bodyPr>
          <a:lstStyle>
            <a:lvl1pPr marL="0" indent="0">
              <a:spcBef>
                <a:spcPts val="1200"/>
              </a:spcBef>
              <a:buClr>
                <a:schemeClr val="tx1"/>
              </a:buClr>
              <a:buFont typeface="Wingdings" pitchFamily="2" charset="2"/>
              <a:buNone/>
              <a:defRPr sz="3137"/>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750011"/>
      </p:ext>
    </p:extLst>
  </p:cSld>
  <p:clrMapOvr>
    <a:masterClrMapping/>
  </p:clrMapOvr>
  <p:transition>
    <p:fade/>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3" y="1189175"/>
            <a:ext cx="5378548" cy="1877004"/>
          </a:xfrm>
        </p:spPr>
        <p:txBody>
          <a:bodyPr wrap="square">
            <a:spAutoFit/>
          </a:bodyPr>
          <a:lstStyle>
            <a:lvl1pPr marL="0" indent="0">
              <a:spcBef>
                <a:spcPts val="1200"/>
              </a:spcBef>
              <a:buClr>
                <a:schemeClr val="tx1"/>
              </a:buClr>
              <a:buFont typeface="Wingdings" pitchFamily="2" charset="2"/>
              <a:buNone/>
              <a:defRPr sz="3135">
                <a:solidFill>
                  <a:schemeClr val="accent4"/>
                </a:solidFill>
              </a:defRPr>
            </a:lvl1pPr>
            <a:lvl2pPr marL="0" indent="0">
              <a:buNone/>
              <a:defRPr sz="1961"/>
            </a:lvl2pPr>
            <a:lvl3pPr marL="227122" indent="0">
              <a:buNone/>
              <a:tabLst/>
              <a:defRPr sz="1961"/>
            </a:lvl3pPr>
            <a:lvl4pPr marL="451132" indent="0">
              <a:buNone/>
              <a:defRPr/>
            </a:lvl4pPr>
            <a:lvl5pPr marL="672032"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5"/>
            <a:ext cx="5378548" cy="1877004"/>
          </a:xfrm>
        </p:spPr>
        <p:txBody>
          <a:bodyPr wrap="square">
            <a:spAutoFit/>
          </a:bodyPr>
          <a:lstStyle>
            <a:lvl1pPr marL="0" indent="0">
              <a:spcBef>
                <a:spcPts val="1200"/>
              </a:spcBef>
              <a:buClr>
                <a:schemeClr val="tx1"/>
              </a:buClr>
              <a:buFont typeface="Wingdings" pitchFamily="2" charset="2"/>
              <a:buNone/>
              <a:defRPr sz="3135">
                <a:solidFill>
                  <a:schemeClr val="accent4"/>
                </a:solidFill>
              </a:defRPr>
            </a:lvl1pPr>
            <a:lvl2pPr marL="0" indent="0">
              <a:buNone/>
              <a:defRPr sz="1961"/>
            </a:lvl2pPr>
            <a:lvl3pPr marL="227122" indent="0">
              <a:buNone/>
              <a:tabLst/>
              <a:defRPr sz="1961"/>
            </a:lvl3pPr>
            <a:lvl4pPr marL="451132" indent="0">
              <a:buNone/>
              <a:defRPr/>
            </a:lvl4pPr>
            <a:lvl5pPr marL="672032"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3204862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3" y="1189175"/>
            <a:ext cx="5378548" cy="1877004"/>
          </a:xfrm>
        </p:spPr>
        <p:txBody>
          <a:bodyPr wrap="square">
            <a:spAutoFit/>
          </a:bodyPr>
          <a:lstStyle>
            <a:lvl1pPr marL="0" indent="0">
              <a:spcBef>
                <a:spcPts val="1200"/>
              </a:spcBef>
              <a:buClr>
                <a:schemeClr val="tx1"/>
              </a:buClr>
              <a:buFont typeface="Wingdings" pitchFamily="2" charset="2"/>
              <a:buNone/>
              <a:defRPr sz="3135"/>
            </a:lvl1pPr>
            <a:lvl2pPr marL="0" indent="0">
              <a:buNone/>
              <a:defRPr sz="1961"/>
            </a:lvl2pPr>
            <a:lvl3pPr marL="227122" indent="0">
              <a:buNone/>
              <a:tabLst/>
              <a:defRPr sz="1961"/>
            </a:lvl3pPr>
            <a:lvl4pPr marL="451132" indent="0">
              <a:buNone/>
              <a:defRPr/>
            </a:lvl4pPr>
            <a:lvl5pPr marL="672032"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5"/>
            <a:ext cx="5378548" cy="1877004"/>
          </a:xfrm>
        </p:spPr>
        <p:txBody>
          <a:bodyPr wrap="square">
            <a:spAutoFit/>
          </a:bodyPr>
          <a:lstStyle>
            <a:lvl1pPr marL="0" indent="0">
              <a:spcBef>
                <a:spcPts val="1200"/>
              </a:spcBef>
              <a:buClr>
                <a:schemeClr val="tx1"/>
              </a:buClr>
              <a:buFont typeface="Wingdings" pitchFamily="2" charset="2"/>
              <a:buNone/>
              <a:defRPr sz="3135"/>
            </a:lvl1pPr>
            <a:lvl2pPr marL="0" indent="0">
              <a:buNone/>
              <a:defRPr sz="1961"/>
            </a:lvl2pPr>
            <a:lvl3pPr marL="227122" indent="0">
              <a:buNone/>
              <a:tabLst/>
              <a:defRPr sz="1961"/>
            </a:lvl3pPr>
            <a:lvl4pPr marL="451132" indent="0">
              <a:buNone/>
              <a:defRPr/>
            </a:lvl4pPr>
            <a:lvl5pPr marL="672032"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7827712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3" y="1189178"/>
            <a:ext cx="5378548" cy="1946751"/>
          </a:xfrm>
        </p:spPr>
        <p:txBody>
          <a:bodyPr wrap="square">
            <a:spAutoFit/>
          </a:bodyPr>
          <a:lstStyle>
            <a:lvl1pPr marL="281569" indent="-281569">
              <a:spcBef>
                <a:spcPts val="1200"/>
              </a:spcBef>
              <a:buClr>
                <a:schemeClr val="accent4"/>
              </a:buClr>
              <a:buFont typeface="Arial" pitchFamily="34" charset="0"/>
              <a:buChar char="•"/>
              <a:defRPr sz="3135">
                <a:solidFill>
                  <a:schemeClr val="accent4"/>
                </a:solidFill>
              </a:defRPr>
            </a:lvl1pPr>
            <a:lvl2pPr marL="520502" indent="-228513">
              <a:defRPr sz="2353"/>
            </a:lvl2pPr>
            <a:lvl3pPr marL="685539" indent="-165038">
              <a:tabLst/>
              <a:defRPr sz="1961"/>
            </a:lvl3pPr>
            <a:lvl4pPr marL="863271" indent="-177733">
              <a:defRPr/>
            </a:lvl4pPr>
            <a:lvl5pPr marL="1028308" indent="-165038">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8"/>
            <a:ext cx="5378548" cy="1946751"/>
          </a:xfrm>
        </p:spPr>
        <p:txBody>
          <a:bodyPr wrap="square">
            <a:spAutoFit/>
          </a:bodyPr>
          <a:lstStyle>
            <a:lvl1pPr marL="281569" indent="-281569">
              <a:spcBef>
                <a:spcPts val="1200"/>
              </a:spcBef>
              <a:buClr>
                <a:schemeClr val="accent4"/>
              </a:buClr>
              <a:buFont typeface="Arial" pitchFamily="34" charset="0"/>
              <a:buChar char="•"/>
              <a:defRPr sz="3135">
                <a:solidFill>
                  <a:schemeClr val="accent4"/>
                </a:solidFill>
              </a:defRPr>
            </a:lvl1pPr>
            <a:lvl2pPr marL="520502" indent="-228513">
              <a:defRPr sz="2353"/>
            </a:lvl2pPr>
            <a:lvl3pPr marL="685539" indent="-165038">
              <a:tabLst/>
              <a:defRPr sz="1961"/>
            </a:lvl3pPr>
            <a:lvl4pPr marL="863271" indent="-177733">
              <a:defRPr/>
            </a:lvl4pPr>
            <a:lvl5pPr marL="1028308" indent="-165038">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1862376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3" y="1189178"/>
            <a:ext cx="5378548" cy="1946751"/>
          </a:xfrm>
        </p:spPr>
        <p:txBody>
          <a:bodyPr wrap="square">
            <a:spAutoFit/>
          </a:bodyPr>
          <a:lstStyle>
            <a:lvl1pPr marL="281569" indent="-281569">
              <a:spcBef>
                <a:spcPts val="1200"/>
              </a:spcBef>
              <a:buClr>
                <a:schemeClr val="tx1"/>
              </a:buClr>
              <a:buFont typeface="Arial" pitchFamily="34" charset="0"/>
              <a:buChar char="•"/>
              <a:defRPr sz="3135"/>
            </a:lvl1pPr>
            <a:lvl2pPr marL="520502" indent="-228513">
              <a:defRPr sz="2353"/>
            </a:lvl2pPr>
            <a:lvl3pPr marL="685539" indent="-165038">
              <a:tabLst/>
              <a:defRPr sz="1961"/>
            </a:lvl3pPr>
            <a:lvl4pPr marL="863271" indent="-177733">
              <a:defRPr/>
            </a:lvl4pPr>
            <a:lvl5pPr marL="1028308" indent="-165038">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8"/>
            <a:ext cx="5378548" cy="1946751"/>
          </a:xfrm>
        </p:spPr>
        <p:txBody>
          <a:bodyPr wrap="square">
            <a:spAutoFit/>
          </a:bodyPr>
          <a:lstStyle>
            <a:lvl1pPr marL="281569" indent="-281569">
              <a:spcBef>
                <a:spcPts val="1200"/>
              </a:spcBef>
              <a:buClr>
                <a:schemeClr val="tx1"/>
              </a:buClr>
              <a:buFont typeface="Arial" pitchFamily="34" charset="0"/>
              <a:buChar char="•"/>
              <a:defRPr sz="3135"/>
            </a:lvl1pPr>
            <a:lvl2pPr marL="520502" indent="-228513">
              <a:defRPr sz="2353"/>
            </a:lvl2pPr>
            <a:lvl3pPr marL="685539" indent="-165038">
              <a:tabLst/>
              <a:defRPr sz="1961"/>
            </a:lvl3pPr>
            <a:lvl4pPr marL="863271" indent="-177733">
              <a:defRPr/>
            </a:lvl4pPr>
            <a:lvl5pPr marL="1028308" indent="-165038">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4032517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28626421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1_Blank">
    <p:bg>
      <p:bgPr>
        <a:solidFill>
          <a:srgbClr val="F8F8F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875448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8"/>
            <a:ext cx="4481416" cy="1158793"/>
          </a:xfrm>
          <a:noFill/>
        </p:spPr>
        <p:txBody>
          <a:bodyPr wrap="square" tIns="91440" bIns="91440" anchor="t" anchorCtr="0">
            <a:spAutoFit/>
          </a:bodyPr>
          <a:lstStyle>
            <a:lvl1pPr>
              <a:defRPr sz="7054" spc="-98"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0" y="3877277"/>
            <a:ext cx="4482124" cy="724246"/>
          </a:xfrm>
          <a:noFill/>
        </p:spPr>
        <p:txBody>
          <a:bodyPr wrap="square" lIns="182880" tIns="146304" rIns="182880" bIns="146304">
            <a:spAutoFit/>
          </a:bodyPr>
          <a:lstStyle>
            <a:lvl1pPr marL="0" indent="0">
              <a:spcBef>
                <a:spcPts val="0"/>
              </a:spcBef>
              <a:buNone/>
              <a:defRPr sz="3135" spc="0" baseline="0">
                <a:gradFill>
                  <a:gsLst>
                    <a:gs pos="0">
                      <a:schemeClr val="tx1"/>
                    </a:gs>
                    <a:gs pos="10000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42667612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rgbClr val="25252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8"/>
            <a:ext cx="4481416" cy="1158793"/>
          </a:xfrm>
          <a:noFill/>
        </p:spPr>
        <p:txBody>
          <a:bodyPr wrap="square" tIns="91440" bIns="91440" anchor="t" anchorCtr="0">
            <a:spAutoFit/>
          </a:bodyPr>
          <a:lstStyle>
            <a:lvl1pPr>
              <a:defRPr sz="7054" spc="-98" baseline="0">
                <a:gradFill>
                  <a:gsLst>
                    <a:gs pos="0">
                      <a:schemeClr val="tx1"/>
                    </a:gs>
                    <a:gs pos="100000">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41898708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1" y="2084174"/>
            <a:ext cx="11653523" cy="1158793"/>
          </a:xfrm>
          <a:noFill/>
        </p:spPr>
        <p:txBody>
          <a:bodyPr tIns="91440" bIns="91440" anchor="t" anchorCtr="0">
            <a:spAutoFit/>
          </a:bodyPr>
          <a:lstStyle>
            <a:lvl1pPr>
              <a:defRPr sz="7054"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73366998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rgbClr val="25252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1" y="2084174"/>
            <a:ext cx="11653523" cy="1158793"/>
          </a:xfrm>
          <a:noFill/>
        </p:spPr>
        <p:txBody>
          <a:bodyPr tIns="91440" bIns="91440" anchor="t" anchorCtr="0">
            <a:spAutoFit/>
          </a:bodyPr>
          <a:lstStyle>
            <a:lvl1pPr>
              <a:defRPr sz="7054"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19515557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 Build">
    <p:bg>
      <p:bgRef idx="1001">
        <a:schemeClr val="bg2"/>
      </p:bgRef>
    </p:bg>
    <p:spTree>
      <p:nvGrpSpPr>
        <p:cNvPr id="1" name=""/>
        <p:cNvGrpSpPr/>
        <p:nvPr/>
      </p:nvGrpSpPr>
      <p:grpSpPr>
        <a:xfrm>
          <a:off x="0" y="0"/>
          <a:ext cx="0" cy="0"/>
          <a:chOff x="0" y="0"/>
          <a:chExt cx="0" cy="0"/>
        </a:xfrm>
      </p:grpSpPr>
      <p:pic>
        <p:nvPicPr>
          <p:cNvPr id="16" name="Picture 15" hidden="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black">
          <a:xfrm>
            <a:off x="450203" y="6119147"/>
            <a:ext cx="1253377" cy="268786"/>
          </a:xfrm>
          <a:prstGeom prst="rect">
            <a:avLst/>
          </a:prstGeom>
        </p:spPr>
      </p:pic>
      <p:sp>
        <p:nvSpPr>
          <p:cNvPr id="18" name="Title 1"/>
          <p:cNvSpPr>
            <a:spLocks noGrp="1"/>
          </p:cNvSpPr>
          <p:nvPr>
            <p:ph type="title" hasCustomPrompt="1"/>
          </p:nvPr>
        </p:nvSpPr>
        <p:spPr>
          <a:xfrm>
            <a:off x="269302" y="2084187"/>
            <a:ext cx="9860610" cy="1793090"/>
          </a:xfrm>
          <a:noFill/>
        </p:spPr>
        <p:txBody>
          <a:bodyPr lIns="146304" tIns="91440" rIns="146304" bIns="91440" anchor="t" anchorCtr="0"/>
          <a:lstStyle>
            <a:lvl1pPr>
              <a:defRPr sz="5294" spc="-98" baseline="0">
                <a:gradFill>
                  <a:gsLst>
                    <a:gs pos="100000">
                      <a:schemeClr val="tx2"/>
                    </a:gs>
                    <a:gs pos="0">
                      <a:schemeClr val="tx2"/>
                    </a:gs>
                  </a:gsLst>
                  <a:lin ang="5400000" scaled="0"/>
                </a:gradFill>
              </a:defRPr>
            </a:lvl1pPr>
          </a:lstStyle>
          <a:p>
            <a:r>
              <a:rPr lang="en-US" dirty="0"/>
              <a:t>Presentation title</a:t>
            </a:r>
          </a:p>
        </p:txBody>
      </p:sp>
      <p:sp>
        <p:nvSpPr>
          <p:cNvPr id="19" name="Text Placeholder 4"/>
          <p:cNvSpPr>
            <a:spLocks noGrp="1"/>
          </p:cNvSpPr>
          <p:nvPr>
            <p:ph type="body" sz="quarter" idx="12" hasCustomPrompt="1"/>
          </p:nvPr>
        </p:nvSpPr>
        <p:spPr>
          <a:xfrm>
            <a:off x="269302" y="3878574"/>
            <a:ext cx="9860611" cy="1792326"/>
          </a:xfrm>
          <a:noFill/>
        </p:spPr>
        <p:txBody>
          <a:bodyPr lIns="146304" tIns="109728" rIns="146304" bIns="109728">
            <a:noAutofit/>
          </a:bodyPr>
          <a:lstStyle>
            <a:lvl1pPr marL="0" indent="0">
              <a:spcBef>
                <a:spcPts val="0"/>
              </a:spcBef>
              <a:buNone/>
              <a:defRPr sz="3137" spc="0" baseline="0">
                <a:gradFill>
                  <a:gsLst>
                    <a:gs pos="91000">
                      <a:schemeClr val="tx1"/>
                    </a:gs>
                    <a:gs pos="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40639088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377940"/>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377940"/>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9151864"/>
      </p:ext>
    </p:extLst>
  </p:cSld>
  <p:clrMapOvr>
    <a:masterClrMapping/>
  </p:clrMapOvr>
  <p:transition>
    <p:fade/>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3" y="1217195"/>
            <a:ext cx="5378548" cy="1973570"/>
          </a:xfrm>
        </p:spPr>
        <p:txBody>
          <a:bodyPr>
            <a:spAutoFit/>
          </a:bodyPr>
          <a:lstStyle>
            <a:lvl1pPr>
              <a:defRPr sz="6468"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097556" y="0"/>
            <a:ext cx="6094444" cy="6856100"/>
          </a:xfrm>
          <a:blipFill>
            <a:blip r:embed="rId2" cstate="screen">
              <a:extLst>
                <a:ext uri="{28A0092B-C50C-407E-A947-70E740481C1C}">
                  <a14:useLocalDpi xmlns:a14="http://schemas.microsoft.com/office/drawing/2010/main"/>
                </a:ext>
              </a:extLst>
            </a:blip>
            <a:stretch>
              <a:fillRect/>
            </a:stretch>
          </a:blipFill>
        </p:spPr>
        <p:txBody>
          <a:bodyPr tIns="548640" anchor="ctr" anchorCtr="0">
            <a:noAutofit/>
          </a:bodyPr>
          <a:lstStyle>
            <a:lvl1pPr marL="0" indent="0" algn="ctr">
              <a:buNone/>
              <a:defRPr sz="1567"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247890776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397473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rgbClr val="25252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7507363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08" tIns="45708" rIns="45708" bIns="45708" numCol="1" spcCol="0" rtlCol="0" fromWordArt="0" anchor="ctr" anchorCtr="0" forceAA="0" compatLnSpc="1">
            <a:prstTxWarp prst="textNoShape">
              <a:avLst/>
            </a:prstTxWarp>
            <a:noAutofit/>
          </a:bodyPr>
          <a:lstStyle/>
          <a:p>
            <a:pPr algn="ctr" defTabSz="913751" fontAlgn="base">
              <a:spcBef>
                <a:spcPct val="0"/>
              </a:spcBef>
              <a:spcAft>
                <a:spcPct val="0"/>
              </a:spcAft>
            </a:pPr>
            <a:endParaRPr lang="en-US" sz="1765"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4"/>
            <a:ext cx="11653522" cy="1956973"/>
          </a:xfrm>
        </p:spPr>
        <p:txBody>
          <a:bodyPr/>
          <a:lstStyle>
            <a:lvl1pPr marL="0" indent="0">
              <a:buNone/>
              <a:defRPr sz="3233">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3959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72869"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798208"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2989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98222007"/>
      </p:ext>
    </p:extLst>
  </p:cSld>
  <p:clrMapOvr>
    <a:masterClrMapping/>
  </p:clrMapOvr>
  <p:transition>
    <p:fade/>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Closing logo slide_color">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39" y="6171618"/>
            <a:ext cx="11653522" cy="395317"/>
          </a:xfrm>
          <a:prstGeom prst="rect">
            <a:avLst/>
          </a:prstGeom>
          <a:noFill/>
          <a:ln w="12700">
            <a:noFill/>
            <a:miter lim="800000"/>
            <a:headEnd type="none" w="sm" len="sm"/>
            <a:tailEnd type="none" w="sm" len="sm"/>
          </a:ln>
          <a:effectLst/>
        </p:spPr>
        <p:txBody>
          <a:bodyPr vert="horz" wrap="square" lIns="179234" tIns="143387" rIns="179234" bIns="143387" numCol="1" anchor="t" anchorCtr="0" compatLnSpc="1">
            <a:prstTxWarp prst="textNoShape">
              <a:avLst/>
            </a:prstTxWarp>
            <a:spAutoFit/>
          </a:bodyPr>
          <a:lstStyle/>
          <a:p>
            <a:pPr defTabSz="913573" eaLnBrk="0" hangingPunct="0"/>
            <a:r>
              <a:rPr lang="en-US" sz="686"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48213" y="470067"/>
            <a:ext cx="1421436" cy="300619"/>
          </a:xfrm>
          <a:prstGeom prst="rect">
            <a:avLst/>
          </a:prstGeom>
        </p:spPr>
      </p:pic>
    </p:spTree>
    <p:extLst>
      <p:ext uri="{BB962C8B-B14F-4D97-AF65-F5344CB8AC3E}">
        <p14:creationId xmlns:p14="http://schemas.microsoft.com/office/powerpoint/2010/main" val="288980146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41" y="1189178"/>
            <a:ext cx="11653523" cy="2396047"/>
          </a:xfrm>
          <a:prstGeom prst="rect">
            <a:avLst/>
          </a:prstGeom>
        </p:spPr>
        <p:txBody>
          <a:bodyPr/>
          <a:lstStyle>
            <a:lvl1pPr marL="284680" indent="-284680">
              <a:buClr>
                <a:schemeClr val="tx1"/>
              </a:buClr>
              <a:buSzPct val="90000"/>
              <a:buFont typeface="Arial" pitchFamily="34" charset="0"/>
              <a:buChar char="•"/>
              <a:defRPr sz="3527">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027" indent="-275348">
              <a:buClr>
                <a:schemeClr val="tx1"/>
              </a:buClr>
              <a:buSzPct val="90000"/>
              <a:buFont typeface="Arial" pitchFamily="34" charset="0"/>
              <a:buChar char="•"/>
              <a:defRPr sz="3135">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4707" indent="-28468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8718" indent="-224011">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2727" indent="-224011">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3"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5"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74992829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a:t>Click to edit Master title style</a:t>
            </a:r>
            <a:endParaRPr lang="en-US" dirty="0"/>
          </a:p>
        </p:txBody>
      </p:sp>
      <p:sp>
        <p:nvSpPr>
          <p:cNvPr id="6" name="Text Placeholder 5"/>
          <p:cNvSpPr>
            <a:spLocks noGrp="1"/>
          </p:cNvSpPr>
          <p:nvPr>
            <p:ph type="body" sz="quarter" idx="13" hasCustomPrompt="1"/>
          </p:nvPr>
        </p:nvSpPr>
        <p:spPr>
          <a:xfrm>
            <a:off x="1" y="573605"/>
            <a:ext cx="12192000" cy="373063"/>
          </a:xfrm>
          <a:prstGeom prst="rect">
            <a:avLst/>
          </a:prstGeom>
        </p:spPr>
        <p:txBody>
          <a:bodyPr lIns="320040" tIns="53325" rIns="53325" bIns="53325">
            <a:noAutofit/>
          </a:bodyPr>
          <a:lstStyle>
            <a:lvl1pPr marL="0" indent="0">
              <a:buNone/>
              <a:defRPr sz="2800">
                <a:solidFill>
                  <a:schemeClr val="tx1"/>
                </a:solidFill>
                <a:latin typeface="Segoe UI Light" pitchFamily="34" charset="0"/>
              </a:defRPr>
            </a:lvl1pPr>
            <a:lvl2pPr marL="281512" indent="0">
              <a:buNone/>
              <a:defRPr/>
            </a:lvl2pPr>
            <a:lvl3pPr marL="588137" indent="0">
              <a:buNone/>
              <a:defRPr/>
            </a:lvl3pPr>
            <a:lvl4pPr marL="869649" indent="0">
              <a:buNone/>
              <a:defRPr/>
            </a:lvl4pPr>
            <a:lvl5pPr marL="1104903" indent="0">
              <a:buNone/>
              <a:defRPr/>
            </a:lvl5pPr>
          </a:lstStyle>
          <a:p>
            <a:pPr lvl="0"/>
            <a:r>
              <a:rPr lang="en-US" dirty="0"/>
              <a:t>Click to add subtitle</a:t>
            </a:r>
          </a:p>
        </p:txBody>
      </p:sp>
      <p:sp>
        <p:nvSpPr>
          <p:cNvPr id="16" name="Text Placeholder 15"/>
          <p:cNvSpPr>
            <a:spLocks noGrp="1"/>
          </p:cNvSpPr>
          <p:nvPr>
            <p:ph type="body" sz="quarter" idx="14"/>
          </p:nvPr>
        </p:nvSpPr>
        <p:spPr>
          <a:xfrm>
            <a:off x="150853" y="1600203"/>
            <a:ext cx="11890296" cy="20520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Slide Number Placeholder 18"/>
          <p:cNvSpPr>
            <a:spLocks noGrp="1"/>
          </p:cNvSpPr>
          <p:nvPr>
            <p:ph type="sldNum" sz="quarter" idx="15"/>
          </p:nvPr>
        </p:nvSpPr>
        <p:spPr/>
        <p:txBody>
          <a:bodyPr/>
          <a:lstStyle/>
          <a:p>
            <a:pPr defTabSz="1087478"/>
            <a:fld id="{FAADACFB-7C71-4E89-89D2-7BBA40B7BFA9}" type="slidenum">
              <a:rPr lang="en-US" smtClean="0">
                <a:solidFill>
                  <a:srgbClr val="505050"/>
                </a:solidFill>
              </a:rPr>
              <a:pPr defTabSz="1087478"/>
              <a:t>‹#›</a:t>
            </a:fld>
            <a:endParaRPr lang="en-US" dirty="0">
              <a:solidFill>
                <a:srgbClr val="505050"/>
              </a:solidFill>
            </a:endParaRPr>
          </a:p>
        </p:txBody>
      </p:sp>
      <p:sp>
        <p:nvSpPr>
          <p:cNvPr id="20" name="Footer Placeholder 19"/>
          <p:cNvSpPr>
            <a:spLocks noGrp="1"/>
          </p:cNvSpPr>
          <p:nvPr>
            <p:ph type="ftr" sz="quarter" idx="16"/>
          </p:nvPr>
        </p:nvSpPr>
        <p:spPr/>
        <p:txBody>
          <a:bodyPr/>
          <a:lstStyle/>
          <a:p>
            <a:pPr defTabSz="1087478"/>
            <a:endParaRPr lang="en-US" dirty="0">
              <a:solidFill>
                <a:srgbClr val="505050"/>
              </a:solidFill>
            </a:endParaRPr>
          </a:p>
        </p:txBody>
      </p:sp>
    </p:spTree>
    <p:extLst>
      <p:ext uri="{BB962C8B-B14F-4D97-AF65-F5344CB8AC3E}">
        <p14:creationId xmlns:p14="http://schemas.microsoft.com/office/powerpoint/2010/main" val="2306961974"/>
      </p:ext>
    </p:extLst>
  </p:cSld>
  <p:clrMapOvr>
    <a:masterClrMapping/>
  </p:clrMapOvr>
  <p:transition>
    <p:fade/>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userDrawn="1">
  <p:cSld name="Title Subtitle">
    <p:bg>
      <p:bgRef idx="1001">
        <a:schemeClr val="bg1"/>
      </p:bgRef>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448212" y="6437243"/>
            <a:ext cx="3859607" cy="134483"/>
          </a:xfrm>
          <a:prstGeom prst="rect">
            <a:avLst/>
          </a:prstGeom>
        </p:spPr>
        <p:txBody>
          <a:bodyPr/>
          <a:lstStyle>
            <a:lvl1pPr>
              <a:defRPr>
                <a:solidFill>
                  <a:schemeClr val="tx2"/>
                </a:solidFill>
              </a:defRPr>
            </a:lvl1pPr>
          </a:lstStyle>
          <a:p>
            <a:pPr defTabSz="913874"/>
            <a:r>
              <a:rPr lang="en-US">
                <a:solidFill>
                  <a:srgbClr val="505050"/>
                </a:solidFill>
              </a:rPr>
              <a:t>Microsoft Confidential</a:t>
            </a:r>
            <a:endParaRPr lang="en-US" dirty="0">
              <a:solidFill>
                <a:srgbClr val="505050"/>
              </a:solidFill>
            </a:endParaRPr>
          </a:p>
        </p:txBody>
      </p:sp>
      <p:sp>
        <p:nvSpPr>
          <p:cNvPr id="4" name="Slide Number Placeholder 3"/>
          <p:cNvSpPr>
            <a:spLocks noGrp="1"/>
          </p:cNvSpPr>
          <p:nvPr>
            <p:ph type="sldNum" sz="quarter" idx="11"/>
          </p:nvPr>
        </p:nvSpPr>
        <p:spPr/>
        <p:txBody>
          <a:bodyPr/>
          <a:lstStyle>
            <a:lvl1pPr>
              <a:defRPr>
                <a:solidFill>
                  <a:schemeClr val="tx2"/>
                </a:solidFill>
              </a:defRPr>
            </a:lvl1pPr>
          </a:lstStyle>
          <a:p>
            <a:pPr defTabSz="913874"/>
            <a:fld id="{27258FFF-F925-446B-8502-81C933981705}" type="slidenum">
              <a:rPr lang="en-US" smtClean="0">
                <a:solidFill>
                  <a:srgbClr val="505050"/>
                </a:solidFill>
              </a:rPr>
              <a:pPr defTabSz="913874"/>
              <a:t>‹#›</a:t>
            </a:fld>
            <a:endParaRPr lang="en-US" dirty="0">
              <a:solidFill>
                <a:srgbClr val="505050"/>
              </a:solidFill>
            </a:endParaRPr>
          </a:p>
        </p:txBody>
      </p:sp>
      <p:sp>
        <p:nvSpPr>
          <p:cNvPr id="5" name="Text Placeholder 4"/>
          <p:cNvSpPr>
            <a:spLocks noGrp="1"/>
          </p:cNvSpPr>
          <p:nvPr>
            <p:ph type="body" sz="quarter" idx="12"/>
          </p:nvPr>
        </p:nvSpPr>
        <p:spPr>
          <a:xfrm>
            <a:off x="269239" y="361911"/>
            <a:ext cx="10757098" cy="1004683"/>
          </a:xfrm>
          <a:prstGeom prst="rect">
            <a:avLst/>
          </a:prstGeom>
        </p:spPr>
        <p:txBody>
          <a:bodyPr lIns="146304" tIns="91440" rIns="146304" bIns="91440">
            <a:noAutofit/>
          </a:bodyPr>
          <a:lstStyle>
            <a:lvl1pPr marL="0" indent="0">
              <a:lnSpc>
                <a:spcPct val="90000"/>
              </a:lnSpc>
              <a:spcBef>
                <a:spcPts val="1173"/>
              </a:spcBef>
              <a:spcAft>
                <a:spcPts val="2353"/>
              </a:spcAft>
              <a:buFontTx/>
              <a:buNone/>
              <a:defRPr lang="en-US" sz="5095" b="0" i="0" kern="1200" spc="0" baseline="0" dirty="0" smtClean="0">
                <a:solidFill>
                  <a:schemeClr val="tx2"/>
                </a:solidFill>
                <a:latin typeface="+mj-lt"/>
                <a:ea typeface="+mn-ea"/>
                <a:cs typeface="+mn-cs"/>
              </a:defRPr>
            </a:lvl1pPr>
          </a:lstStyle>
          <a:p>
            <a:pPr marL="0" marR="0" lvl="0" indent="0" algn="l" defTabSz="913841" rtl="0" eaLnBrk="1" fontAlgn="auto" latinLnBrk="0" hangingPunct="1">
              <a:lnSpc>
                <a:spcPct val="90000"/>
              </a:lnSpc>
              <a:spcBef>
                <a:spcPts val="1173"/>
              </a:spcBef>
              <a:spcAft>
                <a:spcPts val="2353"/>
              </a:spcAft>
              <a:buClrTx/>
              <a:buSzPct val="90000"/>
              <a:buFontTx/>
              <a:buNone/>
              <a:tabLst/>
            </a:pPr>
            <a:r>
              <a:rPr lang="en-US" dirty="0"/>
              <a:t>Click to edit Master text</a:t>
            </a:r>
          </a:p>
        </p:txBody>
      </p:sp>
      <p:sp>
        <p:nvSpPr>
          <p:cNvPr id="6" name="Text Placeholder 5"/>
          <p:cNvSpPr>
            <a:spLocks noGrp="1"/>
          </p:cNvSpPr>
          <p:nvPr>
            <p:ph type="body" sz="quarter" idx="13"/>
          </p:nvPr>
        </p:nvSpPr>
        <p:spPr>
          <a:xfrm>
            <a:off x="269243" y="1117580"/>
            <a:ext cx="10816237" cy="591957"/>
          </a:xfrm>
          <a:prstGeom prst="rect">
            <a:avLst/>
          </a:prstGeom>
        </p:spPr>
        <p:txBody>
          <a:bodyPr lIns="192024" anchor="t"/>
          <a:lstStyle>
            <a:lvl1pPr marL="0" indent="0">
              <a:buNone/>
              <a:defRPr lang="en-US" sz="2941" kern="1200" smtClean="0">
                <a:solidFill>
                  <a:schemeClr val="accent1"/>
                </a:solidFill>
                <a:latin typeface="+mj-lt"/>
                <a:ea typeface="+mn-ea"/>
                <a:cs typeface="+mn-cs"/>
              </a:defRPr>
            </a:lvl1pPr>
            <a:lvl2pPr marL="0" indent="0">
              <a:buNone/>
              <a:defRPr lang="en-US" sz="3108" kern="1200" smtClean="0">
                <a:solidFill>
                  <a:schemeClr val="bg1"/>
                </a:solidFill>
                <a:latin typeface="+mj-lt"/>
                <a:ea typeface="+mn-ea"/>
                <a:cs typeface="+mn-cs"/>
              </a:defRPr>
            </a:lvl2pPr>
            <a:lvl3pPr marL="0" indent="0">
              <a:buNone/>
              <a:defRPr lang="en-US" sz="3108" kern="1200" smtClean="0">
                <a:solidFill>
                  <a:schemeClr val="bg1"/>
                </a:solidFill>
                <a:latin typeface="+mj-lt"/>
                <a:ea typeface="+mn-ea"/>
                <a:cs typeface="+mn-cs"/>
              </a:defRPr>
            </a:lvl3pPr>
            <a:lvl4pPr marL="0" indent="0">
              <a:buNone/>
              <a:defRPr lang="en-US" sz="3108" kern="1200" smtClean="0">
                <a:solidFill>
                  <a:schemeClr val="bg1"/>
                </a:solidFill>
                <a:latin typeface="+mj-lt"/>
                <a:ea typeface="+mn-ea"/>
                <a:cs typeface="+mn-cs"/>
              </a:defRPr>
            </a:lvl4pPr>
            <a:lvl5pPr marL="0" indent="0">
              <a:buNone/>
              <a:defRPr lang="en-US" sz="3108" kern="1200">
                <a:solidFill>
                  <a:schemeClr val="bg1"/>
                </a:solidFill>
                <a:latin typeface="+mj-lt"/>
                <a:ea typeface="+mn-ea"/>
                <a:cs typeface="+mn-cs"/>
              </a:defRPr>
            </a:lvl5pPr>
          </a:lstStyle>
          <a:p>
            <a:pPr lvl="0"/>
            <a:r>
              <a:rPr lang="en-US"/>
              <a:t>Click to edit Master text styles</a:t>
            </a:r>
          </a:p>
        </p:txBody>
      </p:sp>
    </p:spTree>
    <p:extLst>
      <p:ext uri="{BB962C8B-B14F-4D97-AF65-F5344CB8AC3E}">
        <p14:creationId xmlns:p14="http://schemas.microsoft.com/office/powerpoint/2010/main" val="23627874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13" y="1556"/>
            <a:ext cx="12188887" cy="6856637"/>
          </a:xfrm>
          <a:prstGeom prst="rect">
            <a:avLst/>
          </a:prstGeom>
        </p:spPr>
      </p:pic>
      <p:sp>
        <p:nvSpPr>
          <p:cNvPr id="2" name="Rectangle 1"/>
          <p:cNvSpPr/>
          <p:nvPr userDrawn="1"/>
        </p:nvSpPr>
        <p:spPr bwMode="auto">
          <a:xfrm>
            <a:off x="269239" y="2084172"/>
            <a:ext cx="6274974" cy="3586208"/>
          </a:xfrm>
          <a:prstGeom prst="rect">
            <a:avLst/>
          </a:prstGeom>
          <a:solidFill>
            <a:srgbClr val="00188F">
              <a:alpha val="8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69302" y="2084186"/>
            <a:ext cx="6276530" cy="1793104"/>
          </a:xfrm>
          <a:noFill/>
        </p:spPr>
        <p:txBody>
          <a:bodyPr lIns="146304" tIns="91440" rIns="146304" bIns="91440" anchor="t" anchorCtr="0"/>
          <a:lstStyle>
            <a:lvl1pPr>
              <a:defRPr sz="5294" spc="-98" baseline="0">
                <a:gradFill>
                  <a:gsLst>
                    <a:gs pos="72727">
                      <a:srgbClr val="FFFFFF"/>
                    </a:gs>
                    <a:gs pos="36000">
                      <a:srgbClr val="FFFFFF"/>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auto">
          <a:xfrm>
            <a:off x="267683" y="3877271"/>
            <a:ext cx="6276530" cy="1789991"/>
          </a:xfrm>
        </p:spPr>
        <p:txBody>
          <a:bodyPr tIns="109728" bIns="109728">
            <a:noAutofit/>
          </a:bodyPr>
          <a:lstStyle>
            <a:lvl1pPr marL="0" indent="0">
              <a:spcBef>
                <a:spcPts val="0"/>
              </a:spcBef>
              <a:buNone/>
              <a:defRPr sz="3137">
                <a:gradFill>
                  <a:gsLst>
                    <a:gs pos="72727">
                      <a:srgbClr val="FFFFFF"/>
                    </a:gs>
                    <a:gs pos="36000">
                      <a:srgbClr val="FFFFFF"/>
                    </a:gs>
                  </a:gsLst>
                  <a:lin ang="5400000" scaled="0"/>
                </a:gradFill>
              </a:defRPr>
            </a:lvl1pPr>
          </a:lstStyle>
          <a:p>
            <a:pPr lvl="0"/>
            <a:r>
              <a:rPr lang="en-US" dirty="0"/>
              <a:t>Speaker Name</a:t>
            </a:r>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9950570" y="470411"/>
            <a:ext cx="1792845" cy="384107"/>
          </a:xfrm>
          <a:prstGeom prst="rect">
            <a:avLst/>
          </a:prstGeom>
        </p:spPr>
      </p:pic>
    </p:spTree>
    <p:extLst>
      <p:ext uri="{BB962C8B-B14F-4D97-AF65-F5344CB8AC3E}">
        <p14:creationId xmlns:p14="http://schemas.microsoft.com/office/powerpoint/2010/main" val="1447126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2084187"/>
            <a:ext cx="8964185" cy="1793090"/>
          </a:xfrm>
          <a:noFill/>
        </p:spPr>
        <p:txBody>
          <a:bodyPr lIns="146304" tIns="91440" rIns="146304" bIns="91440" anchor="t" anchorCtr="0"/>
          <a:lstStyle>
            <a:lvl1pPr>
              <a:defRPr sz="5294" spc="-98" baseline="0">
                <a:gradFill>
                  <a:gsLst>
                    <a:gs pos="91000">
                      <a:schemeClr val="tx1"/>
                    </a:gs>
                    <a:gs pos="0">
                      <a:schemeClr val="tx1"/>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69301" y="3878574"/>
            <a:ext cx="7171337" cy="1792326"/>
          </a:xfrm>
          <a:noFill/>
        </p:spPr>
        <p:txBody>
          <a:bodyPr lIns="146304" tIns="109728" rIns="146304" bIns="109728">
            <a:noAutofit/>
          </a:bodyPr>
          <a:lstStyle>
            <a:lvl1pPr marL="0" indent="0">
              <a:spcBef>
                <a:spcPts val="0"/>
              </a:spcBef>
              <a:buNone/>
              <a:defRPr sz="3137" spc="0" baseline="0">
                <a:gradFill>
                  <a:gsLst>
                    <a:gs pos="91000">
                      <a:schemeClr val="tx1"/>
                    </a:gs>
                    <a:gs pos="0">
                      <a:schemeClr val="tx1"/>
                    </a:gs>
                  </a:gsLst>
                  <a:lin ang="5400000" scaled="0"/>
                </a:gradFill>
                <a:latin typeface="+mj-lt"/>
              </a:defRPr>
            </a:lvl1pPr>
          </a:lstStyle>
          <a:p>
            <a:pPr lvl="0"/>
            <a:r>
              <a:rPr lang="en-US" dirty="0"/>
              <a:t>Speaker Name</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invGray">
          <a:xfrm>
            <a:off x="448585" y="470067"/>
            <a:ext cx="1792850" cy="386208"/>
          </a:xfrm>
          <a:prstGeom prst="rect">
            <a:avLst/>
          </a:prstGeom>
        </p:spPr>
      </p:pic>
    </p:spTree>
    <p:extLst>
      <p:ext uri="{BB962C8B-B14F-4D97-AF65-F5344CB8AC3E}">
        <p14:creationId xmlns:p14="http://schemas.microsoft.com/office/powerpoint/2010/main" val="58334040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052468544"/>
      </p:ext>
    </p:extLst>
  </p:cSld>
  <p:clrMapOvr>
    <a:masterClrMapping/>
  </p:clrMapOvr>
  <p:transition>
    <p:fade/>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45810809"/>
      </p:ext>
    </p:extLst>
  </p:cSld>
  <p:clrMapOvr>
    <a:masterClrMapping/>
  </p:clrMapOvr>
  <p:transition>
    <p:fade/>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1985641"/>
          </a:xfrm>
        </p:spPr>
        <p:txBody>
          <a:bodyPr>
            <a:spAutoFit/>
          </a:bodyPr>
          <a:lstStyle>
            <a:lvl1pPr>
              <a:defRPr sz="3529"/>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72420784"/>
      </p:ext>
    </p:extLst>
  </p:cSld>
  <p:clrMapOvr>
    <a:masterClrMapping/>
  </p:clrMapOvr>
  <p:transition>
    <p:fade/>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5"/>
            <a:ext cx="5378548" cy="1877004"/>
          </a:xfrm>
        </p:spPr>
        <p:txBody>
          <a:bodyPr wrap="square">
            <a:spAutoFit/>
          </a:bodyPr>
          <a:lstStyle>
            <a:lvl1pPr marL="0" indent="0">
              <a:spcBef>
                <a:spcPts val="1200"/>
              </a:spcBef>
              <a:buClr>
                <a:schemeClr val="tx1"/>
              </a:buClr>
              <a:buFont typeface="Wingdings" pitchFamily="2" charset="2"/>
              <a:buNone/>
              <a:defRPr sz="3137"/>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544214" y="1189175"/>
            <a:ext cx="5378548" cy="1877004"/>
          </a:xfrm>
        </p:spPr>
        <p:txBody>
          <a:bodyPr wrap="square">
            <a:spAutoFit/>
          </a:bodyPr>
          <a:lstStyle>
            <a:lvl1pPr marL="0" indent="0">
              <a:spcBef>
                <a:spcPts val="1200"/>
              </a:spcBef>
              <a:buClr>
                <a:schemeClr val="tx1"/>
              </a:buClr>
              <a:buFont typeface="Wingdings" pitchFamily="2" charset="2"/>
              <a:buNone/>
              <a:defRPr sz="3137"/>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38784068"/>
      </p:ext>
    </p:extLst>
  </p:cSld>
  <p:clrMapOvr>
    <a:masterClrMapping/>
  </p:clrMapOvr>
  <p:transition>
    <p:fade/>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377940"/>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544214" y="1189176"/>
            <a:ext cx="5378548" cy="2377940"/>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88869384"/>
      </p:ext>
    </p:extLst>
  </p:cSld>
  <p:clrMapOvr>
    <a:masterClrMapping/>
  </p:clrMapOvr>
  <p:transition>
    <p:fade/>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326390821"/>
      </p:ext>
    </p:extLst>
  </p:cSld>
  <p:clrMapOvr>
    <a:masterClrMapping/>
  </p:clrMapOvr>
  <p:transition>
    <p:fade/>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9859116" cy="1158793"/>
          </a:xfrm>
          <a:noFill/>
        </p:spPr>
        <p:txBody>
          <a:bodyPr tIns="91440" bIns="91440" anchor="t" anchorCtr="0">
            <a:spAutoFit/>
          </a:bodyPr>
          <a:lstStyle>
            <a:lvl1pPr>
              <a:defRPr sz="7058" spc="-98"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0" y="3877276"/>
            <a:ext cx="9860674" cy="778565"/>
          </a:xfrm>
          <a:noFill/>
        </p:spPr>
        <p:txBody>
          <a:bodyPr lIns="182880" tIns="146304" rIns="182880" bIns="146304">
            <a:spAutoFit/>
          </a:bodyPr>
          <a:lstStyle>
            <a:lvl1pPr marL="0" indent="0">
              <a:spcBef>
                <a:spcPts val="0"/>
              </a:spcBef>
              <a:buNone/>
              <a:defRPr sz="3529" spc="0" baseline="0">
                <a:gradFill>
                  <a:gsLst>
                    <a:gs pos="0">
                      <a:schemeClr val="tx1"/>
                    </a:gs>
                    <a:gs pos="10000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189173965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9859116" cy="1158793"/>
          </a:xfrm>
          <a:noFill/>
        </p:spPr>
        <p:txBody>
          <a:bodyPr tIns="91440" bIns="91440" anchor="t" anchorCtr="0">
            <a:spAutoFit/>
          </a:bodyPr>
          <a:lstStyle>
            <a:lvl1pPr>
              <a:defRPr lang="en-US" sz="7058"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a:t>Video title</a:t>
            </a:r>
          </a:p>
        </p:txBody>
      </p:sp>
    </p:spTree>
    <p:extLst>
      <p:ext uri="{BB962C8B-B14F-4D97-AF65-F5344CB8AC3E}">
        <p14:creationId xmlns:p14="http://schemas.microsoft.com/office/powerpoint/2010/main" val="273362049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480689799"/>
      </p:ext>
    </p:extLst>
  </p:cSld>
  <p:clrMapOvr>
    <a:masterClrMapping/>
  </p:clrMapOvr>
  <p:transition>
    <p:fade/>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770494430"/>
      </p:ext>
    </p:extLst>
  </p:cSld>
  <p:clrMapOvr>
    <a:masterClrMapping/>
  </p:clrMapOvr>
  <p:transition>
    <p:fade/>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803017187"/>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Only - BLU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371839266"/>
      </p:ext>
    </p:extLst>
  </p:cSld>
  <p:clrMapOvr>
    <a:masterClrMapping/>
  </p:clrMapOvr>
  <p:transition>
    <p:fade/>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415024950"/>
      </p:ext>
    </p:extLst>
  </p:cSld>
  <p:clrMapOvr>
    <a:masterClrMapping/>
  </p:clrMapOvr>
  <p:transition>
    <p:fade/>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1" y="1217195"/>
            <a:ext cx="5378548" cy="1973570"/>
          </a:xfrm>
        </p:spPr>
        <p:txBody>
          <a:bodyPr>
            <a:spAutoFit/>
          </a:bodyPr>
          <a:lstStyle>
            <a:lvl1pPr>
              <a:defRPr sz="647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097556" y="0"/>
            <a:ext cx="6094444" cy="6856100"/>
          </a:xfrm>
          <a:blipFill>
            <a:blip r:embed="rId2" cstate="screen">
              <a:extLst>
                <a:ext uri="{28A0092B-C50C-407E-A947-70E740481C1C}">
                  <a14:useLocalDpi xmlns:a14="http://schemas.microsoft.com/office/drawing/2010/main"/>
                </a:ext>
              </a:extLst>
            </a:blip>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2298557519"/>
      </p:ext>
    </p:extLst>
  </p:cSld>
  <p:clrMapOvr>
    <a:masterClrMapping/>
  </p:clrMapOvr>
  <p:transition>
    <p:fade/>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7887147"/>
      </p:ext>
    </p:extLst>
  </p:cSld>
  <p:clrMapOvr>
    <a:masterClrMapping/>
  </p:clrMapOvr>
  <p:transition>
    <p:fade/>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6343959"/>
      </p:ext>
    </p:extLst>
  </p:cSld>
  <p:clrMapOvr>
    <a:masterClrMapping/>
  </p:clrMapOvr>
  <p:transition>
    <p:fade/>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0893126"/>
      </p:ext>
    </p:extLst>
  </p:cSld>
  <p:clrMapOvr>
    <a:masterClrMapping/>
  </p:clrMapOvr>
  <p:transition>
    <p:fade/>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55099046"/>
      </p:ext>
    </p:extLst>
  </p:cSld>
  <p:clrMapOvr>
    <a:masterClrMapping/>
  </p:clrMapOvr>
  <p:transition>
    <p:fade/>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765"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1956973"/>
          </a:xfrm>
        </p:spPr>
        <p:txBody>
          <a:bodyPr/>
          <a:lstStyle>
            <a:lvl1pPr marL="0" indent="0">
              <a:buNone/>
              <a:defRPr sz="3235">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397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7309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79851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30292"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79783617"/>
      </p:ext>
    </p:extLst>
  </p:cSld>
  <p:clrMapOvr>
    <a:masterClrMapping/>
  </p:clrMapOvr>
  <p:transition>
    <p:fade/>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39" y="6171616"/>
            <a:ext cx="11653522" cy="395317"/>
          </a:xfrm>
          <a:prstGeom prst="rect">
            <a:avLst/>
          </a:prstGeom>
          <a:noFill/>
          <a:ln w="12700">
            <a:noFill/>
            <a:miter lim="800000"/>
            <a:headEnd type="none" w="sm" len="sm"/>
            <a:tailEnd type="none" w="sm" len="sm"/>
          </a:ln>
          <a:effectLst/>
        </p:spPr>
        <p:txBody>
          <a:bodyPr vert="horz" wrap="square" lIns="179285" tIns="143428" rIns="179285" bIns="143428" numCol="1" anchor="t" anchorCtr="0" compatLnSpc="1">
            <a:prstTxWarp prst="textNoShape">
              <a:avLst/>
            </a:prstTxWarp>
            <a:spAutoFit/>
          </a:bodyPr>
          <a:lstStyle/>
          <a:p>
            <a:pPr defTabSz="913924" eaLnBrk="0" hangingPunct="0"/>
            <a:r>
              <a:rPr lang="en-US" sz="686" dirty="0">
                <a:gradFill>
                  <a:gsLst>
                    <a:gs pos="0">
                      <a:schemeClr val="tx1"/>
                    </a:gs>
                    <a:gs pos="100000">
                      <a:schemeClr val="tx1"/>
                    </a:gs>
                  </a:gsLst>
                  <a:lin ang="5400000" scaled="0"/>
                </a:gradFill>
                <a:cs typeface="Segoe UI" pitchFamily="34" charset="0"/>
              </a:rPr>
              <a:t>© 2014 Microsoft Corporation. All rights reserved. </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invGray">
          <a:xfrm>
            <a:off x="450202" y="3083653"/>
            <a:ext cx="3223861" cy="690695"/>
          </a:xfrm>
          <a:prstGeom prst="rect">
            <a:avLst/>
          </a:prstGeom>
        </p:spPr>
      </p:pic>
    </p:spTree>
    <p:extLst>
      <p:ext uri="{BB962C8B-B14F-4D97-AF65-F5344CB8AC3E}">
        <p14:creationId xmlns:p14="http://schemas.microsoft.com/office/powerpoint/2010/main" val="3758555898"/>
      </p:ext>
    </p:extLst>
  </p:cSld>
  <p:clrMapOvr>
    <a:masterClrMapping/>
  </p:clrMapOvr>
  <p:transition>
    <p:fade/>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388097212"/>
      </p:ext>
    </p:extLst>
  </p:cSld>
  <p:clrMapOvr>
    <a:masterClrMapping/>
  </p:clrMapOvr>
  <p:transition>
    <p:fade/>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showMasterSp="0" userDrawn="1">
  <p:cSld name="Title Slide_Option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0836" y="3106739"/>
            <a:ext cx="11155093" cy="997196"/>
          </a:xfrm>
        </p:spPr>
        <p:txBody>
          <a:bodyPr anchor="b" anchorCtr="0"/>
          <a:lstStyle>
            <a:lvl1pPr>
              <a:defRPr sz="7193" spc="-151" baseline="0">
                <a:gradFill>
                  <a:gsLst>
                    <a:gs pos="1250">
                      <a:schemeClr val="bg1"/>
                    </a:gs>
                    <a:gs pos="100000">
                      <a:schemeClr val="bg1"/>
                    </a:gs>
                  </a:gsLst>
                  <a:lin ang="5400000" scaled="0"/>
                </a:gradFill>
              </a:defRPr>
            </a:lvl1pPr>
          </a:lstStyle>
          <a:p>
            <a:r>
              <a:rPr lang="en-US" dirty="0"/>
              <a:t>Click to edit title style</a:t>
            </a:r>
          </a:p>
        </p:txBody>
      </p:sp>
      <p:sp>
        <p:nvSpPr>
          <p:cNvPr id="5" name="Text Placeholder 4"/>
          <p:cNvSpPr>
            <a:spLocks noGrp="1"/>
          </p:cNvSpPr>
          <p:nvPr>
            <p:ph type="body" sz="quarter" idx="12" hasCustomPrompt="1"/>
          </p:nvPr>
        </p:nvSpPr>
        <p:spPr>
          <a:xfrm>
            <a:off x="520836" y="4656437"/>
            <a:ext cx="11155093" cy="498599"/>
          </a:xfrm>
        </p:spPr>
        <p:txBody>
          <a:bodyPr>
            <a:noAutofit/>
          </a:bodyPr>
          <a:lstStyle>
            <a:lvl1pPr marL="0" indent="0">
              <a:spcBef>
                <a:spcPts val="0"/>
              </a:spcBef>
              <a:buNone/>
              <a:defRPr spc="-71" baseline="0">
                <a:gradFill>
                  <a:gsLst>
                    <a:gs pos="0">
                      <a:schemeClr val="bg1"/>
                    </a:gs>
                    <a:gs pos="100000">
                      <a:schemeClr val="bg1"/>
                    </a:gs>
                  </a:gsLst>
                  <a:lin ang="5400000" scaled="0"/>
                </a:gradFill>
                <a:latin typeface="+mj-lt"/>
              </a:defRPr>
            </a:lvl1pPr>
          </a:lstStyle>
          <a:p>
            <a:pPr lvl="0"/>
            <a:r>
              <a:rPr lang="en-US" dirty="0"/>
              <a:t>Speaker title</a:t>
            </a:r>
          </a:p>
        </p:txBody>
      </p:sp>
    </p:spTree>
    <p:extLst>
      <p:ext uri="{BB962C8B-B14F-4D97-AF65-F5344CB8AC3E}">
        <p14:creationId xmlns:p14="http://schemas.microsoft.com/office/powerpoint/2010/main" val="40770748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6076" y="2240362"/>
            <a:ext cx="9859116" cy="995838"/>
          </a:xfrm>
          <a:noFill/>
        </p:spPr>
        <p:txBody>
          <a:bodyPr tIns="91440" bIns="91440" anchor="b" anchorCtr="0">
            <a:spAutoFit/>
          </a:bodyPr>
          <a:lstStyle>
            <a:lvl1pPr>
              <a:defRPr sz="5882" spc="-98"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836308" y="3694460"/>
            <a:ext cx="9860674" cy="669927"/>
          </a:xfrm>
          <a:noFill/>
        </p:spPr>
        <p:txBody>
          <a:bodyPr lIns="182880" tIns="146304" rIns="182880" bIns="146304">
            <a:spAutoFit/>
          </a:bodyPr>
          <a:lstStyle>
            <a:lvl1pPr marL="0" indent="0">
              <a:spcBef>
                <a:spcPts val="0"/>
              </a:spcBef>
              <a:buNone/>
              <a:defRPr sz="2745" spc="0" baseline="0">
                <a:gradFill>
                  <a:gsLst>
                    <a:gs pos="0">
                      <a:schemeClr val="tx1"/>
                    </a:gs>
                    <a:gs pos="100000">
                      <a:schemeClr val="tx1"/>
                    </a:gs>
                  </a:gsLst>
                  <a:lin ang="5400000" scaled="0"/>
                </a:gradFill>
                <a:latin typeface="Segoe UI Semilight" panose="020B0402040204020203" pitchFamily="34" charset="0"/>
                <a:cs typeface="Segoe UI Semilight" panose="020B0402040204020203" pitchFamily="34" charset="0"/>
              </a:defRPr>
            </a:lvl1pPr>
          </a:lstStyle>
          <a:p>
            <a:pPr lvl="0"/>
            <a:r>
              <a:rPr lang="en-US" dirty="0"/>
              <a:t>Speaker Name</a:t>
            </a:r>
          </a:p>
        </p:txBody>
      </p:sp>
      <p:cxnSp>
        <p:nvCxnSpPr>
          <p:cNvPr id="10" name="Straight Connector 9"/>
          <p:cNvCxnSpPr/>
          <p:nvPr userDrawn="1"/>
        </p:nvCxnSpPr>
        <p:spPr>
          <a:xfrm>
            <a:off x="1010613" y="3429000"/>
            <a:ext cx="9686369" cy="0"/>
          </a:xfrm>
          <a:prstGeom prst="line">
            <a:avLst/>
          </a:prstGeom>
          <a:ln w="12700">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4"/>
          <p:cNvSpPr>
            <a:spLocks noGrp="1"/>
          </p:cNvSpPr>
          <p:nvPr>
            <p:ph type="body" sz="quarter" idx="13" hasCustomPrompt="1"/>
          </p:nvPr>
        </p:nvSpPr>
        <p:spPr>
          <a:xfrm>
            <a:off x="836308" y="4207039"/>
            <a:ext cx="9860674" cy="615609"/>
          </a:xfrm>
          <a:noFill/>
        </p:spPr>
        <p:txBody>
          <a:bodyPr lIns="182880" tIns="146304" rIns="182880" bIns="146304">
            <a:spAutoFit/>
          </a:bodyPr>
          <a:lstStyle>
            <a:lvl1pPr marL="0" indent="0">
              <a:spcBef>
                <a:spcPts val="0"/>
              </a:spcBef>
              <a:buNone/>
              <a:defRPr sz="2353" spc="0" baseline="0">
                <a:gradFill>
                  <a:gsLst>
                    <a:gs pos="0">
                      <a:schemeClr val="tx1"/>
                    </a:gs>
                    <a:gs pos="100000">
                      <a:schemeClr val="tx1"/>
                    </a:gs>
                  </a:gsLst>
                  <a:lin ang="5400000" scaled="0"/>
                </a:gradFill>
                <a:latin typeface="Segoe UI Semilight" panose="020B0402040204020203" pitchFamily="34" charset="0"/>
                <a:cs typeface="Segoe UI Semilight" panose="020B0402040204020203" pitchFamily="34" charset="0"/>
              </a:defRPr>
            </a:lvl1pPr>
          </a:lstStyle>
          <a:p>
            <a:pPr lvl="0"/>
            <a:r>
              <a:rPr lang="en-US" dirty="0"/>
              <a:t>Optional Title Role, Company</a:t>
            </a:r>
          </a:p>
        </p:txBody>
      </p:sp>
    </p:spTree>
    <p:extLst>
      <p:ext uri="{BB962C8B-B14F-4D97-AF65-F5344CB8AC3E}">
        <p14:creationId xmlns:p14="http://schemas.microsoft.com/office/powerpoint/2010/main" val="407309478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5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42" presetClass="path" presetSubtype="0" decel="100000" fill="hold" grpId="1" nodeType="withEffect">
                                  <p:stCondLst>
                                    <p:cond delay="500"/>
                                  </p:stCondLst>
                                  <p:childTnLst>
                                    <p:animMotion origin="layout" path="M -0.03944 -0.00046 L 1.52668E-6 2.19246E-6 " pathEditMode="relative" rAng="0" ptsTypes="AA">
                                      <p:cBhvr>
                                        <p:cTn id="15" dur="600" fill="hold"/>
                                        <p:tgtEl>
                                          <p:spTgt spid="5"/>
                                        </p:tgtEl>
                                        <p:attrNameLst>
                                          <p:attrName>ppt_x</p:attrName>
                                          <p:attrName>ppt_y</p:attrName>
                                        </p:attrNameLst>
                                      </p:cBhvr>
                                      <p:rCtr x="1966" y="23"/>
                                    </p:animMotion>
                                  </p:childTnLst>
                                </p:cTn>
                              </p:par>
                            </p:childTnLst>
                          </p:cTn>
                        </p:par>
                        <p:par>
                          <p:cTn id="16" fill="hold">
                            <p:stCondLst>
                              <p:cond delay="110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42" presetClass="path" presetSubtype="0" decel="100000" fill="hold" grpId="1" nodeType="withEffect">
                                  <p:stCondLst>
                                    <p:cond delay="0"/>
                                  </p:stCondLst>
                                  <p:childTnLst>
                                    <p:animMotion origin="layout" path="M -0.03944 -0.00045 L 1.52668E-6 -3.37267E-6 " pathEditMode="relative" rAng="0" ptsTypes="AA">
                                      <p:cBhvr>
                                        <p:cTn id="21" dur="600" fill="hold"/>
                                        <p:tgtEl>
                                          <p:spTgt spid="11"/>
                                        </p:tgtEl>
                                        <p:attrNameLst>
                                          <p:attrName>ppt_x</p:attrName>
                                          <p:attrName>ppt_y</p:attrName>
                                        </p:attrNameLst>
                                      </p:cBhvr>
                                      <p:rCtr x="1966"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tmplLst>
          <p:tmpl>
            <p:tnLst>
              <p:par>
                <p:cTn presetID="10" presetClass="entr" presetSubtype="0" fill="hold" nodeType="withEffect">
                  <p:stCondLst>
                    <p:cond delay="50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5" grpId="1">
        <p:tmplLst>
          <p:tmpl>
            <p:tnLst>
              <p:par>
                <p:cTn presetID="42" presetClass="path" presetSubtype="0" decel="100000" fill="hold" nodeType="withEffect">
                  <p:stCondLst>
                    <p:cond delay="500"/>
                  </p:stCondLst>
                  <p:childTnLst>
                    <p:animMotion origin="layout" path="M -0.03944 -0.00046 L 1.52668E-6 2.19246E-6 " pathEditMode="relative" rAng="0" ptsTypes="AA">
                      <p:cBhvr>
                        <p:cTn dur="600" fill="hold"/>
                        <p:tgtEl>
                          <p:spTgt spid="5"/>
                        </p:tgtEl>
                        <p:attrNameLst>
                          <p:attrName>ppt_x</p:attrName>
                          <p:attrName>ppt_y</p:attrName>
                        </p:attrNameLst>
                      </p:cBhvr>
                      <p:rCtr x="1966" y="23"/>
                    </p:animMotion>
                  </p:childTnLst>
                </p:cTn>
              </p:par>
            </p:tnLst>
          </p:tmpl>
        </p:tmplLst>
      </p:bldP>
      <p:bldP spid="11" grpId="0">
        <p:tmplLst>
          <p:tmpl>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1" grpId="1">
        <p:tmplLst>
          <p:tmpl>
            <p:tnLst>
              <p:par>
                <p:cTn presetID="42" presetClass="path" presetSubtype="0" decel="100000" fill="hold" nodeType="withEffect">
                  <p:stCondLst>
                    <p:cond delay="0"/>
                  </p:stCondLst>
                  <p:childTnLst>
                    <p:animMotion origin="layout" path="M -0.03944 -0.00045 L 1.52668E-6 -3.37267E-6 " pathEditMode="relative" rAng="0" ptsTypes="AA">
                      <p:cBhvr>
                        <p:cTn dur="600" fill="hold"/>
                        <p:tgtEl>
                          <p:spTgt spid="11"/>
                        </p:tgtEl>
                        <p:attrNameLst>
                          <p:attrName>ppt_x</p:attrName>
                          <p:attrName>ppt_y</p:attrName>
                        </p:attrNameLst>
                      </p:cBhvr>
                      <p:rCtr x="1966" y="23"/>
                    </p:animMotion>
                  </p:childTnLst>
                </p:cTn>
              </p:par>
            </p:tnLst>
          </p:tmpl>
        </p:tmplLst>
      </p:bldP>
    </p:bldLst>
  </p:timing>
</p:sldLayout>
</file>

<file path=ppt/slideLayouts/slideLayout330.xml><?xml version="1.0" encoding="utf-8"?>
<p:sldLayout xmlns:a="http://schemas.openxmlformats.org/drawingml/2006/main" xmlns:r="http://schemas.openxmlformats.org/officeDocument/2006/relationships" xmlns:p="http://schemas.openxmlformats.org/presentationml/2006/main" userDrawn="1">
  <p:cSld name="Walkin No til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p:cNvSpPr/>
          <p:nvPr userDrawn="1"/>
        </p:nvSpPr>
        <p:spPr bwMode="auto">
          <a:xfrm>
            <a:off x="269239" y="1187621"/>
            <a:ext cx="6274974" cy="2689656"/>
          </a:xfrm>
          <a:prstGeom prst="rect">
            <a:avLst/>
          </a:prstGeom>
          <a:solidFill>
            <a:schemeClr val="bg2">
              <a:alpha val="8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endParaRPr>
          </a:p>
        </p:txBody>
      </p:sp>
      <p:sp>
        <p:nvSpPr>
          <p:cNvPr id="2" name="Rectangle 1"/>
          <p:cNvSpPr/>
          <p:nvPr userDrawn="1"/>
        </p:nvSpPr>
        <p:spPr bwMode="auto">
          <a:xfrm>
            <a:off x="269239" y="2077800"/>
            <a:ext cx="6274974" cy="269602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pic>
        <p:nvPicPr>
          <p:cNvPr id="5" name="Picture 4"/>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Title 1"/>
          <p:cNvSpPr>
            <a:spLocks noGrp="1"/>
          </p:cNvSpPr>
          <p:nvPr>
            <p:ph type="title" hasCustomPrompt="1"/>
          </p:nvPr>
        </p:nvSpPr>
        <p:spPr bwMode="auto">
          <a:xfrm>
            <a:off x="269239" y="1208198"/>
            <a:ext cx="8368705" cy="1167217"/>
          </a:xfrm>
          <a:noFill/>
        </p:spPr>
        <p:txBody>
          <a:bodyPr lIns="146304" tIns="91440" rIns="146304" bIns="91440" anchor="t" anchorCtr="0"/>
          <a:lstStyle>
            <a:lvl1pPr>
              <a:defRPr sz="5294" spc="-98" baseline="0">
                <a:gradFill>
                  <a:gsLst>
                    <a:gs pos="84066">
                      <a:schemeClr val="tx1"/>
                    </a:gs>
                    <a:gs pos="0">
                      <a:schemeClr val="tx1"/>
                    </a:gs>
                  </a:gsLst>
                  <a:lin ang="5400000" scaled="0"/>
                </a:gradFill>
              </a:defRPr>
            </a:lvl1pPr>
          </a:lstStyle>
          <a:p>
            <a:r>
              <a:rPr lang="en-US" dirty="0"/>
              <a:t>Event name here</a:t>
            </a:r>
          </a:p>
        </p:txBody>
      </p:sp>
      <p:sp>
        <p:nvSpPr>
          <p:cNvPr id="3" name="Text Placeholder 2"/>
          <p:cNvSpPr>
            <a:spLocks noGrp="1"/>
          </p:cNvSpPr>
          <p:nvPr>
            <p:ph type="body" sz="quarter" idx="14" hasCustomPrompt="1"/>
          </p:nvPr>
        </p:nvSpPr>
        <p:spPr bwMode="auto">
          <a:xfrm>
            <a:off x="269239" y="2110562"/>
            <a:ext cx="8368707" cy="2236058"/>
          </a:xfrm>
        </p:spPr>
        <p:txBody>
          <a:bodyPr tIns="109728" bIns="109728">
            <a:noAutofit/>
          </a:bodyPr>
          <a:lstStyle>
            <a:lvl1pPr marL="0" indent="0">
              <a:spcBef>
                <a:spcPts val="0"/>
              </a:spcBef>
              <a:buNone/>
              <a:defRPr sz="2353" baseline="0">
                <a:gradFill>
                  <a:gsLst>
                    <a:gs pos="84066">
                      <a:schemeClr val="tx1"/>
                    </a:gs>
                    <a:gs pos="0">
                      <a:schemeClr val="tx1"/>
                    </a:gs>
                  </a:gsLst>
                  <a:lin ang="5400000" scaled="0"/>
                </a:gradFill>
                <a:latin typeface="+mn-lt"/>
              </a:defRPr>
            </a:lvl1pPr>
          </a:lstStyle>
          <a:p>
            <a:pPr lvl="0"/>
            <a:r>
              <a:rPr lang="en-US" dirty="0"/>
              <a:t>Speaker name</a:t>
            </a:r>
          </a:p>
        </p:txBody>
      </p:sp>
      <p:pic>
        <p:nvPicPr>
          <p:cNvPr id="10" name="Picture 9"/>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invGray">
          <a:xfrm>
            <a:off x="448585" y="6133828"/>
            <a:ext cx="1254995" cy="269134"/>
          </a:xfrm>
          <a:prstGeom prst="rect">
            <a:avLst/>
          </a:prstGeom>
        </p:spPr>
      </p:pic>
    </p:spTree>
    <p:extLst>
      <p:ext uri="{BB962C8B-B14F-4D97-AF65-F5344CB8AC3E}">
        <p14:creationId xmlns:p14="http://schemas.microsoft.com/office/powerpoint/2010/main" val="523597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Title Slide Photo_Option">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Rectangle 1"/>
          <p:cNvSpPr/>
          <p:nvPr userDrawn="1"/>
        </p:nvSpPr>
        <p:spPr bwMode="auto">
          <a:xfrm>
            <a:off x="269239" y="2077774"/>
            <a:ext cx="6274974" cy="3592580"/>
          </a:xfrm>
          <a:prstGeom prst="rect">
            <a:avLst/>
          </a:prstGeom>
          <a:solidFill>
            <a:srgbClr val="002050">
              <a:alpha val="8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69302" y="2077789"/>
            <a:ext cx="6274911" cy="1793104"/>
          </a:xfrm>
          <a:noFill/>
        </p:spPr>
        <p:txBody>
          <a:bodyPr lIns="146304" tIns="91440" rIns="146304" bIns="91440" anchor="t" anchorCtr="0"/>
          <a:lstStyle>
            <a:lvl1pPr>
              <a:defRPr sz="5294" spc="-98" baseline="0">
                <a:gradFill>
                  <a:gsLst>
                    <a:gs pos="57576">
                      <a:srgbClr val="FFFFFF"/>
                    </a:gs>
                    <a:gs pos="35000">
                      <a:srgbClr val="FFFFFF"/>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auto">
          <a:xfrm>
            <a:off x="267683" y="3877251"/>
            <a:ext cx="6276530" cy="1793104"/>
          </a:xfrm>
        </p:spPr>
        <p:txBody>
          <a:bodyPr tIns="109728" bIns="109728">
            <a:noAutofit/>
          </a:bodyPr>
          <a:lstStyle>
            <a:lvl1pPr marL="0" indent="0">
              <a:spcBef>
                <a:spcPts val="0"/>
              </a:spcBef>
              <a:buNone/>
              <a:defRPr sz="3137">
                <a:gradFill>
                  <a:gsLst>
                    <a:gs pos="57576">
                      <a:srgbClr val="FFFFFF"/>
                    </a:gs>
                    <a:gs pos="35000">
                      <a:srgbClr val="FFFFFF"/>
                    </a:gs>
                  </a:gsLst>
                  <a:lin ang="5400000" scaled="0"/>
                </a:gradFill>
              </a:defRPr>
            </a:lvl1pPr>
          </a:lstStyle>
          <a:p>
            <a:pPr lvl="0"/>
            <a:r>
              <a:rPr lang="en-US" dirty="0"/>
              <a:t>Speaker Name</a:t>
            </a:r>
          </a:p>
        </p:txBody>
      </p:sp>
      <p:pic>
        <p:nvPicPr>
          <p:cNvPr id="14" name="Picture 13"/>
          <p:cNvPicPr>
            <a:picLocks noChangeAspect="1"/>
          </p:cNvPicPr>
          <p:nvPr userDrawn="1"/>
        </p:nvPicPr>
        <p:blipFill rotWithShape="1">
          <a:blip r:embed="rId3" cstate="screen">
            <a:extLst>
              <a:ext uri="{28A0092B-C50C-407E-A947-70E740481C1C}">
                <a14:useLocalDpi xmlns:a14="http://schemas.microsoft.com/office/drawing/2010/main"/>
              </a:ext>
            </a:extLst>
          </a:blip>
          <a:srcRect b="1380"/>
          <a:stretch/>
        </p:blipFill>
        <p:spPr bwMode="invGray">
          <a:xfrm>
            <a:off x="448213" y="470067"/>
            <a:ext cx="1421436" cy="300619"/>
          </a:xfrm>
          <a:prstGeom prst="rect">
            <a:avLst/>
          </a:prstGeom>
        </p:spPr>
      </p:pic>
    </p:spTree>
    <p:extLst>
      <p:ext uri="{BB962C8B-B14F-4D97-AF65-F5344CB8AC3E}">
        <p14:creationId xmlns:p14="http://schemas.microsoft.com/office/powerpoint/2010/main" val="3278886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1104" y="3877271"/>
            <a:ext cx="6273418" cy="1794661"/>
          </a:xfrm>
          <a:noFill/>
        </p:spPr>
        <p:txBody>
          <a:bodyPr lIns="146304" tIns="109728" rIns="146304" bIns="109728">
            <a:noAutofit/>
          </a:bodyPr>
          <a:lstStyle>
            <a:lvl1pPr marL="0" indent="0">
              <a:spcBef>
                <a:spcPts val="0"/>
              </a:spcBef>
              <a:buNone/>
              <a:defRPr sz="3137" spc="0" baseline="0">
                <a:gradFill>
                  <a:gsLst>
                    <a:gs pos="0">
                      <a:schemeClr val="tx1"/>
                    </a:gs>
                    <a:gs pos="100000">
                      <a:schemeClr val="tx1"/>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a:xfrm>
            <a:off x="269302" y="2075840"/>
            <a:ext cx="8067760" cy="1793104"/>
          </a:xfrm>
          <a:noFill/>
        </p:spPr>
        <p:txBody>
          <a:bodyPr lIns="146304" tIns="91440" rIns="146304" bIns="91440" anchor="t" anchorCtr="0"/>
          <a:lstStyle>
            <a:lvl1pPr>
              <a:defRPr sz="5294" spc="-98" baseline="0">
                <a:gradFill>
                  <a:gsLst>
                    <a:gs pos="3333">
                      <a:schemeClr val="tx2"/>
                    </a:gs>
                    <a:gs pos="39000">
                      <a:schemeClr val="tx2"/>
                    </a:gs>
                  </a:gsLst>
                  <a:lin ang="5400000" scaled="0"/>
                </a:gradFill>
              </a:defRPr>
            </a:lvl1pPr>
          </a:lstStyle>
          <a:p>
            <a:r>
              <a:rPr lang="en-US" dirty="0"/>
              <a:t>Presentation title</a:t>
            </a:r>
          </a:p>
        </p:txBody>
      </p:sp>
      <p:grpSp>
        <p:nvGrpSpPr>
          <p:cNvPr id="8" name="Group 7"/>
          <p:cNvGrpSpPr>
            <a:grpSpLocks noChangeAspect="1"/>
          </p:cNvGrpSpPr>
          <p:nvPr userDrawn="1"/>
        </p:nvGrpSpPr>
        <p:grpSpPr bwMode="gray">
          <a:xfrm>
            <a:off x="463523" y="6034000"/>
            <a:ext cx="1648360" cy="353933"/>
            <a:chOff x="457200" y="1643393"/>
            <a:chExt cx="4492753" cy="964540"/>
          </a:xfrm>
        </p:grpSpPr>
        <p:pic>
          <p:nvPicPr>
            <p:cNvPr id="10" name="Pictur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457200" y="1643393"/>
              <a:ext cx="964540" cy="964540"/>
            </a:xfrm>
            <a:prstGeom prst="rect">
              <a:avLst/>
            </a:prstGeom>
          </p:spPr>
        </p:pic>
        <p:sp>
          <p:nvSpPr>
            <p:cNvPr id="13" name="Freeform 12"/>
            <p:cNvSpPr>
              <a:spLocks noEditPoints="1"/>
            </p:cNvSpPr>
            <p:nvPr/>
          </p:nvSpPr>
          <p:spPr bwMode="gray">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737373"/>
            </a:solidFill>
            <a:ln>
              <a:noFill/>
            </a:ln>
          </p:spPr>
          <p:txBody>
            <a:bodyPr vert="horz" wrap="square" lIns="91440" tIns="45720" rIns="91440" bIns="45720" numCol="1" anchor="t" anchorCtr="0" compatLnSpc="1">
              <a:prstTxWarp prst="textNoShape">
                <a:avLst/>
              </a:prstTxWarp>
            </a:bodyPr>
            <a:lstStyle/>
            <a:p>
              <a:endParaRPr lang="en-US" sz="1765"/>
            </a:p>
          </p:txBody>
        </p:sp>
      </p:grpSp>
    </p:spTree>
    <p:extLst>
      <p:ext uri="{BB962C8B-B14F-4D97-AF65-F5344CB8AC3E}">
        <p14:creationId xmlns:p14="http://schemas.microsoft.com/office/powerpoint/2010/main" val="408376440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69617614"/>
      </p:ext>
    </p:extLst>
  </p:cSld>
  <p:clrMapOvr>
    <a:masterClrMapping/>
  </p:clrMapOvr>
  <p:transition>
    <p:fade/>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5905485"/>
      </p:ext>
    </p:extLst>
  </p:cSld>
  <p:clrMapOvr>
    <a:masterClrMapping/>
  </p:clrMapOvr>
  <p:transition>
    <p:fade/>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1985641"/>
          </a:xfrm>
        </p:spPr>
        <p:txBody>
          <a:bodyPr>
            <a:spAutoFit/>
          </a:bodyPr>
          <a:lstStyle>
            <a:lvl1pPr>
              <a:defRPr sz="3529">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75968876"/>
      </p:ext>
    </p:extLst>
  </p:cSld>
  <p:clrMapOvr>
    <a:masterClrMapping/>
  </p:clrMapOvr>
  <p:transition>
    <p:fade/>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1985641"/>
          </a:xfrm>
        </p:spPr>
        <p:txBody>
          <a:bodyPr>
            <a:spAutoFit/>
          </a:bodyPr>
          <a:lstStyle>
            <a:lvl1pPr>
              <a:defRPr sz="3529"/>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8413688"/>
      </p:ext>
    </p:extLst>
  </p:cSld>
  <p:clrMapOvr>
    <a:masterClrMapping/>
  </p:clrMapOvr>
  <p:transition>
    <p:fade/>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1934697"/>
          </a:xfrm>
        </p:spPr>
        <p:txBody>
          <a:bodyPr wrap="square">
            <a:spAutoFit/>
          </a:bodyPr>
          <a:lstStyle>
            <a:lvl1pPr marL="0" indent="0">
              <a:spcBef>
                <a:spcPts val="1200"/>
              </a:spcBef>
              <a:buClr>
                <a:schemeClr val="tx1"/>
              </a:buClr>
              <a:buFont typeface="Wingdings" pitchFamily="2" charset="2"/>
              <a:buNone/>
              <a:defRPr sz="3529">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1934697"/>
          </a:xfrm>
        </p:spPr>
        <p:txBody>
          <a:bodyPr wrap="square">
            <a:spAutoFit/>
          </a:bodyPr>
          <a:lstStyle>
            <a:lvl1pPr marL="0" indent="0">
              <a:spcBef>
                <a:spcPts val="1200"/>
              </a:spcBef>
              <a:buClr>
                <a:schemeClr val="tx1"/>
              </a:buClr>
              <a:buFont typeface="Wingdings" pitchFamily="2" charset="2"/>
              <a:buNone/>
              <a:defRPr sz="3529">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04587132"/>
      </p:ext>
    </p:extLst>
  </p:cSld>
  <p:clrMapOvr>
    <a:masterClrMapping/>
  </p:clrMapOvr>
  <p:transition>
    <p:fade/>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1934697"/>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1934697"/>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15231911"/>
      </p:ext>
    </p:extLst>
  </p:cSld>
  <p:clrMapOvr>
    <a:masterClrMapping/>
  </p:clrMapOvr>
  <p:transition>
    <p:fade/>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1946751"/>
          </a:xfrm>
        </p:spPr>
        <p:txBody>
          <a:bodyPr wrap="square">
            <a:spAutoFit/>
          </a:bodyPr>
          <a:lstStyle>
            <a:lvl1pPr marL="281677" indent="-281677">
              <a:spcBef>
                <a:spcPts val="1200"/>
              </a:spcBef>
              <a:buClr>
                <a:schemeClr val="tx2"/>
              </a:buClr>
              <a:buFont typeface="Arial" pitchFamily="34" charset="0"/>
              <a:buChar char="•"/>
              <a:defRPr sz="3137">
                <a:gradFill>
                  <a:gsLst>
                    <a:gs pos="1250">
                      <a:schemeClr val="tx2"/>
                    </a:gs>
                    <a:gs pos="99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1946751"/>
          </a:xfrm>
        </p:spPr>
        <p:txBody>
          <a:bodyPr wrap="square">
            <a:spAutoFit/>
          </a:bodyPr>
          <a:lstStyle>
            <a:lvl1pPr marL="281677" indent="-281677">
              <a:spcBef>
                <a:spcPts val="1200"/>
              </a:spcBef>
              <a:buClr>
                <a:schemeClr val="tx2"/>
              </a:buClr>
              <a:buFont typeface="Arial" pitchFamily="34" charset="0"/>
              <a:buChar char="•"/>
              <a:defRPr sz="3137">
                <a:gradFill>
                  <a:gsLst>
                    <a:gs pos="1250">
                      <a:schemeClr val="tx2"/>
                    </a:gs>
                    <a:gs pos="99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20144952"/>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nnouncing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75628" y="2240362"/>
            <a:ext cx="6947134" cy="995838"/>
          </a:xfrm>
          <a:noFill/>
        </p:spPr>
        <p:txBody>
          <a:bodyPr wrap="square" tIns="91440" bIns="91440" anchor="b" anchorCtr="0">
            <a:spAutoFit/>
          </a:bodyPr>
          <a:lstStyle>
            <a:lvl1pPr>
              <a:defRPr sz="5882" spc="-98" baseline="0">
                <a:gradFill>
                  <a:gsLst>
                    <a:gs pos="0">
                      <a:schemeClr val="tx1"/>
                    </a:gs>
                    <a:gs pos="100000">
                      <a:schemeClr val="tx1"/>
                    </a:gs>
                  </a:gsLst>
                  <a:lin ang="5400000" scaled="0"/>
                </a:gradFill>
              </a:defRPr>
            </a:lvl1pPr>
          </a:lstStyle>
          <a:p>
            <a:r>
              <a:rPr lang="en-US" dirty="0"/>
              <a:t>Announcing title</a:t>
            </a:r>
          </a:p>
        </p:txBody>
      </p:sp>
      <p:sp>
        <p:nvSpPr>
          <p:cNvPr id="5" name="Text Placeholder 4"/>
          <p:cNvSpPr>
            <a:spLocks noGrp="1"/>
          </p:cNvSpPr>
          <p:nvPr>
            <p:ph type="body" sz="quarter" idx="12" hasCustomPrompt="1"/>
          </p:nvPr>
        </p:nvSpPr>
        <p:spPr>
          <a:xfrm>
            <a:off x="4995859" y="3694460"/>
            <a:ext cx="6948232" cy="669927"/>
          </a:xfrm>
          <a:noFill/>
        </p:spPr>
        <p:txBody>
          <a:bodyPr wrap="square" lIns="182880" tIns="146304" rIns="182880" bIns="146304">
            <a:spAutoFit/>
          </a:bodyPr>
          <a:lstStyle>
            <a:lvl1pPr marL="0" indent="0">
              <a:spcBef>
                <a:spcPts val="0"/>
              </a:spcBef>
              <a:buNone/>
              <a:defRPr sz="2745" spc="0" baseline="0">
                <a:gradFill>
                  <a:gsLst>
                    <a:gs pos="0">
                      <a:schemeClr val="tx1"/>
                    </a:gs>
                    <a:gs pos="100000">
                      <a:schemeClr val="tx1"/>
                    </a:gs>
                  </a:gsLst>
                  <a:lin ang="5400000" scaled="0"/>
                </a:gradFill>
                <a:latin typeface="Segoe UI Semilight" panose="020B0402040204020203" pitchFamily="34" charset="0"/>
                <a:cs typeface="Segoe UI Semilight" panose="020B0402040204020203" pitchFamily="34" charset="0"/>
              </a:defRPr>
            </a:lvl1pPr>
          </a:lstStyle>
          <a:p>
            <a:pPr lvl="0"/>
            <a:r>
              <a:rPr lang="en-US" dirty="0"/>
              <a:t>Content placeholder</a:t>
            </a:r>
          </a:p>
        </p:txBody>
      </p:sp>
      <p:cxnSp>
        <p:nvCxnSpPr>
          <p:cNvPr id="10" name="Straight Connector 9"/>
          <p:cNvCxnSpPr/>
          <p:nvPr userDrawn="1"/>
        </p:nvCxnSpPr>
        <p:spPr>
          <a:xfrm>
            <a:off x="5170163" y="3429000"/>
            <a:ext cx="6204252" cy="0"/>
          </a:xfrm>
          <a:prstGeom prst="line">
            <a:avLst/>
          </a:prstGeom>
          <a:ln w="12700">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109660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5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42" presetClass="path" presetSubtype="0" decel="100000" fill="hold" grpId="1" nodeType="withEffect">
                                  <p:stCondLst>
                                    <p:cond delay="500"/>
                                  </p:stCondLst>
                                  <p:childTnLst>
                                    <p:animMotion origin="layout" path="M -0.03944 -0.00046 L -4.28389E-6 2.19246E-6 " pathEditMode="relative" rAng="0" ptsTypes="AA">
                                      <p:cBhvr>
                                        <p:cTn id="15" dur="600" fill="hold"/>
                                        <p:tgtEl>
                                          <p:spTgt spid="5"/>
                                        </p:tgtEl>
                                        <p:attrNameLst>
                                          <p:attrName>ppt_x</p:attrName>
                                          <p:attrName>ppt_y</p:attrName>
                                        </p:attrNameLst>
                                      </p:cBhvr>
                                      <p:rCtr x="1966"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tmplLst>
          <p:tmpl>
            <p:tnLst>
              <p:par>
                <p:cTn presetID="10" presetClass="entr" presetSubtype="0" fill="hold" nodeType="withEffect">
                  <p:stCondLst>
                    <p:cond delay="50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5" grpId="1">
        <p:tmplLst>
          <p:tmpl>
            <p:tnLst>
              <p:par>
                <p:cTn presetID="42" presetClass="path" presetSubtype="0" decel="100000" fill="hold" nodeType="withEffect">
                  <p:stCondLst>
                    <p:cond delay="500"/>
                  </p:stCondLst>
                  <p:childTnLst>
                    <p:animMotion origin="layout" path="M -0.03944 -0.00046 L -4.28389E-6 2.19246E-6 " pathEditMode="relative" rAng="0" ptsTypes="AA">
                      <p:cBhvr>
                        <p:cTn dur="600" fill="hold"/>
                        <p:tgtEl>
                          <p:spTgt spid="5"/>
                        </p:tgtEl>
                        <p:attrNameLst>
                          <p:attrName>ppt_x</p:attrName>
                          <p:attrName>ppt_y</p:attrName>
                        </p:attrNameLst>
                      </p:cBhvr>
                      <p:rCtr x="1966" y="23"/>
                    </p:animMotion>
                  </p:childTnLst>
                </p:cTn>
              </p:par>
            </p:tnLst>
          </p:tmpl>
        </p:tmplLst>
      </p:bldP>
    </p:bldLst>
  </p:timing>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1946751"/>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1946751"/>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50570209"/>
      </p:ext>
    </p:extLst>
  </p:cSld>
  <p:clrMapOvr>
    <a:masterClrMapping/>
  </p:clrMapOvr>
  <p:transition>
    <p:fade/>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22008152"/>
      </p:ext>
    </p:extLst>
  </p:cSld>
  <p:clrMapOvr>
    <a:masterClrMapping/>
  </p:clrMapOvr>
  <p:transition>
    <p:fade/>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sz="7058" spc="-98"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0" y="3877277"/>
            <a:ext cx="9860674" cy="1793881"/>
          </a:xfrm>
          <a:noFill/>
        </p:spPr>
        <p:txBody>
          <a:bodyPr lIns="182880" tIns="146304" rIns="182880" bIns="146304">
            <a:noAutofit/>
          </a:bodyPr>
          <a:lstStyle>
            <a:lvl1pPr marL="0" indent="0">
              <a:spcBef>
                <a:spcPts val="0"/>
              </a:spcBef>
              <a:buNone/>
              <a:defRPr sz="3529" spc="0" baseline="0">
                <a:gradFill>
                  <a:gsLst>
                    <a:gs pos="0">
                      <a:schemeClr val="tx1"/>
                    </a:gs>
                    <a:gs pos="10000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81899005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lang="en-US" sz="7058"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a:t>Video title</a:t>
            </a:r>
          </a:p>
        </p:txBody>
      </p:sp>
    </p:spTree>
    <p:extLst>
      <p:ext uri="{BB962C8B-B14F-4D97-AF65-F5344CB8AC3E}">
        <p14:creationId xmlns:p14="http://schemas.microsoft.com/office/powerpoint/2010/main" val="36746248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56539544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4667172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72300101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1440894"/>
      </p:ext>
    </p:extLst>
  </p:cSld>
  <p:clrMapOvr>
    <a:masterClrMapping/>
  </p:clrMapOvr>
  <p:transition>
    <p:fade/>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543804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449549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6076" y="2238872"/>
            <a:ext cx="11106686" cy="995838"/>
          </a:xfrm>
          <a:noFill/>
        </p:spPr>
        <p:txBody>
          <a:bodyPr wrap="square" tIns="91440" bIns="91440" anchor="t" anchorCtr="0">
            <a:spAutoFit/>
          </a:bodyPr>
          <a:lstStyle>
            <a:lvl1pPr>
              <a:defRPr sz="5882" spc="-98" baseline="0">
                <a:gradFill>
                  <a:gsLst>
                    <a:gs pos="100000">
                      <a:schemeClr val="tx1"/>
                    </a:gs>
                    <a:gs pos="0">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1339070603"/>
      </p:ext>
    </p:extLst>
  </p:cSld>
  <p:clrMapOvr>
    <a:masterClrMapping/>
  </p:clrMapOvr>
  <p:transition>
    <p:fade/>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6152329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765"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1956973"/>
          </a:xfrm>
        </p:spPr>
        <p:txBody>
          <a:bodyPr/>
          <a:lstStyle>
            <a:lvl1pPr marL="0" indent="0">
              <a:buNone/>
              <a:defRPr sz="3235">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397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7309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79851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30292"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77586529"/>
      </p:ext>
    </p:extLst>
  </p:cSld>
  <p:clrMapOvr>
    <a:masterClrMapping/>
  </p:clrMapOvr>
  <p:transition>
    <p:fade/>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tx2"/>
        </a:solidFill>
        <a:effectLst/>
      </p:bgPr>
    </p:bg>
    <p:spTree>
      <p:nvGrpSpPr>
        <p:cNvPr id="1" name=""/>
        <p:cNvGrpSpPr/>
        <p:nvPr/>
      </p:nvGrpSpPr>
      <p:grpSpPr>
        <a:xfrm>
          <a:off x="0" y="0"/>
          <a:ext cx="0" cy="0"/>
          <a:chOff x="0" y="0"/>
          <a:chExt cx="0" cy="0"/>
        </a:xfrm>
      </p:grpSpPr>
      <p:sp>
        <p:nvSpPr>
          <p:cNvPr id="4" name="Text Box 3"/>
          <p:cNvSpPr txBox="1">
            <a:spLocks noChangeArrowheads="1"/>
          </p:cNvSpPr>
          <p:nvPr userDrawn="1"/>
        </p:nvSpPr>
        <p:spPr bwMode="blackWhite">
          <a:xfrm>
            <a:off x="269239" y="6171616"/>
            <a:ext cx="11653522" cy="395317"/>
          </a:xfrm>
          <a:prstGeom prst="rect">
            <a:avLst/>
          </a:prstGeom>
          <a:noFill/>
          <a:ln w="12700">
            <a:noFill/>
            <a:miter lim="800000"/>
            <a:headEnd type="none" w="sm" len="sm"/>
            <a:tailEnd type="none" w="sm" len="sm"/>
          </a:ln>
          <a:effectLst/>
        </p:spPr>
        <p:txBody>
          <a:bodyPr vert="horz" wrap="square" lIns="179285" tIns="143428" rIns="179285" bIns="143428" numCol="1" anchor="t" anchorCtr="0" compatLnSpc="1">
            <a:prstTxWarp prst="textNoShape">
              <a:avLst/>
            </a:prstTxWarp>
            <a:spAutoFit/>
          </a:bodyPr>
          <a:lstStyle/>
          <a:p>
            <a:pPr defTabSz="913924" eaLnBrk="0" hangingPunct="0"/>
            <a:r>
              <a:rPr lang="en-US" sz="686" dirty="0">
                <a:gradFill>
                  <a:gsLst>
                    <a:gs pos="0">
                      <a:srgbClr val="FFFFFF"/>
                    </a:gs>
                    <a:gs pos="100000">
                      <a:srgbClr val="FFFFFF"/>
                    </a:gs>
                  </a:gsLst>
                  <a:lin ang="5400000" scaled="0"/>
                </a:gradFill>
                <a:cs typeface="Segoe UI" pitchFamily="34" charset="0"/>
              </a:rPr>
              <a:t>© Microsoft Corporation. All rights reserved. </a:t>
            </a:r>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invGray">
          <a:xfrm>
            <a:off x="450203" y="478470"/>
            <a:ext cx="1611886" cy="345338"/>
          </a:xfrm>
          <a:prstGeom prst="rect">
            <a:avLst/>
          </a:prstGeom>
        </p:spPr>
      </p:pic>
    </p:spTree>
    <p:extLst>
      <p:ext uri="{BB962C8B-B14F-4D97-AF65-F5344CB8AC3E}">
        <p14:creationId xmlns:p14="http://schemas.microsoft.com/office/powerpoint/2010/main" val="1494204049"/>
      </p:ext>
    </p:extLst>
  </p:cSld>
  <p:clrMapOvr>
    <a:masterClrMapping/>
  </p:clrMapOvr>
  <p:transition>
    <p:fade/>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3059017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1" y="3012559"/>
            <a:ext cx="5378548" cy="832882"/>
          </a:xfrm>
        </p:spPr>
        <p:txBody>
          <a:bodyPr anchor="ctr">
            <a:spAutoFit/>
          </a:bodyPr>
          <a:lstStyle>
            <a:lvl1pPr>
              <a:defRPr sz="4705"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097556" y="0"/>
            <a:ext cx="6094444" cy="6856100"/>
          </a:xfrm>
          <a:blipFill>
            <a:blip r:embed="rId2" cstate="screen">
              <a:extLst>
                <a:ext uri="{28A0092B-C50C-407E-A947-70E740481C1C}">
                  <a14:useLocalDpi xmlns:a14="http://schemas.microsoft.com/office/drawing/2010/main"/>
                </a:ext>
              </a:extLst>
            </a:blip>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1923924035"/>
      </p:ext>
    </p:extLst>
  </p:cSld>
  <p:clrMapOvr>
    <a:masterClrMapping/>
  </p:clrMapOvr>
  <p:transition>
    <p:fade/>
  </p:transition>
  <p:extLst>
    <p:ext uri="{DCECCB84-F9BA-43D5-87BE-67443E8EF086}">
      <p15:sldGuideLst xmlns:p15="http://schemas.microsoft.com/office/powerpoint/2012/main">
        <p15:guide id="1" pos="3917">
          <p15:clr>
            <a:srgbClr val="FBAE40"/>
          </p15:clr>
        </p15:guide>
      </p15:sldGuideLst>
    </p:ext>
  </p:extLst>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Walkin-Generic">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3"/>
          <a:stretch>
            <a:fillRect/>
          </a:stretch>
        </p:blipFill>
        <p:spPr>
          <a:xfrm>
            <a:off x="457273" y="6087890"/>
            <a:ext cx="1419627" cy="304828"/>
          </a:xfrm>
          <a:prstGeom prst="rect">
            <a:avLst/>
          </a:prstGeom>
        </p:spPr>
      </p:pic>
    </p:spTree>
    <p:extLst>
      <p:ext uri="{BB962C8B-B14F-4D97-AF65-F5344CB8AC3E}">
        <p14:creationId xmlns:p14="http://schemas.microsoft.com/office/powerpoint/2010/main" val="30250943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Text Placeholder 5"/>
          <p:cNvSpPr>
            <a:spLocks noGrp="1"/>
          </p:cNvSpPr>
          <p:nvPr>
            <p:ph type="body" sz="quarter" idx="10"/>
          </p:nvPr>
        </p:nvSpPr>
        <p:spPr>
          <a:xfrm>
            <a:off x="269239" y="1189177"/>
            <a:ext cx="11653523" cy="2055306"/>
          </a:xfrm>
        </p:spPr>
        <p:txBody>
          <a:bodyPr/>
          <a:lstStyle>
            <a:lvl1pPr marL="0" indent="0">
              <a:buNone/>
              <a:defRPr>
                <a:gradFill>
                  <a:gsLst>
                    <a:gs pos="1250">
                      <a:schemeClr val="tx1"/>
                    </a:gs>
                    <a:gs pos="99000">
                      <a:schemeClr val="tx1"/>
                    </a:gs>
                  </a:gsLst>
                  <a:lin ang="5400000" scaled="0"/>
                </a:gradFill>
              </a:defRPr>
            </a:lvl1pPr>
            <a:lvl2pPr marL="0" indent="0">
              <a:buFontTx/>
              <a:buNone/>
              <a:defRPr sz="2353"/>
            </a:lvl2pPr>
            <a:lvl3pPr marL="224097" indent="0">
              <a:buNone/>
              <a:defRPr/>
            </a:lvl3pPr>
            <a:lvl4pPr marL="448193" indent="0">
              <a:buNone/>
              <a:defRPr/>
            </a:lvl4pPr>
            <a:lvl5pPr marL="67229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3986656"/>
      </p:ext>
    </p:extLst>
  </p:cSld>
  <p:clrMapOvr>
    <a:masterClrMapping/>
  </p:clrMapOvr>
  <p:transition>
    <p:fade/>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2030"/>
          </a:xfrm>
        </p:spPr>
        <p:txBody>
          <a:bodyPr>
            <a:spAutoFit/>
          </a:bodyPr>
          <a:lstStyle>
            <a:lvl1pPr>
              <a:defRPr sz="3921"/>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20071961"/>
      </p:ext>
    </p:extLst>
  </p:cSld>
  <p:clrMapOvr>
    <a:masterClrMapping/>
  </p:clrMapOvr>
  <p:transition>
    <p:fade/>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69241" y="1189176"/>
            <a:ext cx="5378548" cy="1943393"/>
          </a:xfrm>
        </p:spPr>
        <p:txBody>
          <a:bodyPr wrap="square">
            <a:spAutoFit/>
          </a:bodyPr>
          <a:lstStyle>
            <a:lvl1pPr marL="0" indent="0">
              <a:spcBef>
                <a:spcPts val="1200"/>
              </a:spcBef>
              <a:buClr>
                <a:schemeClr val="tx1"/>
              </a:buClr>
              <a:buFont typeface="Wingdings" pitchFamily="2" charset="2"/>
              <a:buNone/>
              <a:defRPr sz="3137"/>
            </a:lvl1pPr>
            <a:lvl2pPr marL="0" indent="0">
              <a:buNone/>
              <a:defRPr sz="2353"/>
            </a:lvl2pPr>
            <a:lvl3pPr marL="227209" indent="0">
              <a:buNone/>
              <a:tabLst/>
              <a:defRPr sz="1961"/>
            </a:lvl3pPr>
            <a:lvl4pPr marL="451306" indent="0">
              <a:buNone/>
              <a:defRPr/>
            </a:lvl4pPr>
            <a:lvl5pPr marL="67229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544214" y="1189176"/>
            <a:ext cx="5378548" cy="1943393"/>
          </a:xfrm>
        </p:spPr>
        <p:txBody>
          <a:bodyPr wrap="square">
            <a:spAutoFit/>
          </a:bodyPr>
          <a:lstStyle>
            <a:lvl1pPr marL="0" indent="0">
              <a:spcBef>
                <a:spcPts val="1200"/>
              </a:spcBef>
              <a:buClr>
                <a:schemeClr val="tx1"/>
              </a:buClr>
              <a:buFont typeface="Wingdings" pitchFamily="2" charset="2"/>
              <a:buNone/>
              <a:defRPr sz="3137"/>
            </a:lvl1pPr>
            <a:lvl2pPr marL="0" indent="0">
              <a:buNone/>
              <a:defRPr sz="2353"/>
            </a:lvl2pPr>
            <a:lvl3pPr marL="227209" indent="0">
              <a:buNone/>
              <a:tabLst/>
              <a:defRPr sz="1961"/>
            </a:lvl3pPr>
            <a:lvl4pPr marL="451306" indent="0">
              <a:buNone/>
              <a:defRPr/>
            </a:lvl4pPr>
            <a:lvl5pPr marL="67229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18996857"/>
      </p:ext>
    </p:extLst>
  </p:cSld>
  <p:clrMapOvr>
    <a:masterClrMapping/>
  </p:clrMapOvr>
  <p:transition>
    <p:fade/>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69241" y="1189176"/>
            <a:ext cx="5378548" cy="2377940"/>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544214" y="1189176"/>
            <a:ext cx="5378548" cy="2377940"/>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76572261"/>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6076" y="2238872"/>
            <a:ext cx="11106686" cy="995838"/>
          </a:xfrm>
          <a:noFill/>
        </p:spPr>
        <p:txBody>
          <a:bodyPr wrap="square" tIns="91440" bIns="91440" anchor="t" anchorCtr="0">
            <a:spAutoFit/>
          </a:bodyPr>
          <a:lstStyle>
            <a:lvl1pPr>
              <a:defRPr sz="5882"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723153099"/>
      </p:ext>
    </p:extLst>
  </p:cSld>
  <p:clrMapOvr>
    <a:masterClrMapping/>
  </p:clrMapOvr>
  <p:transition>
    <p:fade/>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829571185"/>
      </p:ext>
    </p:extLst>
  </p:cSld>
  <p:clrMapOvr>
    <a:masterClrMapping/>
  </p:clrMapOvr>
  <p:transition>
    <p:fade/>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Dem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8066548" cy="1158793"/>
          </a:xfrm>
          <a:noFill/>
        </p:spPr>
        <p:txBody>
          <a:bodyPr wrap="square" tIns="91440" bIns="91440" anchor="t" anchorCtr="0">
            <a:spAutoFit/>
          </a:bodyPr>
          <a:lstStyle>
            <a:lvl1pPr>
              <a:defRPr sz="7058" spc="-98"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0" y="3877277"/>
            <a:ext cx="8067822" cy="724246"/>
          </a:xfrm>
          <a:noFill/>
        </p:spPr>
        <p:txBody>
          <a:bodyPr wrap="square" lIns="182880" tIns="146304" rIns="182880" bIns="146304">
            <a:spAutoFit/>
          </a:bodyPr>
          <a:lstStyle>
            <a:lvl1pPr marL="0" indent="0">
              <a:spcBef>
                <a:spcPts val="0"/>
              </a:spcBef>
              <a:buNone/>
              <a:defRPr sz="3137"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70692332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Vide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8067822" cy="1158793"/>
          </a:xfrm>
          <a:noFill/>
        </p:spPr>
        <p:txBody>
          <a:bodyPr wrap="square" tIns="91440" bIns="91440" anchor="t" anchorCtr="0">
            <a:spAutoFit/>
          </a:bodyPr>
          <a:lstStyle>
            <a:lvl1pPr>
              <a:defRPr sz="7058" spc="-98"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24598308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89460577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83186">
                      <a:schemeClr val="tx1"/>
                    </a:gs>
                    <a:gs pos="4600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14863622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50-50 Right Photo Layou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1" y="1217195"/>
            <a:ext cx="5378548" cy="1973570"/>
          </a:xfrm>
        </p:spPr>
        <p:txBody>
          <a:bodyPr>
            <a:spAutoFit/>
          </a:bodyPr>
          <a:lstStyle>
            <a:lvl1pPr>
              <a:defRPr sz="647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097556" y="0"/>
            <a:ext cx="6094444" cy="6856100"/>
          </a:xfr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dirty="0"/>
              <a:t>Click icon to add picture</a:t>
            </a:r>
          </a:p>
        </p:txBody>
      </p:sp>
    </p:spTree>
    <p:extLst>
      <p:ext uri="{BB962C8B-B14F-4D97-AF65-F5344CB8AC3E}">
        <p14:creationId xmlns:p14="http://schemas.microsoft.com/office/powerpoint/2010/main" val="246054054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449106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6187507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765"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1956973"/>
          </a:xfrm>
        </p:spPr>
        <p:txBody>
          <a:bodyPr/>
          <a:lstStyle>
            <a:lvl1pPr marL="0" indent="0">
              <a:buNone/>
              <a:defRPr sz="3235">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397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7309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79851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30292"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42389982"/>
      </p:ext>
    </p:extLst>
  </p:cSld>
  <p:clrMapOvr>
    <a:masterClrMapping/>
  </p:clrMapOvr>
  <p:transition>
    <p:fade/>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Closing logo slide_color">
    <p:bg>
      <p:bgPr>
        <a:solidFill>
          <a:schemeClr val="bg2"/>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39" y="6171616"/>
            <a:ext cx="11653522" cy="395317"/>
          </a:xfrm>
          <a:prstGeom prst="rect">
            <a:avLst/>
          </a:prstGeom>
          <a:noFill/>
          <a:ln w="12700">
            <a:noFill/>
            <a:miter lim="800000"/>
            <a:headEnd type="none" w="sm" len="sm"/>
            <a:tailEnd type="none" w="sm" len="sm"/>
          </a:ln>
          <a:effectLst/>
        </p:spPr>
        <p:txBody>
          <a:bodyPr vert="horz" wrap="square" lIns="179285" tIns="143428" rIns="179285" bIns="143428" numCol="1" anchor="t" anchorCtr="0" compatLnSpc="1">
            <a:prstTxWarp prst="textNoShape">
              <a:avLst/>
            </a:prstTxWarp>
            <a:spAutoFit/>
          </a:bodyPr>
          <a:lstStyle/>
          <a:p>
            <a:pPr defTabSz="913924" eaLnBrk="0" hangingPunct="0"/>
            <a:r>
              <a:rPr lang="en-US" sz="686"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a:blip r:embed="rId2"/>
          <a:stretch>
            <a:fillRect/>
          </a:stretch>
        </p:blipFill>
        <p:spPr bwMode="invGray">
          <a:xfrm>
            <a:off x="454892" y="470287"/>
            <a:ext cx="1408078" cy="300180"/>
          </a:xfrm>
          <a:prstGeom prst="rect">
            <a:avLst/>
          </a:prstGeom>
        </p:spPr>
      </p:pic>
    </p:spTree>
    <p:extLst>
      <p:ext uri="{BB962C8B-B14F-4D97-AF65-F5344CB8AC3E}">
        <p14:creationId xmlns:p14="http://schemas.microsoft.com/office/powerpoint/2010/main" val="295492692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6076" y="2238872"/>
            <a:ext cx="11106686" cy="995838"/>
          </a:xfrm>
          <a:noFill/>
        </p:spPr>
        <p:txBody>
          <a:bodyPr wrap="square" tIns="91440" bIns="91440" anchor="t" anchorCtr="0">
            <a:spAutoFit/>
          </a:bodyPr>
          <a:lstStyle>
            <a:lvl1pPr>
              <a:defRPr sz="5882"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28035148"/>
      </p:ext>
    </p:extLst>
  </p:cSld>
  <p:clrMapOvr>
    <a:masterClrMapping/>
  </p:clrMapOvr>
  <p:transition>
    <p:fade/>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82366058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Walkin-Amsterdam">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3"/>
          <a:stretch>
            <a:fillRect/>
          </a:stretch>
        </p:blipFill>
        <p:spPr>
          <a:xfrm>
            <a:off x="457273" y="6087890"/>
            <a:ext cx="1419627" cy="304828"/>
          </a:xfrm>
          <a:prstGeom prst="rect">
            <a:avLst/>
          </a:prstGeom>
        </p:spPr>
      </p:pic>
    </p:spTree>
    <p:extLst>
      <p:ext uri="{BB962C8B-B14F-4D97-AF65-F5344CB8AC3E}">
        <p14:creationId xmlns:p14="http://schemas.microsoft.com/office/powerpoint/2010/main" val="410882601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Walkin-Bangalor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3"/>
          <a:stretch>
            <a:fillRect/>
          </a:stretch>
        </p:blipFill>
        <p:spPr>
          <a:xfrm>
            <a:off x="457273" y="6087890"/>
            <a:ext cx="1419627" cy="304828"/>
          </a:xfrm>
          <a:prstGeom prst="rect">
            <a:avLst/>
          </a:prstGeom>
        </p:spPr>
      </p:pic>
    </p:spTree>
    <p:extLst>
      <p:ext uri="{BB962C8B-B14F-4D97-AF65-F5344CB8AC3E}">
        <p14:creationId xmlns:p14="http://schemas.microsoft.com/office/powerpoint/2010/main" val="20204044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Walkin-Birmingham">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3"/>
          <a:stretch>
            <a:fillRect/>
          </a:stretch>
        </p:blipFill>
        <p:spPr>
          <a:xfrm>
            <a:off x="457273" y="6087890"/>
            <a:ext cx="1419627" cy="304828"/>
          </a:xfrm>
          <a:prstGeom prst="rect">
            <a:avLst/>
          </a:prstGeom>
        </p:spPr>
      </p:pic>
    </p:spTree>
    <p:extLst>
      <p:ext uri="{BB962C8B-B14F-4D97-AF65-F5344CB8AC3E}">
        <p14:creationId xmlns:p14="http://schemas.microsoft.com/office/powerpoint/2010/main" val="21164936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Walkin-Chicago">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3"/>
          <a:stretch>
            <a:fillRect/>
          </a:stretch>
        </p:blipFill>
        <p:spPr>
          <a:xfrm>
            <a:off x="457273" y="6087890"/>
            <a:ext cx="1419627" cy="304828"/>
          </a:xfrm>
          <a:prstGeom prst="rect">
            <a:avLst/>
          </a:prstGeom>
        </p:spPr>
      </p:pic>
    </p:spTree>
    <p:extLst>
      <p:ext uri="{BB962C8B-B14F-4D97-AF65-F5344CB8AC3E}">
        <p14:creationId xmlns:p14="http://schemas.microsoft.com/office/powerpoint/2010/main" val="322191382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Walkin-Copenhagen">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3"/>
          <a:stretch>
            <a:fillRect/>
          </a:stretch>
        </p:blipFill>
        <p:spPr>
          <a:xfrm>
            <a:off x="457273" y="6087890"/>
            <a:ext cx="1419627" cy="304828"/>
          </a:xfrm>
          <a:prstGeom prst="rect">
            <a:avLst/>
          </a:prstGeom>
        </p:spPr>
      </p:pic>
    </p:spTree>
    <p:extLst>
      <p:ext uri="{BB962C8B-B14F-4D97-AF65-F5344CB8AC3E}">
        <p14:creationId xmlns:p14="http://schemas.microsoft.com/office/powerpoint/2010/main" val="40654072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Walkin-Frankfurt">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3"/>
          <a:stretch>
            <a:fillRect/>
          </a:stretch>
        </p:blipFill>
        <p:spPr>
          <a:xfrm>
            <a:off x="457273" y="6087890"/>
            <a:ext cx="1419627" cy="304828"/>
          </a:xfrm>
          <a:prstGeom prst="rect">
            <a:avLst/>
          </a:prstGeom>
        </p:spPr>
      </p:pic>
    </p:spTree>
    <p:extLst>
      <p:ext uri="{BB962C8B-B14F-4D97-AF65-F5344CB8AC3E}">
        <p14:creationId xmlns:p14="http://schemas.microsoft.com/office/powerpoint/2010/main" val="127119771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Walkin-Johannesburg">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3"/>
          <a:stretch>
            <a:fillRect/>
          </a:stretch>
        </p:blipFill>
        <p:spPr>
          <a:xfrm>
            <a:off x="457273" y="6087890"/>
            <a:ext cx="1419627" cy="304828"/>
          </a:xfrm>
          <a:prstGeom prst="rect">
            <a:avLst/>
          </a:prstGeom>
        </p:spPr>
      </p:pic>
    </p:spTree>
    <p:extLst>
      <p:ext uri="{BB962C8B-B14F-4D97-AF65-F5344CB8AC3E}">
        <p14:creationId xmlns:p14="http://schemas.microsoft.com/office/powerpoint/2010/main" val="41294911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Walkin-Mexico City">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3"/>
          <a:stretch>
            <a:fillRect/>
          </a:stretch>
        </p:blipFill>
        <p:spPr>
          <a:xfrm>
            <a:off x="457273" y="6087890"/>
            <a:ext cx="1419627" cy="304828"/>
          </a:xfrm>
          <a:prstGeom prst="rect">
            <a:avLst/>
          </a:prstGeom>
        </p:spPr>
      </p:pic>
    </p:spTree>
    <p:extLst>
      <p:ext uri="{BB962C8B-B14F-4D97-AF65-F5344CB8AC3E}">
        <p14:creationId xmlns:p14="http://schemas.microsoft.com/office/powerpoint/2010/main" val="2250242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Walkin-Milan">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3"/>
          <a:stretch>
            <a:fillRect/>
          </a:stretch>
        </p:blipFill>
        <p:spPr>
          <a:xfrm>
            <a:off x="457273" y="6087890"/>
            <a:ext cx="1419627" cy="304828"/>
          </a:xfrm>
          <a:prstGeom prst="rect">
            <a:avLst/>
          </a:prstGeom>
        </p:spPr>
      </p:pic>
    </p:spTree>
    <p:extLst>
      <p:ext uri="{BB962C8B-B14F-4D97-AF65-F5344CB8AC3E}">
        <p14:creationId xmlns:p14="http://schemas.microsoft.com/office/powerpoint/2010/main" val="34284640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6076" y="2238872"/>
            <a:ext cx="11106686" cy="995838"/>
          </a:xfrm>
          <a:noFill/>
        </p:spPr>
        <p:txBody>
          <a:bodyPr wrap="square" tIns="91440" bIns="91440" anchor="t" anchorCtr="0">
            <a:spAutoFit/>
          </a:bodyPr>
          <a:lstStyle>
            <a:lvl1pPr>
              <a:defRPr sz="5882"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05633479"/>
      </p:ext>
    </p:extLst>
  </p:cSld>
  <p:clrMapOvr>
    <a:masterClrMapping/>
  </p:clrMapOvr>
  <p:transition>
    <p:fade/>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Walkin-Pragu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3"/>
          <a:stretch>
            <a:fillRect/>
          </a:stretch>
        </p:blipFill>
        <p:spPr>
          <a:xfrm>
            <a:off x="457273" y="6087890"/>
            <a:ext cx="1419627" cy="304828"/>
          </a:xfrm>
          <a:prstGeom prst="rect">
            <a:avLst/>
          </a:prstGeom>
        </p:spPr>
      </p:pic>
    </p:spTree>
    <p:extLst>
      <p:ext uri="{BB962C8B-B14F-4D97-AF65-F5344CB8AC3E}">
        <p14:creationId xmlns:p14="http://schemas.microsoft.com/office/powerpoint/2010/main" val="40398827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Walkin-São Paulo">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3"/>
          <a:stretch>
            <a:fillRect/>
          </a:stretch>
        </p:blipFill>
        <p:spPr>
          <a:xfrm>
            <a:off x="457273" y="6087890"/>
            <a:ext cx="1419627" cy="304828"/>
          </a:xfrm>
          <a:prstGeom prst="rect">
            <a:avLst/>
          </a:prstGeom>
        </p:spPr>
      </p:pic>
    </p:spTree>
    <p:extLst>
      <p:ext uri="{BB962C8B-B14F-4D97-AF65-F5344CB8AC3E}">
        <p14:creationId xmlns:p14="http://schemas.microsoft.com/office/powerpoint/2010/main" val="311428536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Walkin-Seoul">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3"/>
          <a:stretch>
            <a:fillRect/>
          </a:stretch>
        </p:blipFill>
        <p:spPr>
          <a:xfrm>
            <a:off x="457273" y="6087890"/>
            <a:ext cx="1419627" cy="304828"/>
          </a:xfrm>
          <a:prstGeom prst="rect">
            <a:avLst/>
          </a:prstGeom>
        </p:spPr>
      </p:pic>
    </p:spTree>
    <p:extLst>
      <p:ext uri="{BB962C8B-B14F-4D97-AF65-F5344CB8AC3E}">
        <p14:creationId xmlns:p14="http://schemas.microsoft.com/office/powerpoint/2010/main" val="4245904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Walkin-Singapor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3"/>
          <a:stretch>
            <a:fillRect/>
          </a:stretch>
        </p:blipFill>
        <p:spPr>
          <a:xfrm>
            <a:off x="457273" y="6087890"/>
            <a:ext cx="1419627" cy="304828"/>
          </a:xfrm>
          <a:prstGeom prst="rect">
            <a:avLst/>
          </a:prstGeom>
        </p:spPr>
      </p:pic>
    </p:spTree>
    <p:extLst>
      <p:ext uri="{BB962C8B-B14F-4D97-AF65-F5344CB8AC3E}">
        <p14:creationId xmlns:p14="http://schemas.microsoft.com/office/powerpoint/2010/main" val="245318854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Walkin-Taipei">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3"/>
          <a:stretch>
            <a:fillRect/>
          </a:stretch>
        </p:blipFill>
        <p:spPr>
          <a:xfrm>
            <a:off x="457273" y="6087890"/>
            <a:ext cx="1419627" cy="304828"/>
          </a:xfrm>
          <a:prstGeom prst="rect">
            <a:avLst/>
          </a:prstGeom>
        </p:spPr>
      </p:pic>
    </p:spTree>
    <p:extLst>
      <p:ext uri="{BB962C8B-B14F-4D97-AF65-F5344CB8AC3E}">
        <p14:creationId xmlns:p14="http://schemas.microsoft.com/office/powerpoint/2010/main" val="32023714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Walkin-Tel Aviv">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3"/>
          <a:stretch>
            <a:fillRect/>
          </a:stretch>
        </p:blipFill>
        <p:spPr>
          <a:xfrm>
            <a:off x="457273" y="6087890"/>
            <a:ext cx="1419627" cy="304828"/>
          </a:xfrm>
          <a:prstGeom prst="rect">
            <a:avLst/>
          </a:prstGeom>
        </p:spPr>
      </p:pic>
    </p:spTree>
    <p:extLst>
      <p:ext uri="{BB962C8B-B14F-4D97-AF65-F5344CB8AC3E}">
        <p14:creationId xmlns:p14="http://schemas.microsoft.com/office/powerpoint/2010/main" val="41336563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Walkin-Toronto">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3"/>
          <a:stretch>
            <a:fillRect/>
          </a:stretch>
        </p:blipFill>
        <p:spPr>
          <a:xfrm>
            <a:off x="457273" y="6087890"/>
            <a:ext cx="1419627" cy="304828"/>
          </a:xfrm>
          <a:prstGeom prst="rect">
            <a:avLst/>
          </a:prstGeom>
        </p:spPr>
      </p:pic>
    </p:spTree>
    <p:extLst>
      <p:ext uri="{BB962C8B-B14F-4D97-AF65-F5344CB8AC3E}">
        <p14:creationId xmlns:p14="http://schemas.microsoft.com/office/powerpoint/2010/main" val="7641008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Walkin-Washington DC">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3"/>
          <a:stretch>
            <a:fillRect/>
          </a:stretch>
        </p:blipFill>
        <p:spPr>
          <a:xfrm>
            <a:off x="457273" y="6087890"/>
            <a:ext cx="1419627" cy="304828"/>
          </a:xfrm>
          <a:prstGeom prst="rect">
            <a:avLst/>
          </a:prstGeom>
        </p:spPr>
      </p:pic>
    </p:spTree>
    <p:extLst>
      <p:ext uri="{BB962C8B-B14F-4D97-AF65-F5344CB8AC3E}">
        <p14:creationId xmlns:p14="http://schemas.microsoft.com/office/powerpoint/2010/main" val="24308857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Title Slid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6" name="Picture 15"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0203" y="6119147"/>
            <a:ext cx="1253377" cy="268786"/>
          </a:xfrm>
          <a:prstGeom prst="rect">
            <a:avLst/>
          </a:prstGeom>
        </p:spPr>
      </p:pic>
      <p:sp>
        <p:nvSpPr>
          <p:cNvPr id="8" name="Title 1"/>
          <p:cNvSpPr>
            <a:spLocks noGrp="1"/>
          </p:cNvSpPr>
          <p:nvPr>
            <p:ph type="title" hasCustomPrompt="1"/>
          </p:nvPr>
        </p:nvSpPr>
        <p:spPr bwMode="white">
          <a:xfrm>
            <a:off x="269302" y="1646860"/>
            <a:ext cx="8964185" cy="1793090"/>
          </a:xfrm>
          <a:noFill/>
        </p:spPr>
        <p:txBody>
          <a:bodyPr lIns="146304" tIns="91440" rIns="146304" bIns="91440" anchor="t" anchorCtr="0"/>
          <a:lstStyle>
            <a:lvl1pPr>
              <a:defRPr sz="5294" spc="-98"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69301" y="3441247"/>
            <a:ext cx="7171337" cy="1792326"/>
          </a:xfrm>
          <a:noFill/>
        </p:spPr>
        <p:txBody>
          <a:bodyPr lIns="146304" tIns="109728" rIns="146304" bIns="109728">
            <a:noAutofit/>
          </a:bodyPr>
          <a:lstStyle>
            <a:lvl1pPr marL="0" indent="0">
              <a:spcBef>
                <a:spcPts val="0"/>
              </a:spcBef>
              <a:buNone/>
              <a:defRPr sz="3137" spc="0" baseline="0">
                <a:gradFill>
                  <a:gsLst>
                    <a:gs pos="91000">
                      <a:schemeClr val="tx1"/>
                    </a:gs>
                    <a:gs pos="0">
                      <a:schemeClr val="tx1"/>
                    </a:gs>
                  </a:gsLst>
                  <a:lin ang="5400000" scaled="0"/>
                </a:gradFill>
                <a:latin typeface="+mj-lt"/>
              </a:defRPr>
            </a:lvl1pPr>
          </a:lstStyle>
          <a:p>
            <a:pPr lvl="0"/>
            <a:r>
              <a:rPr lang="en-US" dirty="0"/>
              <a:t>Speaker Name</a:t>
            </a:r>
          </a:p>
        </p:txBody>
      </p:sp>
      <p:pic>
        <p:nvPicPr>
          <p:cNvPr id="10" name="Picture 9"/>
          <p:cNvPicPr>
            <a:picLocks noChangeAspect="1"/>
          </p:cNvPicPr>
          <p:nvPr userDrawn="1"/>
        </p:nvPicPr>
        <p:blipFill>
          <a:blip r:embed="rId4"/>
          <a:stretch>
            <a:fillRect/>
          </a:stretch>
        </p:blipFill>
        <p:spPr>
          <a:xfrm>
            <a:off x="457273" y="6087890"/>
            <a:ext cx="1419627" cy="304828"/>
          </a:xfrm>
          <a:prstGeom prst="rect">
            <a:avLst/>
          </a:prstGeom>
        </p:spPr>
      </p:pic>
    </p:spTree>
    <p:extLst>
      <p:ext uri="{BB962C8B-B14F-4D97-AF65-F5344CB8AC3E}">
        <p14:creationId xmlns:p14="http://schemas.microsoft.com/office/powerpoint/2010/main" val="30486547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9.xml><?xml version="1.0" encoding="utf-8"?>
<p:sldLayout xmlns:a="http://schemas.openxmlformats.org/drawingml/2006/main" xmlns:r="http://schemas.openxmlformats.org/officeDocument/2006/relationships" xmlns:p="http://schemas.openxmlformats.org/presentationml/2006/main">
  <p:cSld name="Announcing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75628" y="2240363"/>
            <a:ext cx="6947134" cy="995838"/>
          </a:xfrm>
          <a:noFill/>
        </p:spPr>
        <p:txBody>
          <a:bodyPr wrap="square" tIns="91440" bIns="91440" anchor="b" anchorCtr="0">
            <a:spAutoFit/>
          </a:bodyPr>
          <a:lstStyle>
            <a:lvl1pPr>
              <a:defRPr sz="5881" spc="-98" baseline="0">
                <a:gradFill>
                  <a:gsLst>
                    <a:gs pos="0">
                      <a:schemeClr val="tx1"/>
                    </a:gs>
                    <a:gs pos="100000">
                      <a:schemeClr val="tx1"/>
                    </a:gs>
                  </a:gsLst>
                  <a:lin ang="5400000" scaled="0"/>
                </a:gradFill>
              </a:defRPr>
            </a:lvl1pPr>
          </a:lstStyle>
          <a:p>
            <a:r>
              <a:rPr lang="en-US" dirty="0"/>
              <a:t>Announcing title</a:t>
            </a:r>
          </a:p>
        </p:txBody>
      </p:sp>
      <p:sp>
        <p:nvSpPr>
          <p:cNvPr id="5" name="Text Placeholder 4"/>
          <p:cNvSpPr>
            <a:spLocks noGrp="1"/>
          </p:cNvSpPr>
          <p:nvPr>
            <p:ph type="body" sz="quarter" idx="12" hasCustomPrompt="1"/>
          </p:nvPr>
        </p:nvSpPr>
        <p:spPr>
          <a:xfrm>
            <a:off x="4995859" y="3694460"/>
            <a:ext cx="6948232" cy="669927"/>
          </a:xfrm>
          <a:noFill/>
        </p:spPr>
        <p:txBody>
          <a:bodyPr wrap="square" lIns="182880" tIns="146304" rIns="182880" bIns="146304">
            <a:spAutoFit/>
          </a:bodyPr>
          <a:lstStyle>
            <a:lvl1pPr marL="0" indent="0">
              <a:spcBef>
                <a:spcPts val="0"/>
              </a:spcBef>
              <a:buNone/>
              <a:defRPr sz="2745" spc="0" baseline="0">
                <a:gradFill>
                  <a:gsLst>
                    <a:gs pos="0">
                      <a:schemeClr val="tx1"/>
                    </a:gs>
                    <a:gs pos="100000">
                      <a:schemeClr val="tx1"/>
                    </a:gs>
                  </a:gsLst>
                  <a:lin ang="5400000" scaled="0"/>
                </a:gradFill>
                <a:latin typeface="Segoe UI Semilight" panose="020B0402040204020203" pitchFamily="34" charset="0"/>
                <a:cs typeface="Segoe UI Semilight" panose="020B0402040204020203" pitchFamily="34" charset="0"/>
              </a:defRPr>
            </a:lvl1pPr>
          </a:lstStyle>
          <a:p>
            <a:pPr lvl="0"/>
            <a:r>
              <a:rPr lang="en-US" dirty="0"/>
              <a:t>Content placeholder</a:t>
            </a:r>
          </a:p>
        </p:txBody>
      </p:sp>
    </p:spTree>
    <p:extLst>
      <p:ext uri="{BB962C8B-B14F-4D97-AF65-F5344CB8AC3E}">
        <p14:creationId xmlns:p14="http://schemas.microsoft.com/office/powerpoint/2010/main" val="28438855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42" presetClass="path" presetSubtype="0" decel="100000" fill="hold" grpId="1" nodeType="withEffect">
                                  <p:stCondLst>
                                    <p:cond delay="500"/>
                                  </p:stCondLst>
                                  <p:childTnLst>
                                    <p:animMotion origin="layout" path="M -0.03944 -0.00046 L -4.28389E-6 2.19246E-6 " pathEditMode="relative" rAng="0" ptsTypes="AA">
                                      <p:cBhvr>
                                        <p:cTn id="12" dur="600" fill="hold"/>
                                        <p:tgtEl>
                                          <p:spTgt spid="5"/>
                                        </p:tgtEl>
                                        <p:attrNameLst>
                                          <p:attrName>ppt_x</p:attrName>
                                          <p:attrName>ppt_y</p:attrName>
                                        </p:attrNameLst>
                                      </p:cBhvr>
                                      <p:rCtr x="1966"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tmplLst>
          <p:tmpl>
            <p:tnLst>
              <p:par>
                <p:cTn presetID="10" presetClass="entr" presetSubtype="0" fill="hold" nodeType="withEffect">
                  <p:stCondLst>
                    <p:cond delay="50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5" grpId="1">
        <p:tmplLst>
          <p:tmpl>
            <p:tnLst>
              <p:par>
                <p:cTn presetID="42" presetClass="path" presetSubtype="0" decel="100000" fill="hold" nodeType="withEffect">
                  <p:stCondLst>
                    <p:cond delay="500"/>
                  </p:stCondLst>
                  <p:childTnLst>
                    <p:animMotion origin="layout" path="M -0.03944 -0.00046 L -4.28389E-6 2.19246E-6 " pathEditMode="relative" rAng="0" ptsTypes="AA">
                      <p:cBhvr>
                        <p:cTn dur="600" fill="hold"/>
                        <p:tgtEl>
                          <p:spTgt spid="5"/>
                        </p:tgtEl>
                        <p:attrNameLst>
                          <p:attrName>ppt_x</p:attrName>
                          <p:attrName>ppt_y</p:attrName>
                        </p:attrNameLst>
                      </p:cBhvr>
                      <p:rCtr x="1966" y="23"/>
                    </p:animMotion>
                  </p:childTnLst>
                </p:cTn>
              </p:par>
            </p:tnLst>
          </p:tmpl>
        </p:tmplLst>
      </p:bldP>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6076" y="2238872"/>
            <a:ext cx="11106686" cy="995838"/>
          </a:xfrm>
          <a:noFill/>
        </p:spPr>
        <p:txBody>
          <a:bodyPr wrap="square" tIns="91440" bIns="91440" anchor="t" anchorCtr="0">
            <a:spAutoFit/>
          </a:bodyPr>
          <a:lstStyle>
            <a:lvl1pPr>
              <a:defRPr sz="5882"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448980943"/>
      </p:ext>
    </p:extLst>
  </p:cSld>
  <p:clrMapOvr>
    <a:masterClrMapping/>
  </p:clrMapOvr>
  <p:transition>
    <p:fade/>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5547507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Walkin (event name)">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Group 4"/>
          <p:cNvGrpSpPr>
            <a:grpSpLocks noChangeAspect="1"/>
          </p:cNvGrpSpPr>
          <p:nvPr userDrawn="1"/>
        </p:nvGrpSpPr>
        <p:grpSpPr bwMode="white">
          <a:xfrm>
            <a:off x="459102" y="470067"/>
            <a:ext cx="1419662" cy="304828"/>
            <a:chOff x="457200" y="1643393"/>
            <a:chExt cx="4492753" cy="964540"/>
          </a:xfrm>
        </p:grpSpPr>
        <p:pic>
          <p:nvPicPr>
            <p:cNvPr id="6" name="Picture 5"/>
            <p:cNvPicPr>
              <a:picLocks noChangeAspect="1"/>
            </p:cNvPicPr>
            <p:nvPr/>
          </p:nvPicPr>
          <p:blipFill>
            <a:blip r:embed="rId3"/>
            <a:stretch>
              <a:fillRect/>
            </a:stretch>
          </p:blipFill>
          <p:spPr bwMode="white">
            <a:xfrm>
              <a:off x="457200" y="1643393"/>
              <a:ext cx="964540" cy="964540"/>
            </a:xfrm>
            <a:prstGeom prst="rect">
              <a:avLst/>
            </a:prstGeom>
          </p:spPr>
        </p:pic>
        <p:sp>
          <p:nvSpPr>
            <p:cNvPr id="8" name="Freeform 12"/>
            <p:cNvSpPr>
              <a:spLocks noEditPoints="1"/>
            </p:cNvSpPr>
            <p:nvPr/>
          </p:nvSpPr>
          <p:spPr bwMode="white">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sz="1765"/>
            </a:p>
          </p:txBody>
        </p:sp>
      </p:grpSp>
      <p:pic>
        <p:nvPicPr>
          <p:cNvPr id="9" name="Picture 8"/>
          <p:cNvPicPr>
            <a:picLocks noChangeAspect="1"/>
          </p:cNvPicPr>
          <p:nvPr userDrawn="1"/>
        </p:nvPicPr>
        <p:blipFill>
          <a:blip r:embed="rId4"/>
          <a:stretch>
            <a:fillRect/>
          </a:stretch>
        </p:blipFill>
        <p:spPr>
          <a:xfrm>
            <a:off x="4906250" y="484298"/>
            <a:ext cx="6822760" cy="1300000"/>
          </a:xfrm>
          <a:prstGeom prst="rect">
            <a:avLst/>
          </a:prstGeom>
        </p:spPr>
      </p:pic>
    </p:spTree>
    <p:extLst>
      <p:ext uri="{BB962C8B-B14F-4D97-AF65-F5344CB8AC3E}">
        <p14:creationId xmlns:p14="http://schemas.microsoft.com/office/powerpoint/2010/main" val="1396425453"/>
      </p:ext>
    </p:extLst>
  </p:cSld>
  <p:clrMapOvr>
    <a:masterClrMapping/>
  </p:clrMapOvr>
  <p:transition>
    <p:fade/>
  </p:transition>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Title Slide - ANIMATED">
    <p:bg>
      <p:bgPr>
        <a:solidFill>
          <a:schemeClr val="bg2"/>
        </a:solidFill>
        <a:effectLst/>
      </p:bgPr>
    </p:bg>
    <p:spTree>
      <p:nvGrpSpPr>
        <p:cNvPr id="1" name=""/>
        <p:cNvGrpSpPr/>
        <p:nvPr/>
      </p:nvGrpSpPr>
      <p:grpSpPr>
        <a:xfrm>
          <a:off x="0" y="0"/>
          <a:ext cx="0" cy="0"/>
          <a:chOff x="0" y="0"/>
          <a:chExt cx="0" cy="0"/>
        </a:xfrm>
      </p:grpSpPr>
      <p:sp>
        <p:nvSpPr>
          <p:cNvPr id="19" name="Rectangle 5"/>
          <p:cNvSpPr>
            <a:spLocks noChangeArrowheads="1"/>
          </p:cNvSpPr>
          <p:nvPr userDrawn="1"/>
        </p:nvSpPr>
        <p:spPr bwMode="auto">
          <a:xfrm>
            <a:off x="3113" y="4309988"/>
            <a:ext cx="12188887" cy="2551127"/>
          </a:xfrm>
          <a:prstGeom prst="rect">
            <a:avLst/>
          </a:prstGeom>
          <a:solidFill>
            <a:srgbClr val="4DA0E2"/>
          </a:solidFill>
          <a:ln>
            <a:noFill/>
          </a:ln>
        </p:spPr>
        <p:txBody>
          <a:bodyPr vert="horz" wrap="square" lIns="89642" tIns="44821" rIns="89642" bIns="44821" numCol="1" anchor="t" anchorCtr="0" compatLnSpc="1">
            <a:prstTxWarp prst="textNoShape">
              <a:avLst/>
            </a:prstTxWarp>
          </a:bodyPr>
          <a:lstStyle/>
          <a:p>
            <a:endParaRPr lang="en-US" sz="1765">
              <a:solidFill>
                <a:srgbClr val="FFFFFF"/>
              </a:solidFill>
              <a:latin typeface="Segoe UI"/>
            </a:endParaRPr>
          </a:p>
        </p:txBody>
      </p:sp>
      <p:sp>
        <p:nvSpPr>
          <p:cNvPr id="20" name="Rectangle 7"/>
          <p:cNvSpPr>
            <a:spLocks noChangeArrowheads="1"/>
          </p:cNvSpPr>
          <p:nvPr userDrawn="1"/>
        </p:nvSpPr>
        <p:spPr bwMode="auto">
          <a:xfrm>
            <a:off x="1" y="5729528"/>
            <a:ext cx="12188888" cy="1131586"/>
          </a:xfrm>
          <a:prstGeom prst="rect">
            <a:avLst/>
          </a:prstGeom>
          <a:solidFill>
            <a:srgbClr val="00188F"/>
          </a:solidFill>
          <a:ln>
            <a:noFill/>
          </a:ln>
          <a:extLst/>
        </p:spPr>
        <p:txBody>
          <a:bodyPr vert="horz" wrap="square" lIns="89642" tIns="44821" rIns="89642" bIns="44821" numCol="1" anchor="t" anchorCtr="0" compatLnSpc="1">
            <a:prstTxWarp prst="textNoShape">
              <a:avLst/>
            </a:prstTxWarp>
          </a:bodyPr>
          <a:lstStyle/>
          <a:p>
            <a:endParaRPr lang="en-US" sz="1765">
              <a:solidFill>
                <a:srgbClr val="FFFFFF"/>
              </a:solidFill>
              <a:latin typeface="Segoe UI"/>
            </a:endParaRPr>
          </a:p>
        </p:txBody>
      </p:sp>
      <p:sp>
        <p:nvSpPr>
          <p:cNvPr id="21" name="Rectangle 8"/>
          <p:cNvSpPr>
            <a:spLocks noChangeArrowheads="1"/>
          </p:cNvSpPr>
          <p:nvPr userDrawn="1"/>
        </p:nvSpPr>
        <p:spPr bwMode="auto">
          <a:xfrm>
            <a:off x="3113" y="3343392"/>
            <a:ext cx="12185777" cy="277059"/>
          </a:xfrm>
          <a:prstGeom prst="rect">
            <a:avLst/>
          </a:prstGeom>
          <a:solidFill>
            <a:srgbClr val="25B9E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FFFFFF"/>
              </a:solidFill>
              <a:latin typeface="Segoe UI"/>
            </a:endParaRPr>
          </a:p>
        </p:txBody>
      </p:sp>
      <p:sp>
        <p:nvSpPr>
          <p:cNvPr id="22" name="Rectangle 21"/>
          <p:cNvSpPr/>
          <p:nvPr userDrawn="1"/>
        </p:nvSpPr>
        <p:spPr bwMode="white">
          <a:xfrm>
            <a:off x="0" y="-312"/>
            <a:ext cx="12191377" cy="6858623"/>
          </a:xfrm>
          <a:prstGeom prst="rect">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3" name="Rectangle 6"/>
          <p:cNvSpPr>
            <a:spLocks noChangeArrowheads="1"/>
          </p:cNvSpPr>
          <p:nvPr userDrawn="1"/>
        </p:nvSpPr>
        <p:spPr bwMode="auto">
          <a:xfrm>
            <a:off x="3113" y="4309988"/>
            <a:ext cx="12188887" cy="2551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FFFFFF"/>
              </a:solidFill>
              <a:latin typeface="Segoe UI"/>
            </a:endParaRPr>
          </a:p>
        </p:txBody>
      </p:sp>
      <p:sp>
        <p:nvSpPr>
          <p:cNvPr id="9" name="Title 1"/>
          <p:cNvSpPr>
            <a:spLocks noGrp="1"/>
          </p:cNvSpPr>
          <p:nvPr>
            <p:ph type="title" hasCustomPrompt="1"/>
          </p:nvPr>
        </p:nvSpPr>
        <p:spPr>
          <a:xfrm>
            <a:off x="269302" y="2084187"/>
            <a:ext cx="8964185" cy="1793090"/>
          </a:xfrm>
          <a:noFill/>
        </p:spPr>
        <p:txBody>
          <a:bodyPr lIns="146304" tIns="91440" rIns="146304" bIns="91440" anchor="t" anchorCtr="0"/>
          <a:lstStyle>
            <a:lvl1pPr>
              <a:defRPr sz="5294" spc="-98" baseline="0">
                <a:gradFill>
                  <a:gsLst>
                    <a:gs pos="62564">
                      <a:schemeClr val="tx1"/>
                    </a:gs>
                    <a:gs pos="55000">
                      <a:schemeClr val="tx1"/>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69301" y="3878574"/>
            <a:ext cx="7171337" cy="1792326"/>
          </a:xfrm>
          <a:noFill/>
        </p:spPr>
        <p:txBody>
          <a:bodyPr lIns="164592" tIns="109728" rIns="164592" bIns="109728">
            <a:noAutofit/>
          </a:bodyPr>
          <a:lstStyle>
            <a:lvl1pPr marL="0" indent="0">
              <a:spcBef>
                <a:spcPts val="0"/>
              </a:spcBef>
              <a:buNone/>
              <a:defRPr sz="3137" spc="0" baseline="0">
                <a:gradFill>
                  <a:gsLst>
                    <a:gs pos="91000">
                      <a:schemeClr val="tx1"/>
                    </a:gs>
                    <a:gs pos="0">
                      <a:schemeClr val="tx1"/>
                    </a:gs>
                  </a:gsLst>
                  <a:lin ang="5400000" scaled="0"/>
                </a:gradFill>
                <a:latin typeface="+mj-lt"/>
              </a:defRPr>
            </a:lvl1pPr>
          </a:lstStyle>
          <a:p>
            <a:pPr lvl="0"/>
            <a:r>
              <a:rPr lang="en-US" dirty="0"/>
              <a:t>Speaker name</a:t>
            </a:r>
          </a:p>
        </p:txBody>
      </p:sp>
      <p:grpSp>
        <p:nvGrpSpPr>
          <p:cNvPr id="7" name="Group 6"/>
          <p:cNvGrpSpPr>
            <a:grpSpLocks noChangeAspect="1"/>
          </p:cNvGrpSpPr>
          <p:nvPr userDrawn="1"/>
        </p:nvGrpSpPr>
        <p:grpSpPr bwMode="black">
          <a:xfrm>
            <a:off x="459102" y="470067"/>
            <a:ext cx="1419662" cy="304828"/>
            <a:chOff x="457200" y="1643393"/>
            <a:chExt cx="4492753" cy="964540"/>
          </a:xfrm>
        </p:grpSpPr>
        <p:pic>
          <p:nvPicPr>
            <p:cNvPr id="8" name="Picture 7"/>
            <p:cNvPicPr>
              <a:picLocks noChangeAspect="1"/>
            </p:cNvPicPr>
            <p:nvPr/>
          </p:nvPicPr>
          <p:blipFill>
            <a:blip r:embed="rId2"/>
            <a:stretch>
              <a:fillRect/>
            </a:stretch>
          </p:blipFill>
          <p:spPr bwMode="black">
            <a:xfrm>
              <a:off x="457200" y="1643393"/>
              <a:ext cx="964540" cy="964540"/>
            </a:xfrm>
            <a:prstGeom prst="rect">
              <a:avLst/>
            </a:prstGeom>
          </p:spPr>
        </p:pic>
        <p:sp>
          <p:nvSpPr>
            <p:cNvPr id="10"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sz="1765"/>
            </a:p>
          </p:txBody>
        </p:sp>
      </p:grpSp>
      <p:sp>
        <p:nvSpPr>
          <p:cNvPr id="12" name="Text Placeholder 16"/>
          <p:cNvSpPr>
            <a:spLocks noGrp="1"/>
          </p:cNvSpPr>
          <p:nvPr>
            <p:ph type="body" sz="quarter" idx="13" hasCustomPrompt="1"/>
          </p:nvPr>
        </p:nvSpPr>
        <p:spPr>
          <a:xfrm>
            <a:off x="8339677" y="288560"/>
            <a:ext cx="3585699" cy="567015"/>
          </a:xfrm>
        </p:spPr>
        <p:txBody>
          <a:bodyPr lIns="182880" tIns="146304" rIns="182880" bIns="146304"/>
          <a:lstStyle>
            <a:lvl1pPr marL="0" indent="0" algn="r">
              <a:buNone/>
              <a:defRPr sz="1961">
                <a:latin typeface="+mn-lt"/>
              </a:defRPr>
            </a:lvl1pPr>
            <a:lvl2pPr marL="336145" indent="0">
              <a:buNone/>
              <a:defRPr sz="1961"/>
            </a:lvl2pPr>
            <a:lvl3pPr marL="560241" indent="0">
              <a:buNone/>
              <a:defRPr sz="1961"/>
            </a:lvl3pPr>
            <a:lvl4pPr marL="784338" indent="0">
              <a:buNone/>
              <a:defRPr sz="1961"/>
            </a:lvl4pPr>
            <a:lvl5pPr marL="1008435" indent="0">
              <a:buNone/>
              <a:defRPr sz="1961"/>
            </a:lvl5pPr>
          </a:lstStyle>
          <a:p>
            <a:pPr lvl="0"/>
            <a:r>
              <a:rPr lang="en-US" dirty="0"/>
              <a:t>Session Code</a:t>
            </a:r>
          </a:p>
        </p:txBody>
      </p:sp>
      <p:sp>
        <p:nvSpPr>
          <p:cNvPr id="13" name="Text Placeholder 16"/>
          <p:cNvSpPr>
            <a:spLocks noGrp="1"/>
          </p:cNvSpPr>
          <p:nvPr>
            <p:ph type="body" sz="quarter" idx="14" hasCustomPrompt="1"/>
          </p:nvPr>
        </p:nvSpPr>
        <p:spPr>
          <a:xfrm>
            <a:off x="269303" y="5997080"/>
            <a:ext cx="3585699" cy="567015"/>
          </a:xfrm>
        </p:spPr>
        <p:txBody>
          <a:bodyPr lIns="182880" tIns="146304" rIns="182880" bIns="146304" anchor="b"/>
          <a:lstStyle>
            <a:lvl1pPr marL="0" indent="0" algn="l">
              <a:buNone/>
              <a:defRPr sz="1961">
                <a:latin typeface="+mn-lt"/>
              </a:defRPr>
            </a:lvl1pPr>
            <a:lvl2pPr marL="336145" indent="0">
              <a:buNone/>
              <a:defRPr sz="1961"/>
            </a:lvl2pPr>
            <a:lvl3pPr marL="560241" indent="0">
              <a:buNone/>
              <a:defRPr sz="1961"/>
            </a:lvl3pPr>
            <a:lvl4pPr marL="784338" indent="0">
              <a:buNone/>
              <a:defRPr sz="1961"/>
            </a:lvl4pPr>
            <a:lvl5pPr marL="1008435" indent="0">
              <a:buNone/>
              <a:defRPr sz="1961"/>
            </a:lvl5pPr>
          </a:lstStyle>
          <a:p>
            <a:pPr lvl="0"/>
            <a:r>
              <a:rPr lang="en-US" dirty="0"/>
              <a:t>Yammer hashtag</a:t>
            </a:r>
          </a:p>
        </p:txBody>
      </p:sp>
    </p:spTree>
    <p:extLst>
      <p:ext uri="{BB962C8B-B14F-4D97-AF65-F5344CB8AC3E}">
        <p14:creationId xmlns:p14="http://schemas.microsoft.com/office/powerpoint/2010/main" val="219696302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24000" decel="76000" fill="hold" grpId="0" nodeType="withEffect">
                                  <p:stCondLst>
                                    <p:cond delay="0"/>
                                  </p:stCondLst>
                                  <p:childTnLst>
                                    <p:animMotion origin="layout" path="M 0 3.25011E-6 L 1.00728 3.25011E-6 " pathEditMode="relative" rAng="0" ptsTypes="AA">
                                      <p:cBhvr>
                                        <p:cTn id="6" dur="750" fill="hold"/>
                                        <p:tgtEl>
                                          <p:spTgt spid="21"/>
                                        </p:tgtEl>
                                        <p:attrNameLst>
                                          <p:attrName>ppt_x</p:attrName>
                                          <p:attrName>ppt_y</p:attrName>
                                        </p:attrNameLst>
                                      </p:cBhvr>
                                      <p:rCtr x="50357" y="0"/>
                                    </p:animMotion>
                                  </p:childTnLst>
                                </p:cTn>
                              </p:par>
                              <p:par>
                                <p:cTn id="7" presetID="63" presetClass="path" presetSubtype="0" accel="24000" decel="76000" fill="hold" grpId="0" nodeType="withEffect">
                                  <p:stCondLst>
                                    <p:cond delay="250"/>
                                  </p:stCondLst>
                                  <p:childTnLst>
                                    <p:animMotion origin="layout" path="M 0 3.25011E-6 L 1.00728 3.25011E-6 " pathEditMode="relative" rAng="0" ptsTypes="AA">
                                      <p:cBhvr>
                                        <p:cTn id="8" dur="750" fill="hold"/>
                                        <p:tgtEl>
                                          <p:spTgt spid="19"/>
                                        </p:tgtEl>
                                        <p:attrNameLst>
                                          <p:attrName>ppt_x</p:attrName>
                                          <p:attrName>ppt_y</p:attrName>
                                        </p:attrNameLst>
                                      </p:cBhvr>
                                      <p:rCtr x="50357" y="0"/>
                                    </p:animMotion>
                                  </p:childTnLst>
                                </p:cTn>
                              </p:par>
                              <p:par>
                                <p:cTn id="9" presetID="63" presetClass="path" presetSubtype="0" accel="24000" decel="76000" fill="hold" grpId="0" nodeType="withEffect">
                                  <p:stCondLst>
                                    <p:cond delay="150"/>
                                  </p:stCondLst>
                                  <p:childTnLst>
                                    <p:animMotion origin="layout" path="M 0 3.25011E-6 L 1.00728 3.25011E-6 " pathEditMode="relative" rAng="0" ptsTypes="AA">
                                      <p:cBhvr>
                                        <p:cTn id="10" dur="750" fill="hold"/>
                                        <p:tgtEl>
                                          <p:spTgt spid="20"/>
                                        </p:tgtEl>
                                        <p:attrNameLst>
                                          <p:attrName>ppt_x</p:attrName>
                                          <p:attrName>ppt_y</p:attrName>
                                        </p:attrNameLst>
                                      </p:cBhvr>
                                      <p:rCtr x="50357" y="0"/>
                                    </p:animMotion>
                                  </p:childTnLst>
                                </p:cTn>
                              </p:par>
                              <p:par>
                                <p:cTn id="11" presetID="1" presetClass="entr" presetSubtype="0" fill="hold" grpId="0" nodeType="withEffect">
                                  <p:stCondLst>
                                    <p:cond delay="1000"/>
                                  </p:stCondLst>
                                  <p:childTnLst>
                                    <p:set>
                                      <p:cBhvr>
                                        <p:cTn id="12" dur="1" fill="hold">
                                          <p:stCondLst>
                                            <p:cond delay="0"/>
                                          </p:stCondLst>
                                        </p:cTn>
                                        <p:tgtEl>
                                          <p:spTgt spid="22"/>
                                        </p:tgtEl>
                                        <p:attrNameLst>
                                          <p:attrName>style.visibility</p:attrName>
                                        </p:attrNameLst>
                                      </p:cBhvr>
                                      <p:to>
                                        <p:strVal val="visible"/>
                                      </p:to>
                                    </p:set>
                                  </p:childTnLst>
                                </p:cTn>
                              </p:par>
                              <p:par>
                                <p:cTn id="13" presetID="10" presetClass="entr" presetSubtype="0" fill="hold" grpId="0" nodeType="withEffect">
                                  <p:stCondLst>
                                    <p:cond delay="75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950"/>
                                        <p:tgtEl>
                                          <p:spTgt spid="9"/>
                                        </p:tgtEl>
                                      </p:cBhvr>
                                    </p:animEffect>
                                  </p:childTnLst>
                                </p:cTn>
                              </p:par>
                              <p:par>
                                <p:cTn id="16" presetID="63" presetClass="path" presetSubtype="0" decel="100000" fill="hold" grpId="1" nodeType="withEffect">
                                  <p:stCondLst>
                                    <p:cond delay="750"/>
                                  </p:stCondLst>
                                  <p:childTnLst>
                                    <p:animMotion origin="layout" path="M -0.01455 4.96142E-6 L -4.34261E-6 4.96142E-6 " pathEditMode="relative" rAng="0" ptsTypes="AA">
                                      <p:cBhvr>
                                        <p:cTn id="17" dur="950" fill="hold"/>
                                        <p:tgtEl>
                                          <p:spTgt spid="9"/>
                                        </p:tgtEl>
                                        <p:attrNameLst>
                                          <p:attrName>ppt_x</p:attrName>
                                          <p:attrName>ppt_y</p:attrName>
                                        </p:attrNameLst>
                                      </p:cBhvr>
                                      <p:rCtr x="728" y="0"/>
                                    </p:animMotion>
                                  </p:childTnLst>
                                </p:cTn>
                              </p:par>
                              <p:par>
                                <p:cTn id="18" presetID="6" presetClass="emph" presetSubtype="0" accel="100000" autoRev="1" fill="hold" grpId="2" nodeType="withEffect">
                                  <p:stCondLst>
                                    <p:cond delay="50"/>
                                  </p:stCondLst>
                                  <p:childTnLst>
                                    <p:animScale>
                                      <p:cBhvr>
                                        <p:cTn id="19" dur="500" fill="hold"/>
                                        <p:tgtEl>
                                          <p:spTgt spid="9"/>
                                        </p:tgtEl>
                                      </p:cBhvr>
                                      <p:by x="95000" y="95000"/>
                                    </p:animScale>
                                  </p:childTnLst>
                                </p:cTn>
                              </p:par>
                              <p:par>
                                <p:cTn id="20" presetID="10" presetClass="entr" presetSubtype="0" fill="hold" grpId="0" nodeType="withEffect">
                                  <p:stCondLst>
                                    <p:cond delay="8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950"/>
                                        <p:tgtEl>
                                          <p:spTgt spid="5"/>
                                        </p:tgtEl>
                                      </p:cBhvr>
                                    </p:animEffect>
                                  </p:childTnLst>
                                </p:cTn>
                              </p:par>
                              <p:par>
                                <p:cTn id="23" presetID="63" presetClass="path" presetSubtype="0" decel="100000" fill="hold" grpId="1" nodeType="withEffect">
                                  <p:stCondLst>
                                    <p:cond delay="800"/>
                                  </p:stCondLst>
                                  <p:childTnLst>
                                    <p:animMotion origin="layout" path="M -0.01455 2.42851E-6 L -3.02783E-6 2.42851E-6 " pathEditMode="relative" rAng="0" ptsTypes="AA">
                                      <p:cBhvr>
                                        <p:cTn id="24" dur="950" fill="hold"/>
                                        <p:tgtEl>
                                          <p:spTgt spid="5"/>
                                        </p:tgtEl>
                                        <p:attrNameLst>
                                          <p:attrName>ppt_x</p:attrName>
                                          <p:attrName>ppt_y</p:attrName>
                                        </p:attrNameLst>
                                      </p:cBhvr>
                                      <p:rCtr x="728" y="0"/>
                                    </p:animMotion>
                                  </p:childTnLst>
                                </p:cTn>
                              </p:par>
                              <p:par>
                                <p:cTn id="25" presetID="6" presetClass="emph" presetSubtype="0" accel="100000" autoRev="1" fill="hold" grpId="2" nodeType="withEffect">
                                  <p:stCondLst>
                                    <p:cond delay="100"/>
                                  </p:stCondLst>
                                  <p:childTnLst>
                                    <p:animScale>
                                      <p:cBhvr>
                                        <p:cTn id="26" dur="500" fill="hold"/>
                                        <p:tgtEl>
                                          <p:spTgt spid="5"/>
                                        </p:tgtEl>
                                      </p:cBhvr>
                                      <p:by x="95000" y="95000"/>
                                    </p:animScale>
                                  </p:childTnLst>
                                </p:cTn>
                              </p:par>
                              <p:par>
                                <p:cTn id="27" presetID="10" presetClass="entr" presetSubtype="0" fill="hold" nodeType="withEffect">
                                  <p:stCondLst>
                                    <p:cond delay="90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950"/>
                                        <p:tgtEl>
                                          <p:spTgt spid="7"/>
                                        </p:tgtEl>
                                      </p:cBhvr>
                                    </p:animEffect>
                                  </p:childTnLst>
                                </p:cTn>
                              </p:par>
                              <p:par>
                                <p:cTn id="30" presetID="63" presetClass="path" presetSubtype="0" decel="100000" fill="hold" nodeType="withEffect">
                                  <p:stCondLst>
                                    <p:cond delay="900"/>
                                  </p:stCondLst>
                                  <p:childTnLst>
                                    <p:animMotion origin="layout" path="M -0.01455 -1.34362E-6 L -3.90605E-7 -1.34362E-6 " pathEditMode="relative" rAng="0" ptsTypes="AA">
                                      <p:cBhvr>
                                        <p:cTn id="31" dur="950" fill="hold"/>
                                        <p:tgtEl>
                                          <p:spTgt spid="7"/>
                                        </p:tgtEl>
                                        <p:attrNameLst>
                                          <p:attrName>ppt_x</p:attrName>
                                          <p:attrName>ppt_y</p:attrName>
                                        </p:attrNameLst>
                                      </p:cBhvr>
                                      <p:rCtr x="728" y="0"/>
                                    </p:animMotion>
                                  </p:childTnLst>
                                </p:cTn>
                              </p:par>
                              <p:par>
                                <p:cTn id="32" presetID="6" presetClass="emph" presetSubtype="0" accel="100000" autoRev="1" fill="hold" nodeType="withEffect">
                                  <p:stCondLst>
                                    <p:cond delay="200"/>
                                  </p:stCondLst>
                                  <p:childTnLst>
                                    <p:animScale>
                                      <p:cBhvr>
                                        <p:cTn id="33" dur="500" fill="hold"/>
                                        <p:tgtEl>
                                          <p:spTgt spid="7"/>
                                        </p:tgtEl>
                                      </p:cBhvr>
                                      <p:by x="95000" y="95000"/>
                                    </p:animScale>
                                  </p:childTnLst>
                                </p:cTn>
                              </p:par>
                              <p:par>
                                <p:cTn id="34" presetID="10" presetClass="entr" presetSubtype="0" fill="hold" grpId="0" nodeType="withEffect">
                                  <p:stCondLst>
                                    <p:cond delay="70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950"/>
                                        <p:tgtEl>
                                          <p:spTgt spid="12"/>
                                        </p:tgtEl>
                                      </p:cBhvr>
                                    </p:animEffect>
                                  </p:childTnLst>
                                </p:cTn>
                              </p:par>
                              <p:par>
                                <p:cTn id="37" presetID="63" presetClass="path" presetSubtype="0" decel="100000" fill="hold" grpId="1" nodeType="withEffect">
                                  <p:stCondLst>
                                    <p:cond delay="700"/>
                                  </p:stCondLst>
                                  <p:childTnLst>
                                    <p:animMotion origin="layout" path="M -0.01455 2.13345E-6 L 1.62369E-6 2.13345E-6 " pathEditMode="relative" rAng="0" ptsTypes="AA">
                                      <p:cBhvr>
                                        <p:cTn id="38" dur="950" fill="hold"/>
                                        <p:tgtEl>
                                          <p:spTgt spid="12"/>
                                        </p:tgtEl>
                                        <p:attrNameLst>
                                          <p:attrName>ppt_x</p:attrName>
                                          <p:attrName>ppt_y</p:attrName>
                                        </p:attrNameLst>
                                      </p:cBhvr>
                                      <p:rCtr x="728" y="0"/>
                                    </p:animMotion>
                                  </p:childTnLst>
                                </p:cTn>
                              </p:par>
                              <p:par>
                                <p:cTn id="39" presetID="6" presetClass="emph" presetSubtype="0" accel="100000" autoRev="1" fill="hold" grpId="2" nodeType="withEffect">
                                  <p:stCondLst>
                                    <p:cond delay="0"/>
                                  </p:stCondLst>
                                  <p:childTnLst>
                                    <p:animScale>
                                      <p:cBhvr>
                                        <p:cTn id="40" dur="500" fill="hold"/>
                                        <p:tgtEl>
                                          <p:spTgt spid="12"/>
                                        </p:tgtEl>
                                      </p:cBhvr>
                                      <p:by x="95000" y="95000"/>
                                    </p:animScale>
                                  </p:childTnLst>
                                </p:cTn>
                              </p:par>
                              <p:par>
                                <p:cTn id="41" presetID="10" presetClass="entr" presetSubtype="0" fill="hold" grpId="0" nodeType="withEffect">
                                  <p:stCondLst>
                                    <p:cond delay="70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950"/>
                                        <p:tgtEl>
                                          <p:spTgt spid="13"/>
                                        </p:tgtEl>
                                      </p:cBhvr>
                                    </p:animEffect>
                                  </p:childTnLst>
                                </p:cTn>
                              </p:par>
                              <p:par>
                                <p:cTn id="44" presetID="63" presetClass="path" presetSubtype="0" decel="100000" fill="hold" grpId="1" nodeType="withEffect">
                                  <p:stCondLst>
                                    <p:cond delay="700"/>
                                  </p:stCondLst>
                                  <p:childTnLst>
                                    <p:animMotion origin="layout" path="M -0.01455 -2.09714E-6 L -4.54174E-6 -2.09714E-6 " pathEditMode="relative" rAng="0" ptsTypes="AA">
                                      <p:cBhvr>
                                        <p:cTn id="45" dur="950" fill="hold"/>
                                        <p:tgtEl>
                                          <p:spTgt spid="13"/>
                                        </p:tgtEl>
                                        <p:attrNameLst>
                                          <p:attrName>ppt_x</p:attrName>
                                          <p:attrName>ppt_y</p:attrName>
                                        </p:attrNameLst>
                                      </p:cBhvr>
                                      <p:rCtr x="728" y="0"/>
                                    </p:animMotion>
                                  </p:childTnLst>
                                </p:cTn>
                              </p:par>
                              <p:par>
                                <p:cTn id="46" presetID="6" presetClass="emph" presetSubtype="0" accel="100000" autoRev="1" fill="hold" grpId="2" nodeType="withEffect">
                                  <p:stCondLst>
                                    <p:cond delay="0"/>
                                  </p:stCondLst>
                                  <p:childTnLst>
                                    <p:animScale>
                                      <p:cBhvr>
                                        <p:cTn id="47" dur="500" fill="hold"/>
                                        <p:tgtEl>
                                          <p:spTgt spid="13"/>
                                        </p:tgtEl>
                                      </p:cBhvr>
                                      <p:by x="95000" y="9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9" grpId="0"/>
      <p:bldP spid="9" grpId="1"/>
      <p:bldP spid="9" grpId="2"/>
      <p:bldP spid="5" grpId="0">
        <p:tmplLst>
          <p:tmpl>
            <p:tnLst>
              <p:par>
                <p:cTn presetID="10" presetClass="entr" presetSubtype="0" fill="hold" nodeType="withEffect">
                  <p:stCondLst>
                    <p:cond delay="800"/>
                  </p:stCondLst>
                  <p:childTnLst>
                    <p:set>
                      <p:cBhvr>
                        <p:cTn dur="1" fill="hold">
                          <p:stCondLst>
                            <p:cond delay="0"/>
                          </p:stCondLst>
                        </p:cTn>
                        <p:tgtEl>
                          <p:spTgt spid="5"/>
                        </p:tgtEl>
                        <p:attrNameLst>
                          <p:attrName>style.visibility</p:attrName>
                        </p:attrNameLst>
                      </p:cBhvr>
                      <p:to>
                        <p:strVal val="visible"/>
                      </p:to>
                    </p:set>
                    <p:animEffect transition="in" filter="fade">
                      <p:cBhvr>
                        <p:cTn dur="950"/>
                        <p:tgtEl>
                          <p:spTgt spid="5"/>
                        </p:tgtEl>
                      </p:cBhvr>
                    </p:animEffect>
                  </p:childTnLst>
                </p:cTn>
              </p:par>
            </p:tnLst>
          </p:tmpl>
        </p:tmplLst>
      </p:bldP>
      <p:bldP spid="5" grpId="1"/>
      <p:bldP spid="5" grpId="2"/>
      <p:bldP spid="12" grpId="0">
        <p:tmplLst>
          <p:tmpl>
            <p:tnLst>
              <p:par>
                <p:cTn presetID="10" presetClass="entr" presetSubtype="0" fill="hold" nodeType="withEffect">
                  <p:stCondLst>
                    <p:cond delay="700"/>
                  </p:stCondLst>
                  <p:childTnLst>
                    <p:set>
                      <p:cBhvr>
                        <p:cTn dur="1" fill="hold">
                          <p:stCondLst>
                            <p:cond delay="0"/>
                          </p:stCondLst>
                        </p:cTn>
                        <p:tgtEl>
                          <p:spTgt spid="12"/>
                        </p:tgtEl>
                        <p:attrNameLst>
                          <p:attrName>style.visibility</p:attrName>
                        </p:attrNameLst>
                      </p:cBhvr>
                      <p:to>
                        <p:strVal val="visible"/>
                      </p:to>
                    </p:set>
                    <p:animEffect transition="in" filter="fade">
                      <p:cBhvr>
                        <p:cTn dur="950"/>
                        <p:tgtEl>
                          <p:spTgt spid="12"/>
                        </p:tgtEl>
                      </p:cBhvr>
                    </p:animEffect>
                  </p:childTnLst>
                </p:cTn>
              </p:par>
            </p:tnLst>
          </p:tmpl>
        </p:tmplLst>
      </p:bldP>
      <p:bldP spid="12" grpId="1"/>
      <p:bldP spid="12" grpId="2"/>
      <p:bldP spid="13" grpId="0">
        <p:tmplLst>
          <p:tmpl>
            <p:tnLst>
              <p:par>
                <p:cTn presetID="10" presetClass="entr" presetSubtype="0" fill="hold" nodeType="withEffect">
                  <p:stCondLst>
                    <p:cond delay="700"/>
                  </p:stCondLst>
                  <p:childTnLst>
                    <p:set>
                      <p:cBhvr>
                        <p:cTn dur="1" fill="hold">
                          <p:stCondLst>
                            <p:cond delay="0"/>
                          </p:stCondLst>
                        </p:cTn>
                        <p:tgtEl>
                          <p:spTgt spid="13"/>
                        </p:tgtEl>
                        <p:attrNameLst>
                          <p:attrName>style.visibility</p:attrName>
                        </p:attrNameLst>
                      </p:cBhvr>
                      <p:to>
                        <p:strVal val="visible"/>
                      </p:to>
                    </p:set>
                    <p:animEffect transition="in" filter="fade">
                      <p:cBhvr>
                        <p:cTn dur="950"/>
                        <p:tgtEl>
                          <p:spTgt spid="13"/>
                        </p:tgtEl>
                      </p:cBhvr>
                    </p:animEffect>
                  </p:childTnLst>
                </p:cTn>
              </p:par>
            </p:tnLst>
          </p:tmpl>
        </p:tmplLst>
      </p:bldP>
      <p:bldP spid="13" grpId="1"/>
      <p:bldP spid="13" grpId="2"/>
    </p:bldLst>
  </p:timing>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2084187"/>
            <a:ext cx="8964185" cy="1793090"/>
          </a:xfrm>
          <a:noFill/>
        </p:spPr>
        <p:txBody>
          <a:bodyPr lIns="146304" tIns="91440" rIns="146304" bIns="91440" anchor="t" anchorCtr="0"/>
          <a:lstStyle>
            <a:lvl1pPr>
              <a:defRPr sz="5294" spc="-98" baseline="0">
                <a:gradFill>
                  <a:gsLst>
                    <a:gs pos="62564">
                      <a:schemeClr val="tx1"/>
                    </a:gs>
                    <a:gs pos="55000">
                      <a:schemeClr val="tx1"/>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69301" y="3878574"/>
            <a:ext cx="7171337" cy="1792326"/>
          </a:xfrm>
          <a:noFill/>
        </p:spPr>
        <p:txBody>
          <a:bodyPr lIns="164592" tIns="109728" rIns="164592" bIns="109728">
            <a:noAutofit/>
          </a:bodyPr>
          <a:lstStyle>
            <a:lvl1pPr marL="0" indent="0">
              <a:spcBef>
                <a:spcPts val="0"/>
              </a:spcBef>
              <a:buNone/>
              <a:defRPr sz="3137" spc="0" baseline="0">
                <a:gradFill>
                  <a:gsLst>
                    <a:gs pos="91000">
                      <a:schemeClr val="tx1"/>
                    </a:gs>
                    <a:gs pos="0">
                      <a:schemeClr val="tx1"/>
                    </a:gs>
                  </a:gsLst>
                  <a:lin ang="5400000" scaled="0"/>
                </a:gradFill>
                <a:latin typeface="+mj-lt"/>
              </a:defRPr>
            </a:lvl1pPr>
          </a:lstStyle>
          <a:p>
            <a:pPr lvl="0"/>
            <a:r>
              <a:rPr lang="en-US" dirty="0"/>
              <a:t>Speaker name</a:t>
            </a:r>
          </a:p>
        </p:txBody>
      </p:sp>
      <p:grpSp>
        <p:nvGrpSpPr>
          <p:cNvPr id="7" name="Group 6"/>
          <p:cNvGrpSpPr>
            <a:grpSpLocks noChangeAspect="1"/>
          </p:cNvGrpSpPr>
          <p:nvPr userDrawn="1"/>
        </p:nvGrpSpPr>
        <p:grpSpPr bwMode="black">
          <a:xfrm>
            <a:off x="459102" y="470067"/>
            <a:ext cx="1419662" cy="304828"/>
            <a:chOff x="457200" y="1643393"/>
            <a:chExt cx="4492753" cy="964540"/>
          </a:xfrm>
        </p:grpSpPr>
        <p:pic>
          <p:nvPicPr>
            <p:cNvPr id="8" name="Picture 7"/>
            <p:cNvPicPr>
              <a:picLocks noChangeAspect="1"/>
            </p:cNvPicPr>
            <p:nvPr/>
          </p:nvPicPr>
          <p:blipFill>
            <a:blip r:embed="rId2"/>
            <a:stretch>
              <a:fillRect/>
            </a:stretch>
          </p:blipFill>
          <p:spPr bwMode="black">
            <a:xfrm>
              <a:off x="457200" y="1643393"/>
              <a:ext cx="964540" cy="964540"/>
            </a:xfrm>
            <a:prstGeom prst="rect">
              <a:avLst/>
            </a:prstGeom>
          </p:spPr>
        </p:pic>
        <p:sp>
          <p:nvSpPr>
            <p:cNvPr id="10"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sz="1765"/>
            </a:p>
          </p:txBody>
        </p:sp>
      </p:grpSp>
      <p:sp>
        <p:nvSpPr>
          <p:cNvPr id="12" name="Text Placeholder 16"/>
          <p:cNvSpPr>
            <a:spLocks noGrp="1"/>
          </p:cNvSpPr>
          <p:nvPr>
            <p:ph type="body" sz="quarter" idx="13" hasCustomPrompt="1"/>
          </p:nvPr>
        </p:nvSpPr>
        <p:spPr>
          <a:xfrm>
            <a:off x="8339677" y="288560"/>
            <a:ext cx="3585699" cy="567015"/>
          </a:xfrm>
        </p:spPr>
        <p:txBody>
          <a:bodyPr lIns="182880" tIns="146304" rIns="182880" bIns="146304"/>
          <a:lstStyle>
            <a:lvl1pPr marL="0" indent="0" algn="r">
              <a:buNone/>
              <a:defRPr sz="1961">
                <a:latin typeface="+mn-lt"/>
              </a:defRPr>
            </a:lvl1pPr>
            <a:lvl2pPr marL="336145" indent="0">
              <a:buNone/>
              <a:defRPr sz="1961"/>
            </a:lvl2pPr>
            <a:lvl3pPr marL="560241" indent="0">
              <a:buNone/>
              <a:defRPr sz="1961"/>
            </a:lvl3pPr>
            <a:lvl4pPr marL="784338" indent="0">
              <a:buNone/>
              <a:defRPr sz="1961"/>
            </a:lvl4pPr>
            <a:lvl5pPr marL="1008435" indent="0">
              <a:buNone/>
              <a:defRPr sz="1961"/>
            </a:lvl5pPr>
          </a:lstStyle>
          <a:p>
            <a:pPr lvl="0"/>
            <a:r>
              <a:rPr lang="en-US" dirty="0"/>
              <a:t>Session Code</a:t>
            </a:r>
          </a:p>
        </p:txBody>
      </p:sp>
      <p:sp>
        <p:nvSpPr>
          <p:cNvPr id="13" name="Text Placeholder 16"/>
          <p:cNvSpPr>
            <a:spLocks noGrp="1"/>
          </p:cNvSpPr>
          <p:nvPr>
            <p:ph type="body" sz="quarter" idx="14" hasCustomPrompt="1"/>
          </p:nvPr>
        </p:nvSpPr>
        <p:spPr>
          <a:xfrm>
            <a:off x="269303" y="5997080"/>
            <a:ext cx="3585699" cy="567015"/>
          </a:xfrm>
        </p:spPr>
        <p:txBody>
          <a:bodyPr lIns="182880" tIns="146304" rIns="182880" bIns="146304" anchor="b"/>
          <a:lstStyle>
            <a:lvl1pPr marL="0" indent="0" algn="l">
              <a:buNone/>
              <a:defRPr sz="1961">
                <a:latin typeface="+mn-lt"/>
              </a:defRPr>
            </a:lvl1pPr>
            <a:lvl2pPr marL="336145" indent="0">
              <a:buNone/>
              <a:defRPr sz="1961"/>
            </a:lvl2pPr>
            <a:lvl3pPr marL="560241" indent="0">
              <a:buNone/>
              <a:defRPr sz="1961"/>
            </a:lvl3pPr>
            <a:lvl4pPr marL="784338" indent="0">
              <a:buNone/>
              <a:defRPr sz="1961"/>
            </a:lvl4pPr>
            <a:lvl5pPr marL="1008435" indent="0">
              <a:buNone/>
              <a:defRPr sz="1961"/>
            </a:lvl5pPr>
          </a:lstStyle>
          <a:p>
            <a:pPr lvl="0"/>
            <a:r>
              <a:rPr lang="en-US" dirty="0"/>
              <a:t>Yammer hashtag</a:t>
            </a:r>
          </a:p>
        </p:txBody>
      </p:sp>
    </p:spTree>
    <p:extLst>
      <p:ext uri="{BB962C8B-B14F-4D97-AF65-F5344CB8AC3E}">
        <p14:creationId xmlns:p14="http://schemas.microsoft.com/office/powerpoint/2010/main" val="39161029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Confidentiality Slide">
    <p:bg bwMode="gray">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a:t>Click to edit Master title style</a:t>
            </a:r>
          </a:p>
        </p:txBody>
      </p:sp>
    </p:spTree>
    <p:extLst>
      <p:ext uri="{BB962C8B-B14F-4D97-AF65-F5344CB8AC3E}">
        <p14:creationId xmlns:p14="http://schemas.microsoft.com/office/powerpoint/2010/main" val="65571759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3329456"/>
      </p:ext>
    </p:extLst>
  </p:cSld>
  <p:clrMapOvr>
    <a:masterClrMapping/>
  </p:clrMapOvr>
  <p:transition>
    <p:fade/>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2030"/>
          </a:xfrm>
        </p:spPr>
        <p:txBody>
          <a:bodyPr>
            <a:spAutoFit/>
          </a:bodyPr>
          <a:lstStyle>
            <a:lvl1pPr>
              <a:defRPr sz="3921"/>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96062031"/>
      </p:ext>
    </p:extLst>
  </p:cSld>
  <p:clrMapOvr>
    <a:masterClrMapping/>
  </p:clrMapOvr>
  <p:transition>
    <p:fade/>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5"/>
            <a:ext cx="5378548" cy="1877004"/>
          </a:xfrm>
        </p:spPr>
        <p:txBody>
          <a:bodyPr wrap="square">
            <a:spAutoFit/>
          </a:bodyPr>
          <a:lstStyle>
            <a:lvl1pPr marL="0" indent="0">
              <a:spcBef>
                <a:spcPts val="1200"/>
              </a:spcBef>
              <a:buClr>
                <a:schemeClr val="tx1"/>
              </a:buClr>
              <a:buFont typeface="Wingdings" pitchFamily="2" charset="2"/>
              <a:buNone/>
              <a:defRPr sz="3137"/>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5"/>
            <a:ext cx="5378548" cy="1877004"/>
          </a:xfrm>
        </p:spPr>
        <p:txBody>
          <a:bodyPr wrap="square">
            <a:spAutoFit/>
          </a:bodyPr>
          <a:lstStyle>
            <a:lvl1pPr marL="0" indent="0">
              <a:spcBef>
                <a:spcPts val="1200"/>
              </a:spcBef>
              <a:buClr>
                <a:schemeClr val="tx1"/>
              </a:buClr>
              <a:buFont typeface="Wingdings" pitchFamily="2" charset="2"/>
              <a:buNone/>
              <a:defRPr sz="3137"/>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01234469"/>
      </p:ext>
    </p:extLst>
  </p:cSld>
  <p:clrMapOvr>
    <a:masterClrMapping/>
  </p:clrMapOvr>
  <p:transition>
    <p:fade/>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1946751"/>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1946751"/>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38805798"/>
      </p:ext>
    </p:extLst>
  </p:cSld>
  <p:clrMapOvr>
    <a:masterClrMapping/>
  </p:clrMapOvr>
  <p:transition>
    <p:fade/>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718821686"/>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8020348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lank_charcoal_BUILD LOGO">
    <p:bg>
      <p:bgPr>
        <a:solidFill>
          <a:schemeClr val="bg1"/>
        </a:solidFill>
        <a:effectLst/>
      </p:bgPr>
    </p:bg>
    <p:spTree>
      <p:nvGrpSpPr>
        <p:cNvPr id="1" name=""/>
        <p:cNvGrpSpPr/>
        <p:nvPr/>
      </p:nvGrpSpPr>
      <p:grpSpPr>
        <a:xfrm>
          <a:off x="0" y="0"/>
          <a:ext cx="0" cy="0"/>
          <a:chOff x="0" y="0"/>
          <a:chExt cx="0" cy="0"/>
        </a:xfrm>
      </p:grpSpPr>
      <p:sp>
        <p:nvSpPr>
          <p:cNvPr id="4" name="Freeform 3"/>
          <p:cNvSpPr>
            <a:spLocks noEditPoints="1"/>
          </p:cNvSpPr>
          <p:nvPr userDrawn="1"/>
        </p:nvSpPr>
        <p:spPr bwMode="black">
          <a:xfrm>
            <a:off x="10533078" y="6220469"/>
            <a:ext cx="1380558" cy="346464"/>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chemeClr val="tx1"/>
          </a:solidFill>
          <a:ln>
            <a:noFill/>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2352477589"/>
      </p:ext>
    </p:extLst>
  </p:cSld>
  <p:clrMapOvr>
    <a:masterClrMapping/>
  </p:clrMapOvr>
  <p:transition>
    <p:fade/>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86"/>
            <a:ext cx="7171399" cy="1158793"/>
          </a:xfrm>
          <a:noFill/>
        </p:spPr>
        <p:txBody>
          <a:bodyPr wrap="square" tIns="91440" bIns="91440" anchor="t" anchorCtr="0">
            <a:spAutoFit/>
          </a:bodyPr>
          <a:lstStyle>
            <a:lvl1pPr>
              <a:defRPr sz="7058" spc="-98"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0" y="3877277"/>
            <a:ext cx="7171399" cy="724246"/>
          </a:xfrm>
          <a:noFill/>
        </p:spPr>
        <p:txBody>
          <a:bodyPr wrap="square" lIns="182880" tIns="146304" rIns="182880" bIns="146304">
            <a:spAutoFit/>
          </a:bodyPr>
          <a:lstStyle>
            <a:lvl1pPr marL="0" indent="0">
              <a:spcBef>
                <a:spcPts val="0"/>
              </a:spcBef>
              <a:buNone/>
              <a:defRPr sz="3137" spc="0" baseline="0">
                <a:gradFill>
                  <a:gsLst>
                    <a:gs pos="0">
                      <a:schemeClr val="tx1"/>
                    </a:gs>
                    <a:gs pos="100000">
                      <a:schemeClr val="tx1"/>
                    </a:gs>
                  </a:gsLst>
                  <a:lin ang="5400000" scaled="0"/>
                </a:gradFill>
                <a:latin typeface="+mj-lt"/>
              </a:defRPr>
            </a:lvl1pPr>
          </a:lstStyle>
          <a:p>
            <a:pPr lvl="0"/>
            <a:r>
              <a:rPr lang="en-US" dirty="0"/>
              <a:t>Speaker Name</a:t>
            </a:r>
          </a:p>
        </p:txBody>
      </p:sp>
      <p:pic>
        <p:nvPicPr>
          <p:cNvPr id="6" name="Picture 5"/>
          <p:cNvPicPr>
            <a:picLocks noChangeAspect="1"/>
          </p:cNvPicPr>
          <p:nvPr userDrawn="1"/>
        </p:nvPicPr>
        <p:blipFill>
          <a:blip r:embed="rId2"/>
          <a:stretch>
            <a:fillRect/>
          </a:stretch>
        </p:blipFill>
        <p:spPr>
          <a:xfrm>
            <a:off x="7604953" y="298255"/>
            <a:ext cx="4322760" cy="6275864"/>
          </a:xfrm>
          <a:prstGeom prst="rect">
            <a:avLst/>
          </a:prstGeom>
        </p:spPr>
      </p:pic>
    </p:spTree>
    <p:extLst>
      <p:ext uri="{BB962C8B-B14F-4D97-AF65-F5344CB8AC3E}">
        <p14:creationId xmlns:p14="http://schemas.microsoft.com/office/powerpoint/2010/main" val="14650989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86"/>
            <a:ext cx="7171398" cy="1158793"/>
          </a:xfrm>
          <a:noFill/>
        </p:spPr>
        <p:txBody>
          <a:bodyPr wrap="square" tIns="91440" bIns="91440" anchor="t" anchorCtr="0">
            <a:spAutoFit/>
          </a:bodyPr>
          <a:lstStyle>
            <a:lvl1pPr>
              <a:defRPr lang="en-US" sz="7058"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a:t>Video title</a:t>
            </a:r>
          </a:p>
        </p:txBody>
      </p:sp>
      <p:pic>
        <p:nvPicPr>
          <p:cNvPr id="4" name="Picture 3"/>
          <p:cNvPicPr>
            <a:picLocks noChangeAspect="1"/>
          </p:cNvPicPr>
          <p:nvPr userDrawn="1"/>
        </p:nvPicPr>
        <p:blipFill>
          <a:blip r:embed="rId2"/>
          <a:stretch>
            <a:fillRect/>
          </a:stretch>
        </p:blipFill>
        <p:spPr>
          <a:xfrm>
            <a:off x="623" y="3343634"/>
            <a:ext cx="12191377" cy="3043622"/>
          </a:xfrm>
          <a:prstGeom prst="rect">
            <a:avLst/>
          </a:prstGeom>
        </p:spPr>
      </p:pic>
    </p:spTree>
    <p:extLst>
      <p:ext uri="{BB962C8B-B14F-4D97-AF65-F5344CB8AC3E}">
        <p14:creationId xmlns:p14="http://schemas.microsoft.com/office/powerpoint/2010/main" val="38063139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4001899487"/>
      </p:ext>
    </p:extLst>
  </p:cSld>
  <p:clrMapOvr>
    <a:masterClrMapping/>
  </p:clrMapOvr>
  <p:transition>
    <p:fade/>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07756937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1" y="3012559"/>
            <a:ext cx="5378548" cy="832882"/>
          </a:xfrm>
        </p:spPr>
        <p:txBody>
          <a:bodyPr anchor="ctr">
            <a:spAutoFit/>
          </a:bodyPr>
          <a:lstStyle>
            <a:lvl1pPr>
              <a:defRPr sz="4705"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097556" y="0"/>
            <a:ext cx="6094444" cy="6856100"/>
          </a:xfr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1995202275"/>
      </p:ext>
    </p:extLst>
  </p:cSld>
  <p:clrMapOvr>
    <a:masterClrMapping/>
  </p:clrMapOvr>
  <p:transition>
    <p:fade/>
  </p:transition>
  <p:extLst>
    <p:ext uri="{DCECCB84-F9BA-43D5-87BE-67443E8EF086}">
      <p15:sldGuideLst xmlns:p15="http://schemas.microsoft.com/office/powerpoint/2012/main">
        <p15:guide id="1" pos="3917">
          <p15:clr>
            <a:srgbClr val="FBAE40"/>
          </p15:clr>
        </p15:guide>
      </p15:sldGuideLst>
    </p:ext>
  </p:extLst>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686648"/>
            <a:ext cx="4795873" cy="1484704"/>
          </a:xfrm>
        </p:spPr>
        <p:txBody>
          <a:bodyPr wrap="square" anchor="ctr">
            <a:spAutoFit/>
          </a:bodyPr>
          <a:lstStyle>
            <a:lvl1pPr>
              <a:defRPr sz="4705" baseline="0">
                <a:gradFill>
                  <a:gsLst>
                    <a:gs pos="1250">
                      <a:schemeClr val="tx1"/>
                    </a:gs>
                    <a:gs pos="100000">
                      <a:schemeClr val="tx1"/>
                    </a:gs>
                  </a:gsLst>
                  <a:lin ang="5400000" scaled="0"/>
                </a:gradFill>
              </a:defRPr>
            </a:lvl1pPr>
          </a:lstStyle>
          <a:p>
            <a:r>
              <a:rPr lang="en-US" dirty="0"/>
              <a:t>Square photo layout</a:t>
            </a:r>
          </a:p>
        </p:txBody>
      </p:sp>
      <p:sp>
        <p:nvSpPr>
          <p:cNvPr id="5" name="Picture Placeholder 4"/>
          <p:cNvSpPr>
            <a:spLocks noGrp="1" noChangeAspect="1"/>
          </p:cNvSpPr>
          <p:nvPr>
            <p:ph type="pic" sz="quarter" idx="10"/>
          </p:nvPr>
        </p:nvSpPr>
        <p:spPr bwMode="ltGray">
          <a:xfrm>
            <a:off x="5334350" y="0"/>
            <a:ext cx="6857650" cy="6856100"/>
          </a:xfrm>
          <a:prstGeom prst="rect">
            <a:avLst/>
          </a:prstGeo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pic>
        <p:nvPicPr>
          <p:cNvPr id="3" name="Picture 2"/>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334350" y="0"/>
            <a:ext cx="6857650" cy="6858623"/>
          </a:xfrm>
          <a:prstGeom prst="rect">
            <a:avLst/>
          </a:prstGeom>
        </p:spPr>
      </p:pic>
    </p:spTree>
    <p:extLst>
      <p:ext uri="{BB962C8B-B14F-4D97-AF65-F5344CB8AC3E}">
        <p14:creationId xmlns:p14="http://schemas.microsoft.com/office/powerpoint/2010/main" val="2104341852"/>
      </p:ext>
    </p:extLst>
  </p:cSld>
  <p:clrMapOvr>
    <a:masterClrMapping/>
  </p:clrMapOvr>
  <p:transition>
    <p:fade/>
  </p:transition>
  <p:extLst>
    <p:ext uri="{DCECCB84-F9BA-43D5-87BE-67443E8EF086}">
      <p15:sldGuideLst xmlns:p15="http://schemas.microsoft.com/office/powerpoint/2012/main">
        <p15:guide id="1" pos="3427">
          <p15:clr>
            <a:srgbClr val="FBAE40"/>
          </p15:clr>
        </p15:guide>
      </p15:sldGuideLst>
    </p:ext>
  </p:extLst>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3217388"/>
      </p:ext>
    </p:extLst>
  </p:cSld>
  <p:clrMapOvr>
    <a:masterClrMapping/>
  </p:clrMapOvr>
  <p:transition>
    <p:fade/>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111023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765"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1956973"/>
          </a:xfrm>
        </p:spPr>
        <p:txBody>
          <a:bodyPr/>
          <a:lstStyle>
            <a:lvl1pPr marL="0" indent="0">
              <a:buNone/>
              <a:defRPr sz="3235">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3972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73090"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79851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30292"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75373591"/>
      </p:ext>
    </p:extLst>
  </p:cSld>
  <p:clrMapOvr>
    <a:masterClrMapping/>
  </p:clrMapOvr>
  <p:transition>
    <p:fade/>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bg2"/>
        </a:solidFill>
        <a:effectLst/>
      </p:bgPr>
    </p:bg>
    <p:spTree>
      <p:nvGrpSpPr>
        <p:cNvPr id="1" name=""/>
        <p:cNvGrpSpPr/>
        <p:nvPr/>
      </p:nvGrpSpPr>
      <p:grpSpPr>
        <a:xfrm>
          <a:off x="0" y="0"/>
          <a:ext cx="0" cy="0"/>
          <a:chOff x="0" y="0"/>
          <a:chExt cx="0" cy="0"/>
        </a:xfrm>
      </p:grpSpPr>
      <p:grpSp>
        <p:nvGrpSpPr>
          <p:cNvPr id="5" name="Group 4"/>
          <p:cNvGrpSpPr>
            <a:grpSpLocks noChangeAspect="1"/>
          </p:cNvGrpSpPr>
          <p:nvPr userDrawn="1"/>
        </p:nvGrpSpPr>
        <p:grpSpPr bwMode="black">
          <a:xfrm>
            <a:off x="459102" y="470067"/>
            <a:ext cx="1419662" cy="304828"/>
            <a:chOff x="457200" y="1643393"/>
            <a:chExt cx="4492753" cy="964540"/>
          </a:xfrm>
        </p:grpSpPr>
        <p:pic>
          <p:nvPicPr>
            <p:cNvPr id="6" name="Picture 5"/>
            <p:cNvPicPr>
              <a:picLocks noChangeAspect="1"/>
            </p:cNvPicPr>
            <p:nvPr/>
          </p:nvPicPr>
          <p:blipFill>
            <a:blip r:embed="rId2"/>
            <a:stretch>
              <a:fillRect/>
            </a:stretch>
          </p:blipFill>
          <p:spPr bwMode="black">
            <a:xfrm>
              <a:off x="457200" y="1643393"/>
              <a:ext cx="964540" cy="964540"/>
            </a:xfrm>
            <a:prstGeom prst="rect">
              <a:avLst/>
            </a:prstGeom>
          </p:spPr>
        </p:pic>
        <p:sp>
          <p:nvSpPr>
            <p:cNvPr id="7"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sz="1765"/>
            </a:p>
          </p:txBody>
        </p:sp>
      </p:grpSp>
      <p:sp>
        <p:nvSpPr>
          <p:cNvPr id="8"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924" eaLnBrk="0" hangingPunct="0"/>
            <a:r>
              <a:rPr lang="en-US" sz="686" dirty="0">
                <a:gradFill>
                  <a:gsLst>
                    <a:gs pos="0">
                      <a:schemeClr val="tx1"/>
                    </a:gs>
                    <a:gs pos="100000">
                      <a:schemeClr val="tx1"/>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39088230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_blue_BUILD LOGO">
    <p:bg>
      <p:bgPr>
        <a:solidFill>
          <a:schemeClr val="accent1"/>
        </a:solidFill>
        <a:effectLst/>
      </p:bgPr>
    </p:bg>
    <p:spTree>
      <p:nvGrpSpPr>
        <p:cNvPr id="1" name=""/>
        <p:cNvGrpSpPr/>
        <p:nvPr/>
      </p:nvGrpSpPr>
      <p:grpSpPr>
        <a:xfrm>
          <a:off x="0" y="0"/>
          <a:ext cx="0" cy="0"/>
          <a:chOff x="0" y="0"/>
          <a:chExt cx="0" cy="0"/>
        </a:xfrm>
      </p:grpSpPr>
      <p:sp>
        <p:nvSpPr>
          <p:cNvPr id="3" name="Freeform 2"/>
          <p:cNvSpPr>
            <a:spLocks noEditPoints="1"/>
          </p:cNvSpPr>
          <p:nvPr userDrawn="1"/>
        </p:nvSpPr>
        <p:spPr bwMode="black">
          <a:xfrm>
            <a:off x="10533078" y="6220469"/>
            <a:ext cx="1380558" cy="346464"/>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chemeClr val="tx1"/>
          </a:solidFill>
          <a:ln>
            <a:noFill/>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1181415269"/>
      </p:ext>
    </p:extLst>
  </p:cSld>
  <p:clrMapOvr>
    <a:masterClrMapping/>
  </p:clrMapOvr>
  <p:transition>
    <p:fade/>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61009466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userDrawn="1">
  <p:cSld name="Title Slide Photo_Option">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srcRect b="23669"/>
          <a:stretch/>
        </p:blipFill>
        <p:spPr>
          <a:xfrm>
            <a:off x="0" y="0"/>
            <a:ext cx="12192000" cy="6858000"/>
          </a:xfrm>
          <a:prstGeom prst="rect">
            <a:avLst/>
          </a:prstGeom>
        </p:spPr>
      </p:pic>
      <p:sp>
        <p:nvSpPr>
          <p:cNvPr id="2" name="Rectangle 1"/>
          <p:cNvSpPr/>
          <p:nvPr userDrawn="1"/>
        </p:nvSpPr>
        <p:spPr bwMode="auto">
          <a:xfrm>
            <a:off x="269239" y="2077774"/>
            <a:ext cx="6274974" cy="3592580"/>
          </a:xfrm>
          <a:prstGeom prst="rect">
            <a:avLst/>
          </a:prstGeom>
          <a:solidFill>
            <a:srgbClr val="002050">
              <a:alpha val="8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69302" y="2077789"/>
            <a:ext cx="6274911" cy="1793104"/>
          </a:xfrm>
          <a:noFill/>
        </p:spPr>
        <p:txBody>
          <a:bodyPr lIns="146304" tIns="91440" rIns="146304" bIns="91440" anchor="t" anchorCtr="0"/>
          <a:lstStyle>
            <a:lvl1pPr>
              <a:defRPr sz="5294" spc="-98" baseline="0">
                <a:gradFill>
                  <a:gsLst>
                    <a:gs pos="57576">
                      <a:srgbClr val="FFFFFF"/>
                    </a:gs>
                    <a:gs pos="35000">
                      <a:srgbClr val="FFFFFF"/>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auto">
          <a:xfrm>
            <a:off x="267683" y="3877251"/>
            <a:ext cx="6276530" cy="1793104"/>
          </a:xfrm>
        </p:spPr>
        <p:txBody>
          <a:bodyPr tIns="109728" bIns="109728">
            <a:noAutofit/>
          </a:bodyPr>
          <a:lstStyle>
            <a:lvl1pPr marL="0" indent="0">
              <a:spcBef>
                <a:spcPts val="0"/>
              </a:spcBef>
              <a:buNone/>
              <a:defRPr sz="3137">
                <a:gradFill>
                  <a:gsLst>
                    <a:gs pos="57576">
                      <a:srgbClr val="FFFFFF"/>
                    </a:gs>
                    <a:gs pos="35000">
                      <a:srgbClr val="FFFFFF"/>
                    </a:gs>
                  </a:gsLst>
                  <a:lin ang="5400000" scaled="0"/>
                </a:gradFill>
              </a:defRPr>
            </a:lvl1pPr>
          </a:lstStyle>
          <a:p>
            <a:pPr lvl="0"/>
            <a:r>
              <a:rPr lang="en-US" dirty="0"/>
              <a:t>Speaker Name</a:t>
            </a:r>
          </a:p>
        </p:txBody>
      </p:sp>
      <p:pic>
        <p:nvPicPr>
          <p:cNvPr id="14" name="Picture 13"/>
          <p:cNvPicPr>
            <a:picLocks noChangeAspect="1"/>
          </p:cNvPicPr>
          <p:nvPr userDrawn="1"/>
        </p:nvPicPr>
        <p:blipFill rotWithShape="1">
          <a:blip r:embed="rId3" cstate="screen">
            <a:extLst>
              <a:ext uri="{28A0092B-C50C-407E-A947-70E740481C1C}">
                <a14:useLocalDpi xmlns:a14="http://schemas.microsoft.com/office/drawing/2010/main"/>
              </a:ext>
            </a:extLst>
          </a:blip>
          <a:srcRect b="1380"/>
          <a:stretch/>
        </p:blipFill>
        <p:spPr bwMode="invGray">
          <a:xfrm>
            <a:off x="448213" y="470067"/>
            <a:ext cx="1421436" cy="300619"/>
          </a:xfrm>
          <a:prstGeom prst="rect">
            <a:avLst/>
          </a:prstGeom>
        </p:spPr>
      </p:pic>
    </p:spTree>
    <p:extLst>
      <p:ext uri="{BB962C8B-B14F-4D97-AF65-F5344CB8AC3E}">
        <p14:creationId xmlns:p14="http://schemas.microsoft.com/office/powerpoint/2010/main" val="1482981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1104" y="3877271"/>
            <a:ext cx="6273418" cy="1794661"/>
          </a:xfrm>
          <a:noFill/>
        </p:spPr>
        <p:txBody>
          <a:bodyPr lIns="146304" tIns="109728" rIns="146304" bIns="109728">
            <a:noAutofit/>
          </a:bodyPr>
          <a:lstStyle>
            <a:lvl1pPr marL="0" indent="0">
              <a:spcBef>
                <a:spcPts val="0"/>
              </a:spcBef>
              <a:buNone/>
              <a:defRPr sz="3137" spc="0" baseline="0">
                <a:gradFill>
                  <a:gsLst>
                    <a:gs pos="0">
                      <a:schemeClr val="tx1"/>
                    </a:gs>
                    <a:gs pos="100000">
                      <a:schemeClr val="tx1"/>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a:xfrm>
            <a:off x="269302" y="2075840"/>
            <a:ext cx="8067760" cy="1793104"/>
          </a:xfrm>
          <a:noFill/>
        </p:spPr>
        <p:txBody>
          <a:bodyPr lIns="146304" tIns="91440" rIns="146304" bIns="91440" anchor="t" anchorCtr="0"/>
          <a:lstStyle>
            <a:lvl1pPr>
              <a:defRPr sz="5294" spc="-98" baseline="0">
                <a:gradFill>
                  <a:gsLst>
                    <a:gs pos="3333">
                      <a:schemeClr val="tx2"/>
                    </a:gs>
                    <a:gs pos="39000">
                      <a:schemeClr val="tx2"/>
                    </a:gs>
                  </a:gsLst>
                  <a:lin ang="5400000" scaled="0"/>
                </a:gradFill>
              </a:defRPr>
            </a:lvl1pPr>
          </a:lstStyle>
          <a:p>
            <a:r>
              <a:rPr lang="en-US" dirty="0"/>
              <a:t>Presentation title</a:t>
            </a:r>
          </a:p>
        </p:txBody>
      </p:sp>
      <p:grpSp>
        <p:nvGrpSpPr>
          <p:cNvPr id="8" name="Group 7"/>
          <p:cNvGrpSpPr>
            <a:grpSpLocks noChangeAspect="1"/>
          </p:cNvGrpSpPr>
          <p:nvPr userDrawn="1"/>
        </p:nvGrpSpPr>
        <p:grpSpPr bwMode="gray">
          <a:xfrm>
            <a:off x="463523" y="6034000"/>
            <a:ext cx="1648360" cy="353933"/>
            <a:chOff x="457200" y="1643393"/>
            <a:chExt cx="4492753" cy="964540"/>
          </a:xfrm>
        </p:grpSpPr>
        <p:pic>
          <p:nvPicPr>
            <p:cNvPr id="10" name="Picture 9"/>
            <p:cNvPicPr>
              <a:picLocks noChangeAspect="1"/>
            </p:cNvPicPr>
            <p:nvPr/>
          </p:nvPicPr>
          <p:blipFill>
            <a:blip r:embed="rId2"/>
            <a:stretch>
              <a:fillRect/>
            </a:stretch>
          </p:blipFill>
          <p:spPr bwMode="gray">
            <a:xfrm>
              <a:off x="457200" y="1643393"/>
              <a:ext cx="964540" cy="964540"/>
            </a:xfrm>
            <a:prstGeom prst="rect">
              <a:avLst/>
            </a:prstGeom>
          </p:spPr>
        </p:pic>
        <p:sp>
          <p:nvSpPr>
            <p:cNvPr id="13" name="Freeform 12"/>
            <p:cNvSpPr>
              <a:spLocks noEditPoints="1"/>
            </p:cNvSpPr>
            <p:nvPr/>
          </p:nvSpPr>
          <p:spPr bwMode="gray">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737373"/>
            </a:solidFill>
            <a:ln>
              <a:noFill/>
            </a:ln>
          </p:spPr>
          <p:txBody>
            <a:bodyPr vert="horz" wrap="square" lIns="91440" tIns="45720" rIns="91440" bIns="45720" numCol="1" anchor="t" anchorCtr="0" compatLnSpc="1">
              <a:prstTxWarp prst="textNoShape">
                <a:avLst/>
              </a:prstTxWarp>
            </a:bodyPr>
            <a:lstStyle/>
            <a:p>
              <a:endParaRPr lang="en-US" sz="1765"/>
            </a:p>
          </p:txBody>
        </p:sp>
      </p:grpSp>
    </p:spTree>
    <p:extLst>
      <p:ext uri="{BB962C8B-B14F-4D97-AF65-F5344CB8AC3E}">
        <p14:creationId xmlns:p14="http://schemas.microsoft.com/office/powerpoint/2010/main" val="351326355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17090768"/>
      </p:ext>
    </p:extLst>
  </p:cSld>
  <p:clrMapOvr>
    <a:masterClrMapping/>
  </p:clrMapOvr>
  <p:transition>
    <p:fade/>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866782"/>
      </p:ext>
    </p:extLst>
  </p:cSld>
  <p:clrMapOvr>
    <a:masterClrMapping/>
  </p:clrMapOvr>
  <p:transition>
    <p:fade/>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1985641"/>
          </a:xfrm>
        </p:spPr>
        <p:txBody>
          <a:bodyPr>
            <a:spAutoFit/>
          </a:bodyPr>
          <a:lstStyle>
            <a:lvl1pPr>
              <a:defRPr sz="3529">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16356572"/>
      </p:ext>
    </p:extLst>
  </p:cSld>
  <p:clrMapOvr>
    <a:masterClrMapping/>
  </p:clrMapOvr>
  <p:transition>
    <p:fade/>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1985641"/>
          </a:xfrm>
        </p:spPr>
        <p:txBody>
          <a:bodyPr>
            <a:spAutoFit/>
          </a:bodyPr>
          <a:lstStyle>
            <a:lvl1pPr>
              <a:defRPr sz="3529"/>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29106210"/>
      </p:ext>
    </p:extLst>
  </p:cSld>
  <p:clrMapOvr>
    <a:masterClrMapping/>
  </p:clrMapOvr>
  <p:transition>
    <p:fade/>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1934697"/>
          </a:xfrm>
        </p:spPr>
        <p:txBody>
          <a:bodyPr wrap="square">
            <a:spAutoFit/>
          </a:bodyPr>
          <a:lstStyle>
            <a:lvl1pPr marL="0" indent="0">
              <a:spcBef>
                <a:spcPts val="1200"/>
              </a:spcBef>
              <a:buClr>
                <a:schemeClr val="tx1"/>
              </a:buClr>
              <a:buFont typeface="Wingdings" pitchFamily="2" charset="2"/>
              <a:buNone/>
              <a:defRPr sz="3529">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1934697"/>
          </a:xfrm>
        </p:spPr>
        <p:txBody>
          <a:bodyPr wrap="square">
            <a:spAutoFit/>
          </a:bodyPr>
          <a:lstStyle>
            <a:lvl1pPr marL="0" indent="0">
              <a:spcBef>
                <a:spcPts val="1200"/>
              </a:spcBef>
              <a:buClr>
                <a:schemeClr val="tx1"/>
              </a:buClr>
              <a:buFont typeface="Wingdings" pitchFamily="2" charset="2"/>
              <a:buNone/>
              <a:defRPr sz="3529">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58943152"/>
      </p:ext>
    </p:extLst>
  </p:cSld>
  <p:clrMapOvr>
    <a:masterClrMapping/>
  </p:clrMapOvr>
  <p:transition>
    <p:fade/>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1934697"/>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1934697"/>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54089825"/>
      </p:ext>
    </p:extLst>
  </p:cSld>
  <p:clrMapOvr>
    <a:masterClrMapping/>
  </p:clrMapOvr>
  <p:transition>
    <p:fade/>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1946751"/>
          </a:xfrm>
        </p:spPr>
        <p:txBody>
          <a:bodyPr wrap="square">
            <a:spAutoFit/>
          </a:bodyPr>
          <a:lstStyle>
            <a:lvl1pPr marL="281677" indent="-281677">
              <a:spcBef>
                <a:spcPts val="1200"/>
              </a:spcBef>
              <a:buClr>
                <a:schemeClr val="tx2"/>
              </a:buClr>
              <a:buFont typeface="Arial" pitchFamily="34" charset="0"/>
              <a:buChar char="•"/>
              <a:defRPr sz="3137">
                <a:gradFill>
                  <a:gsLst>
                    <a:gs pos="1250">
                      <a:schemeClr val="tx2"/>
                    </a:gs>
                    <a:gs pos="99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1946751"/>
          </a:xfrm>
        </p:spPr>
        <p:txBody>
          <a:bodyPr wrap="square">
            <a:spAutoFit/>
          </a:bodyPr>
          <a:lstStyle>
            <a:lvl1pPr marL="281677" indent="-281677">
              <a:spcBef>
                <a:spcPts val="1200"/>
              </a:spcBef>
              <a:buClr>
                <a:schemeClr val="tx2"/>
              </a:buClr>
              <a:buFont typeface="Arial" pitchFamily="34" charset="0"/>
              <a:buChar char="•"/>
              <a:defRPr sz="3137">
                <a:gradFill>
                  <a:gsLst>
                    <a:gs pos="1250">
                      <a:schemeClr val="tx2"/>
                    </a:gs>
                    <a:gs pos="99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4691222"/>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_gray_BUILD LOGO">
    <p:bg>
      <p:bgPr>
        <a:solidFill>
          <a:schemeClr val="accent2"/>
        </a:solidFill>
        <a:effectLst/>
      </p:bgPr>
    </p:bg>
    <p:spTree>
      <p:nvGrpSpPr>
        <p:cNvPr id="1" name=""/>
        <p:cNvGrpSpPr/>
        <p:nvPr/>
      </p:nvGrpSpPr>
      <p:grpSpPr>
        <a:xfrm>
          <a:off x="0" y="0"/>
          <a:ext cx="0" cy="0"/>
          <a:chOff x="0" y="0"/>
          <a:chExt cx="0" cy="0"/>
        </a:xfrm>
      </p:grpSpPr>
      <p:sp>
        <p:nvSpPr>
          <p:cNvPr id="3" name="Freeform 2"/>
          <p:cNvSpPr>
            <a:spLocks noEditPoints="1"/>
          </p:cNvSpPr>
          <p:nvPr userDrawn="1"/>
        </p:nvSpPr>
        <p:spPr bwMode="black">
          <a:xfrm>
            <a:off x="10533078" y="6220469"/>
            <a:ext cx="1380558" cy="346464"/>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chemeClr val="tx1"/>
          </a:solidFill>
          <a:ln>
            <a:noFill/>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830135902"/>
      </p:ext>
    </p:extLst>
  </p:cSld>
  <p:clrMapOvr>
    <a:masterClrMapping/>
  </p:clrMapOvr>
  <p:transition>
    <p:fade/>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1946751"/>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1946751"/>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22529977"/>
      </p:ext>
    </p:extLst>
  </p:cSld>
  <p:clrMapOvr>
    <a:masterClrMapping/>
  </p:clrMapOvr>
  <p:transition>
    <p:fade/>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74297887"/>
      </p:ext>
    </p:extLst>
  </p:cSld>
  <p:clrMapOvr>
    <a:masterClrMapping/>
  </p:clrMapOvr>
  <p:transition>
    <p:fade/>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sz="7058" spc="-98"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0" y="3877277"/>
            <a:ext cx="9860674" cy="1793881"/>
          </a:xfrm>
          <a:noFill/>
        </p:spPr>
        <p:txBody>
          <a:bodyPr lIns="182880" tIns="146304" rIns="182880" bIns="146304">
            <a:noAutofit/>
          </a:bodyPr>
          <a:lstStyle>
            <a:lvl1pPr marL="0" indent="0">
              <a:spcBef>
                <a:spcPts val="0"/>
              </a:spcBef>
              <a:buNone/>
              <a:defRPr sz="3529" spc="0" baseline="0">
                <a:gradFill>
                  <a:gsLst>
                    <a:gs pos="0">
                      <a:schemeClr val="tx1"/>
                    </a:gs>
                    <a:gs pos="10000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7158789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lang="en-US" sz="7058"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a:t>Video title</a:t>
            </a:r>
          </a:p>
        </p:txBody>
      </p:sp>
    </p:spTree>
    <p:extLst>
      <p:ext uri="{BB962C8B-B14F-4D97-AF65-F5344CB8AC3E}">
        <p14:creationId xmlns:p14="http://schemas.microsoft.com/office/powerpoint/2010/main" val="8257339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41102511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05499858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01820025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5854446"/>
      </p:ext>
    </p:extLst>
  </p:cSld>
  <p:clrMapOvr>
    <a:masterClrMapping/>
  </p:clrMapOvr>
  <p:transition>
    <p:fade/>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283981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386355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ank_silver_BUILD LOGO">
    <p:bg>
      <p:bgPr>
        <a:solidFill>
          <a:schemeClr val="bg2"/>
        </a:solidFill>
        <a:effectLst/>
      </p:bgPr>
    </p:bg>
    <p:spTree>
      <p:nvGrpSpPr>
        <p:cNvPr id="1" name=""/>
        <p:cNvGrpSpPr/>
        <p:nvPr/>
      </p:nvGrpSpPr>
      <p:grpSpPr>
        <a:xfrm>
          <a:off x="0" y="0"/>
          <a:ext cx="0" cy="0"/>
          <a:chOff x="0" y="0"/>
          <a:chExt cx="0" cy="0"/>
        </a:xfrm>
      </p:grpSpPr>
      <p:sp>
        <p:nvSpPr>
          <p:cNvPr id="2" name="Freeform 1"/>
          <p:cNvSpPr>
            <a:spLocks noEditPoints="1"/>
          </p:cNvSpPr>
          <p:nvPr userDrawn="1"/>
        </p:nvSpPr>
        <p:spPr bwMode="black">
          <a:xfrm>
            <a:off x="10533078" y="6220469"/>
            <a:ext cx="1380558" cy="346464"/>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chemeClr val="tx1"/>
          </a:solidFill>
          <a:ln>
            <a:noFill/>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33333"/>
              </a:solidFill>
              <a:effectLst/>
              <a:uLnTx/>
              <a:uFillTx/>
              <a:latin typeface="Segoe UI"/>
              <a:ea typeface="+mn-ea"/>
              <a:cs typeface="+mn-cs"/>
            </a:endParaRPr>
          </a:p>
        </p:txBody>
      </p:sp>
    </p:spTree>
    <p:extLst>
      <p:ext uri="{BB962C8B-B14F-4D97-AF65-F5344CB8AC3E}">
        <p14:creationId xmlns:p14="http://schemas.microsoft.com/office/powerpoint/2010/main" val="278924778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738092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765"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1956973"/>
          </a:xfrm>
        </p:spPr>
        <p:txBody>
          <a:bodyPr/>
          <a:lstStyle>
            <a:lvl1pPr marL="0" indent="0">
              <a:buNone/>
              <a:defRPr sz="3235">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397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7309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79851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30292"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6783079"/>
      </p:ext>
    </p:extLst>
  </p:cSld>
  <p:clrMapOvr>
    <a:masterClrMapping/>
  </p:clrMapOvr>
  <p:transition>
    <p:fade/>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tx2"/>
        </a:solidFill>
        <a:effectLst/>
      </p:bgPr>
    </p:bg>
    <p:spTree>
      <p:nvGrpSpPr>
        <p:cNvPr id="1" name=""/>
        <p:cNvGrpSpPr/>
        <p:nvPr/>
      </p:nvGrpSpPr>
      <p:grpSpPr>
        <a:xfrm>
          <a:off x="0" y="0"/>
          <a:ext cx="0" cy="0"/>
          <a:chOff x="0" y="0"/>
          <a:chExt cx="0" cy="0"/>
        </a:xfrm>
      </p:grpSpPr>
      <p:sp>
        <p:nvSpPr>
          <p:cNvPr id="4" name="Text Box 3"/>
          <p:cNvSpPr txBox="1">
            <a:spLocks noChangeArrowheads="1"/>
          </p:cNvSpPr>
          <p:nvPr userDrawn="1"/>
        </p:nvSpPr>
        <p:spPr bwMode="blackWhite">
          <a:xfrm>
            <a:off x="269239" y="6171616"/>
            <a:ext cx="11653522" cy="395317"/>
          </a:xfrm>
          <a:prstGeom prst="rect">
            <a:avLst/>
          </a:prstGeom>
          <a:noFill/>
          <a:ln w="12700">
            <a:noFill/>
            <a:miter lim="800000"/>
            <a:headEnd type="none" w="sm" len="sm"/>
            <a:tailEnd type="none" w="sm" len="sm"/>
          </a:ln>
          <a:effectLst/>
        </p:spPr>
        <p:txBody>
          <a:bodyPr vert="horz" wrap="square" lIns="179285" tIns="143428" rIns="179285" bIns="143428" numCol="1" anchor="t" anchorCtr="0" compatLnSpc="1">
            <a:prstTxWarp prst="textNoShape">
              <a:avLst/>
            </a:prstTxWarp>
            <a:spAutoFit/>
          </a:bodyPr>
          <a:lstStyle/>
          <a:p>
            <a:pPr defTabSz="913924" eaLnBrk="0" hangingPunct="0"/>
            <a:r>
              <a:rPr lang="en-US" sz="686" dirty="0">
                <a:gradFill>
                  <a:gsLst>
                    <a:gs pos="0">
                      <a:srgbClr val="FFFFFF"/>
                    </a:gs>
                    <a:gs pos="100000">
                      <a:srgbClr val="FFFFFF"/>
                    </a:gs>
                  </a:gsLst>
                  <a:lin ang="5400000" scaled="0"/>
                </a:gradFill>
                <a:cs typeface="Segoe UI" pitchFamily="34" charset="0"/>
              </a:rPr>
              <a:t>© Microsoft Corporation. All rights reserved. </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450203" y="478470"/>
            <a:ext cx="1611886" cy="345338"/>
          </a:xfrm>
          <a:prstGeom prst="rect">
            <a:avLst/>
          </a:prstGeom>
        </p:spPr>
      </p:pic>
    </p:spTree>
    <p:extLst>
      <p:ext uri="{BB962C8B-B14F-4D97-AF65-F5344CB8AC3E}">
        <p14:creationId xmlns:p14="http://schemas.microsoft.com/office/powerpoint/2010/main" val="1053771596"/>
      </p:ext>
    </p:extLst>
  </p:cSld>
  <p:clrMapOvr>
    <a:masterClrMapping/>
  </p:clrMapOvr>
  <p:transition>
    <p:fade/>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98201809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1" y="3012559"/>
            <a:ext cx="5378548" cy="832882"/>
          </a:xfrm>
        </p:spPr>
        <p:txBody>
          <a:bodyPr anchor="ctr">
            <a:spAutoFit/>
          </a:bodyPr>
          <a:lstStyle>
            <a:lvl1pPr>
              <a:defRPr sz="4705"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097556" y="0"/>
            <a:ext cx="6094444" cy="6856100"/>
          </a:xfr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3732746761"/>
      </p:ext>
    </p:extLst>
  </p:cSld>
  <p:clrMapOvr>
    <a:masterClrMapping/>
  </p:clrMapOvr>
  <p:transition>
    <p:fade/>
  </p:transition>
  <p:extLst>
    <p:ext uri="{DCECCB84-F9BA-43D5-87BE-67443E8EF086}">
      <p15:sldGuideLst xmlns:p15="http://schemas.microsoft.com/office/powerpoint/2012/main">
        <p15:guide id="1" pos="3917">
          <p15:clr>
            <a:srgbClr val="FBAE40"/>
          </p15:clr>
        </p15:guide>
      </p15:sldGuideLst>
    </p:ext>
  </p:extLst>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userDrawn="1">
  <p:cSld name="Walkin (event nam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1187622"/>
            <a:ext cx="8964185" cy="1793104"/>
          </a:xfrm>
          <a:noFill/>
        </p:spPr>
        <p:txBody>
          <a:bodyPr lIns="146304" tIns="91440" rIns="146304" bIns="91440" anchor="b" anchorCtr="0"/>
          <a:lstStyle>
            <a:lvl1pPr>
              <a:defRPr sz="5294" spc="-98" baseline="0">
                <a:gradFill>
                  <a:gsLst>
                    <a:gs pos="62564">
                      <a:schemeClr val="tx1"/>
                    </a:gs>
                    <a:gs pos="55000">
                      <a:schemeClr val="tx1"/>
                    </a:gs>
                  </a:gsLst>
                  <a:lin ang="5400000" scaled="0"/>
                </a:gradFill>
              </a:defRPr>
            </a:lvl1pPr>
          </a:lstStyle>
          <a:p>
            <a:r>
              <a:rPr lang="en-US"/>
              <a:t>Event name</a:t>
            </a:r>
          </a:p>
        </p:txBody>
      </p:sp>
      <p:sp>
        <p:nvSpPr>
          <p:cNvPr id="5" name="Text Placeholder 4"/>
          <p:cNvSpPr>
            <a:spLocks noGrp="1"/>
          </p:cNvSpPr>
          <p:nvPr>
            <p:ph type="body" sz="quarter" idx="12" hasCustomPrompt="1"/>
          </p:nvPr>
        </p:nvSpPr>
        <p:spPr>
          <a:xfrm>
            <a:off x="269302" y="2980725"/>
            <a:ext cx="8964186" cy="715931"/>
          </a:xfrm>
          <a:noFill/>
        </p:spPr>
        <p:txBody>
          <a:bodyPr lIns="164592" tIns="109728" rIns="164592" bIns="109728">
            <a:noAutofit/>
          </a:bodyPr>
          <a:lstStyle>
            <a:lvl1pPr marL="0" indent="0">
              <a:spcBef>
                <a:spcPts val="0"/>
              </a:spcBef>
              <a:buNone/>
              <a:defRPr sz="3137" spc="0" baseline="0">
                <a:gradFill>
                  <a:gsLst>
                    <a:gs pos="91000">
                      <a:schemeClr val="tx1"/>
                    </a:gs>
                    <a:gs pos="0">
                      <a:schemeClr val="tx1"/>
                    </a:gs>
                  </a:gsLst>
                  <a:lin ang="5400000" scaled="0"/>
                </a:gradFill>
                <a:latin typeface="+mn-lt"/>
              </a:defRPr>
            </a:lvl1pPr>
          </a:lstStyle>
          <a:p>
            <a:pPr lvl="0"/>
            <a:r>
              <a:rPr lang="en-US"/>
              <a:t>Date</a:t>
            </a:r>
          </a:p>
        </p:txBody>
      </p:sp>
      <p:sp>
        <p:nvSpPr>
          <p:cNvPr id="3" name="Text Placeholder 2"/>
          <p:cNvSpPr>
            <a:spLocks noGrp="1"/>
          </p:cNvSpPr>
          <p:nvPr>
            <p:ph type="body" sz="quarter" idx="13" hasCustomPrompt="1"/>
          </p:nvPr>
        </p:nvSpPr>
        <p:spPr>
          <a:xfrm>
            <a:off x="269240" y="3696656"/>
            <a:ext cx="8964248" cy="452654"/>
          </a:xfrm>
        </p:spPr>
        <p:txBody>
          <a:bodyPr/>
          <a:lstStyle>
            <a:lvl1pPr marL="0" indent="0">
              <a:buNone/>
              <a:defRPr lang="en-US" sz="1961" kern="1200" spc="0" baseline="0" dirty="0" smtClean="0">
                <a:gradFill>
                  <a:gsLst>
                    <a:gs pos="91000">
                      <a:schemeClr val="tx1"/>
                    </a:gs>
                    <a:gs pos="0">
                      <a:schemeClr val="tx1"/>
                    </a:gs>
                  </a:gsLst>
                  <a:lin ang="5400000" scaled="0"/>
                </a:gradFill>
                <a:latin typeface="Segoe UI" panose="020B0502040204020203" pitchFamily="34" charset="0"/>
                <a:ea typeface="+mn-ea"/>
                <a:cs typeface="Segoe UI" panose="020B0502040204020203" pitchFamily="34" charset="0"/>
              </a:defRPr>
            </a:lvl1pPr>
          </a:lstStyle>
          <a:p>
            <a:r>
              <a:rPr lang="en-US"/>
              <a:t>Optional (City, State or venue)</a:t>
            </a:r>
          </a:p>
        </p:txBody>
      </p:sp>
      <p:pic>
        <p:nvPicPr>
          <p:cNvPr id="2" name="Picture 1"/>
          <p:cNvPicPr>
            <a:picLocks noChangeAspect="1"/>
          </p:cNvPicPr>
          <p:nvPr userDrawn="1"/>
        </p:nvPicPr>
        <p:blipFill>
          <a:blip r:embed="rId2"/>
          <a:stretch>
            <a:fillRect/>
          </a:stretch>
        </p:blipFill>
        <p:spPr bwMode="black">
          <a:xfrm>
            <a:off x="448212" y="471692"/>
            <a:ext cx="1454257" cy="304828"/>
          </a:xfrm>
          <a:prstGeom prst="rect">
            <a:avLst/>
          </a:prstGeom>
        </p:spPr>
      </p:pic>
      <p:sp>
        <p:nvSpPr>
          <p:cNvPr id="141" name="Freeform 19"/>
          <p:cNvSpPr>
            <a:spLocks noChangeAspect="1" noEditPoints="1"/>
          </p:cNvSpPr>
          <p:nvPr userDrawn="1"/>
        </p:nvSpPr>
        <p:spPr bwMode="black">
          <a:xfrm>
            <a:off x="6595141" y="3398363"/>
            <a:ext cx="5139164" cy="2985547"/>
          </a:xfrm>
          <a:custGeom>
            <a:avLst/>
            <a:gdLst>
              <a:gd name="T0" fmla="*/ 230 w 476"/>
              <a:gd name="T1" fmla="*/ 110 h 278"/>
              <a:gd name="T2" fmla="*/ 204 w 476"/>
              <a:gd name="T3" fmla="*/ 137 h 278"/>
              <a:gd name="T4" fmla="*/ 248 w 476"/>
              <a:gd name="T5" fmla="*/ 164 h 278"/>
              <a:gd name="T6" fmla="*/ 249 w 476"/>
              <a:gd name="T7" fmla="*/ 191 h 278"/>
              <a:gd name="T8" fmla="*/ 241 w 476"/>
              <a:gd name="T9" fmla="*/ 218 h 278"/>
              <a:gd name="T10" fmla="*/ 245 w 476"/>
              <a:gd name="T11" fmla="*/ 256 h 278"/>
              <a:gd name="T12" fmla="*/ 122 w 476"/>
              <a:gd name="T13" fmla="*/ 239 h 278"/>
              <a:gd name="T14" fmla="*/ 145 w 476"/>
              <a:gd name="T15" fmla="*/ 212 h 278"/>
              <a:gd name="T16" fmla="*/ 130 w 476"/>
              <a:gd name="T17" fmla="*/ 185 h 278"/>
              <a:gd name="T18" fmla="*/ 70 w 476"/>
              <a:gd name="T19" fmla="*/ 157 h 278"/>
              <a:gd name="T20" fmla="*/ 95 w 476"/>
              <a:gd name="T21" fmla="*/ 130 h 278"/>
              <a:gd name="T22" fmla="*/ 128 w 476"/>
              <a:gd name="T23" fmla="*/ 103 h 278"/>
              <a:gd name="T24" fmla="*/ 140 w 476"/>
              <a:gd name="T25" fmla="*/ 76 h 278"/>
              <a:gd name="T26" fmla="*/ 135 w 476"/>
              <a:gd name="T27" fmla="*/ 49 h 278"/>
              <a:gd name="T28" fmla="*/ 145 w 476"/>
              <a:gd name="T29" fmla="*/ 22 h 278"/>
              <a:gd name="T30" fmla="*/ 248 w 476"/>
              <a:gd name="T31" fmla="*/ 42 h 278"/>
              <a:gd name="T32" fmla="*/ 217 w 476"/>
              <a:gd name="T33" fmla="*/ 69 h 278"/>
              <a:gd name="T34" fmla="*/ 422 w 476"/>
              <a:gd name="T35" fmla="*/ 234 h 278"/>
              <a:gd name="T36" fmla="*/ 416 w 476"/>
              <a:gd name="T37" fmla="*/ 261 h 278"/>
              <a:gd name="T38" fmla="*/ 385 w 476"/>
              <a:gd name="T39" fmla="*/ 254 h 278"/>
              <a:gd name="T40" fmla="*/ 354 w 476"/>
              <a:gd name="T41" fmla="*/ 227 h 278"/>
              <a:gd name="T42" fmla="*/ 394 w 476"/>
              <a:gd name="T43" fmla="*/ 193 h 278"/>
              <a:gd name="T44" fmla="*/ 343 w 476"/>
              <a:gd name="T45" fmla="*/ 193 h 278"/>
              <a:gd name="T46" fmla="*/ 303 w 476"/>
              <a:gd name="T47" fmla="*/ 166 h 278"/>
              <a:gd name="T48" fmla="*/ 240 w 476"/>
              <a:gd name="T49" fmla="*/ 139 h 278"/>
              <a:gd name="T50" fmla="*/ 245 w 476"/>
              <a:gd name="T51" fmla="*/ 112 h 278"/>
              <a:gd name="T52" fmla="*/ 213 w 476"/>
              <a:gd name="T53" fmla="*/ 85 h 278"/>
              <a:gd name="T54" fmla="*/ 402 w 476"/>
              <a:gd name="T55" fmla="*/ 62 h 278"/>
              <a:gd name="T56" fmla="*/ 404 w 476"/>
              <a:gd name="T57" fmla="*/ 35 h 278"/>
              <a:gd name="T58" fmla="*/ 180 w 476"/>
              <a:gd name="T59" fmla="*/ 28 h 278"/>
              <a:gd name="T60" fmla="*/ 175 w 476"/>
              <a:gd name="T61" fmla="*/ 56 h 278"/>
              <a:gd name="T62" fmla="*/ 149 w 476"/>
              <a:gd name="T63" fmla="*/ 83 h 278"/>
              <a:gd name="T64" fmla="*/ 6 w 476"/>
              <a:gd name="T65" fmla="*/ 67 h 278"/>
              <a:gd name="T66" fmla="*/ 17 w 476"/>
              <a:gd name="T67" fmla="*/ 40 h 278"/>
              <a:gd name="T68" fmla="*/ 56 w 476"/>
              <a:gd name="T69" fmla="*/ 47 h 278"/>
              <a:gd name="T70" fmla="*/ 87 w 476"/>
              <a:gd name="T71" fmla="*/ 74 h 278"/>
              <a:gd name="T72" fmla="*/ 34 w 476"/>
              <a:gd name="T73" fmla="*/ 96 h 278"/>
              <a:gd name="T74" fmla="*/ 33 w 476"/>
              <a:gd name="T75" fmla="*/ 123 h 278"/>
              <a:gd name="T76" fmla="*/ 51 w 476"/>
              <a:gd name="T77" fmla="*/ 151 h 278"/>
              <a:gd name="T78" fmla="*/ 75 w 476"/>
              <a:gd name="T79" fmla="*/ 178 h 278"/>
              <a:gd name="T80" fmla="*/ 94 w 476"/>
              <a:gd name="T81" fmla="*/ 205 h 278"/>
              <a:gd name="T82" fmla="*/ 99 w 476"/>
              <a:gd name="T83" fmla="*/ 232 h 278"/>
              <a:gd name="T84" fmla="*/ 100 w 476"/>
              <a:gd name="T85" fmla="*/ 259 h 278"/>
              <a:gd name="T86" fmla="*/ 222 w 476"/>
              <a:gd name="T87" fmla="*/ 227 h 278"/>
              <a:gd name="T88" fmla="*/ 216 w 476"/>
              <a:gd name="T89" fmla="*/ 200 h 278"/>
              <a:gd name="T90" fmla="*/ 187 w 476"/>
              <a:gd name="T91" fmla="*/ 173 h 278"/>
              <a:gd name="T92" fmla="*/ 190 w 476"/>
              <a:gd name="T93" fmla="*/ 146 h 278"/>
              <a:gd name="T94" fmla="*/ 200 w 476"/>
              <a:gd name="T95" fmla="*/ 118 h 278"/>
              <a:gd name="T96" fmla="*/ 181 w 476"/>
              <a:gd name="T97" fmla="*/ 91 h 278"/>
              <a:gd name="T98" fmla="*/ 377 w 476"/>
              <a:gd name="T99" fmla="*/ 103 h 278"/>
              <a:gd name="T100" fmla="*/ 362 w 476"/>
              <a:gd name="T101" fmla="*/ 130 h 278"/>
              <a:gd name="T102" fmla="*/ 340 w 476"/>
              <a:gd name="T103" fmla="*/ 157 h 278"/>
              <a:gd name="T104" fmla="*/ 367 w 476"/>
              <a:gd name="T105" fmla="*/ 185 h 278"/>
              <a:gd name="T106" fmla="*/ 398 w 476"/>
              <a:gd name="T107" fmla="*/ 185 h 278"/>
              <a:gd name="T108" fmla="*/ 401 w 476"/>
              <a:gd name="T109" fmla="*/ 218 h 278"/>
              <a:gd name="T110" fmla="*/ 401 w 476"/>
              <a:gd name="T111" fmla="*/ 246 h 278"/>
              <a:gd name="T112" fmla="*/ 427 w 476"/>
              <a:gd name="T113" fmla="*/ 273 h 278"/>
              <a:gd name="T114" fmla="*/ 439 w 476"/>
              <a:gd name="T115" fmla="*/ 246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76" h="278">
                <a:moveTo>
                  <a:pt x="205" y="84"/>
                </a:moveTo>
                <a:cubicBezTo>
                  <a:pt x="181" y="84"/>
                  <a:pt x="181" y="84"/>
                  <a:pt x="181" y="84"/>
                </a:cubicBezTo>
                <a:cubicBezTo>
                  <a:pt x="178" y="84"/>
                  <a:pt x="176" y="87"/>
                  <a:pt x="176" y="89"/>
                </a:cubicBezTo>
                <a:cubicBezTo>
                  <a:pt x="176" y="92"/>
                  <a:pt x="178" y="95"/>
                  <a:pt x="181" y="95"/>
                </a:cubicBezTo>
                <a:cubicBezTo>
                  <a:pt x="190" y="95"/>
                  <a:pt x="190" y="95"/>
                  <a:pt x="190" y="95"/>
                </a:cubicBezTo>
                <a:cubicBezTo>
                  <a:pt x="191" y="95"/>
                  <a:pt x="192" y="95"/>
                  <a:pt x="192" y="96"/>
                </a:cubicBezTo>
                <a:cubicBezTo>
                  <a:pt x="192" y="97"/>
                  <a:pt x="191" y="98"/>
                  <a:pt x="190" y="98"/>
                </a:cubicBezTo>
                <a:cubicBezTo>
                  <a:pt x="181" y="98"/>
                  <a:pt x="181" y="98"/>
                  <a:pt x="181" y="98"/>
                </a:cubicBezTo>
                <a:cubicBezTo>
                  <a:pt x="178" y="98"/>
                  <a:pt x="176" y="100"/>
                  <a:pt x="176" y="103"/>
                </a:cubicBezTo>
                <a:cubicBezTo>
                  <a:pt x="176" y="106"/>
                  <a:pt x="178" y="108"/>
                  <a:pt x="181" y="108"/>
                </a:cubicBezTo>
                <a:cubicBezTo>
                  <a:pt x="228" y="108"/>
                  <a:pt x="228" y="108"/>
                  <a:pt x="228" y="108"/>
                </a:cubicBezTo>
                <a:cubicBezTo>
                  <a:pt x="229" y="108"/>
                  <a:pt x="230" y="109"/>
                  <a:pt x="230" y="110"/>
                </a:cubicBezTo>
                <a:cubicBezTo>
                  <a:pt x="230" y="111"/>
                  <a:pt x="229" y="112"/>
                  <a:pt x="228" y="112"/>
                </a:cubicBezTo>
                <a:cubicBezTo>
                  <a:pt x="200" y="112"/>
                  <a:pt x="200" y="112"/>
                  <a:pt x="200" y="112"/>
                </a:cubicBezTo>
                <a:cubicBezTo>
                  <a:pt x="197" y="112"/>
                  <a:pt x="194" y="114"/>
                  <a:pt x="194" y="117"/>
                </a:cubicBezTo>
                <a:cubicBezTo>
                  <a:pt x="194" y="119"/>
                  <a:pt x="197" y="122"/>
                  <a:pt x="200" y="122"/>
                </a:cubicBezTo>
                <a:cubicBezTo>
                  <a:pt x="229" y="122"/>
                  <a:pt x="229" y="122"/>
                  <a:pt x="229" y="122"/>
                </a:cubicBezTo>
                <a:cubicBezTo>
                  <a:pt x="230" y="122"/>
                  <a:pt x="231" y="122"/>
                  <a:pt x="231" y="123"/>
                </a:cubicBezTo>
                <a:cubicBezTo>
                  <a:pt x="231" y="124"/>
                  <a:pt x="230" y="125"/>
                  <a:pt x="229" y="125"/>
                </a:cubicBezTo>
                <a:cubicBezTo>
                  <a:pt x="190" y="125"/>
                  <a:pt x="190" y="125"/>
                  <a:pt x="190" y="125"/>
                </a:cubicBezTo>
                <a:cubicBezTo>
                  <a:pt x="187" y="125"/>
                  <a:pt x="185" y="127"/>
                  <a:pt x="185" y="130"/>
                </a:cubicBezTo>
                <a:cubicBezTo>
                  <a:pt x="185" y="133"/>
                  <a:pt x="187" y="135"/>
                  <a:pt x="190" y="135"/>
                </a:cubicBezTo>
                <a:cubicBezTo>
                  <a:pt x="203" y="135"/>
                  <a:pt x="203" y="135"/>
                  <a:pt x="203" y="135"/>
                </a:cubicBezTo>
                <a:cubicBezTo>
                  <a:pt x="204" y="135"/>
                  <a:pt x="204" y="136"/>
                  <a:pt x="204" y="137"/>
                </a:cubicBezTo>
                <a:cubicBezTo>
                  <a:pt x="204" y="138"/>
                  <a:pt x="204" y="139"/>
                  <a:pt x="203" y="139"/>
                </a:cubicBezTo>
                <a:cubicBezTo>
                  <a:pt x="190" y="139"/>
                  <a:pt x="190" y="139"/>
                  <a:pt x="190" y="139"/>
                </a:cubicBezTo>
                <a:cubicBezTo>
                  <a:pt x="187" y="139"/>
                  <a:pt x="185" y="141"/>
                  <a:pt x="185" y="144"/>
                </a:cubicBezTo>
                <a:cubicBezTo>
                  <a:pt x="185" y="147"/>
                  <a:pt x="187" y="149"/>
                  <a:pt x="190" y="149"/>
                </a:cubicBezTo>
                <a:cubicBezTo>
                  <a:pt x="238" y="149"/>
                  <a:pt x="238" y="149"/>
                  <a:pt x="238" y="149"/>
                </a:cubicBezTo>
                <a:cubicBezTo>
                  <a:pt x="239" y="149"/>
                  <a:pt x="240" y="150"/>
                  <a:pt x="240" y="151"/>
                </a:cubicBezTo>
                <a:cubicBezTo>
                  <a:pt x="240" y="151"/>
                  <a:pt x="239" y="152"/>
                  <a:pt x="238" y="152"/>
                </a:cubicBezTo>
                <a:cubicBezTo>
                  <a:pt x="180" y="152"/>
                  <a:pt x="180" y="152"/>
                  <a:pt x="180" y="152"/>
                </a:cubicBezTo>
                <a:cubicBezTo>
                  <a:pt x="177" y="152"/>
                  <a:pt x="175" y="154"/>
                  <a:pt x="175" y="157"/>
                </a:cubicBezTo>
                <a:cubicBezTo>
                  <a:pt x="175" y="160"/>
                  <a:pt x="177" y="162"/>
                  <a:pt x="180" y="162"/>
                </a:cubicBezTo>
                <a:cubicBezTo>
                  <a:pt x="247" y="162"/>
                  <a:pt x="247" y="162"/>
                  <a:pt x="247" y="162"/>
                </a:cubicBezTo>
                <a:cubicBezTo>
                  <a:pt x="248" y="162"/>
                  <a:pt x="248" y="163"/>
                  <a:pt x="248" y="164"/>
                </a:cubicBezTo>
                <a:cubicBezTo>
                  <a:pt x="248" y="165"/>
                  <a:pt x="248" y="166"/>
                  <a:pt x="247" y="166"/>
                </a:cubicBezTo>
                <a:cubicBezTo>
                  <a:pt x="187" y="166"/>
                  <a:pt x="187" y="166"/>
                  <a:pt x="187" y="166"/>
                </a:cubicBezTo>
                <a:cubicBezTo>
                  <a:pt x="184" y="166"/>
                  <a:pt x="182" y="168"/>
                  <a:pt x="182" y="171"/>
                </a:cubicBezTo>
                <a:cubicBezTo>
                  <a:pt x="182" y="174"/>
                  <a:pt x="184" y="176"/>
                  <a:pt x="187" y="176"/>
                </a:cubicBezTo>
                <a:cubicBezTo>
                  <a:pt x="260" y="176"/>
                  <a:pt x="260" y="176"/>
                  <a:pt x="260" y="176"/>
                </a:cubicBezTo>
                <a:cubicBezTo>
                  <a:pt x="261" y="176"/>
                  <a:pt x="262" y="177"/>
                  <a:pt x="262" y="178"/>
                </a:cubicBezTo>
                <a:cubicBezTo>
                  <a:pt x="262" y="179"/>
                  <a:pt x="261" y="179"/>
                  <a:pt x="260" y="179"/>
                </a:cubicBezTo>
                <a:cubicBezTo>
                  <a:pt x="213" y="179"/>
                  <a:pt x="213" y="179"/>
                  <a:pt x="213" y="179"/>
                </a:cubicBezTo>
                <a:cubicBezTo>
                  <a:pt x="211" y="179"/>
                  <a:pt x="208" y="182"/>
                  <a:pt x="208" y="185"/>
                </a:cubicBezTo>
                <a:cubicBezTo>
                  <a:pt x="208" y="187"/>
                  <a:pt x="211" y="190"/>
                  <a:pt x="213" y="190"/>
                </a:cubicBezTo>
                <a:cubicBezTo>
                  <a:pt x="247" y="190"/>
                  <a:pt x="247" y="190"/>
                  <a:pt x="247" y="190"/>
                </a:cubicBezTo>
                <a:cubicBezTo>
                  <a:pt x="248" y="190"/>
                  <a:pt x="249" y="190"/>
                  <a:pt x="249" y="191"/>
                </a:cubicBezTo>
                <a:cubicBezTo>
                  <a:pt x="249" y="192"/>
                  <a:pt x="248" y="193"/>
                  <a:pt x="247" y="193"/>
                </a:cubicBezTo>
                <a:cubicBezTo>
                  <a:pt x="216" y="193"/>
                  <a:pt x="216" y="193"/>
                  <a:pt x="216" y="193"/>
                </a:cubicBezTo>
                <a:cubicBezTo>
                  <a:pt x="213" y="193"/>
                  <a:pt x="210" y="195"/>
                  <a:pt x="210" y="198"/>
                </a:cubicBezTo>
                <a:cubicBezTo>
                  <a:pt x="210" y="201"/>
                  <a:pt x="213" y="203"/>
                  <a:pt x="216" y="203"/>
                </a:cubicBezTo>
                <a:cubicBezTo>
                  <a:pt x="248" y="203"/>
                  <a:pt x="248" y="203"/>
                  <a:pt x="248" y="203"/>
                </a:cubicBezTo>
                <a:cubicBezTo>
                  <a:pt x="249" y="203"/>
                  <a:pt x="250" y="204"/>
                  <a:pt x="250" y="205"/>
                </a:cubicBezTo>
                <a:cubicBezTo>
                  <a:pt x="250" y="206"/>
                  <a:pt x="249" y="207"/>
                  <a:pt x="248" y="207"/>
                </a:cubicBezTo>
                <a:cubicBezTo>
                  <a:pt x="217" y="207"/>
                  <a:pt x="217" y="207"/>
                  <a:pt x="217" y="207"/>
                </a:cubicBezTo>
                <a:cubicBezTo>
                  <a:pt x="214" y="207"/>
                  <a:pt x="212" y="209"/>
                  <a:pt x="212" y="212"/>
                </a:cubicBezTo>
                <a:cubicBezTo>
                  <a:pt x="212" y="214"/>
                  <a:pt x="214" y="217"/>
                  <a:pt x="217" y="217"/>
                </a:cubicBezTo>
                <a:cubicBezTo>
                  <a:pt x="240" y="217"/>
                  <a:pt x="240" y="217"/>
                  <a:pt x="240" y="217"/>
                </a:cubicBezTo>
                <a:cubicBezTo>
                  <a:pt x="241" y="217"/>
                  <a:pt x="241" y="217"/>
                  <a:pt x="241" y="218"/>
                </a:cubicBezTo>
                <a:cubicBezTo>
                  <a:pt x="241" y="219"/>
                  <a:pt x="241" y="220"/>
                  <a:pt x="240" y="220"/>
                </a:cubicBezTo>
                <a:cubicBezTo>
                  <a:pt x="222" y="220"/>
                  <a:pt x="222" y="220"/>
                  <a:pt x="222" y="220"/>
                </a:cubicBezTo>
                <a:cubicBezTo>
                  <a:pt x="219" y="220"/>
                  <a:pt x="217" y="222"/>
                  <a:pt x="217" y="225"/>
                </a:cubicBezTo>
                <a:cubicBezTo>
                  <a:pt x="217" y="228"/>
                  <a:pt x="219" y="230"/>
                  <a:pt x="222" y="230"/>
                </a:cubicBezTo>
                <a:cubicBezTo>
                  <a:pt x="231" y="230"/>
                  <a:pt x="231" y="230"/>
                  <a:pt x="231" y="230"/>
                </a:cubicBezTo>
                <a:cubicBezTo>
                  <a:pt x="232" y="230"/>
                  <a:pt x="232" y="231"/>
                  <a:pt x="232" y="232"/>
                </a:cubicBezTo>
                <a:cubicBezTo>
                  <a:pt x="232" y="233"/>
                  <a:pt x="232" y="234"/>
                  <a:pt x="231" y="234"/>
                </a:cubicBezTo>
                <a:cubicBezTo>
                  <a:pt x="230" y="234"/>
                  <a:pt x="230" y="234"/>
                  <a:pt x="230" y="234"/>
                </a:cubicBezTo>
                <a:cubicBezTo>
                  <a:pt x="225" y="234"/>
                  <a:pt x="222" y="237"/>
                  <a:pt x="222" y="242"/>
                </a:cubicBezTo>
                <a:cubicBezTo>
                  <a:pt x="222" y="247"/>
                  <a:pt x="225" y="251"/>
                  <a:pt x="230" y="251"/>
                </a:cubicBezTo>
                <a:cubicBezTo>
                  <a:pt x="240" y="251"/>
                  <a:pt x="240" y="251"/>
                  <a:pt x="240" y="251"/>
                </a:cubicBezTo>
                <a:cubicBezTo>
                  <a:pt x="243" y="251"/>
                  <a:pt x="245" y="253"/>
                  <a:pt x="245" y="256"/>
                </a:cubicBezTo>
                <a:cubicBezTo>
                  <a:pt x="245" y="259"/>
                  <a:pt x="243" y="261"/>
                  <a:pt x="240" y="261"/>
                </a:cubicBezTo>
                <a:cubicBezTo>
                  <a:pt x="105" y="261"/>
                  <a:pt x="105" y="261"/>
                  <a:pt x="105" y="261"/>
                </a:cubicBezTo>
                <a:cubicBezTo>
                  <a:pt x="104" y="261"/>
                  <a:pt x="103" y="260"/>
                  <a:pt x="103" y="259"/>
                </a:cubicBezTo>
                <a:cubicBezTo>
                  <a:pt x="103" y="258"/>
                  <a:pt x="104" y="257"/>
                  <a:pt x="105" y="257"/>
                </a:cubicBezTo>
                <a:cubicBezTo>
                  <a:pt x="112" y="257"/>
                  <a:pt x="112" y="257"/>
                  <a:pt x="112" y="257"/>
                </a:cubicBezTo>
                <a:cubicBezTo>
                  <a:pt x="114" y="257"/>
                  <a:pt x="116" y="255"/>
                  <a:pt x="116" y="252"/>
                </a:cubicBezTo>
                <a:cubicBezTo>
                  <a:pt x="116" y="250"/>
                  <a:pt x="114" y="247"/>
                  <a:pt x="112" y="247"/>
                </a:cubicBezTo>
                <a:cubicBezTo>
                  <a:pt x="105" y="247"/>
                  <a:pt x="105" y="247"/>
                  <a:pt x="105" y="247"/>
                </a:cubicBezTo>
                <a:cubicBezTo>
                  <a:pt x="104" y="247"/>
                  <a:pt x="103" y="247"/>
                  <a:pt x="103" y="246"/>
                </a:cubicBezTo>
                <a:cubicBezTo>
                  <a:pt x="103" y="245"/>
                  <a:pt x="104" y="244"/>
                  <a:pt x="105" y="244"/>
                </a:cubicBezTo>
                <a:cubicBezTo>
                  <a:pt x="117" y="244"/>
                  <a:pt x="117" y="244"/>
                  <a:pt x="117" y="244"/>
                </a:cubicBezTo>
                <a:cubicBezTo>
                  <a:pt x="120" y="244"/>
                  <a:pt x="122" y="242"/>
                  <a:pt x="122" y="239"/>
                </a:cubicBezTo>
                <a:cubicBezTo>
                  <a:pt x="122" y="236"/>
                  <a:pt x="120" y="234"/>
                  <a:pt x="117" y="234"/>
                </a:cubicBezTo>
                <a:cubicBezTo>
                  <a:pt x="104" y="234"/>
                  <a:pt x="104" y="234"/>
                  <a:pt x="104" y="234"/>
                </a:cubicBezTo>
                <a:cubicBezTo>
                  <a:pt x="103" y="234"/>
                  <a:pt x="102" y="233"/>
                  <a:pt x="102" y="232"/>
                </a:cubicBezTo>
                <a:cubicBezTo>
                  <a:pt x="102" y="231"/>
                  <a:pt x="103" y="230"/>
                  <a:pt x="104" y="230"/>
                </a:cubicBezTo>
                <a:cubicBezTo>
                  <a:pt x="130" y="230"/>
                  <a:pt x="130" y="230"/>
                  <a:pt x="130" y="230"/>
                </a:cubicBezTo>
                <a:cubicBezTo>
                  <a:pt x="133" y="230"/>
                  <a:pt x="135" y="228"/>
                  <a:pt x="135" y="225"/>
                </a:cubicBezTo>
                <a:cubicBezTo>
                  <a:pt x="135" y="222"/>
                  <a:pt x="133" y="220"/>
                  <a:pt x="130" y="220"/>
                </a:cubicBezTo>
                <a:cubicBezTo>
                  <a:pt x="105" y="220"/>
                  <a:pt x="105" y="220"/>
                  <a:pt x="105" y="220"/>
                </a:cubicBezTo>
                <a:cubicBezTo>
                  <a:pt x="104" y="220"/>
                  <a:pt x="104" y="219"/>
                  <a:pt x="104" y="218"/>
                </a:cubicBezTo>
                <a:cubicBezTo>
                  <a:pt x="104" y="217"/>
                  <a:pt x="104" y="217"/>
                  <a:pt x="105" y="217"/>
                </a:cubicBezTo>
                <a:cubicBezTo>
                  <a:pt x="140" y="217"/>
                  <a:pt x="140" y="217"/>
                  <a:pt x="140" y="217"/>
                </a:cubicBezTo>
                <a:cubicBezTo>
                  <a:pt x="143" y="217"/>
                  <a:pt x="145" y="214"/>
                  <a:pt x="145" y="212"/>
                </a:cubicBezTo>
                <a:cubicBezTo>
                  <a:pt x="145" y="209"/>
                  <a:pt x="143" y="207"/>
                  <a:pt x="140" y="207"/>
                </a:cubicBezTo>
                <a:cubicBezTo>
                  <a:pt x="99" y="207"/>
                  <a:pt x="99" y="207"/>
                  <a:pt x="99" y="207"/>
                </a:cubicBezTo>
                <a:cubicBezTo>
                  <a:pt x="98" y="207"/>
                  <a:pt x="97" y="206"/>
                  <a:pt x="97" y="205"/>
                </a:cubicBezTo>
                <a:cubicBezTo>
                  <a:pt x="97" y="204"/>
                  <a:pt x="98" y="203"/>
                  <a:pt x="99" y="203"/>
                </a:cubicBezTo>
                <a:cubicBezTo>
                  <a:pt x="143" y="203"/>
                  <a:pt x="143" y="203"/>
                  <a:pt x="143" y="203"/>
                </a:cubicBezTo>
                <a:cubicBezTo>
                  <a:pt x="146" y="203"/>
                  <a:pt x="148" y="201"/>
                  <a:pt x="148" y="198"/>
                </a:cubicBezTo>
                <a:cubicBezTo>
                  <a:pt x="148" y="195"/>
                  <a:pt x="146" y="193"/>
                  <a:pt x="143" y="193"/>
                </a:cubicBezTo>
                <a:cubicBezTo>
                  <a:pt x="89" y="193"/>
                  <a:pt x="89" y="193"/>
                  <a:pt x="89" y="193"/>
                </a:cubicBezTo>
                <a:cubicBezTo>
                  <a:pt x="88" y="193"/>
                  <a:pt x="88" y="192"/>
                  <a:pt x="88" y="191"/>
                </a:cubicBezTo>
                <a:cubicBezTo>
                  <a:pt x="88" y="190"/>
                  <a:pt x="88" y="190"/>
                  <a:pt x="89" y="190"/>
                </a:cubicBezTo>
                <a:cubicBezTo>
                  <a:pt x="125" y="190"/>
                  <a:pt x="125" y="190"/>
                  <a:pt x="125" y="190"/>
                </a:cubicBezTo>
                <a:cubicBezTo>
                  <a:pt x="128" y="190"/>
                  <a:pt x="130" y="187"/>
                  <a:pt x="130" y="185"/>
                </a:cubicBezTo>
                <a:cubicBezTo>
                  <a:pt x="130" y="182"/>
                  <a:pt x="128" y="179"/>
                  <a:pt x="125" y="179"/>
                </a:cubicBezTo>
                <a:cubicBezTo>
                  <a:pt x="80" y="179"/>
                  <a:pt x="80" y="179"/>
                  <a:pt x="80" y="179"/>
                </a:cubicBezTo>
                <a:cubicBezTo>
                  <a:pt x="79" y="179"/>
                  <a:pt x="78" y="179"/>
                  <a:pt x="78" y="178"/>
                </a:cubicBezTo>
                <a:cubicBezTo>
                  <a:pt x="78" y="177"/>
                  <a:pt x="79" y="176"/>
                  <a:pt x="80" y="176"/>
                </a:cubicBezTo>
                <a:cubicBezTo>
                  <a:pt x="84" y="176"/>
                  <a:pt x="84" y="176"/>
                  <a:pt x="84" y="176"/>
                </a:cubicBezTo>
                <a:cubicBezTo>
                  <a:pt x="86" y="176"/>
                  <a:pt x="89" y="174"/>
                  <a:pt x="89" y="171"/>
                </a:cubicBezTo>
                <a:cubicBezTo>
                  <a:pt x="89" y="168"/>
                  <a:pt x="86" y="166"/>
                  <a:pt x="84" y="166"/>
                </a:cubicBezTo>
                <a:cubicBezTo>
                  <a:pt x="65" y="166"/>
                  <a:pt x="65" y="166"/>
                  <a:pt x="65" y="166"/>
                </a:cubicBezTo>
                <a:cubicBezTo>
                  <a:pt x="64" y="166"/>
                  <a:pt x="63" y="165"/>
                  <a:pt x="63" y="164"/>
                </a:cubicBezTo>
                <a:cubicBezTo>
                  <a:pt x="63" y="163"/>
                  <a:pt x="64" y="162"/>
                  <a:pt x="65" y="162"/>
                </a:cubicBezTo>
                <a:cubicBezTo>
                  <a:pt x="65" y="162"/>
                  <a:pt x="65" y="162"/>
                  <a:pt x="65" y="162"/>
                </a:cubicBezTo>
                <a:cubicBezTo>
                  <a:pt x="68" y="162"/>
                  <a:pt x="70" y="160"/>
                  <a:pt x="70" y="157"/>
                </a:cubicBezTo>
                <a:cubicBezTo>
                  <a:pt x="70" y="154"/>
                  <a:pt x="68" y="152"/>
                  <a:pt x="65" y="152"/>
                </a:cubicBezTo>
                <a:cubicBezTo>
                  <a:pt x="56" y="152"/>
                  <a:pt x="56" y="152"/>
                  <a:pt x="56" y="152"/>
                </a:cubicBezTo>
                <a:cubicBezTo>
                  <a:pt x="55" y="152"/>
                  <a:pt x="54" y="151"/>
                  <a:pt x="54" y="151"/>
                </a:cubicBezTo>
                <a:cubicBezTo>
                  <a:pt x="54" y="150"/>
                  <a:pt x="55" y="149"/>
                  <a:pt x="56" y="149"/>
                </a:cubicBezTo>
                <a:cubicBezTo>
                  <a:pt x="63" y="149"/>
                  <a:pt x="63" y="149"/>
                  <a:pt x="63" y="149"/>
                </a:cubicBezTo>
                <a:cubicBezTo>
                  <a:pt x="66" y="149"/>
                  <a:pt x="68" y="147"/>
                  <a:pt x="68" y="144"/>
                </a:cubicBezTo>
                <a:cubicBezTo>
                  <a:pt x="68" y="141"/>
                  <a:pt x="66" y="139"/>
                  <a:pt x="63" y="139"/>
                </a:cubicBezTo>
                <a:cubicBezTo>
                  <a:pt x="45" y="139"/>
                  <a:pt x="45" y="139"/>
                  <a:pt x="45" y="139"/>
                </a:cubicBezTo>
                <a:cubicBezTo>
                  <a:pt x="44" y="139"/>
                  <a:pt x="43" y="138"/>
                  <a:pt x="43" y="137"/>
                </a:cubicBezTo>
                <a:cubicBezTo>
                  <a:pt x="43" y="136"/>
                  <a:pt x="44" y="135"/>
                  <a:pt x="45" y="135"/>
                </a:cubicBezTo>
                <a:cubicBezTo>
                  <a:pt x="90" y="135"/>
                  <a:pt x="90" y="135"/>
                  <a:pt x="90" y="135"/>
                </a:cubicBezTo>
                <a:cubicBezTo>
                  <a:pt x="93" y="135"/>
                  <a:pt x="95" y="133"/>
                  <a:pt x="95" y="130"/>
                </a:cubicBezTo>
                <a:cubicBezTo>
                  <a:pt x="95" y="127"/>
                  <a:pt x="93" y="125"/>
                  <a:pt x="90" y="125"/>
                </a:cubicBezTo>
                <a:cubicBezTo>
                  <a:pt x="39" y="125"/>
                  <a:pt x="39" y="125"/>
                  <a:pt x="39" y="125"/>
                </a:cubicBezTo>
                <a:cubicBezTo>
                  <a:pt x="38" y="125"/>
                  <a:pt x="37" y="124"/>
                  <a:pt x="37" y="123"/>
                </a:cubicBezTo>
                <a:cubicBezTo>
                  <a:pt x="37" y="122"/>
                  <a:pt x="38" y="122"/>
                  <a:pt x="39" y="122"/>
                </a:cubicBezTo>
                <a:cubicBezTo>
                  <a:pt x="102" y="122"/>
                  <a:pt x="102" y="122"/>
                  <a:pt x="102" y="122"/>
                </a:cubicBezTo>
                <a:cubicBezTo>
                  <a:pt x="105" y="122"/>
                  <a:pt x="107" y="119"/>
                  <a:pt x="107" y="117"/>
                </a:cubicBezTo>
                <a:cubicBezTo>
                  <a:pt x="107" y="114"/>
                  <a:pt x="105" y="112"/>
                  <a:pt x="102" y="112"/>
                </a:cubicBezTo>
                <a:cubicBezTo>
                  <a:pt x="43" y="112"/>
                  <a:pt x="43" y="112"/>
                  <a:pt x="43" y="112"/>
                </a:cubicBezTo>
                <a:cubicBezTo>
                  <a:pt x="42" y="112"/>
                  <a:pt x="41" y="111"/>
                  <a:pt x="41" y="110"/>
                </a:cubicBezTo>
                <a:cubicBezTo>
                  <a:pt x="41" y="109"/>
                  <a:pt x="42" y="108"/>
                  <a:pt x="43" y="108"/>
                </a:cubicBezTo>
                <a:cubicBezTo>
                  <a:pt x="122" y="108"/>
                  <a:pt x="122" y="108"/>
                  <a:pt x="122" y="108"/>
                </a:cubicBezTo>
                <a:cubicBezTo>
                  <a:pt x="125" y="108"/>
                  <a:pt x="128" y="106"/>
                  <a:pt x="128" y="103"/>
                </a:cubicBezTo>
                <a:cubicBezTo>
                  <a:pt x="128" y="100"/>
                  <a:pt x="125" y="98"/>
                  <a:pt x="122" y="98"/>
                </a:cubicBezTo>
                <a:cubicBezTo>
                  <a:pt x="39" y="98"/>
                  <a:pt x="39" y="98"/>
                  <a:pt x="39" y="98"/>
                </a:cubicBezTo>
                <a:cubicBezTo>
                  <a:pt x="38" y="98"/>
                  <a:pt x="37" y="97"/>
                  <a:pt x="37" y="96"/>
                </a:cubicBezTo>
                <a:cubicBezTo>
                  <a:pt x="37" y="95"/>
                  <a:pt x="38" y="95"/>
                  <a:pt x="39" y="95"/>
                </a:cubicBezTo>
                <a:cubicBezTo>
                  <a:pt x="123" y="95"/>
                  <a:pt x="123" y="95"/>
                  <a:pt x="123" y="95"/>
                </a:cubicBezTo>
                <a:cubicBezTo>
                  <a:pt x="126" y="95"/>
                  <a:pt x="128" y="92"/>
                  <a:pt x="128" y="89"/>
                </a:cubicBezTo>
                <a:cubicBezTo>
                  <a:pt x="128" y="89"/>
                  <a:pt x="128" y="88"/>
                  <a:pt x="128" y="88"/>
                </a:cubicBezTo>
                <a:cubicBezTo>
                  <a:pt x="148" y="88"/>
                  <a:pt x="148" y="88"/>
                  <a:pt x="148" y="88"/>
                </a:cubicBezTo>
                <a:cubicBezTo>
                  <a:pt x="150" y="88"/>
                  <a:pt x="152" y="85"/>
                  <a:pt x="152" y="83"/>
                </a:cubicBezTo>
                <a:cubicBezTo>
                  <a:pt x="152" y="80"/>
                  <a:pt x="150" y="78"/>
                  <a:pt x="148" y="78"/>
                </a:cubicBezTo>
                <a:cubicBezTo>
                  <a:pt x="142" y="78"/>
                  <a:pt x="142" y="78"/>
                  <a:pt x="142" y="78"/>
                </a:cubicBezTo>
                <a:cubicBezTo>
                  <a:pt x="141" y="78"/>
                  <a:pt x="140" y="77"/>
                  <a:pt x="140" y="76"/>
                </a:cubicBezTo>
                <a:cubicBezTo>
                  <a:pt x="140" y="75"/>
                  <a:pt x="141" y="74"/>
                  <a:pt x="142" y="74"/>
                </a:cubicBezTo>
                <a:cubicBezTo>
                  <a:pt x="170" y="74"/>
                  <a:pt x="170" y="74"/>
                  <a:pt x="170" y="74"/>
                </a:cubicBezTo>
                <a:cubicBezTo>
                  <a:pt x="173" y="74"/>
                  <a:pt x="175" y="72"/>
                  <a:pt x="175" y="69"/>
                </a:cubicBezTo>
                <a:cubicBezTo>
                  <a:pt x="175" y="66"/>
                  <a:pt x="173" y="64"/>
                  <a:pt x="170" y="64"/>
                </a:cubicBezTo>
                <a:cubicBezTo>
                  <a:pt x="142" y="64"/>
                  <a:pt x="142" y="64"/>
                  <a:pt x="142" y="64"/>
                </a:cubicBezTo>
                <a:cubicBezTo>
                  <a:pt x="141" y="64"/>
                  <a:pt x="140" y="63"/>
                  <a:pt x="140" y="62"/>
                </a:cubicBezTo>
                <a:cubicBezTo>
                  <a:pt x="140" y="62"/>
                  <a:pt x="141" y="61"/>
                  <a:pt x="142" y="61"/>
                </a:cubicBezTo>
                <a:cubicBezTo>
                  <a:pt x="173" y="61"/>
                  <a:pt x="173" y="61"/>
                  <a:pt x="173" y="61"/>
                </a:cubicBezTo>
                <a:cubicBezTo>
                  <a:pt x="176" y="61"/>
                  <a:pt x="178" y="58"/>
                  <a:pt x="178" y="56"/>
                </a:cubicBezTo>
                <a:cubicBezTo>
                  <a:pt x="178" y="53"/>
                  <a:pt x="176" y="50"/>
                  <a:pt x="173" y="50"/>
                </a:cubicBezTo>
                <a:cubicBezTo>
                  <a:pt x="137" y="50"/>
                  <a:pt x="137" y="50"/>
                  <a:pt x="137" y="50"/>
                </a:cubicBezTo>
                <a:cubicBezTo>
                  <a:pt x="136" y="50"/>
                  <a:pt x="135" y="50"/>
                  <a:pt x="135" y="49"/>
                </a:cubicBezTo>
                <a:cubicBezTo>
                  <a:pt x="135" y="48"/>
                  <a:pt x="136" y="47"/>
                  <a:pt x="137" y="47"/>
                </a:cubicBezTo>
                <a:cubicBezTo>
                  <a:pt x="177" y="47"/>
                  <a:pt x="177" y="47"/>
                  <a:pt x="177" y="47"/>
                </a:cubicBezTo>
                <a:cubicBezTo>
                  <a:pt x="179" y="47"/>
                  <a:pt x="182" y="45"/>
                  <a:pt x="182" y="42"/>
                </a:cubicBezTo>
                <a:cubicBezTo>
                  <a:pt x="182" y="39"/>
                  <a:pt x="179" y="37"/>
                  <a:pt x="177" y="37"/>
                </a:cubicBezTo>
                <a:cubicBezTo>
                  <a:pt x="132" y="37"/>
                  <a:pt x="132" y="37"/>
                  <a:pt x="132" y="37"/>
                </a:cubicBezTo>
                <a:cubicBezTo>
                  <a:pt x="132" y="37"/>
                  <a:pt x="131" y="36"/>
                  <a:pt x="131" y="35"/>
                </a:cubicBezTo>
                <a:cubicBezTo>
                  <a:pt x="131" y="34"/>
                  <a:pt x="132" y="34"/>
                  <a:pt x="132" y="34"/>
                </a:cubicBezTo>
                <a:cubicBezTo>
                  <a:pt x="178" y="34"/>
                  <a:pt x="178" y="34"/>
                  <a:pt x="178" y="34"/>
                </a:cubicBezTo>
                <a:cubicBezTo>
                  <a:pt x="181" y="34"/>
                  <a:pt x="183" y="31"/>
                  <a:pt x="183" y="28"/>
                </a:cubicBezTo>
                <a:cubicBezTo>
                  <a:pt x="183" y="26"/>
                  <a:pt x="181" y="23"/>
                  <a:pt x="178" y="23"/>
                </a:cubicBezTo>
                <a:cubicBezTo>
                  <a:pt x="147" y="23"/>
                  <a:pt x="147" y="23"/>
                  <a:pt x="147" y="23"/>
                </a:cubicBezTo>
                <a:cubicBezTo>
                  <a:pt x="146" y="23"/>
                  <a:pt x="145" y="23"/>
                  <a:pt x="145" y="22"/>
                </a:cubicBezTo>
                <a:cubicBezTo>
                  <a:pt x="145" y="21"/>
                  <a:pt x="146" y="20"/>
                  <a:pt x="147" y="20"/>
                </a:cubicBezTo>
                <a:cubicBezTo>
                  <a:pt x="292" y="20"/>
                  <a:pt x="292" y="20"/>
                  <a:pt x="292" y="20"/>
                </a:cubicBezTo>
                <a:cubicBezTo>
                  <a:pt x="292" y="20"/>
                  <a:pt x="293" y="21"/>
                  <a:pt x="293" y="22"/>
                </a:cubicBezTo>
                <a:cubicBezTo>
                  <a:pt x="293" y="23"/>
                  <a:pt x="292" y="23"/>
                  <a:pt x="292" y="23"/>
                </a:cubicBezTo>
                <a:cubicBezTo>
                  <a:pt x="289" y="23"/>
                  <a:pt x="289" y="23"/>
                  <a:pt x="289" y="23"/>
                </a:cubicBezTo>
                <a:cubicBezTo>
                  <a:pt x="286" y="23"/>
                  <a:pt x="284" y="26"/>
                  <a:pt x="284" y="28"/>
                </a:cubicBezTo>
                <a:cubicBezTo>
                  <a:pt x="284" y="31"/>
                  <a:pt x="286" y="34"/>
                  <a:pt x="289" y="34"/>
                </a:cubicBezTo>
                <a:cubicBezTo>
                  <a:pt x="399" y="34"/>
                  <a:pt x="399" y="34"/>
                  <a:pt x="399" y="34"/>
                </a:cubicBezTo>
                <a:cubicBezTo>
                  <a:pt x="400" y="34"/>
                  <a:pt x="401" y="34"/>
                  <a:pt x="401" y="35"/>
                </a:cubicBezTo>
                <a:cubicBezTo>
                  <a:pt x="401" y="36"/>
                  <a:pt x="400" y="37"/>
                  <a:pt x="399" y="37"/>
                </a:cubicBezTo>
                <a:cubicBezTo>
                  <a:pt x="253" y="37"/>
                  <a:pt x="253" y="37"/>
                  <a:pt x="253" y="37"/>
                </a:cubicBezTo>
                <a:cubicBezTo>
                  <a:pt x="251" y="37"/>
                  <a:pt x="248" y="39"/>
                  <a:pt x="248" y="42"/>
                </a:cubicBezTo>
                <a:cubicBezTo>
                  <a:pt x="248" y="45"/>
                  <a:pt x="251" y="47"/>
                  <a:pt x="253" y="47"/>
                </a:cubicBezTo>
                <a:cubicBezTo>
                  <a:pt x="397" y="47"/>
                  <a:pt x="397" y="47"/>
                  <a:pt x="397" y="47"/>
                </a:cubicBezTo>
                <a:cubicBezTo>
                  <a:pt x="398" y="47"/>
                  <a:pt x="399" y="48"/>
                  <a:pt x="399" y="49"/>
                </a:cubicBezTo>
                <a:cubicBezTo>
                  <a:pt x="399" y="50"/>
                  <a:pt x="398" y="50"/>
                  <a:pt x="397" y="50"/>
                </a:cubicBezTo>
                <a:cubicBezTo>
                  <a:pt x="270" y="50"/>
                  <a:pt x="270" y="50"/>
                  <a:pt x="270" y="50"/>
                </a:cubicBezTo>
                <a:cubicBezTo>
                  <a:pt x="267" y="50"/>
                  <a:pt x="265" y="53"/>
                  <a:pt x="265" y="56"/>
                </a:cubicBezTo>
                <a:cubicBezTo>
                  <a:pt x="265" y="58"/>
                  <a:pt x="267" y="61"/>
                  <a:pt x="270" y="61"/>
                </a:cubicBezTo>
                <a:cubicBezTo>
                  <a:pt x="396" y="61"/>
                  <a:pt x="396" y="61"/>
                  <a:pt x="396" y="61"/>
                </a:cubicBezTo>
                <a:cubicBezTo>
                  <a:pt x="397" y="61"/>
                  <a:pt x="398" y="62"/>
                  <a:pt x="398" y="62"/>
                </a:cubicBezTo>
                <a:cubicBezTo>
                  <a:pt x="398" y="63"/>
                  <a:pt x="397" y="64"/>
                  <a:pt x="396" y="64"/>
                </a:cubicBezTo>
                <a:cubicBezTo>
                  <a:pt x="222" y="64"/>
                  <a:pt x="222" y="64"/>
                  <a:pt x="222" y="64"/>
                </a:cubicBezTo>
                <a:cubicBezTo>
                  <a:pt x="219" y="64"/>
                  <a:pt x="217" y="66"/>
                  <a:pt x="217" y="69"/>
                </a:cubicBezTo>
                <a:cubicBezTo>
                  <a:pt x="217" y="72"/>
                  <a:pt x="219" y="74"/>
                  <a:pt x="222" y="74"/>
                </a:cubicBezTo>
                <a:cubicBezTo>
                  <a:pt x="366" y="74"/>
                  <a:pt x="366" y="74"/>
                  <a:pt x="366" y="74"/>
                </a:cubicBezTo>
                <a:cubicBezTo>
                  <a:pt x="367" y="74"/>
                  <a:pt x="368" y="75"/>
                  <a:pt x="368" y="76"/>
                </a:cubicBezTo>
                <a:cubicBezTo>
                  <a:pt x="368" y="77"/>
                  <a:pt x="367" y="78"/>
                  <a:pt x="366" y="78"/>
                </a:cubicBezTo>
                <a:cubicBezTo>
                  <a:pt x="209" y="78"/>
                  <a:pt x="209" y="78"/>
                  <a:pt x="209" y="78"/>
                </a:cubicBezTo>
                <a:cubicBezTo>
                  <a:pt x="207" y="78"/>
                  <a:pt x="204" y="80"/>
                  <a:pt x="204" y="83"/>
                </a:cubicBezTo>
                <a:cubicBezTo>
                  <a:pt x="204" y="83"/>
                  <a:pt x="204" y="84"/>
                  <a:pt x="205" y="84"/>
                </a:cubicBezTo>
                <a:close/>
                <a:moveTo>
                  <a:pt x="471" y="200"/>
                </a:moveTo>
                <a:cubicBezTo>
                  <a:pt x="469" y="200"/>
                  <a:pt x="467" y="202"/>
                  <a:pt x="467" y="205"/>
                </a:cubicBezTo>
                <a:cubicBezTo>
                  <a:pt x="467" y="206"/>
                  <a:pt x="468" y="208"/>
                  <a:pt x="470" y="209"/>
                </a:cubicBezTo>
                <a:cubicBezTo>
                  <a:pt x="468" y="223"/>
                  <a:pt x="456" y="234"/>
                  <a:pt x="442" y="234"/>
                </a:cubicBezTo>
                <a:cubicBezTo>
                  <a:pt x="422" y="234"/>
                  <a:pt x="422" y="234"/>
                  <a:pt x="422" y="234"/>
                </a:cubicBezTo>
                <a:cubicBezTo>
                  <a:pt x="419" y="234"/>
                  <a:pt x="417" y="236"/>
                  <a:pt x="417" y="239"/>
                </a:cubicBezTo>
                <a:cubicBezTo>
                  <a:pt x="417" y="242"/>
                  <a:pt x="419" y="244"/>
                  <a:pt x="422" y="244"/>
                </a:cubicBezTo>
                <a:cubicBezTo>
                  <a:pt x="434" y="244"/>
                  <a:pt x="434" y="244"/>
                  <a:pt x="434" y="244"/>
                </a:cubicBezTo>
                <a:cubicBezTo>
                  <a:pt x="435" y="244"/>
                  <a:pt x="436" y="245"/>
                  <a:pt x="436" y="246"/>
                </a:cubicBezTo>
                <a:cubicBezTo>
                  <a:pt x="436" y="247"/>
                  <a:pt x="435" y="247"/>
                  <a:pt x="434" y="247"/>
                </a:cubicBezTo>
                <a:cubicBezTo>
                  <a:pt x="423" y="247"/>
                  <a:pt x="423" y="247"/>
                  <a:pt x="423" y="247"/>
                </a:cubicBezTo>
                <a:cubicBezTo>
                  <a:pt x="420" y="247"/>
                  <a:pt x="418" y="250"/>
                  <a:pt x="418" y="252"/>
                </a:cubicBezTo>
                <a:cubicBezTo>
                  <a:pt x="418" y="255"/>
                  <a:pt x="420" y="258"/>
                  <a:pt x="423" y="258"/>
                </a:cubicBezTo>
                <a:cubicBezTo>
                  <a:pt x="430" y="258"/>
                  <a:pt x="430" y="258"/>
                  <a:pt x="430" y="258"/>
                </a:cubicBezTo>
                <a:cubicBezTo>
                  <a:pt x="431" y="258"/>
                  <a:pt x="432" y="258"/>
                  <a:pt x="432" y="259"/>
                </a:cubicBezTo>
                <a:cubicBezTo>
                  <a:pt x="432" y="260"/>
                  <a:pt x="431" y="261"/>
                  <a:pt x="430" y="261"/>
                </a:cubicBezTo>
                <a:cubicBezTo>
                  <a:pt x="416" y="261"/>
                  <a:pt x="416" y="261"/>
                  <a:pt x="416" y="261"/>
                </a:cubicBezTo>
                <a:cubicBezTo>
                  <a:pt x="413" y="261"/>
                  <a:pt x="411" y="263"/>
                  <a:pt x="411" y="266"/>
                </a:cubicBezTo>
                <a:cubicBezTo>
                  <a:pt x="411" y="269"/>
                  <a:pt x="413" y="271"/>
                  <a:pt x="416" y="271"/>
                </a:cubicBezTo>
                <a:cubicBezTo>
                  <a:pt x="421" y="271"/>
                  <a:pt x="421" y="271"/>
                  <a:pt x="421" y="271"/>
                </a:cubicBezTo>
                <a:cubicBezTo>
                  <a:pt x="422" y="271"/>
                  <a:pt x="423" y="272"/>
                  <a:pt x="423" y="273"/>
                </a:cubicBezTo>
                <a:cubicBezTo>
                  <a:pt x="423" y="274"/>
                  <a:pt x="422" y="275"/>
                  <a:pt x="421" y="275"/>
                </a:cubicBezTo>
                <a:cubicBezTo>
                  <a:pt x="389" y="275"/>
                  <a:pt x="389" y="275"/>
                  <a:pt x="389" y="275"/>
                </a:cubicBezTo>
                <a:cubicBezTo>
                  <a:pt x="386" y="275"/>
                  <a:pt x="384" y="272"/>
                  <a:pt x="384" y="269"/>
                </a:cubicBezTo>
                <a:cubicBezTo>
                  <a:pt x="384" y="267"/>
                  <a:pt x="386" y="264"/>
                  <a:pt x="389" y="264"/>
                </a:cubicBezTo>
                <a:cubicBezTo>
                  <a:pt x="391" y="264"/>
                  <a:pt x="391" y="264"/>
                  <a:pt x="391" y="264"/>
                </a:cubicBezTo>
                <a:cubicBezTo>
                  <a:pt x="393" y="264"/>
                  <a:pt x="396" y="262"/>
                  <a:pt x="396" y="259"/>
                </a:cubicBezTo>
                <a:cubicBezTo>
                  <a:pt x="396" y="256"/>
                  <a:pt x="393" y="254"/>
                  <a:pt x="391" y="254"/>
                </a:cubicBezTo>
                <a:cubicBezTo>
                  <a:pt x="385" y="254"/>
                  <a:pt x="385" y="254"/>
                  <a:pt x="385" y="254"/>
                </a:cubicBezTo>
                <a:cubicBezTo>
                  <a:pt x="384" y="254"/>
                  <a:pt x="384" y="253"/>
                  <a:pt x="384" y="252"/>
                </a:cubicBezTo>
                <a:cubicBezTo>
                  <a:pt x="384" y="251"/>
                  <a:pt x="384" y="251"/>
                  <a:pt x="385" y="251"/>
                </a:cubicBezTo>
                <a:cubicBezTo>
                  <a:pt x="399" y="251"/>
                  <a:pt x="399" y="251"/>
                  <a:pt x="399" y="251"/>
                </a:cubicBezTo>
                <a:cubicBezTo>
                  <a:pt x="402" y="251"/>
                  <a:pt x="404" y="248"/>
                  <a:pt x="404" y="246"/>
                </a:cubicBezTo>
                <a:cubicBezTo>
                  <a:pt x="404" y="243"/>
                  <a:pt x="402" y="241"/>
                  <a:pt x="399" y="241"/>
                </a:cubicBezTo>
                <a:cubicBezTo>
                  <a:pt x="355" y="241"/>
                  <a:pt x="355" y="241"/>
                  <a:pt x="355" y="241"/>
                </a:cubicBezTo>
                <a:cubicBezTo>
                  <a:pt x="354" y="241"/>
                  <a:pt x="353" y="240"/>
                  <a:pt x="353" y="239"/>
                </a:cubicBezTo>
                <a:cubicBezTo>
                  <a:pt x="353" y="238"/>
                  <a:pt x="354" y="237"/>
                  <a:pt x="355" y="237"/>
                </a:cubicBezTo>
                <a:cubicBezTo>
                  <a:pt x="403" y="237"/>
                  <a:pt x="403" y="237"/>
                  <a:pt x="403" y="237"/>
                </a:cubicBezTo>
                <a:cubicBezTo>
                  <a:pt x="406" y="237"/>
                  <a:pt x="408" y="235"/>
                  <a:pt x="408" y="232"/>
                </a:cubicBezTo>
                <a:cubicBezTo>
                  <a:pt x="408" y="229"/>
                  <a:pt x="406" y="227"/>
                  <a:pt x="403" y="227"/>
                </a:cubicBezTo>
                <a:cubicBezTo>
                  <a:pt x="354" y="227"/>
                  <a:pt x="354" y="227"/>
                  <a:pt x="354" y="227"/>
                </a:cubicBezTo>
                <a:cubicBezTo>
                  <a:pt x="353" y="227"/>
                  <a:pt x="352" y="226"/>
                  <a:pt x="352" y="225"/>
                </a:cubicBezTo>
                <a:cubicBezTo>
                  <a:pt x="352" y="224"/>
                  <a:pt x="353" y="224"/>
                  <a:pt x="354" y="224"/>
                </a:cubicBezTo>
                <a:cubicBezTo>
                  <a:pt x="400" y="224"/>
                  <a:pt x="400" y="224"/>
                  <a:pt x="400" y="224"/>
                </a:cubicBezTo>
                <a:cubicBezTo>
                  <a:pt x="403" y="224"/>
                  <a:pt x="405" y="221"/>
                  <a:pt x="405" y="218"/>
                </a:cubicBezTo>
                <a:cubicBezTo>
                  <a:pt x="405" y="216"/>
                  <a:pt x="403" y="213"/>
                  <a:pt x="400" y="213"/>
                </a:cubicBezTo>
                <a:cubicBezTo>
                  <a:pt x="365" y="213"/>
                  <a:pt x="365" y="213"/>
                  <a:pt x="365" y="213"/>
                </a:cubicBezTo>
                <a:cubicBezTo>
                  <a:pt x="364" y="213"/>
                  <a:pt x="364" y="213"/>
                  <a:pt x="364" y="212"/>
                </a:cubicBezTo>
                <a:cubicBezTo>
                  <a:pt x="364" y="211"/>
                  <a:pt x="364" y="210"/>
                  <a:pt x="365" y="210"/>
                </a:cubicBezTo>
                <a:cubicBezTo>
                  <a:pt x="396" y="210"/>
                  <a:pt x="396" y="210"/>
                  <a:pt x="396" y="210"/>
                </a:cubicBezTo>
                <a:cubicBezTo>
                  <a:pt x="401" y="210"/>
                  <a:pt x="405" y="206"/>
                  <a:pt x="405" y="201"/>
                </a:cubicBezTo>
                <a:cubicBezTo>
                  <a:pt x="405" y="197"/>
                  <a:pt x="401" y="193"/>
                  <a:pt x="396" y="193"/>
                </a:cubicBezTo>
                <a:cubicBezTo>
                  <a:pt x="394" y="193"/>
                  <a:pt x="394" y="193"/>
                  <a:pt x="394" y="193"/>
                </a:cubicBezTo>
                <a:cubicBezTo>
                  <a:pt x="393" y="193"/>
                  <a:pt x="392" y="192"/>
                  <a:pt x="392" y="191"/>
                </a:cubicBezTo>
                <a:cubicBezTo>
                  <a:pt x="392" y="190"/>
                  <a:pt x="393" y="190"/>
                  <a:pt x="394" y="190"/>
                </a:cubicBezTo>
                <a:cubicBezTo>
                  <a:pt x="396" y="190"/>
                  <a:pt x="396" y="190"/>
                  <a:pt x="396" y="190"/>
                </a:cubicBezTo>
                <a:cubicBezTo>
                  <a:pt x="399" y="190"/>
                  <a:pt x="401" y="187"/>
                  <a:pt x="401" y="185"/>
                </a:cubicBezTo>
                <a:cubicBezTo>
                  <a:pt x="401" y="182"/>
                  <a:pt x="399" y="179"/>
                  <a:pt x="396" y="179"/>
                </a:cubicBezTo>
                <a:cubicBezTo>
                  <a:pt x="379" y="179"/>
                  <a:pt x="379" y="179"/>
                  <a:pt x="379" y="179"/>
                </a:cubicBezTo>
                <a:cubicBezTo>
                  <a:pt x="376" y="179"/>
                  <a:pt x="373" y="182"/>
                  <a:pt x="373" y="185"/>
                </a:cubicBezTo>
                <a:cubicBezTo>
                  <a:pt x="373" y="187"/>
                  <a:pt x="376" y="190"/>
                  <a:pt x="379" y="190"/>
                </a:cubicBezTo>
                <a:cubicBezTo>
                  <a:pt x="382" y="190"/>
                  <a:pt x="382" y="190"/>
                  <a:pt x="382" y="190"/>
                </a:cubicBezTo>
                <a:cubicBezTo>
                  <a:pt x="383" y="190"/>
                  <a:pt x="384" y="190"/>
                  <a:pt x="384" y="191"/>
                </a:cubicBezTo>
                <a:cubicBezTo>
                  <a:pt x="384" y="192"/>
                  <a:pt x="383" y="193"/>
                  <a:pt x="382" y="193"/>
                </a:cubicBezTo>
                <a:cubicBezTo>
                  <a:pt x="343" y="193"/>
                  <a:pt x="343" y="193"/>
                  <a:pt x="343" y="193"/>
                </a:cubicBezTo>
                <a:cubicBezTo>
                  <a:pt x="342" y="193"/>
                  <a:pt x="341" y="192"/>
                  <a:pt x="341" y="191"/>
                </a:cubicBezTo>
                <a:cubicBezTo>
                  <a:pt x="341" y="190"/>
                  <a:pt x="342" y="190"/>
                  <a:pt x="343" y="190"/>
                </a:cubicBezTo>
                <a:cubicBezTo>
                  <a:pt x="365" y="190"/>
                  <a:pt x="365" y="190"/>
                  <a:pt x="365" y="190"/>
                </a:cubicBezTo>
                <a:cubicBezTo>
                  <a:pt x="368" y="190"/>
                  <a:pt x="370" y="187"/>
                  <a:pt x="370" y="185"/>
                </a:cubicBezTo>
                <a:cubicBezTo>
                  <a:pt x="370" y="182"/>
                  <a:pt x="368" y="179"/>
                  <a:pt x="365" y="179"/>
                </a:cubicBezTo>
                <a:cubicBezTo>
                  <a:pt x="311" y="179"/>
                  <a:pt x="311" y="179"/>
                  <a:pt x="311" y="179"/>
                </a:cubicBezTo>
                <a:cubicBezTo>
                  <a:pt x="310" y="179"/>
                  <a:pt x="310" y="179"/>
                  <a:pt x="310" y="178"/>
                </a:cubicBezTo>
                <a:cubicBezTo>
                  <a:pt x="310" y="177"/>
                  <a:pt x="310" y="176"/>
                  <a:pt x="311" y="176"/>
                </a:cubicBezTo>
                <a:cubicBezTo>
                  <a:pt x="343" y="176"/>
                  <a:pt x="343" y="176"/>
                  <a:pt x="343" y="176"/>
                </a:cubicBezTo>
                <a:cubicBezTo>
                  <a:pt x="345" y="176"/>
                  <a:pt x="348" y="174"/>
                  <a:pt x="348" y="171"/>
                </a:cubicBezTo>
                <a:cubicBezTo>
                  <a:pt x="348" y="168"/>
                  <a:pt x="345" y="166"/>
                  <a:pt x="343" y="166"/>
                </a:cubicBezTo>
                <a:cubicBezTo>
                  <a:pt x="303" y="166"/>
                  <a:pt x="303" y="166"/>
                  <a:pt x="303" y="166"/>
                </a:cubicBezTo>
                <a:cubicBezTo>
                  <a:pt x="302" y="166"/>
                  <a:pt x="302" y="165"/>
                  <a:pt x="302" y="164"/>
                </a:cubicBezTo>
                <a:cubicBezTo>
                  <a:pt x="302" y="163"/>
                  <a:pt x="302" y="162"/>
                  <a:pt x="303" y="162"/>
                </a:cubicBezTo>
                <a:cubicBezTo>
                  <a:pt x="338" y="162"/>
                  <a:pt x="338" y="162"/>
                  <a:pt x="338" y="162"/>
                </a:cubicBezTo>
                <a:cubicBezTo>
                  <a:pt x="341" y="162"/>
                  <a:pt x="344" y="160"/>
                  <a:pt x="344" y="157"/>
                </a:cubicBezTo>
                <a:cubicBezTo>
                  <a:pt x="344" y="154"/>
                  <a:pt x="341" y="152"/>
                  <a:pt x="338" y="152"/>
                </a:cubicBezTo>
                <a:cubicBezTo>
                  <a:pt x="252" y="152"/>
                  <a:pt x="252" y="152"/>
                  <a:pt x="252" y="152"/>
                </a:cubicBezTo>
                <a:cubicBezTo>
                  <a:pt x="251" y="152"/>
                  <a:pt x="250" y="151"/>
                  <a:pt x="250" y="151"/>
                </a:cubicBezTo>
                <a:cubicBezTo>
                  <a:pt x="250" y="150"/>
                  <a:pt x="251" y="149"/>
                  <a:pt x="252" y="149"/>
                </a:cubicBezTo>
                <a:cubicBezTo>
                  <a:pt x="360" y="149"/>
                  <a:pt x="360" y="149"/>
                  <a:pt x="360" y="149"/>
                </a:cubicBezTo>
                <a:cubicBezTo>
                  <a:pt x="362" y="149"/>
                  <a:pt x="365" y="147"/>
                  <a:pt x="365" y="144"/>
                </a:cubicBezTo>
                <a:cubicBezTo>
                  <a:pt x="365" y="141"/>
                  <a:pt x="362" y="139"/>
                  <a:pt x="360" y="139"/>
                </a:cubicBezTo>
                <a:cubicBezTo>
                  <a:pt x="240" y="139"/>
                  <a:pt x="240" y="139"/>
                  <a:pt x="240" y="139"/>
                </a:cubicBezTo>
                <a:cubicBezTo>
                  <a:pt x="239" y="139"/>
                  <a:pt x="239" y="138"/>
                  <a:pt x="239" y="137"/>
                </a:cubicBezTo>
                <a:cubicBezTo>
                  <a:pt x="239" y="136"/>
                  <a:pt x="239" y="135"/>
                  <a:pt x="240" y="135"/>
                </a:cubicBezTo>
                <a:cubicBezTo>
                  <a:pt x="360" y="135"/>
                  <a:pt x="360" y="135"/>
                  <a:pt x="360" y="135"/>
                </a:cubicBezTo>
                <a:cubicBezTo>
                  <a:pt x="363" y="135"/>
                  <a:pt x="365" y="133"/>
                  <a:pt x="365" y="130"/>
                </a:cubicBezTo>
                <a:cubicBezTo>
                  <a:pt x="365" y="127"/>
                  <a:pt x="363" y="125"/>
                  <a:pt x="360" y="125"/>
                </a:cubicBezTo>
                <a:cubicBezTo>
                  <a:pt x="245" y="125"/>
                  <a:pt x="245" y="125"/>
                  <a:pt x="245" y="125"/>
                </a:cubicBezTo>
                <a:cubicBezTo>
                  <a:pt x="244" y="125"/>
                  <a:pt x="243" y="124"/>
                  <a:pt x="243" y="124"/>
                </a:cubicBezTo>
                <a:cubicBezTo>
                  <a:pt x="243" y="123"/>
                  <a:pt x="244" y="122"/>
                  <a:pt x="245" y="122"/>
                </a:cubicBezTo>
                <a:cubicBezTo>
                  <a:pt x="366" y="122"/>
                  <a:pt x="366" y="122"/>
                  <a:pt x="366" y="122"/>
                </a:cubicBezTo>
                <a:cubicBezTo>
                  <a:pt x="368" y="122"/>
                  <a:pt x="371" y="120"/>
                  <a:pt x="371" y="117"/>
                </a:cubicBezTo>
                <a:cubicBezTo>
                  <a:pt x="371" y="114"/>
                  <a:pt x="368" y="112"/>
                  <a:pt x="366" y="112"/>
                </a:cubicBezTo>
                <a:cubicBezTo>
                  <a:pt x="245" y="112"/>
                  <a:pt x="245" y="112"/>
                  <a:pt x="245" y="112"/>
                </a:cubicBezTo>
                <a:cubicBezTo>
                  <a:pt x="244" y="112"/>
                  <a:pt x="243" y="111"/>
                  <a:pt x="243" y="110"/>
                </a:cubicBezTo>
                <a:cubicBezTo>
                  <a:pt x="243" y="109"/>
                  <a:pt x="244" y="108"/>
                  <a:pt x="245" y="108"/>
                </a:cubicBezTo>
                <a:cubicBezTo>
                  <a:pt x="375" y="108"/>
                  <a:pt x="375" y="108"/>
                  <a:pt x="375" y="108"/>
                </a:cubicBezTo>
                <a:cubicBezTo>
                  <a:pt x="378" y="108"/>
                  <a:pt x="380" y="106"/>
                  <a:pt x="380" y="103"/>
                </a:cubicBezTo>
                <a:cubicBezTo>
                  <a:pt x="380" y="100"/>
                  <a:pt x="378" y="98"/>
                  <a:pt x="375" y="98"/>
                </a:cubicBezTo>
                <a:cubicBezTo>
                  <a:pt x="202" y="98"/>
                  <a:pt x="202" y="98"/>
                  <a:pt x="202" y="98"/>
                </a:cubicBezTo>
                <a:cubicBezTo>
                  <a:pt x="201" y="98"/>
                  <a:pt x="200" y="97"/>
                  <a:pt x="200" y="96"/>
                </a:cubicBezTo>
                <a:cubicBezTo>
                  <a:pt x="200" y="95"/>
                  <a:pt x="201" y="95"/>
                  <a:pt x="202" y="95"/>
                </a:cubicBezTo>
                <a:cubicBezTo>
                  <a:pt x="375" y="95"/>
                  <a:pt x="375" y="95"/>
                  <a:pt x="375" y="95"/>
                </a:cubicBezTo>
                <a:cubicBezTo>
                  <a:pt x="378" y="95"/>
                  <a:pt x="380" y="92"/>
                  <a:pt x="380" y="89"/>
                </a:cubicBezTo>
                <a:cubicBezTo>
                  <a:pt x="380" y="87"/>
                  <a:pt x="378" y="85"/>
                  <a:pt x="375" y="85"/>
                </a:cubicBezTo>
                <a:cubicBezTo>
                  <a:pt x="213" y="85"/>
                  <a:pt x="213" y="85"/>
                  <a:pt x="213" y="85"/>
                </a:cubicBezTo>
                <a:cubicBezTo>
                  <a:pt x="213" y="84"/>
                  <a:pt x="213" y="84"/>
                  <a:pt x="213" y="84"/>
                </a:cubicBezTo>
                <a:cubicBezTo>
                  <a:pt x="209" y="84"/>
                  <a:pt x="209" y="84"/>
                  <a:pt x="209" y="84"/>
                </a:cubicBezTo>
                <a:cubicBezTo>
                  <a:pt x="208" y="84"/>
                  <a:pt x="208" y="84"/>
                  <a:pt x="208" y="83"/>
                </a:cubicBezTo>
                <a:cubicBezTo>
                  <a:pt x="208" y="82"/>
                  <a:pt x="208" y="81"/>
                  <a:pt x="209" y="81"/>
                </a:cubicBezTo>
                <a:cubicBezTo>
                  <a:pt x="366" y="81"/>
                  <a:pt x="366" y="81"/>
                  <a:pt x="366" y="81"/>
                </a:cubicBezTo>
                <a:cubicBezTo>
                  <a:pt x="369" y="81"/>
                  <a:pt x="371" y="79"/>
                  <a:pt x="371" y="76"/>
                </a:cubicBezTo>
                <a:cubicBezTo>
                  <a:pt x="371" y="73"/>
                  <a:pt x="369" y="71"/>
                  <a:pt x="366" y="71"/>
                </a:cubicBezTo>
                <a:cubicBezTo>
                  <a:pt x="222" y="71"/>
                  <a:pt x="222" y="71"/>
                  <a:pt x="222" y="71"/>
                </a:cubicBezTo>
                <a:cubicBezTo>
                  <a:pt x="221" y="71"/>
                  <a:pt x="220" y="70"/>
                  <a:pt x="220" y="69"/>
                </a:cubicBezTo>
                <a:cubicBezTo>
                  <a:pt x="220" y="68"/>
                  <a:pt x="221" y="67"/>
                  <a:pt x="222" y="67"/>
                </a:cubicBezTo>
                <a:cubicBezTo>
                  <a:pt x="396" y="67"/>
                  <a:pt x="396" y="67"/>
                  <a:pt x="396" y="67"/>
                </a:cubicBezTo>
                <a:cubicBezTo>
                  <a:pt x="399" y="67"/>
                  <a:pt x="402" y="65"/>
                  <a:pt x="402" y="62"/>
                </a:cubicBezTo>
                <a:cubicBezTo>
                  <a:pt x="402" y="60"/>
                  <a:pt x="399" y="57"/>
                  <a:pt x="396" y="57"/>
                </a:cubicBezTo>
                <a:cubicBezTo>
                  <a:pt x="270" y="57"/>
                  <a:pt x="270" y="57"/>
                  <a:pt x="270" y="57"/>
                </a:cubicBezTo>
                <a:cubicBezTo>
                  <a:pt x="269" y="57"/>
                  <a:pt x="268" y="57"/>
                  <a:pt x="268" y="56"/>
                </a:cubicBezTo>
                <a:cubicBezTo>
                  <a:pt x="268" y="55"/>
                  <a:pt x="269" y="54"/>
                  <a:pt x="270" y="54"/>
                </a:cubicBezTo>
                <a:cubicBezTo>
                  <a:pt x="397" y="54"/>
                  <a:pt x="397" y="54"/>
                  <a:pt x="397" y="54"/>
                </a:cubicBezTo>
                <a:cubicBezTo>
                  <a:pt x="400" y="54"/>
                  <a:pt x="402" y="52"/>
                  <a:pt x="402" y="49"/>
                </a:cubicBezTo>
                <a:cubicBezTo>
                  <a:pt x="402" y="46"/>
                  <a:pt x="400" y="44"/>
                  <a:pt x="397" y="44"/>
                </a:cubicBezTo>
                <a:cubicBezTo>
                  <a:pt x="253" y="44"/>
                  <a:pt x="253" y="44"/>
                  <a:pt x="253" y="44"/>
                </a:cubicBezTo>
                <a:cubicBezTo>
                  <a:pt x="252" y="44"/>
                  <a:pt x="252" y="43"/>
                  <a:pt x="252" y="42"/>
                </a:cubicBezTo>
                <a:cubicBezTo>
                  <a:pt x="252" y="41"/>
                  <a:pt x="252" y="40"/>
                  <a:pt x="253" y="40"/>
                </a:cubicBezTo>
                <a:cubicBezTo>
                  <a:pt x="399" y="40"/>
                  <a:pt x="399" y="40"/>
                  <a:pt x="399" y="40"/>
                </a:cubicBezTo>
                <a:cubicBezTo>
                  <a:pt x="402" y="40"/>
                  <a:pt x="404" y="38"/>
                  <a:pt x="404" y="35"/>
                </a:cubicBezTo>
                <a:cubicBezTo>
                  <a:pt x="404" y="32"/>
                  <a:pt x="402" y="30"/>
                  <a:pt x="399" y="30"/>
                </a:cubicBezTo>
                <a:cubicBezTo>
                  <a:pt x="289" y="30"/>
                  <a:pt x="289" y="30"/>
                  <a:pt x="289" y="30"/>
                </a:cubicBezTo>
                <a:cubicBezTo>
                  <a:pt x="288" y="30"/>
                  <a:pt x="287" y="29"/>
                  <a:pt x="287" y="28"/>
                </a:cubicBezTo>
                <a:cubicBezTo>
                  <a:pt x="287" y="27"/>
                  <a:pt x="288" y="27"/>
                  <a:pt x="289" y="27"/>
                </a:cubicBezTo>
                <a:cubicBezTo>
                  <a:pt x="292" y="27"/>
                  <a:pt x="292" y="27"/>
                  <a:pt x="292" y="27"/>
                </a:cubicBezTo>
                <a:cubicBezTo>
                  <a:pt x="294" y="27"/>
                  <a:pt x="296" y="24"/>
                  <a:pt x="296" y="22"/>
                </a:cubicBezTo>
                <a:cubicBezTo>
                  <a:pt x="296" y="19"/>
                  <a:pt x="294" y="17"/>
                  <a:pt x="292" y="17"/>
                </a:cubicBezTo>
                <a:cubicBezTo>
                  <a:pt x="147" y="17"/>
                  <a:pt x="147" y="17"/>
                  <a:pt x="147" y="17"/>
                </a:cubicBezTo>
                <a:cubicBezTo>
                  <a:pt x="144" y="17"/>
                  <a:pt x="142" y="19"/>
                  <a:pt x="142" y="22"/>
                </a:cubicBezTo>
                <a:cubicBezTo>
                  <a:pt x="142" y="24"/>
                  <a:pt x="144" y="27"/>
                  <a:pt x="147" y="27"/>
                </a:cubicBezTo>
                <a:cubicBezTo>
                  <a:pt x="178" y="27"/>
                  <a:pt x="178" y="27"/>
                  <a:pt x="178" y="27"/>
                </a:cubicBezTo>
                <a:cubicBezTo>
                  <a:pt x="179" y="27"/>
                  <a:pt x="180" y="27"/>
                  <a:pt x="180" y="28"/>
                </a:cubicBezTo>
                <a:cubicBezTo>
                  <a:pt x="180" y="29"/>
                  <a:pt x="179" y="30"/>
                  <a:pt x="178" y="30"/>
                </a:cubicBezTo>
                <a:cubicBezTo>
                  <a:pt x="132" y="30"/>
                  <a:pt x="132" y="30"/>
                  <a:pt x="132" y="30"/>
                </a:cubicBezTo>
                <a:cubicBezTo>
                  <a:pt x="130" y="30"/>
                  <a:pt x="128" y="32"/>
                  <a:pt x="128" y="35"/>
                </a:cubicBezTo>
                <a:cubicBezTo>
                  <a:pt x="128" y="38"/>
                  <a:pt x="130" y="40"/>
                  <a:pt x="132" y="40"/>
                </a:cubicBezTo>
                <a:cubicBezTo>
                  <a:pt x="177" y="40"/>
                  <a:pt x="177" y="40"/>
                  <a:pt x="177" y="40"/>
                </a:cubicBezTo>
                <a:cubicBezTo>
                  <a:pt x="178" y="40"/>
                  <a:pt x="178" y="41"/>
                  <a:pt x="178" y="42"/>
                </a:cubicBezTo>
                <a:cubicBezTo>
                  <a:pt x="178" y="43"/>
                  <a:pt x="178" y="44"/>
                  <a:pt x="177" y="44"/>
                </a:cubicBezTo>
                <a:cubicBezTo>
                  <a:pt x="137" y="44"/>
                  <a:pt x="137" y="44"/>
                  <a:pt x="137" y="44"/>
                </a:cubicBezTo>
                <a:cubicBezTo>
                  <a:pt x="134" y="44"/>
                  <a:pt x="132" y="46"/>
                  <a:pt x="132" y="49"/>
                </a:cubicBezTo>
                <a:cubicBezTo>
                  <a:pt x="132" y="52"/>
                  <a:pt x="134" y="54"/>
                  <a:pt x="137" y="54"/>
                </a:cubicBezTo>
                <a:cubicBezTo>
                  <a:pt x="173" y="54"/>
                  <a:pt x="173" y="54"/>
                  <a:pt x="173" y="54"/>
                </a:cubicBezTo>
                <a:cubicBezTo>
                  <a:pt x="174" y="54"/>
                  <a:pt x="175" y="55"/>
                  <a:pt x="175" y="56"/>
                </a:cubicBezTo>
                <a:cubicBezTo>
                  <a:pt x="175" y="57"/>
                  <a:pt x="174" y="57"/>
                  <a:pt x="173" y="57"/>
                </a:cubicBezTo>
                <a:cubicBezTo>
                  <a:pt x="142" y="57"/>
                  <a:pt x="142" y="57"/>
                  <a:pt x="142" y="57"/>
                </a:cubicBezTo>
                <a:cubicBezTo>
                  <a:pt x="139" y="57"/>
                  <a:pt x="137" y="60"/>
                  <a:pt x="137" y="62"/>
                </a:cubicBezTo>
                <a:cubicBezTo>
                  <a:pt x="137" y="65"/>
                  <a:pt x="139" y="67"/>
                  <a:pt x="142" y="67"/>
                </a:cubicBezTo>
                <a:cubicBezTo>
                  <a:pt x="170" y="67"/>
                  <a:pt x="170" y="67"/>
                  <a:pt x="170" y="67"/>
                </a:cubicBezTo>
                <a:cubicBezTo>
                  <a:pt x="171" y="67"/>
                  <a:pt x="172" y="68"/>
                  <a:pt x="172" y="69"/>
                </a:cubicBezTo>
                <a:cubicBezTo>
                  <a:pt x="172" y="70"/>
                  <a:pt x="171" y="71"/>
                  <a:pt x="170" y="71"/>
                </a:cubicBezTo>
                <a:cubicBezTo>
                  <a:pt x="142" y="71"/>
                  <a:pt x="142" y="71"/>
                  <a:pt x="142" y="71"/>
                </a:cubicBezTo>
                <a:cubicBezTo>
                  <a:pt x="139" y="71"/>
                  <a:pt x="137" y="73"/>
                  <a:pt x="137" y="76"/>
                </a:cubicBezTo>
                <a:cubicBezTo>
                  <a:pt x="137" y="79"/>
                  <a:pt x="139" y="81"/>
                  <a:pt x="142" y="81"/>
                </a:cubicBezTo>
                <a:cubicBezTo>
                  <a:pt x="148" y="81"/>
                  <a:pt x="148" y="81"/>
                  <a:pt x="148" y="81"/>
                </a:cubicBezTo>
                <a:cubicBezTo>
                  <a:pt x="148" y="81"/>
                  <a:pt x="149" y="82"/>
                  <a:pt x="149" y="83"/>
                </a:cubicBezTo>
                <a:cubicBezTo>
                  <a:pt x="149" y="84"/>
                  <a:pt x="148" y="85"/>
                  <a:pt x="148" y="85"/>
                </a:cubicBezTo>
                <a:cubicBezTo>
                  <a:pt x="124" y="85"/>
                  <a:pt x="124" y="85"/>
                  <a:pt x="124" y="85"/>
                </a:cubicBezTo>
                <a:cubicBezTo>
                  <a:pt x="124" y="84"/>
                  <a:pt x="124" y="84"/>
                  <a:pt x="123" y="84"/>
                </a:cubicBezTo>
                <a:cubicBezTo>
                  <a:pt x="37" y="84"/>
                  <a:pt x="37" y="84"/>
                  <a:pt x="37" y="84"/>
                </a:cubicBezTo>
                <a:cubicBezTo>
                  <a:pt x="36" y="84"/>
                  <a:pt x="36" y="84"/>
                  <a:pt x="36" y="83"/>
                </a:cubicBezTo>
                <a:cubicBezTo>
                  <a:pt x="36" y="82"/>
                  <a:pt x="36" y="81"/>
                  <a:pt x="37" y="81"/>
                </a:cubicBezTo>
                <a:cubicBezTo>
                  <a:pt x="87" y="81"/>
                  <a:pt x="87" y="81"/>
                  <a:pt x="87" y="81"/>
                </a:cubicBezTo>
                <a:cubicBezTo>
                  <a:pt x="89" y="81"/>
                  <a:pt x="92" y="79"/>
                  <a:pt x="92" y="76"/>
                </a:cubicBezTo>
                <a:cubicBezTo>
                  <a:pt x="92" y="73"/>
                  <a:pt x="89" y="71"/>
                  <a:pt x="87" y="71"/>
                </a:cubicBezTo>
                <a:cubicBezTo>
                  <a:pt x="6" y="71"/>
                  <a:pt x="6" y="71"/>
                  <a:pt x="6" y="71"/>
                </a:cubicBezTo>
                <a:cubicBezTo>
                  <a:pt x="5" y="71"/>
                  <a:pt x="4" y="70"/>
                  <a:pt x="4" y="69"/>
                </a:cubicBezTo>
                <a:cubicBezTo>
                  <a:pt x="4" y="68"/>
                  <a:pt x="5" y="67"/>
                  <a:pt x="6" y="67"/>
                </a:cubicBezTo>
                <a:cubicBezTo>
                  <a:pt x="82" y="67"/>
                  <a:pt x="82" y="67"/>
                  <a:pt x="82" y="67"/>
                </a:cubicBezTo>
                <a:cubicBezTo>
                  <a:pt x="85" y="67"/>
                  <a:pt x="87" y="65"/>
                  <a:pt x="87" y="62"/>
                </a:cubicBezTo>
                <a:cubicBezTo>
                  <a:pt x="87" y="59"/>
                  <a:pt x="85" y="57"/>
                  <a:pt x="82" y="57"/>
                </a:cubicBezTo>
                <a:cubicBezTo>
                  <a:pt x="14" y="57"/>
                  <a:pt x="14" y="57"/>
                  <a:pt x="14" y="57"/>
                </a:cubicBezTo>
                <a:cubicBezTo>
                  <a:pt x="13" y="57"/>
                  <a:pt x="13" y="56"/>
                  <a:pt x="13" y="55"/>
                </a:cubicBezTo>
                <a:cubicBezTo>
                  <a:pt x="13" y="54"/>
                  <a:pt x="13" y="54"/>
                  <a:pt x="14" y="54"/>
                </a:cubicBezTo>
                <a:cubicBezTo>
                  <a:pt x="56" y="54"/>
                  <a:pt x="56" y="54"/>
                  <a:pt x="56" y="54"/>
                </a:cubicBezTo>
                <a:cubicBezTo>
                  <a:pt x="59" y="54"/>
                  <a:pt x="61" y="51"/>
                  <a:pt x="61" y="49"/>
                </a:cubicBezTo>
                <a:cubicBezTo>
                  <a:pt x="61" y="46"/>
                  <a:pt x="59" y="44"/>
                  <a:pt x="56" y="44"/>
                </a:cubicBezTo>
                <a:cubicBezTo>
                  <a:pt x="17" y="44"/>
                  <a:pt x="17" y="44"/>
                  <a:pt x="17" y="44"/>
                </a:cubicBezTo>
                <a:cubicBezTo>
                  <a:pt x="16" y="44"/>
                  <a:pt x="16" y="43"/>
                  <a:pt x="16" y="42"/>
                </a:cubicBezTo>
                <a:cubicBezTo>
                  <a:pt x="16" y="41"/>
                  <a:pt x="16" y="40"/>
                  <a:pt x="17" y="40"/>
                </a:cubicBezTo>
                <a:cubicBezTo>
                  <a:pt x="48" y="40"/>
                  <a:pt x="48" y="40"/>
                  <a:pt x="48" y="40"/>
                </a:cubicBezTo>
                <a:cubicBezTo>
                  <a:pt x="65" y="40"/>
                  <a:pt x="79" y="26"/>
                  <a:pt x="79" y="9"/>
                </a:cubicBezTo>
                <a:cubicBezTo>
                  <a:pt x="81" y="9"/>
                  <a:pt x="81" y="9"/>
                  <a:pt x="81" y="9"/>
                </a:cubicBezTo>
                <a:cubicBezTo>
                  <a:pt x="81" y="0"/>
                  <a:pt x="81" y="0"/>
                  <a:pt x="81" y="0"/>
                </a:cubicBezTo>
                <a:cubicBezTo>
                  <a:pt x="72" y="0"/>
                  <a:pt x="72" y="0"/>
                  <a:pt x="72" y="0"/>
                </a:cubicBezTo>
                <a:cubicBezTo>
                  <a:pt x="72" y="9"/>
                  <a:pt x="72" y="9"/>
                  <a:pt x="72" y="9"/>
                </a:cubicBezTo>
                <a:cubicBezTo>
                  <a:pt x="75" y="9"/>
                  <a:pt x="75" y="9"/>
                  <a:pt x="75" y="9"/>
                </a:cubicBezTo>
                <a:cubicBezTo>
                  <a:pt x="75" y="24"/>
                  <a:pt x="63" y="37"/>
                  <a:pt x="48" y="37"/>
                </a:cubicBezTo>
                <a:cubicBezTo>
                  <a:pt x="17" y="37"/>
                  <a:pt x="17" y="37"/>
                  <a:pt x="17" y="37"/>
                </a:cubicBezTo>
                <a:cubicBezTo>
                  <a:pt x="15" y="37"/>
                  <a:pt x="12" y="39"/>
                  <a:pt x="12" y="42"/>
                </a:cubicBezTo>
                <a:cubicBezTo>
                  <a:pt x="12" y="45"/>
                  <a:pt x="15" y="47"/>
                  <a:pt x="17" y="47"/>
                </a:cubicBezTo>
                <a:cubicBezTo>
                  <a:pt x="56" y="47"/>
                  <a:pt x="56" y="47"/>
                  <a:pt x="56" y="47"/>
                </a:cubicBezTo>
                <a:cubicBezTo>
                  <a:pt x="57" y="47"/>
                  <a:pt x="58" y="48"/>
                  <a:pt x="58" y="49"/>
                </a:cubicBezTo>
                <a:cubicBezTo>
                  <a:pt x="58" y="50"/>
                  <a:pt x="57" y="50"/>
                  <a:pt x="56" y="50"/>
                </a:cubicBezTo>
                <a:cubicBezTo>
                  <a:pt x="14" y="50"/>
                  <a:pt x="14" y="50"/>
                  <a:pt x="14" y="50"/>
                </a:cubicBezTo>
                <a:cubicBezTo>
                  <a:pt x="12" y="50"/>
                  <a:pt x="9" y="53"/>
                  <a:pt x="9" y="55"/>
                </a:cubicBezTo>
                <a:cubicBezTo>
                  <a:pt x="9" y="58"/>
                  <a:pt x="12" y="61"/>
                  <a:pt x="14" y="61"/>
                </a:cubicBezTo>
                <a:cubicBezTo>
                  <a:pt x="82" y="61"/>
                  <a:pt x="82" y="61"/>
                  <a:pt x="82" y="61"/>
                </a:cubicBezTo>
                <a:cubicBezTo>
                  <a:pt x="83" y="61"/>
                  <a:pt x="84" y="61"/>
                  <a:pt x="84" y="62"/>
                </a:cubicBezTo>
                <a:cubicBezTo>
                  <a:pt x="84" y="63"/>
                  <a:pt x="83" y="64"/>
                  <a:pt x="82" y="64"/>
                </a:cubicBezTo>
                <a:cubicBezTo>
                  <a:pt x="6" y="64"/>
                  <a:pt x="6" y="64"/>
                  <a:pt x="6" y="64"/>
                </a:cubicBezTo>
                <a:cubicBezTo>
                  <a:pt x="3" y="64"/>
                  <a:pt x="0" y="66"/>
                  <a:pt x="0" y="69"/>
                </a:cubicBezTo>
                <a:cubicBezTo>
                  <a:pt x="0" y="72"/>
                  <a:pt x="3" y="74"/>
                  <a:pt x="6" y="74"/>
                </a:cubicBezTo>
                <a:cubicBezTo>
                  <a:pt x="87" y="74"/>
                  <a:pt x="87" y="74"/>
                  <a:pt x="87" y="74"/>
                </a:cubicBezTo>
                <a:cubicBezTo>
                  <a:pt x="88" y="74"/>
                  <a:pt x="88" y="75"/>
                  <a:pt x="88" y="76"/>
                </a:cubicBezTo>
                <a:cubicBezTo>
                  <a:pt x="88" y="77"/>
                  <a:pt x="88" y="77"/>
                  <a:pt x="87" y="77"/>
                </a:cubicBezTo>
                <a:cubicBezTo>
                  <a:pt x="37" y="77"/>
                  <a:pt x="37" y="77"/>
                  <a:pt x="37" y="77"/>
                </a:cubicBezTo>
                <a:cubicBezTo>
                  <a:pt x="35" y="77"/>
                  <a:pt x="32" y="80"/>
                  <a:pt x="32" y="83"/>
                </a:cubicBezTo>
                <a:cubicBezTo>
                  <a:pt x="32" y="85"/>
                  <a:pt x="35" y="88"/>
                  <a:pt x="37" y="88"/>
                </a:cubicBezTo>
                <a:cubicBezTo>
                  <a:pt x="117" y="88"/>
                  <a:pt x="117" y="88"/>
                  <a:pt x="117" y="88"/>
                </a:cubicBezTo>
                <a:cubicBezTo>
                  <a:pt x="117" y="88"/>
                  <a:pt x="117" y="88"/>
                  <a:pt x="117" y="88"/>
                </a:cubicBezTo>
                <a:cubicBezTo>
                  <a:pt x="124" y="88"/>
                  <a:pt x="124" y="88"/>
                  <a:pt x="124" y="88"/>
                </a:cubicBezTo>
                <a:cubicBezTo>
                  <a:pt x="124" y="88"/>
                  <a:pt x="125" y="89"/>
                  <a:pt x="125" y="89"/>
                </a:cubicBezTo>
                <a:cubicBezTo>
                  <a:pt x="125" y="90"/>
                  <a:pt x="124" y="91"/>
                  <a:pt x="123" y="91"/>
                </a:cubicBezTo>
                <a:cubicBezTo>
                  <a:pt x="39" y="91"/>
                  <a:pt x="39" y="91"/>
                  <a:pt x="39" y="91"/>
                </a:cubicBezTo>
                <a:cubicBezTo>
                  <a:pt x="36" y="91"/>
                  <a:pt x="34" y="93"/>
                  <a:pt x="34" y="96"/>
                </a:cubicBezTo>
                <a:cubicBezTo>
                  <a:pt x="34" y="99"/>
                  <a:pt x="36" y="101"/>
                  <a:pt x="39" y="101"/>
                </a:cubicBezTo>
                <a:cubicBezTo>
                  <a:pt x="122" y="101"/>
                  <a:pt x="122" y="101"/>
                  <a:pt x="122" y="101"/>
                </a:cubicBezTo>
                <a:cubicBezTo>
                  <a:pt x="123" y="101"/>
                  <a:pt x="124" y="102"/>
                  <a:pt x="124" y="103"/>
                </a:cubicBezTo>
                <a:cubicBezTo>
                  <a:pt x="124" y="104"/>
                  <a:pt x="123" y="105"/>
                  <a:pt x="122" y="105"/>
                </a:cubicBezTo>
                <a:cubicBezTo>
                  <a:pt x="43" y="105"/>
                  <a:pt x="43" y="105"/>
                  <a:pt x="43" y="105"/>
                </a:cubicBezTo>
                <a:cubicBezTo>
                  <a:pt x="40" y="105"/>
                  <a:pt x="38" y="107"/>
                  <a:pt x="38" y="110"/>
                </a:cubicBezTo>
                <a:cubicBezTo>
                  <a:pt x="38" y="113"/>
                  <a:pt x="40" y="115"/>
                  <a:pt x="43" y="115"/>
                </a:cubicBezTo>
                <a:cubicBezTo>
                  <a:pt x="102" y="115"/>
                  <a:pt x="102" y="115"/>
                  <a:pt x="102" y="115"/>
                </a:cubicBezTo>
                <a:cubicBezTo>
                  <a:pt x="103" y="115"/>
                  <a:pt x="104" y="116"/>
                  <a:pt x="104" y="117"/>
                </a:cubicBezTo>
                <a:cubicBezTo>
                  <a:pt x="104" y="118"/>
                  <a:pt x="103" y="118"/>
                  <a:pt x="102" y="118"/>
                </a:cubicBezTo>
                <a:cubicBezTo>
                  <a:pt x="39" y="118"/>
                  <a:pt x="39" y="118"/>
                  <a:pt x="39" y="118"/>
                </a:cubicBezTo>
                <a:cubicBezTo>
                  <a:pt x="36" y="118"/>
                  <a:pt x="33" y="121"/>
                  <a:pt x="33" y="123"/>
                </a:cubicBezTo>
                <a:cubicBezTo>
                  <a:pt x="33" y="126"/>
                  <a:pt x="36" y="128"/>
                  <a:pt x="39" y="128"/>
                </a:cubicBezTo>
                <a:cubicBezTo>
                  <a:pt x="90" y="128"/>
                  <a:pt x="90" y="128"/>
                  <a:pt x="90" y="128"/>
                </a:cubicBezTo>
                <a:cubicBezTo>
                  <a:pt x="91" y="128"/>
                  <a:pt x="92" y="129"/>
                  <a:pt x="92" y="130"/>
                </a:cubicBezTo>
                <a:cubicBezTo>
                  <a:pt x="92" y="131"/>
                  <a:pt x="91" y="132"/>
                  <a:pt x="90" y="132"/>
                </a:cubicBezTo>
                <a:cubicBezTo>
                  <a:pt x="45" y="132"/>
                  <a:pt x="45" y="132"/>
                  <a:pt x="45" y="132"/>
                </a:cubicBezTo>
                <a:cubicBezTo>
                  <a:pt x="42" y="132"/>
                  <a:pt x="40" y="134"/>
                  <a:pt x="40" y="137"/>
                </a:cubicBezTo>
                <a:cubicBezTo>
                  <a:pt x="40" y="140"/>
                  <a:pt x="42" y="142"/>
                  <a:pt x="45" y="142"/>
                </a:cubicBezTo>
                <a:cubicBezTo>
                  <a:pt x="63" y="142"/>
                  <a:pt x="63" y="142"/>
                  <a:pt x="63" y="142"/>
                </a:cubicBezTo>
                <a:cubicBezTo>
                  <a:pt x="64" y="142"/>
                  <a:pt x="65" y="143"/>
                  <a:pt x="65" y="144"/>
                </a:cubicBezTo>
                <a:cubicBezTo>
                  <a:pt x="65" y="145"/>
                  <a:pt x="64" y="146"/>
                  <a:pt x="63" y="146"/>
                </a:cubicBezTo>
                <a:cubicBezTo>
                  <a:pt x="56" y="146"/>
                  <a:pt x="56" y="146"/>
                  <a:pt x="56" y="146"/>
                </a:cubicBezTo>
                <a:cubicBezTo>
                  <a:pt x="53" y="146"/>
                  <a:pt x="51" y="148"/>
                  <a:pt x="51" y="151"/>
                </a:cubicBezTo>
                <a:cubicBezTo>
                  <a:pt x="51" y="153"/>
                  <a:pt x="53" y="156"/>
                  <a:pt x="56" y="156"/>
                </a:cubicBezTo>
                <a:cubicBezTo>
                  <a:pt x="65" y="156"/>
                  <a:pt x="65" y="156"/>
                  <a:pt x="65" y="156"/>
                </a:cubicBezTo>
                <a:cubicBezTo>
                  <a:pt x="66" y="156"/>
                  <a:pt x="67" y="156"/>
                  <a:pt x="67" y="157"/>
                </a:cubicBezTo>
                <a:cubicBezTo>
                  <a:pt x="67" y="158"/>
                  <a:pt x="66" y="159"/>
                  <a:pt x="65" y="159"/>
                </a:cubicBezTo>
                <a:cubicBezTo>
                  <a:pt x="65" y="159"/>
                  <a:pt x="65" y="159"/>
                  <a:pt x="65" y="159"/>
                </a:cubicBezTo>
                <a:cubicBezTo>
                  <a:pt x="62" y="159"/>
                  <a:pt x="60" y="161"/>
                  <a:pt x="60" y="164"/>
                </a:cubicBezTo>
                <a:cubicBezTo>
                  <a:pt x="60" y="167"/>
                  <a:pt x="62" y="169"/>
                  <a:pt x="65" y="169"/>
                </a:cubicBezTo>
                <a:cubicBezTo>
                  <a:pt x="84" y="169"/>
                  <a:pt x="84" y="169"/>
                  <a:pt x="84" y="169"/>
                </a:cubicBezTo>
                <a:cubicBezTo>
                  <a:pt x="84" y="169"/>
                  <a:pt x="85" y="170"/>
                  <a:pt x="85" y="171"/>
                </a:cubicBezTo>
                <a:cubicBezTo>
                  <a:pt x="85" y="172"/>
                  <a:pt x="84" y="173"/>
                  <a:pt x="84" y="173"/>
                </a:cubicBezTo>
                <a:cubicBezTo>
                  <a:pt x="80" y="173"/>
                  <a:pt x="80" y="173"/>
                  <a:pt x="80" y="173"/>
                </a:cubicBezTo>
                <a:cubicBezTo>
                  <a:pt x="77" y="173"/>
                  <a:pt x="75" y="175"/>
                  <a:pt x="75" y="178"/>
                </a:cubicBezTo>
                <a:cubicBezTo>
                  <a:pt x="75" y="181"/>
                  <a:pt x="77" y="183"/>
                  <a:pt x="80" y="183"/>
                </a:cubicBezTo>
                <a:cubicBezTo>
                  <a:pt x="125" y="183"/>
                  <a:pt x="125" y="183"/>
                  <a:pt x="125" y="183"/>
                </a:cubicBezTo>
                <a:cubicBezTo>
                  <a:pt x="126" y="183"/>
                  <a:pt x="127" y="184"/>
                  <a:pt x="127" y="185"/>
                </a:cubicBezTo>
                <a:cubicBezTo>
                  <a:pt x="127" y="186"/>
                  <a:pt x="126" y="186"/>
                  <a:pt x="125" y="186"/>
                </a:cubicBezTo>
                <a:cubicBezTo>
                  <a:pt x="89" y="186"/>
                  <a:pt x="89" y="186"/>
                  <a:pt x="89" y="186"/>
                </a:cubicBezTo>
                <a:cubicBezTo>
                  <a:pt x="86" y="186"/>
                  <a:pt x="84" y="189"/>
                  <a:pt x="84" y="191"/>
                </a:cubicBezTo>
                <a:cubicBezTo>
                  <a:pt x="84" y="194"/>
                  <a:pt x="86" y="196"/>
                  <a:pt x="89" y="196"/>
                </a:cubicBezTo>
                <a:cubicBezTo>
                  <a:pt x="143" y="196"/>
                  <a:pt x="143" y="196"/>
                  <a:pt x="143" y="196"/>
                </a:cubicBezTo>
                <a:cubicBezTo>
                  <a:pt x="144" y="196"/>
                  <a:pt x="145" y="197"/>
                  <a:pt x="145" y="198"/>
                </a:cubicBezTo>
                <a:cubicBezTo>
                  <a:pt x="145" y="199"/>
                  <a:pt x="144" y="200"/>
                  <a:pt x="143" y="200"/>
                </a:cubicBezTo>
                <a:cubicBezTo>
                  <a:pt x="99" y="200"/>
                  <a:pt x="99" y="200"/>
                  <a:pt x="99" y="200"/>
                </a:cubicBezTo>
                <a:cubicBezTo>
                  <a:pt x="96" y="200"/>
                  <a:pt x="94" y="202"/>
                  <a:pt x="94" y="205"/>
                </a:cubicBezTo>
                <a:cubicBezTo>
                  <a:pt x="94" y="208"/>
                  <a:pt x="96" y="210"/>
                  <a:pt x="99" y="210"/>
                </a:cubicBezTo>
                <a:cubicBezTo>
                  <a:pt x="140" y="210"/>
                  <a:pt x="140" y="210"/>
                  <a:pt x="140" y="210"/>
                </a:cubicBezTo>
                <a:cubicBezTo>
                  <a:pt x="141" y="210"/>
                  <a:pt x="142" y="211"/>
                  <a:pt x="142" y="212"/>
                </a:cubicBezTo>
                <a:cubicBezTo>
                  <a:pt x="142" y="213"/>
                  <a:pt x="141" y="213"/>
                  <a:pt x="140" y="213"/>
                </a:cubicBezTo>
                <a:cubicBezTo>
                  <a:pt x="105" y="213"/>
                  <a:pt x="105" y="213"/>
                  <a:pt x="105" y="213"/>
                </a:cubicBezTo>
                <a:cubicBezTo>
                  <a:pt x="103" y="213"/>
                  <a:pt x="100" y="216"/>
                  <a:pt x="100" y="218"/>
                </a:cubicBezTo>
                <a:cubicBezTo>
                  <a:pt x="100" y="221"/>
                  <a:pt x="103" y="224"/>
                  <a:pt x="105" y="224"/>
                </a:cubicBezTo>
                <a:cubicBezTo>
                  <a:pt x="130" y="224"/>
                  <a:pt x="130" y="224"/>
                  <a:pt x="130" y="224"/>
                </a:cubicBezTo>
                <a:cubicBezTo>
                  <a:pt x="131" y="224"/>
                  <a:pt x="132" y="224"/>
                  <a:pt x="132" y="225"/>
                </a:cubicBezTo>
                <a:cubicBezTo>
                  <a:pt x="132" y="226"/>
                  <a:pt x="131" y="227"/>
                  <a:pt x="130" y="227"/>
                </a:cubicBezTo>
                <a:cubicBezTo>
                  <a:pt x="104" y="227"/>
                  <a:pt x="104" y="227"/>
                  <a:pt x="104" y="227"/>
                </a:cubicBezTo>
                <a:cubicBezTo>
                  <a:pt x="101" y="227"/>
                  <a:pt x="99" y="229"/>
                  <a:pt x="99" y="232"/>
                </a:cubicBezTo>
                <a:cubicBezTo>
                  <a:pt x="99" y="235"/>
                  <a:pt x="101" y="237"/>
                  <a:pt x="104" y="237"/>
                </a:cubicBezTo>
                <a:cubicBezTo>
                  <a:pt x="117" y="237"/>
                  <a:pt x="117" y="237"/>
                  <a:pt x="117" y="237"/>
                </a:cubicBezTo>
                <a:cubicBezTo>
                  <a:pt x="118" y="237"/>
                  <a:pt x="119" y="238"/>
                  <a:pt x="119" y="239"/>
                </a:cubicBezTo>
                <a:cubicBezTo>
                  <a:pt x="119" y="240"/>
                  <a:pt x="118" y="240"/>
                  <a:pt x="117" y="240"/>
                </a:cubicBezTo>
                <a:cubicBezTo>
                  <a:pt x="105" y="240"/>
                  <a:pt x="105" y="240"/>
                  <a:pt x="105" y="240"/>
                </a:cubicBezTo>
                <a:cubicBezTo>
                  <a:pt x="102" y="240"/>
                  <a:pt x="100" y="243"/>
                  <a:pt x="100" y="246"/>
                </a:cubicBezTo>
                <a:cubicBezTo>
                  <a:pt x="100" y="248"/>
                  <a:pt x="102" y="251"/>
                  <a:pt x="105" y="251"/>
                </a:cubicBezTo>
                <a:cubicBezTo>
                  <a:pt x="112" y="251"/>
                  <a:pt x="112" y="251"/>
                  <a:pt x="112" y="251"/>
                </a:cubicBezTo>
                <a:cubicBezTo>
                  <a:pt x="112" y="251"/>
                  <a:pt x="113" y="251"/>
                  <a:pt x="113" y="252"/>
                </a:cubicBezTo>
                <a:cubicBezTo>
                  <a:pt x="113" y="253"/>
                  <a:pt x="112" y="254"/>
                  <a:pt x="112" y="254"/>
                </a:cubicBezTo>
                <a:cubicBezTo>
                  <a:pt x="105" y="254"/>
                  <a:pt x="105" y="254"/>
                  <a:pt x="105" y="254"/>
                </a:cubicBezTo>
                <a:cubicBezTo>
                  <a:pt x="102" y="254"/>
                  <a:pt x="100" y="256"/>
                  <a:pt x="100" y="259"/>
                </a:cubicBezTo>
                <a:cubicBezTo>
                  <a:pt x="100" y="262"/>
                  <a:pt x="102" y="264"/>
                  <a:pt x="105" y="264"/>
                </a:cubicBezTo>
                <a:cubicBezTo>
                  <a:pt x="109" y="264"/>
                  <a:pt x="109" y="264"/>
                  <a:pt x="109" y="264"/>
                </a:cubicBezTo>
                <a:cubicBezTo>
                  <a:pt x="240" y="264"/>
                  <a:pt x="240" y="264"/>
                  <a:pt x="240" y="264"/>
                </a:cubicBezTo>
                <a:cubicBezTo>
                  <a:pt x="244" y="264"/>
                  <a:pt x="248" y="260"/>
                  <a:pt x="248" y="256"/>
                </a:cubicBezTo>
                <a:cubicBezTo>
                  <a:pt x="248" y="251"/>
                  <a:pt x="244" y="247"/>
                  <a:pt x="240" y="247"/>
                </a:cubicBezTo>
                <a:cubicBezTo>
                  <a:pt x="230" y="247"/>
                  <a:pt x="230" y="247"/>
                  <a:pt x="230" y="247"/>
                </a:cubicBezTo>
                <a:cubicBezTo>
                  <a:pt x="227" y="247"/>
                  <a:pt x="225" y="245"/>
                  <a:pt x="225" y="242"/>
                </a:cubicBezTo>
                <a:cubicBezTo>
                  <a:pt x="225" y="239"/>
                  <a:pt x="227" y="237"/>
                  <a:pt x="230" y="237"/>
                </a:cubicBezTo>
                <a:cubicBezTo>
                  <a:pt x="231" y="237"/>
                  <a:pt x="231" y="237"/>
                  <a:pt x="231" y="237"/>
                </a:cubicBezTo>
                <a:cubicBezTo>
                  <a:pt x="233" y="237"/>
                  <a:pt x="236" y="235"/>
                  <a:pt x="236" y="232"/>
                </a:cubicBezTo>
                <a:cubicBezTo>
                  <a:pt x="236" y="229"/>
                  <a:pt x="233" y="227"/>
                  <a:pt x="231" y="227"/>
                </a:cubicBezTo>
                <a:cubicBezTo>
                  <a:pt x="222" y="227"/>
                  <a:pt x="222" y="227"/>
                  <a:pt x="222" y="227"/>
                </a:cubicBezTo>
                <a:cubicBezTo>
                  <a:pt x="221" y="227"/>
                  <a:pt x="220" y="226"/>
                  <a:pt x="220" y="225"/>
                </a:cubicBezTo>
                <a:cubicBezTo>
                  <a:pt x="220" y="224"/>
                  <a:pt x="221" y="224"/>
                  <a:pt x="222" y="224"/>
                </a:cubicBezTo>
                <a:cubicBezTo>
                  <a:pt x="240" y="224"/>
                  <a:pt x="240" y="224"/>
                  <a:pt x="240" y="224"/>
                </a:cubicBezTo>
                <a:cubicBezTo>
                  <a:pt x="243" y="224"/>
                  <a:pt x="245" y="221"/>
                  <a:pt x="245" y="218"/>
                </a:cubicBezTo>
                <a:cubicBezTo>
                  <a:pt x="245" y="216"/>
                  <a:pt x="243" y="213"/>
                  <a:pt x="240" y="213"/>
                </a:cubicBezTo>
                <a:cubicBezTo>
                  <a:pt x="217" y="213"/>
                  <a:pt x="217" y="213"/>
                  <a:pt x="217" y="213"/>
                </a:cubicBezTo>
                <a:cubicBezTo>
                  <a:pt x="216" y="213"/>
                  <a:pt x="215" y="213"/>
                  <a:pt x="215" y="212"/>
                </a:cubicBezTo>
                <a:cubicBezTo>
                  <a:pt x="215" y="211"/>
                  <a:pt x="216" y="210"/>
                  <a:pt x="217" y="210"/>
                </a:cubicBezTo>
                <a:cubicBezTo>
                  <a:pt x="248" y="210"/>
                  <a:pt x="248" y="210"/>
                  <a:pt x="248" y="210"/>
                </a:cubicBezTo>
                <a:cubicBezTo>
                  <a:pt x="251" y="210"/>
                  <a:pt x="253" y="208"/>
                  <a:pt x="253" y="205"/>
                </a:cubicBezTo>
                <a:cubicBezTo>
                  <a:pt x="253" y="202"/>
                  <a:pt x="251" y="200"/>
                  <a:pt x="248" y="200"/>
                </a:cubicBezTo>
                <a:cubicBezTo>
                  <a:pt x="216" y="200"/>
                  <a:pt x="216" y="200"/>
                  <a:pt x="216" y="200"/>
                </a:cubicBezTo>
                <a:cubicBezTo>
                  <a:pt x="215" y="200"/>
                  <a:pt x="214" y="199"/>
                  <a:pt x="214" y="198"/>
                </a:cubicBezTo>
                <a:cubicBezTo>
                  <a:pt x="214" y="197"/>
                  <a:pt x="215" y="196"/>
                  <a:pt x="216" y="196"/>
                </a:cubicBezTo>
                <a:cubicBezTo>
                  <a:pt x="247" y="196"/>
                  <a:pt x="247" y="196"/>
                  <a:pt x="247" y="196"/>
                </a:cubicBezTo>
                <a:cubicBezTo>
                  <a:pt x="250" y="196"/>
                  <a:pt x="252" y="194"/>
                  <a:pt x="252" y="191"/>
                </a:cubicBezTo>
                <a:cubicBezTo>
                  <a:pt x="252" y="189"/>
                  <a:pt x="250" y="186"/>
                  <a:pt x="247" y="186"/>
                </a:cubicBezTo>
                <a:cubicBezTo>
                  <a:pt x="213" y="186"/>
                  <a:pt x="213" y="186"/>
                  <a:pt x="213" y="186"/>
                </a:cubicBezTo>
                <a:cubicBezTo>
                  <a:pt x="212" y="186"/>
                  <a:pt x="212" y="186"/>
                  <a:pt x="212" y="185"/>
                </a:cubicBezTo>
                <a:cubicBezTo>
                  <a:pt x="212" y="184"/>
                  <a:pt x="212" y="183"/>
                  <a:pt x="213" y="183"/>
                </a:cubicBezTo>
                <a:cubicBezTo>
                  <a:pt x="260" y="183"/>
                  <a:pt x="260" y="183"/>
                  <a:pt x="260" y="183"/>
                </a:cubicBezTo>
                <a:cubicBezTo>
                  <a:pt x="263" y="183"/>
                  <a:pt x="265" y="181"/>
                  <a:pt x="265" y="178"/>
                </a:cubicBezTo>
                <a:cubicBezTo>
                  <a:pt x="265" y="175"/>
                  <a:pt x="263" y="173"/>
                  <a:pt x="260" y="173"/>
                </a:cubicBezTo>
                <a:cubicBezTo>
                  <a:pt x="187" y="173"/>
                  <a:pt x="187" y="173"/>
                  <a:pt x="187" y="173"/>
                </a:cubicBezTo>
                <a:cubicBezTo>
                  <a:pt x="186" y="173"/>
                  <a:pt x="185" y="172"/>
                  <a:pt x="185" y="171"/>
                </a:cubicBezTo>
                <a:cubicBezTo>
                  <a:pt x="185" y="170"/>
                  <a:pt x="186" y="169"/>
                  <a:pt x="187" y="169"/>
                </a:cubicBezTo>
                <a:cubicBezTo>
                  <a:pt x="247" y="169"/>
                  <a:pt x="247" y="169"/>
                  <a:pt x="247" y="169"/>
                </a:cubicBezTo>
                <a:cubicBezTo>
                  <a:pt x="249" y="169"/>
                  <a:pt x="252" y="167"/>
                  <a:pt x="252" y="164"/>
                </a:cubicBezTo>
                <a:cubicBezTo>
                  <a:pt x="252" y="161"/>
                  <a:pt x="249" y="159"/>
                  <a:pt x="247" y="159"/>
                </a:cubicBezTo>
                <a:cubicBezTo>
                  <a:pt x="180" y="159"/>
                  <a:pt x="180" y="159"/>
                  <a:pt x="180" y="159"/>
                </a:cubicBezTo>
                <a:cubicBezTo>
                  <a:pt x="179" y="159"/>
                  <a:pt x="178" y="158"/>
                  <a:pt x="178" y="157"/>
                </a:cubicBezTo>
                <a:cubicBezTo>
                  <a:pt x="178" y="156"/>
                  <a:pt x="179" y="156"/>
                  <a:pt x="180" y="156"/>
                </a:cubicBezTo>
                <a:cubicBezTo>
                  <a:pt x="238" y="156"/>
                  <a:pt x="238" y="156"/>
                  <a:pt x="238" y="156"/>
                </a:cubicBezTo>
                <a:cubicBezTo>
                  <a:pt x="241" y="156"/>
                  <a:pt x="243" y="153"/>
                  <a:pt x="243" y="151"/>
                </a:cubicBezTo>
                <a:cubicBezTo>
                  <a:pt x="243" y="148"/>
                  <a:pt x="241" y="146"/>
                  <a:pt x="238" y="146"/>
                </a:cubicBezTo>
                <a:cubicBezTo>
                  <a:pt x="190" y="146"/>
                  <a:pt x="190" y="146"/>
                  <a:pt x="190" y="146"/>
                </a:cubicBezTo>
                <a:cubicBezTo>
                  <a:pt x="189" y="146"/>
                  <a:pt x="188" y="145"/>
                  <a:pt x="188" y="144"/>
                </a:cubicBezTo>
                <a:cubicBezTo>
                  <a:pt x="188" y="143"/>
                  <a:pt x="189" y="142"/>
                  <a:pt x="190" y="142"/>
                </a:cubicBezTo>
                <a:cubicBezTo>
                  <a:pt x="203" y="142"/>
                  <a:pt x="203" y="142"/>
                  <a:pt x="203" y="142"/>
                </a:cubicBezTo>
                <a:cubicBezTo>
                  <a:pt x="206" y="142"/>
                  <a:pt x="208" y="140"/>
                  <a:pt x="208" y="137"/>
                </a:cubicBezTo>
                <a:cubicBezTo>
                  <a:pt x="208" y="134"/>
                  <a:pt x="206" y="132"/>
                  <a:pt x="203" y="132"/>
                </a:cubicBezTo>
                <a:cubicBezTo>
                  <a:pt x="190" y="132"/>
                  <a:pt x="190" y="132"/>
                  <a:pt x="190" y="132"/>
                </a:cubicBezTo>
                <a:cubicBezTo>
                  <a:pt x="189" y="132"/>
                  <a:pt x="188" y="131"/>
                  <a:pt x="188" y="130"/>
                </a:cubicBezTo>
                <a:cubicBezTo>
                  <a:pt x="188" y="129"/>
                  <a:pt x="189" y="128"/>
                  <a:pt x="190" y="128"/>
                </a:cubicBezTo>
                <a:cubicBezTo>
                  <a:pt x="229" y="128"/>
                  <a:pt x="229" y="128"/>
                  <a:pt x="229" y="128"/>
                </a:cubicBezTo>
                <a:cubicBezTo>
                  <a:pt x="232" y="128"/>
                  <a:pt x="234" y="126"/>
                  <a:pt x="234" y="123"/>
                </a:cubicBezTo>
                <a:cubicBezTo>
                  <a:pt x="234" y="121"/>
                  <a:pt x="232" y="118"/>
                  <a:pt x="229" y="118"/>
                </a:cubicBezTo>
                <a:cubicBezTo>
                  <a:pt x="200" y="118"/>
                  <a:pt x="200" y="118"/>
                  <a:pt x="200" y="118"/>
                </a:cubicBezTo>
                <a:cubicBezTo>
                  <a:pt x="199" y="118"/>
                  <a:pt x="198" y="118"/>
                  <a:pt x="198" y="117"/>
                </a:cubicBezTo>
                <a:cubicBezTo>
                  <a:pt x="198" y="116"/>
                  <a:pt x="199" y="115"/>
                  <a:pt x="200" y="115"/>
                </a:cubicBezTo>
                <a:cubicBezTo>
                  <a:pt x="228" y="115"/>
                  <a:pt x="228" y="115"/>
                  <a:pt x="228" y="115"/>
                </a:cubicBezTo>
                <a:cubicBezTo>
                  <a:pt x="231" y="115"/>
                  <a:pt x="234" y="113"/>
                  <a:pt x="234" y="110"/>
                </a:cubicBezTo>
                <a:cubicBezTo>
                  <a:pt x="234" y="107"/>
                  <a:pt x="231" y="105"/>
                  <a:pt x="228" y="105"/>
                </a:cubicBezTo>
                <a:cubicBezTo>
                  <a:pt x="181" y="105"/>
                  <a:pt x="181" y="105"/>
                  <a:pt x="181" y="105"/>
                </a:cubicBezTo>
                <a:cubicBezTo>
                  <a:pt x="180" y="105"/>
                  <a:pt x="180" y="104"/>
                  <a:pt x="180" y="103"/>
                </a:cubicBezTo>
                <a:cubicBezTo>
                  <a:pt x="180" y="102"/>
                  <a:pt x="180" y="101"/>
                  <a:pt x="181" y="101"/>
                </a:cubicBezTo>
                <a:cubicBezTo>
                  <a:pt x="190" y="101"/>
                  <a:pt x="190" y="101"/>
                  <a:pt x="190" y="101"/>
                </a:cubicBezTo>
                <a:cubicBezTo>
                  <a:pt x="192" y="101"/>
                  <a:pt x="195" y="99"/>
                  <a:pt x="195" y="96"/>
                </a:cubicBezTo>
                <a:cubicBezTo>
                  <a:pt x="195" y="93"/>
                  <a:pt x="192" y="91"/>
                  <a:pt x="190" y="91"/>
                </a:cubicBezTo>
                <a:cubicBezTo>
                  <a:pt x="181" y="91"/>
                  <a:pt x="181" y="91"/>
                  <a:pt x="181" y="91"/>
                </a:cubicBezTo>
                <a:cubicBezTo>
                  <a:pt x="180" y="91"/>
                  <a:pt x="179" y="90"/>
                  <a:pt x="179" y="89"/>
                </a:cubicBezTo>
                <a:cubicBezTo>
                  <a:pt x="179" y="89"/>
                  <a:pt x="180" y="88"/>
                  <a:pt x="181" y="88"/>
                </a:cubicBezTo>
                <a:cubicBezTo>
                  <a:pt x="209" y="88"/>
                  <a:pt x="209" y="88"/>
                  <a:pt x="209" y="88"/>
                </a:cubicBezTo>
                <a:cubicBezTo>
                  <a:pt x="209" y="88"/>
                  <a:pt x="209" y="88"/>
                  <a:pt x="209" y="88"/>
                </a:cubicBezTo>
                <a:cubicBezTo>
                  <a:pt x="375" y="88"/>
                  <a:pt x="375" y="88"/>
                  <a:pt x="375" y="88"/>
                </a:cubicBezTo>
                <a:cubicBezTo>
                  <a:pt x="376" y="88"/>
                  <a:pt x="377" y="89"/>
                  <a:pt x="377" y="89"/>
                </a:cubicBezTo>
                <a:cubicBezTo>
                  <a:pt x="377" y="90"/>
                  <a:pt x="376" y="91"/>
                  <a:pt x="375" y="91"/>
                </a:cubicBezTo>
                <a:cubicBezTo>
                  <a:pt x="202" y="91"/>
                  <a:pt x="202" y="91"/>
                  <a:pt x="202" y="91"/>
                </a:cubicBezTo>
                <a:cubicBezTo>
                  <a:pt x="199" y="91"/>
                  <a:pt x="197" y="93"/>
                  <a:pt x="197" y="96"/>
                </a:cubicBezTo>
                <a:cubicBezTo>
                  <a:pt x="197" y="99"/>
                  <a:pt x="199" y="101"/>
                  <a:pt x="202" y="101"/>
                </a:cubicBezTo>
                <a:cubicBezTo>
                  <a:pt x="375" y="101"/>
                  <a:pt x="375" y="101"/>
                  <a:pt x="375" y="101"/>
                </a:cubicBezTo>
                <a:cubicBezTo>
                  <a:pt x="376" y="101"/>
                  <a:pt x="377" y="102"/>
                  <a:pt x="377" y="103"/>
                </a:cubicBezTo>
                <a:cubicBezTo>
                  <a:pt x="377" y="104"/>
                  <a:pt x="376" y="105"/>
                  <a:pt x="375" y="105"/>
                </a:cubicBezTo>
                <a:cubicBezTo>
                  <a:pt x="245" y="105"/>
                  <a:pt x="245" y="105"/>
                  <a:pt x="245" y="105"/>
                </a:cubicBezTo>
                <a:cubicBezTo>
                  <a:pt x="242" y="105"/>
                  <a:pt x="240" y="107"/>
                  <a:pt x="240" y="110"/>
                </a:cubicBezTo>
                <a:cubicBezTo>
                  <a:pt x="240" y="113"/>
                  <a:pt x="242" y="115"/>
                  <a:pt x="245" y="115"/>
                </a:cubicBezTo>
                <a:cubicBezTo>
                  <a:pt x="366" y="115"/>
                  <a:pt x="366" y="115"/>
                  <a:pt x="366" y="115"/>
                </a:cubicBezTo>
                <a:cubicBezTo>
                  <a:pt x="367" y="115"/>
                  <a:pt x="368" y="116"/>
                  <a:pt x="368" y="117"/>
                </a:cubicBezTo>
                <a:cubicBezTo>
                  <a:pt x="368" y="118"/>
                  <a:pt x="367" y="118"/>
                  <a:pt x="366" y="118"/>
                </a:cubicBezTo>
                <a:cubicBezTo>
                  <a:pt x="245" y="118"/>
                  <a:pt x="245" y="118"/>
                  <a:pt x="245" y="118"/>
                </a:cubicBezTo>
                <a:cubicBezTo>
                  <a:pt x="242" y="118"/>
                  <a:pt x="240" y="121"/>
                  <a:pt x="240" y="124"/>
                </a:cubicBezTo>
                <a:cubicBezTo>
                  <a:pt x="240" y="126"/>
                  <a:pt x="242" y="128"/>
                  <a:pt x="245" y="128"/>
                </a:cubicBezTo>
                <a:cubicBezTo>
                  <a:pt x="360" y="128"/>
                  <a:pt x="360" y="128"/>
                  <a:pt x="360" y="128"/>
                </a:cubicBezTo>
                <a:cubicBezTo>
                  <a:pt x="361" y="128"/>
                  <a:pt x="362" y="129"/>
                  <a:pt x="362" y="130"/>
                </a:cubicBezTo>
                <a:cubicBezTo>
                  <a:pt x="362" y="131"/>
                  <a:pt x="361" y="132"/>
                  <a:pt x="360" y="132"/>
                </a:cubicBezTo>
                <a:cubicBezTo>
                  <a:pt x="240" y="132"/>
                  <a:pt x="240" y="132"/>
                  <a:pt x="240" y="132"/>
                </a:cubicBezTo>
                <a:cubicBezTo>
                  <a:pt x="237" y="132"/>
                  <a:pt x="235" y="134"/>
                  <a:pt x="235" y="137"/>
                </a:cubicBezTo>
                <a:cubicBezTo>
                  <a:pt x="235" y="140"/>
                  <a:pt x="237" y="142"/>
                  <a:pt x="240" y="142"/>
                </a:cubicBezTo>
                <a:cubicBezTo>
                  <a:pt x="360" y="142"/>
                  <a:pt x="360" y="142"/>
                  <a:pt x="360" y="142"/>
                </a:cubicBezTo>
                <a:cubicBezTo>
                  <a:pt x="360" y="142"/>
                  <a:pt x="361" y="143"/>
                  <a:pt x="361" y="144"/>
                </a:cubicBezTo>
                <a:cubicBezTo>
                  <a:pt x="361" y="145"/>
                  <a:pt x="360" y="146"/>
                  <a:pt x="360" y="146"/>
                </a:cubicBezTo>
                <a:cubicBezTo>
                  <a:pt x="252" y="146"/>
                  <a:pt x="252" y="146"/>
                  <a:pt x="252" y="146"/>
                </a:cubicBezTo>
                <a:cubicBezTo>
                  <a:pt x="249" y="146"/>
                  <a:pt x="247" y="148"/>
                  <a:pt x="247" y="151"/>
                </a:cubicBezTo>
                <a:cubicBezTo>
                  <a:pt x="247" y="153"/>
                  <a:pt x="249" y="156"/>
                  <a:pt x="252" y="156"/>
                </a:cubicBezTo>
                <a:cubicBezTo>
                  <a:pt x="338" y="156"/>
                  <a:pt x="338" y="156"/>
                  <a:pt x="338" y="156"/>
                </a:cubicBezTo>
                <a:cubicBezTo>
                  <a:pt x="339" y="156"/>
                  <a:pt x="340" y="156"/>
                  <a:pt x="340" y="157"/>
                </a:cubicBezTo>
                <a:cubicBezTo>
                  <a:pt x="340" y="158"/>
                  <a:pt x="339" y="159"/>
                  <a:pt x="338" y="159"/>
                </a:cubicBezTo>
                <a:cubicBezTo>
                  <a:pt x="303" y="159"/>
                  <a:pt x="303" y="159"/>
                  <a:pt x="303" y="159"/>
                </a:cubicBezTo>
                <a:cubicBezTo>
                  <a:pt x="301" y="159"/>
                  <a:pt x="298" y="161"/>
                  <a:pt x="298" y="164"/>
                </a:cubicBezTo>
                <a:cubicBezTo>
                  <a:pt x="298" y="167"/>
                  <a:pt x="301" y="169"/>
                  <a:pt x="303" y="169"/>
                </a:cubicBezTo>
                <a:cubicBezTo>
                  <a:pt x="343" y="169"/>
                  <a:pt x="343" y="169"/>
                  <a:pt x="343" y="169"/>
                </a:cubicBezTo>
                <a:cubicBezTo>
                  <a:pt x="344" y="169"/>
                  <a:pt x="344" y="170"/>
                  <a:pt x="344" y="171"/>
                </a:cubicBezTo>
                <a:cubicBezTo>
                  <a:pt x="344" y="172"/>
                  <a:pt x="344" y="173"/>
                  <a:pt x="343" y="173"/>
                </a:cubicBezTo>
                <a:cubicBezTo>
                  <a:pt x="311" y="173"/>
                  <a:pt x="311" y="173"/>
                  <a:pt x="311" y="173"/>
                </a:cubicBezTo>
                <a:cubicBezTo>
                  <a:pt x="308" y="173"/>
                  <a:pt x="306" y="175"/>
                  <a:pt x="306" y="178"/>
                </a:cubicBezTo>
                <a:cubicBezTo>
                  <a:pt x="306" y="181"/>
                  <a:pt x="308" y="183"/>
                  <a:pt x="311" y="183"/>
                </a:cubicBezTo>
                <a:cubicBezTo>
                  <a:pt x="365" y="183"/>
                  <a:pt x="365" y="183"/>
                  <a:pt x="365" y="183"/>
                </a:cubicBezTo>
                <a:cubicBezTo>
                  <a:pt x="366" y="183"/>
                  <a:pt x="367" y="184"/>
                  <a:pt x="367" y="185"/>
                </a:cubicBezTo>
                <a:cubicBezTo>
                  <a:pt x="367" y="186"/>
                  <a:pt x="366" y="186"/>
                  <a:pt x="365" y="186"/>
                </a:cubicBezTo>
                <a:cubicBezTo>
                  <a:pt x="343" y="186"/>
                  <a:pt x="343" y="186"/>
                  <a:pt x="343" y="186"/>
                </a:cubicBezTo>
                <a:cubicBezTo>
                  <a:pt x="340" y="186"/>
                  <a:pt x="338" y="189"/>
                  <a:pt x="338" y="191"/>
                </a:cubicBezTo>
                <a:cubicBezTo>
                  <a:pt x="338" y="194"/>
                  <a:pt x="340" y="196"/>
                  <a:pt x="343" y="196"/>
                </a:cubicBezTo>
                <a:cubicBezTo>
                  <a:pt x="382" y="196"/>
                  <a:pt x="382" y="196"/>
                  <a:pt x="382" y="196"/>
                </a:cubicBezTo>
                <a:cubicBezTo>
                  <a:pt x="385" y="196"/>
                  <a:pt x="388" y="194"/>
                  <a:pt x="388" y="191"/>
                </a:cubicBezTo>
                <a:cubicBezTo>
                  <a:pt x="388" y="189"/>
                  <a:pt x="385" y="186"/>
                  <a:pt x="382" y="186"/>
                </a:cubicBezTo>
                <a:cubicBezTo>
                  <a:pt x="379" y="186"/>
                  <a:pt x="379" y="186"/>
                  <a:pt x="379" y="186"/>
                </a:cubicBezTo>
                <a:cubicBezTo>
                  <a:pt x="378" y="186"/>
                  <a:pt x="377" y="186"/>
                  <a:pt x="377" y="185"/>
                </a:cubicBezTo>
                <a:cubicBezTo>
                  <a:pt x="377" y="184"/>
                  <a:pt x="378" y="183"/>
                  <a:pt x="379" y="183"/>
                </a:cubicBezTo>
                <a:cubicBezTo>
                  <a:pt x="396" y="183"/>
                  <a:pt x="396" y="183"/>
                  <a:pt x="396" y="183"/>
                </a:cubicBezTo>
                <a:cubicBezTo>
                  <a:pt x="397" y="183"/>
                  <a:pt x="398" y="184"/>
                  <a:pt x="398" y="185"/>
                </a:cubicBezTo>
                <a:cubicBezTo>
                  <a:pt x="398" y="186"/>
                  <a:pt x="397" y="186"/>
                  <a:pt x="396" y="186"/>
                </a:cubicBezTo>
                <a:cubicBezTo>
                  <a:pt x="394" y="186"/>
                  <a:pt x="394" y="186"/>
                  <a:pt x="394" y="186"/>
                </a:cubicBezTo>
                <a:cubicBezTo>
                  <a:pt x="392" y="186"/>
                  <a:pt x="389" y="189"/>
                  <a:pt x="389" y="191"/>
                </a:cubicBezTo>
                <a:cubicBezTo>
                  <a:pt x="389" y="194"/>
                  <a:pt x="392" y="196"/>
                  <a:pt x="394" y="196"/>
                </a:cubicBezTo>
                <a:cubicBezTo>
                  <a:pt x="396" y="196"/>
                  <a:pt x="396" y="196"/>
                  <a:pt x="396" y="196"/>
                </a:cubicBezTo>
                <a:cubicBezTo>
                  <a:pt x="399" y="196"/>
                  <a:pt x="401" y="199"/>
                  <a:pt x="401" y="201"/>
                </a:cubicBezTo>
                <a:cubicBezTo>
                  <a:pt x="401" y="204"/>
                  <a:pt x="399" y="207"/>
                  <a:pt x="396" y="207"/>
                </a:cubicBezTo>
                <a:cubicBezTo>
                  <a:pt x="365" y="207"/>
                  <a:pt x="365" y="207"/>
                  <a:pt x="365" y="207"/>
                </a:cubicBezTo>
                <a:cubicBezTo>
                  <a:pt x="362" y="207"/>
                  <a:pt x="360" y="209"/>
                  <a:pt x="360" y="212"/>
                </a:cubicBezTo>
                <a:cubicBezTo>
                  <a:pt x="360" y="215"/>
                  <a:pt x="362" y="217"/>
                  <a:pt x="365" y="217"/>
                </a:cubicBezTo>
                <a:cubicBezTo>
                  <a:pt x="400" y="217"/>
                  <a:pt x="400" y="217"/>
                  <a:pt x="400" y="217"/>
                </a:cubicBezTo>
                <a:cubicBezTo>
                  <a:pt x="401" y="217"/>
                  <a:pt x="401" y="217"/>
                  <a:pt x="401" y="218"/>
                </a:cubicBezTo>
                <a:cubicBezTo>
                  <a:pt x="401" y="220"/>
                  <a:pt x="401" y="220"/>
                  <a:pt x="400" y="220"/>
                </a:cubicBezTo>
                <a:cubicBezTo>
                  <a:pt x="354" y="220"/>
                  <a:pt x="354" y="220"/>
                  <a:pt x="354" y="220"/>
                </a:cubicBezTo>
                <a:cubicBezTo>
                  <a:pt x="352" y="220"/>
                  <a:pt x="349" y="222"/>
                  <a:pt x="349" y="225"/>
                </a:cubicBezTo>
                <a:cubicBezTo>
                  <a:pt x="349" y="228"/>
                  <a:pt x="352" y="230"/>
                  <a:pt x="354" y="230"/>
                </a:cubicBezTo>
                <a:cubicBezTo>
                  <a:pt x="403" y="230"/>
                  <a:pt x="403" y="230"/>
                  <a:pt x="403" y="230"/>
                </a:cubicBezTo>
                <a:cubicBezTo>
                  <a:pt x="404" y="230"/>
                  <a:pt x="405" y="231"/>
                  <a:pt x="405" y="232"/>
                </a:cubicBezTo>
                <a:cubicBezTo>
                  <a:pt x="405" y="233"/>
                  <a:pt x="404" y="234"/>
                  <a:pt x="403" y="234"/>
                </a:cubicBezTo>
                <a:cubicBezTo>
                  <a:pt x="355" y="234"/>
                  <a:pt x="355" y="234"/>
                  <a:pt x="355" y="234"/>
                </a:cubicBezTo>
                <a:cubicBezTo>
                  <a:pt x="352" y="234"/>
                  <a:pt x="350" y="236"/>
                  <a:pt x="350" y="239"/>
                </a:cubicBezTo>
                <a:cubicBezTo>
                  <a:pt x="350" y="242"/>
                  <a:pt x="352" y="244"/>
                  <a:pt x="355" y="244"/>
                </a:cubicBezTo>
                <a:cubicBezTo>
                  <a:pt x="399" y="244"/>
                  <a:pt x="399" y="244"/>
                  <a:pt x="399" y="244"/>
                </a:cubicBezTo>
                <a:cubicBezTo>
                  <a:pt x="400" y="244"/>
                  <a:pt x="401" y="245"/>
                  <a:pt x="401" y="246"/>
                </a:cubicBezTo>
                <a:cubicBezTo>
                  <a:pt x="401" y="247"/>
                  <a:pt x="400" y="247"/>
                  <a:pt x="399" y="247"/>
                </a:cubicBezTo>
                <a:cubicBezTo>
                  <a:pt x="385" y="247"/>
                  <a:pt x="385" y="247"/>
                  <a:pt x="385" y="247"/>
                </a:cubicBezTo>
                <a:cubicBezTo>
                  <a:pt x="382" y="247"/>
                  <a:pt x="380" y="250"/>
                  <a:pt x="380" y="252"/>
                </a:cubicBezTo>
                <a:cubicBezTo>
                  <a:pt x="380" y="255"/>
                  <a:pt x="382" y="258"/>
                  <a:pt x="385" y="258"/>
                </a:cubicBezTo>
                <a:cubicBezTo>
                  <a:pt x="391" y="258"/>
                  <a:pt x="391" y="258"/>
                  <a:pt x="391" y="258"/>
                </a:cubicBezTo>
                <a:cubicBezTo>
                  <a:pt x="392" y="258"/>
                  <a:pt x="392" y="258"/>
                  <a:pt x="392" y="259"/>
                </a:cubicBezTo>
                <a:cubicBezTo>
                  <a:pt x="392" y="260"/>
                  <a:pt x="392" y="261"/>
                  <a:pt x="391" y="261"/>
                </a:cubicBezTo>
                <a:cubicBezTo>
                  <a:pt x="389" y="261"/>
                  <a:pt x="389" y="261"/>
                  <a:pt x="389" y="261"/>
                </a:cubicBezTo>
                <a:cubicBezTo>
                  <a:pt x="384" y="261"/>
                  <a:pt x="380" y="265"/>
                  <a:pt x="380" y="269"/>
                </a:cubicBezTo>
                <a:cubicBezTo>
                  <a:pt x="380" y="274"/>
                  <a:pt x="384" y="278"/>
                  <a:pt x="389" y="278"/>
                </a:cubicBezTo>
                <a:cubicBezTo>
                  <a:pt x="421" y="278"/>
                  <a:pt x="421" y="278"/>
                  <a:pt x="421" y="278"/>
                </a:cubicBezTo>
                <a:cubicBezTo>
                  <a:pt x="424" y="278"/>
                  <a:pt x="427" y="276"/>
                  <a:pt x="427" y="273"/>
                </a:cubicBezTo>
                <a:cubicBezTo>
                  <a:pt x="427" y="270"/>
                  <a:pt x="424" y="268"/>
                  <a:pt x="421" y="268"/>
                </a:cubicBezTo>
                <a:cubicBezTo>
                  <a:pt x="416" y="268"/>
                  <a:pt x="416" y="268"/>
                  <a:pt x="416" y="268"/>
                </a:cubicBezTo>
                <a:cubicBezTo>
                  <a:pt x="415" y="268"/>
                  <a:pt x="414" y="267"/>
                  <a:pt x="414" y="266"/>
                </a:cubicBezTo>
                <a:cubicBezTo>
                  <a:pt x="414" y="265"/>
                  <a:pt x="415" y="264"/>
                  <a:pt x="416" y="264"/>
                </a:cubicBezTo>
                <a:cubicBezTo>
                  <a:pt x="430" y="264"/>
                  <a:pt x="430" y="264"/>
                  <a:pt x="430" y="264"/>
                </a:cubicBezTo>
                <a:cubicBezTo>
                  <a:pt x="432" y="264"/>
                  <a:pt x="435" y="262"/>
                  <a:pt x="435" y="259"/>
                </a:cubicBezTo>
                <a:cubicBezTo>
                  <a:pt x="435" y="256"/>
                  <a:pt x="432" y="254"/>
                  <a:pt x="430" y="254"/>
                </a:cubicBezTo>
                <a:cubicBezTo>
                  <a:pt x="423" y="254"/>
                  <a:pt x="423" y="254"/>
                  <a:pt x="423" y="254"/>
                </a:cubicBezTo>
                <a:cubicBezTo>
                  <a:pt x="422" y="254"/>
                  <a:pt x="422" y="253"/>
                  <a:pt x="422" y="252"/>
                </a:cubicBezTo>
                <a:cubicBezTo>
                  <a:pt x="422" y="251"/>
                  <a:pt x="422" y="251"/>
                  <a:pt x="423" y="251"/>
                </a:cubicBezTo>
                <a:cubicBezTo>
                  <a:pt x="434" y="251"/>
                  <a:pt x="434" y="251"/>
                  <a:pt x="434" y="251"/>
                </a:cubicBezTo>
                <a:cubicBezTo>
                  <a:pt x="437" y="251"/>
                  <a:pt x="439" y="248"/>
                  <a:pt x="439" y="246"/>
                </a:cubicBezTo>
                <a:cubicBezTo>
                  <a:pt x="439" y="243"/>
                  <a:pt x="437" y="241"/>
                  <a:pt x="434" y="241"/>
                </a:cubicBezTo>
                <a:cubicBezTo>
                  <a:pt x="422" y="240"/>
                  <a:pt x="422" y="240"/>
                  <a:pt x="422" y="240"/>
                </a:cubicBezTo>
                <a:cubicBezTo>
                  <a:pt x="421" y="240"/>
                  <a:pt x="420" y="240"/>
                  <a:pt x="420" y="239"/>
                </a:cubicBezTo>
                <a:cubicBezTo>
                  <a:pt x="420" y="238"/>
                  <a:pt x="421" y="237"/>
                  <a:pt x="422" y="237"/>
                </a:cubicBezTo>
                <a:cubicBezTo>
                  <a:pt x="442" y="237"/>
                  <a:pt x="442" y="237"/>
                  <a:pt x="442" y="237"/>
                </a:cubicBezTo>
                <a:cubicBezTo>
                  <a:pt x="458" y="237"/>
                  <a:pt x="472" y="224"/>
                  <a:pt x="473" y="209"/>
                </a:cubicBezTo>
                <a:cubicBezTo>
                  <a:pt x="475" y="208"/>
                  <a:pt x="476" y="206"/>
                  <a:pt x="476" y="205"/>
                </a:cubicBezTo>
                <a:cubicBezTo>
                  <a:pt x="476" y="202"/>
                  <a:pt x="474" y="200"/>
                  <a:pt x="471" y="20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Tree>
    <p:extLst>
      <p:ext uri="{BB962C8B-B14F-4D97-AF65-F5344CB8AC3E}">
        <p14:creationId xmlns:p14="http://schemas.microsoft.com/office/powerpoint/2010/main" val="37067125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36.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2084187"/>
            <a:ext cx="8964185" cy="1793090"/>
          </a:xfrm>
          <a:noFill/>
        </p:spPr>
        <p:txBody>
          <a:bodyPr lIns="146304" tIns="91440" rIns="146304" bIns="91440" anchor="t" anchorCtr="0"/>
          <a:lstStyle>
            <a:lvl1pPr>
              <a:defRPr sz="5294" spc="-98" baseline="0">
                <a:gradFill>
                  <a:gsLst>
                    <a:gs pos="62564">
                      <a:schemeClr val="tx1"/>
                    </a:gs>
                    <a:gs pos="5500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69301" y="3878574"/>
            <a:ext cx="7171337" cy="1792326"/>
          </a:xfrm>
          <a:noFill/>
        </p:spPr>
        <p:txBody>
          <a:bodyPr lIns="164592" tIns="109728" rIns="164592" bIns="109728">
            <a:noAutofit/>
          </a:bodyPr>
          <a:lstStyle>
            <a:lvl1pPr marL="0" indent="0">
              <a:spcBef>
                <a:spcPts val="0"/>
              </a:spcBef>
              <a:buNone/>
              <a:defRPr sz="3137" spc="0" baseline="0">
                <a:gradFill>
                  <a:gsLst>
                    <a:gs pos="91000">
                      <a:schemeClr val="tx1"/>
                    </a:gs>
                    <a:gs pos="0">
                      <a:schemeClr val="tx1"/>
                    </a:gs>
                  </a:gsLst>
                  <a:lin ang="5400000" scaled="0"/>
                </a:gradFill>
                <a:latin typeface="+mn-lt"/>
              </a:defRPr>
            </a:lvl1pPr>
          </a:lstStyle>
          <a:p>
            <a:pPr lvl="0"/>
            <a:r>
              <a:rPr lang="en-US"/>
              <a:t>Speaker name</a:t>
            </a:r>
          </a:p>
        </p:txBody>
      </p:sp>
      <p:pic>
        <p:nvPicPr>
          <p:cNvPr id="140" name="Picture 139"/>
          <p:cNvPicPr>
            <a:picLocks noChangeAspect="1"/>
          </p:cNvPicPr>
          <p:nvPr userDrawn="1"/>
        </p:nvPicPr>
        <p:blipFill>
          <a:blip r:embed="rId2"/>
          <a:stretch>
            <a:fillRect/>
          </a:stretch>
        </p:blipFill>
        <p:spPr bwMode="black">
          <a:xfrm>
            <a:off x="448212" y="471692"/>
            <a:ext cx="1454257" cy="304828"/>
          </a:xfrm>
          <a:prstGeom prst="rect">
            <a:avLst/>
          </a:prstGeom>
        </p:spPr>
      </p:pic>
      <p:sp>
        <p:nvSpPr>
          <p:cNvPr id="141" name="Freeform 19"/>
          <p:cNvSpPr>
            <a:spLocks noChangeAspect="1" noEditPoints="1"/>
          </p:cNvSpPr>
          <p:nvPr userDrawn="1"/>
        </p:nvSpPr>
        <p:spPr bwMode="black">
          <a:xfrm>
            <a:off x="6595141" y="3398363"/>
            <a:ext cx="5139164" cy="2985547"/>
          </a:xfrm>
          <a:custGeom>
            <a:avLst/>
            <a:gdLst>
              <a:gd name="T0" fmla="*/ 230 w 476"/>
              <a:gd name="T1" fmla="*/ 110 h 278"/>
              <a:gd name="T2" fmla="*/ 204 w 476"/>
              <a:gd name="T3" fmla="*/ 137 h 278"/>
              <a:gd name="T4" fmla="*/ 248 w 476"/>
              <a:gd name="T5" fmla="*/ 164 h 278"/>
              <a:gd name="T6" fmla="*/ 249 w 476"/>
              <a:gd name="T7" fmla="*/ 191 h 278"/>
              <a:gd name="T8" fmla="*/ 241 w 476"/>
              <a:gd name="T9" fmla="*/ 218 h 278"/>
              <a:gd name="T10" fmla="*/ 245 w 476"/>
              <a:gd name="T11" fmla="*/ 256 h 278"/>
              <a:gd name="T12" fmla="*/ 122 w 476"/>
              <a:gd name="T13" fmla="*/ 239 h 278"/>
              <a:gd name="T14" fmla="*/ 145 w 476"/>
              <a:gd name="T15" fmla="*/ 212 h 278"/>
              <a:gd name="T16" fmla="*/ 130 w 476"/>
              <a:gd name="T17" fmla="*/ 185 h 278"/>
              <a:gd name="T18" fmla="*/ 70 w 476"/>
              <a:gd name="T19" fmla="*/ 157 h 278"/>
              <a:gd name="T20" fmla="*/ 95 w 476"/>
              <a:gd name="T21" fmla="*/ 130 h 278"/>
              <a:gd name="T22" fmla="*/ 128 w 476"/>
              <a:gd name="T23" fmla="*/ 103 h 278"/>
              <a:gd name="T24" fmla="*/ 140 w 476"/>
              <a:gd name="T25" fmla="*/ 76 h 278"/>
              <a:gd name="T26" fmla="*/ 135 w 476"/>
              <a:gd name="T27" fmla="*/ 49 h 278"/>
              <a:gd name="T28" fmla="*/ 145 w 476"/>
              <a:gd name="T29" fmla="*/ 22 h 278"/>
              <a:gd name="T30" fmla="*/ 248 w 476"/>
              <a:gd name="T31" fmla="*/ 42 h 278"/>
              <a:gd name="T32" fmla="*/ 217 w 476"/>
              <a:gd name="T33" fmla="*/ 69 h 278"/>
              <a:gd name="T34" fmla="*/ 422 w 476"/>
              <a:gd name="T35" fmla="*/ 234 h 278"/>
              <a:gd name="T36" fmla="*/ 416 w 476"/>
              <a:gd name="T37" fmla="*/ 261 h 278"/>
              <a:gd name="T38" fmla="*/ 385 w 476"/>
              <a:gd name="T39" fmla="*/ 254 h 278"/>
              <a:gd name="T40" fmla="*/ 354 w 476"/>
              <a:gd name="T41" fmla="*/ 227 h 278"/>
              <a:gd name="T42" fmla="*/ 394 w 476"/>
              <a:gd name="T43" fmla="*/ 193 h 278"/>
              <a:gd name="T44" fmla="*/ 343 w 476"/>
              <a:gd name="T45" fmla="*/ 193 h 278"/>
              <a:gd name="T46" fmla="*/ 303 w 476"/>
              <a:gd name="T47" fmla="*/ 166 h 278"/>
              <a:gd name="T48" fmla="*/ 240 w 476"/>
              <a:gd name="T49" fmla="*/ 139 h 278"/>
              <a:gd name="T50" fmla="*/ 245 w 476"/>
              <a:gd name="T51" fmla="*/ 112 h 278"/>
              <a:gd name="T52" fmla="*/ 213 w 476"/>
              <a:gd name="T53" fmla="*/ 85 h 278"/>
              <a:gd name="T54" fmla="*/ 402 w 476"/>
              <a:gd name="T55" fmla="*/ 62 h 278"/>
              <a:gd name="T56" fmla="*/ 404 w 476"/>
              <a:gd name="T57" fmla="*/ 35 h 278"/>
              <a:gd name="T58" fmla="*/ 180 w 476"/>
              <a:gd name="T59" fmla="*/ 28 h 278"/>
              <a:gd name="T60" fmla="*/ 175 w 476"/>
              <a:gd name="T61" fmla="*/ 56 h 278"/>
              <a:gd name="T62" fmla="*/ 149 w 476"/>
              <a:gd name="T63" fmla="*/ 83 h 278"/>
              <a:gd name="T64" fmla="*/ 6 w 476"/>
              <a:gd name="T65" fmla="*/ 67 h 278"/>
              <a:gd name="T66" fmla="*/ 17 w 476"/>
              <a:gd name="T67" fmla="*/ 40 h 278"/>
              <a:gd name="T68" fmla="*/ 56 w 476"/>
              <a:gd name="T69" fmla="*/ 47 h 278"/>
              <a:gd name="T70" fmla="*/ 87 w 476"/>
              <a:gd name="T71" fmla="*/ 74 h 278"/>
              <a:gd name="T72" fmla="*/ 34 w 476"/>
              <a:gd name="T73" fmla="*/ 96 h 278"/>
              <a:gd name="T74" fmla="*/ 33 w 476"/>
              <a:gd name="T75" fmla="*/ 123 h 278"/>
              <a:gd name="T76" fmla="*/ 51 w 476"/>
              <a:gd name="T77" fmla="*/ 151 h 278"/>
              <a:gd name="T78" fmla="*/ 75 w 476"/>
              <a:gd name="T79" fmla="*/ 178 h 278"/>
              <a:gd name="T80" fmla="*/ 94 w 476"/>
              <a:gd name="T81" fmla="*/ 205 h 278"/>
              <a:gd name="T82" fmla="*/ 99 w 476"/>
              <a:gd name="T83" fmla="*/ 232 h 278"/>
              <a:gd name="T84" fmla="*/ 100 w 476"/>
              <a:gd name="T85" fmla="*/ 259 h 278"/>
              <a:gd name="T86" fmla="*/ 222 w 476"/>
              <a:gd name="T87" fmla="*/ 227 h 278"/>
              <a:gd name="T88" fmla="*/ 216 w 476"/>
              <a:gd name="T89" fmla="*/ 200 h 278"/>
              <a:gd name="T90" fmla="*/ 187 w 476"/>
              <a:gd name="T91" fmla="*/ 173 h 278"/>
              <a:gd name="T92" fmla="*/ 190 w 476"/>
              <a:gd name="T93" fmla="*/ 146 h 278"/>
              <a:gd name="T94" fmla="*/ 200 w 476"/>
              <a:gd name="T95" fmla="*/ 118 h 278"/>
              <a:gd name="T96" fmla="*/ 181 w 476"/>
              <a:gd name="T97" fmla="*/ 91 h 278"/>
              <a:gd name="T98" fmla="*/ 377 w 476"/>
              <a:gd name="T99" fmla="*/ 103 h 278"/>
              <a:gd name="T100" fmla="*/ 362 w 476"/>
              <a:gd name="T101" fmla="*/ 130 h 278"/>
              <a:gd name="T102" fmla="*/ 340 w 476"/>
              <a:gd name="T103" fmla="*/ 157 h 278"/>
              <a:gd name="T104" fmla="*/ 367 w 476"/>
              <a:gd name="T105" fmla="*/ 185 h 278"/>
              <a:gd name="T106" fmla="*/ 398 w 476"/>
              <a:gd name="T107" fmla="*/ 185 h 278"/>
              <a:gd name="T108" fmla="*/ 401 w 476"/>
              <a:gd name="T109" fmla="*/ 218 h 278"/>
              <a:gd name="T110" fmla="*/ 401 w 476"/>
              <a:gd name="T111" fmla="*/ 246 h 278"/>
              <a:gd name="T112" fmla="*/ 427 w 476"/>
              <a:gd name="T113" fmla="*/ 273 h 278"/>
              <a:gd name="T114" fmla="*/ 439 w 476"/>
              <a:gd name="T115" fmla="*/ 246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76" h="278">
                <a:moveTo>
                  <a:pt x="205" y="84"/>
                </a:moveTo>
                <a:cubicBezTo>
                  <a:pt x="181" y="84"/>
                  <a:pt x="181" y="84"/>
                  <a:pt x="181" y="84"/>
                </a:cubicBezTo>
                <a:cubicBezTo>
                  <a:pt x="178" y="84"/>
                  <a:pt x="176" y="87"/>
                  <a:pt x="176" y="89"/>
                </a:cubicBezTo>
                <a:cubicBezTo>
                  <a:pt x="176" y="92"/>
                  <a:pt x="178" y="95"/>
                  <a:pt x="181" y="95"/>
                </a:cubicBezTo>
                <a:cubicBezTo>
                  <a:pt x="190" y="95"/>
                  <a:pt x="190" y="95"/>
                  <a:pt x="190" y="95"/>
                </a:cubicBezTo>
                <a:cubicBezTo>
                  <a:pt x="191" y="95"/>
                  <a:pt x="192" y="95"/>
                  <a:pt x="192" y="96"/>
                </a:cubicBezTo>
                <a:cubicBezTo>
                  <a:pt x="192" y="97"/>
                  <a:pt x="191" y="98"/>
                  <a:pt x="190" y="98"/>
                </a:cubicBezTo>
                <a:cubicBezTo>
                  <a:pt x="181" y="98"/>
                  <a:pt x="181" y="98"/>
                  <a:pt x="181" y="98"/>
                </a:cubicBezTo>
                <a:cubicBezTo>
                  <a:pt x="178" y="98"/>
                  <a:pt x="176" y="100"/>
                  <a:pt x="176" y="103"/>
                </a:cubicBezTo>
                <a:cubicBezTo>
                  <a:pt x="176" y="106"/>
                  <a:pt x="178" y="108"/>
                  <a:pt x="181" y="108"/>
                </a:cubicBezTo>
                <a:cubicBezTo>
                  <a:pt x="228" y="108"/>
                  <a:pt x="228" y="108"/>
                  <a:pt x="228" y="108"/>
                </a:cubicBezTo>
                <a:cubicBezTo>
                  <a:pt x="229" y="108"/>
                  <a:pt x="230" y="109"/>
                  <a:pt x="230" y="110"/>
                </a:cubicBezTo>
                <a:cubicBezTo>
                  <a:pt x="230" y="111"/>
                  <a:pt x="229" y="112"/>
                  <a:pt x="228" y="112"/>
                </a:cubicBezTo>
                <a:cubicBezTo>
                  <a:pt x="200" y="112"/>
                  <a:pt x="200" y="112"/>
                  <a:pt x="200" y="112"/>
                </a:cubicBezTo>
                <a:cubicBezTo>
                  <a:pt x="197" y="112"/>
                  <a:pt x="194" y="114"/>
                  <a:pt x="194" y="117"/>
                </a:cubicBezTo>
                <a:cubicBezTo>
                  <a:pt x="194" y="119"/>
                  <a:pt x="197" y="122"/>
                  <a:pt x="200" y="122"/>
                </a:cubicBezTo>
                <a:cubicBezTo>
                  <a:pt x="229" y="122"/>
                  <a:pt x="229" y="122"/>
                  <a:pt x="229" y="122"/>
                </a:cubicBezTo>
                <a:cubicBezTo>
                  <a:pt x="230" y="122"/>
                  <a:pt x="231" y="122"/>
                  <a:pt x="231" y="123"/>
                </a:cubicBezTo>
                <a:cubicBezTo>
                  <a:pt x="231" y="124"/>
                  <a:pt x="230" y="125"/>
                  <a:pt x="229" y="125"/>
                </a:cubicBezTo>
                <a:cubicBezTo>
                  <a:pt x="190" y="125"/>
                  <a:pt x="190" y="125"/>
                  <a:pt x="190" y="125"/>
                </a:cubicBezTo>
                <a:cubicBezTo>
                  <a:pt x="187" y="125"/>
                  <a:pt x="185" y="127"/>
                  <a:pt x="185" y="130"/>
                </a:cubicBezTo>
                <a:cubicBezTo>
                  <a:pt x="185" y="133"/>
                  <a:pt x="187" y="135"/>
                  <a:pt x="190" y="135"/>
                </a:cubicBezTo>
                <a:cubicBezTo>
                  <a:pt x="203" y="135"/>
                  <a:pt x="203" y="135"/>
                  <a:pt x="203" y="135"/>
                </a:cubicBezTo>
                <a:cubicBezTo>
                  <a:pt x="204" y="135"/>
                  <a:pt x="204" y="136"/>
                  <a:pt x="204" y="137"/>
                </a:cubicBezTo>
                <a:cubicBezTo>
                  <a:pt x="204" y="138"/>
                  <a:pt x="204" y="139"/>
                  <a:pt x="203" y="139"/>
                </a:cubicBezTo>
                <a:cubicBezTo>
                  <a:pt x="190" y="139"/>
                  <a:pt x="190" y="139"/>
                  <a:pt x="190" y="139"/>
                </a:cubicBezTo>
                <a:cubicBezTo>
                  <a:pt x="187" y="139"/>
                  <a:pt x="185" y="141"/>
                  <a:pt x="185" y="144"/>
                </a:cubicBezTo>
                <a:cubicBezTo>
                  <a:pt x="185" y="147"/>
                  <a:pt x="187" y="149"/>
                  <a:pt x="190" y="149"/>
                </a:cubicBezTo>
                <a:cubicBezTo>
                  <a:pt x="238" y="149"/>
                  <a:pt x="238" y="149"/>
                  <a:pt x="238" y="149"/>
                </a:cubicBezTo>
                <a:cubicBezTo>
                  <a:pt x="239" y="149"/>
                  <a:pt x="240" y="150"/>
                  <a:pt x="240" y="151"/>
                </a:cubicBezTo>
                <a:cubicBezTo>
                  <a:pt x="240" y="151"/>
                  <a:pt x="239" y="152"/>
                  <a:pt x="238" y="152"/>
                </a:cubicBezTo>
                <a:cubicBezTo>
                  <a:pt x="180" y="152"/>
                  <a:pt x="180" y="152"/>
                  <a:pt x="180" y="152"/>
                </a:cubicBezTo>
                <a:cubicBezTo>
                  <a:pt x="177" y="152"/>
                  <a:pt x="175" y="154"/>
                  <a:pt x="175" y="157"/>
                </a:cubicBezTo>
                <a:cubicBezTo>
                  <a:pt x="175" y="160"/>
                  <a:pt x="177" y="162"/>
                  <a:pt x="180" y="162"/>
                </a:cubicBezTo>
                <a:cubicBezTo>
                  <a:pt x="247" y="162"/>
                  <a:pt x="247" y="162"/>
                  <a:pt x="247" y="162"/>
                </a:cubicBezTo>
                <a:cubicBezTo>
                  <a:pt x="248" y="162"/>
                  <a:pt x="248" y="163"/>
                  <a:pt x="248" y="164"/>
                </a:cubicBezTo>
                <a:cubicBezTo>
                  <a:pt x="248" y="165"/>
                  <a:pt x="248" y="166"/>
                  <a:pt x="247" y="166"/>
                </a:cubicBezTo>
                <a:cubicBezTo>
                  <a:pt x="187" y="166"/>
                  <a:pt x="187" y="166"/>
                  <a:pt x="187" y="166"/>
                </a:cubicBezTo>
                <a:cubicBezTo>
                  <a:pt x="184" y="166"/>
                  <a:pt x="182" y="168"/>
                  <a:pt x="182" y="171"/>
                </a:cubicBezTo>
                <a:cubicBezTo>
                  <a:pt x="182" y="174"/>
                  <a:pt x="184" y="176"/>
                  <a:pt x="187" y="176"/>
                </a:cubicBezTo>
                <a:cubicBezTo>
                  <a:pt x="260" y="176"/>
                  <a:pt x="260" y="176"/>
                  <a:pt x="260" y="176"/>
                </a:cubicBezTo>
                <a:cubicBezTo>
                  <a:pt x="261" y="176"/>
                  <a:pt x="262" y="177"/>
                  <a:pt x="262" y="178"/>
                </a:cubicBezTo>
                <a:cubicBezTo>
                  <a:pt x="262" y="179"/>
                  <a:pt x="261" y="179"/>
                  <a:pt x="260" y="179"/>
                </a:cubicBezTo>
                <a:cubicBezTo>
                  <a:pt x="213" y="179"/>
                  <a:pt x="213" y="179"/>
                  <a:pt x="213" y="179"/>
                </a:cubicBezTo>
                <a:cubicBezTo>
                  <a:pt x="211" y="179"/>
                  <a:pt x="208" y="182"/>
                  <a:pt x="208" y="185"/>
                </a:cubicBezTo>
                <a:cubicBezTo>
                  <a:pt x="208" y="187"/>
                  <a:pt x="211" y="190"/>
                  <a:pt x="213" y="190"/>
                </a:cubicBezTo>
                <a:cubicBezTo>
                  <a:pt x="247" y="190"/>
                  <a:pt x="247" y="190"/>
                  <a:pt x="247" y="190"/>
                </a:cubicBezTo>
                <a:cubicBezTo>
                  <a:pt x="248" y="190"/>
                  <a:pt x="249" y="190"/>
                  <a:pt x="249" y="191"/>
                </a:cubicBezTo>
                <a:cubicBezTo>
                  <a:pt x="249" y="192"/>
                  <a:pt x="248" y="193"/>
                  <a:pt x="247" y="193"/>
                </a:cubicBezTo>
                <a:cubicBezTo>
                  <a:pt x="216" y="193"/>
                  <a:pt x="216" y="193"/>
                  <a:pt x="216" y="193"/>
                </a:cubicBezTo>
                <a:cubicBezTo>
                  <a:pt x="213" y="193"/>
                  <a:pt x="210" y="195"/>
                  <a:pt x="210" y="198"/>
                </a:cubicBezTo>
                <a:cubicBezTo>
                  <a:pt x="210" y="201"/>
                  <a:pt x="213" y="203"/>
                  <a:pt x="216" y="203"/>
                </a:cubicBezTo>
                <a:cubicBezTo>
                  <a:pt x="248" y="203"/>
                  <a:pt x="248" y="203"/>
                  <a:pt x="248" y="203"/>
                </a:cubicBezTo>
                <a:cubicBezTo>
                  <a:pt x="249" y="203"/>
                  <a:pt x="250" y="204"/>
                  <a:pt x="250" y="205"/>
                </a:cubicBezTo>
                <a:cubicBezTo>
                  <a:pt x="250" y="206"/>
                  <a:pt x="249" y="207"/>
                  <a:pt x="248" y="207"/>
                </a:cubicBezTo>
                <a:cubicBezTo>
                  <a:pt x="217" y="207"/>
                  <a:pt x="217" y="207"/>
                  <a:pt x="217" y="207"/>
                </a:cubicBezTo>
                <a:cubicBezTo>
                  <a:pt x="214" y="207"/>
                  <a:pt x="212" y="209"/>
                  <a:pt x="212" y="212"/>
                </a:cubicBezTo>
                <a:cubicBezTo>
                  <a:pt x="212" y="214"/>
                  <a:pt x="214" y="217"/>
                  <a:pt x="217" y="217"/>
                </a:cubicBezTo>
                <a:cubicBezTo>
                  <a:pt x="240" y="217"/>
                  <a:pt x="240" y="217"/>
                  <a:pt x="240" y="217"/>
                </a:cubicBezTo>
                <a:cubicBezTo>
                  <a:pt x="241" y="217"/>
                  <a:pt x="241" y="217"/>
                  <a:pt x="241" y="218"/>
                </a:cubicBezTo>
                <a:cubicBezTo>
                  <a:pt x="241" y="219"/>
                  <a:pt x="241" y="220"/>
                  <a:pt x="240" y="220"/>
                </a:cubicBezTo>
                <a:cubicBezTo>
                  <a:pt x="222" y="220"/>
                  <a:pt x="222" y="220"/>
                  <a:pt x="222" y="220"/>
                </a:cubicBezTo>
                <a:cubicBezTo>
                  <a:pt x="219" y="220"/>
                  <a:pt x="217" y="222"/>
                  <a:pt x="217" y="225"/>
                </a:cubicBezTo>
                <a:cubicBezTo>
                  <a:pt x="217" y="228"/>
                  <a:pt x="219" y="230"/>
                  <a:pt x="222" y="230"/>
                </a:cubicBezTo>
                <a:cubicBezTo>
                  <a:pt x="231" y="230"/>
                  <a:pt x="231" y="230"/>
                  <a:pt x="231" y="230"/>
                </a:cubicBezTo>
                <a:cubicBezTo>
                  <a:pt x="232" y="230"/>
                  <a:pt x="232" y="231"/>
                  <a:pt x="232" y="232"/>
                </a:cubicBezTo>
                <a:cubicBezTo>
                  <a:pt x="232" y="233"/>
                  <a:pt x="232" y="234"/>
                  <a:pt x="231" y="234"/>
                </a:cubicBezTo>
                <a:cubicBezTo>
                  <a:pt x="230" y="234"/>
                  <a:pt x="230" y="234"/>
                  <a:pt x="230" y="234"/>
                </a:cubicBezTo>
                <a:cubicBezTo>
                  <a:pt x="225" y="234"/>
                  <a:pt x="222" y="237"/>
                  <a:pt x="222" y="242"/>
                </a:cubicBezTo>
                <a:cubicBezTo>
                  <a:pt x="222" y="247"/>
                  <a:pt x="225" y="251"/>
                  <a:pt x="230" y="251"/>
                </a:cubicBezTo>
                <a:cubicBezTo>
                  <a:pt x="240" y="251"/>
                  <a:pt x="240" y="251"/>
                  <a:pt x="240" y="251"/>
                </a:cubicBezTo>
                <a:cubicBezTo>
                  <a:pt x="243" y="251"/>
                  <a:pt x="245" y="253"/>
                  <a:pt x="245" y="256"/>
                </a:cubicBezTo>
                <a:cubicBezTo>
                  <a:pt x="245" y="259"/>
                  <a:pt x="243" y="261"/>
                  <a:pt x="240" y="261"/>
                </a:cubicBezTo>
                <a:cubicBezTo>
                  <a:pt x="105" y="261"/>
                  <a:pt x="105" y="261"/>
                  <a:pt x="105" y="261"/>
                </a:cubicBezTo>
                <a:cubicBezTo>
                  <a:pt x="104" y="261"/>
                  <a:pt x="103" y="260"/>
                  <a:pt x="103" y="259"/>
                </a:cubicBezTo>
                <a:cubicBezTo>
                  <a:pt x="103" y="258"/>
                  <a:pt x="104" y="257"/>
                  <a:pt x="105" y="257"/>
                </a:cubicBezTo>
                <a:cubicBezTo>
                  <a:pt x="112" y="257"/>
                  <a:pt x="112" y="257"/>
                  <a:pt x="112" y="257"/>
                </a:cubicBezTo>
                <a:cubicBezTo>
                  <a:pt x="114" y="257"/>
                  <a:pt x="116" y="255"/>
                  <a:pt x="116" y="252"/>
                </a:cubicBezTo>
                <a:cubicBezTo>
                  <a:pt x="116" y="250"/>
                  <a:pt x="114" y="247"/>
                  <a:pt x="112" y="247"/>
                </a:cubicBezTo>
                <a:cubicBezTo>
                  <a:pt x="105" y="247"/>
                  <a:pt x="105" y="247"/>
                  <a:pt x="105" y="247"/>
                </a:cubicBezTo>
                <a:cubicBezTo>
                  <a:pt x="104" y="247"/>
                  <a:pt x="103" y="247"/>
                  <a:pt x="103" y="246"/>
                </a:cubicBezTo>
                <a:cubicBezTo>
                  <a:pt x="103" y="245"/>
                  <a:pt x="104" y="244"/>
                  <a:pt x="105" y="244"/>
                </a:cubicBezTo>
                <a:cubicBezTo>
                  <a:pt x="117" y="244"/>
                  <a:pt x="117" y="244"/>
                  <a:pt x="117" y="244"/>
                </a:cubicBezTo>
                <a:cubicBezTo>
                  <a:pt x="120" y="244"/>
                  <a:pt x="122" y="242"/>
                  <a:pt x="122" y="239"/>
                </a:cubicBezTo>
                <a:cubicBezTo>
                  <a:pt x="122" y="236"/>
                  <a:pt x="120" y="234"/>
                  <a:pt x="117" y="234"/>
                </a:cubicBezTo>
                <a:cubicBezTo>
                  <a:pt x="104" y="234"/>
                  <a:pt x="104" y="234"/>
                  <a:pt x="104" y="234"/>
                </a:cubicBezTo>
                <a:cubicBezTo>
                  <a:pt x="103" y="234"/>
                  <a:pt x="102" y="233"/>
                  <a:pt x="102" y="232"/>
                </a:cubicBezTo>
                <a:cubicBezTo>
                  <a:pt x="102" y="231"/>
                  <a:pt x="103" y="230"/>
                  <a:pt x="104" y="230"/>
                </a:cubicBezTo>
                <a:cubicBezTo>
                  <a:pt x="130" y="230"/>
                  <a:pt x="130" y="230"/>
                  <a:pt x="130" y="230"/>
                </a:cubicBezTo>
                <a:cubicBezTo>
                  <a:pt x="133" y="230"/>
                  <a:pt x="135" y="228"/>
                  <a:pt x="135" y="225"/>
                </a:cubicBezTo>
                <a:cubicBezTo>
                  <a:pt x="135" y="222"/>
                  <a:pt x="133" y="220"/>
                  <a:pt x="130" y="220"/>
                </a:cubicBezTo>
                <a:cubicBezTo>
                  <a:pt x="105" y="220"/>
                  <a:pt x="105" y="220"/>
                  <a:pt x="105" y="220"/>
                </a:cubicBezTo>
                <a:cubicBezTo>
                  <a:pt x="104" y="220"/>
                  <a:pt x="104" y="219"/>
                  <a:pt x="104" y="218"/>
                </a:cubicBezTo>
                <a:cubicBezTo>
                  <a:pt x="104" y="217"/>
                  <a:pt x="104" y="217"/>
                  <a:pt x="105" y="217"/>
                </a:cubicBezTo>
                <a:cubicBezTo>
                  <a:pt x="140" y="217"/>
                  <a:pt x="140" y="217"/>
                  <a:pt x="140" y="217"/>
                </a:cubicBezTo>
                <a:cubicBezTo>
                  <a:pt x="143" y="217"/>
                  <a:pt x="145" y="214"/>
                  <a:pt x="145" y="212"/>
                </a:cubicBezTo>
                <a:cubicBezTo>
                  <a:pt x="145" y="209"/>
                  <a:pt x="143" y="207"/>
                  <a:pt x="140" y="207"/>
                </a:cubicBezTo>
                <a:cubicBezTo>
                  <a:pt x="99" y="207"/>
                  <a:pt x="99" y="207"/>
                  <a:pt x="99" y="207"/>
                </a:cubicBezTo>
                <a:cubicBezTo>
                  <a:pt x="98" y="207"/>
                  <a:pt x="97" y="206"/>
                  <a:pt x="97" y="205"/>
                </a:cubicBezTo>
                <a:cubicBezTo>
                  <a:pt x="97" y="204"/>
                  <a:pt x="98" y="203"/>
                  <a:pt x="99" y="203"/>
                </a:cubicBezTo>
                <a:cubicBezTo>
                  <a:pt x="143" y="203"/>
                  <a:pt x="143" y="203"/>
                  <a:pt x="143" y="203"/>
                </a:cubicBezTo>
                <a:cubicBezTo>
                  <a:pt x="146" y="203"/>
                  <a:pt x="148" y="201"/>
                  <a:pt x="148" y="198"/>
                </a:cubicBezTo>
                <a:cubicBezTo>
                  <a:pt x="148" y="195"/>
                  <a:pt x="146" y="193"/>
                  <a:pt x="143" y="193"/>
                </a:cubicBezTo>
                <a:cubicBezTo>
                  <a:pt x="89" y="193"/>
                  <a:pt x="89" y="193"/>
                  <a:pt x="89" y="193"/>
                </a:cubicBezTo>
                <a:cubicBezTo>
                  <a:pt x="88" y="193"/>
                  <a:pt x="88" y="192"/>
                  <a:pt x="88" y="191"/>
                </a:cubicBezTo>
                <a:cubicBezTo>
                  <a:pt x="88" y="190"/>
                  <a:pt x="88" y="190"/>
                  <a:pt x="89" y="190"/>
                </a:cubicBezTo>
                <a:cubicBezTo>
                  <a:pt x="125" y="190"/>
                  <a:pt x="125" y="190"/>
                  <a:pt x="125" y="190"/>
                </a:cubicBezTo>
                <a:cubicBezTo>
                  <a:pt x="128" y="190"/>
                  <a:pt x="130" y="187"/>
                  <a:pt x="130" y="185"/>
                </a:cubicBezTo>
                <a:cubicBezTo>
                  <a:pt x="130" y="182"/>
                  <a:pt x="128" y="179"/>
                  <a:pt x="125" y="179"/>
                </a:cubicBezTo>
                <a:cubicBezTo>
                  <a:pt x="80" y="179"/>
                  <a:pt x="80" y="179"/>
                  <a:pt x="80" y="179"/>
                </a:cubicBezTo>
                <a:cubicBezTo>
                  <a:pt x="79" y="179"/>
                  <a:pt x="78" y="179"/>
                  <a:pt x="78" y="178"/>
                </a:cubicBezTo>
                <a:cubicBezTo>
                  <a:pt x="78" y="177"/>
                  <a:pt x="79" y="176"/>
                  <a:pt x="80" y="176"/>
                </a:cubicBezTo>
                <a:cubicBezTo>
                  <a:pt x="84" y="176"/>
                  <a:pt x="84" y="176"/>
                  <a:pt x="84" y="176"/>
                </a:cubicBezTo>
                <a:cubicBezTo>
                  <a:pt x="86" y="176"/>
                  <a:pt x="89" y="174"/>
                  <a:pt x="89" y="171"/>
                </a:cubicBezTo>
                <a:cubicBezTo>
                  <a:pt x="89" y="168"/>
                  <a:pt x="86" y="166"/>
                  <a:pt x="84" y="166"/>
                </a:cubicBezTo>
                <a:cubicBezTo>
                  <a:pt x="65" y="166"/>
                  <a:pt x="65" y="166"/>
                  <a:pt x="65" y="166"/>
                </a:cubicBezTo>
                <a:cubicBezTo>
                  <a:pt x="64" y="166"/>
                  <a:pt x="63" y="165"/>
                  <a:pt x="63" y="164"/>
                </a:cubicBezTo>
                <a:cubicBezTo>
                  <a:pt x="63" y="163"/>
                  <a:pt x="64" y="162"/>
                  <a:pt x="65" y="162"/>
                </a:cubicBezTo>
                <a:cubicBezTo>
                  <a:pt x="65" y="162"/>
                  <a:pt x="65" y="162"/>
                  <a:pt x="65" y="162"/>
                </a:cubicBezTo>
                <a:cubicBezTo>
                  <a:pt x="68" y="162"/>
                  <a:pt x="70" y="160"/>
                  <a:pt x="70" y="157"/>
                </a:cubicBezTo>
                <a:cubicBezTo>
                  <a:pt x="70" y="154"/>
                  <a:pt x="68" y="152"/>
                  <a:pt x="65" y="152"/>
                </a:cubicBezTo>
                <a:cubicBezTo>
                  <a:pt x="56" y="152"/>
                  <a:pt x="56" y="152"/>
                  <a:pt x="56" y="152"/>
                </a:cubicBezTo>
                <a:cubicBezTo>
                  <a:pt x="55" y="152"/>
                  <a:pt x="54" y="151"/>
                  <a:pt x="54" y="151"/>
                </a:cubicBezTo>
                <a:cubicBezTo>
                  <a:pt x="54" y="150"/>
                  <a:pt x="55" y="149"/>
                  <a:pt x="56" y="149"/>
                </a:cubicBezTo>
                <a:cubicBezTo>
                  <a:pt x="63" y="149"/>
                  <a:pt x="63" y="149"/>
                  <a:pt x="63" y="149"/>
                </a:cubicBezTo>
                <a:cubicBezTo>
                  <a:pt x="66" y="149"/>
                  <a:pt x="68" y="147"/>
                  <a:pt x="68" y="144"/>
                </a:cubicBezTo>
                <a:cubicBezTo>
                  <a:pt x="68" y="141"/>
                  <a:pt x="66" y="139"/>
                  <a:pt x="63" y="139"/>
                </a:cubicBezTo>
                <a:cubicBezTo>
                  <a:pt x="45" y="139"/>
                  <a:pt x="45" y="139"/>
                  <a:pt x="45" y="139"/>
                </a:cubicBezTo>
                <a:cubicBezTo>
                  <a:pt x="44" y="139"/>
                  <a:pt x="43" y="138"/>
                  <a:pt x="43" y="137"/>
                </a:cubicBezTo>
                <a:cubicBezTo>
                  <a:pt x="43" y="136"/>
                  <a:pt x="44" y="135"/>
                  <a:pt x="45" y="135"/>
                </a:cubicBezTo>
                <a:cubicBezTo>
                  <a:pt x="90" y="135"/>
                  <a:pt x="90" y="135"/>
                  <a:pt x="90" y="135"/>
                </a:cubicBezTo>
                <a:cubicBezTo>
                  <a:pt x="93" y="135"/>
                  <a:pt x="95" y="133"/>
                  <a:pt x="95" y="130"/>
                </a:cubicBezTo>
                <a:cubicBezTo>
                  <a:pt x="95" y="127"/>
                  <a:pt x="93" y="125"/>
                  <a:pt x="90" y="125"/>
                </a:cubicBezTo>
                <a:cubicBezTo>
                  <a:pt x="39" y="125"/>
                  <a:pt x="39" y="125"/>
                  <a:pt x="39" y="125"/>
                </a:cubicBezTo>
                <a:cubicBezTo>
                  <a:pt x="38" y="125"/>
                  <a:pt x="37" y="124"/>
                  <a:pt x="37" y="123"/>
                </a:cubicBezTo>
                <a:cubicBezTo>
                  <a:pt x="37" y="122"/>
                  <a:pt x="38" y="122"/>
                  <a:pt x="39" y="122"/>
                </a:cubicBezTo>
                <a:cubicBezTo>
                  <a:pt x="102" y="122"/>
                  <a:pt x="102" y="122"/>
                  <a:pt x="102" y="122"/>
                </a:cubicBezTo>
                <a:cubicBezTo>
                  <a:pt x="105" y="122"/>
                  <a:pt x="107" y="119"/>
                  <a:pt x="107" y="117"/>
                </a:cubicBezTo>
                <a:cubicBezTo>
                  <a:pt x="107" y="114"/>
                  <a:pt x="105" y="112"/>
                  <a:pt x="102" y="112"/>
                </a:cubicBezTo>
                <a:cubicBezTo>
                  <a:pt x="43" y="112"/>
                  <a:pt x="43" y="112"/>
                  <a:pt x="43" y="112"/>
                </a:cubicBezTo>
                <a:cubicBezTo>
                  <a:pt x="42" y="112"/>
                  <a:pt x="41" y="111"/>
                  <a:pt x="41" y="110"/>
                </a:cubicBezTo>
                <a:cubicBezTo>
                  <a:pt x="41" y="109"/>
                  <a:pt x="42" y="108"/>
                  <a:pt x="43" y="108"/>
                </a:cubicBezTo>
                <a:cubicBezTo>
                  <a:pt x="122" y="108"/>
                  <a:pt x="122" y="108"/>
                  <a:pt x="122" y="108"/>
                </a:cubicBezTo>
                <a:cubicBezTo>
                  <a:pt x="125" y="108"/>
                  <a:pt x="128" y="106"/>
                  <a:pt x="128" y="103"/>
                </a:cubicBezTo>
                <a:cubicBezTo>
                  <a:pt x="128" y="100"/>
                  <a:pt x="125" y="98"/>
                  <a:pt x="122" y="98"/>
                </a:cubicBezTo>
                <a:cubicBezTo>
                  <a:pt x="39" y="98"/>
                  <a:pt x="39" y="98"/>
                  <a:pt x="39" y="98"/>
                </a:cubicBezTo>
                <a:cubicBezTo>
                  <a:pt x="38" y="98"/>
                  <a:pt x="37" y="97"/>
                  <a:pt x="37" y="96"/>
                </a:cubicBezTo>
                <a:cubicBezTo>
                  <a:pt x="37" y="95"/>
                  <a:pt x="38" y="95"/>
                  <a:pt x="39" y="95"/>
                </a:cubicBezTo>
                <a:cubicBezTo>
                  <a:pt x="123" y="95"/>
                  <a:pt x="123" y="95"/>
                  <a:pt x="123" y="95"/>
                </a:cubicBezTo>
                <a:cubicBezTo>
                  <a:pt x="126" y="95"/>
                  <a:pt x="128" y="92"/>
                  <a:pt x="128" y="89"/>
                </a:cubicBezTo>
                <a:cubicBezTo>
                  <a:pt x="128" y="89"/>
                  <a:pt x="128" y="88"/>
                  <a:pt x="128" y="88"/>
                </a:cubicBezTo>
                <a:cubicBezTo>
                  <a:pt x="148" y="88"/>
                  <a:pt x="148" y="88"/>
                  <a:pt x="148" y="88"/>
                </a:cubicBezTo>
                <a:cubicBezTo>
                  <a:pt x="150" y="88"/>
                  <a:pt x="152" y="85"/>
                  <a:pt x="152" y="83"/>
                </a:cubicBezTo>
                <a:cubicBezTo>
                  <a:pt x="152" y="80"/>
                  <a:pt x="150" y="78"/>
                  <a:pt x="148" y="78"/>
                </a:cubicBezTo>
                <a:cubicBezTo>
                  <a:pt x="142" y="78"/>
                  <a:pt x="142" y="78"/>
                  <a:pt x="142" y="78"/>
                </a:cubicBezTo>
                <a:cubicBezTo>
                  <a:pt x="141" y="78"/>
                  <a:pt x="140" y="77"/>
                  <a:pt x="140" y="76"/>
                </a:cubicBezTo>
                <a:cubicBezTo>
                  <a:pt x="140" y="75"/>
                  <a:pt x="141" y="74"/>
                  <a:pt x="142" y="74"/>
                </a:cubicBezTo>
                <a:cubicBezTo>
                  <a:pt x="170" y="74"/>
                  <a:pt x="170" y="74"/>
                  <a:pt x="170" y="74"/>
                </a:cubicBezTo>
                <a:cubicBezTo>
                  <a:pt x="173" y="74"/>
                  <a:pt x="175" y="72"/>
                  <a:pt x="175" y="69"/>
                </a:cubicBezTo>
                <a:cubicBezTo>
                  <a:pt x="175" y="66"/>
                  <a:pt x="173" y="64"/>
                  <a:pt x="170" y="64"/>
                </a:cubicBezTo>
                <a:cubicBezTo>
                  <a:pt x="142" y="64"/>
                  <a:pt x="142" y="64"/>
                  <a:pt x="142" y="64"/>
                </a:cubicBezTo>
                <a:cubicBezTo>
                  <a:pt x="141" y="64"/>
                  <a:pt x="140" y="63"/>
                  <a:pt x="140" y="62"/>
                </a:cubicBezTo>
                <a:cubicBezTo>
                  <a:pt x="140" y="62"/>
                  <a:pt x="141" y="61"/>
                  <a:pt x="142" y="61"/>
                </a:cubicBezTo>
                <a:cubicBezTo>
                  <a:pt x="173" y="61"/>
                  <a:pt x="173" y="61"/>
                  <a:pt x="173" y="61"/>
                </a:cubicBezTo>
                <a:cubicBezTo>
                  <a:pt x="176" y="61"/>
                  <a:pt x="178" y="58"/>
                  <a:pt x="178" y="56"/>
                </a:cubicBezTo>
                <a:cubicBezTo>
                  <a:pt x="178" y="53"/>
                  <a:pt x="176" y="50"/>
                  <a:pt x="173" y="50"/>
                </a:cubicBezTo>
                <a:cubicBezTo>
                  <a:pt x="137" y="50"/>
                  <a:pt x="137" y="50"/>
                  <a:pt x="137" y="50"/>
                </a:cubicBezTo>
                <a:cubicBezTo>
                  <a:pt x="136" y="50"/>
                  <a:pt x="135" y="50"/>
                  <a:pt x="135" y="49"/>
                </a:cubicBezTo>
                <a:cubicBezTo>
                  <a:pt x="135" y="48"/>
                  <a:pt x="136" y="47"/>
                  <a:pt x="137" y="47"/>
                </a:cubicBezTo>
                <a:cubicBezTo>
                  <a:pt x="177" y="47"/>
                  <a:pt x="177" y="47"/>
                  <a:pt x="177" y="47"/>
                </a:cubicBezTo>
                <a:cubicBezTo>
                  <a:pt x="179" y="47"/>
                  <a:pt x="182" y="45"/>
                  <a:pt x="182" y="42"/>
                </a:cubicBezTo>
                <a:cubicBezTo>
                  <a:pt x="182" y="39"/>
                  <a:pt x="179" y="37"/>
                  <a:pt x="177" y="37"/>
                </a:cubicBezTo>
                <a:cubicBezTo>
                  <a:pt x="132" y="37"/>
                  <a:pt x="132" y="37"/>
                  <a:pt x="132" y="37"/>
                </a:cubicBezTo>
                <a:cubicBezTo>
                  <a:pt x="132" y="37"/>
                  <a:pt x="131" y="36"/>
                  <a:pt x="131" y="35"/>
                </a:cubicBezTo>
                <a:cubicBezTo>
                  <a:pt x="131" y="34"/>
                  <a:pt x="132" y="34"/>
                  <a:pt x="132" y="34"/>
                </a:cubicBezTo>
                <a:cubicBezTo>
                  <a:pt x="178" y="34"/>
                  <a:pt x="178" y="34"/>
                  <a:pt x="178" y="34"/>
                </a:cubicBezTo>
                <a:cubicBezTo>
                  <a:pt x="181" y="34"/>
                  <a:pt x="183" y="31"/>
                  <a:pt x="183" y="28"/>
                </a:cubicBezTo>
                <a:cubicBezTo>
                  <a:pt x="183" y="26"/>
                  <a:pt x="181" y="23"/>
                  <a:pt x="178" y="23"/>
                </a:cubicBezTo>
                <a:cubicBezTo>
                  <a:pt x="147" y="23"/>
                  <a:pt x="147" y="23"/>
                  <a:pt x="147" y="23"/>
                </a:cubicBezTo>
                <a:cubicBezTo>
                  <a:pt x="146" y="23"/>
                  <a:pt x="145" y="23"/>
                  <a:pt x="145" y="22"/>
                </a:cubicBezTo>
                <a:cubicBezTo>
                  <a:pt x="145" y="21"/>
                  <a:pt x="146" y="20"/>
                  <a:pt x="147" y="20"/>
                </a:cubicBezTo>
                <a:cubicBezTo>
                  <a:pt x="292" y="20"/>
                  <a:pt x="292" y="20"/>
                  <a:pt x="292" y="20"/>
                </a:cubicBezTo>
                <a:cubicBezTo>
                  <a:pt x="292" y="20"/>
                  <a:pt x="293" y="21"/>
                  <a:pt x="293" y="22"/>
                </a:cubicBezTo>
                <a:cubicBezTo>
                  <a:pt x="293" y="23"/>
                  <a:pt x="292" y="23"/>
                  <a:pt x="292" y="23"/>
                </a:cubicBezTo>
                <a:cubicBezTo>
                  <a:pt x="289" y="23"/>
                  <a:pt x="289" y="23"/>
                  <a:pt x="289" y="23"/>
                </a:cubicBezTo>
                <a:cubicBezTo>
                  <a:pt x="286" y="23"/>
                  <a:pt x="284" y="26"/>
                  <a:pt x="284" y="28"/>
                </a:cubicBezTo>
                <a:cubicBezTo>
                  <a:pt x="284" y="31"/>
                  <a:pt x="286" y="34"/>
                  <a:pt x="289" y="34"/>
                </a:cubicBezTo>
                <a:cubicBezTo>
                  <a:pt x="399" y="34"/>
                  <a:pt x="399" y="34"/>
                  <a:pt x="399" y="34"/>
                </a:cubicBezTo>
                <a:cubicBezTo>
                  <a:pt x="400" y="34"/>
                  <a:pt x="401" y="34"/>
                  <a:pt x="401" y="35"/>
                </a:cubicBezTo>
                <a:cubicBezTo>
                  <a:pt x="401" y="36"/>
                  <a:pt x="400" y="37"/>
                  <a:pt x="399" y="37"/>
                </a:cubicBezTo>
                <a:cubicBezTo>
                  <a:pt x="253" y="37"/>
                  <a:pt x="253" y="37"/>
                  <a:pt x="253" y="37"/>
                </a:cubicBezTo>
                <a:cubicBezTo>
                  <a:pt x="251" y="37"/>
                  <a:pt x="248" y="39"/>
                  <a:pt x="248" y="42"/>
                </a:cubicBezTo>
                <a:cubicBezTo>
                  <a:pt x="248" y="45"/>
                  <a:pt x="251" y="47"/>
                  <a:pt x="253" y="47"/>
                </a:cubicBezTo>
                <a:cubicBezTo>
                  <a:pt x="397" y="47"/>
                  <a:pt x="397" y="47"/>
                  <a:pt x="397" y="47"/>
                </a:cubicBezTo>
                <a:cubicBezTo>
                  <a:pt x="398" y="47"/>
                  <a:pt x="399" y="48"/>
                  <a:pt x="399" y="49"/>
                </a:cubicBezTo>
                <a:cubicBezTo>
                  <a:pt x="399" y="50"/>
                  <a:pt x="398" y="50"/>
                  <a:pt x="397" y="50"/>
                </a:cubicBezTo>
                <a:cubicBezTo>
                  <a:pt x="270" y="50"/>
                  <a:pt x="270" y="50"/>
                  <a:pt x="270" y="50"/>
                </a:cubicBezTo>
                <a:cubicBezTo>
                  <a:pt x="267" y="50"/>
                  <a:pt x="265" y="53"/>
                  <a:pt x="265" y="56"/>
                </a:cubicBezTo>
                <a:cubicBezTo>
                  <a:pt x="265" y="58"/>
                  <a:pt x="267" y="61"/>
                  <a:pt x="270" y="61"/>
                </a:cubicBezTo>
                <a:cubicBezTo>
                  <a:pt x="396" y="61"/>
                  <a:pt x="396" y="61"/>
                  <a:pt x="396" y="61"/>
                </a:cubicBezTo>
                <a:cubicBezTo>
                  <a:pt x="397" y="61"/>
                  <a:pt x="398" y="62"/>
                  <a:pt x="398" y="62"/>
                </a:cubicBezTo>
                <a:cubicBezTo>
                  <a:pt x="398" y="63"/>
                  <a:pt x="397" y="64"/>
                  <a:pt x="396" y="64"/>
                </a:cubicBezTo>
                <a:cubicBezTo>
                  <a:pt x="222" y="64"/>
                  <a:pt x="222" y="64"/>
                  <a:pt x="222" y="64"/>
                </a:cubicBezTo>
                <a:cubicBezTo>
                  <a:pt x="219" y="64"/>
                  <a:pt x="217" y="66"/>
                  <a:pt x="217" y="69"/>
                </a:cubicBezTo>
                <a:cubicBezTo>
                  <a:pt x="217" y="72"/>
                  <a:pt x="219" y="74"/>
                  <a:pt x="222" y="74"/>
                </a:cubicBezTo>
                <a:cubicBezTo>
                  <a:pt x="366" y="74"/>
                  <a:pt x="366" y="74"/>
                  <a:pt x="366" y="74"/>
                </a:cubicBezTo>
                <a:cubicBezTo>
                  <a:pt x="367" y="74"/>
                  <a:pt x="368" y="75"/>
                  <a:pt x="368" y="76"/>
                </a:cubicBezTo>
                <a:cubicBezTo>
                  <a:pt x="368" y="77"/>
                  <a:pt x="367" y="78"/>
                  <a:pt x="366" y="78"/>
                </a:cubicBezTo>
                <a:cubicBezTo>
                  <a:pt x="209" y="78"/>
                  <a:pt x="209" y="78"/>
                  <a:pt x="209" y="78"/>
                </a:cubicBezTo>
                <a:cubicBezTo>
                  <a:pt x="207" y="78"/>
                  <a:pt x="204" y="80"/>
                  <a:pt x="204" y="83"/>
                </a:cubicBezTo>
                <a:cubicBezTo>
                  <a:pt x="204" y="83"/>
                  <a:pt x="204" y="84"/>
                  <a:pt x="205" y="84"/>
                </a:cubicBezTo>
                <a:close/>
                <a:moveTo>
                  <a:pt x="471" y="200"/>
                </a:moveTo>
                <a:cubicBezTo>
                  <a:pt x="469" y="200"/>
                  <a:pt x="467" y="202"/>
                  <a:pt x="467" y="205"/>
                </a:cubicBezTo>
                <a:cubicBezTo>
                  <a:pt x="467" y="206"/>
                  <a:pt x="468" y="208"/>
                  <a:pt x="470" y="209"/>
                </a:cubicBezTo>
                <a:cubicBezTo>
                  <a:pt x="468" y="223"/>
                  <a:pt x="456" y="234"/>
                  <a:pt x="442" y="234"/>
                </a:cubicBezTo>
                <a:cubicBezTo>
                  <a:pt x="422" y="234"/>
                  <a:pt x="422" y="234"/>
                  <a:pt x="422" y="234"/>
                </a:cubicBezTo>
                <a:cubicBezTo>
                  <a:pt x="419" y="234"/>
                  <a:pt x="417" y="236"/>
                  <a:pt x="417" y="239"/>
                </a:cubicBezTo>
                <a:cubicBezTo>
                  <a:pt x="417" y="242"/>
                  <a:pt x="419" y="244"/>
                  <a:pt x="422" y="244"/>
                </a:cubicBezTo>
                <a:cubicBezTo>
                  <a:pt x="434" y="244"/>
                  <a:pt x="434" y="244"/>
                  <a:pt x="434" y="244"/>
                </a:cubicBezTo>
                <a:cubicBezTo>
                  <a:pt x="435" y="244"/>
                  <a:pt x="436" y="245"/>
                  <a:pt x="436" y="246"/>
                </a:cubicBezTo>
                <a:cubicBezTo>
                  <a:pt x="436" y="247"/>
                  <a:pt x="435" y="247"/>
                  <a:pt x="434" y="247"/>
                </a:cubicBezTo>
                <a:cubicBezTo>
                  <a:pt x="423" y="247"/>
                  <a:pt x="423" y="247"/>
                  <a:pt x="423" y="247"/>
                </a:cubicBezTo>
                <a:cubicBezTo>
                  <a:pt x="420" y="247"/>
                  <a:pt x="418" y="250"/>
                  <a:pt x="418" y="252"/>
                </a:cubicBezTo>
                <a:cubicBezTo>
                  <a:pt x="418" y="255"/>
                  <a:pt x="420" y="258"/>
                  <a:pt x="423" y="258"/>
                </a:cubicBezTo>
                <a:cubicBezTo>
                  <a:pt x="430" y="258"/>
                  <a:pt x="430" y="258"/>
                  <a:pt x="430" y="258"/>
                </a:cubicBezTo>
                <a:cubicBezTo>
                  <a:pt x="431" y="258"/>
                  <a:pt x="432" y="258"/>
                  <a:pt x="432" y="259"/>
                </a:cubicBezTo>
                <a:cubicBezTo>
                  <a:pt x="432" y="260"/>
                  <a:pt x="431" y="261"/>
                  <a:pt x="430" y="261"/>
                </a:cubicBezTo>
                <a:cubicBezTo>
                  <a:pt x="416" y="261"/>
                  <a:pt x="416" y="261"/>
                  <a:pt x="416" y="261"/>
                </a:cubicBezTo>
                <a:cubicBezTo>
                  <a:pt x="413" y="261"/>
                  <a:pt x="411" y="263"/>
                  <a:pt x="411" y="266"/>
                </a:cubicBezTo>
                <a:cubicBezTo>
                  <a:pt x="411" y="269"/>
                  <a:pt x="413" y="271"/>
                  <a:pt x="416" y="271"/>
                </a:cubicBezTo>
                <a:cubicBezTo>
                  <a:pt x="421" y="271"/>
                  <a:pt x="421" y="271"/>
                  <a:pt x="421" y="271"/>
                </a:cubicBezTo>
                <a:cubicBezTo>
                  <a:pt x="422" y="271"/>
                  <a:pt x="423" y="272"/>
                  <a:pt x="423" y="273"/>
                </a:cubicBezTo>
                <a:cubicBezTo>
                  <a:pt x="423" y="274"/>
                  <a:pt x="422" y="275"/>
                  <a:pt x="421" y="275"/>
                </a:cubicBezTo>
                <a:cubicBezTo>
                  <a:pt x="389" y="275"/>
                  <a:pt x="389" y="275"/>
                  <a:pt x="389" y="275"/>
                </a:cubicBezTo>
                <a:cubicBezTo>
                  <a:pt x="386" y="275"/>
                  <a:pt x="384" y="272"/>
                  <a:pt x="384" y="269"/>
                </a:cubicBezTo>
                <a:cubicBezTo>
                  <a:pt x="384" y="267"/>
                  <a:pt x="386" y="264"/>
                  <a:pt x="389" y="264"/>
                </a:cubicBezTo>
                <a:cubicBezTo>
                  <a:pt x="391" y="264"/>
                  <a:pt x="391" y="264"/>
                  <a:pt x="391" y="264"/>
                </a:cubicBezTo>
                <a:cubicBezTo>
                  <a:pt x="393" y="264"/>
                  <a:pt x="396" y="262"/>
                  <a:pt x="396" y="259"/>
                </a:cubicBezTo>
                <a:cubicBezTo>
                  <a:pt x="396" y="256"/>
                  <a:pt x="393" y="254"/>
                  <a:pt x="391" y="254"/>
                </a:cubicBezTo>
                <a:cubicBezTo>
                  <a:pt x="385" y="254"/>
                  <a:pt x="385" y="254"/>
                  <a:pt x="385" y="254"/>
                </a:cubicBezTo>
                <a:cubicBezTo>
                  <a:pt x="384" y="254"/>
                  <a:pt x="384" y="253"/>
                  <a:pt x="384" y="252"/>
                </a:cubicBezTo>
                <a:cubicBezTo>
                  <a:pt x="384" y="251"/>
                  <a:pt x="384" y="251"/>
                  <a:pt x="385" y="251"/>
                </a:cubicBezTo>
                <a:cubicBezTo>
                  <a:pt x="399" y="251"/>
                  <a:pt x="399" y="251"/>
                  <a:pt x="399" y="251"/>
                </a:cubicBezTo>
                <a:cubicBezTo>
                  <a:pt x="402" y="251"/>
                  <a:pt x="404" y="248"/>
                  <a:pt x="404" y="246"/>
                </a:cubicBezTo>
                <a:cubicBezTo>
                  <a:pt x="404" y="243"/>
                  <a:pt x="402" y="241"/>
                  <a:pt x="399" y="241"/>
                </a:cubicBezTo>
                <a:cubicBezTo>
                  <a:pt x="355" y="241"/>
                  <a:pt x="355" y="241"/>
                  <a:pt x="355" y="241"/>
                </a:cubicBezTo>
                <a:cubicBezTo>
                  <a:pt x="354" y="241"/>
                  <a:pt x="353" y="240"/>
                  <a:pt x="353" y="239"/>
                </a:cubicBezTo>
                <a:cubicBezTo>
                  <a:pt x="353" y="238"/>
                  <a:pt x="354" y="237"/>
                  <a:pt x="355" y="237"/>
                </a:cubicBezTo>
                <a:cubicBezTo>
                  <a:pt x="403" y="237"/>
                  <a:pt x="403" y="237"/>
                  <a:pt x="403" y="237"/>
                </a:cubicBezTo>
                <a:cubicBezTo>
                  <a:pt x="406" y="237"/>
                  <a:pt x="408" y="235"/>
                  <a:pt x="408" y="232"/>
                </a:cubicBezTo>
                <a:cubicBezTo>
                  <a:pt x="408" y="229"/>
                  <a:pt x="406" y="227"/>
                  <a:pt x="403" y="227"/>
                </a:cubicBezTo>
                <a:cubicBezTo>
                  <a:pt x="354" y="227"/>
                  <a:pt x="354" y="227"/>
                  <a:pt x="354" y="227"/>
                </a:cubicBezTo>
                <a:cubicBezTo>
                  <a:pt x="353" y="227"/>
                  <a:pt x="352" y="226"/>
                  <a:pt x="352" y="225"/>
                </a:cubicBezTo>
                <a:cubicBezTo>
                  <a:pt x="352" y="224"/>
                  <a:pt x="353" y="224"/>
                  <a:pt x="354" y="224"/>
                </a:cubicBezTo>
                <a:cubicBezTo>
                  <a:pt x="400" y="224"/>
                  <a:pt x="400" y="224"/>
                  <a:pt x="400" y="224"/>
                </a:cubicBezTo>
                <a:cubicBezTo>
                  <a:pt x="403" y="224"/>
                  <a:pt x="405" y="221"/>
                  <a:pt x="405" y="218"/>
                </a:cubicBezTo>
                <a:cubicBezTo>
                  <a:pt x="405" y="216"/>
                  <a:pt x="403" y="213"/>
                  <a:pt x="400" y="213"/>
                </a:cubicBezTo>
                <a:cubicBezTo>
                  <a:pt x="365" y="213"/>
                  <a:pt x="365" y="213"/>
                  <a:pt x="365" y="213"/>
                </a:cubicBezTo>
                <a:cubicBezTo>
                  <a:pt x="364" y="213"/>
                  <a:pt x="364" y="213"/>
                  <a:pt x="364" y="212"/>
                </a:cubicBezTo>
                <a:cubicBezTo>
                  <a:pt x="364" y="211"/>
                  <a:pt x="364" y="210"/>
                  <a:pt x="365" y="210"/>
                </a:cubicBezTo>
                <a:cubicBezTo>
                  <a:pt x="396" y="210"/>
                  <a:pt x="396" y="210"/>
                  <a:pt x="396" y="210"/>
                </a:cubicBezTo>
                <a:cubicBezTo>
                  <a:pt x="401" y="210"/>
                  <a:pt x="405" y="206"/>
                  <a:pt x="405" y="201"/>
                </a:cubicBezTo>
                <a:cubicBezTo>
                  <a:pt x="405" y="197"/>
                  <a:pt x="401" y="193"/>
                  <a:pt x="396" y="193"/>
                </a:cubicBezTo>
                <a:cubicBezTo>
                  <a:pt x="394" y="193"/>
                  <a:pt x="394" y="193"/>
                  <a:pt x="394" y="193"/>
                </a:cubicBezTo>
                <a:cubicBezTo>
                  <a:pt x="393" y="193"/>
                  <a:pt x="392" y="192"/>
                  <a:pt x="392" y="191"/>
                </a:cubicBezTo>
                <a:cubicBezTo>
                  <a:pt x="392" y="190"/>
                  <a:pt x="393" y="190"/>
                  <a:pt x="394" y="190"/>
                </a:cubicBezTo>
                <a:cubicBezTo>
                  <a:pt x="396" y="190"/>
                  <a:pt x="396" y="190"/>
                  <a:pt x="396" y="190"/>
                </a:cubicBezTo>
                <a:cubicBezTo>
                  <a:pt x="399" y="190"/>
                  <a:pt x="401" y="187"/>
                  <a:pt x="401" y="185"/>
                </a:cubicBezTo>
                <a:cubicBezTo>
                  <a:pt x="401" y="182"/>
                  <a:pt x="399" y="179"/>
                  <a:pt x="396" y="179"/>
                </a:cubicBezTo>
                <a:cubicBezTo>
                  <a:pt x="379" y="179"/>
                  <a:pt x="379" y="179"/>
                  <a:pt x="379" y="179"/>
                </a:cubicBezTo>
                <a:cubicBezTo>
                  <a:pt x="376" y="179"/>
                  <a:pt x="373" y="182"/>
                  <a:pt x="373" y="185"/>
                </a:cubicBezTo>
                <a:cubicBezTo>
                  <a:pt x="373" y="187"/>
                  <a:pt x="376" y="190"/>
                  <a:pt x="379" y="190"/>
                </a:cubicBezTo>
                <a:cubicBezTo>
                  <a:pt x="382" y="190"/>
                  <a:pt x="382" y="190"/>
                  <a:pt x="382" y="190"/>
                </a:cubicBezTo>
                <a:cubicBezTo>
                  <a:pt x="383" y="190"/>
                  <a:pt x="384" y="190"/>
                  <a:pt x="384" y="191"/>
                </a:cubicBezTo>
                <a:cubicBezTo>
                  <a:pt x="384" y="192"/>
                  <a:pt x="383" y="193"/>
                  <a:pt x="382" y="193"/>
                </a:cubicBezTo>
                <a:cubicBezTo>
                  <a:pt x="343" y="193"/>
                  <a:pt x="343" y="193"/>
                  <a:pt x="343" y="193"/>
                </a:cubicBezTo>
                <a:cubicBezTo>
                  <a:pt x="342" y="193"/>
                  <a:pt x="341" y="192"/>
                  <a:pt x="341" y="191"/>
                </a:cubicBezTo>
                <a:cubicBezTo>
                  <a:pt x="341" y="190"/>
                  <a:pt x="342" y="190"/>
                  <a:pt x="343" y="190"/>
                </a:cubicBezTo>
                <a:cubicBezTo>
                  <a:pt x="365" y="190"/>
                  <a:pt x="365" y="190"/>
                  <a:pt x="365" y="190"/>
                </a:cubicBezTo>
                <a:cubicBezTo>
                  <a:pt x="368" y="190"/>
                  <a:pt x="370" y="187"/>
                  <a:pt x="370" y="185"/>
                </a:cubicBezTo>
                <a:cubicBezTo>
                  <a:pt x="370" y="182"/>
                  <a:pt x="368" y="179"/>
                  <a:pt x="365" y="179"/>
                </a:cubicBezTo>
                <a:cubicBezTo>
                  <a:pt x="311" y="179"/>
                  <a:pt x="311" y="179"/>
                  <a:pt x="311" y="179"/>
                </a:cubicBezTo>
                <a:cubicBezTo>
                  <a:pt x="310" y="179"/>
                  <a:pt x="310" y="179"/>
                  <a:pt x="310" y="178"/>
                </a:cubicBezTo>
                <a:cubicBezTo>
                  <a:pt x="310" y="177"/>
                  <a:pt x="310" y="176"/>
                  <a:pt x="311" y="176"/>
                </a:cubicBezTo>
                <a:cubicBezTo>
                  <a:pt x="343" y="176"/>
                  <a:pt x="343" y="176"/>
                  <a:pt x="343" y="176"/>
                </a:cubicBezTo>
                <a:cubicBezTo>
                  <a:pt x="345" y="176"/>
                  <a:pt x="348" y="174"/>
                  <a:pt x="348" y="171"/>
                </a:cubicBezTo>
                <a:cubicBezTo>
                  <a:pt x="348" y="168"/>
                  <a:pt x="345" y="166"/>
                  <a:pt x="343" y="166"/>
                </a:cubicBezTo>
                <a:cubicBezTo>
                  <a:pt x="303" y="166"/>
                  <a:pt x="303" y="166"/>
                  <a:pt x="303" y="166"/>
                </a:cubicBezTo>
                <a:cubicBezTo>
                  <a:pt x="302" y="166"/>
                  <a:pt x="302" y="165"/>
                  <a:pt x="302" y="164"/>
                </a:cubicBezTo>
                <a:cubicBezTo>
                  <a:pt x="302" y="163"/>
                  <a:pt x="302" y="162"/>
                  <a:pt x="303" y="162"/>
                </a:cubicBezTo>
                <a:cubicBezTo>
                  <a:pt x="338" y="162"/>
                  <a:pt x="338" y="162"/>
                  <a:pt x="338" y="162"/>
                </a:cubicBezTo>
                <a:cubicBezTo>
                  <a:pt x="341" y="162"/>
                  <a:pt x="344" y="160"/>
                  <a:pt x="344" y="157"/>
                </a:cubicBezTo>
                <a:cubicBezTo>
                  <a:pt x="344" y="154"/>
                  <a:pt x="341" y="152"/>
                  <a:pt x="338" y="152"/>
                </a:cubicBezTo>
                <a:cubicBezTo>
                  <a:pt x="252" y="152"/>
                  <a:pt x="252" y="152"/>
                  <a:pt x="252" y="152"/>
                </a:cubicBezTo>
                <a:cubicBezTo>
                  <a:pt x="251" y="152"/>
                  <a:pt x="250" y="151"/>
                  <a:pt x="250" y="151"/>
                </a:cubicBezTo>
                <a:cubicBezTo>
                  <a:pt x="250" y="150"/>
                  <a:pt x="251" y="149"/>
                  <a:pt x="252" y="149"/>
                </a:cubicBezTo>
                <a:cubicBezTo>
                  <a:pt x="360" y="149"/>
                  <a:pt x="360" y="149"/>
                  <a:pt x="360" y="149"/>
                </a:cubicBezTo>
                <a:cubicBezTo>
                  <a:pt x="362" y="149"/>
                  <a:pt x="365" y="147"/>
                  <a:pt x="365" y="144"/>
                </a:cubicBezTo>
                <a:cubicBezTo>
                  <a:pt x="365" y="141"/>
                  <a:pt x="362" y="139"/>
                  <a:pt x="360" y="139"/>
                </a:cubicBezTo>
                <a:cubicBezTo>
                  <a:pt x="240" y="139"/>
                  <a:pt x="240" y="139"/>
                  <a:pt x="240" y="139"/>
                </a:cubicBezTo>
                <a:cubicBezTo>
                  <a:pt x="239" y="139"/>
                  <a:pt x="239" y="138"/>
                  <a:pt x="239" y="137"/>
                </a:cubicBezTo>
                <a:cubicBezTo>
                  <a:pt x="239" y="136"/>
                  <a:pt x="239" y="135"/>
                  <a:pt x="240" y="135"/>
                </a:cubicBezTo>
                <a:cubicBezTo>
                  <a:pt x="360" y="135"/>
                  <a:pt x="360" y="135"/>
                  <a:pt x="360" y="135"/>
                </a:cubicBezTo>
                <a:cubicBezTo>
                  <a:pt x="363" y="135"/>
                  <a:pt x="365" y="133"/>
                  <a:pt x="365" y="130"/>
                </a:cubicBezTo>
                <a:cubicBezTo>
                  <a:pt x="365" y="127"/>
                  <a:pt x="363" y="125"/>
                  <a:pt x="360" y="125"/>
                </a:cubicBezTo>
                <a:cubicBezTo>
                  <a:pt x="245" y="125"/>
                  <a:pt x="245" y="125"/>
                  <a:pt x="245" y="125"/>
                </a:cubicBezTo>
                <a:cubicBezTo>
                  <a:pt x="244" y="125"/>
                  <a:pt x="243" y="124"/>
                  <a:pt x="243" y="124"/>
                </a:cubicBezTo>
                <a:cubicBezTo>
                  <a:pt x="243" y="123"/>
                  <a:pt x="244" y="122"/>
                  <a:pt x="245" y="122"/>
                </a:cubicBezTo>
                <a:cubicBezTo>
                  <a:pt x="366" y="122"/>
                  <a:pt x="366" y="122"/>
                  <a:pt x="366" y="122"/>
                </a:cubicBezTo>
                <a:cubicBezTo>
                  <a:pt x="368" y="122"/>
                  <a:pt x="371" y="120"/>
                  <a:pt x="371" y="117"/>
                </a:cubicBezTo>
                <a:cubicBezTo>
                  <a:pt x="371" y="114"/>
                  <a:pt x="368" y="112"/>
                  <a:pt x="366" y="112"/>
                </a:cubicBezTo>
                <a:cubicBezTo>
                  <a:pt x="245" y="112"/>
                  <a:pt x="245" y="112"/>
                  <a:pt x="245" y="112"/>
                </a:cubicBezTo>
                <a:cubicBezTo>
                  <a:pt x="244" y="112"/>
                  <a:pt x="243" y="111"/>
                  <a:pt x="243" y="110"/>
                </a:cubicBezTo>
                <a:cubicBezTo>
                  <a:pt x="243" y="109"/>
                  <a:pt x="244" y="108"/>
                  <a:pt x="245" y="108"/>
                </a:cubicBezTo>
                <a:cubicBezTo>
                  <a:pt x="375" y="108"/>
                  <a:pt x="375" y="108"/>
                  <a:pt x="375" y="108"/>
                </a:cubicBezTo>
                <a:cubicBezTo>
                  <a:pt x="378" y="108"/>
                  <a:pt x="380" y="106"/>
                  <a:pt x="380" y="103"/>
                </a:cubicBezTo>
                <a:cubicBezTo>
                  <a:pt x="380" y="100"/>
                  <a:pt x="378" y="98"/>
                  <a:pt x="375" y="98"/>
                </a:cubicBezTo>
                <a:cubicBezTo>
                  <a:pt x="202" y="98"/>
                  <a:pt x="202" y="98"/>
                  <a:pt x="202" y="98"/>
                </a:cubicBezTo>
                <a:cubicBezTo>
                  <a:pt x="201" y="98"/>
                  <a:pt x="200" y="97"/>
                  <a:pt x="200" y="96"/>
                </a:cubicBezTo>
                <a:cubicBezTo>
                  <a:pt x="200" y="95"/>
                  <a:pt x="201" y="95"/>
                  <a:pt x="202" y="95"/>
                </a:cubicBezTo>
                <a:cubicBezTo>
                  <a:pt x="375" y="95"/>
                  <a:pt x="375" y="95"/>
                  <a:pt x="375" y="95"/>
                </a:cubicBezTo>
                <a:cubicBezTo>
                  <a:pt x="378" y="95"/>
                  <a:pt x="380" y="92"/>
                  <a:pt x="380" y="89"/>
                </a:cubicBezTo>
                <a:cubicBezTo>
                  <a:pt x="380" y="87"/>
                  <a:pt x="378" y="85"/>
                  <a:pt x="375" y="85"/>
                </a:cubicBezTo>
                <a:cubicBezTo>
                  <a:pt x="213" y="85"/>
                  <a:pt x="213" y="85"/>
                  <a:pt x="213" y="85"/>
                </a:cubicBezTo>
                <a:cubicBezTo>
                  <a:pt x="213" y="84"/>
                  <a:pt x="213" y="84"/>
                  <a:pt x="213" y="84"/>
                </a:cubicBezTo>
                <a:cubicBezTo>
                  <a:pt x="209" y="84"/>
                  <a:pt x="209" y="84"/>
                  <a:pt x="209" y="84"/>
                </a:cubicBezTo>
                <a:cubicBezTo>
                  <a:pt x="208" y="84"/>
                  <a:pt x="208" y="84"/>
                  <a:pt x="208" y="83"/>
                </a:cubicBezTo>
                <a:cubicBezTo>
                  <a:pt x="208" y="82"/>
                  <a:pt x="208" y="81"/>
                  <a:pt x="209" y="81"/>
                </a:cubicBezTo>
                <a:cubicBezTo>
                  <a:pt x="366" y="81"/>
                  <a:pt x="366" y="81"/>
                  <a:pt x="366" y="81"/>
                </a:cubicBezTo>
                <a:cubicBezTo>
                  <a:pt x="369" y="81"/>
                  <a:pt x="371" y="79"/>
                  <a:pt x="371" y="76"/>
                </a:cubicBezTo>
                <a:cubicBezTo>
                  <a:pt x="371" y="73"/>
                  <a:pt x="369" y="71"/>
                  <a:pt x="366" y="71"/>
                </a:cubicBezTo>
                <a:cubicBezTo>
                  <a:pt x="222" y="71"/>
                  <a:pt x="222" y="71"/>
                  <a:pt x="222" y="71"/>
                </a:cubicBezTo>
                <a:cubicBezTo>
                  <a:pt x="221" y="71"/>
                  <a:pt x="220" y="70"/>
                  <a:pt x="220" y="69"/>
                </a:cubicBezTo>
                <a:cubicBezTo>
                  <a:pt x="220" y="68"/>
                  <a:pt x="221" y="67"/>
                  <a:pt x="222" y="67"/>
                </a:cubicBezTo>
                <a:cubicBezTo>
                  <a:pt x="396" y="67"/>
                  <a:pt x="396" y="67"/>
                  <a:pt x="396" y="67"/>
                </a:cubicBezTo>
                <a:cubicBezTo>
                  <a:pt x="399" y="67"/>
                  <a:pt x="402" y="65"/>
                  <a:pt x="402" y="62"/>
                </a:cubicBezTo>
                <a:cubicBezTo>
                  <a:pt x="402" y="60"/>
                  <a:pt x="399" y="57"/>
                  <a:pt x="396" y="57"/>
                </a:cubicBezTo>
                <a:cubicBezTo>
                  <a:pt x="270" y="57"/>
                  <a:pt x="270" y="57"/>
                  <a:pt x="270" y="57"/>
                </a:cubicBezTo>
                <a:cubicBezTo>
                  <a:pt x="269" y="57"/>
                  <a:pt x="268" y="57"/>
                  <a:pt x="268" y="56"/>
                </a:cubicBezTo>
                <a:cubicBezTo>
                  <a:pt x="268" y="55"/>
                  <a:pt x="269" y="54"/>
                  <a:pt x="270" y="54"/>
                </a:cubicBezTo>
                <a:cubicBezTo>
                  <a:pt x="397" y="54"/>
                  <a:pt x="397" y="54"/>
                  <a:pt x="397" y="54"/>
                </a:cubicBezTo>
                <a:cubicBezTo>
                  <a:pt x="400" y="54"/>
                  <a:pt x="402" y="52"/>
                  <a:pt x="402" y="49"/>
                </a:cubicBezTo>
                <a:cubicBezTo>
                  <a:pt x="402" y="46"/>
                  <a:pt x="400" y="44"/>
                  <a:pt x="397" y="44"/>
                </a:cubicBezTo>
                <a:cubicBezTo>
                  <a:pt x="253" y="44"/>
                  <a:pt x="253" y="44"/>
                  <a:pt x="253" y="44"/>
                </a:cubicBezTo>
                <a:cubicBezTo>
                  <a:pt x="252" y="44"/>
                  <a:pt x="252" y="43"/>
                  <a:pt x="252" y="42"/>
                </a:cubicBezTo>
                <a:cubicBezTo>
                  <a:pt x="252" y="41"/>
                  <a:pt x="252" y="40"/>
                  <a:pt x="253" y="40"/>
                </a:cubicBezTo>
                <a:cubicBezTo>
                  <a:pt x="399" y="40"/>
                  <a:pt x="399" y="40"/>
                  <a:pt x="399" y="40"/>
                </a:cubicBezTo>
                <a:cubicBezTo>
                  <a:pt x="402" y="40"/>
                  <a:pt x="404" y="38"/>
                  <a:pt x="404" y="35"/>
                </a:cubicBezTo>
                <a:cubicBezTo>
                  <a:pt x="404" y="32"/>
                  <a:pt x="402" y="30"/>
                  <a:pt x="399" y="30"/>
                </a:cubicBezTo>
                <a:cubicBezTo>
                  <a:pt x="289" y="30"/>
                  <a:pt x="289" y="30"/>
                  <a:pt x="289" y="30"/>
                </a:cubicBezTo>
                <a:cubicBezTo>
                  <a:pt x="288" y="30"/>
                  <a:pt x="287" y="29"/>
                  <a:pt x="287" y="28"/>
                </a:cubicBezTo>
                <a:cubicBezTo>
                  <a:pt x="287" y="27"/>
                  <a:pt x="288" y="27"/>
                  <a:pt x="289" y="27"/>
                </a:cubicBezTo>
                <a:cubicBezTo>
                  <a:pt x="292" y="27"/>
                  <a:pt x="292" y="27"/>
                  <a:pt x="292" y="27"/>
                </a:cubicBezTo>
                <a:cubicBezTo>
                  <a:pt x="294" y="27"/>
                  <a:pt x="296" y="24"/>
                  <a:pt x="296" y="22"/>
                </a:cubicBezTo>
                <a:cubicBezTo>
                  <a:pt x="296" y="19"/>
                  <a:pt x="294" y="17"/>
                  <a:pt x="292" y="17"/>
                </a:cubicBezTo>
                <a:cubicBezTo>
                  <a:pt x="147" y="17"/>
                  <a:pt x="147" y="17"/>
                  <a:pt x="147" y="17"/>
                </a:cubicBezTo>
                <a:cubicBezTo>
                  <a:pt x="144" y="17"/>
                  <a:pt x="142" y="19"/>
                  <a:pt x="142" y="22"/>
                </a:cubicBezTo>
                <a:cubicBezTo>
                  <a:pt x="142" y="24"/>
                  <a:pt x="144" y="27"/>
                  <a:pt x="147" y="27"/>
                </a:cubicBezTo>
                <a:cubicBezTo>
                  <a:pt x="178" y="27"/>
                  <a:pt x="178" y="27"/>
                  <a:pt x="178" y="27"/>
                </a:cubicBezTo>
                <a:cubicBezTo>
                  <a:pt x="179" y="27"/>
                  <a:pt x="180" y="27"/>
                  <a:pt x="180" y="28"/>
                </a:cubicBezTo>
                <a:cubicBezTo>
                  <a:pt x="180" y="29"/>
                  <a:pt x="179" y="30"/>
                  <a:pt x="178" y="30"/>
                </a:cubicBezTo>
                <a:cubicBezTo>
                  <a:pt x="132" y="30"/>
                  <a:pt x="132" y="30"/>
                  <a:pt x="132" y="30"/>
                </a:cubicBezTo>
                <a:cubicBezTo>
                  <a:pt x="130" y="30"/>
                  <a:pt x="128" y="32"/>
                  <a:pt x="128" y="35"/>
                </a:cubicBezTo>
                <a:cubicBezTo>
                  <a:pt x="128" y="38"/>
                  <a:pt x="130" y="40"/>
                  <a:pt x="132" y="40"/>
                </a:cubicBezTo>
                <a:cubicBezTo>
                  <a:pt x="177" y="40"/>
                  <a:pt x="177" y="40"/>
                  <a:pt x="177" y="40"/>
                </a:cubicBezTo>
                <a:cubicBezTo>
                  <a:pt x="178" y="40"/>
                  <a:pt x="178" y="41"/>
                  <a:pt x="178" y="42"/>
                </a:cubicBezTo>
                <a:cubicBezTo>
                  <a:pt x="178" y="43"/>
                  <a:pt x="178" y="44"/>
                  <a:pt x="177" y="44"/>
                </a:cubicBezTo>
                <a:cubicBezTo>
                  <a:pt x="137" y="44"/>
                  <a:pt x="137" y="44"/>
                  <a:pt x="137" y="44"/>
                </a:cubicBezTo>
                <a:cubicBezTo>
                  <a:pt x="134" y="44"/>
                  <a:pt x="132" y="46"/>
                  <a:pt x="132" y="49"/>
                </a:cubicBezTo>
                <a:cubicBezTo>
                  <a:pt x="132" y="52"/>
                  <a:pt x="134" y="54"/>
                  <a:pt x="137" y="54"/>
                </a:cubicBezTo>
                <a:cubicBezTo>
                  <a:pt x="173" y="54"/>
                  <a:pt x="173" y="54"/>
                  <a:pt x="173" y="54"/>
                </a:cubicBezTo>
                <a:cubicBezTo>
                  <a:pt x="174" y="54"/>
                  <a:pt x="175" y="55"/>
                  <a:pt x="175" y="56"/>
                </a:cubicBezTo>
                <a:cubicBezTo>
                  <a:pt x="175" y="57"/>
                  <a:pt x="174" y="57"/>
                  <a:pt x="173" y="57"/>
                </a:cubicBezTo>
                <a:cubicBezTo>
                  <a:pt x="142" y="57"/>
                  <a:pt x="142" y="57"/>
                  <a:pt x="142" y="57"/>
                </a:cubicBezTo>
                <a:cubicBezTo>
                  <a:pt x="139" y="57"/>
                  <a:pt x="137" y="60"/>
                  <a:pt x="137" y="62"/>
                </a:cubicBezTo>
                <a:cubicBezTo>
                  <a:pt x="137" y="65"/>
                  <a:pt x="139" y="67"/>
                  <a:pt x="142" y="67"/>
                </a:cubicBezTo>
                <a:cubicBezTo>
                  <a:pt x="170" y="67"/>
                  <a:pt x="170" y="67"/>
                  <a:pt x="170" y="67"/>
                </a:cubicBezTo>
                <a:cubicBezTo>
                  <a:pt x="171" y="67"/>
                  <a:pt x="172" y="68"/>
                  <a:pt x="172" y="69"/>
                </a:cubicBezTo>
                <a:cubicBezTo>
                  <a:pt x="172" y="70"/>
                  <a:pt x="171" y="71"/>
                  <a:pt x="170" y="71"/>
                </a:cubicBezTo>
                <a:cubicBezTo>
                  <a:pt x="142" y="71"/>
                  <a:pt x="142" y="71"/>
                  <a:pt x="142" y="71"/>
                </a:cubicBezTo>
                <a:cubicBezTo>
                  <a:pt x="139" y="71"/>
                  <a:pt x="137" y="73"/>
                  <a:pt x="137" y="76"/>
                </a:cubicBezTo>
                <a:cubicBezTo>
                  <a:pt x="137" y="79"/>
                  <a:pt x="139" y="81"/>
                  <a:pt x="142" y="81"/>
                </a:cubicBezTo>
                <a:cubicBezTo>
                  <a:pt x="148" y="81"/>
                  <a:pt x="148" y="81"/>
                  <a:pt x="148" y="81"/>
                </a:cubicBezTo>
                <a:cubicBezTo>
                  <a:pt x="148" y="81"/>
                  <a:pt x="149" y="82"/>
                  <a:pt x="149" y="83"/>
                </a:cubicBezTo>
                <a:cubicBezTo>
                  <a:pt x="149" y="84"/>
                  <a:pt x="148" y="85"/>
                  <a:pt x="148" y="85"/>
                </a:cubicBezTo>
                <a:cubicBezTo>
                  <a:pt x="124" y="85"/>
                  <a:pt x="124" y="85"/>
                  <a:pt x="124" y="85"/>
                </a:cubicBezTo>
                <a:cubicBezTo>
                  <a:pt x="124" y="84"/>
                  <a:pt x="124" y="84"/>
                  <a:pt x="123" y="84"/>
                </a:cubicBezTo>
                <a:cubicBezTo>
                  <a:pt x="37" y="84"/>
                  <a:pt x="37" y="84"/>
                  <a:pt x="37" y="84"/>
                </a:cubicBezTo>
                <a:cubicBezTo>
                  <a:pt x="36" y="84"/>
                  <a:pt x="36" y="84"/>
                  <a:pt x="36" y="83"/>
                </a:cubicBezTo>
                <a:cubicBezTo>
                  <a:pt x="36" y="82"/>
                  <a:pt x="36" y="81"/>
                  <a:pt x="37" y="81"/>
                </a:cubicBezTo>
                <a:cubicBezTo>
                  <a:pt x="87" y="81"/>
                  <a:pt x="87" y="81"/>
                  <a:pt x="87" y="81"/>
                </a:cubicBezTo>
                <a:cubicBezTo>
                  <a:pt x="89" y="81"/>
                  <a:pt x="92" y="79"/>
                  <a:pt x="92" y="76"/>
                </a:cubicBezTo>
                <a:cubicBezTo>
                  <a:pt x="92" y="73"/>
                  <a:pt x="89" y="71"/>
                  <a:pt x="87" y="71"/>
                </a:cubicBezTo>
                <a:cubicBezTo>
                  <a:pt x="6" y="71"/>
                  <a:pt x="6" y="71"/>
                  <a:pt x="6" y="71"/>
                </a:cubicBezTo>
                <a:cubicBezTo>
                  <a:pt x="5" y="71"/>
                  <a:pt x="4" y="70"/>
                  <a:pt x="4" y="69"/>
                </a:cubicBezTo>
                <a:cubicBezTo>
                  <a:pt x="4" y="68"/>
                  <a:pt x="5" y="67"/>
                  <a:pt x="6" y="67"/>
                </a:cubicBezTo>
                <a:cubicBezTo>
                  <a:pt x="82" y="67"/>
                  <a:pt x="82" y="67"/>
                  <a:pt x="82" y="67"/>
                </a:cubicBezTo>
                <a:cubicBezTo>
                  <a:pt x="85" y="67"/>
                  <a:pt x="87" y="65"/>
                  <a:pt x="87" y="62"/>
                </a:cubicBezTo>
                <a:cubicBezTo>
                  <a:pt x="87" y="59"/>
                  <a:pt x="85" y="57"/>
                  <a:pt x="82" y="57"/>
                </a:cubicBezTo>
                <a:cubicBezTo>
                  <a:pt x="14" y="57"/>
                  <a:pt x="14" y="57"/>
                  <a:pt x="14" y="57"/>
                </a:cubicBezTo>
                <a:cubicBezTo>
                  <a:pt x="13" y="57"/>
                  <a:pt x="13" y="56"/>
                  <a:pt x="13" y="55"/>
                </a:cubicBezTo>
                <a:cubicBezTo>
                  <a:pt x="13" y="54"/>
                  <a:pt x="13" y="54"/>
                  <a:pt x="14" y="54"/>
                </a:cubicBezTo>
                <a:cubicBezTo>
                  <a:pt x="56" y="54"/>
                  <a:pt x="56" y="54"/>
                  <a:pt x="56" y="54"/>
                </a:cubicBezTo>
                <a:cubicBezTo>
                  <a:pt x="59" y="54"/>
                  <a:pt x="61" y="51"/>
                  <a:pt x="61" y="49"/>
                </a:cubicBezTo>
                <a:cubicBezTo>
                  <a:pt x="61" y="46"/>
                  <a:pt x="59" y="44"/>
                  <a:pt x="56" y="44"/>
                </a:cubicBezTo>
                <a:cubicBezTo>
                  <a:pt x="17" y="44"/>
                  <a:pt x="17" y="44"/>
                  <a:pt x="17" y="44"/>
                </a:cubicBezTo>
                <a:cubicBezTo>
                  <a:pt x="16" y="44"/>
                  <a:pt x="16" y="43"/>
                  <a:pt x="16" y="42"/>
                </a:cubicBezTo>
                <a:cubicBezTo>
                  <a:pt x="16" y="41"/>
                  <a:pt x="16" y="40"/>
                  <a:pt x="17" y="40"/>
                </a:cubicBezTo>
                <a:cubicBezTo>
                  <a:pt x="48" y="40"/>
                  <a:pt x="48" y="40"/>
                  <a:pt x="48" y="40"/>
                </a:cubicBezTo>
                <a:cubicBezTo>
                  <a:pt x="65" y="40"/>
                  <a:pt x="79" y="26"/>
                  <a:pt x="79" y="9"/>
                </a:cubicBezTo>
                <a:cubicBezTo>
                  <a:pt x="81" y="9"/>
                  <a:pt x="81" y="9"/>
                  <a:pt x="81" y="9"/>
                </a:cubicBezTo>
                <a:cubicBezTo>
                  <a:pt x="81" y="0"/>
                  <a:pt x="81" y="0"/>
                  <a:pt x="81" y="0"/>
                </a:cubicBezTo>
                <a:cubicBezTo>
                  <a:pt x="72" y="0"/>
                  <a:pt x="72" y="0"/>
                  <a:pt x="72" y="0"/>
                </a:cubicBezTo>
                <a:cubicBezTo>
                  <a:pt x="72" y="9"/>
                  <a:pt x="72" y="9"/>
                  <a:pt x="72" y="9"/>
                </a:cubicBezTo>
                <a:cubicBezTo>
                  <a:pt x="75" y="9"/>
                  <a:pt x="75" y="9"/>
                  <a:pt x="75" y="9"/>
                </a:cubicBezTo>
                <a:cubicBezTo>
                  <a:pt x="75" y="24"/>
                  <a:pt x="63" y="37"/>
                  <a:pt x="48" y="37"/>
                </a:cubicBezTo>
                <a:cubicBezTo>
                  <a:pt x="17" y="37"/>
                  <a:pt x="17" y="37"/>
                  <a:pt x="17" y="37"/>
                </a:cubicBezTo>
                <a:cubicBezTo>
                  <a:pt x="15" y="37"/>
                  <a:pt x="12" y="39"/>
                  <a:pt x="12" y="42"/>
                </a:cubicBezTo>
                <a:cubicBezTo>
                  <a:pt x="12" y="45"/>
                  <a:pt x="15" y="47"/>
                  <a:pt x="17" y="47"/>
                </a:cubicBezTo>
                <a:cubicBezTo>
                  <a:pt x="56" y="47"/>
                  <a:pt x="56" y="47"/>
                  <a:pt x="56" y="47"/>
                </a:cubicBezTo>
                <a:cubicBezTo>
                  <a:pt x="57" y="47"/>
                  <a:pt x="58" y="48"/>
                  <a:pt x="58" y="49"/>
                </a:cubicBezTo>
                <a:cubicBezTo>
                  <a:pt x="58" y="50"/>
                  <a:pt x="57" y="50"/>
                  <a:pt x="56" y="50"/>
                </a:cubicBezTo>
                <a:cubicBezTo>
                  <a:pt x="14" y="50"/>
                  <a:pt x="14" y="50"/>
                  <a:pt x="14" y="50"/>
                </a:cubicBezTo>
                <a:cubicBezTo>
                  <a:pt x="12" y="50"/>
                  <a:pt x="9" y="53"/>
                  <a:pt x="9" y="55"/>
                </a:cubicBezTo>
                <a:cubicBezTo>
                  <a:pt x="9" y="58"/>
                  <a:pt x="12" y="61"/>
                  <a:pt x="14" y="61"/>
                </a:cubicBezTo>
                <a:cubicBezTo>
                  <a:pt x="82" y="61"/>
                  <a:pt x="82" y="61"/>
                  <a:pt x="82" y="61"/>
                </a:cubicBezTo>
                <a:cubicBezTo>
                  <a:pt x="83" y="61"/>
                  <a:pt x="84" y="61"/>
                  <a:pt x="84" y="62"/>
                </a:cubicBezTo>
                <a:cubicBezTo>
                  <a:pt x="84" y="63"/>
                  <a:pt x="83" y="64"/>
                  <a:pt x="82" y="64"/>
                </a:cubicBezTo>
                <a:cubicBezTo>
                  <a:pt x="6" y="64"/>
                  <a:pt x="6" y="64"/>
                  <a:pt x="6" y="64"/>
                </a:cubicBezTo>
                <a:cubicBezTo>
                  <a:pt x="3" y="64"/>
                  <a:pt x="0" y="66"/>
                  <a:pt x="0" y="69"/>
                </a:cubicBezTo>
                <a:cubicBezTo>
                  <a:pt x="0" y="72"/>
                  <a:pt x="3" y="74"/>
                  <a:pt x="6" y="74"/>
                </a:cubicBezTo>
                <a:cubicBezTo>
                  <a:pt x="87" y="74"/>
                  <a:pt x="87" y="74"/>
                  <a:pt x="87" y="74"/>
                </a:cubicBezTo>
                <a:cubicBezTo>
                  <a:pt x="88" y="74"/>
                  <a:pt x="88" y="75"/>
                  <a:pt x="88" y="76"/>
                </a:cubicBezTo>
                <a:cubicBezTo>
                  <a:pt x="88" y="77"/>
                  <a:pt x="88" y="77"/>
                  <a:pt x="87" y="77"/>
                </a:cubicBezTo>
                <a:cubicBezTo>
                  <a:pt x="37" y="77"/>
                  <a:pt x="37" y="77"/>
                  <a:pt x="37" y="77"/>
                </a:cubicBezTo>
                <a:cubicBezTo>
                  <a:pt x="35" y="77"/>
                  <a:pt x="32" y="80"/>
                  <a:pt x="32" y="83"/>
                </a:cubicBezTo>
                <a:cubicBezTo>
                  <a:pt x="32" y="85"/>
                  <a:pt x="35" y="88"/>
                  <a:pt x="37" y="88"/>
                </a:cubicBezTo>
                <a:cubicBezTo>
                  <a:pt x="117" y="88"/>
                  <a:pt x="117" y="88"/>
                  <a:pt x="117" y="88"/>
                </a:cubicBezTo>
                <a:cubicBezTo>
                  <a:pt x="117" y="88"/>
                  <a:pt x="117" y="88"/>
                  <a:pt x="117" y="88"/>
                </a:cubicBezTo>
                <a:cubicBezTo>
                  <a:pt x="124" y="88"/>
                  <a:pt x="124" y="88"/>
                  <a:pt x="124" y="88"/>
                </a:cubicBezTo>
                <a:cubicBezTo>
                  <a:pt x="124" y="88"/>
                  <a:pt x="125" y="89"/>
                  <a:pt x="125" y="89"/>
                </a:cubicBezTo>
                <a:cubicBezTo>
                  <a:pt x="125" y="90"/>
                  <a:pt x="124" y="91"/>
                  <a:pt x="123" y="91"/>
                </a:cubicBezTo>
                <a:cubicBezTo>
                  <a:pt x="39" y="91"/>
                  <a:pt x="39" y="91"/>
                  <a:pt x="39" y="91"/>
                </a:cubicBezTo>
                <a:cubicBezTo>
                  <a:pt x="36" y="91"/>
                  <a:pt x="34" y="93"/>
                  <a:pt x="34" y="96"/>
                </a:cubicBezTo>
                <a:cubicBezTo>
                  <a:pt x="34" y="99"/>
                  <a:pt x="36" y="101"/>
                  <a:pt x="39" y="101"/>
                </a:cubicBezTo>
                <a:cubicBezTo>
                  <a:pt x="122" y="101"/>
                  <a:pt x="122" y="101"/>
                  <a:pt x="122" y="101"/>
                </a:cubicBezTo>
                <a:cubicBezTo>
                  <a:pt x="123" y="101"/>
                  <a:pt x="124" y="102"/>
                  <a:pt x="124" y="103"/>
                </a:cubicBezTo>
                <a:cubicBezTo>
                  <a:pt x="124" y="104"/>
                  <a:pt x="123" y="105"/>
                  <a:pt x="122" y="105"/>
                </a:cubicBezTo>
                <a:cubicBezTo>
                  <a:pt x="43" y="105"/>
                  <a:pt x="43" y="105"/>
                  <a:pt x="43" y="105"/>
                </a:cubicBezTo>
                <a:cubicBezTo>
                  <a:pt x="40" y="105"/>
                  <a:pt x="38" y="107"/>
                  <a:pt x="38" y="110"/>
                </a:cubicBezTo>
                <a:cubicBezTo>
                  <a:pt x="38" y="113"/>
                  <a:pt x="40" y="115"/>
                  <a:pt x="43" y="115"/>
                </a:cubicBezTo>
                <a:cubicBezTo>
                  <a:pt x="102" y="115"/>
                  <a:pt x="102" y="115"/>
                  <a:pt x="102" y="115"/>
                </a:cubicBezTo>
                <a:cubicBezTo>
                  <a:pt x="103" y="115"/>
                  <a:pt x="104" y="116"/>
                  <a:pt x="104" y="117"/>
                </a:cubicBezTo>
                <a:cubicBezTo>
                  <a:pt x="104" y="118"/>
                  <a:pt x="103" y="118"/>
                  <a:pt x="102" y="118"/>
                </a:cubicBezTo>
                <a:cubicBezTo>
                  <a:pt x="39" y="118"/>
                  <a:pt x="39" y="118"/>
                  <a:pt x="39" y="118"/>
                </a:cubicBezTo>
                <a:cubicBezTo>
                  <a:pt x="36" y="118"/>
                  <a:pt x="33" y="121"/>
                  <a:pt x="33" y="123"/>
                </a:cubicBezTo>
                <a:cubicBezTo>
                  <a:pt x="33" y="126"/>
                  <a:pt x="36" y="128"/>
                  <a:pt x="39" y="128"/>
                </a:cubicBezTo>
                <a:cubicBezTo>
                  <a:pt x="90" y="128"/>
                  <a:pt x="90" y="128"/>
                  <a:pt x="90" y="128"/>
                </a:cubicBezTo>
                <a:cubicBezTo>
                  <a:pt x="91" y="128"/>
                  <a:pt x="92" y="129"/>
                  <a:pt x="92" y="130"/>
                </a:cubicBezTo>
                <a:cubicBezTo>
                  <a:pt x="92" y="131"/>
                  <a:pt x="91" y="132"/>
                  <a:pt x="90" y="132"/>
                </a:cubicBezTo>
                <a:cubicBezTo>
                  <a:pt x="45" y="132"/>
                  <a:pt x="45" y="132"/>
                  <a:pt x="45" y="132"/>
                </a:cubicBezTo>
                <a:cubicBezTo>
                  <a:pt x="42" y="132"/>
                  <a:pt x="40" y="134"/>
                  <a:pt x="40" y="137"/>
                </a:cubicBezTo>
                <a:cubicBezTo>
                  <a:pt x="40" y="140"/>
                  <a:pt x="42" y="142"/>
                  <a:pt x="45" y="142"/>
                </a:cubicBezTo>
                <a:cubicBezTo>
                  <a:pt x="63" y="142"/>
                  <a:pt x="63" y="142"/>
                  <a:pt x="63" y="142"/>
                </a:cubicBezTo>
                <a:cubicBezTo>
                  <a:pt x="64" y="142"/>
                  <a:pt x="65" y="143"/>
                  <a:pt x="65" y="144"/>
                </a:cubicBezTo>
                <a:cubicBezTo>
                  <a:pt x="65" y="145"/>
                  <a:pt x="64" y="146"/>
                  <a:pt x="63" y="146"/>
                </a:cubicBezTo>
                <a:cubicBezTo>
                  <a:pt x="56" y="146"/>
                  <a:pt x="56" y="146"/>
                  <a:pt x="56" y="146"/>
                </a:cubicBezTo>
                <a:cubicBezTo>
                  <a:pt x="53" y="146"/>
                  <a:pt x="51" y="148"/>
                  <a:pt x="51" y="151"/>
                </a:cubicBezTo>
                <a:cubicBezTo>
                  <a:pt x="51" y="153"/>
                  <a:pt x="53" y="156"/>
                  <a:pt x="56" y="156"/>
                </a:cubicBezTo>
                <a:cubicBezTo>
                  <a:pt x="65" y="156"/>
                  <a:pt x="65" y="156"/>
                  <a:pt x="65" y="156"/>
                </a:cubicBezTo>
                <a:cubicBezTo>
                  <a:pt x="66" y="156"/>
                  <a:pt x="67" y="156"/>
                  <a:pt x="67" y="157"/>
                </a:cubicBezTo>
                <a:cubicBezTo>
                  <a:pt x="67" y="158"/>
                  <a:pt x="66" y="159"/>
                  <a:pt x="65" y="159"/>
                </a:cubicBezTo>
                <a:cubicBezTo>
                  <a:pt x="65" y="159"/>
                  <a:pt x="65" y="159"/>
                  <a:pt x="65" y="159"/>
                </a:cubicBezTo>
                <a:cubicBezTo>
                  <a:pt x="62" y="159"/>
                  <a:pt x="60" y="161"/>
                  <a:pt x="60" y="164"/>
                </a:cubicBezTo>
                <a:cubicBezTo>
                  <a:pt x="60" y="167"/>
                  <a:pt x="62" y="169"/>
                  <a:pt x="65" y="169"/>
                </a:cubicBezTo>
                <a:cubicBezTo>
                  <a:pt x="84" y="169"/>
                  <a:pt x="84" y="169"/>
                  <a:pt x="84" y="169"/>
                </a:cubicBezTo>
                <a:cubicBezTo>
                  <a:pt x="84" y="169"/>
                  <a:pt x="85" y="170"/>
                  <a:pt x="85" y="171"/>
                </a:cubicBezTo>
                <a:cubicBezTo>
                  <a:pt x="85" y="172"/>
                  <a:pt x="84" y="173"/>
                  <a:pt x="84" y="173"/>
                </a:cubicBezTo>
                <a:cubicBezTo>
                  <a:pt x="80" y="173"/>
                  <a:pt x="80" y="173"/>
                  <a:pt x="80" y="173"/>
                </a:cubicBezTo>
                <a:cubicBezTo>
                  <a:pt x="77" y="173"/>
                  <a:pt x="75" y="175"/>
                  <a:pt x="75" y="178"/>
                </a:cubicBezTo>
                <a:cubicBezTo>
                  <a:pt x="75" y="181"/>
                  <a:pt x="77" y="183"/>
                  <a:pt x="80" y="183"/>
                </a:cubicBezTo>
                <a:cubicBezTo>
                  <a:pt x="125" y="183"/>
                  <a:pt x="125" y="183"/>
                  <a:pt x="125" y="183"/>
                </a:cubicBezTo>
                <a:cubicBezTo>
                  <a:pt x="126" y="183"/>
                  <a:pt x="127" y="184"/>
                  <a:pt x="127" y="185"/>
                </a:cubicBezTo>
                <a:cubicBezTo>
                  <a:pt x="127" y="186"/>
                  <a:pt x="126" y="186"/>
                  <a:pt x="125" y="186"/>
                </a:cubicBezTo>
                <a:cubicBezTo>
                  <a:pt x="89" y="186"/>
                  <a:pt x="89" y="186"/>
                  <a:pt x="89" y="186"/>
                </a:cubicBezTo>
                <a:cubicBezTo>
                  <a:pt x="86" y="186"/>
                  <a:pt x="84" y="189"/>
                  <a:pt x="84" y="191"/>
                </a:cubicBezTo>
                <a:cubicBezTo>
                  <a:pt x="84" y="194"/>
                  <a:pt x="86" y="196"/>
                  <a:pt x="89" y="196"/>
                </a:cubicBezTo>
                <a:cubicBezTo>
                  <a:pt x="143" y="196"/>
                  <a:pt x="143" y="196"/>
                  <a:pt x="143" y="196"/>
                </a:cubicBezTo>
                <a:cubicBezTo>
                  <a:pt x="144" y="196"/>
                  <a:pt x="145" y="197"/>
                  <a:pt x="145" y="198"/>
                </a:cubicBezTo>
                <a:cubicBezTo>
                  <a:pt x="145" y="199"/>
                  <a:pt x="144" y="200"/>
                  <a:pt x="143" y="200"/>
                </a:cubicBezTo>
                <a:cubicBezTo>
                  <a:pt x="99" y="200"/>
                  <a:pt x="99" y="200"/>
                  <a:pt x="99" y="200"/>
                </a:cubicBezTo>
                <a:cubicBezTo>
                  <a:pt x="96" y="200"/>
                  <a:pt x="94" y="202"/>
                  <a:pt x="94" y="205"/>
                </a:cubicBezTo>
                <a:cubicBezTo>
                  <a:pt x="94" y="208"/>
                  <a:pt x="96" y="210"/>
                  <a:pt x="99" y="210"/>
                </a:cubicBezTo>
                <a:cubicBezTo>
                  <a:pt x="140" y="210"/>
                  <a:pt x="140" y="210"/>
                  <a:pt x="140" y="210"/>
                </a:cubicBezTo>
                <a:cubicBezTo>
                  <a:pt x="141" y="210"/>
                  <a:pt x="142" y="211"/>
                  <a:pt x="142" y="212"/>
                </a:cubicBezTo>
                <a:cubicBezTo>
                  <a:pt x="142" y="213"/>
                  <a:pt x="141" y="213"/>
                  <a:pt x="140" y="213"/>
                </a:cubicBezTo>
                <a:cubicBezTo>
                  <a:pt x="105" y="213"/>
                  <a:pt x="105" y="213"/>
                  <a:pt x="105" y="213"/>
                </a:cubicBezTo>
                <a:cubicBezTo>
                  <a:pt x="103" y="213"/>
                  <a:pt x="100" y="216"/>
                  <a:pt x="100" y="218"/>
                </a:cubicBezTo>
                <a:cubicBezTo>
                  <a:pt x="100" y="221"/>
                  <a:pt x="103" y="224"/>
                  <a:pt x="105" y="224"/>
                </a:cubicBezTo>
                <a:cubicBezTo>
                  <a:pt x="130" y="224"/>
                  <a:pt x="130" y="224"/>
                  <a:pt x="130" y="224"/>
                </a:cubicBezTo>
                <a:cubicBezTo>
                  <a:pt x="131" y="224"/>
                  <a:pt x="132" y="224"/>
                  <a:pt x="132" y="225"/>
                </a:cubicBezTo>
                <a:cubicBezTo>
                  <a:pt x="132" y="226"/>
                  <a:pt x="131" y="227"/>
                  <a:pt x="130" y="227"/>
                </a:cubicBezTo>
                <a:cubicBezTo>
                  <a:pt x="104" y="227"/>
                  <a:pt x="104" y="227"/>
                  <a:pt x="104" y="227"/>
                </a:cubicBezTo>
                <a:cubicBezTo>
                  <a:pt x="101" y="227"/>
                  <a:pt x="99" y="229"/>
                  <a:pt x="99" y="232"/>
                </a:cubicBezTo>
                <a:cubicBezTo>
                  <a:pt x="99" y="235"/>
                  <a:pt x="101" y="237"/>
                  <a:pt x="104" y="237"/>
                </a:cubicBezTo>
                <a:cubicBezTo>
                  <a:pt x="117" y="237"/>
                  <a:pt x="117" y="237"/>
                  <a:pt x="117" y="237"/>
                </a:cubicBezTo>
                <a:cubicBezTo>
                  <a:pt x="118" y="237"/>
                  <a:pt x="119" y="238"/>
                  <a:pt x="119" y="239"/>
                </a:cubicBezTo>
                <a:cubicBezTo>
                  <a:pt x="119" y="240"/>
                  <a:pt x="118" y="240"/>
                  <a:pt x="117" y="240"/>
                </a:cubicBezTo>
                <a:cubicBezTo>
                  <a:pt x="105" y="240"/>
                  <a:pt x="105" y="240"/>
                  <a:pt x="105" y="240"/>
                </a:cubicBezTo>
                <a:cubicBezTo>
                  <a:pt x="102" y="240"/>
                  <a:pt x="100" y="243"/>
                  <a:pt x="100" y="246"/>
                </a:cubicBezTo>
                <a:cubicBezTo>
                  <a:pt x="100" y="248"/>
                  <a:pt x="102" y="251"/>
                  <a:pt x="105" y="251"/>
                </a:cubicBezTo>
                <a:cubicBezTo>
                  <a:pt x="112" y="251"/>
                  <a:pt x="112" y="251"/>
                  <a:pt x="112" y="251"/>
                </a:cubicBezTo>
                <a:cubicBezTo>
                  <a:pt x="112" y="251"/>
                  <a:pt x="113" y="251"/>
                  <a:pt x="113" y="252"/>
                </a:cubicBezTo>
                <a:cubicBezTo>
                  <a:pt x="113" y="253"/>
                  <a:pt x="112" y="254"/>
                  <a:pt x="112" y="254"/>
                </a:cubicBezTo>
                <a:cubicBezTo>
                  <a:pt x="105" y="254"/>
                  <a:pt x="105" y="254"/>
                  <a:pt x="105" y="254"/>
                </a:cubicBezTo>
                <a:cubicBezTo>
                  <a:pt x="102" y="254"/>
                  <a:pt x="100" y="256"/>
                  <a:pt x="100" y="259"/>
                </a:cubicBezTo>
                <a:cubicBezTo>
                  <a:pt x="100" y="262"/>
                  <a:pt x="102" y="264"/>
                  <a:pt x="105" y="264"/>
                </a:cubicBezTo>
                <a:cubicBezTo>
                  <a:pt x="109" y="264"/>
                  <a:pt x="109" y="264"/>
                  <a:pt x="109" y="264"/>
                </a:cubicBezTo>
                <a:cubicBezTo>
                  <a:pt x="240" y="264"/>
                  <a:pt x="240" y="264"/>
                  <a:pt x="240" y="264"/>
                </a:cubicBezTo>
                <a:cubicBezTo>
                  <a:pt x="244" y="264"/>
                  <a:pt x="248" y="260"/>
                  <a:pt x="248" y="256"/>
                </a:cubicBezTo>
                <a:cubicBezTo>
                  <a:pt x="248" y="251"/>
                  <a:pt x="244" y="247"/>
                  <a:pt x="240" y="247"/>
                </a:cubicBezTo>
                <a:cubicBezTo>
                  <a:pt x="230" y="247"/>
                  <a:pt x="230" y="247"/>
                  <a:pt x="230" y="247"/>
                </a:cubicBezTo>
                <a:cubicBezTo>
                  <a:pt x="227" y="247"/>
                  <a:pt x="225" y="245"/>
                  <a:pt x="225" y="242"/>
                </a:cubicBezTo>
                <a:cubicBezTo>
                  <a:pt x="225" y="239"/>
                  <a:pt x="227" y="237"/>
                  <a:pt x="230" y="237"/>
                </a:cubicBezTo>
                <a:cubicBezTo>
                  <a:pt x="231" y="237"/>
                  <a:pt x="231" y="237"/>
                  <a:pt x="231" y="237"/>
                </a:cubicBezTo>
                <a:cubicBezTo>
                  <a:pt x="233" y="237"/>
                  <a:pt x="236" y="235"/>
                  <a:pt x="236" y="232"/>
                </a:cubicBezTo>
                <a:cubicBezTo>
                  <a:pt x="236" y="229"/>
                  <a:pt x="233" y="227"/>
                  <a:pt x="231" y="227"/>
                </a:cubicBezTo>
                <a:cubicBezTo>
                  <a:pt x="222" y="227"/>
                  <a:pt x="222" y="227"/>
                  <a:pt x="222" y="227"/>
                </a:cubicBezTo>
                <a:cubicBezTo>
                  <a:pt x="221" y="227"/>
                  <a:pt x="220" y="226"/>
                  <a:pt x="220" y="225"/>
                </a:cubicBezTo>
                <a:cubicBezTo>
                  <a:pt x="220" y="224"/>
                  <a:pt x="221" y="224"/>
                  <a:pt x="222" y="224"/>
                </a:cubicBezTo>
                <a:cubicBezTo>
                  <a:pt x="240" y="224"/>
                  <a:pt x="240" y="224"/>
                  <a:pt x="240" y="224"/>
                </a:cubicBezTo>
                <a:cubicBezTo>
                  <a:pt x="243" y="224"/>
                  <a:pt x="245" y="221"/>
                  <a:pt x="245" y="218"/>
                </a:cubicBezTo>
                <a:cubicBezTo>
                  <a:pt x="245" y="216"/>
                  <a:pt x="243" y="213"/>
                  <a:pt x="240" y="213"/>
                </a:cubicBezTo>
                <a:cubicBezTo>
                  <a:pt x="217" y="213"/>
                  <a:pt x="217" y="213"/>
                  <a:pt x="217" y="213"/>
                </a:cubicBezTo>
                <a:cubicBezTo>
                  <a:pt x="216" y="213"/>
                  <a:pt x="215" y="213"/>
                  <a:pt x="215" y="212"/>
                </a:cubicBezTo>
                <a:cubicBezTo>
                  <a:pt x="215" y="211"/>
                  <a:pt x="216" y="210"/>
                  <a:pt x="217" y="210"/>
                </a:cubicBezTo>
                <a:cubicBezTo>
                  <a:pt x="248" y="210"/>
                  <a:pt x="248" y="210"/>
                  <a:pt x="248" y="210"/>
                </a:cubicBezTo>
                <a:cubicBezTo>
                  <a:pt x="251" y="210"/>
                  <a:pt x="253" y="208"/>
                  <a:pt x="253" y="205"/>
                </a:cubicBezTo>
                <a:cubicBezTo>
                  <a:pt x="253" y="202"/>
                  <a:pt x="251" y="200"/>
                  <a:pt x="248" y="200"/>
                </a:cubicBezTo>
                <a:cubicBezTo>
                  <a:pt x="216" y="200"/>
                  <a:pt x="216" y="200"/>
                  <a:pt x="216" y="200"/>
                </a:cubicBezTo>
                <a:cubicBezTo>
                  <a:pt x="215" y="200"/>
                  <a:pt x="214" y="199"/>
                  <a:pt x="214" y="198"/>
                </a:cubicBezTo>
                <a:cubicBezTo>
                  <a:pt x="214" y="197"/>
                  <a:pt x="215" y="196"/>
                  <a:pt x="216" y="196"/>
                </a:cubicBezTo>
                <a:cubicBezTo>
                  <a:pt x="247" y="196"/>
                  <a:pt x="247" y="196"/>
                  <a:pt x="247" y="196"/>
                </a:cubicBezTo>
                <a:cubicBezTo>
                  <a:pt x="250" y="196"/>
                  <a:pt x="252" y="194"/>
                  <a:pt x="252" y="191"/>
                </a:cubicBezTo>
                <a:cubicBezTo>
                  <a:pt x="252" y="189"/>
                  <a:pt x="250" y="186"/>
                  <a:pt x="247" y="186"/>
                </a:cubicBezTo>
                <a:cubicBezTo>
                  <a:pt x="213" y="186"/>
                  <a:pt x="213" y="186"/>
                  <a:pt x="213" y="186"/>
                </a:cubicBezTo>
                <a:cubicBezTo>
                  <a:pt x="212" y="186"/>
                  <a:pt x="212" y="186"/>
                  <a:pt x="212" y="185"/>
                </a:cubicBezTo>
                <a:cubicBezTo>
                  <a:pt x="212" y="184"/>
                  <a:pt x="212" y="183"/>
                  <a:pt x="213" y="183"/>
                </a:cubicBezTo>
                <a:cubicBezTo>
                  <a:pt x="260" y="183"/>
                  <a:pt x="260" y="183"/>
                  <a:pt x="260" y="183"/>
                </a:cubicBezTo>
                <a:cubicBezTo>
                  <a:pt x="263" y="183"/>
                  <a:pt x="265" y="181"/>
                  <a:pt x="265" y="178"/>
                </a:cubicBezTo>
                <a:cubicBezTo>
                  <a:pt x="265" y="175"/>
                  <a:pt x="263" y="173"/>
                  <a:pt x="260" y="173"/>
                </a:cubicBezTo>
                <a:cubicBezTo>
                  <a:pt x="187" y="173"/>
                  <a:pt x="187" y="173"/>
                  <a:pt x="187" y="173"/>
                </a:cubicBezTo>
                <a:cubicBezTo>
                  <a:pt x="186" y="173"/>
                  <a:pt x="185" y="172"/>
                  <a:pt x="185" y="171"/>
                </a:cubicBezTo>
                <a:cubicBezTo>
                  <a:pt x="185" y="170"/>
                  <a:pt x="186" y="169"/>
                  <a:pt x="187" y="169"/>
                </a:cubicBezTo>
                <a:cubicBezTo>
                  <a:pt x="247" y="169"/>
                  <a:pt x="247" y="169"/>
                  <a:pt x="247" y="169"/>
                </a:cubicBezTo>
                <a:cubicBezTo>
                  <a:pt x="249" y="169"/>
                  <a:pt x="252" y="167"/>
                  <a:pt x="252" y="164"/>
                </a:cubicBezTo>
                <a:cubicBezTo>
                  <a:pt x="252" y="161"/>
                  <a:pt x="249" y="159"/>
                  <a:pt x="247" y="159"/>
                </a:cubicBezTo>
                <a:cubicBezTo>
                  <a:pt x="180" y="159"/>
                  <a:pt x="180" y="159"/>
                  <a:pt x="180" y="159"/>
                </a:cubicBezTo>
                <a:cubicBezTo>
                  <a:pt x="179" y="159"/>
                  <a:pt x="178" y="158"/>
                  <a:pt x="178" y="157"/>
                </a:cubicBezTo>
                <a:cubicBezTo>
                  <a:pt x="178" y="156"/>
                  <a:pt x="179" y="156"/>
                  <a:pt x="180" y="156"/>
                </a:cubicBezTo>
                <a:cubicBezTo>
                  <a:pt x="238" y="156"/>
                  <a:pt x="238" y="156"/>
                  <a:pt x="238" y="156"/>
                </a:cubicBezTo>
                <a:cubicBezTo>
                  <a:pt x="241" y="156"/>
                  <a:pt x="243" y="153"/>
                  <a:pt x="243" y="151"/>
                </a:cubicBezTo>
                <a:cubicBezTo>
                  <a:pt x="243" y="148"/>
                  <a:pt x="241" y="146"/>
                  <a:pt x="238" y="146"/>
                </a:cubicBezTo>
                <a:cubicBezTo>
                  <a:pt x="190" y="146"/>
                  <a:pt x="190" y="146"/>
                  <a:pt x="190" y="146"/>
                </a:cubicBezTo>
                <a:cubicBezTo>
                  <a:pt x="189" y="146"/>
                  <a:pt x="188" y="145"/>
                  <a:pt x="188" y="144"/>
                </a:cubicBezTo>
                <a:cubicBezTo>
                  <a:pt x="188" y="143"/>
                  <a:pt x="189" y="142"/>
                  <a:pt x="190" y="142"/>
                </a:cubicBezTo>
                <a:cubicBezTo>
                  <a:pt x="203" y="142"/>
                  <a:pt x="203" y="142"/>
                  <a:pt x="203" y="142"/>
                </a:cubicBezTo>
                <a:cubicBezTo>
                  <a:pt x="206" y="142"/>
                  <a:pt x="208" y="140"/>
                  <a:pt x="208" y="137"/>
                </a:cubicBezTo>
                <a:cubicBezTo>
                  <a:pt x="208" y="134"/>
                  <a:pt x="206" y="132"/>
                  <a:pt x="203" y="132"/>
                </a:cubicBezTo>
                <a:cubicBezTo>
                  <a:pt x="190" y="132"/>
                  <a:pt x="190" y="132"/>
                  <a:pt x="190" y="132"/>
                </a:cubicBezTo>
                <a:cubicBezTo>
                  <a:pt x="189" y="132"/>
                  <a:pt x="188" y="131"/>
                  <a:pt x="188" y="130"/>
                </a:cubicBezTo>
                <a:cubicBezTo>
                  <a:pt x="188" y="129"/>
                  <a:pt x="189" y="128"/>
                  <a:pt x="190" y="128"/>
                </a:cubicBezTo>
                <a:cubicBezTo>
                  <a:pt x="229" y="128"/>
                  <a:pt x="229" y="128"/>
                  <a:pt x="229" y="128"/>
                </a:cubicBezTo>
                <a:cubicBezTo>
                  <a:pt x="232" y="128"/>
                  <a:pt x="234" y="126"/>
                  <a:pt x="234" y="123"/>
                </a:cubicBezTo>
                <a:cubicBezTo>
                  <a:pt x="234" y="121"/>
                  <a:pt x="232" y="118"/>
                  <a:pt x="229" y="118"/>
                </a:cubicBezTo>
                <a:cubicBezTo>
                  <a:pt x="200" y="118"/>
                  <a:pt x="200" y="118"/>
                  <a:pt x="200" y="118"/>
                </a:cubicBezTo>
                <a:cubicBezTo>
                  <a:pt x="199" y="118"/>
                  <a:pt x="198" y="118"/>
                  <a:pt x="198" y="117"/>
                </a:cubicBezTo>
                <a:cubicBezTo>
                  <a:pt x="198" y="116"/>
                  <a:pt x="199" y="115"/>
                  <a:pt x="200" y="115"/>
                </a:cubicBezTo>
                <a:cubicBezTo>
                  <a:pt x="228" y="115"/>
                  <a:pt x="228" y="115"/>
                  <a:pt x="228" y="115"/>
                </a:cubicBezTo>
                <a:cubicBezTo>
                  <a:pt x="231" y="115"/>
                  <a:pt x="234" y="113"/>
                  <a:pt x="234" y="110"/>
                </a:cubicBezTo>
                <a:cubicBezTo>
                  <a:pt x="234" y="107"/>
                  <a:pt x="231" y="105"/>
                  <a:pt x="228" y="105"/>
                </a:cubicBezTo>
                <a:cubicBezTo>
                  <a:pt x="181" y="105"/>
                  <a:pt x="181" y="105"/>
                  <a:pt x="181" y="105"/>
                </a:cubicBezTo>
                <a:cubicBezTo>
                  <a:pt x="180" y="105"/>
                  <a:pt x="180" y="104"/>
                  <a:pt x="180" y="103"/>
                </a:cubicBezTo>
                <a:cubicBezTo>
                  <a:pt x="180" y="102"/>
                  <a:pt x="180" y="101"/>
                  <a:pt x="181" y="101"/>
                </a:cubicBezTo>
                <a:cubicBezTo>
                  <a:pt x="190" y="101"/>
                  <a:pt x="190" y="101"/>
                  <a:pt x="190" y="101"/>
                </a:cubicBezTo>
                <a:cubicBezTo>
                  <a:pt x="192" y="101"/>
                  <a:pt x="195" y="99"/>
                  <a:pt x="195" y="96"/>
                </a:cubicBezTo>
                <a:cubicBezTo>
                  <a:pt x="195" y="93"/>
                  <a:pt x="192" y="91"/>
                  <a:pt x="190" y="91"/>
                </a:cubicBezTo>
                <a:cubicBezTo>
                  <a:pt x="181" y="91"/>
                  <a:pt x="181" y="91"/>
                  <a:pt x="181" y="91"/>
                </a:cubicBezTo>
                <a:cubicBezTo>
                  <a:pt x="180" y="91"/>
                  <a:pt x="179" y="90"/>
                  <a:pt x="179" y="89"/>
                </a:cubicBezTo>
                <a:cubicBezTo>
                  <a:pt x="179" y="89"/>
                  <a:pt x="180" y="88"/>
                  <a:pt x="181" y="88"/>
                </a:cubicBezTo>
                <a:cubicBezTo>
                  <a:pt x="209" y="88"/>
                  <a:pt x="209" y="88"/>
                  <a:pt x="209" y="88"/>
                </a:cubicBezTo>
                <a:cubicBezTo>
                  <a:pt x="209" y="88"/>
                  <a:pt x="209" y="88"/>
                  <a:pt x="209" y="88"/>
                </a:cubicBezTo>
                <a:cubicBezTo>
                  <a:pt x="375" y="88"/>
                  <a:pt x="375" y="88"/>
                  <a:pt x="375" y="88"/>
                </a:cubicBezTo>
                <a:cubicBezTo>
                  <a:pt x="376" y="88"/>
                  <a:pt x="377" y="89"/>
                  <a:pt x="377" y="89"/>
                </a:cubicBezTo>
                <a:cubicBezTo>
                  <a:pt x="377" y="90"/>
                  <a:pt x="376" y="91"/>
                  <a:pt x="375" y="91"/>
                </a:cubicBezTo>
                <a:cubicBezTo>
                  <a:pt x="202" y="91"/>
                  <a:pt x="202" y="91"/>
                  <a:pt x="202" y="91"/>
                </a:cubicBezTo>
                <a:cubicBezTo>
                  <a:pt x="199" y="91"/>
                  <a:pt x="197" y="93"/>
                  <a:pt x="197" y="96"/>
                </a:cubicBezTo>
                <a:cubicBezTo>
                  <a:pt x="197" y="99"/>
                  <a:pt x="199" y="101"/>
                  <a:pt x="202" y="101"/>
                </a:cubicBezTo>
                <a:cubicBezTo>
                  <a:pt x="375" y="101"/>
                  <a:pt x="375" y="101"/>
                  <a:pt x="375" y="101"/>
                </a:cubicBezTo>
                <a:cubicBezTo>
                  <a:pt x="376" y="101"/>
                  <a:pt x="377" y="102"/>
                  <a:pt x="377" y="103"/>
                </a:cubicBezTo>
                <a:cubicBezTo>
                  <a:pt x="377" y="104"/>
                  <a:pt x="376" y="105"/>
                  <a:pt x="375" y="105"/>
                </a:cubicBezTo>
                <a:cubicBezTo>
                  <a:pt x="245" y="105"/>
                  <a:pt x="245" y="105"/>
                  <a:pt x="245" y="105"/>
                </a:cubicBezTo>
                <a:cubicBezTo>
                  <a:pt x="242" y="105"/>
                  <a:pt x="240" y="107"/>
                  <a:pt x="240" y="110"/>
                </a:cubicBezTo>
                <a:cubicBezTo>
                  <a:pt x="240" y="113"/>
                  <a:pt x="242" y="115"/>
                  <a:pt x="245" y="115"/>
                </a:cubicBezTo>
                <a:cubicBezTo>
                  <a:pt x="366" y="115"/>
                  <a:pt x="366" y="115"/>
                  <a:pt x="366" y="115"/>
                </a:cubicBezTo>
                <a:cubicBezTo>
                  <a:pt x="367" y="115"/>
                  <a:pt x="368" y="116"/>
                  <a:pt x="368" y="117"/>
                </a:cubicBezTo>
                <a:cubicBezTo>
                  <a:pt x="368" y="118"/>
                  <a:pt x="367" y="118"/>
                  <a:pt x="366" y="118"/>
                </a:cubicBezTo>
                <a:cubicBezTo>
                  <a:pt x="245" y="118"/>
                  <a:pt x="245" y="118"/>
                  <a:pt x="245" y="118"/>
                </a:cubicBezTo>
                <a:cubicBezTo>
                  <a:pt x="242" y="118"/>
                  <a:pt x="240" y="121"/>
                  <a:pt x="240" y="124"/>
                </a:cubicBezTo>
                <a:cubicBezTo>
                  <a:pt x="240" y="126"/>
                  <a:pt x="242" y="128"/>
                  <a:pt x="245" y="128"/>
                </a:cubicBezTo>
                <a:cubicBezTo>
                  <a:pt x="360" y="128"/>
                  <a:pt x="360" y="128"/>
                  <a:pt x="360" y="128"/>
                </a:cubicBezTo>
                <a:cubicBezTo>
                  <a:pt x="361" y="128"/>
                  <a:pt x="362" y="129"/>
                  <a:pt x="362" y="130"/>
                </a:cubicBezTo>
                <a:cubicBezTo>
                  <a:pt x="362" y="131"/>
                  <a:pt x="361" y="132"/>
                  <a:pt x="360" y="132"/>
                </a:cubicBezTo>
                <a:cubicBezTo>
                  <a:pt x="240" y="132"/>
                  <a:pt x="240" y="132"/>
                  <a:pt x="240" y="132"/>
                </a:cubicBezTo>
                <a:cubicBezTo>
                  <a:pt x="237" y="132"/>
                  <a:pt x="235" y="134"/>
                  <a:pt x="235" y="137"/>
                </a:cubicBezTo>
                <a:cubicBezTo>
                  <a:pt x="235" y="140"/>
                  <a:pt x="237" y="142"/>
                  <a:pt x="240" y="142"/>
                </a:cubicBezTo>
                <a:cubicBezTo>
                  <a:pt x="360" y="142"/>
                  <a:pt x="360" y="142"/>
                  <a:pt x="360" y="142"/>
                </a:cubicBezTo>
                <a:cubicBezTo>
                  <a:pt x="360" y="142"/>
                  <a:pt x="361" y="143"/>
                  <a:pt x="361" y="144"/>
                </a:cubicBezTo>
                <a:cubicBezTo>
                  <a:pt x="361" y="145"/>
                  <a:pt x="360" y="146"/>
                  <a:pt x="360" y="146"/>
                </a:cubicBezTo>
                <a:cubicBezTo>
                  <a:pt x="252" y="146"/>
                  <a:pt x="252" y="146"/>
                  <a:pt x="252" y="146"/>
                </a:cubicBezTo>
                <a:cubicBezTo>
                  <a:pt x="249" y="146"/>
                  <a:pt x="247" y="148"/>
                  <a:pt x="247" y="151"/>
                </a:cubicBezTo>
                <a:cubicBezTo>
                  <a:pt x="247" y="153"/>
                  <a:pt x="249" y="156"/>
                  <a:pt x="252" y="156"/>
                </a:cubicBezTo>
                <a:cubicBezTo>
                  <a:pt x="338" y="156"/>
                  <a:pt x="338" y="156"/>
                  <a:pt x="338" y="156"/>
                </a:cubicBezTo>
                <a:cubicBezTo>
                  <a:pt x="339" y="156"/>
                  <a:pt x="340" y="156"/>
                  <a:pt x="340" y="157"/>
                </a:cubicBezTo>
                <a:cubicBezTo>
                  <a:pt x="340" y="158"/>
                  <a:pt x="339" y="159"/>
                  <a:pt x="338" y="159"/>
                </a:cubicBezTo>
                <a:cubicBezTo>
                  <a:pt x="303" y="159"/>
                  <a:pt x="303" y="159"/>
                  <a:pt x="303" y="159"/>
                </a:cubicBezTo>
                <a:cubicBezTo>
                  <a:pt x="301" y="159"/>
                  <a:pt x="298" y="161"/>
                  <a:pt x="298" y="164"/>
                </a:cubicBezTo>
                <a:cubicBezTo>
                  <a:pt x="298" y="167"/>
                  <a:pt x="301" y="169"/>
                  <a:pt x="303" y="169"/>
                </a:cubicBezTo>
                <a:cubicBezTo>
                  <a:pt x="343" y="169"/>
                  <a:pt x="343" y="169"/>
                  <a:pt x="343" y="169"/>
                </a:cubicBezTo>
                <a:cubicBezTo>
                  <a:pt x="344" y="169"/>
                  <a:pt x="344" y="170"/>
                  <a:pt x="344" y="171"/>
                </a:cubicBezTo>
                <a:cubicBezTo>
                  <a:pt x="344" y="172"/>
                  <a:pt x="344" y="173"/>
                  <a:pt x="343" y="173"/>
                </a:cubicBezTo>
                <a:cubicBezTo>
                  <a:pt x="311" y="173"/>
                  <a:pt x="311" y="173"/>
                  <a:pt x="311" y="173"/>
                </a:cubicBezTo>
                <a:cubicBezTo>
                  <a:pt x="308" y="173"/>
                  <a:pt x="306" y="175"/>
                  <a:pt x="306" y="178"/>
                </a:cubicBezTo>
                <a:cubicBezTo>
                  <a:pt x="306" y="181"/>
                  <a:pt x="308" y="183"/>
                  <a:pt x="311" y="183"/>
                </a:cubicBezTo>
                <a:cubicBezTo>
                  <a:pt x="365" y="183"/>
                  <a:pt x="365" y="183"/>
                  <a:pt x="365" y="183"/>
                </a:cubicBezTo>
                <a:cubicBezTo>
                  <a:pt x="366" y="183"/>
                  <a:pt x="367" y="184"/>
                  <a:pt x="367" y="185"/>
                </a:cubicBezTo>
                <a:cubicBezTo>
                  <a:pt x="367" y="186"/>
                  <a:pt x="366" y="186"/>
                  <a:pt x="365" y="186"/>
                </a:cubicBezTo>
                <a:cubicBezTo>
                  <a:pt x="343" y="186"/>
                  <a:pt x="343" y="186"/>
                  <a:pt x="343" y="186"/>
                </a:cubicBezTo>
                <a:cubicBezTo>
                  <a:pt x="340" y="186"/>
                  <a:pt x="338" y="189"/>
                  <a:pt x="338" y="191"/>
                </a:cubicBezTo>
                <a:cubicBezTo>
                  <a:pt x="338" y="194"/>
                  <a:pt x="340" y="196"/>
                  <a:pt x="343" y="196"/>
                </a:cubicBezTo>
                <a:cubicBezTo>
                  <a:pt x="382" y="196"/>
                  <a:pt x="382" y="196"/>
                  <a:pt x="382" y="196"/>
                </a:cubicBezTo>
                <a:cubicBezTo>
                  <a:pt x="385" y="196"/>
                  <a:pt x="388" y="194"/>
                  <a:pt x="388" y="191"/>
                </a:cubicBezTo>
                <a:cubicBezTo>
                  <a:pt x="388" y="189"/>
                  <a:pt x="385" y="186"/>
                  <a:pt x="382" y="186"/>
                </a:cubicBezTo>
                <a:cubicBezTo>
                  <a:pt x="379" y="186"/>
                  <a:pt x="379" y="186"/>
                  <a:pt x="379" y="186"/>
                </a:cubicBezTo>
                <a:cubicBezTo>
                  <a:pt x="378" y="186"/>
                  <a:pt x="377" y="186"/>
                  <a:pt x="377" y="185"/>
                </a:cubicBezTo>
                <a:cubicBezTo>
                  <a:pt x="377" y="184"/>
                  <a:pt x="378" y="183"/>
                  <a:pt x="379" y="183"/>
                </a:cubicBezTo>
                <a:cubicBezTo>
                  <a:pt x="396" y="183"/>
                  <a:pt x="396" y="183"/>
                  <a:pt x="396" y="183"/>
                </a:cubicBezTo>
                <a:cubicBezTo>
                  <a:pt x="397" y="183"/>
                  <a:pt x="398" y="184"/>
                  <a:pt x="398" y="185"/>
                </a:cubicBezTo>
                <a:cubicBezTo>
                  <a:pt x="398" y="186"/>
                  <a:pt x="397" y="186"/>
                  <a:pt x="396" y="186"/>
                </a:cubicBezTo>
                <a:cubicBezTo>
                  <a:pt x="394" y="186"/>
                  <a:pt x="394" y="186"/>
                  <a:pt x="394" y="186"/>
                </a:cubicBezTo>
                <a:cubicBezTo>
                  <a:pt x="392" y="186"/>
                  <a:pt x="389" y="189"/>
                  <a:pt x="389" y="191"/>
                </a:cubicBezTo>
                <a:cubicBezTo>
                  <a:pt x="389" y="194"/>
                  <a:pt x="392" y="196"/>
                  <a:pt x="394" y="196"/>
                </a:cubicBezTo>
                <a:cubicBezTo>
                  <a:pt x="396" y="196"/>
                  <a:pt x="396" y="196"/>
                  <a:pt x="396" y="196"/>
                </a:cubicBezTo>
                <a:cubicBezTo>
                  <a:pt x="399" y="196"/>
                  <a:pt x="401" y="199"/>
                  <a:pt x="401" y="201"/>
                </a:cubicBezTo>
                <a:cubicBezTo>
                  <a:pt x="401" y="204"/>
                  <a:pt x="399" y="207"/>
                  <a:pt x="396" y="207"/>
                </a:cubicBezTo>
                <a:cubicBezTo>
                  <a:pt x="365" y="207"/>
                  <a:pt x="365" y="207"/>
                  <a:pt x="365" y="207"/>
                </a:cubicBezTo>
                <a:cubicBezTo>
                  <a:pt x="362" y="207"/>
                  <a:pt x="360" y="209"/>
                  <a:pt x="360" y="212"/>
                </a:cubicBezTo>
                <a:cubicBezTo>
                  <a:pt x="360" y="215"/>
                  <a:pt x="362" y="217"/>
                  <a:pt x="365" y="217"/>
                </a:cubicBezTo>
                <a:cubicBezTo>
                  <a:pt x="400" y="217"/>
                  <a:pt x="400" y="217"/>
                  <a:pt x="400" y="217"/>
                </a:cubicBezTo>
                <a:cubicBezTo>
                  <a:pt x="401" y="217"/>
                  <a:pt x="401" y="217"/>
                  <a:pt x="401" y="218"/>
                </a:cubicBezTo>
                <a:cubicBezTo>
                  <a:pt x="401" y="220"/>
                  <a:pt x="401" y="220"/>
                  <a:pt x="400" y="220"/>
                </a:cubicBezTo>
                <a:cubicBezTo>
                  <a:pt x="354" y="220"/>
                  <a:pt x="354" y="220"/>
                  <a:pt x="354" y="220"/>
                </a:cubicBezTo>
                <a:cubicBezTo>
                  <a:pt x="352" y="220"/>
                  <a:pt x="349" y="222"/>
                  <a:pt x="349" y="225"/>
                </a:cubicBezTo>
                <a:cubicBezTo>
                  <a:pt x="349" y="228"/>
                  <a:pt x="352" y="230"/>
                  <a:pt x="354" y="230"/>
                </a:cubicBezTo>
                <a:cubicBezTo>
                  <a:pt x="403" y="230"/>
                  <a:pt x="403" y="230"/>
                  <a:pt x="403" y="230"/>
                </a:cubicBezTo>
                <a:cubicBezTo>
                  <a:pt x="404" y="230"/>
                  <a:pt x="405" y="231"/>
                  <a:pt x="405" y="232"/>
                </a:cubicBezTo>
                <a:cubicBezTo>
                  <a:pt x="405" y="233"/>
                  <a:pt x="404" y="234"/>
                  <a:pt x="403" y="234"/>
                </a:cubicBezTo>
                <a:cubicBezTo>
                  <a:pt x="355" y="234"/>
                  <a:pt x="355" y="234"/>
                  <a:pt x="355" y="234"/>
                </a:cubicBezTo>
                <a:cubicBezTo>
                  <a:pt x="352" y="234"/>
                  <a:pt x="350" y="236"/>
                  <a:pt x="350" y="239"/>
                </a:cubicBezTo>
                <a:cubicBezTo>
                  <a:pt x="350" y="242"/>
                  <a:pt x="352" y="244"/>
                  <a:pt x="355" y="244"/>
                </a:cubicBezTo>
                <a:cubicBezTo>
                  <a:pt x="399" y="244"/>
                  <a:pt x="399" y="244"/>
                  <a:pt x="399" y="244"/>
                </a:cubicBezTo>
                <a:cubicBezTo>
                  <a:pt x="400" y="244"/>
                  <a:pt x="401" y="245"/>
                  <a:pt x="401" y="246"/>
                </a:cubicBezTo>
                <a:cubicBezTo>
                  <a:pt x="401" y="247"/>
                  <a:pt x="400" y="247"/>
                  <a:pt x="399" y="247"/>
                </a:cubicBezTo>
                <a:cubicBezTo>
                  <a:pt x="385" y="247"/>
                  <a:pt x="385" y="247"/>
                  <a:pt x="385" y="247"/>
                </a:cubicBezTo>
                <a:cubicBezTo>
                  <a:pt x="382" y="247"/>
                  <a:pt x="380" y="250"/>
                  <a:pt x="380" y="252"/>
                </a:cubicBezTo>
                <a:cubicBezTo>
                  <a:pt x="380" y="255"/>
                  <a:pt x="382" y="258"/>
                  <a:pt x="385" y="258"/>
                </a:cubicBezTo>
                <a:cubicBezTo>
                  <a:pt x="391" y="258"/>
                  <a:pt x="391" y="258"/>
                  <a:pt x="391" y="258"/>
                </a:cubicBezTo>
                <a:cubicBezTo>
                  <a:pt x="392" y="258"/>
                  <a:pt x="392" y="258"/>
                  <a:pt x="392" y="259"/>
                </a:cubicBezTo>
                <a:cubicBezTo>
                  <a:pt x="392" y="260"/>
                  <a:pt x="392" y="261"/>
                  <a:pt x="391" y="261"/>
                </a:cubicBezTo>
                <a:cubicBezTo>
                  <a:pt x="389" y="261"/>
                  <a:pt x="389" y="261"/>
                  <a:pt x="389" y="261"/>
                </a:cubicBezTo>
                <a:cubicBezTo>
                  <a:pt x="384" y="261"/>
                  <a:pt x="380" y="265"/>
                  <a:pt x="380" y="269"/>
                </a:cubicBezTo>
                <a:cubicBezTo>
                  <a:pt x="380" y="274"/>
                  <a:pt x="384" y="278"/>
                  <a:pt x="389" y="278"/>
                </a:cubicBezTo>
                <a:cubicBezTo>
                  <a:pt x="421" y="278"/>
                  <a:pt x="421" y="278"/>
                  <a:pt x="421" y="278"/>
                </a:cubicBezTo>
                <a:cubicBezTo>
                  <a:pt x="424" y="278"/>
                  <a:pt x="427" y="276"/>
                  <a:pt x="427" y="273"/>
                </a:cubicBezTo>
                <a:cubicBezTo>
                  <a:pt x="427" y="270"/>
                  <a:pt x="424" y="268"/>
                  <a:pt x="421" y="268"/>
                </a:cubicBezTo>
                <a:cubicBezTo>
                  <a:pt x="416" y="268"/>
                  <a:pt x="416" y="268"/>
                  <a:pt x="416" y="268"/>
                </a:cubicBezTo>
                <a:cubicBezTo>
                  <a:pt x="415" y="268"/>
                  <a:pt x="414" y="267"/>
                  <a:pt x="414" y="266"/>
                </a:cubicBezTo>
                <a:cubicBezTo>
                  <a:pt x="414" y="265"/>
                  <a:pt x="415" y="264"/>
                  <a:pt x="416" y="264"/>
                </a:cubicBezTo>
                <a:cubicBezTo>
                  <a:pt x="430" y="264"/>
                  <a:pt x="430" y="264"/>
                  <a:pt x="430" y="264"/>
                </a:cubicBezTo>
                <a:cubicBezTo>
                  <a:pt x="432" y="264"/>
                  <a:pt x="435" y="262"/>
                  <a:pt x="435" y="259"/>
                </a:cubicBezTo>
                <a:cubicBezTo>
                  <a:pt x="435" y="256"/>
                  <a:pt x="432" y="254"/>
                  <a:pt x="430" y="254"/>
                </a:cubicBezTo>
                <a:cubicBezTo>
                  <a:pt x="423" y="254"/>
                  <a:pt x="423" y="254"/>
                  <a:pt x="423" y="254"/>
                </a:cubicBezTo>
                <a:cubicBezTo>
                  <a:pt x="422" y="254"/>
                  <a:pt x="422" y="253"/>
                  <a:pt x="422" y="252"/>
                </a:cubicBezTo>
                <a:cubicBezTo>
                  <a:pt x="422" y="251"/>
                  <a:pt x="422" y="251"/>
                  <a:pt x="423" y="251"/>
                </a:cubicBezTo>
                <a:cubicBezTo>
                  <a:pt x="434" y="251"/>
                  <a:pt x="434" y="251"/>
                  <a:pt x="434" y="251"/>
                </a:cubicBezTo>
                <a:cubicBezTo>
                  <a:pt x="437" y="251"/>
                  <a:pt x="439" y="248"/>
                  <a:pt x="439" y="246"/>
                </a:cubicBezTo>
                <a:cubicBezTo>
                  <a:pt x="439" y="243"/>
                  <a:pt x="437" y="241"/>
                  <a:pt x="434" y="241"/>
                </a:cubicBezTo>
                <a:cubicBezTo>
                  <a:pt x="422" y="240"/>
                  <a:pt x="422" y="240"/>
                  <a:pt x="422" y="240"/>
                </a:cubicBezTo>
                <a:cubicBezTo>
                  <a:pt x="421" y="240"/>
                  <a:pt x="420" y="240"/>
                  <a:pt x="420" y="239"/>
                </a:cubicBezTo>
                <a:cubicBezTo>
                  <a:pt x="420" y="238"/>
                  <a:pt x="421" y="237"/>
                  <a:pt x="422" y="237"/>
                </a:cubicBezTo>
                <a:cubicBezTo>
                  <a:pt x="442" y="237"/>
                  <a:pt x="442" y="237"/>
                  <a:pt x="442" y="237"/>
                </a:cubicBezTo>
                <a:cubicBezTo>
                  <a:pt x="458" y="237"/>
                  <a:pt x="472" y="224"/>
                  <a:pt x="473" y="209"/>
                </a:cubicBezTo>
                <a:cubicBezTo>
                  <a:pt x="475" y="208"/>
                  <a:pt x="476" y="206"/>
                  <a:pt x="476" y="205"/>
                </a:cubicBezTo>
                <a:cubicBezTo>
                  <a:pt x="476" y="202"/>
                  <a:pt x="474" y="200"/>
                  <a:pt x="471" y="20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Tree>
    <p:extLst>
      <p:ext uri="{BB962C8B-B14F-4D97-AF65-F5344CB8AC3E}">
        <p14:creationId xmlns:p14="http://schemas.microsoft.com/office/powerpoint/2010/main" val="10741721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37.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bwMode="auto">
          <a:xfrm>
            <a:off x="269302" y="2077815"/>
            <a:ext cx="4840694" cy="1799462"/>
          </a:xfrm>
          <a:noFill/>
        </p:spPr>
        <p:txBody>
          <a:bodyPr lIns="146304" tIns="91440" rIns="146304" bIns="91440" anchor="t" anchorCtr="0"/>
          <a:lstStyle>
            <a:lvl1pPr>
              <a:defRPr sz="4705" spc="-98" baseline="0">
                <a:gradFill>
                  <a:gsLst>
                    <a:gs pos="74359">
                      <a:schemeClr val="tx1"/>
                    </a:gs>
                    <a:gs pos="57576">
                      <a:schemeClr val="tx1"/>
                    </a:gs>
                  </a:gsLst>
                  <a:lin ang="5400000" scaled="0"/>
                </a:gradFill>
              </a:defRPr>
            </a:lvl1pPr>
          </a:lstStyle>
          <a:p>
            <a:r>
              <a:rPr lang="en-US"/>
              <a:t>Presentation title</a:t>
            </a:r>
          </a:p>
        </p:txBody>
      </p:sp>
      <p:sp>
        <p:nvSpPr>
          <p:cNvPr id="3" name="Text Placeholder 2"/>
          <p:cNvSpPr>
            <a:spLocks noGrp="1"/>
          </p:cNvSpPr>
          <p:nvPr>
            <p:ph type="body" sz="quarter" idx="14" hasCustomPrompt="1"/>
          </p:nvPr>
        </p:nvSpPr>
        <p:spPr bwMode="auto">
          <a:xfrm>
            <a:off x="267682" y="3877277"/>
            <a:ext cx="4840694" cy="717249"/>
          </a:xfrm>
        </p:spPr>
        <p:txBody>
          <a:bodyPr lIns="164592" tIns="109728" rIns="164592" bIns="109728">
            <a:noAutofit/>
          </a:bodyPr>
          <a:lstStyle>
            <a:lvl1pPr marL="0" indent="0">
              <a:spcBef>
                <a:spcPts val="0"/>
              </a:spcBef>
              <a:buNone/>
              <a:defRPr lang="en-US" sz="3137" kern="1200" spc="0" baseline="0" dirty="0">
                <a:gradFill>
                  <a:gsLst>
                    <a:gs pos="91000">
                      <a:schemeClr val="tx1"/>
                    </a:gs>
                    <a:gs pos="0">
                      <a:schemeClr val="tx1"/>
                    </a:gs>
                  </a:gsLst>
                  <a:lin ang="5400000" scaled="0"/>
                </a:gradFill>
                <a:latin typeface="+mn-lt"/>
                <a:ea typeface="+mn-ea"/>
                <a:cs typeface="+mn-cs"/>
              </a:defRPr>
            </a:lvl1pPr>
          </a:lstStyle>
          <a:p>
            <a:pPr marL="0" marR="0" lvl="0" indent="0" algn="l" defTabSz="914367" rtl="0" eaLnBrk="1" fontAlgn="auto" latinLnBrk="0" hangingPunct="1">
              <a:lnSpc>
                <a:spcPct val="90000"/>
              </a:lnSpc>
              <a:spcBef>
                <a:spcPts val="0"/>
              </a:spcBef>
              <a:spcAft>
                <a:spcPts val="0"/>
              </a:spcAft>
              <a:buClrTx/>
              <a:buSzPct val="90000"/>
              <a:buFont typeface="Arial" pitchFamily="34" charset="0"/>
              <a:buNone/>
              <a:tabLst/>
            </a:pPr>
            <a:r>
              <a:rPr lang="en-US"/>
              <a:t>Speaker name</a:t>
            </a:r>
          </a:p>
        </p:txBody>
      </p:sp>
      <p:sp>
        <p:nvSpPr>
          <p:cNvPr id="8" name="Rectangle 7"/>
          <p:cNvSpPr/>
          <p:nvPr userDrawn="1"/>
        </p:nvSpPr>
        <p:spPr bwMode="gray">
          <a:xfrm>
            <a:off x="5334973" y="0"/>
            <a:ext cx="6857027"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pic>
        <p:nvPicPr>
          <p:cNvPr id="142" name="MS logo gray - EMF"/>
          <p:cNvPicPr>
            <a:picLocks noChangeAspect="1"/>
          </p:cNvPicPr>
          <p:nvPr userDrawn="1"/>
        </p:nvPicPr>
        <p:blipFill>
          <a:blip r:embed="rId2"/>
          <a:stretch>
            <a:fillRect/>
          </a:stretch>
        </p:blipFill>
        <p:spPr bwMode="black">
          <a:xfrm>
            <a:off x="454013" y="470067"/>
            <a:ext cx="1423303" cy="304828"/>
          </a:xfrm>
          <a:prstGeom prst="rect">
            <a:avLst/>
          </a:prstGeom>
        </p:spPr>
      </p:pic>
      <p:sp>
        <p:nvSpPr>
          <p:cNvPr id="143" name="Freeform 19"/>
          <p:cNvSpPr>
            <a:spLocks noChangeAspect="1" noEditPoints="1"/>
          </p:cNvSpPr>
          <p:nvPr userDrawn="1"/>
        </p:nvSpPr>
        <p:spPr bwMode="black">
          <a:xfrm>
            <a:off x="6595141" y="3398363"/>
            <a:ext cx="5139164" cy="2985547"/>
          </a:xfrm>
          <a:custGeom>
            <a:avLst/>
            <a:gdLst>
              <a:gd name="T0" fmla="*/ 230 w 476"/>
              <a:gd name="T1" fmla="*/ 110 h 278"/>
              <a:gd name="T2" fmla="*/ 204 w 476"/>
              <a:gd name="T3" fmla="*/ 137 h 278"/>
              <a:gd name="T4" fmla="*/ 248 w 476"/>
              <a:gd name="T5" fmla="*/ 164 h 278"/>
              <a:gd name="T6" fmla="*/ 249 w 476"/>
              <a:gd name="T7" fmla="*/ 191 h 278"/>
              <a:gd name="T8" fmla="*/ 241 w 476"/>
              <a:gd name="T9" fmla="*/ 218 h 278"/>
              <a:gd name="T10" fmla="*/ 245 w 476"/>
              <a:gd name="T11" fmla="*/ 256 h 278"/>
              <a:gd name="T12" fmla="*/ 122 w 476"/>
              <a:gd name="T13" fmla="*/ 239 h 278"/>
              <a:gd name="T14" fmla="*/ 145 w 476"/>
              <a:gd name="T15" fmla="*/ 212 h 278"/>
              <a:gd name="T16" fmla="*/ 130 w 476"/>
              <a:gd name="T17" fmla="*/ 185 h 278"/>
              <a:gd name="T18" fmla="*/ 70 w 476"/>
              <a:gd name="T19" fmla="*/ 157 h 278"/>
              <a:gd name="T20" fmla="*/ 95 w 476"/>
              <a:gd name="T21" fmla="*/ 130 h 278"/>
              <a:gd name="T22" fmla="*/ 128 w 476"/>
              <a:gd name="T23" fmla="*/ 103 h 278"/>
              <a:gd name="T24" fmla="*/ 140 w 476"/>
              <a:gd name="T25" fmla="*/ 76 h 278"/>
              <a:gd name="T26" fmla="*/ 135 w 476"/>
              <a:gd name="T27" fmla="*/ 49 h 278"/>
              <a:gd name="T28" fmla="*/ 145 w 476"/>
              <a:gd name="T29" fmla="*/ 22 h 278"/>
              <a:gd name="T30" fmla="*/ 248 w 476"/>
              <a:gd name="T31" fmla="*/ 42 h 278"/>
              <a:gd name="T32" fmla="*/ 217 w 476"/>
              <a:gd name="T33" fmla="*/ 69 h 278"/>
              <a:gd name="T34" fmla="*/ 422 w 476"/>
              <a:gd name="T35" fmla="*/ 234 h 278"/>
              <a:gd name="T36" fmla="*/ 416 w 476"/>
              <a:gd name="T37" fmla="*/ 261 h 278"/>
              <a:gd name="T38" fmla="*/ 385 w 476"/>
              <a:gd name="T39" fmla="*/ 254 h 278"/>
              <a:gd name="T40" fmla="*/ 354 w 476"/>
              <a:gd name="T41" fmla="*/ 227 h 278"/>
              <a:gd name="T42" fmla="*/ 394 w 476"/>
              <a:gd name="T43" fmla="*/ 193 h 278"/>
              <a:gd name="T44" fmla="*/ 343 w 476"/>
              <a:gd name="T45" fmla="*/ 193 h 278"/>
              <a:gd name="T46" fmla="*/ 303 w 476"/>
              <a:gd name="T47" fmla="*/ 166 h 278"/>
              <a:gd name="T48" fmla="*/ 240 w 476"/>
              <a:gd name="T49" fmla="*/ 139 h 278"/>
              <a:gd name="T50" fmla="*/ 245 w 476"/>
              <a:gd name="T51" fmla="*/ 112 h 278"/>
              <a:gd name="T52" fmla="*/ 213 w 476"/>
              <a:gd name="T53" fmla="*/ 85 h 278"/>
              <a:gd name="T54" fmla="*/ 402 w 476"/>
              <a:gd name="T55" fmla="*/ 62 h 278"/>
              <a:gd name="T56" fmla="*/ 404 w 476"/>
              <a:gd name="T57" fmla="*/ 35 h 278"/>
              <a:gd name="T58" fmla="*/ 180 w 476"/>
              <a:gd name="T59" fmla="*/ 28 h 278"/>
              <a:gd name="T60" fmla="*/ 175 w 476"/>
              <a:gd name="T61" fmla="*/ 56 h 278"/>
              <a:gd name="T62" fmla="*/ 149 w 476"/>
              <a:gd name="T63" fmla="*/ 83 h 278"/>
              <a:gd name="T64" fmla="*/ 6 w 476"/>
              <a:gd name="T65" fmla="*/ 67 h 278"/>
              <a:gd name="T66" fmla="*/ 17 w 476"/>
              <a:gd name="T67" fmla="*/ 40 h 278"/>
              <a:gd name="T68" fmla="*/ 56 w 476"/>
              <a:gd name="T69" fmla="*/ 47 h 278"/>
              <a:gd name="T70" fmla="*/ 87 w 476"/>
              <a:gd name="T71" fmla="*/ 74 h 278"/>
              <a:gd name="T72" fmla="*/ 34 w 476"/>
              <a:gd name="T73" fmla="*/ 96 h 278"/>
              <a:gd name="T74" fmla="*/ 33 w 476"/>
              <a:gd name="T75" fmla="*/ 123 h 278"/>
              <a:gd name="T76" fmla="*/ 51 w 476"/>
              <a:gd name="T77" fmla="*/ 151 h 278"/>
              <a:gd name="T78" fmla="*/ 75 w 476"/>
              <a:gd name="T79" fmla="*/ 178 h 278"/>
              <a:gd name="T80" fmla="*/ 94 w 476"/>
              <a:gd name="T81" fmla="*/ 205 h 278"/>
              <a:gd name="T82" fmla="*/ 99 w 476"/>
              <a:gd name="T83" fmla="*/ 232 h 278"/>
              <a:gd name="T84" fmla="*/ 100 w 476"/>
              <a:gd name="T85" fmla="*/ 259 h 278"/>
              <a:gd name="T86" fmla="*/ 222 w 476"/>
              <a:gd name="T87" fmla="*/ 227 h 278"/>
              <a:gd name="T88" fmla="*/ 216 w 476"/>
              <a:gd name="T89" fmla="*/ 200 h 278"/>
              <a:gd name="T90" fmla="*/ 187 w 476"/>
              <a:gd name="T91" fmla="*/ 173 h 278"/>
              <a:gd name="T92" fmla="*/ 190 w 476"/>
              <a:gd name="T93" fmla="*/ 146 h 278"/>
              <a:gd name="T94" fmla="*/ 200 w 476"/>
              <a:gd name="T95" fmla="*/ 118 h 278"/>
              <a:gd name="T96" fmla="*/ 181 w 476"/>
              <a:gd name="T97" fmla="*/ 91 h 278"/>
              <a:gd name="T98" fmla="*/ 377 w 476"/>
              <a:gd name="T99" fmla="*/ 103 h 278"/>
              <a:gd name="T100" fmla="*/ 362 w 476"/>
              <a:gd name="T101" fmla="*/ 130 h 278"/>
              <a:gd name="T102" fmla="*/ 340 w 476"/>
              <a:gd name="T103" fmla="*/ 157 h 278"/>
              <a:gd name="T104" fmla="*/ 367 w 476"/>
              <a:gd name="T105" fmla="*/ 185 h 278"/>
              <a:gd name="T106" fmla="*/ 398 w 476"/>
              <a:gd name="T107" fmla="*/ 185 h 278"/>
              <a:gd name="T108" fmla="*/ 401 w 476"/>
              <a:gd name="T109" fmla="*/ 218 h 278"/>
              <a:gd name="T110" fmla="*/ 401 w 476"/>
              <a:gd name="T111" fmla="*/ 246 h 278"/>
              <a:gd name="T112" fmla="*/ 427 w 476"/>
              <a:gd name="T113" fmla="*/ 273 h 278"/>
              <a:gd name="T114" fmla="*/ 439 w 476"/>
              <a:gd name="T115" fmla="*/ 246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76" h="278">
                <a:moveTo>
                  <a:pt x="205" y="84"/>
                </a:moveTo>
                <a:cubicBezTo>
                  <a:pt x="181" y="84"/>
                  <a:pt x="181" y="84"/>
                  <a:pt x="181" y="84"/>
                </a:cubicBezTo>
                <a:cubicBezTo>
                  <a:pt x="178" y="84"/>
                  <a:pt x="176" y="87"/>
                  <a:pt x="176" y="89"/>
                </a:cubicBezTo>
                <a:cubicBezTo>
                  <a:pt x="176" y="92"/>
                  <a:pt x="178" y="95"/>
                  <a:pt x="181" y="95"/>
                </a:cubicBezTo>
                <a:cubicBezTo>
                  <a:pt x="190" y="95"/>
                  <a:pt x="190" y="95"/>
                  <a:pt x="190" y="95"/>
                </a:cubicBezTo>
                <a:cubicBezTo>
                  <a:pt x="191" y="95"/>
                  <a:pt x="192" y="95"/>
                  <a:pt x="192" y="96"/>
                </a:cubicBezTo>
                <a:cubicBezTo>
                  <a:pt x="192" y="97"/>
                  <a:pt x="191" y="98"/>
                  <a:pt x="190" y="98"/>
                </a:cubicBezTo>
                <a:cubicBezTo>
                  <a:pt x="181" y="98"/>
                  <a:pt x="181" y="98"/>
                  <a:pt x="181" y="98"/>
                </a:cubicBezTo>
                <a:cubicBezTo>
                  <a:pt x="178" y="98"/>
                  <a:pt x="176" y="100"/>
                  <a:pt x="176" y="103"/>
                </a:cubicBezTo>
                <a:cubicBezTo>
                  <a:pt x="176" y="106"/>
                  <a:pt x="178" y="108"/>
                  <a:pt x="181" y="108"/>
                </a:cubicBezTo>
                <a:cubicBezTo>
                  <a:pt x="228" y="108"/>
                  <a:pt x="228" y="108"/>
                  <a:pt x="228" y="108"/>
                </a:cubicBezTo>
                <a:cubicBezTo>
                  <a:pt x="229" y="108"/>
                  <a:pt x="230" y="109"/>
                  <a:pt x="230" y="110"/>
                </a:cubicBezTo>
                <a:cubicBezTo>
                  <a:pt x="230" y="111"/>
                  <a:pt x="229" y="112"/>
                  <a:pt x="228" y="112"/>
                </a:cubicBezTo>
                <a:cubicBezTo>
                  <a:pt x="200" y="112"/>
                  <a:pt x="200" y="112"/>
                  <a:pt x="200" y="112"/>
                </a:cubicBezTo>
                <a:cubicBezTo>
                  <a:pt x="197" y="112"/>
                  <a:pt x="194" y="114"/>
                  <a:pt x="194" y="117"/>
                </a:cubicBezTo>
                <a:cubicBezTo>
                  <a:pt x="194" y="119"/>
                  <a:pt x="197" y="122"/>
                  <a:pt x="200" y="122"/>
                </a:cubicBezTo>
                <a:cubicBezTo>
                  <a:pt x="229" y="122"/>
                  <a:pt x="229" y="122"/>
                  <a:pt x="229" y="122"/>
                </a:cubicBezTo>
                <a:cubicBezTo>
                  <a:pt x="230" y="122"/>
                  <a:pt x="231" y="122"/>
                  <a:pt x="231" y="123"/>
                </a:cubicBezTo>
                <a:cubicBezTo>
                  <a:pt x="231" y="124"/>
                  <a:pt x="230" y="125"/>
                  <a:pt x="229" y="125"/>
                </a:cubicBezTo>
                <a:cubicBezTo>
                  <a:pt x="190" y="125"/>
                  <a:pt x="190" y="125"/>
                  <a:pt x="190" y="125"/>
                </a:cubicBezTo>
                <a:cubicBezTo>
                  <a:pt x="187" y="125"/>
                  <a:pt x="185" y="127"/>
                  <a:pt x="185" y="130"/>
                </a:cubicBezTo>
                <a:cubicBezTo>
                  <a:pt x="185" y="133"/>
                  <a:pt x="187" y="135"/>
                  <a:pt x="190" y="135"/>
                </a:cubicBezTo>
                <a:cubicBezTo>
                  <a:pt x="203" y="135"/>
                  <a:pt x="203" y="135"/>
                  <a:pt x="203" y="135"/>
                </a:cubicBezTo>
                <a:cubicBezTo>
                  <a:pt x="204" y="135"/>
                  <a:pt x="204" y="136"/>
                  <a:pt x="204" y="137"/>
                </a:cubicBezTo>
                <a:cubicBezTo>
                  <a:pt x="204" y="138"/>
                  <a:pt x="204" y="139"/>
                  <a:pt x="203" y="139"/>
                </a:cubicBezTo>
                <a:cubicBezTo>
                  <a:pt x="190" y="139"/>
                  <a:pt x="190" y="139"/>
                  <a:pt x="190" y="139"/>
                </a:cubicBezTo>
                <a:cubicBezTo>
                  <a:pt x="187" y="139"/>
                  <a:pt x="185" y="141"/>
                  <a:pt x="185" y="144"/>
                </a:cubicBezTo>
                <a:cubicBezTo>
                  <a:pt x="185" y="147"/>
                  <a:pt x="187" y="149"/>
                  <a:pt x="190" y="149"/>
                </a:cubicBezTo>
                <a:cubicBezTo>
                  <a:pt x="238" y="149"/>
                  <a:pt x="238" y="149"/>
                  <a:pt x="238" y="149"/>
                </a:cubicBezTo>
                <a:cubicBezTo>
                  <a:pt x="239" y="149"/>
                  <a:pt x="240" y="150"/>
                  <a:pt x="240" y="151"/>
                </a:cubicBezTo>
                <a:cubicBezTo>
                  <a:pt x="240" y="151"/>
                  <a:pt x="239" y="152"/>
                  <a:pt x="238" y="152"/>
                </a:cubicBezTo>
                <a:cubicBezTo>
                  <a:pt x="180" y="152"/>
                  <a:pt x="180" y="152"/>
                  <a:pt x="180" y="152"/>
                </a:cubicBezTo>
                <a:cubicBezTo>
                  <a:pt x="177" y="152"/>
                  <a:pt x="175" y="154"/>
                  <a:pt x="175" y="157"/>
                </a:cubicBezTo>
                <a:cubicBezTo>
                  <a:pt x="175" y="160"/>
                  <a:pt x="177" y="162"/>
                  <a:pt x="180" y="162"/>
                </a:cubicBezTo>
                <a:cubicBezTo>
                  <a:pt x="247" y="162"/>
                  <a:pt x="247" y="162"/>
                  <a:pt x="247" y="162"/>
                </a:cubicBezTo>
                <a:cubicBezTo>
                  <a:pt x="248" y="162"/>
                  <a:pt x="248" y="163"/>
                  <a:pt x="248" y="164"/>
                </a:cubicBezTo>
                <a:cubicBezTo>
                  <a:pt x="248" y="165"/>
                  <a:pt x="248" y="166"/>
                  <a:pt x="247" y="166"/>
                </a:cubicBezTo>
                <a:cubicBezTo>
                  <a:pt x="187" y="166"/>
                  <a:pt x="187" y="166"/>
                  <a:pt x="187" y="166"/>
                </a:cubicBezTo>
                <a:cubicBezTo>
                  <a:pt x="184" y="166"/>
                  <a:pt x="182" y="168"/>
                  <a:pt x="182" y="171"/>
                </a:cubicBezTo>
                <a:cubicBezTo>
                  <a:pt x="182" y="174"/>
                  <a:pt x="184" y="176"/>
                  <a:pt x="187" y="176"/>
                </a:cubicBezTo>
                <a:cubicBezTo>
                  <a:pt x="260" y="176"/>
                  <a:pt x="260" y="176"/>
                  <a:pt x="260" y="176"/>
                </a:cubicBezTo>
                <a:cubicBezTo>
                  <a:pt x="261" y="176"/>
                  <a:pt x="262" y="177"/>
                  <a:pt x="262" y="178"/>
                </a:cubicBezTo>
                <a:cubicBezTo>
                  <a:pt x="262" y="179"/>
                  <a:pt x="261" y="179"/>
                  <a:pt x="260" y="179"/>
                </a:cubicBezTo>
                <a:cubicBezTo>
                  <a:pt x="213" y="179"/>
                  <a:pt x="213" y="179"/>
                  <a:pt x="213" y="179"/>
                </a:cubicBezTo>
                <a:cubicBezTo>
                  <a:pt x="211" y="179"/>
                  <a:pt x="208" y="182"/>
                  <a:pt x="208" y="185"/>
                </a:cubicBezTo>
                <a:cubicBezTo>
                  <a:pt x="208" y="187"/>
                  <a:pt x="211" y="190"/>
                  <a:pt x="213" y="190"/>
                </a:cubicBezTo>
                <a:cubicBezTo>
                  <a:pt x="247" y="190"/>
                  <a:pt x="247" y="190"/>
                  <a:pt x="247" y="190"/>
                </a:cubicBezTo>
                <a:cubicBezTo>
                  <a:pt x="248" y="190"/>
                  <a:pt x="249" y="190"/>
                  <a:pt x="249" y="191"/>
                </a:cubicBezTo>
                <a:cubicBezTo>
                  <a:pt x="249" y="192"/>
                  <a:pt x="248" y="193"/>
                  <a:pt x="247" y="193"/>
                </a:cubicBezTo>
                <a:cubicBezTo>
                  <a:pt x="216" y="193"/>
                  <a:pt x="216" y="193"/>
                  <a:pt x="216" y="193"/>
                </a:cubicBezTo>
                <a:cubicBezTo>
                  <a:pt x="213" y="193"/>
                  <a:pt x="210" y="195"/>
                  <a:pt x="210" y="198"/>
                </a:cubicBezTo>
                <a:cubicBezTo>
                  <a:pt x="210" y="201"/>
                  <a:pt x="213" y="203"/>
                  <a:pt x="216" y="203"/>
                </a:cubicBezTo>
                <a:cubicBezTo>
                  <a:pt x="248" y="203"/>
                  <a:pt x="248" y="203"/>
                  <a:pt x="248" y="203"/>
                </a:cubicBezTo>
                <a:cubicBezTo>
                  <a:pt x="249" y="203"/>
                  <a:pt x="250" y="204"/>
                  <a:pt x="250" y="205"/>
                </a:cubicBezTo>
                <a:cubicBezTo>
                  <a:pt x="250" y="206"/>
                  <a:pt x="249" y="207"/>
                  <a:pt x="248" y="207"/>
                </a:cubicBezTo>
                <a:cubicBezTo>
                  <a:pt x="217" y="207"/>
                  <a:pt x="217" y="207"/>
                  <a:pt x="217" y="207"/>
                </a:cubicBezTo>
                <a:cubicBezTo>
                  <a:pt x="214" y="207"/>
                  <a:pt x="212" y="209"/>
                  <a:pt x="212" y="212"/>
                </a:cubicBezTo>
                <a:cubicBezTo>
                  <a:pt x="212" y="214"/>
                  <a:pt x="214" y="217"/>
                  <a:pt x="217" y="217"/>
                </a:cubicBezTo>
                <a:cubicBezTo>
                  <a:pt x="240" y="217"/>
                  <a:pt x="240" y="217"/>
                  <a:pt x="240" y="217"/>
                </a:cubicBezTo>
                <a:cubicBezTo>
                  <a:pt x="241" y="217"/>
                  <a:pt x="241" y="217"/>
                  <a:pt x="241" y="218"/>
                </a:cubicBezTo>
                <a:cubicBezTo>
                  <a:pt x="241" y="219"/>
                  <a:pt x="241" y="220"/>
                  <a:pt x="240" y="220"/>
                </a:cubicBezTo>
                <a:cubicBezTo>
                  <a:pt x="222" y="220"/>
                  <a:pt x="222" y="220"/>
                  <a:pt x="222" y="220"/>
                </a:cubicBezTo>
                <a:cubicBezTo>
                  <a:pt x="219" y="220"/>
                  <a:pt x="217" y="222"/>
                  <a:pt x="217" y="225"/>
                </a:cubicBezTo>
                <a:cubicBezTo>
                  <a:pt x="217" y="228"/>
                  <a:pt x="219" y="230"/>
                  <a:pt x="222" y="230"/>
                </a:cubicBezTo>
                <a:cubicBezTo>
                  <a:pt x="231" y="230"/>
                  <a:pt x="231" y="230"/>
                  <a:pt x="231" y="230"/>
                </a:cubicBezTo>
                <a:cubicBezTo>
                  <a:pt x="232" y="230"/>
                  <a:pt x="232" y="231"/>
                  <a:pt x="232" y="232"/>
                </a:cubicBezTo>
                <a:cubicBezTo>
                  <a:pt x="232" y="233"/>
                  <a:pt x="232" y="234"/>
                  <a:pt x="231" y="234"/>
                </a:cubicBezTo>
                <a:cubicBezTo>
                  <a:pt x="230" y="234"/>
                  <a:pt x="230" y="234"/>
                  <a:pt x="230" y="234"/>
                </a:cubicBezTo>
                <a:cubicBezTo>
                  <a:pt x="225" y="234"/>
                  <a:pt x="222" y="237"/>
                  <a:pt x="222" y="242"/>
                </a:cubicBezTo>
                <a:cubicBezTo>
                  <a:pt x="222" y="247"/>
                  <a:pt x="225" y="251"/>
                  <a:pt x="230" y="251"/>
                </a:cubicBezTo>
                <a:cubicBezTo>
                  <a:pt x="240" y="251"/>
                  <a:pt x="240" y="251"/>
                  <a:pt x="240" y="251"/>
                </a:cubicBezTo>
                <a:cubicBezTo>
                  <a:pt x="243" y="251"/>
                  <a:pt x="245" y="253"/>
                  <a:pt x="245" y="256"/>
                </a:cubicBezTo>
                <a:cubicBezTo>
                  <a:pt x="245" y="259"/>
                  <a:pt x="243" y="261"/>
                  <a:pt x="240" y="261"/>
                </a:cubicBezTo>
                <a:cubicBezTo>
                  <a:pt x="105" y="261"/>
                  <a:pt x="105" y="261"/>
                  <a:pt x="105" y="261"/>
                </a:cubicBezTo>
                <a:cubicBezTo>
                  <a:pt x="104" y="261"/>
                  <a:pt x="103" y="260"/>
                  <a:pt x="103" y="259"/>
                </a:cubicBezTo>
                <a:cubicBezTo>
                  <a:pt x="103" y="258"/>
                  <a:pt x="104" y="257"/>
                  <a:pt x="105" y="257"/>
                </a:cubicBezTo>
                <a:cubicBezTo>
                  <a:pt x="112" y="257"/>
                  <a:pt x="112" y="257"/>
                  <a:pt x="112" y="257"/>
                </a:cubicBezTo>
                <a:cubicBezTo>
                  <a:pt x="114" y="257"/>
                  <a:pt x="116" y="255"/>
                  <a:pt x="116" y="252"/>
                </a:cubicBezTo>
                <a:cubicBezTo>
                  <a:pt x="116" y="250"/>
                  <a:pt x="114" y="247"/>
                  <a:pt x="112" y="247"/>
                </a:cubicBezTo>
                <a:cubicBezTo>
                  <a:pt x="105" y="247"/>
                  <a:pt x="105" y="247"/>
                  <a:pt x="105" y="247"/>
                </a:cubicBezTo>
                <a:cubicBezTo>
                  <a:pt x="104" y="247"/>
                  <a:pt x="103" y="247"/>
                  <a:pt x="103" y="246"/>
                </a:cubicBezTo>
                <a:cubicBezTo>
                  <a:pt x="103" y="245"/>
                  <a:pt x="104" y="244"/>
                  <a:pt x="105" y="244"/>
                </a:cubicBezTo>
                <a:cubicBezTo>
                  <a:pt x="117" y="244"/>
                  <a:pt x="117" y="244"/>
                  <a:pt x="117" y="244"/>
                </a:cubicBezTo>
                <a:cubicBezTo>
                  <a:pt x="120" y="244"/>
                  <a:pt x="122" y="242"/>
                  <a:pt x="122" y="239"/>
                </a:cubicBezTo>
                <a:cubicBezTo>
                  <a:pt x="122" y="236"/>
                  <a:pt x="120" y="234"/>
                  <a:pt x="117" y="234"/>
                </a:cubicBezTo>
                <a:cubicBezTo>
                  <a:pt x="104" y="234"/>
                  <a:pt x="104" y="234"/>
                  <a:pt x="104" y="234"/>
                </a:cubicBezTo>
                <a:cubicBezTo>
                  <a:pt x="103" y="234"/>
                  <a:pt x="102" y="233"/>
                  <a:pt x="102" y="232"/>
                </a:cubicBezTo>
                <a:cubicBezTo>
                  <a:pt x="102" y="231"/>
                  <a:pt x="103" y="230"/>
                  <a:pt x="104" y="230"/>
                </a:cubicBezTo>
                <a:cubicBezTo>
                  <a:pt x="130" y="230"/>
                  <a:pt x="130" y="230"/>
                  <a:pt x="130" y="230"/>
                </a:cubicBezTo>
                <a:cubicBezTo>
                  <a:pt x="133" y="230"/>
                  <a:pt x="135" y="228"/>
                  <a:pt x="135" y="225"/>
                </a:cubicBezTo>
                <a:cubicBezTo>
                  <a:pt x="135" y="222"/>
                  <a:pt x="133" y="220"/>
                  <a:pt x="130" y="220"/>
                </a:cubicBezTo>
                <a:cubicBezTo>
                  <a:pt x="105" y="220"/>
                  <a:pt x="105" y="220"/>
                  <a:pt x="105" y="220"/>
                </a:cubicBezTo>
                <a:cubicBezTo>
                  <a:pt x="104" y="220"/>
                  <a:pt x="104" y="219"/>
                  <a:pt x="104" y="218"/>
                </a:cubicBezTo>
                <a:cubicBezTo>
                  <a:pt x="104" y="217"/>
                  <a:pt x="104" y="217"/>
                  <a:pt x="105" y="217"/>
                </a:cubicBezTo>
                <a:cubicBezTo>
                  <a:pt x="140" y="217"/>
                  <a:pt x="140" y="217"/>
                  <a:pt x="140" y="217"/>
                </a:cubicBezTo>
                <a:cubicBezTo>
                  <a:pt x="143" y="217"/>
                  <a:pt x="145" y="214"/>
                  <a:pt x="145" y="212"/>
                </a:cubicBezTo>
                <a:cubicBezTo>
                  <a:pt x="145" y="209"/>
                  <a:pt x="143" y="207"/>
                  <a:pt x="140" y="207"/>
                </a:cubicBezTo>
                <a:cubicBezTo>
                  <a:pt x="99" y="207"/>
                  <a:pt x="99" y="207"/>
                  <a:pt x="99" y="207"/>
                </a:cubicBezTo>
                <a:cubicBezTo>
                  <a:pt x="98" y="207"/>
                  <a:pt x="97" y="206"/>
                  <a:pt x="97" y="205"/>
                </a:cubicBezTo>
                <a:cubicBezTo>
                  <a:pt x="97" y="204"/>
                  <a:pt x="98" y="203"/>
                  <a:pt x="99" y="203"/>
                </a:cubicBezTo>
                <a:cubicBezTo>
                  <a:pt x="143" y="203"/>
                  <a:pt x="143" y="203"/>
                  <a:pt x="143" y="203"/>
                </a:cubicBezTo>
                <a:cubicBezTo>
                  <a:pt x="146" y="203"/>
                  <a:pt x="148" y="201"/>
                  <a:pt x="148" y="198"/>
                </a:cubicBezTo>
                <a:cubicBezTo>
                  <a:pt x="148" y="195"/>
                  <a:pt x="146" y="193"/>
                  <a:pt x="143" y="193"/>
                </a:cubicBezTo>
                <a:cubicBezTo>
                  <a:pt x="89" y="193"/>
                  <a:pt x="89" y="193"/>
                  <a:pt x="89" y="193"/>
                </a:cubicBezTo>
                <a:cubicBezTo>
                  <a:pt x="88" y="193"/>
                  <a:pt x="88" y="192"/>
                  <a:pt x="88" y="191"/>
                </a:cubicBezTo>
                <a:cubicBezTo>
                  <a:pt x="88" y="190"/>
                  <a:pt x="88" y="190"/>
                  <a:pt x="89" y="190"/>
                </a:cubicBezTo>
                <a:cubicBezTo>
                  <a:pt x="125" y="190"/>
                  <a:pt x="125" y="190"/>
                  <a:pt x="125" y="190"/>
                </a:cubicBezTo>
                <a:cubicBezTo>
                  <a:pt x="128" y="190"/>
                  <a:pt x="130" y="187"/>
                  <a:pt x="130" y="185"/>
                </a:cubicBezTo>
                <a:cubicBezTo>
                  <a:pt x="130" y="182"/>
                  <a:pt x="128" y="179"/>
                  <a:pt x="125" y="179"/>
                </a:cubicBezTo>
                <a:cubicBezTo>
                  <a:pt x="80" y="179"/>
                  <a:pt x="80" y="179"/>
                  <a:pt x="80" y="179"/>
                </a:cubicBezTo>
                <a:cubicBezTo>
                  <a:pt x="79" y="179"/>
                  <a:pt x="78" y="179"/>
                  <a:pt x="78" y="178"/>
                </a:cubicBezTo>
                <a:cubicBezTo>
                  <a:pt x="78" y="177"/>
                  <a:pt x="79" y="176"/>
                  <a:pt x="80" y="176"/>
                </a:cubicBezTo>
                <a:cubicBezTo>
                  <a:pt x="84" y="176"/>
                  <a:pt x="84" y="176"/>
                  <a:pt x="84" y="176"/>
                </a:cubicBezTo>
                <a:cubicBezTo>
                  <a:pt x="86" y="176"/>
                  <a:pt x="89" y="174"/>
                  <a:pt x="89" y="171"/>
                </a:cubicBezTo>
                <a:cubicBezTo>
                  <a:pt x="89" y="168"/>
                  <a:pt x="86" y="166"/>
                  <a:pt x="84" y="166"/>
                </a:cubicBezTo>
                <a:cubicBezTo>
                  <a:pt x="65" y="166"/>
                  <a:pt x="65" y="166"/>
                  <a:pt x="65" y="166"/>
                </a:cubicBezTo>
                <a:cubicBezTo>
                  <a:pt x="64" y="166"/>
                  <a:pt x="63" y="165"/>
                  <a:pt x="63" y="164"/>
                </a:cubicBezTo>
                <a:cubicBezTo>
                  <a:pt x="63" y="163"/>
                  <a:pt x="64" y="162"/>
                  <a:pt x="65" y="162"/>
                </a:cubicBezTo>
                <a:cubicBezTo>
                  <a:pt x="65" y="162"/>
                  <a:pt x="65" y="162"/>
                  <a:pt x="65" y="162"/>
                </a:cubicBezTo>
                <a:cubicBezTo>
                  <a:pt x="68" y="162"/>
                  <a:pt x="70" y="160"/>
                  <a:pt x="70" y="157"/>
                </a:cubicBezTo>
                <a:cubicBezTo>
                  <a:pt x="70" y="154"/>
                  <a:pt x="68" y="152"/>
                  <a:pt x="65" y="152"/>
                </a:cubicBezTo>
                <a:cubicBezTo>
                  <a:pt x="56" y="152"/>
                  <a:pt x="56" y="152"/>
                  <a:pt x="56" y="152"/>
                </a:cubicBezTo>
                <a:cubicBezTo>
                  <a:pt x="55" y="152"/>
                  <a:pt x="54" y="151"/>
                  <a:pt x="54" y="151"/>
                </a:cubicBezTo>
                <a:cubicBezTo>
                  <a:pt x="54" y="150"/>
                  <a:pt x="55" y="149"/>
                  <a:pt x="56" y="149"/>
                </a:cubicBezTo>
                <a:cubicBezTo>
                  <a:pt x="63" y="149"/>
                  <a:pt x="63" y="149"/>
                  <a:pt x="63" y="149"/>
                </a:cubicBezTo>
                <a:cubicBezTo>
                  <a:pt x="66" y="149"/>
                  <a:pt x="68" y="147"/>
                  <a:pt x="68" y="144"/>
                </a:cubicBezTo>
                <a:cubicBezTo>
                  <a:pt x="68" y="141"/>
                  <a:pt x="66" y="139"/>
                  <a:pt x="63" y="139"/>
                </a:cubicBezTo>
                <a:cubicBezTo>
                  <a:pt x="45" y="139"/>
                  <a:pt x="45" y="139"/>
                  <a:pt x="45" y="139"/>
                </a:cubicBezTo>
                <a:cubicBezTo>
                  <a:pt x="44" y="139"/>
                  <a:pt x="43" y="138"/>
                  <a:pt x="43" y="137"/>
                </a:cubicBezTo>
                <a:cubicBezTo>
                  <a:pt x="43" y="136"/>
                  <a:pt x="44" y="135"/>
                  <a:pt x="45" y="135"/>
                </a:cubicBezTo>
                <a:cubicBezTo>
                  <a:pt x="90" y="135"/>
                  <a:pt x="90" y="135"/>
                  <a:pt x="90" y="135"/>
                </a:cubicBezTo>
                <a:cubicBezTo>
                  <a:pt x="93" y="135"/>
                  <a:pt x="95" y="133"/>
                  <a:pt x="95" y="130"/>
                </a:cubicBezTo>
                <a:cubicBezTo>
                  <a:pt x="95" y="127"/>
                  <a:pt x="93" y="125"/>
                  <a:pt x="90" y="125"/>
                </a:cubicBezTo>
                <a:cubicBezTo>
                  <a:pt x="39" y="125"/>
                  <a:pt x="39" y="125"/>
                  <a:pt x="39" y="125"/>
                </a:cubicBezTo>
                <a:cubicBezTo>
                  <a:pt x="38" y="125"/>
                  <a:pt x="37" y="124"/>
                  <a:pt x="37" y="123"/>
                </a:cubicBezTo>
                <a:cubicBezTo>
                  <a:pt x="37" y="122"/>
                  <a:pt x="38" y="122"/>
                  <a:pt x="39" y="122"/>
                </a:cubicBezTo>
                <a:cubicBezTo>
                  <a:pt x="102" y="122"/>
                  <a:pt x="102" y="122"/>
                  <a:pt x="102" y="122"/>
                </a:cubicBezTo>
                <a:cubicBezTo>
                  <a:pt x="105" y="122"/>
                  <a:pt x="107" y="119"/>
                  <a:pt x="107" y="117"/>
                </a:cubicBezTo>
                <a:cubicBezTo>
                  <a:pt x="107" y="114"/>
                  <a:pt x="105" y="112"/>
                  <a:pt x="102" y="112"/>
                </a:cubicBezTo>
                <a:cubicBezTo>
                  <a:pt x="43" y="112"/>
                  <a:pt x="43" y="112"/>
                  <a:pt x="43" y="112"/>
                </a:cubicBezTo>
                <a:cubicBezTo>
                  <a:pt x="42" y="112"/>
                  <a:pt x="41" y="111"/>
                  <a:pt x="41" y="110"/>
                </a:cubicBezTo>
                <a:cubicBezTo>
                  <a:pt x="41" y="109"/>
                  <a:pt x="42" y="108"/>
                  <a:pt x="43" y="108"/>
                </a:cubicBezTo>
                <a:cubicBezTo>
                  <a:pt x="122" y="108"/>
                  <a:pt x="122" y="108"/>
                  <a:pt x="122" y="108"/>
                </a:cubicBezTo>
                <a:cubicBezTo>
                  <a:pt x="125" y="108"/>
                  <a:pt x="128" y="106"/>
                  <a:pt x="128" y="103"/>
                </a:cubicBezTo>
                <a:cubicBezTo>
                  <a:pt x="128" y="100"/>
                  <a:pt x="125" y="98"/>
                  <a:pt x="122" y="98"/>
                </a:cubicBezTo>
                <a:cubicBezTo>
                  <a:pt x="39" y="98"/>
                  <a:pt x="39" y="98"/>
                  <a:pt x="39" y="98"/>
                </a:cubicBezTo>
                <a:cubicBezTo>
                  <a:pt x="38" y="98"/>
                  <a:pt x="37" y="97"/>
                  <a:pt x="37" y="96"/>
                </a:cubicBezTo>
                <a:cubicBezTo>
                  <a:pt x="37" y="95"/>
                  <a:pt x="38" y="95"/>
                  <a:pt x="39" y="95"/>
                </a:cubicBezTo>
                <a:cubicBezTo>
                  <a:pt x="123" y="95"/>
                  <a:pt x="123" y="95"/>
                  <a:pt x="123" y="95"/>
                </a:cubicBezTo>
                <a:cubicBezTo>
                  <a:pt x="126" y="95"/>
                  <a:pt x="128" y="92"/>
                  <a:pt x="128" y="89"/>
                </a:cubicBezTo>
                <a:cubicBezTo>
                  <a:pt x="128" y="89"/>
                  <a:pt x="128" y="88"/>
                  <a:pt x="128" y="88"/>
                </a:cubicBezTo>
                <a:cubicBezTo>
                  <a:pt x="148" y="88"/>
                  <a:pt x="148" y="88"/>
                  <a:pt x="148" y="88"/>
                </a:cubicBezTo>
                <a:cubicBezTo>
                  <a:pt x="150" y="88"/>
                  <a:pt x="152" y="85"/>
                  <a:pt x="152" y="83"/>
                </a:cubicBezTo>
                <a:cubicBezTo>
                  <a:pt x="152" y="80"/>
                  <a:pt x="150" y="78"/>
                  <a:pt x="148" y="78"/>
                </a:cubicBezTo>
                <a:cubicBezTo>
                  <a:pt x="142" y="78"/>
                  <a:pt x="142" y="78"/>
                  <a:pt x="142" y="78"/>
                </a:cubicBezTo>
                <a:cubicBezTo>
                  <a:pt x="141" y="78"/>
                  <a:pt x="140" y="77"/>
                  <a:pt x="140" y="76"/>
                </a:cubicBezTo>
                <a:cubicBezTo>
                  <a:pt x="140" y="75"/>
                  <a:pt x="141" y="74"/>
                  <a:pt x="142" y="74"/>
                </a:cubicBezTo>
                <a:cubicBezTo>
                  <a:pt x="170" y="74"/>
                  <a:pt x="170" y="74"/>
                  <a:pt x="170" y="74"/>
                </a:cubicBezTo>
                <a:cubicBezTo>
                  <a:pt x="173" y="74"/>
                  <a:pt x="175" y="72"/>
                  <a:pt x="175" y="69"/>
                </a:cubicBezTo>
                <a:cubicBezTo>
                  <a:pt x="175" y="66"/>
                  <a:pt x="173" y="64"/>
                  <a:pt x="170" y="64"/>
                </a:cubicBezTo>
                <a:cubicBezTo>
                  <a:pt x="142" y="64"/>
                  <a:pt x="142" y="64"/>
                  <a:pt x="142" y="64"/>
                </a:cubicBezTo>
                <a:cubicBezTo>
                  <a:pt x="141" y="64"/>
                  <a:pt x="140" y="63"/>
                  <a:pt x="140" y="62"/>
                </a:cubicBezTo>
                <a:cubicBezTo>
                  <a:pt x="140" y="62"/>
                  <a:pt x="141" y="61"/>
                  <a:pt x="142" y="61"/>
                </a:cubicBezTo>
                <a:cubicBezTo>
                  <a:pt x="173" y="61"/>
                  <a:pt x="173" y="61"/>
                  <a:pt x="173" y="61"/>
                </a:cubicBezTo>
                <a:cubicBezTo>
                  <a:pt x="176" y="61"/>
                  <a:pt x="178" y="58"/>
                  <a:pt x="178" y="56"/>
                </a:cubicBezTo>
                <a:cubicBezTo>
                  <a:pt x="178" y="53"/>
                  <a:pt x="176" y="50"/>
                  <a:pt x="173" y="50"/>
                </a:cubicBezTo>
                <a:cubicBezTo>
                  <a:pt x="137" y="50"/>
                  <a:pt x="137" y="50"/>
                  <a:pt x="137" y="50"/>
                </a:cubicBezTo>
                <a:cubicBezTo>
                  <a:pt x="136" y="50"/>
                  <a:pt x="135" y="50"/>
                  <a:pt x="135" y="49"/>
                </a:cubicBezTo>
                <a:cubicBezTo>
                  <a:pt x="135" y="48"/>
                  <a:pt x="136" y="47"/>
                  <a:pt x="137" y="47"/>
                </a:cubicBezTo>
                <a:cubicBezTo>
                  <a:pt x="177" y="47"/>
                  <a:pt x="177" y="47"/>
                  <a:pt x="177" y="47"/>
                </a:cubicBezTo>
                <a:cubicBezTo>
                  <a:pt x="179" y="47"/>
                  <a:pt x="182" y="45"/>
                  <a:pt x="182" y="42"/>
                </a:cubicBezTo>
                <a:cubicBezTo>
                  <a:pt x="182" y="39"/>
                  <a:pt x="179" y="37"/>
                  <a:pt x="177" y="37"/>
                </a:cubicBezTo>
                <a:cubicBezTo>
                  <a:pt x="132" y="37"/>
                  <a:pt x="132" y="37"/>
                  <a:pt x="132" y="37"/>
                </a:cubicBezTo>
                <a:cubicBezTo>
                  <a:pt x="132" y="37"/>
                  <a:pt x="131" y="36"/>
                  <a:pt x="131" y="35"/>
                </a:cubicBezTo>
                <a:cubicBezTo>
                  <a:pt x="131" y="34"/>
                  <a:pt x="132" y="34"/>
                  <a:pt x="132" y="34"/>
                </a:cubicBezTo>
                <a:cubicBezTo>
                  <a:pt x="178" y="34"/>
                  <a:pt x="178" y="34"/>
                  <a:pt x="178" y="34"/>
                </a:cubicBezTo>
                <a:cubicBezTo>
                  <a:pt x="181" y="34"/>
                  <a:pt x="183" y="31"/>
                  <a:pt x="183" y="28"/>
                </a:cubicBezTo>
                <a:cubicBezTo>
                  <a:pt x="183" y="26"/>
                  <a:pt x="181" y="23"/>
                  <a:pt x="178" y="23"/>
                </a:cubicBezTo>
                <a:cubicBezTo>
                  <a:pt x="147" y="23"/>
                  <a:pt x="147" y="23"/>
                  <a:pt x="147" y="23"/>
                </a:cubicBezTo>
                <a:cubicBezTo>
                  <a:pt x="146" y="23"/>
                  <a:pt x="145" y="23"/>
                  <a:pt x="145" y="22"/>
                </a:cubicBezTo>
                <a:cubicBezTo>
                  <a:pt x="145" y="21"/>
                  <a:pt x="146" y="20"/>
                  <a:pt x="147" y="20"/>
                </a:cubicBezTo>
                <a:cubicBezTo>
                  <a:pt x="292" y="20"/>
                  <a:pt x="292" y="20"/>
                  <a:pt x="292" y="20"/>
                </a:cubicBezTo>
                <a:cubicBezTo>
                  <a:pt x="292" y="20"/>
                  <a:pt x="293" y="21"/>
                  <a:pt x="293" y="22"/>
                </a:cubicBezTo>
                <a:cubicBezTo>
                  <a:pt x="293" y="23"/>
                  <a:pt x="292" y="23"/>
                  <a:pt x="292" y="23"/>
                </a:cubicBezTo>
                <a:cubicBezTo>
                  <a:pt x="289" y="23"/>
                  <a:pt x="289" y="23"/>
                  <a:pt x="289" y="23"/>
                </a:cubicBezTo>
                <a:cubicBezTo>
                  <a:pt x="286" y="23"/>
                  <a:pt x="284" y="26"/>
                  <a:pt x="284" y="28"/>
                </a:cubicBezTo>
                <a:cubicBezTo>
                  <a:pt x="284" y="31"/>
                  <a:pt x="286" y="34"/>
                  <a:pt x="289" y="34"/>
                </a:cubicBezTo>
                <a:cubicBezTo>
                  <a:pt x="399" y="34"/>
                  <a:pt x="399" y="34"/>
                  <a:pt x="399" y="34"/>
                </a:cubicBezTo>
                <a:cubicBezTo>
                  <a:pt x="400" y="34"/>
                  <a:pt x="401" y="34"/>
                  <a:pt x="401" y="35"/>
                </a:cubicBezTo>
                <a:cubicBezTo>
                  <a:pt x="401" y="36"/>
                  <a:pt x="400" y="37"/>
                  <a:pt x="399" y="37"/>
                </a:cubicBezTo>
                <a:cubicBezTo>
                  <a:pt x="253" y="37"/>
                  <a:pt x="253" y="37"/>
                  <a:pt x="253" y="37"/>
                </a:cubicBezTo>
                <a:cubicBezTo>
                  <a:pt x="251" y="37"/>
                  <a:pt x="248" y="39"/>
                  <a:pt x="248" y="42"/>
                </a:cubicBezTo>
                <a:cubicBezTo>
                  <a:pt x="248" y="45"/>
                  <a:pt x="251" y="47"/>
                  <a:pt x="253" y="47"/>
                </a:cubicBezTo>
                <a:cubicBezTo>
                  <a:pt x="397" y="47"/>
                  <a:pt x="397" y="47"/>
                  <a:pt x="397" y="47"/>
                </a:cubicBezTo>
                <a:cubicBezTo>
                  <a:pt x="398" y="47"/>
                  <a:pt x="399" y="48"/>
                  <a:pt x="399" y="49"/>
                </a:cubicBezTo>
                <a:cubicBezTo>
                  <a:pt x="399" y="50"/>
                  <a:pt x="398" y="50"/>
                  <a:pt x="397" y="50"/>
                </a:cubicBezTo>
                <a:cubicBezTo>
                  <a:pt x="270" y="50"/>
                  <a:pt x="270" y="50"/>
                  <a:pt x="270" y="50"/>
                </a:cubicBezTo>
                <a:cubicBezTo>
                  <a:pt x="267" y="50"/>
                  <a:pt x="265" y="53"/>
                  <a:pt x="265" y="56"/>
                </a:cubicBezTo>
                <a:cubicBezTo>
                  <a:pt x="265" y="58"/>
                  <a:pt x="267" y="61"/>
                  <a:pt x="270" y="61"/>
                </a:cubicBezTo>
                <a:cubicBezTo>
                  <a:pt x="396" y="61"/>
                  <a:pt x="396" y="61"/>
                  <a:pt x="396" y="61"/>
                </a:cubicBezTo>
                <a:cubicBezTo>
                  <a:pt x="397" y="61"/>
                  <a:pt x="398" y="62"/>
                  <a:pt x="398" y="62"/>
                </a:cubicBezTo>
                <a:cubicBezTo>
                  <a:pt x="398" y="63"/>
                  <a:pt x="397" y="64"/>
                  <a:pt x="396" y="64"/>
                </a:cubicBezTo>
                <a:cubicBezTo>
                  <a:pt x="222" y="64"/>
                  <a:pt x="222" y="64"/>
                  <a:pt x="222" y="64"/>
                </a:cubicBezTo>
                <a:cubicBezTo>
                  <a:pt x="219" y="64"/>
                  <a:pt x="217" y="66"/>
                  <a:pt x="217" y="69"/>
                </a:cubicBezTo>
                <a:cubicBezTo>
                  <a:pt x="217" y="72"/>
                  <a:pt x="219" y="74"/>
                  <a:pt x="222" y="74"/>
                </a:cubicBezTo>
                <a:cubicBezTo>
                  <a:pt x="366" y="74"/>
                  <a:pt x="366" y="74"/>
                  <a:pt x="366" y="74"/>
                </a:cubicBezTo>
                <a:cubicBezTo>
                  <a:pt x="367" y="74"/>
                  <a:pt x="368" y="75"/>
                  <a:pt x="368" y="76"/>
                </a:cubicBezTo>
                <a:cubicBezTo>
                  <a:pt x="368" y="77"/>
                  <a:pt x="367" y="78"/>
                  <a:pt x="366" y="78"/>
                </a:cubicBezTo>
                <a:cubicBezTo>
                  <a:pt x="209" y="78"/>
                  <a:pt x="209" y="78"/>
                  <a:pt x="209" y="78"/>
                </a:cubicBezTo>
                <a:cubicBezTo>
                  <a:pt x="207" y="78"/>
                  <a:pt x="204" y="80"/>
                  <a:pt x="204" y="83"/>
                </a:cubicBezTo>
                <a:cubicBezTo>
                  <a:pt x="204" y="83"/>
                  <a:pt x="204" y="84"/>
                  <a:pt x="205" y="84"/>
                </a:cubicBezTo>
                <a:close/>
                <a:moveTo>
                  <a:pt x="471" y="200"/>
                </a:moveTo>
                <a:cubicBezTo>
                  <a:pt x="469" y="200"/>
                  <a:pt x="467" y="202"/>
                  <a:pt x="467" y="205"/>
                </a:cubicBezTo>
                <a:cubicBezTo>
                  <a:pt x="467" y="206"/>
                  <a:pt x="468" y="208"/>
                  <a:pt x="470" y="209"/>
                </a:cubicBezTo>
                <a:cubicBezTo>
                  <a:pt x="468" y="223"/>
                  <a:pt x="456" y="234"/>
                  <a:pt x="442" y="234"/>
                </a:cubicBezTo>
                <a:cubicBezTo>
                  <a:pt x="422" y="234"/>
                  <a:pt x="422" y="234"/>
                  <a:pt x="422" y="234"/>
                </a:cubicBezTo>
                <a:cubicBezTo>
                  <a:pt x="419" y="234"/>
                  <a:pt x="417" y="236"/>
                  <a:pt x="417" y="239"/>
                </a:cubicBezTo>
                <a:cubicBezTo>
                  <a:pt x="417" y="242"/>
                  <a:pt x="419" y="244"/>
                  <a:pt x="422" y="244"/>
                </a:cubicBezTo>
                <a:cubicBezTo>
                  <a:pt x="434" y="244"/>
                  <a:pt x="434" y="244"/>
                  <a:pt x="434" y="244"/>
                </a:cubicBezTo>
                <a:cubicBezTo>
                  <a:pt x="435" y="244"/>
                  <a:pt x="436" y="245"/>
                  <a:pt x="436" y="246"/>
                </a:cubicBezTo>
                <a:cubicBezTo>
                  <a:pt x="436" y="247"/>
                  <a:pt x="435" y="247"/>
                  <a:pt x="434" y="247"/>
                </a:cubicBezTo>
                <a:cubicBezTo>
                  <a:pt x="423" y="247"/>
                  <a:pt x="423" y="247"/>
                  <a:pt x="423" y="247"/>
                </a:cubicBezTo>
                <a:cubicBezTo>
                  <a:pt x="420" y="247"/>
                  <a:pt x="418" y="250"/>
                  <a:pt x="418" y="252"/>
                </a:cubicBezTo>
                <a:cubicBezTo>
                  <a:pt x="418" y="255"/>
                  <a:pt x="420" y="258"/>
                  <a:pt x="423" y="258"/>
                </a:cubicBezTo>
                <a:cubicBezTo>
                  <a:pt x="430" y="258"/>
                  <a:pt x="430" y="258"/>
                  <a:pt x="430" y="258"/>
                </a:cubicBezTo>
                <a:cubicBezTo>
                  <a:pt x="431" y="258"/>
                  <a:pt x="432" y="258"/>
                  <a:pt x="432" y="259"/>
                </a:cubicBezTo>
                <a:cubicBezTo>
                  <a:pt x="432" y="260"/>
                  <a:pt x="431" y="261"/>
                  <a:pt x="430" y="261"/>
                </a:cubicBezTo>
                <a:cubicBezTo>
                  <a:pt x="416" y="261"/>
                  <a:pt x="416" y="261"/>
                  <a:pt x="416" y="261"/>
                </a:cubicBezTo>
                <a:cubicBezTo>
                  <a:pt x="413" y="261"/>
                  <a:pt x="411" y="263"/>
                  <a:pt x="411" y="266"/>
                </a:cubicBezTo>
                <a:cubicBezTo>
                  <a:pt x="411" y="269"/>
                  <a:pt x="413" y="271"/>
                  <a:pt x="416" y="271"/>
                </a:cubicBezTo>
                <a:cubicBezTo>
                  <a:pt x="421" y="271"/>
                  <a:pt x="421" y="271"/>
                  <a:pt x="421" y="271"/>
                </a:cubicBezTo>
                <a:cubicBezTo>
                  <a:pt x="422" y="271"/>
                  <a:pt x="423" y="272"/>
                  <a:pt x="423" y="273"/>
                </a:cubicBezTo>
                <a:cubicBezTo>
                  <a:pt x="423" y="274"/>
                  <a:pt x="422" y="275"/>
                  <a:pt x="421" y="275"/>
                </a:cubicBezTo>
                <a:cubicBezTo>
                  <a:pt x="389" y="275"/>
                  <a:pt x="389" y="275"/>
                  <a:pt x="389" y="275"/>
                </a:cubicBezTo>
                <a:cubicBezTo>
                  <a:pt x="386" y="275"/>
                  <a:pt x="384" y="272"/>
                  <a:pt x="384" y="269"/>
                </a:cubicBezTo>
                <a:cubicBezTo>
                  <a:pt x="384" y="267"/>
                  <a:pt x="386" y="264"/>
                  <a:pt x="389" y="264"/>
                </a:cubicBezTo>
                <a:cubicBezTo>
                  <a:pt x="391" y="264"/>
                  <a:pt x="391" y="264"/>
                  <a:pt x="391" y="264"/>
                </a:cubicBezTo>
                <a:cubicBezTo>
                  <a:pt x="393" y="264"/>
                  <a:pt x="396" y="262"/>
                  <a:pt x="396" y="259"/>
                </a:cubicBezTo>
                <a:cubicBezTo>
                  <a:pt x="396" y="256"/>
                  <a:pt x="393" y="254"/>
                  <a:pt x="391" y="254"/>
                </a:cubicBezTo>
                <a:cubicBezTo>
                  <a:pt x="385" y="254"/>
                  <a:pt x="385" y="254"/>
                  <a:pt x="385" y="254"/>
                </a:cubicBezTo>
                <a:cubicBezTo>
                  <a:pt x="384" y="254"/>
                  <a:pt x="384" y="253"/>
                  <a:pt x="384" y="252"/>
                </a:cubicBezTo>
                <a:cubicBezTo>
                  <a:pt x="384" y="251"/>
                  <a:pt x="384" y="251"/>
                  <a:pt x="385" y="251"/>
                </a:cubicBezTo>
                <a:cubicBezTo>
                  <a:pt x="399" y="251"/>
                  <a:pt x="399" y="251"/>
                  <a:pt x="399" y="251"/>
                </a:cubicBezTo>
                <a:cubicBezTo>
                  <a:pt x="402" y="251"/>
                  <a:pt x="404" y="248"/>
                  <a:pt x="404" y="246"/>
                </a:cubicBezTo>
                <a:cubicBezTo>
                  <a:pt x="404" y="243"/>
                  <a:pt x="402" y="241"/>
                  <a:pt x="399" y="241"/>
                </a:cubicBezTo>
                <a:cubicBezTo>
                  <a:pt x="355" y="241"/>
                  <a:pt x="355" y="241"/>
                  <a:pt x="355" y="241"/>
                </a:cubicBezTo>
                <a:cubicBezTo>
                  <a:pt x="354" y="241"/>
                  <a:pt x="353" y="240"/>
                  <a:pt x="353" y="239"/>
                </a:cubicBezTo>
                <a:cubicBezTo>
                  <a:pt x="353" y="238"/>
                  <a:pt x="354" y="237"/>
                  <a:pt x="355" y="237"/>
                </a:cubicBezTo>
                <a:cubicBezTo>
                  <a:pt x="403" y="237"/>
                  <a:pt x="403" y="237"/>
                  <a:pt x="403" y="237"/>
                </a:cubicBezTo>
                <a:cubicBezTo>
                  <a:pt x="406" y="237"/>
                  <a:pt x="408" y="235"/>
                  <a:pt x="408" y="232"/>
                </a:cubicBezTo>
                <a:cubicBezTo>
                  <a:pt x="408" y="229"/>
                  <a:pt x="406" y="227"/>
                  <a:pt x="403" y="227"/>
                </a:cubicBezTo>
                <a:cubicBezTo>
                  <a:pt x="354" y="227"/>
                  <a:pt x="354" y="227"/>
                  <a:pt x="354" y="227"/>
                </a:cubicBezTo>
                <a:cubicBezTo>
                  <a:pt x="353" y="227"/>
                  <a:pt x="352" y="226"/>
                  <a:pt x="352" y="225"/>
                </a:cubicBezTo>
                <a:cubicBezTo>
                  <a:pt x="352" y="224"/>
                  <a:pt x="353" y="224"/>
                  <a:pt x="354" y="224"/>
                </a:cubicBezTo>
                <a:cubicBezTo>
                  <a:pt x="400" y="224"/>
                  <a:pt x="400" y="224"/>
                  <a:pt x="400" y="224"/>
                </a:cubicBezTo>
                <a:cubicBezTo>
                  <a:pt x="403" y="224"/>
                  <a:pt x="405" y="221"/>
                  <a:pt x="405" y="218"/>
                </a:cubicBezTo>
                <a:cubicBezTo>
                  <a:pt x="405" y="216"/>
                  <a:pt x="403" y="213"/>
                  <a:pt x="400" y="213"/>
                </a:cubicBezTo>
                <a:cubicBezTo>
                  <a:pt x="365" y="213"/>
                  <a:pt x="365" y="213"/>
                  <a:pt x="365" y="213"/>
                </a:cubicBezTo>
                <a:cubicBezTo>
                  <a:pt x="364" y="213"/>
                  <a:pt x="364" y="213"/>
                  <a:pt x="364" y="212"/>
                </a:cubicBezTo>
                <a:cubicBezTo>
                  <a:pt x="364" y="211"/>
                  <a:pt x="364" y="210"/>
                  <a:pt x="365" y="210"/>
                </a:cubicBezTo>
                <a:cubicBezTo>
                  <a:pt x="396" y="210"/>
                  <a:pt x="396" y="210"/>
                  <a:pt x="396" y="210"/>
                </a:cubicBezTo>
                <a:cubicBezTo>
                  <a:pt x="401" y="210"/>
                  <a:pt x="405" y="206"/>
                  <a:pt x="405" y="201"/>
                </a:cubicBezTo>
                <a:cubicBezTo>
                  <a:pt x="405" y="197"/>
                  <a:pt x="401" y="193"/>
                  <a:pt x="396" y="193"/>
                </a:cubicBezTo>
                <a:cubicBezTo>
                  <a:pt x="394" y="193"/>
                  <a:pt x="394" y="193"/>
                  <a:pt x="394" y="193"/>
                </a:cubicBezTo>
                <a:cubicBezTo>
                  <a:pt x="393" y="193"/>
                  <a:pt x="392" y="192"/>
                  <a:pt x="392" y="191"/>
                </a:cubicBezTo>
                <a:cubicBezTo>
                  <a:pt x="392" y="190"/>
                  <a:pt x="393" y="190"/>
                  <a:pt x="394" y="190"/>
                </a:cubicBezTo>
                <a:cubicBezTo>
                  <a:pt x="396" y="190"/>
                  <a:pt x="396" y="190"/>
                  <a:pt x="396" y="190"/>
                </a:cubicBezTo>
                <a:cubicBezTo>
                  <a:pt x="399" y="190"/>
                  <a:pt x="401" y="187"/>
                  <a:pt x="401" y="185"/>
                </a:cubicBezTo>
                <a:cubicBezTo>
                  <a:pt x="401" y="182"/>
                  <a:pt x="399" y="179"/>
                  <a:pt x="396" y="179"/>
                </a:cubicBezTo>
                <a:cubicBezTo>
                  <a:pt x="379" y="179"/>
                  <a:pt x="379" y="179"/>
                  <a:pt x="379" y="179"/>
                </a:cubicBezTo>
                <a:cubicBezTo>
                  <a:pt x="376" y="179"/>
                  <a:pt x="373" y="182"/>
                  <a:pt x="373" y="185"/>
                </a:cubicBezTo>
                <a:cubicBezTo>
                  <a:pt x="373" y="187"/>
                  <a:pt x="376" y="190"/>
                  <a:pt x="379" y="190"/>
                </a:cubicBezTo>
                <a:cubicBezTo>
                  <a:pt x="382" y="190"/>
                  <a:pt x="382" y="190"/>
                  <a:pt x="382" y="190"/>
                </a:cubicBezTo>
                <a:cubicBezTo>
                  <a:pt x="383" y="190"/>
                  <a:pt x="384" y="190"/>
                  <a:pt x="384" y="191"/>
                </a:cubicBezTo>
                <a:cubicBezTo>
                  <a:pt x="384" y="192"/>
                  <a:pt x="383" y="193"/>
                  <a:pt x="382" y="193"/>
                </a:cubicBezTo>
                <a:cubicBezTo>
                  <a:pt x="343" y="193"/>
                  <a:pt x="343" y="193"/>
                  <a:pt x="343" y="193"/>
                </a:cubicBezTo>
                <a:cubicBezTo>
                  <a:pt x="342" y="193"/>
                  <a:pt x="341" y="192"/>
                  <a:pt x="341" y="191"/>
                </a:cubicBezTo>
                <a:cubicBezTo>
                  <a:pt x="341" y="190"/>
                  <a:pt x="342" y="190"/>
                  <a:pt x="343" y="190"/>
                </a:cubicBezTo>
                <a:cubicBezTo>
                  <a:pt x="365" y="190"/>
                  <a:pt x="365" y="190"/>
                  <a:pt x="365" y="190"/>
                </a:cubicBezTo>
                <a:cubicBezTo>
                  <a:pt x="368" y="190"/>
                  <a:pt x="370" y="187"/>
                  <a:pt x="370" y="185"/>
                </a:cubicBezTo>
                <a:cubicBezTo>
                  <a:pt x="370" y="182"/>
                  <a:pt x="368" y="179"/>
                  <a:pt x="365" y="179"/>
                </a:cubicBezTo>
                <a:cubicBezTo>
                  <a:pt x="311" y="179"/>
                  <a:pt x="311" y="179"/>
                  <a:pt x="311" y="179"/>
                </a:cubicBezTo>
                <a:cubicBezTo>
                  <a:pt x="310" y="179"/>
                  <a:pt x="310" y="179"/>
                  <a:pt x="310" y="178"/>
                </a:cubicBezTo>
                <a:cubicBezTo>
                  <a:pt x="310" y="177"/>
                  <a:pt x="310" y="176"/>
                  <a:pt x="311" y="176"/>
                </a:cubicBezTo>
                <a:cubicBezTo>
                  <a:pt x="343" y="176"/>
                  <a:pt x="343" y="176"/>
                  <a:pt x="343" y="176"/>
                </a:cubicBezTo>
                <a:cubicBezTo>
                  <a:pt x="345" y="176"/>
                  <a:pt x="348" y="174"/>
                  <a:pt x="348" y="171"/>
                </a:cubicBezTo>
                <a:cubicBezTo>
                  <a:pt x="348" y="168"/>
                  <a:pt x="345" y="166"/>
                  <a:pt x="343" y="166"/>
                </a:cubicBezTo>
                <a:cubicBezTo>
                  <a:pt x="303" y="166"/>
                  <a:pt x="303" y="166"/>
                  <a:pt x="303" y="166"/>
                </a:cubicBezTo>
                <a:cubicBezTo>
                  <a:pt x="302" y="166"/>
                  <a:pt x="302" y="165"/>
                  <a:pt x="302" y="164"/>
                </a:cubicBezTo>
                <a:cubicBezTo>
                  <a:pt x="302" y="163"/>
                  <a:pt x="302" y="162"/>
                  <a:pt x="303" y="162"/>
                </a:cubicBezTo>
                <a:cubicBezTo>
                  <a:pt x="338" y="162"/>
                  <a:pt x="338" y="162"/>
                  <a:pt x="338" y="162"/>
                </a:cubicBezTo>
                <a:cubicBezTo>
                  <a:pt x="341" y="162"/>
                  <a:pt x="344" y="160"/>
                  <a:pt x="344" y="157"/>
                </a:cubicBezTo>
                <a:cubicBezTo>
                  <a:pt x="344" y="154"/>
                  <a:pt x="341" y="152"/>
                  <a:pt x="338" y="152"/>
                </a:cubicBezTo>
                <a:cubicBezTo>
                  <a:pt x="252" y="152"/>
                  <a:pt x="252" y="152"/>
                  <a:pt x="252" y="152"/>
                </a:cubicBezTo>
                <a:cubicBezTo>
                  <a:pt x="251" y="152"/>
                  <a:pt x="250" y="151"/>
                  <a:pt x="250" y="151"/>
                </a:cubicBezTo>
                <a:cubicBezTo>
                  <a:pt x="250" y="150"/>
                  <a:pt x="251" y="149"/>
                  <a:pt x="252" y="149"/>
                </a:cubicBezTo>
                <a:cubicBezTo>
                  <a:pt x="360" y="149"/>
                  <a:pt x="360" y="149"/>
                  <a:pt x="360" y="149"/>
                </a:cubicBezTo>
                <a:cubicBezTo>
                  <a:pt x="362" y="149"/>
                  <a:pt x="365" y="147"/>
                  <a:pt x="365" y="144"/>
                </a:cubicBezTo>
                <a:cubicBezTo>
                  <a:pt x="365" y="141"/>
                  <a:pt x="362" y="139"/>
                  <a:pt x="360" y="139"/>
                </a:cubicBezTo>
                <a:cubicBezTo>
                  <a:pt x="240" y="139"/>
                  <a:pt x="240" y="139"/>
                  <a:pt x="240" y="139"/>
                </a:cubicBezTo>
                <a:cubicBezTo>
                  <a:pt x="239" y="139"/>
                  <a:pt x="239" y="138"/>
                  <a:pt x="239" y="137"/>
                </a:cubicBezTo>
                <a:cubicBezTo>
                  <a:pt x="239" y="136"/>
                  <a:pt x="239" y="135"/>
                  <a:pt x="240" y="135"/>
                </a:cubicBezTo>
                <a:cubicBezTo>
                  <a:pt x="360" y="135"/>
                  <a:pt x="360" y="135"/>
                  <a:pt x="360" y="135"/>
                </a:cubicBezTo>
                <a:cubicBezTo>
                  <a:pt x="363" y="135"/>
                  <a:pt x="365" y="133"/>
                  <a:pt x="365" y="130"/>
                </a:cubicBezTo>
                <a:cubicBezTo>
                  <a:pt x="365" y="127"/>
                  <a:pt x="363" y="125"/>
                  <a:pt x="360" y="125"/>
                </a:cubicBezTo>
                <a:cubicBezTo>
                  <a:pt x="245" y="125"/>
                  <a:pt x="245" y="125"/>
                  <a:pt x="245" y="125"/>
                </a:cubicBezTo>
                <a:cubicBezTo>
                  <a:pt x="244" y="125"/>
                  <a:pt x="243" y="124"/>
                  <a:pt x="243" y="124"/>
                </a:cubicBezTo>
                <a:cubicBezTo>
                  <a:pt x="243" y="123"/>
                  <a:pt x="244" y="122"/>
                  <a:pt x="245" y="122"/>
                </a:cubicBezTo>
                <a:cubicBezTo>
                  <a:pt x="366" y="122"/>
                  <a:pt x="366" y="122"/>
                  <a:pt x="366" y="122"/>
                </a:cubicBezTo>
                <a:cubicBezTo>
                  <a:pt x="368" y="122"/>
                  <a:pt x="371" y="120"/>
                  <a:pt x="371" y="117"/>
                </a:cubicBezTo>
                <a:cubicBezTo>
                  <a:pt x="371" y="114"/>
                  <a:pt x="368" y="112"/>
                  <a:pt x="366" y="112"/>
                </a:cubicBezTo>
                <a:cubicBezTo>
                  <a:pt x="245" y="112"/>
                  <a:pt x="245" y="112"/>
                  <a:pt x="245" y="112"/>
                </a:cubicBezTo>
                <a:cubicBezTo>
                  <a:pt x="244" y="112"/>
                  <a:pt x="243" y="111"/>
                  <a:pt x="243" y="110"/>
                </a:cubicBezTo>
                <a:cubicBezTo>
                  <a:pt x="243" y="109"/>
                  <a:pt x="244" y="108"/>
                  <a:pt x="245" y="108"/>
                </a:cubicBezTo>
                <a:cubicBezTo>
                  <a:pt x="375" y="108"/>
                  <a:pt x="375" y="108"/>
                  <a:pt x="375" y="108"/>
                </a:cubicBezTo>
                <a:cubicBezTo>
                  <a:pt x="378" y="108"/>
                  <a:pt x="380" y="106"/>
                  <a:pt x="380" y="103"/>
                </a:cubicBezTo>
                <a:cubicBezTo>
                  <a:pt x="380" y="100"/>
                  <a:pt x="378" y="98"/>
                  <a:pt x="375" y="98"/>
                </a:cubicBezTo>
                <a:cubicBezTo>
                  <a:pt x="202" y="98"/>
                  <a:pt x="202" y="98"/>
                  <a:pt x="202" y="98"/>
                </a:cubicBezTo>
                <a:cubicBezTo>
                  <a:pt x="201" y="98"/>
                  <a:pt x="200" y="97"/>
                  <a:pt x="200" y="96"/>
                </a:cubicBezTo>
                <a:cubicBezTo>
                  <a:pt x="200" y="95"/>
                  <a:pt x="201" y="95"/>
                  <a:pt x="202" y="95"/>
                </a:cubicBezTo>
                <a:cubicBezTo>
                  <a:pt x="375" y="95"/>
                  <a:pt x="375" y="95"/>
                  <a:pt x="375" y="95"/>
                </a:cubicBezTo>
                <a:cubicBezTo>
                  <a:pt x="378" y="95"/>
                  <a:pt x="380" y="92"/>
                  <a:pt x="380" y="89"/>
                </a:cubicBezTo>
                <a:cubicBezTo>
                  <a:pt x="380" y="87"/>
                  <a:pt x="378" y="85"/>
                  <a:pt x="375" y="85"/>
                </a:cubicBezTo>
                <a:cubicBezTo>
                  <a:pt x="213" y="85"/>
                  <a:pt x="213" y="85"/>
                  <a:pt x="213" y="85"/>
                </a:cubicBezTo>
                <a:cubicBezTo>
                  <a:pt x="213" y="84"/>
                  <a:pt x="213" y="84"/>
                  <a:pt x="213" y="84"/>
                </a:cubicBezTo>
                <a:cubicBezTo>
                  <a:pt x="209" y="84"/>
                  <a:pt x="209" y="84"/>
                  <a:pt x="209" y="84"/>
                </a:cubicBezTo>
                <a:cubicBezTo>
                  <a:pt x="208" y="84"/>
                  <a:pt x="208" y="84"/>
                  <a:pt x="208" y="83"/>
                </a:cubicBezTo>
                <a:cubicBezTo>
                  <a:pt x="208" y="82"/>
                  <a:pt x="208" y="81"/>
                  <a:pt x="209" y="81"/>
                </a:cubicBezTo>
                <a:cubicBezTo>
                  <a:pt x="366" y="81"/>
                  <a:pt x="366" y="81"/>
                  <a:pt x="366" y="81"/>
                </a:cubicBezTo>
                <a:cubicBezTo>
                  <a:pt x="369" y="81"/>
                  <a:pt x="371" y="79"/>
                  <a:pt x="371" y="76"/>
                </a:cubicBezTo>
                <a:cubicBezTo>
                  <a:pt x="371" y="73"/>
                  <a:pt x="369" y="71"/>
                  <a:pt x="366" y="71"/>
                </a:cubicBezTo>
                <a:cubicBezTo>
                  <a:pt x="222" y="71"/>
                  <a:pt x="222" y="71"/>
                  <a:pt x="222" y="71"/>
                </a:cubicBezTo>
                <a:cubicBezTo>
                  <a:pt x="221" y="71"/>
                  <a:pt x="220" y="70"/>
                  <a:pt x="220" y="69"/>
                </a:cubicBezTo>
                <a:cubicBezTo>
                  <a:pt x="220" y="68"/>
                  <a:pt x="221" y="67"/>
                  <a:pt x="222" y="67"/>
                </a:cubicBezTo>
                <a:cubicBezTo>
                  <a:pt x="396" y="67"/>
                  <a:pt x="396" y="67"/>
                  <a:pt x="396" y="67"/>
                </a:cubicBezTo>
                <a:cubicBezTo>
                  <a:pt x="399" y="67"/>
                  <a:pt x="402" y="65"/>
                  <a:pt x="402" y="62"/>
                </a:cubicBezTo>
                <a:cubicBezTo>
                  <a:pt x="402" y="60"/>
                  <a:pt x="399" y="57"/>
                  <a:pt x="396" y="57"/>
                </a:cubicBezTo>
                <a:cubicBezTo>
                  <a:pt x="270" y="57"/>
                  <a:pt x="270" y="57"/>
                  <a:pt x="270" y="57"/>
                </a:cubicBezTo>
                <a:cubicBezTo>
                  <a:pt x="269" y="57"/>
                  <a:pt x="268" y="57"/>
                  <a:pt x="268" y="56"/>
                </a:cubicBezTo>
                <a:cubicBezTo>
                  <a:pt x="268" y="55"/>
                  <a:pt x="269" y="54"/>
                  <a:pt x="270" y="54"/>
                </a:cubicBezTo>
                <a:cubicBezTo>
                  <a:pt x="397" y="54"/>
                  <a:pt x="397" y="54"/>
                  <a:pt x="397" y="54"/>
                </a:cubicBezTo>
                <a:cubicBezTo>
                  <a:pt x="400" y="54"/>
                  <a:pt x="402" y="52"/>
                  <a:pt x="402" y="49"/>
                </a:cubicBezTo>
                <a:cubicBezTo>
                  <a:pt x="402" y="46"/>
                  <a:pt x="400" y="44"/>
                  <a:pt x="397" y="44"/>
                </a:cubicBezTo>
                <a:cubicBezTo>
                  <a:pt x="253" y="44"/>
                  <a:pt x="253" y="44"/>
                  <a:pt x="253" y="44"/>
                </a:cubicBezTo>
                <a:cubicBezTo>
                  <a:pt x="252" y="44"/>
                  <a:pt x="252" y="43"/>
                  <a:pt x="252" y="42"/>
                </a:cubicBezTo>
                <a:cubicBezTo>
                  <a:pt x="252" y="41"/>
                  <a:pt x="252" y="40"/>
                  <a:pt x="253" y="40"/>
                </a:cubicBezTo>
                <a:cubicBezTo>
                  <a:pt x="399" y="40"/>
                  <a:pt x="399" y="40"/>
                  <a:pt x="399" y="40"/>
                </a:cubicBezTo>
                <a:cubicBezTo>
                  <a:pt x="402" y="40"/>
                  <a:pt x="404" y="38"/>
                  <a:pt x="404" y="35"/>
                </a:cubicBezTo>
                <a:cubicBezTo>
                  <a:pt x="404" y="32"/>
                  <a:pt x="402" y="30"/>
                  <a:pt x="399" y="30"/>
                </a:cubicBezTo>
                <a:cubicBezTo>
                  <a:pt x="289" y="30"/>
                  <a:pt x="289" y="30"/>
                  <a:pt x="289" y="30"/>
                </a:cubicBezTo>
                <a:cubicBezTo>
                  <a:pt x="288" y="30"/>
                  <a:pt x="287" y="29"/>
                  <a:pt x="287" y="28"/>
                </a:cubicBezTo>
                <a:cubicBezTo>
                  <a:pt x="287" y="27"/>
                  <a:pt x="288" y="27"/>
                  <a:pt x="289" y="27"/>
                </a:cubicBezTo>
                <a:cubicBezTo>
                  <a:pt x="292" y="27"/>
                  <a:pt x="292" y="27"/>
                  <a:pt x="292" y="27"/>
                </a:cubicBezTo>
                <a:cubicBezTo>
                  <a:pt x="294" y="27"/>
                  <a:pt x="296" y="24"/>
                  <a:pt x="296" y="22"/>
                </a:cubicBezTo>
                <a:cubicBezTo>
                  <a:pt x="296" y="19"/>
                  <a:pt x="294" y="17"/>
                  <a:pt x="292" y="17"/>
                </a:cubicBezTo>
                <a:cubicBezTo>
                  <a:pt x="147" y="17"/>
                  <a:pt x="147" y="17"/>
                  <a:pt x="147" y="17"/>
                </a:cubicBezTo>
                <a:cubicBezTo>
                  <a:pt x="144" y="17"/>
                  <a:pt x="142" y="19"/>
                  <a:pt x="142" y="22"/>
                </a:cubicBezTo>
                <a:cubicBezTo>
                  <a:pt x="142" y="24"/>
                  <a:pt x="144" y="27"/>
                  <a:pt x="147" y="27"/>
                </a:cubicBezTo>
                <a:cubicBezTo>
                  <a:pt x="178" y="27"/>
                  <a:pt x="178" y="27"/>
                  <a:pt x="178" y="27"/>
                </a:cubicBezTo>
                <a:cubicBezTo>
                  <a:pt x="179" y="27"/>
                  <a:pt x="180" y="27"/>
                  <a:pt x="180" y="28"/>
                </a:cubicBezTo>
                <a:cubicBezTo>
                  <a:pt x="180" y="29"/>
                  <a:pt x="179" y="30"/>
                  <a:pt x="178" y="30"/>
                </a:cubicBezTo>
                <a:cubicBezTo>
                  <a:pt x="132" y="30"/>
                  <a:pt x="132" y="30"/>
                  <a:pt x="132" y="30"/>
                </a:cubicBezTo>
                <a:cubicBezTo>
                  <a:pt x="130" y="30"/>
                  <a:pt x="128" y="32"/>
                  <a:pt x="128" y="35"/>
                </a:cubicBezTo>
                <a:cubicBezTo>
                  <a:pt x="128" y="38"/>
                  <a:pt x="130" y="40"/>
                  <a:pt x="132" y="40"/>
                </a:cubicBezTo>
                <a:cubicBezTo>
                  <a:pt x="177" y="40"/>
                  <a:pt x="177" y="40"/>
                  <a:pt x="177" y="40"/>
                </a:cubicBezTo>
                <a:cubicBezTo>
                  <a:pt x="178" y="40"/>
                  <a:pt x="178" y="41"/>
                  <a:pt x="178" y="42"/>
                </a:cubicBezTo>
                <a:cubicBezTo>
                  <a:pt x="178" y="43"/>
                  <a:pt x="178" y="44"/>
                  <a:pt x="177" y="44"/>
                </a:cubicBezTo>
                <a:cubicBezTo>
                  <a:pt x="137" y="44"/>
                  <a:pt x="137" y="44"/>
                  <a:pt x="137" y="44"/>
                </a:cubicBezTo>
                <a:cubicBezTo>
                  <a:pt x="134" y="44"/>
                  <a:pt x="132" y="46"/>
                  <a:pt x="132" y="49"/>
                </a:cubicBezTo>
                <a:cubicBezTo>
                  <a:pt x="132" y="52"/>
                  <a:pt x="134" y="54"/>
                  <a:pt x="137" y="54"/>
                </a:cubicBezTo>
                <a:cubicBezTo>
                  <a:pt x="173" y="54"/>
                  <a:pt x="173" y="54"/>
                  <a:pt x="173" y="54"/>
                </a:cubicBezTo>
                <a:cubicBezTo>
                  <a:pt x="174" y="54"/>
                  <a:pt x="175" y="55"/>
                  <a:pt x="175" y="56"/>
                </a:cubicBezTo>
                <a:cubicBezTo>
                  <a:pt x="175" y="57"/>
                  <a:pt x="174" y="57"/>
                  <a:pt x="173" y="57"/>
                </a:cubicBezTo>
                <a:cubicBezTo>
                  <a:pt x="142" y="57"/>
                  <a:pt x="142" y="57"/>
                  <a:pt x="142" y="57"/>
                </a:cubicBezTo>
                <a:cubicBezTo>
                  <a:pt x="139" y="57"/>
                  <a:pt x="137" y="60"/>
                  <a:pt x="137" y="62"/>
                </a:cubicBezTo>
                <a:cubicBezTo>
                  <a:pt x="137" y="65"/>
                  <a:pt x="139" y="67"/>
                  <a:pt x="142" y="67"/>
                </a:cubicBezTo>
                <a:cubicBezTo>
                  <a:pt x="170" y="67"/>
                  <a:pt x="170" y="67"/>
                  <a:pt x="170" y="67"/>
                </a:cubicBezTo>
                <a:cubicBezTo>
                  <a:pt x="171" y="67"/>
                  <a:pt x="172" y="68"/>
                  <a:pt x="172" y="69"/>
                </a:cubicBezTo>
                <a:cubicBezTo>
                  <a:pt x="172" y="70"/>
                  <a:pt x="171" y="71"/>
                  <a:pt x="170" y="71"/>
                </a:cubicBezTo>
                <a:cubicBezTo>
                  <a:pt x="142" y="71"/>
                  <a:pt x="142" y="71"/>
                  <a:pt x="142" y="71"/>
                </a:cubicBezTo>
                <a:cubicBezTo>
                  <a:pt x="139" y="71"/>
                  <a:pt x="137" y="73"/>
                  <a:pt x="137" y="76"/>
                </a:cubicBezTo>
                <a:cubicBezTo>
                  <a:pt x="137" y="79"/>
                  <a:pt x="139" y="81"/>
                  <a:pt x="142" y="81"/>
                </a:cubicBezTo>
                <a:cubicBezTo>
                  <a:pt x="148" y="81"/>
                  <a:pt x="148" y="81"/>
                  <a:pt x="148" y="81"/>
                </a:cubicBezTo>
                <a:cubicBezTo>
                  <a:pt x="148" y="81"/>
                  <a:pt x="149" y="82"/>
                  <a:pt x="149" y="83"/>
                </a:cubicBezTo>
                <a:cubicBezTo>
                  <a:pt x="149" y="84"/>
                  <a:pt x="148" y="85"/>
                  <a:pt x="148" y="85"/>
                </a:cubicBezTo>
                <a:cubicBezTo>
                  <a:pt x="124" y="85"/>
                  <a:pt x="124" y="85"/>
                  <a:pt x="124" y="85"/>
                </a:cubicBezTo>
                <a:cubicBezTo>
                  <a:pt x="124" y="84"/>
                  <a:pt x="124" y="84"/>
                  <a:pt x="123" y="84"/>
                </a:cubicBezTo>
                <a:cubicBezTo>
                  <a:pt x="37" y="84"/>
                  <a:pt x="37" y="84"/>
                  <a:pt x="37" y="84"/>
                </a:cubicBezTo>
                <a:cubicBezTo>
                  <a:pt x="36" y="84"/>
                  <a:pt x="36" y="84"/>
                  <a:pt x="36" y="83"/>
                </a:cubicBezTo>
                <a:cubicBezTo>
                  <a:pt x="36" y="82"/>
                  <a:pt x="36" y="81"/>
                  <a:pt x="37" y="81"/>
                </a:cubicBezTo>
                <a:cubicBezTo>
                  <a:pt x="87" y="81"/>
                  <a:pt x="87" y="81"/>
                  <a:pt x="87" y="81"/>
                </a:cubicBezTo>
                <a:cubicBezTo>
                  <a:pt x="89" y="81"/>
                  <a:pt x="92" y="79"/>
                  <a:pt x="92" y="76"/>
                </a:cubicBezTo>
                <a:cubicBezTo>
                  <a:pt x="92" y="73"/>
                  <a:pt x="89" y="71"/>
                  <a:pt x="87" y="71"/>
                </a:cubicBezTo>
                <a:cubicBezTo>
                  <a:pt x="6" y="71"/>
                  <a:pt x="6" y="71"/>
                  <a:pt x="6" y="71"/>
                </a:cubicBezTo>
                <a:cubicBezTo>
                  <a:pt x="5" y="71"/>
                  <a:pt x="4" y="70"/>
                  <a:pt x="4" y="69"/>
                </a:cubicBezTo>
                <a:cubicBezTo>
                  <a:pt x="4" y="68"/>
                  <a:pt x="5" y="67"/>
                  <a:pt x="6" y="67"/>
                </a:cubicBezTo>
                <a:cubicBezTo>
                  <a:pt x="82" y="67"/>
                  <a:pt x="82" y="67"/>
                  <a:pt x="82" y="67"/>
                </a:cubicBezTo>
                <a:cubicBezTo>
                  <a:pt x="85" y="67"/>
                  <a:pt x="87" y="65"/>
                  <a:pt x="87" y="62"/>
                </a:cubicBezTo>
                <a:cubicBezTo>
                  <a:pt x="87" y="59"/>
                  <a:pt x="85" y="57"/>
                  <a:pt x="82" y="57"/>
                </a:cubicBezTo>
                <a:cubicBezTo>
                  <a:pt x="14" y="57"/>
                  <a:pt x="14" y="57"/>
                  <a:pt x="14" y="57"/>
                </a:cubicBezTo>
                <a:cubicBezTo>
                  <a:pt x="13" y="57"/>
                  <a:pt x="13" y="56"/>
                  <a:pt x="13" y="55"/>
                </a:cubicBezTo>
                <a:cubicBezTo>
                  <a:pt x="13" y="54"/>
                  <a:pt x="13" y="54"/>
                  <a:pt x="14" y="54"/>
                </a:cubicBezTo>
                <a:cubicBezTo>
                  <a:pt x="56" y="54"/>
                  <a:pt x="56" y="54"/>
                  <a:pt x="56" y="54"/>
                </a:cubicBezTo>
                <a:cubicBezTo>
                  <a:pt x="59" y="54"/>
                  <a:pt x="61" y="51"/>
                  <a:pt x="61" y="49"/>
                </a:cubicBezTo>
                <a:cubicBezTo>
                  <a:pt x="61" y="46"/>
                  <a:pt x="59" y="44"/>
                  <a:pt x="56" y="44"/>
                </a:cubicBezTo>
                <a:cubicBezTo>
                  <a:pt x="17" y="44"/>
                  <a:pt x="17" y="44"/>
                  <a:pt x="17" y="44"/>
                </a:cubicBezTo>
                <a:cubicBezTo>
                  <a:pt x="16" y="44"/>
                  <a:pt x="16" y="43"/>
                  <a:pt x="16" y="42"/>
                </a:cubicBezTo>
                <a:cubicBezTo>
                  <a:pt x="16" y="41"/>
                  <a:pt x="16" y="40"/>
                  <a:pt x="17" y="40"/>
                </a:cubicBezTo>
                <a:cubicBezTo>
                  <a:pt x="48" y="40"/>
                  <a:pt x="48" y="40"/>
                  <a:pt x="48" y="40"/>
                </a:cubicBezTo>
                <a:cubicBezTo>
                  <a:pt x="65" y="40"/>
                  <a:pt x="79" y="26"/>
                  <a:pt x="79" y="9"/>
                </a:cubicBezTo>
                <a:cubicBezTo>
                  <a:pt x="81" y="9"/>
                  <a:pt x="81" y="9"/>
                  <a:pt x="81" y="9"/>
                </a:cubicBezTo>
                <a:cubicBezTo>
                  <a:pt x="81" y="0"/>
                  <a:pt x="81" y="0"/>
                  <a:pt x="81" y="0"/>
                </a:cubicBezTo>
                <a:cubicBezTo>
                  <a:pt x="72" y="0"/>
                  <a:pt x="72" y="0"/>
                  <a:pt x="72" y="0"/>
                </a:cubicBezTo>
                <a:cubicBezTo>
                  <a:pt x="72" y="9"/>
                  <a:pt x="72" y="9"/>
                  <a:pt x="72" y="9"/>
                </a:cubicBezTo>
                <a:cubicBezTo>
                  <a:pt x="75" y="9"/>
                  <a:pt x="75" y="9"/>
                  <a:pt x="75" y="9"/>
                </a:cubicBezTo>
                <a:cubicBezTo>
                  <a:pt x="75" y="24"/>
                  <a:pt x="63" y="37"/>
                  <a:pt x="48" y="37"/>
                </a:cubicBezTo>
                <a:cubicBezTo>
                  <a:pt x="17" y="37"/>
                  <a:pt x="17" y="37"/>
                  <a:pt x="17" y="37"/>
                </a:cubicBezTo>
                <a:cubicBezTo>
                  <a:pt x="15" y="37"/>
                  <a:pt x="12" y="39"/>
                  <a:pt x="12" y="42"/>
                </a:cubicBezTo>
                <a:cubicBezTo>
                  <a:pt x="12" y="45"/>
                  <a:pt x="15" y="47"/>
                  <a:pt x="17" y="47"/>
                </a:cubicBezTo>
                <a:cubicBezTo>
                  <a:pt x="56" y="47"/>
                  <a:pt x="56" y="47"/>
                  <a:pt x="56" y="47"/>
                </a:cubicBezTo>
                <a:cubicBezTo>
                  <a:pt x="57" y="47"/>
                  <a:pt x="58" y="48"/>
                  <a:pt x="58" y="49"/>
                </a:cubicBezTo>
                <a:cubicBezTo>
                  <a:pt x="58" y="50"/>
                  <a:pt x="57" y="50"/>
                  <a:pt x="56" y="50"/>
                </a:cubicBezTo>
                <a:cubicBezTo>
                  <a:pt x="14" y="50"/>
                  <a:pt x="14" y="50"/>
                  <a:pt x="14" y="50"/>
                </a:cubicBezTo>
                <a:cubicBezTo>
                  <a:pt x="12" y="50"/>
                  <a:pt x="9" y="53"/>
                  <a:pt x="9" y="55"/>
                </a:cubicBezTo>
                <a:cubicBezTo>
                  <a:pt x="9" y="58"/>
                  <a:pt x="12" y="61"/>
                  <a:pt x="14" y="61"/>
                </a:cubicBezTo>
                <a:cubicBezTo>
                  <a:pt x="82" y="61"/>
                  <a:pt x="82" y="61"/>
                  <a:pt x="82" y="61"/>
                </a:cubicBezTo>
                <a:cubicBezTo>
                  <a:pt x="83" y="61"/>
                  <a:pt x="84" y="61"/>
                  <a:pt x="84" y="62"/>
                </a:cubicBezTo>
                <a:cubicBezTo>
                  <a:pt x="84" y="63"/>
                  <a:pt x="83" y="64"/>
                  <a:pt x="82" y="64"/>
                </a:cubicBezTo>
                <a:cubicBezTo>
                  <a:pt x="6" y="64"/>
                  <a:pt x="6" y="64"/>
                  <a:pt x="6" y="64"/>
                </a:cubicBezTo>
                <a:cubicBezTo>
                  <a:pt x="3" y="64"/>
                  <a:pt x="0" y="66"/>
                  <a:pt x="0" y="69"/>
                </a:cubicBezTo>
                <a:cubicBezTo>
                  <a:pt x="0" y="72"/>
                  <a:pt x="3" y="74"/>
                  <a:pt x="6" y="74"/>
                </a:cubicBezTo>
                <a:cubicBezTo>
                  <a:pt x="87" y="74"/>
                  <a:pt x="87" y="74"/>
                  <a:pt x="87" y="74"/>
                </a:cubicBezTo>
                <a:cubicBezTo>
                  <a:pt x="88" y="74"/>
                  <a:pt x="88" y="75"/>
                  <a:pt x="88" y="76"/>
                </a:cubicBezTo>
                <a:cubicBezTo>
                  <a:pt x="88" y="77"/>
                  <a:pt x="88" y="77"/>
                  <a:pt x="87" y="77"/>
                </a:cubicBezTo>
                <a:cubicBezTo>
                  <a:pt x="37" y="77"/>
                  <a:pt x="37" y="77"/>
                  <a:pt x="37" y="77"/>
                </a:cubicBezTo>
                <a:cubicBezTo>
                  <a:pt x="35" y="77"/>
                  <a:pt x="32" y="80"/>
                  <a:pt x="32" y="83"/>
                </a:cubicBezTo>
                <a:cubicBezTo>
                  <a:pt x="32" y="85"/>
                  <a:pt x="35" y="88"/>
                  <a:pt x="37" y="88"/>
                </a:cubicBezTo>
                <a:cubicBezTo>
                  <a:pt x="117" y="88"/>
                  <a:pt x="117" y="88"/>
                  <a:pt x="117" y="88"/>
                </a:cubicBezTo>
                <a:cubicBezTo>
                  <a:pt x="117" y="88"/>
                  <a:pt x="117" y="88"/>
                  <a:pt x="117" y="88"/>
                </a:cubicBezTo>
                <a:cubicBezTo>
                  <a:pt x="124" y="88"/>
                  <a:pt x="124" y="88"/>
                  <a:pt x="124" y="88"/>
                </a:cubicBezTo>
                <a:cubicBezTo>
                  <a:pt x="124" y="88"/>
                  <a:pt x="125" y="89"/>
                  <a:pt x="125" y="89"/>
                </a:cubicBezTo>
                <a:cubicBezTo>
                  <a:pt x="125" y="90"/>
                  <a:pt x="124" y="91"/>
                  <a:pt x="123" y="91"/>
                </a:cubicBezTo>
                <a:cubicBezTo>
                  <a:pt x="39" y="91"/>
                  <a:pt x="39" y="91"/>
                  <a:pt x="39" y="91"/>
                </a:cubicBezTo>
                <a:cubicBezTo>
                  <a:pt x="36" y="91"/>
                  <a:pt x="34" y="93"/>
                  <a:pt x="34" y="96"/>
                </a:cubicBezTo>
                <a:cubicBezTo>
                  <a:pt x="34" y="99"/>
                  <a:pt x="36" y="101"/>
                  <a:pt x="39" y="101"/>
                </a:cubicBezTo>
                <a:cubicBezTo>
                  <a:pt x="122" y="101"/>
                  <a:pt x="122" y="101"/>
                  <a:pt x="122" y="101"/>
                </a:cubicBezTo>
                <a:cubicBezTo>
                  <a:pt x="123" y="101"/>
                  <a:pt x="124" y="102"/>
                  <a:pt x="124" y="103"/>
                </a:cubicBezTo>
                <a:cubicBezTo>
                  <a:pt x="124" y="104"/>
                  <a:pt x="123" y="105"/>
                  <a:pt x="122" y="105"/>
                </a:cubicBezTo>
                <a:cubicBezTo>
                  <a:pt x="43" y="105"/>
                  <a:pt x="43" y="105"/>
                  <a:pt x="43" y="105"/>
                </a:cubicBezTo>
                <a:cubicBezTo>
                  <a:pt x="40" y="105"/>
                  <a:pt x="38" y="107"/>
                  <a:pt x="38" y="110"/>
                </a:cubicBezTo>
                <a:cubicBezTo>
                  <a:pt x="38" y="113"/>
                  <a:pt x="40" y="115"/>
                  <a:pt x="43" y="115"/>
                </a:cubicBezTo>
                <a:cubicBezTo>
                  <a:pt x="102" y="115"/>
                  <a:pt x="102" y="115"/>
                  <a:pt x="102" y="115"/>
                </a:cubicBezTo>
                <a:cubicBezTo>
                  <a:pt x="103" y="115"/>
                  <a:pt x="104" y="116"/>
                  <a:pt x="104" y="117"/>
                </a:cubicBezTo>
                <a:cubicBezTo>
                  <a:pt x="104" y="118"/>
                  <a:pt x="103" y="118"/>
                  <a:pt x="102" y="118"/>
                </a:cubicBezTo>
                <a:cubicBezTo>
                  <a:pt x="39" y="118"/>
                  <a:pt x="39" y="118"/>
                  <a:pt x="39" y="118"/>
                </a:cubicBezTo>
                <a:cubicBezTo>
                  <a:pt x="36" y="118"/>
                  <a:pt x="33" y="121"/>
                  <a:pt x="33" y="123"/>
                </a:cubicBezTo>
                <a:cubicBezTo>
                  <a:pt x="33" y="126"/>
                  <a:pt x="36" y="128"/>
                  <a:pt x="39" y="128"/>
                </a:cubicBezTo>
                <a:cubicBezTo>
                  <a:pt x="90" y="128"/>
                  <a:pt x="90" y="128"/>
                  <a:pt x="90" y="128"/>
                </a:cubicBezTo>
                <a:cubicBezTo>
                  <a:pt x="91" y="128"/>
                  <a:pt x="92" y="129"/>
                  <a:pt x="92" y="130"/>
                </a:cubicBezTo>
                <a:cubicBezTo>
                  <a:pt x="92" y="131"/>
                  <a:pt x="91" y="132"/>
                  <a:pt x="90" y="132"/>
                </a:cubicBezTo>
                <a:cubicBezTo>
                  <a:pt x="45" y="132"/>
                  <a:pt x="45" y="132"/>
                  <a:pt x="45" y="132"/>
                </a:cubicBezTo>
                <a:cubicBezTo>
                  <a:pt x="42" y="132"/>
                  <a:pt x="40" y="134"/>
                  <a:pt x="40" y="137"/>
                </a:cubicBezTo>
                <a:cubicBezTo>
                  <a:pt x="40" y="140"/>
                  <a:pt x="42" y="142"/>
                  <a:pt x="45" y="142"/>
                </a:cubicBezTo>
                <a:cubicBezTo>
                  <a:pt x="63" y="142"/>
                  <a:pt x="63" y="142"/>
                  <a:pt x="63" y="142"/>
                </a:cubicBezTo>
                <a:cubicBezTo>
                  <a:pt x="64" y="142"/>
                  <a:pt x="65" y="143"/>
                  <a:pt x="65" y="144"/>
                </a:cubicBezTo>
                <a:cubicBezTo>
                  <a:pt x="65" y="145"/>
                  <a:pt x="64" y="146"/>
                  <a:pt x="63" y="146"/>
                </a:cubicBezTo>
                <a:cubicBezTo>
                  <a:pt x="56" y="146"/>
                  <a:pt x="56" y="146"/>
                  <a:pt x="56" y="146"/>
                </a:cubicBezTo>
                <a:cubicBezTo>
                  <a:pt x="53" y="146"/>
                  <a:pt x="51" y="148"/>
                  <a:pt x="51" y="151"/>
                </a:cubicBezTo>
                <a:cubicBezTo>
                  <a:pt x="51" y="153"/>
                  <a:pt x="53" y="156"/>
                  <a:pt x="56" y="156"/>
                </a:cubicBezTo>
                <a:cubicBezTo>
                  <a:pt x="65" y="156"/>
                  <a:pt x="65" y="156"/>
                  <a:pt x="65" y="156"/>
                </a:cubicBezTo>
                <a:cubicBezTo>
                  <a:pt x="66" y="156"/>
                  <a:pt x="67" y="156"/>
                  <a:pt x="67" y="157"/>
                </a:cubicBezTo>
                <a:cubicBezTo>
                  <a:pt x="67" y="158"/>
                  <a:pt x="66" y="159"/>
                  <a:pt x="65" y="159"/>
                </a:cubicBezTo>
                <a:cubicBezTo>
                  <a:pt x="65" y="159"/>
                  <a:pt x="65" y="159"/>
                  <a:pt x="65" y="159"/>
                </a:cubicBezTo>
                <a:cubicBezTo>
                  <a:pt x="62" y="159"/>
                  <a:pt x="60" y="161"/>
                  <a:pt x="60" y="164"/>
                </a:cubicBezTo>
                <a:cubicBezTo>
                  <a:pt x="60" y="167"/>
                  <a:pt x="62" y="169"/>
                  <a:pt x="65" y="169"/>
                </a:cubicBezTo>
                <a:cubicBezTo>
                  <a:pt x="84" y="169"/>
                  <a:pt x="84" y="169"/>
                  <a:pt x="84" y="169"/>
                </a:cubicBezTo>
                <a:cubicBezTo>
                  <a:pt x="84" y="169"/>
                  <a:pt x="85" y="170"/>
                  <a:pt x="85" y="171"/>
                </a:cubicBezTo>
                <a:cubicBezTo>
                  <a:pt x="85" y="172"/>
                  <a:pt x="84" y="173"/>
                  <a:pt x="84" y="173"/>
                </a:cubicBezTo>
                <a:cubicBezTo>
                  <a:pt x="80" y="173"/>
                  <a:pt x="80" y="173"/>
                  <a:pt x="80" y="173"/>
                </a:cubicBezTo>
                <a:cubicBezTo>
                  <a:pt x="77" y="173"/>
                  <a:pt x="75" y="175"/>
                  <a:pt x="75" y="178"/>
                </a:cubicBezTo>
                <a:cubicBezTo>
                  <a:pt x="75" y="181"/>
                  <a:pt x="77" y="183"/>
                  <a:pt x="80" y="183"/>
                </a:cubicBezTo>
                <a:cubicBezTo>
                  <a:pt x="125" y="183"/>
                  <a:pt x="125" y="183"/>
                  <a:pt x="125" y="183"/>
                </a:cubicBezTo>
                <a:cubicBezTo>
                  <a:pt x="126" y="183"/>
                  <a:pt x="127" y="184"/>
                  <a:pt x="127" y="185"/>
                </a:cubicBezTo>
                <a:cubicBezTo>
                  <a:pt x="127" y="186"/>
                  <a:pt x="126" y="186"/>
                  <a:pt x="125" y="186"/>
                </a:cubicBezTo>
                <a:cubicBezTo>
                  <a:pt x="89" y="186"/>
                  <a:pt x="89" y="186"/>
                  <a:pt x="89" y="186"/>
                </a:cubicBezTo>
                <a:cubicBezTo>
                  <a:pt x="86" y="186"/>
                  <a:pt x="84" y="189"/>
                  <a:pt x="84" y="191"/>
                </a:cubicBezTo>
                <a:cubicBezTo>
                  <a:pt x="84" y="194"/>
                  <a:pt x="86" y="196"/>
                  <a:pt x="89" y="196"/>
                </a:cubicBezTo>
                <a:cubicBezTo>
                  <a:pt x="143" y="196"/>
                  <a:pt x="143" y="196"/>
                  <a:pt x="143" y="196"/>
                </a:cubicBezTo>
                <a:cubicBezTo>
                  <a:pt x="144" y="196"/>
                  <a:pt x="145" y="197"/>
                  <a:pt x="145" y="198"/>
                </a:cubicBezTo>
                <a:cubicBezTo>
                  <a:pt x="145" y="199"/>
                  <a:pt x="144" y="200"/>
                  <a:pt x="143" y="200"/>
                </a:cubicBezTo>
                <a:cubicBezTo>
                  <a:pt x="99" y="200"/>
                  <a:pt x="99" y="200"/>
                  <a:pt x="99" y="200"/>
                </a:cubicBezTo>
                <a:cubicBezTo>
                  <a:pt x="96" y="200"/>
                  <a:pt x="94" y="202"/>
                  <a:pt x="94" y="205"/>
                </a:cubicBezTo>
                <a:cubicBezTo>
                  <a:pt x="94" y="208"/>
                  <a:pt x="96" y="210"/>
                  <a:pt x="99" y="210"/>
                </a:cubicBezTo>
                <a:cubicBezTo>
                  <a:pt x="140" y="210"/>
                  <a:pt x="140" y="210"/>
                  <a:pt x="140" y="210"/>
                </a:cubicBezTo>
                <a:cubicBezTo>
                  <a:pt x="141" y="210"/>
                  <a:pt x="142" y="211"/>
                  <a:pt x="142" y="212"/>
                </a:cubicBezTo>
                <a:cubicBezTo>
                  <a:pt x="142" y="213"/>
                  <a:pt x="141" y="213"/>
                  <a:pt x="140" y="213"/>
                </a:cubicBezTo>
                <a:cubicBezTo>
                  <a:pt x="105" y="213"/>
                  <a:pt x="105" y="213"/>
                  <a:pt x="105" y="213"/>
                </a:cubicBezTo>
                <a:cubicBezTo>
                  <a:pt x="103" y="213"/>
                  <a:pt x="100" y="216"/>
                  <a:pt x="100" y="218"/>
                </a:cubicBezTo>
                <a:cubicBezTo>
                  <a:pt x="100" y="221"/>
                  <a:pt x="103" y="224"/>
                  <a:pt x="105" y="224"/>
                </a:cubicBezTo>
                <a:cubicBezTo>
                  <a:pt x="130" y="224"/>
                  <a:pt x="130" y="224"/>
                  <a:pt x="130" y="224"/>
                </a:cubicBezTo>
                <a:cubicBezTo>
                  <a:pt x="131" y="224"/>
                  <a:pt x="132" y="224"/>
                  <a:pt x="132" y="225"/>
                </a:cubicBezTo>
                <a:cubicBezTo>
                  <a:pt x="132" y="226"/>
                  <a:pt x="131" y="227"/>
                  <a:pt x="130" y="227"/>
                </a:cubicBezTo>
                <a:cubicBezTo>
                  <a:pt x="104" y="227"/>
                  <a:pt x="104" y="227"/>
                  <a:pt x="104" y="227"/>
                </a:cubicBezTo>
                <a:cubicBezTo>
                  <a:pt x="101" y="227"/>
                  <a:pt x="99" y="229"/>
                  <a:pt x="99" y="232"/>
                </a:cubicBezTo>
                <a:cubicBezTo>
                  <a:pt x="99" y="235"/>
                  <a:pt x="101" y="237"/>
                  <a:pt x="104" y="237"/>
                </a:cubicBezTo>
                <a:cubicBezTo>
                  <a:pt x="117" y="237"/>
                  <a:pt x="117" y="237"/>
                  <a:pt x="117" y="237"/>
                </a:cubicBezTo>
                <a:cubicBezTo>
                  <a:pt x="118" y="237"/>
                  <a:pt x="119" y="238"/>
                  <a:pt x="119" y="239"/>
                </a:cubicBezTo>
                <a:cubicBezTo>
                  <a:pt x="119" y="240"/>
                  <a:pt x="118" y="240"/>
                  <a:pt x="117" y="240"/>
                </a:cubicBezTo>
                <a:cubicBezTo>
                  <a:pt x="105" y="240"/>
                  <a:pt x="105" y="240"/>
                  <a:pt x="105" y="240"/>
                </a:cubicBezTo>
                <a:cubicBezTo>
                  <a:pt x="102" y="240"/>
                  <a:pt x="100" y="243"/>
                  <a:pt x="100" y="246"/>
                </a:cubicBezTo>
                <a:cubicBezTo>
                  <a:pt x="100" y="248"/>
                  <a:pt x="102" y="251"/>
                  <a:pt x="105" y="251"/>
                </a:cubicBezTo>
                <a:cubicBezTo>
                  <a:pt x="112" y="251"/>
                  <a:pt x="112" y="251"/>
                  <a:pt x="112" y="251"/>
                </a:cubicBezTo>
                <a:cubicBezTo>
                  <a:pt x="112" y="251"/>
                  <a:pt x="113" y="251"/>
                  <a:pt x="113" y="252"/>
                </a:cubicBezTo>
                <a:cubicBezTo>
                  <a:pt x="113" y="253"/>
                  <a:pt x="112" y="254"/>
                  <a:pt x="112" y="254"/>
                </a:cubicBezTo>
                <a:cubicBezTo>
                  <a:pt x="105" y="254"/>
                  <a:pt x="105" y="254"/>
                  <a:pt x="105" y="254"/>
                </a:cubicBezTo>
                <a:cubicBezTo>
                  <a:pt x="102" y="254"/>
                  <a:pt x="100" y="256"/>
                  <a:pt x="100" y="259"/>
                </a:cubicBezTo>
                <a:cubicBezTo>
                  <a:pt x="100" y="262"/>
                  <a:pt x="102" y="264"/>
                  <a:pt x="105" y="264"/>
                </a:cubicBezTo>
                <a:cubicBezTo>
                  <a:pt x="109" y="264"/>
                  <a:pt x="109" y="264"/>
                  <a:pt x="109" y="264"/>
                </a:cubicBezTo>
                <a:cubicBezTo>
                  <a:pt x="240" y="264"/>
                  <a:pt x="240" y="264"/>
                  <a:pt x="240" y="264"/>
                </a:cubicBezTo>
                <a:cubicBezTo>
                  <a:pt x="244" y="264"/>
                  <a:pt x="248" y="260"/>
                  <a:pt x="248" y="256"/>
                </a:cubicBezTo>
                <a:cubicBezTo>
                  <a:pt x="248" y="251"/>
                  <a:pt x="244" y="247"/>
                  <a:pt x="240" y="247"/>
                </a:cubicBezTo>
                <a:cubicBezTo>
                  <a:pt x="230" y="247"/>
                  <a:pt x="230" y="247"/>
                  <a:pt x="230" y="247"/>
                </a:cubicBezTo>
                <a:cubicBezTo>
                  <a:pt x="227" y="247"/>
                  <a:pt x="225" y="245"/>
                  <a:pt x="225" y="242"/>
                </a:cubicBezTo>
                <a:cubicBezTo>
                  <a:pt x="225" y="239"/>
                  <a:pt x="227" y="237"/>
                  <a:pt x="230" y="237"/>
                </a:cubicBezTo>
                <a:cubicBezTo>
                  <a:pt x="231" y="237"/>
                  <a:pt x="231" y="237"/>
                  <a:pt x="231" y="237"/>
                </a:cubicBezTo>
                <a:cubicBezTo>
                  <a:pt x="233" y="237"/>
                  <a:pt x="236" y="235"/>
                  <a:pt x="236" y="232"/>
                </a:cubicBezTo>
                <a:cubicBezTo>
                  <a:pt x="236" y="229"/>
                  <a:pt x="233" y="227"/>
                  <a:pt x="231" y="227"/>
                </a:cubicBezTo>
                <a:cubicBezTo>
                  <a:pt x="222" y="227"/>
                  <a:pt x="222" y="227"/>
                  <a:pt x="222" y="227"/>
                </a:cubicBezTo>
                <a:cubicBezTo>
                  <a:pt x="221" y="227"/>
                  <a:pt x="220" y="226"/>
                  <a:pt x="220" y="225"/>
                </a:cubicBezTo>
                <a:cubicBezTo>
                  <a:pt x="220" y="224"/>
                  <a:pt x="221" y="224"/>
                  <a:pt x="222" y="224"/>
                </a:cubicBezTo>
                <a:cubicBezTo>
                  <a:pt x="240" y="224"/>
                  <a:pt x="240" y="224"/>
                  <a:pt x="240" y="224"/>
                </a:cubicBezTo>
                <a:cubicBezTo>
                  <a:pt x="243" y="224"/>
                  <a:pt x="245" y="221"/>
                  <a:pt x="245" y="218"/>
                </a:cubicBezTo>
                <a:cubicBezTo>
                  <a:pt x="245" y="216"/>
                  <a:pt x="243" y="213"/>
                  <a:pt x="240" y="213"/>
                </a:cubicBezTo>
                <a:cubicBezTo>
                  <a:pt x="217" y="213"/>
                  <a:pt x="217" y="213"/>
                  <a:pt x="217" y="213"/>
                </a:cubicBezTo>
                <a:cubicBezTo>
                  <a:pt x="216" y="213"/>
                  <a:pt x="215" y="213"/>
                  <a:pt x="215" y="212"/>
                </a:cubicBezTo>
                <a:cubicBezTo>
                  <a:pt x="215" y="211"/>
                  <a:pt x="216" y="210"/>
                  <a:pt x="217" y="210"/>
                </a:cubicBezTo>
                <a:cubicBezTo>
                  <a:pt x="248" y="210"/>
                  <a:pt x="248" y="210"/>
                  <a:pt x="248" y="210"/>
                </a:cubicBezTo>
                <a:cubicBezTo>
                  <a:pt x="251" y="210"/>
                  <a:pt x="253" y="208"/>
                  <a:pt x="253" y="205"/>
                </a:cubicBezTo>
                <a:cubicBezTo>
                  <a:pt x="253" y="202"/>
                  <a:pt x="251" y="200"/>
                  <a:pt x="248" y="200"/>
                </a:cubicBezTo>
                <a:cubicBezTo>
                  <a:pt x="216" y="200"/>
                  <a:pt x="216" y="200"/>
                  <a:pt x="216" y="200"/>
                </a:cubicBezTo>
                <a:cubicBezTo>
                  <a:pt x="215" y="200"/>
                  <a:pt x="214" y="199"/>
                  <a:pt x="214" y="198"/>
                </a:cubicBezTo>
                <a:cubicBezTo>
                  <a:pt x="214" y="197"/>
                  <a:pt x="215" y="196"/>
                  <a:pt x="216" y="196"/>
                </a:cubicBezTo>
                <a:cubicBezTo>
                  <a:pt x="247" y="196"/>
                  <a:pt x="247" y="196"/>
                  <a:pt x="247" y="196"/>
                </a:cubicBezTo>
                <a:cubicBezTo>
                  <a:pt x="250" y="196"/>
                  <a:pt x="252" y="194"/>
                  <a:pt x="252" y="191"/>
                </a:cubicBezTo>
                <a:cubicBezTo>
                  <a:pt x="252" y="189"/>
                  <a:pt x="250" y="186"/>
                  <a:pt x="247" y="186"/>
                </a:cubicBezTo>
                <a:cubicBezTo>
                  <a:pt x="213" y="186"/>
                  <a:pt x="213" y="186"/>
                  <a:pt x="213" y="186"/>
                </a:cubicBezTo>
                <a:cubicBezTo>
                  <a:pt x="212" y="186"/>
                  <a:pt x="212" y="186"/>
                  <a:pt x="212" y="185"/>
                </a:cubicBezTo>
                <a:cubicBezTo>
                  <a:pt x="212" y="184"/>
                  <a:pt x="212" y="183"/>
                  <a:pt x="213" y="183"/>
                </a:cubicBezTo>
                <a:cubicBezTo>
                  <a:pt x="260" y="183"/>
                  <a:pt x="260" y="183"/>
                  <a:pt x="260" y="183"/>
                </a:cubicBezTo>
                <a:cubicBezTo>
                  <a:pt x="263" y="183"/>
                  <a:pt x="265" y="181"/>
                  <a:pt x="265" y="178"/>
                </a:cubicBezTo>
                <a:cubicBezTo>
                  <a:pt x="265" y="175"/>
                  <a:pt x="263" y="173"/>
                  <a:pt x="260" y="173"/>
                </a:cubicBezTo>
                <a:cubicBezTo>
                  <a:pt x="187" y="173"/>
                  <a:pt x="187" y="173"/>
                  <a:pt x="187" y="173"/>
                </a:cubicBezTo>
                <a:cubicBezTo>
                  <a:pt x="186" y="173"/>
                  <a:pt x="185" y="172"/>
                  <a:pt x="185" y="171"/>
                </a:cubicBezTo>
                <a:cubicBezTo>
                  <a:pt x="185" y="170"/>
                  <a:pt x="186" y="169"/>
                  <a:pt x="187" y="169"/>
                </a:cubicBezTo>
                <a:cubicBezTo>
                  <a:pt x="247" y="169"/>
                  <a:pt x="247" y="169"/>
                  <a:pt x="247" y="169"/>
                </a:cubicBezTo>
                <a:cubicBezTo>
                  <a:pt x="249" y="169"/>
                  <a:pt x="252" y="167"/>
                  <a:pt x="252" y="164"/>
                </a:cubicBezTo>
                <a:cubicBezTo>
                  <a:pt x="252" y="161"/>
                  <a:pt x="249" y="159"/>
                  <a:pt x="247" y="159"/>
                </a:cubicBezTo>
                <a:cubicBezTo>
                  <a:pt x="180" y="159"/>
                  <a:pt x="180" y="159"/>
                  <a:pt x="180" y="159"/>
                </a:cubicBezTo>
                <a:cubicBezTo>
                  <a:pt x="179" y="159"/>
                  <a:pt x="178" y="158"/>
                  <a:pt x="178" y="157"/>
                </a:cubicBezTo>
                <a:cubicBezTo>
                  <a:pt x="178" y="156"/>
                  <a:pt x="179" y="156"/>
                  <a:pt x="180" y="156"/>
                </a:cubicBezTo>
                <a:cubicBezTo>
                  <a:pt x="238" y="156"/>
                  <a:pt x="238" y="156"/>
                  <a:pt x="238" y="156"/>
                </a:cubicBezTo>
                <a:cubicBezTo>
                  <a:pt x="241" y="156"/>
                  <a:pt x="243" y="153"/>
                  <a:pt x="243" y="151"/>
                </a:cubicBezTo>
                <a:cubicBezTo>
                  <a:pt x="243" y="148"/>
                  <a:pt x="241" y="146"/>
                  <a:pt x="238" y="146"/>
                </a:cubicBezTo>
                <a:cubicBezTo>
                  <a:pt x="190" y="146"/>
                  <a:pt x="190" y="146"/>
                  <a:pt x="190" y="146"/>
                </a:cubicBezTo>
                <a:cubicBezTo>
                  <a:pt x="189" y="146"/>
                  <a:pt x="188" y="145"/>
                  <a:pt x="188" y="144"/>
                </a:cubicBezTo>
                <a:cubicBezTo>
                  <a:pt x="188" y="143"/>
                  <a:pt x="189" y="142"/>
                  <a:pt x="190" y="142"/>
                </a:cubicBezTo>
                <a:cubicBezTo>
                  <a:pt x="203" y="142"/>
                  <a:pt x="203" y="142"/>
                  <a:pt x="203" y="142"/>
                </a:cubicBezTo>
                <a:cubicBezTo>
                  <a:pt x="206" y="142"/>
                  <a:pt x="208" y="140"/>
                  <a:pt x="208" y="137"/>
                </a:cubicBezTo>
                <a:cubicBezTo>
                  <a:pt x="208" y="134"/>
                  <a:pt x="206" y="132"/>
                  <a:pt x="203" y="132"/>
                </a:cubicBezTo>
                <a:cubicBezTo>
                  <a:pt x="190" y="132"/>
                  <a:pt x="190" y="132"/>
                  <a:pt x="190" y="132"/>
                </a:cubicBezTo>
                <a:cubicBezTo>
                  <a:pt x="189" y="132"/>
                  <a:pt x="188" y="131"/>
                  <a:pt x="188" y="130"/>
                </a:cubicBezTo>
                <a:cubicBezTo>
                  <a:pt x="188" y="129"/>
                  <a:pt x="189" y="128"/>
                  <a:pt x="190" y="128"/>
                </a:cubicBezTo>
                <a:cubicBezTo>
                  <a:pt x="229" y="128"/>
                  <a:pt x="229" y="128"/>
                  <a:pt x="229" y="128"/>
                </a:cubicBezTo>
                <a:cubicBezTo>
                  <a:pt x="232" y="128"/>
                  <a:pt x="234" y="126"/>
                  <a:pt x="234" y="123"/>
                </a:cubicBezTo>
                <a:cubicBezTo>
                  <a:pt x="234" y="121"/>
                  <a:pt x="232" y="118"/>
                  <a:pt x="229" y="118"/>
                </a:cubicBezTo>
                <a:cubicBezTo>
                  <a:pt x="200" y="118"/>
                  <a:pt x="200" y="118"/>
                  <a:pt x="200" y="118"/>
                </a:cubicBezTo>
                <a:cubicBezTo>
                  <a:pt x="199" y="118"/>
                  <a:pt x="198" y="118"/>
                  <a:pt x="198" y="117"/>
                </a:cubicBezTo>
                <a:cubicBezTo>
                  <a:pt x="198" y="116"/>
                  <a:pt x="199" y="115"/>
                  <a:pt x="200" y="115"/>
                </a:cubicBezTo>
                <a:cubicBezTo>
                  <a:pt x="228" y="115"/>
                  <a:pt x="228" y="115"/>
                  <a:pt x="228" y="115"/>
                </a:cubicBezTo>
                <a:cubicBezTo>
                  <a:pt x="231" y="115"/>
                  <a:pt x="234" y="113"/>
                  <a:pt x="234" y="110"/>
                </a:cubicBezTo>
                <a:cubicBezTo>
                  <a:pt x="234" y="107"/>
                  <a:pt x="231" y="105"/>
                  <a:pt x="228" y="105"/>
                </a:cubicBezTo>
                <a:cubicBezTo>
                  <a:pt x="181" y="105"/>
                  <a:pt x="181" y="105"/>
                  <a:pt x="181" y="105"/>
                </a:cubicBezTo>
                <a:cubicBezTo>
                  <a:pt x="180" y="105"/>
                  <a:pt x="180" y="104"/>
                  <a:pt x="180" y="103"/>
                </a:cubicBezTo>
                <a:cubicBezTo>
                  <a:pt x="180" y="102"/>
                  <a:pt x="180" y="101"/>
                  <a:pt x="181" y="101"/>
                </a:cubicBezTo>
                <a:cubicBezTo>
                  <a:pt x="190" y="101"/>
                  <a:pt x="190" y="101"/>
                  <a:pt x="190" y="101"/>
                </a:cubicBezTo>
                <a:cubicBezTo>
                  <a:pt x="192" y="101"/>
                  <a:pt x="195" y="99"/>
                  <a:pt x="195" y="96"/>
                </a:cubicBezTo>
                <a:cubicBezTo>
                  <a:pt x="195" y="93"/>
                  <a:pt x="192" y="91"/>
                  <a:pt x="190" y="91"/>
                </a:cubicBezTo>
                <a:cubicBezTo>
                  <a:pt x="181" y="91"/>
                  <a:pt x="181" y="91"/>
                  <a:pt x="181" y="91"/>
                </a:cubicBezTo>
                <a:cubicBezTo>
                  <a:pt x="180" y="91"/>
                  <a:pt x="179" y="90"/>
                  <a:pt x="179" y="89"/>
                </a:cubicBezTo>
                <a:cubicBezTo>
                  <a:pt x="179" y="89"/>
                  <a:pt x="180" y="88"/>
                  <a:pt x="181" y="88"/>
                </a:cubicBezTo>
                <a:cubicBezTo>
                  <a:pt x="209" y="88"/>
                  <a:pt x="209" y="88"/>
                  <a:pt x="209" y="88"/>
                </a:cubicBezTo>
                <a:cubicBezTo>
                  <a:pt x="209" y="88"/>
                  <a:pt x="209" y="88"/>
                  <a:pt x="209" y="88"/>
                </a:cubicBezTo>
                <a:cubicBezTo>
                  <a:pt x="375" y="88"/>
                  <a:pt x="375" y="88"/>
                  <a:pt x="375" y="88"/>
                </a:cubicBezTo>
                <a:cubicBezTo>
                  <a:pt x="376" y="88"/>
                  <a:pt x="377" y="89"/>
                  <a:pt x="377" y="89"/>
                </a:cubicBezTo>
                <a:cubicBezTo>
                  <a:pt x="377" y="90"/>
                  <a:pt x="376" y="91"/>
                  <a:pt x="375" y="91"/>
                </a:cubicBezTo>
                <a:cubicBezTo>
                  <a:pt x="202" y="91"/>
                  <a:pt x="202" y="91"/>
                  <a:pt x="202" y="91"/>
                </a:cubicBezTo>
                <a:cubicBezTo>
                  <a:pt x="199" y="91"/>
                  <a:pt x="197" y="93"/>
                  <a:pt x="197" y="96"/>
                </a:cubicBezTo>
                <a:cubicBezTo>
                  <a:pt x="197" y="99"/>
                  <a:pt x="199" y="101"/>
                  <a:pt x="202" y="101"/>
                </a:cubicBezTo>
                <a:cubicBezTo>
                  <a:pt x="375" y="101"/>
                  <a:pt x="375" y="101"/>
                  <a:pt x="375" y="101"/>
                </a:cubicBezTo>
                <a:cubicBezTo>
                  <a:pt x="376" y="101"/>
                  <a:pt x="377" y="102"/>
                  <a:pt x="377" y="103"/>
                </a:cubicBezTo>
                <a:cubicBezTo>
                  <a:pt x="377" y="104"/>
                  <a:pt x="376" y="105"/>
                  <a:pt x="375" y="105"/>
                </a:cubicBezTo>
                <a:cubicBezTo>
                  <a:pt x="245" y="105"/>
                  <a:pt x="245" y="105"/>
                  <a:pt x="245" y="105"/>
                </a:cubicBezTo>
                <a:cubicBezTo>
                  <a:pt x="242" y="105"/>
                  <a:pt x="240" y="107"/>
                  <a:pt x="240" y="110"/>
                </a:cubicBezTo>
                <a:cubicBezTo>
                  <a:pt x="240" y="113"/>
                  <a:pt x="242" y="115"/>
                  <a:pt x="245" y="115"/>
                </a:cubicBezTo>
                <a:cubicBezTo>
                  <a:pt x="366" y="115"/>
                  <a:pt x="366" y="115"/>
                  <a:pt x="366" y="115"/>
                </a:cubicBezTo>
                <a:cubicBezTo>
                  <a:pt x="367" y="115"/>
                  <a:pt x="368" y="116"/>
                  <a:pt x="368" y="117"/>
                </a:cubicBezTo>
                <a:cubicBezTo>
                  <a:pt x="368" y="118"/>
                  <a:pt x="367" y="118"/>
                  <a:pt x="366" y="118"/>
                </a:cubicBezTo>
                <a:cubicBezTo>
                  <a:pt x="245" y="118"/>
                  <a:pt x="245" y="118"/>
                  <a:pt x="245" y="118"/>
                </a:cubicBezTo>
                <a:cubicBezTo>
                  <a:pt x="242" y="118"/>
                  <a:pt x="240" y="121"/>
                  <a:pt x="240" y="124"/>
                </a:cubicBezTo>
                <a:cubicBezTo>
                  <a:pt x="240" y="126"/>
                  <a:pt x="242" y="128"/>
                  <a:pt x="245" y="128"/>
                </a:cubicBezTo>
                <a:cubicBezTo>
                  <a:pt x="360" y="128"/>
                  <a:pt x="360" y="128"/>
                  <a:pt x="360" y="128"/>
                </a:cubicBezTo>
                <a:cubicBezTo>
                  <a:pt x="361" y="128"/>
                  <a:pt x="362" y="129"/>
                  <a:pt x="362" y="130"/>
                </a:cubicBezTo>
                <a:cubicBezTo>
                  <a:pt x="362" y="131"/>
                  <a:pt x="361" y="132"/>
                  <a:pt x="360" y="132"/>
                </a:cubicBezTo>
                <a:cubicBezTo>
                  <a:pt x="240" y="132"/>
                  <a:pt x="240" y="132"/>
                  <a:pt x="240" y="132"/>
                </a:cubicBezTo>
                <a:cubicBezTo>
                  <a:pt x="237" y="132"/>
                  <a:pt x="235" y="134"/>
                  <a:pt x="235" y="137"/>
                </a:cubicBezTo>
                <a:cubicBezTo>
                  <a:pt x="235" y="140"/>
                  <a:pt x="237" y="142"/>
                  <a:pt x="240" y="142"/>
                </a:cubicBezTo>
                <a:cubicBezTo>
                  <a:pt x="360" y="142"/>
                  <a:pt x="360" y="142"/>
                  <a:pt x="360" y="142"/>
                </a:cubicBezTo>
                <a:cubicBezTo>
                  <a:pt x="360" y="142"/>
                  <a:pt x="361" y="143"/>
                  <a:pt x="361" y="144"/>
                </a:cubicBezTo>
                <a:cubicBezTo>
                  <a:pt x="361" y="145"/>
                  <a:pt x="360" y="146"/>
                  <a:pt x="360" y="146"/>
                </a:cubicBezTo>
                <a:cubicBezTo>
                  <a:pt x="252" y="146"/>
                  <a:pt x="252" y="146"/>
                  <a:pt x="252" y="146"/>
                </a:cubicBezTo>
                <a:cubicBezTo>
                  <a:pt x="249" y="146"/>
                  <a:pt x="247" y="148"/>
                  <a:pt x="247" y="151"/>
                </a:cubicBezTo>
                <a:cubicBezTo>
                  <a:pt x="247" y="153"/>
                  <a:pt x="249" y="156"/>
                  <a:pt x="252" y="156"/>
                </a:cubicBezTo>
                <a:cubicBezTo>
                  <a:pt x="338" y="156"/>
                  <a:pt x="338" y="156"/>
                  <a:pt x="338" y="156"/>
                </a:cubicBezTo>
                <a:cubicBezTo>
                  <a:pt x="339" y="156"/>
                  <a:pt x="340" y="156"/>
                  <a:pt x="340" y="157"/>
                </a:cubicBezTo>
                <a:cubicBezTo>
                  <a:pt x="340" y="158"/>
                  <a:pt x="339" y="159"/>
                  <a:pt x="338" y="159"/>
                </a:cubicBezTo>
                <a:cubicBezTo>
                  <a:pt x="303" y="159"/>
                  <a:pt x="303" y="159"/>
                  <a:pt x="303" y="159"/>
                </a:cubicBezTo>
                <a:cubicBezTo>
                  <a:pt x="301" y="159"/>
                  <a:pt x="298" y="161"/>
                  <a:pt x="298" y="164"/>
                </a:cubicBezTo>
                <a:cubicBezTo>
                  <a:pt x="298" y="167"/>
                  <a:pt x="301" y="169"/>
                  <a:pt x="303" y="169"/>
                </a:cubicBezTo>
                <a:cubicBezTo>
                  <a:pt x="343" y="169"/>
                  <a:pt x="343" y="169"/>
                  <a:pt x="343" y="169"/>
                </a:cubicBezTo>
                <a:cubicBezTo>
                  <a:pt x="344" y="169"/>
                  <a:pt x="344" y="170"/>
                  <a:pt x="344" y="171"/>
                </a:cubicBezTo>
                <a:cubicBezTo>
                  <a:pt x="344" y="172"/>
                  <a:pt x="344" y="173"/>
                  <a:pt x="343" y="173"/>
                </a:cubicBezTo>
                <a:cubicBezTo>
                  <a:pt x="311" y="173"/>
                  <a:pt x="311" y="173"/>
                  <a:pt x="311" y="173"/>
                </a:cubicBezTo>
                <a:cubicBezTo>
                  <a:pt x="308" y="173"/>
                  <a:pt x="306" y="175"/>
                  <a:pt x="306" y="178"/>
                </a:cubicBezTo>
                <a:cubicBezTo>
                  <a:pt x="306" y="181"/>
                  <a:pt x="308" y="183"/>
                  <a:pt x="311" y="183"/>
                </a:cubicBezTo>
                <a:cubicBezTo>
                  <a:pt x="365" y="183"/>
                  <a:pt x="365" y="183"/>
                  <a:pt x="365" y="183"/>
                </a:cubicBezTo>
                <a:cubicBezTo>
                  <a:pt x="366" y="183"/>
                  <a:pt x="367" y="184"/>
                  <a:pt x="367" y="185"/>
                </a:cubicBezTo>
                <a:cubicBezTo>
                  <a:pt x="367" y="186"/>
                  <a:pt x="366" y="186"/>
                  <a:pt x="365" y="186"/>
                </a:cubicBezTo>
                <a:cubicBezTo>
                  <a:pt x="343" y="186"/>
                  <a:pt x="343" y="186"/>
                  <a:pt x="343" y="186"/>
                </a:cubicBezTo>
                <a:cubicBezTo>
                  <a:pt x="340" y="186"/>
                  <a:pt x="338" y="189"/>
                  <a:pt x="338" y="191"/>
                </a:cubicBezTo>
                <a:cubicBezTo>
                  <a:pt x="338" y="194"/>
                  <a:pt x="340" y="196"/>
                  <a:pt x="343" y="196"/>
                </a:cubicBezTo>
                <a:cubicBezTo>
                  <a:pt x="382" y="196"/>
                  <a:pt x="382" y="196"/>
                  <a:pt x="382" y="196"/>
                </a:cubicBezTo>
                <a:cubicBezTo>
                  <a:pt x="385" y="196"/>
                  <a:pt x="388" y="194"/>
                  <a:pt x="388" y="191"/>
                </a:cubicBezTo>
                <a:cubicBezTo>
                  <a:pt x="388" y="189"/>
                  <a:pt x="385" y="186"/>
                  <a:pt x="382" y="186"/>
                </a:cubicBezTo>
                <a:cubicBezTo>
                  <a:pt x="379" y="186"/>
                  <a:pt x="379" y="186"/>
                  <a:pt x="379" y="186"/>
                </a:cubicBezTo>
                <a:cubicBezTo>
                  <a:pt x="378" y="186"/>
                  <a:pt x="377" y="186"/>
                  <a:pt x="377" y="185"/>
                </a:cubicBezTo>
                <a:cubicBezTo>
                  <a:pt x="377" y="184"/>
                  <a:pt x="378" y="183"/>
                  <a:pt x="379" y="183"/>
                </a:cubicBezTo>
                <a:cubicBezTo>
                  <a:pt x="396" y="183"/>
                  <a:pt x="396" y="183"/>
                  <a:pt x="396" y="183"/>
                </a:cubicBezTo>
                <a:cubicBezTo>
                  <a:pt x="397" y="183"/>
                  <a:pt x="398" y="184"/>
                  <a:pt x="398" y="185"/>
                </a:cubicBezTo>
                <a:cubicBezTo>
                  <a:pt x="398" y="186"/>
                  <a:pt x="397" y="186"/>
                  <a:pt x="396" y="186"/>
                </a:cubicBezTo>
                <a:cubicBezTo>
                  <a:pt x="394" y="186"/>
                  <a:pt x="394" y="186"/>
                  <a:pt x="394" y="186"/>
                </a:cubicBezTo>
                <a:cubicBezTo>
                  <a:pt x="392" y="186"/>
                  <a:pt x="389" y="189"/>
                  <a:pt x="389" y="191"/>
                </a:cubicBezTo>
                <a:cubicBezTo>
                  <a:pt x="389" y="194"/>
                  <a:pt x="392" y="196"/>
                  <a:pt x="394" y="196"/>
                </a:cubicBezTo>
                <a:cubicBezTo>
                  <a:pt x="396" y="196"/>
                  <a:pt x="396" y="196"/>
                  <a:pt x="396" y="196"/>
                </a:cubicBezTo>
                <a:cubicBezTo>
                  <a:pt x="399" y="196"/>
                  <a:pt x="401" y="199"/>
                  <a:pt x="401" y="201"/>
                </a:cubicBezTo>
                <a:cubicBezTo>
                  <a:pt x="401" y="204"/>
                  <a:pt x="399" y="207"/>
                  <a:pt x="396" y="207"/>
                </a:cubicBezTo>
                <a:cubicBezTo>
                  <a:pt x="365" y="207"/>
                  <a:pt x="365" y="207"/>
                  <a:pt x="365" y="207"/>
                </a:cubicBezTo>
                <a:cubicBezTo>
                  <a:pt x="362" y="207"/>
                  <a:pt x="360" y="209"/>
                  <a:pt x="360" y="212"/>
                </a:cubicBezTo>
                <a:cubicBezTo>
                  <a:pt x="360" y="215"/>
                  <a:pt x="362" y="217"/>
                  <a:pt x="365" y="217"/>
                </a:cubicBezTo>
                <a:cubicBezTo>
                  <a:pt x="400" y="217"/>
                  <a:pt x="400" y="217"/>
                  <a:pt x="400" y="217"/>
                </a:cubicBezTo>
                <a:cubicBezTo>
                  <a:pt x="401" y="217"/>
                  <a:pt x="401" y="217"/>
                  <a:pt x="401" y="218"/>
                </a:cubicBezTo>
                <a:cubicBezTo>
                  <a:pt x="401" y="220"/>
                  <a:pt x="401" y="220"/>
                  <a:pt x="400" y="220"/>
                </a:cubicBezTo>
                <a:cubicBezTo>
                  <a:pt x="354" y="220"/>
                  <a:pt x="354" y="220"/>
                  <a:pt x="354" y="220"/>
                </a:cubicBezTo>
                <a:cubicBezTo>
                  <a:pt x="352" y="220"/>
                  <a:pt x="349" y="222"/>
                  <a:pt x="349" y="225"/>
                </a:cubicBezTo>
                <a:cubicBezTo>
                  <a:pt x="349" y="228"/>
                  <a:pt x="352" y="230"/>
                  <a:pt x="354" y="230"/>
                </a:cubicBezTo>
                <a:cubicBezTo>
                  <a:pt x="403" y="230"/>
                  <a:pt x="403" y="230"/>
                  <a:pt x="403" y="230"/>
                </a:cubicBezTo>
                <a:cubicBezTo>
                  <a:pt x="404" y="230"/>
                  <a:pt x="405" y="231"/>
                  <a:pt x="405" y="232"/>
                </a:cubicBezTo>
                <a:cubicBezTo>
                  <a:pt x="405" y="233"/>
                  <a:pt x="404" y="234"/>
                  <a:pt x="403" y="234"/>
                </a:cubicBezTo>
                <a:cubicBezTo>
                  <a:pt x="355" y="234"/>
                  <a:pt x="355" y="234"/>
                  <a:pt x="355" y="234"/>
                </a:cubicBezTo>
                <a:cubicBezTo>
                  <a:pt x="352" y="234"/>
                  <a:pt x="350" y="236"/>
                  <a:pt x="350" y="239"/>
                </a:cubicBezTo>
                <a:cubicBezTo>
                  <a:pt x="350" y="242"/>
                  <a:pt x="352" y="244"/>
                  <a:pt x="355" y="244"/>
                </a:cubicBezTo>
                <a:cubicBezTo>
                  <a:pt x="399" y="244"/>
                  <a:pt x="399" y="244"/>
                  <a:pt x="399" y="244"/>
                </a:cubicBezTo>
                <a:cubicBezTo>
                  <a:pt x="400" y="244"/>
                  <a:pt x="401" y="245"/>
                  <a:pt x="401" y="246"/>
                </a:cubicBezTo>
                <a:cubicBezTo>
                  <a:pt x="401" y="247"/>
                  <a:pt x="400" y="247"/>
                  <a:pt x="399" y="247"/>
                </a:cubicBezTo>
                <a:cubicBezTo>
                  <a:pt x="385" y="247"/>
                  <a:pt x="385" y="247"/>
                  <a:pt x="385" y="247"/>
                </a:cubicBezTo>
                <a:cubicBezTo>
                  <a:pt x="382" y="247"/>
                  <a:pt x="380" y="250"/>
                  <a:pt x="380" y="252"/>
                </a:cubicBezTo>
                <a:cubicBezTo>
                  <a:pt x="380" y="255"/>
                  <a:pt x="382" y="258"/>
                  <a:pt x="385" y="258"/>
                </a:cubicBezTo>
                <a:cubicBezTo>
                  <a:pt x="391" y="258"/>
                  <a:pt x="391" y="258"/>
                  <a:pt x="391" y="258"/>
                </a:cubicBezTo>
                <a:cubicBezTo>
                  <a:pt x="392" y="258"/>
                  <a:pt x="392" y="258"/>
                  <a:pt x="392" y="259"/>
                </a:cubicBezTo>
                <a:cubicBezTo>
                  <a:pt x="392" y="260"/>
                  <a:pt x="392" y="261"/>
                  <a:pt x="391" y="261"/>
                </a:cubicBezTo>
                <a:cubicBezTo>
                  <a:pt x="389" y="261"/>
                  <a:pt x="389" y="261"/>
                  <a:pt x="389" y="261"/>
                </a:cubicBezTo>
                <a:cubicBezTo>
                  <a:pt x="384" y="261"/>
                  <a:pt x="380" y="265"/>
                  <a:pt x="380" y="269"/>
                </a:cubicBezTo>
                <a:cubicBezTo>
                  <a:pt x="380" y="274"/>
                  <a:pt x="384" y="278"/>
                  <a:pt x="389" y="278"/>
                </a:cubicBezTo>
                <a:cubicBezTo>
                  <a:pt x="421" y="278"/>
                  <a:pt x="421" y="278"/>
                  <a:pt x="421" y="278"/>
                </a:cubicBezTo>
                <a:cubicBezTo>
                  <a:pt x="424" y="278"/>
                  <a:pt x="427" y="276"/>
                  <a:pt x="427" y="273"/>
                </a:cubicBezTo>
                <a:cubicBezTo>
                  <a:pt x="427" y="270"/>
                  <a:pt x="424" y="268"/>
                  <a:pt x="421" y="268"/>
                </a:cubicBezTo>
                <a:cubicBezTo>
                  <a:pt x="416" y="268"/>
                  <a:pt x="416" y="268"/>
                  <a:pt x="416" y="268"/>
                </a:cubicBezTo>
                <a:cubicBezTo>
                  <a:pt x="415" y="268"/>
                  <a:pt x="414" y="267"/>
                  <a:pt x="414" y="266"/>
                </a:cubicBezTo>
                <a:cubicBezTo>
                  <a:pt x="414" y="265"/>
                  <a:pt x="415" y="264"/>
                  <a:pt x="416" y="264"/>
                </a:cubicBezTo>
                <a:cubicBezTo>
                  <a:pt x="430" y="264"/>
                  <a:pt x="430" y="264"/>
                  <a:pt x="430" y="264"/>
                </a:cubicBezTo>
                <a:cubicBezTo>
                  <a:pt x="432" y="264"/>
                  <a:pt x="435" y="262"/>
                  <a:pt x="435" y="259"/>
                </a:cubicBezTo>
                <a:cubicBezTo>
                  <a:pt x="435" y="256"/>
                  <a:pt x="432" y="254"/>
                  <a:pt x="430" y="254"/>
                </a:cubicBezTo>
                <a:cubicBezTo>
                  <a:pt x="423" y="254"/>
                  <a:pt x="423" y="254"/>
                  <a:pt x="423" y="254"/>
                </a:cubicBezTo>
                <a:cubicBezTo>
                  <a:pt x="422" y="254"/>
                  <a:pt x="422" y="253"/>
                  <a:pt x="422" y="252"/>
                </a:cubicBezTo>
                <a:cubicBezTo>
                  <a:pt x="422" y="251"/>
                  <a:pt x="422" y="251"/>
                  <a:pt x="423" y="251"/>
                </a:cubicBezTo>
                <a:cubicBezTo>
                  <a:pt x="434" y="251"/>
                  <a:pt x="434" y="251"/>
                  <a:pt x="434" y="251"/>
                </a:cubicBezTo>
                <a:cubicBezTo>
                  <a:pt x="437" y="251"/>
                  <a:pt x="439" y="248"/>
                  <a:pt x="439" y="246"/>
                </a:cubicBezTo>
                <a:cubicBezTo>
                  <a:pt x="439" y="243"/>
                  <a:pt x="437" y="241"/>
                  <a:pt x="434" y="241"/>
                </a:cubicBezTo>
                <a:cubicBezTo>
                  <a:pt x="422" y="240"/>
                  <a:pt x="422" y="240"/>
                  <a:pt x="422" y="240"/>
                </a:cubicBezTo>
                <a:cubicBezTo>
                  <a:pt x="421" y="240"/>
                  <a:pt x="420" y="240"/>
                  <a:pt x="420" y="239"/>
                </a:cubicBezTo>
                <a:cubicBezTo>
                  <a:pt x="420" y="238"/>
                  <a:pt x="421" y="237"/>
                  <a:pt x="422" y="237"/>
                </a:cubicBezTo>
                <a:cubicBezTo>
                  <a:pt x="442" y="237"/>
                  <a:pt x="442" y="237"/>
                  <a:pt x="442" y="237"/>
                </a:cubicBezTo>
                <a:cubicBezTo>
                  <a:pt x="458" y="237"/>
                  <a:pt x="472" y="224"/>
                  <a:pt x="473" y="209"/>
                </a:cubicBezTo>
                <a:cubicBezTo>
                  <a:pt x="475" y="208"/>
                  <a:pt x="476" y="206"/>
                  <a:pt x="476" y="205"/>
                </a:cubicBezTo>
                <a:cubicBezTo>
                  <a:pt x="476" y="202"/>
                  <a:pt x="474" y="200"/>
                  <a:pt x="471" y="20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Tree>
    <p:extLst>
      <p:ext uri="{BB962C8B-B14F-4D97-AF65-F5344CB8AC3E}">
        <p14:creationId xmlns:p14="http://schemas.microsoft.com/office/powerpoint/2010/main" val="11923763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3427">
          <p15:clr>
            <a:srgbClr val="FBAE40"/>
          </p15:clr>
        </p15:guide>
      </p15:sldGuideLst>
    </p:ext>
  </p:extLst>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0" y="1189177"/>
            <a:ext cx="11655078" cy="2263268"/>
          </a:xfrm>
        </p:spPr>
        <p:txBody>
          <a:bodyPr>
            <a:spAutoFit/>
          </a:bodyPr>
          <a:lstStyle>
            <a:lvl1pPr marL="0" indent="0">
              <a:buNone/>
              <a:defRPr/>
            </a:lvl1pPr>
            <a:lvl2pPr marL="224097" indent="0">
              <a:buNone/>
              <a:defRPr/>
            </a:lvl2pPr>
            <a:lvl3pPr marL="448193" indent="0">
              <a:buNone/>
              <a:defRPr/>
            </a:lvl3pPr>
            <a:lvl4pPr marL="672290" indent="0">
              <a:buNone/>
              <a:defRPr/>
            </a:lvl4pPr>
            <a:lvl5pPr marL="896386"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2819389"/>
      </p:ext>
    </p:extLst>
  </p:cSld>
  <p:clrMapOvr>
    <a:masterClrMapping/>
  </p:clrMapOvr>
  <p:transition>
    <p:fade/>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269303" y="1187644"/>
            <a:ext cx="11655078" cy="22665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9803424"/>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lank_charcoal">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04026022"/>
      </p:ext>
    </p:extLst>
  </p:cSld>
  <p:clrMapOvr>
    <a:masterClrMapping/>
  </p:clrMapOvr>
  <p:transition>
    <p:fade/>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7644"/>
            <a:ext cx="5378548" cy="2115402"/>
          </a:xfrm>
        </p:spPr>
        <p:txBody>
          <a:bodyPr wrap="square">
            <a:spAutoFit/>
          </a:bodyPr>
          <a:lstStyle>
            <a:lvl1pPr marL="0" indent="0">
              <a:spcBef>
                <a:spcPts val="1200"/>
              </a:spcBef>
              <a:buClr>
                <a:schemeClr val="tx1"/>
              </a:buClr>
              <a:buFont typeface="Wingdings" panose="05000000000000000000" pitchFamily="2" charset="2"/>
              <a:buNone/>
              <a:defRPr sz="2941" b="0">
                <a:latin typeface="+mn-lt"/>
              </a:defRPr>
            </a:lvl1pPr>
            <a:lvl2pPr marL="250553" indent="0">
              <a:buFont typeface="Wingdings" panose="05000000000000000000" pitchFamily="2" charset="2"/>
              <a:buNone/>
              <a:defRPr sz="2353" b="0"/>
            </a:lvl2pPr>
            <a:lvl3pPr marL="441968" indent="0">
              <a:buFont typeface="Wingdings" panose="05000000000000000000" pitchFamily="2" charset="2"/>
              <a:buNone/>
              <a:tabLst/>
              <a:defRPr sz="2157" b="0"/>
            </a:lvl3pPr>
            <a:lvl4pPr marL="639608" indent="0">
              <a:buFont typeface="Wingdings" panose="05000000000000000000" pitchFamily="2" charset="2"/>
              <a:buNone/>
              <a:defRPr sz="2157" b="0"/>
            </a:lvl4pPr>
            <a:lvl5pPr marL="837250" indent="0">
              <a:buFont typeface="Wingdings" panose="05000000000000000000" pitchFamily="2" charset="2"/>
              <a:buNone/>
              <a:tabLst/>
              <a:defRPr sz="2157"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7644"/>
            <a:ext cx="5378548" cy="2429576"/>
          </a:xfrm>
        </p:spPr>
        <p:txBody>
          <a:bodyPr wrap="square">
            <a:spAutoFit/>
          </a:bodyPr>
          <a:lstStyle>
            <a:lvl1pPr marL="0" indent="0">
              <a:spcBef>
                <a:spcPts val="1200"/>
              </a:spcBef>
              <a:buClr>
                <a:schemeClr val="tx1"/>
              </a:buClr>
              <a:buFont typeface="Arial" panose="020B0604020202020204" pitchFamily="34" charset="0"/>
              <a:buNone/>
              <a:defRPr lang="en-US" sz="2941" b="0" kern="1200" spc="0" baseline="0" dirty="0">
                <a:gradFill>
                  <a:gsLst>
                    <a:gs pos="1250">
                      <a:schemeClr val="tx1"/>
                    </a:gs>
                    <a:gs pos="100000">
                      <a:schemeClr val="tx1"/>
                    </a:gs>
                  </a:gsLst>
                  <a:lin ang="5400000" scaled="0"/>
                </a:gradFill>
                <a:latin typeface="+mn-lt"/>
                <a:ea typeface="+mn-ea"/>
                <a:cs typeface="+mn-cs"/>
              </a:defRPr>
            </a:lvl1pPr>
            <a:lvl2pPr marL="250553" indent="0">
              <a:buFont typeface="Arial" panose="020B0604020202020204" pitchFamily="34" charset="0"/>
              <a:buNone/>
              <a:defRPr lang="en-US" sz="2353" b="0" kern="1200" spc="0" baseline="0" dirty="0">
                <a:gradFill>
                  <a:gsLst>
                    <a:gs pos="1250">
                      <a:schemeClr val="tx1"/>
                    </a:gs>
                    <a:gs pos="100000">
                      <a:schemeClr val="tx1"/>
                    </a:gs>
                  </a:gsLst>
                  <a:lin ang="5400000" scaled="0"/>
                </a:gradFill>
                <a:latin typeface="+mn-lt"/>
                <a:ea typeface="+mn-ea"/>
                <a:cs typeface="+mn-cs"/>
              </a:defRPr>
            </a:lvl2pPr>
            <a:lvl3pPr marL="441968" indent="0">
              <a:buFont typeface="Arial" panose="020B0604020202020204" pitchFamily="34" charset="0"/>
              <a:buNone/>
              <a:tabLst/>
              <a:defRPr lang="en-US" sz="2157" b="0" kern="1200" spc="0" baseline="0" dirty="0">
                <a:gradFill>
                  <a:gsLst>
                    <a:gs pos="1250">
                      <a:schemeClr val="tx1"/>
                    </a:gs>
                    <a:gs pos="100000">
                      <a:schemeClr val="tx1"/>
                    </a:gs>
                  </a:gsLst>
                  <a:lin ang="5400000" scaled="0"/>
                </a:gradFill>
                <a:latin typeface="+mn-lt"/>
                <a:ea typeface="+mn-ea"/>
                <a:cs typeface="+mn-cs"/>
              </a:defRPr>
            </a:lvl3pPr>
            <a:lvl4pPr marL="639608" indent="0">
              <a:buFont typeface="Arial" panose="020B0604020202020204" pitchFamily="34" charset="0"/>
              <a:buNone/>
              <a:defRPr lang="en-US" sz="2157" b="0" kern="1200" spc="0" baseline="0" dirty="0">
                <a:gradFill>
                  <a:gsLst>
                    <a:gs pos="1250">
                      <a:schemeClr val="tx1"/>
                    </a:gs>
                    <a:gs pos="100000">
                      <a:schemeClr val="tx1"/>
                    </a:gs>
                  </a:gsLst>
                  <a:lin ang="5400000" scaled="0"/>
                </a:gradFill>
                <a:latin typeface="+mn-lt"/>
                <a:ea typeface="+mn-ea"/>
                <a:cs typeface="+mn-cs"/>
              </a:defRPr>
            </a:lvl4pPr>
            <a:lvl5pPr marL="837250" indent="0">
              <a:buFont typeface="Arial" panose="020B0604020202020204" pitchFamily="34" charset="0"/>
              <a:buNone/>
              <a:tabLst/>
              <a:defRPr lang="en-US" sz="2157" b="0" kern="1200" spc="0" baseline="0" dirty="0">
                <a:gradFill>
                  <a:gsLst>
                    <a:gs pos="1250">
                      <a:schemeClr val="tx1"/>
                    </a:gs>
                    <a:gs pos="100000">
                      <a:schemeClr val="tx1"/>
                    </a:gs>
                  </a:gsLst>
                  <a:lin ang="5400000" scaled="0"/>
                </a:gradFill>
                <a:latin typeface="+mn-lt"/>
                <a:ea typeface="+mn-ea"/>
                <a:cs typeface="+mn-cs"/>
              </a:defRPr>
            </a:lvl5pPr>
          </a:lstStyle>
          <a:p>
            <a:pPr marL="504217" marR="0" lvl="0" indent="-504217" algn="l" defTabSz="914367" rtl="0" eaLnBrk="1" fontAlgn="auto" latinLnBrk="0" hangingPunct="1">
              <a:lnSpc>
                <a:spcPct val="90000"/>
              </a:lnSpc>
              <a:spcBef>
                <a:spcPts val="1200"/>
              </a:spcBef>
              <a:spcAft>
                <a:spcPts val="0"/>
              </a:spcAft>
              <a:buClr>
                <a:schemeClr val="tx1"/>
              </a:buClr>
              <a:buSzPct val="90000"/>
              <a:tabLst/>
            </a:pPr>
            <a:r>
              <a:rPr lang="en-US"/>
              <a:t>Edit Master text styles</a:t>
            </a:r>
          </a:p>
          <a:p>
            <a:pPr marL="504217" marR="0" lvl="1" indent="-504217" algn="l" defTabSz="914367" rtl="0" eaLnBrk="1" fontAlgn="auto" latinLnBrk="0" hangingPunct="1">
              <a:lnSpc>
                <a:spcPct val="90000"/>
              </a:lnSpc>
              <a:spcBef>
                <a:spcPts val="1200"/>
              </a:spcBef>
              <a:spcAft>
                <a:spcPts val="0"/>
              </a:spcAft>
              <a:buClr>
                <a:schemeClr val="tx1"/>
              </a:buClr>
              <a:buSzPct val="90000"/>
              <a:tabLst/>
            </a:pPr>
            <a:r>
              <a:rPr lang="en-US"/>
              <a:t>Second level</a:t>
            </a:r>
          </a:p>
          <a:p>
            <a:pPr marL="504217" marR="0" lvl="2" indent="-504217" algn="l" defTabSz="914367" rtl="0" eaLnBrk="1" fontAlgn="auto" latinLnBrk="0" hangingPunct="1">
              <a:lnSpc>
                <a:spcPct val="90000"/>
              </a:lnSpc>
              <a:spcBef>
                <a:spcPts val="1200"/>
              </a:spcBef>
              <a:spcAft>
                <a:spcPts val="0"/>
              </a:spcAft>
              <a:buClr>
                <a:schemeClr val="tx1"/>
              </a:buClr>
              <a:buSzPct val="90000"/>
              <a:tabLst/>
            </a:pPr>
            <a:r>
              <a:rPr lang="en-US"/>
              <a:t>Third level</a:t>
            </a:r>
          </a:p>
          <a:p>
            <a:pPr marL="504217" marR="0" lvl="3" indent="-504217" algn="l" defTabSz="914367" rtl="0" eaLnBrk="1" fontAlgn="auto" latinLnBrk="0" hangingPunct="1">
              <a:lnSpc>
                <a:spcPct val="90000"/>
              </a:lnSpc>
              <a:spcBef>
                <a:spcPts val="1200"/>
              </a:spcBef>
              <a:spcAft>
                <a:spcPts val="0"/>
              </a:spcAft>
              <a:buClr>
                <a:schemeClr val="tx1"/>
              </a:buClr>
              <a:buSzPct val="90000"/>
              <a:tabLst/>
            </a:pPr>
            <a:r>
              <a:rPr lang="en-US"/>
              <a:t>Fourth level</a:t>
            </a:r>
          </a:p>
          <a:p>
            <a:pPr marL="504217" marR="0" lvl="4" indent="-504217" algn="l" defTabSz="914367" rtl="0" eaLnBrk="1" fontAlgn="auto" latinLnBrk="0" hangingPunct="1">
              <a:lnSpc>
                <a:spcPct val="90000"/>
              </a:lnSpc>
              <a:spcBef>
                <a:spcPts val="1200"/>
              </a:spcBef>
              <a:spcAft>
                <a:spcPts val="0"/>
              </a:spcAft>
              <a:buClr>
                <a:schemeClr val="tx1"/>
              </a:buClr>
              <a:buSzPct val="90000"/>
              <a:tabLst/>
            </a:pPr>
            <a:r>
              <a:rPr lang="en-US"/>
              <a:t>Fifth level</a:t>
            </a:r>
          </a:p>
        </p:txBody>
      </p:sp>
    </p:spTree>
    <p:extLst>
      <p:ext uri="{BB962C8B-B14F-4D97-AF65-F5344CB8AC3E}">
        <p14:creationId xmlns:p14="http://schemas.microsoft.com/office/powerpoint/2010/main" val="3257700205"/>
      </p:ext>
    </p:extLst>
  </p:cSld>
  <p:clrMapOvr>
    <a:masterClrMapping/>
  </p:clrMapOvr>
  <p:transition>
    <p:fade/>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7644"/>
            <a:ext cx="5378548" cy="2115402"/>
          </a:xfrm>
        </p:spPr>
        <p:txBody>
          <a:bodyPr wrap="square">
            <a:spAutoFit/>
          </a:bodyPr>
          <a:lstStyle>
            <a:lvl1pPr marL="227209" indent="-227209">
              <a:spcBef>
                <a:spcPts val="1200"/>
              </a:spcBef>
              <a:buClr>
                <a:schemeClr val="tx1"/>
              </a:buClr>
              <a:buFont typeface="Wingdings" panose="05000000000000000000" pitchFamily="2" charset="2"/>
              <a:buChar char=""/>
              <a:defRPr sz="2941" b="0">
                <a:latin typeface="+mn-lt"/>
              </a:defRPr>
            </a:lvl1pPr>
            <a:lvl2pPr marL="418625" indent="-168072">
              <a:buFont typeface="Wingdings" panose="05000000000000000000" pitchFamily="2" charset="2"/>
              <a:buChar char=""/>
              <a:defRPr sz="2353" b="0"/>
            </a:lvl2pPr>
            <a:lvl3pPr marL="627160" indent="-185191">
              <a:buFont typeface="Wingdings" panose="05000000000000000000" pitchFamily="2" charset="2"/>
              <a:buChar char=""/>
              <a:tabLst/>
              <a:defRPr sz="2157" b="0"/>
            </a:lvl3pPr>
            <a:lvl4pPr marL="812350" indent="-172742">
              <a:buFont typeface="Wingdings" panose="05000000000000000000" pitchFamily="2" charset="2"/>
              <a:buChar char=""/>
              <a:defRPr sz="2157" b="0"/>
            </a:lvl4pPr>
            <a:lvl5pPr marL="1003766" indent="-166517">
              <a:buFont typeface="Wingdings" panose="05000000000000000000" pitchFamily="2" charset="2"/>
              <a:buChar char=""/>
              <a:tabLst/>
              <a:defRPr sz="2157"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7644"/>
            <a:ext cx="5378548" cy="2429576"/>
          </a:xfrm>
        </p:spPr>
        <p:txBody>
          <a:bodyPr wrap="square">
            <a:spAutoFit/>
          </a:bodyPr>
          <a:lstStyle>
            <a:lvl1pPr marL="281677" indent="-281677">
              <a:spcBef>
                <a:spcPts val="1200"/>
              </a:spcBef>
              <a:buClr>
                <a:schemeClr val="tx1"/>
              </a:buClr>
              <a:buFont typeface="Arial" pitchFamily="34" charset="0"/>
              <a:buChar char="•"/>
              <a:defRPr lang="en-US" sz="2941" b="0" kern="1200" spc="0" baseline="0" dirty="0">
                <a:gradFill>
                  <a:gsLst>
                    <a:gs pos="1250">
                      <a:schemeClr val="tx1"/>
                    </a:gs>
                    <a:gs pos="100000">
                      <a:schemeClr val="tx1"/>
                    </a:gs>
                  </a:gsLst>
                  <a:lin ang="5400000" scaled="0"/>
                </a:gradFill>
                <a:latin typeface="+mn-lt"/>
                <a:ea typeface="+mn-ea"/>
                <a:cs typeface="+mn-cs"/>
              </a:defRPr>
            </a:lvl1pPr>
            <a:lvl2pPr marL="586698" indent="-336145">
              <a:defRPr lang="en-US" sz="2353" b="0" kern="1200" spc="0" baseline="0" dirty="0">
                <a:gradFill>
                  <a:gsLst>
                    <a:gs pos="1250">
                      <a:schemeClr val="tx1"/>
                    </a:gs>
                    <a:gs pos="100000">
                      <a:schemeClr val="tx1"/>
                    </a:gs>
                  </a:gsLst>
                  <a:lin ang="5400000" scaled="0"/>
                </a:gradFill>
                <a:latin typeface="+mn-lt"/>
                <a:ea typeface="+mn-ea"/>
                <a:cs typeface="+mn-cs"/>
              </a:defRPr>
            </a:lvl2pPr>
            <a:lvl3pPr marL="778113" indent="-336145">
              <a:tabLst/>
              <a:defRPr lang="en-US" sz="2157" b="0" kern="1200" spc="0" baseline="0" dirty="0">
                <a:gradFill>
                  <a:gsLst>
                    <a:gs pos="1250">
                      <a:schemeClr val="tx1"/>
                    </a:gs>
                    <a:gs pos="100000">
                      <a:schemeClr val="tx1"/>
                    </a:gs>
                  </a:gsLst>
                  <a:lin ang="5400000" scaled="0"/>
                </a:gradFill>
                <a:latin typeface="+mn-lt"/>
                <a:ea typeface="+mn-ea"/>
                <a:cs typeface="+mn-cs"/>
              </a:defRPr>
            </a:lvl3pPr>
            <a:lvl4pPr marL="975753" indent="-336145">
              <a:defRPr lang="en-US" sz="2157" b="0" kern="1200" spc="0" baseline="0" dirty="0">
                <a:gradFill>
                  <a:gsLst>
                    <a:gs pos="1250">
                      <a:schemeClr val="tx1"/>
                    </a:gs>
                    <a:gs pos="100000">
                      <a:schemeClr val="tx1"/>
                    </a:gs>
                  </a:gsLst>
                  <a:lin ang="5400000" scaled="0"/>
                </a:gradFill>
                <a:latin typeface="+mn-lt"/>
                <a:ea typeface="+mn-ea"/>
                <a:cs typeface="+mn-cs"/>
              </a:defRPr>
            </a:lvl4pPr>
            <a:lvl5pPr marL="1173395" indent="-336145">
              <a:tabLst/>
              <a:defRPr lang="en-US" sz="2157" b="0" kern="1200" spc="0" baseline="0" dirty="0">
                <a:gradFill>
                  <a:gsLst>
                    <a:gs pos="1250">
                      <a:schemeClr val="tx1"/>
                    </a:gs>
                    <a:gs pos="100000">
                      <a:schemeClr val="tx1"/>
                    </a:gs>
                  </a:gsLst>
                  <a:lin ang="5400000" scaled="0"/>
                </a:gradFill>
                <a:latin typeface="+mn-lt"/>
                <a:ea typeface="+mn-ea"/>
                <a:cs typeface="+mn-cs"/>
              </a:defRPr>
            </a:lvl5pPr>
          </a:lstStyle>
          <a:p>
            <a:pPr marL="227209" marR="0" lvl="0"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Edit Master text styles</a:t>
            </a:r>
          </a:p>
          <a:p>
            <a:pPr marL="227209" marR="0" lvl="1"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Second level</a:t>
            </a:r>
          </a:p>
          <a:p>
            <a:pPr marL="227209" marR="0" lvl="2"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Third level</a:t>
            </a:r>
          </a:p>
          <a:p>
            <a:pPr marL="227209" marR="0" lvl="3"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Fourth level</a:t>
            </a:r>
          </a:p>
          <a:p>
            <a:pPr marL="227209" marR="0" lvl="4"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Fifth level</a:t>
            </a:r>
          </a:p>
        </p:txBody>
      </p:sp>
    </p:spTree>
    <p:extLst>
      <p:ext uri="{BB962C8B-B14F-4D97-AF65-F5344CB8AC3E}">
        <p14:creationId xmlns:p14="http://schemas.microsoft.com/office/powerpoint/2010/main" val="2875390728"/>
      </p:ext>
    </p:extLst>
  </p:cSld>
  <p:clrMapOvr>
    <a:masterClrMapping/>
  </p:clrMapOvr>
  <p:transition>
    <p:fade/>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81308049"/>
      </p:ext>
    </p:extLst>
  </p:cSld>
  <p:clrMapOvr>
    <a:masterClrMapping/>
  </p:clrMapOvr>
  <p:transition>
    <p:fade/>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86"/>
            <a:ext cx="9859116" cy="1158793"/>
          </a:xfrm>
          <a:noFill/>
        </p:spPr>
        <p:txBody>
          <a:bodyPr tIns="91440" bIns="91440" anchor="t" anchorCtr="0">
            <a:spAutoFit/>
          </a:bodyPr>
          <a:lstStyle>
            <a:lvl1pPr>
              <a:defRPr sz="7058" spc="-98"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69240" y="3877277"/>
            <a:ext cx="9860674" cy="724246"/>
          </a:xfrm>
          <a:noFill/>
        </p:spPr>
        <p:txBody>
          <a:bodyPr lIns="182880" tIns="146304" rIns="182880" bIns="146304">
            <a:spAutoFit/>
          </a:bodyPr>
          <a:lstStyle>
            <a:lvl1pPr marL="0" indent="0">
              <a:spcBef>
                <a:spcPts val="0"/>
              </a:spcBef>
              <a:buNone/>
              <a:defRPr sz="3137" spc="0" baseline="0">
                <a:gradFill>
                  <a:gsLst>
                    <a:gs pos="0">
                      <a:schemeClr val="tx1"/>
                    </a:gs>
                    <a:gs pos="100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12844508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44.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86"/>
            <a:ext cx="9859116" cy="1158793"/>
          </a:xfrm>
          <a:noFill/>
        </p:spPr>
        <p:txBody>
          <a:bodyPr tIns="91440" bIns="91440" anchor="t" anchorCtr="0">
            <a:spAutoFit/>
          </a:bodyPr>
          <a:lstStyle>
            <a:lvl1pPr>
              <a:defRPr lang="en-US" sz="7058"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spTree>
    <p:extLst>
      <p:ext uri="{BB962C8B-B14F-4D97-AF65-F5344CB8AC3E}">
        <p14:creationId xmlns:p14="http://schemas.microsoft.com/office/powerpoint/2010/main" val="13978812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45.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767484296"/>
      </p:ext>
    </p:extLst>
  </p:cSld>
  <p:clrMapOvr>
    <a:masterClrMapping/>
  </p:clrMapOvr>
  <p:transition>
    <p:fade/>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11798439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686648"/>
            <a:ext cx="4795873" cy="1484704"/>
          </a:xfrm>
        </p:spPr>
        <p:txBody>
          <a:bodyPr wrap="square" anchor="ctr">
            <a:spAutoFit/>
          </a:bodyPr>
          <a:lstStyle>
            <a:lvl1pPr>
              <a:defRPr sz="4705" baseline="0">
                <a:gradFill>
                  <a:gsLst>
                    <a:gs pos="1250">
                      <a:schemeClr val="tx1"/>
                    </a:gs>
                    <a:gs pos="100000">
                      <a:schemeClr val="tx1"/>
                    </a:gs>
                  </a:gsLst>
                  <a:lin ang="5400000" scaled="0"/>
                </a:gradFill>
              </a:defRPr>
            </a:lvl1pPr>
          </a:lstStyle>
          <a:p>
            <a:r>
              <a:rPr lang="en-US"/>
              <a:t>Square photo layout</a:t>
            </a:r>
          </a:p>
        </p:txBody>
      </p:sp>
      <p:sp>
        <p:nvSpPr>
          <p:cNvPr id="6" name="Picture Placeholder 4"/>
          <p:cNvSpPr>
            <a:spLocks noGrp="1" noChangeAspect="1"/>
          </p:cNvSpPr>
          <p:nvPr>
            <p:ph type="pic" sz="quarter" idx="10"/>
          </p:nvPr>
        </p:nvSpPr>
        <p:spPr bwMode="ltGray">
          <a:xfrm>
            <a:off x="5334350" y="0"/>
            <a:ext cx="6857650" cy="6856100"/>
          </a:xfrm>
          <a:prstGeom prst="rect">
            <a:avLst/>
          </a:prstGeo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p>
        </p:txBody>
      </p:sp>
    </p:spTree>
    <p:extLst>
      <p:ext uri="{BB962C8B-B14F-4D97-AF65-F5344CB8AC3E}">
        <p14:creationId xmlns:p14="http://schemas.microsoft.com/office/powerpoint/2010/main" val="2363910940"/>
      </p:ext>
    </p:extLst>
  </p:cSld>
  <p:clrMapOvr>
    <a:masterClrMapping/>
  </p:clrMapOvr>
  <p:transition>
    <p:fade/>
  </p:transition>
  <p:extLst mod="1">
    <p:ext uri="{DCECCB84-F9BA-43D5-87BE-67443E8EF086}">
      <p15:sldGuideLst xmlns:p15="http://schemas.microsoft.com/office/powerpoint/2012/main">
        <p15:guide id="1" pos="3427">
          <p15:clr>
            <a:srgbClr val="FBAE40"/>
          </p15:clr>
        </p15:guide>
      </p15:sldGuideLst>
    </p:ext>
  </p:extLst>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8071159"/>
      </p:ext>
    </p:extLst>
  </p:cSld>
  <p:clrMapOvr>
    <a:masterClrMapping/>
  </p:clrMapOvr>
  <p:transition>
    <p:fade/>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0010302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ank_gray">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2982317"/>
      </p:ext>
    </p:extLst>
  </p:cSld>
  <p:clrMapOvr>
    <a:masterClrMapping/>
  </p:clrMapOvr>
  <p:transition>
    <p:fade/>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765">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2225866"/>
          </a:xfrm>
        </p:spPr>
        <p:txBody>
          <a:bodyPr/>
          <a:lstStyle>
            <a:lvl1pPr marL="0" indent="0">
              <a:buNone/>
              <a:defRPr sz="3235">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3972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73090"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79851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30292"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48656693"/>
      </p:ext>
    </p:extLst>
  </p:cSld>
  <p:clrMapOvr>
    <a:masterClrMapping/>
  </p:clrMapOvr>
  <p:transition>
    <p:fade/>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924"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Picture 7"/>
          <p:cNvPicPr>
            <a:picLocks noChangeAspect="1"/>
          </p:cNvPicPr>
          <p:nvPr userDrawn="1"/>
        </p:nvPicPr>
        <p:blipFill>
          <a:blip r:embed="rId2"/>
          <a:stretch>
            <a:fillRect/>
          </a:stretch>
        </p:blipFill>
        <p:spPr bwMode="black">
          <a:xfrm>
            <a:off x="448212" y="471692"/>
            <a:ext cx="1454257" cy="304828"/>
          </a:xfrm>
          <a:prstGeom prst="rect">
            <a:avLst/>
          </a:prstGeom>
        </p:spPr>
      </p:pic>
    </p:spTree>
    <p:extLst>
      <p:ext uri="{BB962C8B-B14F-4D97-AF65-F5344CB8AC3E}">
        <p14:creationId xmlns:p14="http://schemas.microsoft.com/office/powerpoint/2010/main" val="31752927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108244003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userDrawn="1">
  <p:cSld name="Bangalore title">
    <p:bg>
      <p:bgPr>
        <a:solidFill>
          <a:srgbClr val="0078D7"/>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1725573"/>
            <a:ext cx="5826698" cy="1972400"/>
          </a:xfrm>
          <a:noFill/>
        </p:spPr>
        <p:txBody>
          <a:bodyPr lIns="146304" tIns="91440" rIns="146304" bIns="91440" anchor="t" anchorCtr="0"/>
          <a:lstStyle>
            <a:lvl1pPr>
              <a:defRPr sz="5291" spc="-98" baseline="0">
                <a:gradFill>
                  <a:gsLst>
                    <a:gs pos="91000">
                      <a:schemeClr val="tx1"/>
                    </a:gs>
                    <a:gs pos="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69305" y="3608311"/>
            <a:ext cx="4751001" cy="990031"/>
          </a:xfrm>
          <a:noFill/>
        </p:spPr>
        <p:txBody>
          <a:bodyPr lIns="146304" tIns="109728" rIns="146304" bIns="109728">
            <a:noAutofit/>
          </a:bodyPr>
          <a:lstStyle>
            <a:lvl1pPr marL="0" indent="0">
              <a:spcBef>
                <a:spcPts val="0"/>
              </a:spcBef>
              <a:buNone/>
              <a:defRPr sz="3134" spc="0" baseline="0">
                <a:gradFill>
                  <a:gsLst>
                    <a:gs pos="91000">
                      <a:schemeClr val="tx1"/>
                    </a:gs>
                    <a:gs pos="0">
                      <a:schemeClr val="tx1"/>
                    </a:gs>
                  </a:gsLst>
                  <a:lin ang="5400000" scaled="0"/>
                </a:gradFill>
                <a:latin typeface="+mj-lt"/>
              </a:defRPr>
            </a:lvl1pPr>
          </a:lstStyle>
          <a:p>
            <a:pPr lvl="0"/>
            <a:r>
              <a:rPr lang="en-US"/>
              <a:t>Speaker Name</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05699" y="1366956"/>
            <a:ext cx="7231699" cy="3599141"/>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2530" y="5897566"/>
            <a:ext cx="1819605" cy="669333"/>
          </a:xfrm>
          <a:prstGeom prst="rect">
            <a:avLst/>
          </a:prstGeom>
        </p:spPr>
      </p:pic>
    </p:spTree>
    <p:extLst>
      <p:ext uri="{BB962C8B-B14F-4D97-AF65-F5344CB8AC3E}">
        <p14:creationId xmlns:p14="http://schemas.microsoft.com/office/powerpoint/2010/main" val="25688370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54.xml><?xml version="1.0" encoding="utf-8"?>
<p:sldLayout xmlns:a="http://schemas.openxmlformats.org/drawingml/2006/main" xmlns:r="http://schemas.openxmlformats.org/officeDocument/2006/relationships" xmlns:p="http://schemas.openxmlformats.org/presentationml/2006/main">
  <p:cSld name="Announcing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75628" y="2240364"/>
            <a:ext cx="6947134" cy="995838"/>
          </a:xfrm>
          <a:noFill/>
        </p:spPr>
        <p:txBody>
          <a:bodyPr wrap="square" tIns="91440" bIns="91440" anchor="b" anchorCtr="0">
            <a:spAutoFit/>
          </a:bodyPr>
          <a:lstStyle>
            <a:lvl1pPr>
              <a:defRPr sz="5880" spc="-98" baseline="0">
                <a:gradFill>
                  <a:gsLst>
                    <a:gs pos="0">
                      <a:schemeClr val="tx1"/>
                    </a:gs>
                    <a:gs pos="100000">
                      <a:schemeClr val="tx1"/>
                    </a:gs>
                  </a:gsLst>
                  <a:lin ang="5400000" scaled="0"/>
                </a:gradFill>
              </a:defRPr>
            </a:lvl1pPr>
          </a:lstStyle>
          <a:p>
            <a:r>
              <a:rPr lang="en-US"/>
              <a:t>Announcing title</a:t>
            </a:r>
          </a:p>
        </p:txBody>
      </p:sp>
      <p:sp>
        <p:nvSpPr>
          <p:cNvPr id="5" name="Text Placeholder 4"/>
          <p:cNvSpPr>
            <a:spLocks noGrp="1"/>
          </p:cNvSpPr>
          <p:nvPr>
            <p:ph type="body" sz="quarter" idx="12" hasCustomPrompt="1"/>
          </p:nvPr>
        </p:nvSpPr>
        <p:spPr>
          <a:xfrm>
            <a:off x="4995859" y="3694460"/>
            <a:ext cx="6948232" cy="669927"/>
          </a:xfrm>
          <a:noFill/>
        </p:spPr>
        <p:txBody>
          <a:bodyPr wrap="square" lIns="182880" tIns="146304" rIns="182880" bIns="146304">
            <a:spAutoFit/>
          </a:bodyPr>
          <a:lstStyle>
            <a:lvl1pPr marL="0" indent="0">
              <a:spcBef>
                <a:spcPts val="0"/>
              </a:spcBef>
              <a:buNone/>
              <a:defRPr sz="2745" spc="0" baseline="0">
                <a:gradFill>
                  <a:gsLst>
                    <a:gs pos="0">
                      <a:schemeClr val="tx1"/>
                    </a:gs>
                    <a:gs pos="100000">
                      <a:schemeClr val="tx1"/>
                    </a:gs>
                  </a:gsLst>
                  <a:lin ang="5400000" scaled="0"/>
                </a:gradFill>
                <a:latin typeface="Segoe UI Semilight" panose="020B0402040204020203" pitchFamily="34" charset="0"/>
                <a:cs typeface="Segoe UI Semilight" panose="020B0402040204020203" pitchFamily="34" charset="0"/>
              </a:defRPr>
            </a:lvl1pPr>
          </a:lstStyle>
          <a:p>
            <a:pPr lvl="0"/>
            <a:r>
              <a:rPr lang="en-US"/>
              <a:t>Content placeholder</a:t>
            </a:r>
          </a:p>
        </p:txBody>
      </p:sp>
    </p:spTree>
    <p:extLst>
      <p:ext uri="{BB962C8B-B14F-4D97-AF65-F5344CB8AC3E}">
        <p14:creationId xmlns:p14="http://schemas.microsoft.com/office/powerpoint/2010/main" val="295866315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42" presetClass="path" presetSubtype="0" decel="100000" fill="hold" grpId="1" nodeType="withEffect">
                                  <p:stCondLst>
                                    <p:cond delay="500"/>
                                  </p:stCondLst>
                                  <p:childTnLst>
                                    <p:animMotion origin="layout" path="M -0.03944 -0.00046 L -4.28389E-6 2.19246E-6 " pathEditMode="relative" rAng="0" ptsTypes="AA">
                                      <p:cBhvr>
                                        <p:cTn id="12" dur="600" fill="hold"/>
                                        <p:tgtEl>
                                          <p:spTgt spid="5"/>
                                        </p:tgtEl>
                                        <p:attrNameLst>
                                          <p:attrName>ppt_x</p:attrName>
                                          <p:attrName>ppt_y</p:attrName>
                                        </p:attrNameLst>
                                      </p:cBhvr>
                                      <p:rCtr x="1966"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tmplLst>
          <p:tmpl>
            <p:tnLst>
              <p:par>
                <p:cTn presetID="10" presetClass="entr" presetSubtype="0" fill="hold" nodeType="withEffect">
                  <p:stCondLst>
                    <p:cond delay="50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5" grpId="1">
        <p:tmplLst>
          <p:tmpl>
            <p:tnLst>
              <p:par>
                <p:cTn presetID="42" presetClass="path" presetSubtype="0" decel="100000" fill="hold" nodeType="withEffect">
                  <p:stCondLst>
                    <p:cond delay="500"/>
                  </p:stCondLst>
                  <p:childTnLst>
                    <p:animMotion origin="layout" path="M -0.03944 -0.00046 L -4.28389E-6 2.19246E-6 " pathEditMode="relative" rAng="0" ptsTypes="AA">
                      <p:cBhvr>
                        <p:cTn dur="600" fill="hold"/>
                        <p:tgtEl>
                          <p:spTgt spid="5"/>
                        </p:tgtEl>
                        <p:attrNameLst>
                          <p:attrName>ppt_x</p:attrName>
                          <p:attrName>ppt_y</p:attrName>
                        </p:attrNameLst>
                      </p:cBhvr>
                      <p:rCtr x="1966" y="23"/>
                    </p:animMotion>
                  </p:childTnLst>
                </p:cTn>
              </p:par>
            </p:tnLst>
          </p:tmpl>
        </p:tmplLst>
      </p:bldP>
    </p:bldLst>
  </p:timing>
</p:sldLayout>
</file>

<file path=ppt/slideLayouts/slideLayout455.xml><?xml version="1.0" encoding="utf-8"?>
<p:sldLayout xmlns:a="http://schemas.openxmlformats.org/drawingml/2006/main" xmlns:r="http://schemas.openxmlformats.org/officeDocument/2006/relationships" xmlns:p="http://schemas.openxmlformats.org/presentationml/2006/main"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41" y="1189179"/>
            <a:ext cx="11653523" cy="2130490"/>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11" indent="0">
              <a:buNone/>
              <a:defRPr/>
            </a:lvl3pPr>
            <a:lvl4pPr marL="448021" indent="0">
              <a:buNone/>
              <a:defRPr/>
            </a:lvl4pPr>
            <a:lvl5pPr marL="672032"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518939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userDrawn="1">
  <p:cSld name="Walkin Build 2017">
    <p:bg>
      <p:bgPr>
        <a:solidFill>
          <a:schemeClr val="accent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5462884"/>
          </a:xfrm>
          <a:prstGeom prst="rect">
            <a:avLst/>
          </a:prstGeom>
        </p:spPr>
      </p:pic>
      <p:sp>
        <p:nvSpPr>
          <p:cNvPr id="8" name="Rectangle 7"/>
          <p:cNvSpPr/>
          <p:nvPr userDrawn="1"/>
        </p:nvSpPr>
        <p:spPr bwMode="auto">
          <a:xfrm>
            <a:off x="1648" y="4863467"/>
            <a:ext cx="12190352" cy="1994533"/>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1633" y="5253375"/>
            <a:ext cx="2596555" cy="1146975"/>
          </a:xfrm>
          <a:prstGeom prst="rect">
            <a:avLst/>
          </a:prstGeom>
        </p:spPr>
      </p:pic>
      <p:pic>
        <p:nvPicPr>
          <p:cNvPr id="12" name="Picture 1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51632" y="470066"/>
            <a:ext cx="1423303" cy="303612"/>
          </a:xfrm>
          <a:prstGeom prst="rect">
            <a:avLst/>
          </a:prstGeom>
        </p:spPr>
      </p:pic>
      <p:pic>
        <p:nvPicPr>
          <p:cNvPr id="14" name="Picture 13"/>
          <p:cNvPicPr>
            <a:picLocks noChangeAspect="1"/>
          </p:cNvPicPr>
          <p:nvPr userDrawn="1"/>
        </p:nvPicPr>
        <p:blipFill rotWithShape="1">
          <a:blip r:embed="rId5" cstate="screen">
            <a:extLst>
              <a:ext uri="{28A0092B-C50C-407E-A947-70E740481C1C}">
                <a14:useLocalDpi xmlns:a14="http://schemas.microsoft.com/office/drawing/2010/main"/>
              </a:ext>
            </a:extLst>
          </a:blip>
          <a:srcRect l="-17523"/>
          <a:stretch/>
        </p:blipFill>
        <p:spPr>
          <a:xfrm>
            <a:off x="7599824" y="4863467"/>
            <a:ext cx="4592176" cy="1994533"/>
          </a:xfrm>
          <a:prstGeom prst="rect">
            <a:avLst/>
          </a:prstGeom>
        </p:spPr>
      </p:pic>
    </p:spTree>
    <p:extLst>
      <p:ext uri="{BB962C8B-B14F-4D97-AF65-F5344CB8AC3E}">
        <p14:creationId xmlns:p14="http://schemas.microsoft.com/office/powerpoint/2010/main" val="1410631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7.xml><?xml version="1.0" encoding="utf-8"?>
<p:sldLayout xmlns:a="http://schemas.openxmlformats.org/drawingml/2006/main" xmlns:r="http://schemas.openxmlformats.org/officeDocument/2006/relationships" xmlns:p="http://schemas.openxmlformats.org/presentationml/2006/main" preserve="1" userDrawn="1">
  <p:cSld name="Whit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124736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2084187"/>
            <a:ext cx="8964185" cy="1793090"/>
          </a:xfrm>
          <a:noFill/>
        </p:spPr>
        <p:txBody>
          <a:bodyPr lIns="146304" tIns="91440" rIns="146304" bIns="91440" anchor="t" anchorCtr="0"/>
          <a:lstStyle>
            <a:lvl1pPr>
              <a:defRPr sz="5294" spc="-98" baseline="0">
                <a:gradFill>
                  <a:gsLst>
                    <a:gs pos="62564">
                      <a:schemeClr val="tx1"/>
                    </a:gs>
                    <a:gs pos="55000">
                      <a:schemeClr val="tx1"/>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69301" y="3878574"/>
            <a:ext cx="7171337" cy="1792326"/>
          </a:xfrm>
          <a:noFill/>
        </p:spPr>
        <p:txBody>
          <a:bodyPr lIns="164592" tIns="109728" rIns="164592" bIns="109728">
            <a:noAutofit/>
          </a:bodyPr>
          <a:lstStyle>
            <a:lvl1pPr marL="0" indent="0">
              <a:spcBef>
                <a:spcPts val="0"/>
              </a:spcBef>
              <a:buNone/>
              <a:defRPr sz="3137" spc="0" baseline="0">
                <a:gradFill>
                  <a:gsLst>
                    <a:gs pos="91000">
                      <a:schemeClr val="tx1"/>
                    </a:gs>
                    <a:gs pos="0">
                      <a:schemeClr val="tx1"/>
                    </a:gs>
                  </a:gsLst>
                  <a:lin ang="5400000" scaled="0"/>
                </a:gradFill>
                <a:latin typeface="+mn-lt"/>
              </a:defRPr>
            </a:lvl1pPr>
          </a:lstStyle>
          <a:p>
            <a:pPr lvl="0"/>
            <a:r>
              <a:rPr lang="en-US" dirty="0"/>
              <a:t>Speaker name</a:t>
            </a:r>
          </a:p>
        </p:txBody>
      </p:sp>
      <p:pic>
        <p:nvPicPr>
          <p:cNvPr id="6" name="MS logo white - E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1632" y="470067"/>
            <a:ext cx="1423303" cy="304828"/>
          </a:xfrm>
          <a:prstGeom prst="rect">
            <a:avLst/>
          </a:prstGeom>
        </p:spPr>
      </p:pic>
      <p:pic>
        <p:nvPicPr>
          <p:cNvPr id="7" name="Picture 6"/>
          <p:cNvPicPr>
            <a:picLocks noChangeAspect="1"/>
          </p:cNvPicPr>
          <p:nvPr userDrawn="1"/>
        </p:nvPicPr>
        <p:blipFill rotWithShape="1">
          <a:blip r:embed="rId3" cstate="screen">
            <a:extLst>
              <a:ext uri="{28A0092B-C50C-407E-A947-70E740481C1C}">
                <a14:useLocalDpi xmlns:a14="http://schemas.microsoft.com/office/drawing/2010/main"/>
              </a:ext>
            </a:extLst>
          </a:blip>
          <a:srcRect l="-33002"/>
          <a:stretch/>
        </p:blipFill>
        <p:spPr>
          <a:xfrm>
            <a:off x="7599824" y="4985515"/>
            <a:ext cx="4592176" cy="1872486"/>
          </a:xfrm>
          <a:prstGeom prst="rect">
            <a:avLst/>
          </a:prstGeom>
        </p:spPr>
      </p:pic>
      <p:sp>
        <p:nvSpPr>
          <p:cNvPr id="8" name="Text Placeholder 3"/>
          <p:cNvSpPr>
            <a:spLocks noGrp="1"/>
          </p:cNvSpPr>
          <p:nvPr>
            <p:ph type="body" sz="quarter" idx="15" hasCustomPrompt="1"/>
          </p:nvPr>
        </p:nvSpPr>
        <p:spPr>
          <a:xfrm>
            <a:off x="9233488" y="291069"/>
            <a:ext cx="2689274" cy="452654"/>
          </a:xfrm>
        </p:spPr>
        <p:txBody>
          <a:bodyPr/>
          <a:lstStyle>
            <a:lvl1pPr marL="0" marR="0" indent="0" algn="r" defTabSz="914367" rtl="0" eaLnBrk="1" fontAlgn="auto" latinLnBrk="0" hangingPunct="1">
              <a:lnSpc>
                <a:spcPct val="90000"/>
              </a:lnSpc>
              <a:spcBef>
                <a:spcPct val="20000"/>
              </a:spcBef>
              <a:spcAft>
                <a:spcPts val="0"/>
              </a:spcAft>
              <a:buClrTx/>
              <a:buSzPct val="90000"/>
              <a:buFont typeface="Arial" pitchFamily="34" charset="0"/>
              <a:buNone/>
              <a:tabLst/>
              <a:defRPr lang="en-US" sz="1961" kern="1200" spc="0" baseline="0" dirty="0">
                <a:gradFill>
                  <a:gsLst>
                    <a:gs pos="1250">
                      <a:schemeClr val="tx1"/>
                    </a:gs>
                    <a:gs pos="100000">
                      <a:schemeClr val="tx1"/>
                    </a:gs>
                  </a:gsLst>
                  <a:lin ang="5400000" scaled="0"/>
                </a:gradFill>
                <a:latin typeface="+mn-lt"/>
                <a:ea typeface="+mn-ea"/>
                <a:cs typeface="+mn-cs"/>
              </a:defRPr>
            </a:lvl1pPr>
          </a:lstStyle>
          <a:p>
            <a:pPr lvl="0"/>
            <a:r>
              <a:rPr lang="en-US" dirty="0"/>
              <a:t>Session Code</a:t>
            </a:r>
          </a:p>
        </p:txBody>
      </p:sp>
      <p:sp>
        <p:nvSpPr>
          <p:cNvPr id="4" name="Rectangle 3"/>
          <p:cNvSpPr/>
          <p:nvPr userDrawn="1"/>
        </p:nvSpPr>
        <p:spPr>
          <a:xfrm>
            <a:off x="277180" y="5923422"/>
            <a:ext cx="1601979" cy="651821"/>
          </a:xfrm>
          <a:prstGeom prst="rect">
            <a:avLst/>
          </a:prstGeom>
        </p:spPr>
        <p:txBody>
          <a:bodyPr wrap="none" lIns="179285" tIns="143428" rIns="179285" bIns="143428">
            <a:spAutoFit/>
          </a:bodyPr>
          <a:lstStyle/>
          <a:p>
            <a:r>
              <a:rPr lang="en-US" sz="2353" dirty="0">
                <a:gradFill>
                  <a:gsLst>
                    <a:gs pos="2597">
                      <a:schemeClr val="tx1"/>
                    </a:gs>
                    <a:gs pos="18182">
                      <a:schemeClr val="tx1"/>
                    </a:gs>
                  </a:gsLst>
                  <a:lin ang="5400000" scaled="1"/>
                </a:gradFill>
              </a:rPr>
              <a:t>#</a:t>
            </a:r>
            <a:r>
              <a:rPr lang="en-US" sz="2353" dirty="0" err="1">
                <a:gradFill>
                  <a:gsLst>
                    <a:gs pos="2597">
                      <a:schemeClr val="tx1"/>
                    </a:gs>
                    <a:gs pos="18182">
                      <a:schemeClr val="tx1"/>
                    </a:gs>
                  </a:gsLst>
                  <a:lin ang="5400000" scaled="1"/>
                </a:gradFill>
              </a:rPr>
              <a:t>MSBuild</a:t>
            </a:r>
            <a:endParaRPr lang="en-US" sz="2353" dirty="0">
              <a:gradFill>
                <a:gsLst>
                  <a:gs pos="2597">
                    <a:schemeClr val="tx1"/>
                  </a:gs>
                  <a:gs pos="18182">
                    <a:schemeClr val="tx1"/>
                  </a:gs>
                </a:gsLst>
                <a:lin ang="5400000" scaled="1"/>
              </a:gradFill>
            </a:endParaRPr>
          </a:p>
        </p:txBody>
      </p:sp>
    </p:spTree>
    <p:extLst>
      <p:ext uri="{BB962C8B-B14F-4D97-AF65-F5344CB8AC3E}">
        <p14:creationId xmlns:p14="http://schemas.microsoft.com/office/powerpoint/2010/main" val="16475638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9.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0" y="1189177"/>
            <a:ext cx="11655078" cy="2263268"/>
          </a:xfrm>
        </p:spPr>
        <p:txBody>
          <a:bodyPr>
            <a:spAutoFit/>
          </a:bodyPr>
          <a:lstStyle>
            <a:lvl1pPr marL="0" indent="0">
              <a:buNone/>
              <a:defRPr/>
            </a:lvl1pPr>
            <a:lvl2pPr marL="224097" indent="0">
              <a:buNone/>
              <a:defRPr/>
            </a:lvl2pPr>
            <a:lvl3pPr marL="448193" indent="0">
              <a:buNone/>
              <a:defRPr/>
            </a:lvl3pPr>
            <a:lvl4pPr marL="672290" indent="0">
              <a:buNone/>
              <a:defRPr/>
            </a:lvl4pPr>
            <a:lvl5pPr marL="896386"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5779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lank_blue">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2912830"/>
      </p:ext>
    </p:extLst>
  </p:cSld>
  <p:clrMapOvr>
    <a:masterClrMapping/>
  </p:clrMapOvr>
  <p:transition>
    <p:fade/>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sz="quarter" idx="10"/>
          </p:nvPr>
        </p:nvSpPr>
        <p:spPr>
          <a:xfrm>
            <a:off x="269303" y="1187644"/>
            <a:ext cx="11655078" cy="22665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09226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1.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7644"/>
            <a:ext cx="5378548" cy="2115402"/>
          </a:xfrm>
        </p:spPr>
        <p:txBody>
          <a:bodyPr wrap="square">
            <a:spAutoFit/>
          </a:bodyPr>
          <a:lstStyle>
            <a:lvl1pPr marL="0" indent="0">
              <a:spcBef>
                <a:spcPts val="1200"/>
              </a:spcBef>
              <a:buClr>
                <a:schemeClr val="tx1"/>
              </a:buClr>
              <a:buFont typeface="Wingdings" panose="05000000000000000000" pitchFamily="2" charset="2"/>
              <a:buNone/>
              <a:defRPr sz="2941" b="0">
                <a:latin typeface="+mn-lt"/>
              </a:defRPr>
            </a:lvl1pPr>
            <a:lvl2pPr marL="250553" indent="0">
              <a:buFont typeface="Wingdings" panose="05000000000000000000" pitchFamily="2" charset="2"/>
              <a:buNone/>
              <a:defRPr sz="2353" b="0"/>
            </a:lvl2pPr>
            <a:lvl3pPr marL="441968" indent="0">
              <a:buFont typeface="Wingdings" panose="05000000000000000000" pitchFamily="2" charset="2"/>
              <a:buNone/>
              <a:tabLst/>
              <a:defRPr sz="2157" b="0"/>
            </a:lvl3pPr>
            <a:lvl4pPr marL="639608" indent="0">
              <a:buFont typeface="Wingdings" panose="05000000000000000000" pitchFamily="2" charset="2"/>
              <a:buNone/>
              <a:defRPr sz="2157" b="0"/>
            </a:lvl4pPr>
            <a:lvl5pPr marL="837250" indent="0">
              <a:buFont typeface="Wingdings" panose="05000000000000000000" pitchFamily="2" charset="2"/>
              <a:buNone/>
              <a:tabLst/>
              <a:defRPr sz="2157"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7644"/>
            <a:ext cx="5378548" cy="2429576"/>
          </a:xfrm>
        </p:spPr>
        <p:txBody>
          <a:bodyPr wrap="square">
            <a:spAutoFit/>
          </a:bodyPr>
          <a:lstStyle>
            <a:lvl1pPr marL="0" indent="0">
              <a:spcBef>
                <a:spcPts val="1200"/>
              </a:spcBef>
              <a:buClr>
                <a:schemeClr val="tx1"/>
              </a:buClr>
              <a:buFont typeface="Arial" panose="020B0604020202020204" pitchFamily="34" charset="0"/>
              <a:buNone/>
              <a:defRPr lang="en-US" sz="2941" b="0" kern="1200" spc="0" baseline="0" dirty="0">
                <a:gradFill>
                  <a:gsLst>
                    <a:gs pos="1250">
                      <a:schemeClr val="tx1"/>
                    </a:gs>
                    <a:gs pos="100000">
                      <a:schemeClr val="tx1"/>
                    </a:gs>
                  </a:gsLst>
                  <a:lin ang="5400000" scaled="0"/>
                </a:gradFill>
                <a:latin typeface="+mn-lt"/>
                <a:ea typeface="+mn-ea"/>
                <a:cs typeface="+mn-cs"/>
              </a:defRPr>
            </a:lvl1pPr>
            <a:lvl2pPr marL="250553" indent="0">
              <a:buFont typeface="Arial" panose="020B0604020202020204" pitchFamily="34" charset="0"/>
              <a:buNone/>
              <a:defRPr lang="en-US" sz="2353" b="0" kern="1200" spc="0" baseline="0" dirty="0">
                <a:gradFill>
                  <a:gsLst>
                    <a:gs pos="1250">
                      <a:schemeClr val="tx1"/>
                    </a:gs>
                    <a:gs pos="100000">
                      <a:schemeClr val="tx1"/>
                    </a:gs>
                  </a:gsLst>
                  <a:lin ang="5400000" scaled="0"/>
                </a:gradFill>
                <a:latin typeface="+mn-lt"/>
                <a:ea typeface="+mn-ea"/>
                <a:cs typeface="+mn-cs"/>
              </a:defRPr>
            </a:lvl2pPr>
            <a:lvl3pPr marL="441968" indent="0">
              <a:buFont typeface="Arial" panose="020B0604020202020204" pitchFamily="34" charset="0"/>
              <a:buNone/>
              <a:tabLst/>
              <a:defRPr lang="en-US" sz="2157" b="0" kern="1200" spc="0" baseline="0" dirty="0">
                <a:gradFill>
                  <a:gsLst>
                    <a:gs pos="1250">
                      <a:schemeClr val="tx1"/>
                    </a:gs>
                    <a:gs pos="100000">
                      <a:schemeClr val="tx1"/>
                    </a:gs>
                  </a:gsLst>
                  <a:lin ang="5400000" scaled="0"/>
                </a:gradFill>
                <a:latin typeface="+mn-lt"/>
                <a:ea typeface="+mn-ea"/>
                <a:cs typeface="+mn-cs"/>
              </a:defRPr>
            </a:lvl3pPr>
            <a:lvl4pPr marL="639608" indent="0">
              <a:buFont typeface="Arial" panose="020B0604020202020204" pitchFamily="34" charset="0"/>
              <a:buNone/>
              <a:defRPr lang="en-US" sz="2157" b="0" kern="1200" spc="0" baseline="0" dirty="0">
                <a:gradFill>
                  <a:gsLst>
                    <a:gs pos="1250">
                      <a:schemeClr val="tx1"/>
                    </a:gs>
                    <a:gs pos="100000">
                      <a:schemeClr val="tx1"/>
                    </a:gs>
                  </a:gsLst>
                  <a:lin ang="5400000" scaled="0"/>
                </a:gradFill>
                <a:latin typeface="+mn-lt"/>
                <a:ea typeface="+mn-ea"/>
                <a:cs typeface="+mn-cs"/>
              </a:defRPr>
            </a:lvl4pPr>
            <a:lvl5pPr marL="837250" indent="0">
              <a:buFont typeface="Arial" panose="020B0604020202020204" pitchFamily="34" charset="0"/>
              <a:buNone/>
              <a:tabLst/>
              <a:defRPr lang="en-US" sz="2157" b="0" kern="1200" spc="0" baseline="0" dirty="0">
                <a:gradFill>
                  <a:gsLst>
                    <a:gs pos="1250">
                      <a:schemeClr val="tx1"/>
                    </a:gs>
                    <a:gs pos="100000">
                      <a:schemeClr val="tx1"/>
                    </a:gs>
                  </a:gsLst>
                  <a:lin ang="5400000" scaled="0"/>
                </a:gradFill>
                <a:latin typeface="+mn-lt"/>
                <a:ea typeface="+mn-ea"/>
                <a:cs typeface="+mn-cs"/>
              </a:defRPr>
            </a:lvl5pPr>
          </a:lstStyle>
          <a:p>
            <a:pPr marL="504217" marR="0" lvl="0" indent="-504217" algn="l" defTabSz="914367" rtl="0" eaLnBrk="1" fontAlgn="auto" latinLnBrk="0" hangingPunct="1">
              <a:lnSpc>
                <a:spcPct val="90000"/>
              </a:lnSpc>
              <a:spcBef>
                <a:spcPts val="1200"/>
              </a:spcBef>
              <a:spcAft>
                <a:spcPts val="0"/>
              </a:spcAft>
              <a:buClr>
                <a:schemeClr val="tx1"/>
              </a:buClr>
              <a:buSzPct val="90000"/>
              <a:tabLst/>
            </a:pPr>
            <a:r>
              <a:rPr lang="en-US"/>
              <a:t>Edit Master text styles</a:t>
            </a:r>
          </a:p>
          <a:p>
            <a:pPr marL="504217" marR="0" lvl="1" indent="-504217" algn="l" defTabSz="914367" rtl="0" eaLnBrk="1" fontAlgn="auto" latinLnBrk="0" hangingPunct="1">
              <a:lnSpc>
                <a:spcPct val="90000"/>
              </a:lnSpc>
              <a:spcBef>
                <a:spcPts val="1200"/>
              </a:spcBef>
              <a:spcAft>
                <a:spcPts val="0"/>
              </a:spcAft>
              <a:buClr>
                <a:schemeClr val="tx1"/>
              </a:buClr>
              <a:buSzPct val="90000"/>
              <a:tabLst/>
            </a:pPr>
            <a:r>
              <a:rPr lang="en-US"/>
              <a:t>Second level</a:t>
            </a:r>
          </a:p>
          <a:p>
            <a:pPr marL="504217" marR="0" lvl="2" indent="-504217" algn="l" defTabSz="914367" rtl="0" eaLnBrk="1" fontAlgn="auto" latinLnBrk="0" hangingPunct="1">
              <a:lnSpc>
                <a:spcPct val="90000"/>
              </a:lnSpc>
              <a:spcBef>
                <a:spcPts val="1200"/>
              </a:spcBef>
              <a:spcAft>
                <a:spcPts val="0"/>
              </a:spcAft>
              <a:buClr>
                <a:schemeClr val="tx1"/>
              </a:buClr>
              <a:buSzPct val="90000"/>
              <a:tabLst/>
            </a:pPr>
            <a:r>
              <a:rPr lang="en-US"/>
              <a:t>Third level</a:t>
            </a:r>
          </a:p>
          <a:p>
            <a:pPr marL="504217" marR="0" lvl="3" indent="-504217" algn="l" defTabSz="914367" rtl="0" eaLnBrk="1" fontAlgn="auto" latinLnBrk="0" hangingPunct="1">
              <a:lnSpc>
                <a:spcPct val="90000"/>
              </a:lnSpc>
              <a:spcBef>
                <a:spcPts val="1200"/>
              </a:spcBef>
              <a:spcAft>
                <a:spcPts val="0"/>
              </a:spcAft>
              <a:buClr>
                <a:schemeClr val="tx1"/>
              </a:buClr>
              <a:buSzPct val="90000"/>
              <a:tabLst/>
            </a:pPr>
            <a:r>
              <a:rPr lang="en-US"/>
              <a:t>Fourth level</a:t>
            </a:r>
          </a:p>
          <a:p>
            <a:pPr marL="504217" marR="0" lvl="4" indent="-504217" algn="l" defTabSz="914367" rtl="0" eaLnBrk="1" fontAlgn="auto" latinLnBrk="0" hangingPunct="1">
              <a:lnSpc>
                <a:spcPct val="90000"/>
              </a:lnSpc>
              <a:spcBef>
                <a:spcPts val="1200"/>
              </a:spcBef>
              <a:spcAft>
                <a:spcPts val="0"/>
              </a:spcAft>
              <a:buClr>
                <a:schemeClr val="tx1"/>
              </a:buClr>
              <a:buSzPct val="90000"/>
              <a:tabLst/>
            </a:pPr>
            <a:r>
              <a:rPr lang="en-US"/>
              <a:t>Fifth level</a:t>
            </a:r>
            <a:endParaRPr lang="en-US" dirty="0"/>
          </a:p>
        </p:txBody>
      </p:sp>
    </p:spTree>
    <p:extLst>
      <p:ext uri="{BB962C8B-B14F-4D97-AF65-F5344CB8AC3E}">
        <p14:creationId xmlns:p14="http://schemas.microsoft.com/office/powerpoint/2010/main" val="2794253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2.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7644"/>
            <a:ext cx="5378548" cy="2115402"/>
          </a:xfrm>
        </p:spPr>
        <p:txBody>
          <a:bodyPr wrap="square">
            <a:spAutoFit/>
          </a:bodyPr>
          <a:lstStyle>
            <a:lvl1pPr marL="227209" indent="-227209">
              <a:spcBef>
                <a:spcPts val="1200"/>
              </a:spcBef>
              <a:buClr>
                <a:schemeClr val="tx1"/>
              </a:buClr>
              <a:buFont typeface="Wingdings" panose="05000000000000000000" pitchFamily="2" charset="2"/>
              <a:buChar char=""/>
              <a:defRPr sz="2941" b="0">
                <a:latin typeface="+mn-lt"/>
              </a:defRPr>
            </a:lvl1pPr>
            <a:lvl2pPr marL="418625" indent="-168072">
              <a:buFont typeface="Wingdings" panose="05000000000000000000" pitchFamily="2" charset="2"/>
              <a:buChar char=""/>
              <a:defRPr sz="2353" b="0"/>
            </a:lvl2pPr>
            <a:lvl3pPr marL="627160" indent="-185191">
              <a:buFont typeface="Wingdings" panose="05000000000000000000" pitchFamily="2" charset="2"/>
              <a:buChar char=""/>
              <a:tabLst/>
              <a:defRPr sz="2157" b="0"/>
            </a:lvl3pPr>
            <a:lvl4pPr marL="812350" indent="-172742">
              <a:buFont typeface="Wingdings" panose="05000000000000000000" pitchFamily="2" charset="2"/>
              <a:buChar char=""/>
              <a:defRPr sz="2157" b="0"/>
            </a:lvl4pPr>
            <a:lvl5pPr marL="1003766" indent="-166517">
              <a:buFont typeface="Wingdings" panose="05000000000000000000" pitchFamily="2" charset="2"/>
              <a:buChar char=""/>
              <a:tabLst/>
              <a:defRPr sz="2157"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7644"/>
            <a:ext cx="5378548" cy="2429576"/>
          </a:xfrm>
        </p:spPr>
        <p:txBody>
          <a:bodyPr wrap="square">
            <a:spAutoFit/>
          </a:bodyPr>
          <a:lstStyle>
            <a:lvl1pPr marL="281677" indent="-281677">
              <a:spcBef>
                <a:spcPts val="1200"/>
              </a:spcBef>
              <a:buClr>
                <a:schemeClr val="tx1"/>
              </a:buClr>
              <a:buFont typeface="Arial" pitchFamily="34" charset="0"/>
              <a:buChar char="•"/>
              <a:defRPr lang="en-US" sz="2941" b="0" kern="1200" spc="0" baseline="0" dirty="0">
                <a:gradFill>
                  <a:gsLst>
                    <a:gs pos="1250">
                      <a:schemeClr val="tx1"/>
                    </a:gs>
                    <a:gs pos="100000">
                      <a:schemeClr val="tx1"/>
                    </a:gs>
                  </a:gsLst>
                  <a:lin ang="5400000" scaled="0"/>
                </a:gradFill>
                <a:latin typeface="+mn-lt"/>
                <a:ea typeface="+mn-ea"/>
                <a:cs typeface="+mn-cs"/>
              </a:defRPr>
            </a:lvl1pPr>
            <a:lvl2pPr marL="586698" indent="-336145">
              <a:defRPr lang="en-US" sz="2353" b="0" kern="1200" spc="0" baseline="0" dirty="0">
                <a:gradFill>
                  <a:gsLst>
                    <a:gs pos="1250">
                      <a:schemeClr val="tx1"/>
                    </a:gs>
                    <a:gs pos="100000">
                      <a:schemeClr val="tx1"/>
                    </a:gs>
                  </a:gsLst>
                  <a:lin ang="5400000" scaled="0"/>
                </a:gradFill>
                <a:latin typeface="+mn-lt"/>
                <a:ea typeface="+mn-ea"/>
                <a:cs typeface="+mn-cs"/>
              </a:defRPr>
            </a:lvl2pPr>
            <a:lvl3pPr marL="778113" indent="-336145">
              <a:tabLst/>
              <a:defRPr lang="en-US" sz="2157" b="0" kern="1200" spc="0" baseline="0" dirty="0">
                <a:gradFill>
                  <a:gsLst>
                    <a:gs pos="1250">
                      <a:schemeClr val="tx1"/>
                    </a:gs>
                    <a:gs pos="100000">
                      <a:schemeClr val="tx1"/>
                    </a:gs>
                  </a:gsLst>
                  <a:lin ang="5400000" scaled="0"/>
                </a:gradFill>
                <a:latin typeface="+mn-lt"/>
                <a:ea typeface="+mn-ea"/>
                <a:cs typeface="+mn-cs"/>
              </a:defRPr>
            </a:lvl3pPr>
            <a:lvl4pPr marL="975753" indent="-336145">
              <a:defRPr lang="en-US" sz="2157" b="0" kern="1200" spc="0" baseline="0" dirty="0">
                <a:gradFill>
                  <a:gsLst>
                    <a:gs pos="1250">
                      <a:schemeClr val="tx1"/>
                    </a:gs>
                    <a:gs pos="100000">
                      <a:schemeClr val="tx1"/>
                    </a:gs>
                  </a:gsLst>
                  <a:lin ang="5400000" scaled="0"/>
                </a:gradFill>
                <a:latin typeface="+mn-lt"/>
                <a:ea typeface="+mn-ea"/>
                <a:cs typeface="+mn-cs"/>
              </a:defRPr>
            </a:lvl4pPr>
            <a:lvl5pPr marL="1173395" indent="-336145">
              <a:tabLst/>
              <a:defRPr lang="en-US" sz="2157" b="0" kern="1200" spc="0" baseline="0" dirty="0">
                <a:gradFill>
                  <a:gsLst>
                    <a:gs pos="1250">
                      <a:schemeClr val="tx1"/>
                    </a:gs>
                    <a:gs pos="100000">
                      <a:schemeClr val="tx1"/>
                    </a:gs>
                  </a:gsLst>
                  <a:lin ang="5400000" scaled="0"/>
                </a:gradFill>
                <a:latin typeface="+mn-lt"/>
                <a:ea typeface="+mn-ea"/>
                <a:cs typeface="+mn-cs"/>
              </a:defRPr>
            </a:lvl5pPr>
          </a:lstStyle>
          <a:p>
            <a:pPr marL="227209" marR="0" lvl="0"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Edit Master text styles</a:t>
            </a:r>
          </a:p>
          <a:p>
            <a:pPr marL="227209" marR="0" lvl="1"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Second level</a:t>
            </a:r>
          </a:p>
          <a:p>
            <a:pPr marL="227209" marR="0" lvl="2"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Third level</a:t>
            </a:r>
          </a:p>
          <a:p>
            <a:pPr marL="227209" marR="0" lvl="3"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Fourth level</a:t>
            </a:r>
          </a:p>
          <a:p>
            <a:pPr marL="227209" marR="0" lvl="4"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Fifth level</a:t>
            </a:r>
            <a:endParaRPr lang="en-US" dirty="0"/>
          </a:p>
        </p:txBody>
      </p:sp>
    </p:spTree>
    <p:extLst>
      <p:ext uri="{BB962C8B-B14F-4D97-AF65-F5344CB8AC3E}">
        <p14:creationId xmlns:p14="http://schemas.microsoft.com/office/powerpoint/2010/main" val="2570080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814951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4.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86"/>
            <a:ext cx="9859116" cy="1158793"/>
          </a:xfrm>
          <a:noFill/>
        </p:spPr>
        <p:txBody>
          <a:bodyPr tIns="91440" bIns="91440" anchor="t" anchorCtr="0">
            <a:spAutoFit/>
          </a:bodyPr>
          <a:lstStyle>
            <a:lvl1pPr>
              <a:defRPr sz="7058" spc="-98"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0" y="3877277"/>
            <a:ext cx="9860674" cy="724246"/>
          </a:xfrm>
          <a:noFill/>
        </p:spPr>
        <p:txBody>
          <a:bodyPr lIns="182880" tIns="146304" rIns="182880" bIns="146304">
            <a:spAutoFit/>
          </a:bodyPr>
          <a:lstStyle>
            <a:lvl1pPr marL="0" indent="0">
              <a:spcBef>
                <a:spcPts val="0"/>
              </a:spcBef>
              <a:buNone/>
              <a:defRPr sz="3137" spc="0" baseline="0">
                <a:gradFill>
                  <a:gsLst>
                    <a:gs pos="0">
                      <a:schemeClr val="tx1"/>
                    </a:gs>
                    <a:gs pos="10000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22756542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5.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86"/>
            <a:ext cx="9859116" cy="1158793"/>
          </a:xfrm>
          <a:noFill/>
        </p:spPr>
        <p:txBody>
          <a:bodyPr tIns="91440" bIns="91440" anchor="t" anchorCtr="0">
            <a:spAutoFit/>
          </a:bodyPr>
          <a:lstStyle>
            <a:lvl1pPr>
              <a:defRPr lang="en-US" sz="7058"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a:t>Video title</a:t>
            </a:r>
          </a:p>
        </p:txBody>
      </p:sp>
    </p:spTree>
    <p:extLst>
      <p:ext uri="{BB962C8B-B14F-4D97-AF65-F5344CB8AC3E}">
        <p14:creationId xmlns:p14="http://schemas.microsoft.com/office/powerpoint/2010/main" val="97190032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6.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0458151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7.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90667753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8.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686648"/>
            <a:ext cx="4795873" cy="1484704"/>
          </a:xfrm>
        </p:spPr>
        <p:txBody>
          <a:bodyPr wrap="square" anchor="ctr">
            <a:spAutoFit/>
          </a:bodyPr>
          <a:lstStyle>
            <a:lvl1pPr>
              <a:defRPr sz="4705" baseline="0">
                <a:gradFill>
                  <a:gsLst>
                    <a:gs pos="1250">
                      <a:schemeClr val="tx1"/>
                    </a:gs>
                    <a:gs pos="100000">
                      <a:schemeClr val="tx1"/>
                    </a:gs>
                  </a:gsLst>
                  <a:lin ang="5400000" scaled="0"/>
                </a:gradFill>
              </a:defRPr>
            </a:lvl1pPr>
          </a:lstStyle>
          <a:p>
            <a:r>
              <a:rPr lang="en-US" dirty="0"/>
              <a:t>Square photo layout</a:t>
            </a:r>
          </a:p>
        </p:txBody>
      </p:sp>
      <p:sp>
        <p:nvSpPr>
          <p:cNvPr id="6" name="Picture Placeholder 4"/>
          <p:cNvSpPr>
            <a:spLocks noGrp="1" noChangeAspect="1"/>
          </p:cNvSpPr>
          <p:nvPr>
            <p:ph type="pic" sz="quarter" idx="10"/>
          </p:nvPr>
        </p:nvSpPr>
        <p:spPr bwMode="ltGray">
          <a:xfrm>
            <a:off x="5334350" y="0"/>
            <a:ext cx="6857650" cy="6856100"/>
          </a:xfrm>
          <a:prstGeom prst="rect">
            <a:avLst/>
          </a:prstGeo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295723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3427">
          <p15:clr>
            <a:srgbClr val="FBAE40"/>
          </p15:clr>
        </p15:guide>
      </p15:sldGuideLst>
    </p:ext>
  </p:extLst>
</p:sldLayout>
</file>

<file path=ppt/slideLayouts/slideLayout469.xml><?xml version="1.0" encoding="utf-8"?>
<p:sldLayout xmlns:a="http://schemas.openxmlformats.org/drawingml/2006/main" xmlns:r="http://schemas.openxmlformats.org/officeDocument/2006/relationships" xmlns:p="http://schemas.openxmlformats.org/presentationml/2006/main" preserve="1" userDrawn="1">
  <p:cSld name="Blan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84908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lank_silver">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014837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901836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765"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2225866"/>
          </a:xfrm>
        </p:spPr>
        <p:txBody>
          <a:bodyPr/>
          <a:lstStyle>
            <a:lvl1pPr marL="0" indent="0">
              <a:buNone/>
              <a:defRPr sz="3235">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3972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73090"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79851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30292"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51416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2.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924" eaLnBrk="0" hangingPunct="0"/>
            <a:r>
              <a:rPr lang="en-US" sz="686" dirty="0">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1632" y="470067"/>
            <a:ext cx="1423303" cy="304828"/>
          </a:xfrm>
          <a:prstGeom prst="rect">
            <a:avLst/>
          </a:prstGeom>
        </p:spPr>
      </p:pic>
    </p:spTree>
    <p:extLst>
      <p:ext uri="{BB962C8B-B14F-4D97-AF65-F5344CB8AC3E}">
        <p14:creationId xmlns:p14="http://schemas.microsoft.com/office/powerpoint/2010/main" val="38248037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4684200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5998"/>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12" indent="0" algn="ctr">
              <a:buNone/>
              <a:defRPr sz="2000"/>
            </a:lvl2pPr>
            <a:lvl3pPr marL="914225" indent="0" algn="ctr">
              <a:buNone/>
              <a:defRPr sz="1800"/>
            </a:lvl3pPr>
            <a:lvl4pPr marL="1371337" indent="0" algn="ctr">
              <a:buNone/>
              <a:defRPr sz="1600"/>
            </a:lvl4pPr>
            <a:lvl5pPr marL="1828449" indent="0" algn="ctr">
              <a:buNone/>
              <a:defRPr sz="1600"/>
            </a:lvl5pPr>
            <a:lvl6pPr marL="2285561" indent="0" algn="ctr">
              <a:buNone/>
              <a:defRPr sz="1600"/>
            </a:lvl6pPr>
            <a:lvl7pPr marL="2742674" indent="0" algn="ctr">
              <a:buNone/>
              <a:defRPr sz="1600"/>
            </a:lvl7pPr>
            <a:lvl8pPr marL="3199785" indent="0" algn="ctr">
              <a:buNone/>
              <a:defRPr sz="1600"/>
            </a:lvl8pPr>
            <a:lvl9pPr marL="3656897"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10/16/2017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04057041"/>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10/16/2017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835305831"/>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p:spPr>
        <p:txBody>
          <a:bodyPr anchor="b"/>
          <a:lstStyle>
            <a:lvl1pPr>
              <a:defRPr sz="5998"/>
            </a:lvl1pPr>
          </a:lstStyle>
          <a:p>
            <a:r>
              <a:rPr lang="en-US"/>
              <a:t>Click to edit Master title style</a:t>
            </a:r>
            <a:endParaRPr lang="en-US" dirty="0"/>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112" indent="0">
              <a:buNone/>
              <a:defRPr sz="2000">
                <a:solidFill>
                  <a:schemeClr val="tx1">
                    <a:tint val="75000"/>
                  </a:schemeClr>
                </a:solidFill>
              </a:defRPr>
            </a:lvl2pPr>
            <a:lvl3pPr marL="914225" indent="0">
              <a:buNone/>
              <a:defRPr sz="1800">
                <a:solidFill>
                  <a:schemeClr val="tx1">
                    <a:tint val="75000"/>
                  </a:schemeClr>
                </a:solidFill>
              </a:defRPr>
            </a:lvl3pPr>
            <a:lvl4pPr marL="1371337" indent="0">
              <a:buNone/>
              <a:defRPr sz="1600">
                <a:solidFill>
                  <a:schemeClr val="tx1">
                    <a:tint val="75000"/>
                  </a:schemeClr>
                </a:solidFill>
              </a:defRPr>
            </a:lvl4pPr>
            <a:lvl5pPr marL="1828449" indent="0">
              <a:buNone/>
              <a:defRPr sz="1600">
                <a:solidFill>
                  <a:schemeClr val="tx1">
                    <a:tint val="75000"/>
                  </a:schemeClr>
                </a:solidFill>
              </a:defRPr>
            </a:lvl5pPr>
            <a:lvl6pPr marL="2285561" indent="0">
              <a:buNone/>
              <a:defRPr sz="1600">
                <a:solidFill>
                  <a:schemeClr val="tx1">
                    <a:tint val="75000"/>
                  </a:schemeClr>
                </a:solidFill>
              </a:defRPr>
            </a:lvl6pPr>
            <a:lvl7pPr marL="2742674" indent="0">
              <a:buNone/>
              <a:defRPr sz="1600">
                <a:solidFill>
                  <a:schemeClr val="tx1">
                    <a:tint val="75000"/>
                  </a:schemeClr>
                </a:solidFill>
              </a:defRPr>
            </a:lvl7pPr>
            <a:lvl8pPr marL="3199785" indent="0">
              <a:buNone/>
              <a:defRPr sz="1600">
                <a:solidFill>
                  <a:schemeClr val="tx1">
                    <a:tint val="75000"/>
                  </a:schemeClr>
                </a:solidFill>
              </a:defRPr>
            </a:lvl8pPr>
            <a:lvl9pPr marL="3656897"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10/16/2017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444054828"/>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10/16/2017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834903076"/>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12" indent="0">
              <a:buNone/>
              <a:defRPr sz="2000" b="1"/>
            </a:lvl2pPr>
            <a:lvl3pPr marL="914225" indent="0">
              <a:buNone/>
              <a:defRPr sz="1800" b="1"/>
            </a:lvl3pPr>
            <a:lvl4pPr marL="1371337" indent="0">
              <a:buNone/>
              <a:defRPr sz="1600" b="1"/>
            </a:lvl4pPr>
            <a:lvl5pPr marL="1828449" indent="0">
              <a:buNone/>
              <a:defRPr sz="1600" b="1"/>
            </a:lvl5pPr>
            <a:lvl6pPr marL="2285561" indent="0">
              <a:buNone/>
              <a:defRPr sz="1600" b="1"/>
            </a:lvl6pPr>
            <a:lvl7pPr marL="2742674" indent="0">
              <a:buNone/>
              <a:defRPr sz="1600" b="1"/>
            </a:lvl7pPr>
            <a:lvl8pPr marL="3199785" indent="0">
              <a:buNone/>
              <a:defRPr sz="1600" b="1"/>
            </a:lvl8pPr>
            <a:lvl9pPr marL="3656897"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112" indent="0">
              <a:buNone/>
              <a:defRPr sz="2000" b="1"/>
            </a:lvl2pPr>
            <a:lvl3pPr marL="914225" indent="0">
              <a:buNone/>
              <a:defRPr sz="1800" b="1"/>
            </a:lvl3pPr>
            <a:lvl4pPr marL="1371337" indent="0">
              <a:buNone/>
              <a:defRPr sz="1600" b="1"/>
            </a:lvl4pPr>
            <a:lvl5pPr marL="1828449" indent="0">
              <a:buNone/>
              <a:defRPr sz="1600" b="1"/>
            </a:lvl5pPr>
            <a:lvl6pPr marL="2285561" indent="0">
              <a:buNone/>
              <a:defRPr sz="1600" b="1"/>
            </a:lvl6pPr>
            <a:lvl7pPr marL="2742674" indent="0">
              <a:buNone/>
              <a:defRPr sz="1600" b="1"/>
            </a:lvl7pPr>
            <a:lvl8pPr marL="3199785" indent="0">
              <a:buNone/>
              <a:defRPr sz="1600" b="1"/>
            </a:lvl8pPr>
            <a:lvl9pPr marL="365689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10/16/2017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680299495"/>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10/16/2017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6081010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nk_cyan">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5876782"/>
      </p:ext>
    </p:extLst>
  </p:cSld>
  <p:clrMapOvr>
    <a:masterClrMapping/>
  </p:clrMapOvr>
  <p:transition>
    <p:fade/>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10/16/2017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976621689"/>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9"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112" indent="0">
              <a:buNone/>
              <a:defRPr sz="1400"/>
            </a:lvl2pPr>
            <a:lvl3pPr marL="914225" indent="0">
              <a:buNone/>
              <a:defRPr sz="1200"/>
            </a:lvl3pPr>
            <a:lvl4pPr marL="1371337" indent="0">
              <a:buNone/>
              <a:defRPr sz="1000"/>
            </a:lvl4pPr>
            <a:lvl5pPr marL="1828449" indent="0">
              <a:buNone/>
              <a:defRPr sz="1000"/>
            </a:lvl5pPr>
            <a:lvl6pPr marL="2285561" indent="0">
              <a:buNone/>
              <a:defRPr sz="1000"/>
            </a:lvl6pPr>
            <a:lvl7pPr marL="2742674" indent="0">
              <a:buNone/>
              <a:defRPr sz="1000"/>
            </a:lvl7pPr>
            <a:lvl8pPr marL="3199785" indent="0">
              <a:buNone/>
              <a:defRPr sz="1000"/>
            </a:lvl8pPr>
            <a:lvl9pPr marL="3656897"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10/16/2017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97278560"/>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9" y="987426"/>
            <a:ext cx="6172200" cy="4873625"/>
          </a:xfrm>
        </p:spPr>
        <p:txBody>
          <a:bodyPr anchor="t"/>
          <a:lstStyle>
            <a:lvl1pPr marL="0" indent="0">
              <a:buNone/>
              <a:defRPr sz="3200"/>
            </a:lvl1pPr>
            <a:lvl2pPr marL="457112" indent="0">
              <a:buNone/>
              <a:defRPr sz="2800"/>
            </a:lvl2pPr>
            <a:lvl3pPr marL="914225" indent="0">
              <a:buNone/>
              <a:defRPr sz="2400"/>
            </a:lvl3pPr>
            <a:lvl4pPr marL="1371337" indent="0">
              <a:buNone/>
              <a:defRPr sz="2000"/>
            </a:lvl4pPr>
            <a:lvl5pPr marL="1828449" indent="0">
              <a:buNone/>
              <a:defRPr sz="2000"/>
            </a:lvl5pPr>
            <a:lvl6pPr marL="2285561" indent="0">
              <a:buNone/>
              <a:defRPr sz="2000"/>
            </a:lvl6pPr>
            <a:lvl7pPr marL="2742674" indent="0">
              <a:buNone/>
              <a:defRPr sz="2000"/>
            </a:lvl7pPr>
            <a:lvl8pPr marL="3199785" indent="0">
              <a:buNone/>
              <a:defRPr sz="2000"/>
            </a:lvl8pPr>
            <a:lvl9pPr marL="3656897"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112" indent="0">
              <a:buNone/>
              <a:defRPr sz="1400"/>
            </a:lvl2pPr>
            <a:lvl3pPr marL="914225" indent="0">
              <a:buNone/>
              <a:defRPr sz="1200"/>
            </a:lvl3pPr>
            <a:lvl4pPr marL="1371337" indent="0">
              <a:buNone/>
              <a:defRPr sz="1000"/>
            </a:lvl4pPr>
            <a:lvl5pPr marL="1828449" indent="0">
              <a:buNone/>
              <a:defRPr sz="1000"/>
            </a:lvl5pPr>
            <a:lvl6pPr marL="2285561" indent="0">
              <a:buNone/>
              <a:defRPr sz="1000"/>
            </a:lvl6pPr>
            <a:lvl7pPr marL="2742674" indent="0">
              <a:buNone/>
              <a:defRPr sz="1000"/>
            </a:lvl7pPr>
            <a:lvl8pPr marL="3199785" indent="0">
              <a:buNone/>
              <a:defRPr sz="1000"/>
            </a:lvl8pPr>
            <a:lvl9pPr marL="3656897"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10/16/2017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562563899"/>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10/16/2017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693170010"/>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6"/>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6"/>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10/16/2017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817120005"/>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40" y="1189178"/>
            <a:ext cx="11653523" cy="1985641"/>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54" indent="0">
              <a:buNone/>
              <a:defRPr/>
            </a:lvl3pPr>
            <a:lvl4pPr marL="448107" indent="0">
              <a:buNone/>
              <a:defRPr/>
            </a:lvl4pPr>
            <a:lvl5pPr marL="672161"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64014595"/>
      </p:ext>
    </p:extLst>
  </p:cSld>
  <p:clrMapOvr>
    <a:masterClrMapping/>
  </p:clrMapOvr>
  <p:transition>
    <p:fade/>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p:cSld name="Agend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2C6"/>
                </a:solidFill>
              </a:defRPr>
            </a:lvl1pPr>
          </a:lstStyle>
          <a:p>
            <a:r>
              <a:rPr lang="en-US"/>
              <a:t>Click to edit Master title style</a:t>
            </a:r>
          </a:p>
        </p:txBody>
      </p:sp>
      <p:pic>
        <p:nvPicPr>
          <p:cNvPr id="5" name="Picture 4"/>
          <p:cNvPicPr>
            <a:picLocks noChangeAspect="1"/>
          </p:cNvPicPr>
          <p:nvPr/>
        </p:nvPicPr>
        <p:blipFill>
          <a:blip r:embed="rId2"/>
          <a:stretch>
            <a:fillRect/>
          </a:stretch>
        </p:blipFill>
        <p:spPr>
          <a:xfrm>
            <a:off x="4610704" y="5782138"/>
            <a:ext cx="7056143" cy="1075862"/>
          </a:xfrm>
          <a:prstGeom prst="rect">
            <a:avLst/>
          </a:prstGeom>
        </p:spPr>
      </p:pic>
    </p:spTree>
    <p:extLst>
      <p:ext uri="{BB962C8B-B14F-4D97-AF65-F5344CB8AC3E}">
        <p14:creationId xmlns:p14="http://schemas.microsoft.com/office/powerpoint/2010/main" val="1851968041"/>
      </p:ext>
    </p:extLst>
  </p:cSld>
  <p:clrMapOvr>
    <a:masterClrMapping/>
  </p:clrMapOvr>
  <p:transition>
    <p:fade/>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userDrawn="1">
  <p:cSld name="Blank_charcoal">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90588778"/>
      </p:ext>
    </p:extLst>
  </p:cSld>
  <p:clrMapOvr>
    <a:masterClrMapping/>
  </p:clrMapOvr>
  <p:transition>
    <p:fade/>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0" y="1189177"/>
            <a:ext cx="11653523" cy="1999715"/>
          </a:xfrm>
        </p:spPr>
        <p:txBody>
          <a:bodyPr>
            <a:spAutoFit/>
          </a:bodyPr>
          <a:lstStyle>
            <a:lvl1pPr>
              <a:defRPr sz="3920">
                <a:gradFill>
                  <a:gsLst>
                    <a:gs pos="1250">
                      <a:schemeClr val="tx2"/>
                    </a:gs>
                    <a:gs pos="99000">
                      <a:schemeClr val="tx2"/>
                    </a:gs>
                  </a:gsLst>
                  <a:lin ang="5400000" scaled="0"/>
                </a:gra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3628699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p:cSld name="Title and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solidFill>
                  <a:srgbClr val="0078D7"/>
                </a:solidFill>
              </a:defRPr>
            </a:lvl1pPr>
          </a:lstStyle>
          <a:p>
            <a:r>
              <a:rPr lang="en-US"/>
              <a:t>Click to edit Master title style</a:t>
            </a:r>
            <a:endParaRPr lang="en-US" dirty="0"/>
          </a:p>
        </p:txBody>
      </p:sp>
      <p:sp>
        <p:nvSpPr>
          <p:cNvPr id="6" name="Text Placeholder 5"/>
          <p:cNvSpPr>
            <a:spLocks noGrp="1"/>
          </p:cNvSpPr>
          <p:nvPr>
            <p:ph type="body" sz="quarter" idx="10"/>
          </p:nvPr>
        </p:nvSpPr>
        <p:spPr>
          <a:xfrm>
            <a:off x="358570" y="1344829"/>
            <a:ext cx="11474238" cy="1819668"/>
          </a:xfrm>
        </p:spPr>
        <p:txBody>
          <a:bodyPr>
            <a:spAutoFit/>
          </a:bodyPr>
          <a:lstStyle>
            <a:lvl1pPr marL="0" indent="0">
              <a:spcBef>
                <a:spcPts val="588"/>
              </a:spcBef>
              <a:buNone/>
              <a:defRPr sz="2745" spc="-29" baseline="0">
                <a:solidFill>
                  <a:srgbClr val="0072C6"/>
                </a:solidFill>
                <a:latin typeface="+mj-lt"/>
              </a:defRPr>
            </a:lvl1pPr>
            <a:lvl2pPr marL="0" indent="0">
              <a:spcBef>
                <a:spcPts val="588"/>
              </a:spcBef>
              <a:buFontTx/>
              <a:buNone/>
              <a:defRPr sz="1961"/>
            </a:lvl2pPr>
            <a:lvl3pPr marL="224054" indent="0">
              <a:spcBef>
                <a:spcPts val="588"/>
              </a:spcBef>
              <a:buNone/>
              <a:defRPr/>
            </a:lvl3pPr>
            <a:lvl4pPr marL="448107" indent="0">
              <a:spcBef>
                <a:spcPts val="588"/>
              </a:spcBef>
              <a:buNone/>
              <a:defRPr/>
            </a:lvl4pPr>
            <a:lvl5pPr marL="672161" indent="0">
              <a:spcBef>
                <a:spcPts val="588"/>
              </a:spcBef>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76435389"/>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39" y="6171616"/>
            <a:ext cx="11653522" cy="395317"/>
          </a:xfrm>
          <a:prstGeom prst="rect">
            <a:avLst/>
          </a:prstGeom>
          <a:noFill/>
          <a:ln w="12700">
            <a:noFill/>
            <a:miter lim="800000"/>
            <a:headEnd type="none" w="sm" len="sm"/>
            <a:tailEnd type="none" w="sm" len="sm"/>
          </a:ln>
          <a:effectLst/>
        </p:spPr>
        <p:txBody>
          <a:bodyPr vert="horz" wrap="square" lIns="179285" tIns="143428" rIns="179285" bIns="143428" numCol="1" anchor="t" anchorCtr="0" compatLnSpc="1">
            <a:prstTxWarp prst="textNoShape">
              <a:avLst/>
            </a:prstTxWarp>
            <a:spAutoFit/>
          </a:bodyPr>
          <a:lstStyle/>
          <a:p>
            <a:pPr marL="0" marR="0" lvl="0" indent="0" algn="l" defTabSz="913924" rtl="0" eaLnBrk="0" fontAlgn="auto" latinLnBrk="0" hangingPunct="0">
              <a:lnSpc>
                <a:spcPct val="100000"/>
              </a:lnSpc>
              <a:spcBef>
                <a:spcPts val="0"/>
              </a:spcBef>
              <a:spcAft>
                <a:spcPts val="0"/>
              </a:spcAft>
              <a:buClrTx/>
              <a:buSzTx/>
              <a:buFontTx/>
              <a:buNone/>
              <a:tabLst/>
              <a:defRPr/>
            </a:pPr>
            <a:r>
              <a:rPr kumimoji="0" lang="en-US" sz="686"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Segoe UI" pitchFamily="34" charset="0"/>
              </a:rPr>
              <a:t>© 2014 Microsoft Corporation. All rights reserved. </a:t>
            </a:r>
          </a:p>
        </p:txBody>
      </p:sp>
      <p:pic>
        <p:nvPicPr>
          <p:cNvPr id="4" name="Picture 3"/>
          <p:cNvPicPr>
            <a:picLocks noChangeAspect="1"/>
          </p:cNvPicPr>
          <p:nvPr userDrawn="1"/>
        </p:nvPicPr>
        <p:blipFill>
          <a:blip r:embed="rId2"/>
          <a:stretch>
            <a:fillRect/>
          </a:stretch>
        </p:blipFill>
        <p:spPr bwMode="black">
          <a:xfrm>
            <a:off x="450205" y="3083652"/>
            <a:ext cx="3227129" cy="692059"/>
          </a:xfrm>
          <a:prstGeom prst="rect">
            <a:avLst/>
          </a:prstGeom>
        </p:spPr>
      </p:pic>
    </p:spTree>
    <p:extLst>
      <p:ext uri="{BB962C8B-B14F-4D97-AF65-F5344CB8AC3E}">
        <p14:creationId xmlns:p14="http://schemas.microsoft.com/office/powerpoint/2010/main" val="4174201404"/>
      </p:ext>
    </p:extLst>
  </p:cSld>
  <p:clrMapOvr>
    <a:masterClrMapping/>
  </p:clrMapOvr>
  <p:transition>
    <p:fade/>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preserve="1" userDrawn="1">
  <p:cSld name="Walkin Build 2017">
    <p:bg>
      <p:bgPr>
        <a:solidFill>
          <a:schemeClr val="accent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5462884"/>
          </a:xfrm>
          <a:prstGeom prst="rect">
            <a:avLst/>
          </a:prstGeom>
        </p:spPr>
      </p:pic>
      <p:sp>
        <p:nvSpPr>
          <p:cNvPr id="8" name="Rectangle 7"/>
          <p:cNvSpPr/>
          <p:nvPr userDrawn="1"/>
        </p:nvSpPr>
        <p:spPr bwMode="auto">
          <a:xfrm>
            <a:off x="1648" y="4863467"/>
            <a:ext cx="12190352" cy="1994533"/>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1633" y="5253375"/>
            <a:ext cx="2596555" cy="1146975"/>
          </a:xfrm>
          <a:prstGeom prst="rect">
            <a:avLst/>
          </a:prstGeom>
        </p:spPr>
      </p:pic>
      <p:pic>
        <p:nvPicPr>
          <p:cNvPr id="12" name="Picture 1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51632" y="470066"/>
            <a:ext cx="1423303" cy="303612"/>
          </a:xfrm>
          <a:prstGeom prst="rect">
            <a:avLst/>
          </a:prstGeom>
        </p:spPr>
      </p:pic>
      <p:pic>
        <p:nvPicPr>
          <p:cNvPr id="14" name="Picture 13"/>
          <p:cNvPicPr>
            <a:picLocks noChangeAspect="1"/>
          </p:cNvPicPr>
          <p:nvPr userDrawn="1"/>
        </p:nvPicPr>
        <p:blipFill rotWithShape="1">
          <a:blip r:embed="rId5" cstate="screen">
            <a:extLst>
              <a:ext uri="{28A0092B-C50C-407E-A947-70E740481C1C}">
                <a14:useLocalDpi xmlns:a14="http://schemas.microsoft.com/office/drawing/2010/main"/>
              </a:ext>
            </a:extLst>
          </a:blip>
          <a:srcRect l="-17523"/>
          <a:stretch/>
        </p:blipFill>
        <p:spPr>
          <a:xfrm>
            <a:off x="7599824" y="4863467"/>
            <a:ext cx="4592176" cy="1994533"/>
          </a:xfrm>
          <a:prstGeom prst="rect">
            <a:avLst/>
          </a:prstGeom>
        </p:spPr>
      </p:pic>
    </p:spTree>
    <p:extLst>
      <p:ext uri="{BB962C8B-B14F-4D97-AF65-F5344CB8AC3E}">
        <p14:creationId xmlns:p14="http://schemas.microsoft.com/office/powerpoint/2010/main" val="10404524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2084187"/>
            <a:ext cx="8964185" cy="1793090"/>
          </a:xfrm>
          <a:noFill/>
        </p:spPr>
        <p:txBody>
          <a:bodyPr lIns="146304" tIns="91440" rIns="146304" bIns="91440" anchor="t" anchorCtr="0"/>
          <a:lstStyle>
            <a:lvl1pPr>
              <a:defRPr sz="5294" spc="-98" baseline="0">
                <a:gradFill>
                  <a:gsLst>
                    <a:gs pos="62564">
                      <a:schemeClr val="tx1"/>
                    </a:gs>
                    <a:gs pos="55000">
                      <a:schemeClr val="tx1"/>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69301" y="3878574"/>
            <a:ext cx="7171337" cy="1792326"/>
          </a:xfrm>
          <a:noFill/>
        </p:spPr>
        <p:txBody>
          <a:bodyPr lIns="164592" tIns="109728" rIns="164592" bIns="109728">
            <a:noAutofit/>
          </a:bodyPr>
          <a:lstStyle>
            <a:lvl1pPr marL="0" indent="0">
              <a:spcBef>
                <a:spcPts val="0"/>
              </a:spcBef>
              <a:buNone/>
              <a:defRPr sz="3137" spc="0" baseline="0">
                <a:gradFill>
                  <a:gsLst>
                    <a:gs pos="91000">
                      <a:schemeClr val="tx1"/>
                    </a:gs>
                    <a:gs pos="0">
                      <a:schemeClr val="tx1"/>
                    </a:gs>
                  </a:gsLst>
                  <a:lin ang="5400000" scaled="0"/>
                </a:gradFill>
                <a:latin typeface="+mn-lt"/>
              </a:defRPr>
            </a:lvl1pPr>
          </a:lstStyle>
          <a:p>
            <a:pPr lvl="0"/>
            <a:r>
              <a:rPr lang="en-US" dirty="0"/>
              <a:t>Speaker name</a:t>
            </a:r>
          </a:p>
        </p:txBody>
      </p:sp>
      <p:pic>
        <p:nvPicPr>
          <p:cNvPr id="6" name="MS logo white - E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1632" y="470067"/>
            <a:ext cx="1423303" cy="304828"/>
          </a:xfrm>
          <a:prstGeom prst="rect">
            <a:avLst/>
          </a:prstGeom>
        </p:spPr>
      </p:pic>
      <p:pic>
        <p:nvPicPr>
          <p:cNvPr id="7" name="Picture 6"/>
          <p:cNvPicPr>
            <a:picLocks noChangeAspect="1"/>
          </p:cNvPicPr>
          <p:nvPr userDrawn="1"/>
        </p:nvPicPr>
        <p:blipFill rotWithShape="1">
          <a:blip r:embed="rId3" cstate="screen">
            <a:extLst>
              <a:ext uri="{28A0092B-C50C-407E-A947-70E740481C1C}">
                <a14:useLocalDpi xmlns:a14="http://schemas.microsoft.com/office/drawing/2010/main"/>
              </a:ext>
            </a:extLst>
          </a:blip>
          <a:srcRect l="-33002"/>
          <a:stretch/>
        </p:blipFill>
        <p:spPr>
          <a:xfrm>
            <a:off x="7599824" y="4985515"/>
            <a:ext cx="4592176" cy="1872486"/>
          </a:xfrm>
          <a:prstGeom prst="rect">
            <a:avLst/>
          </a:prstGeom>
        </p:spPr>
      </p:pic>
      <p:sp>
        <p:nvSpPr>
          <p:cNvPr id="8" name="Text Placeholder 3"/>
          <p:cNvSpPr>
            <a:spLocks noGrp="1"/>
          </p:cNvSpPr>
          <p:nvPr>
            <p:ph type="body" sz="quarter" idx="15" hasCustomPrompt="1"/>
          </p:nvPr>
        </p:nvSpPr>
        <p:spPr>
          <a:xfrm>
            <a:off x="9233488" y="291069"/>
            <a:ext cx="2689274" cy="452654"/>
          </a:xfrm>
        </p:spPr>
        <p:txBody>
          <a:bodyPr/>
          <a:lstStyle>
            <a:lvl1pPr marL="0" marR="0" indent="0" algn="r" defTabSz="914367" rtl="0" eaLnBrk="1" fontAlgn="auto" latinLnBrk="0" hangingPunct="1">
              <a:lnSpc>
                <a:spcPct val="90000"/>
              </a:lnSpc>
              <a:spcBef>
                <a:spcPct val="20000"/>
              </a:spcBef>
              <a:spcAft>
                <a:spcPts val="0"/>
              </a:spcAft>
              <a:buClrTx/>
              <a:buSzPct val="90000"/>
              <a:buFont typeface="Arial" pitchFamily="34" charset="0"/>
              <a:buNone/>
              <a:tabLst/>
              <a:defRPr lang="en-US" sz="1961" kern="1200" spc="0" baseline="0" dirty="0">
                <a:gradFill>
                  <a:gsLst>
                    <a:gs pos="1250">
                      <a:schemeClr val="tx1"/>
                    </a:gs>
                    <a:gs pos="100000">
                      <a:schemeClr val="tx1"/>
                    </a:gs>
                  </a:gsLst>
                  <a:lin ang="5400000" scaled="0"/>
                </a:gradFill>
                <a:latin typeface="+mn-lt"/>
                <a:ea typeface="+mn-ea"/>
                <a:cs typeface="+mn-cs"/>
              </a:defRPr>
            </a:lvl1pPr>
          </a:lstStyle>
          <a:p>
            <a:pPr lvl="0"/>
            <a:r>
              <a:rPr lang="en-US" dirty="0"/>
              <a:t>Session Code</a:t>
            </a:r>
          </a:p>
        </p:txBody>
      </p:sp>
      <p:sp>
        <p:nvSpPr>
          <p:cNvPr id="4" name="Rectangle 3"/>
          <p:cNvSpPr/>
          <p:nvPr userDrawn="1"/>
        </p:nvSpPr>
        <p:spPr>
          <a:xfrm>
            <a:off x="277180" y="5923422"/>
            <a:ext cx="1601979" cy="651821"/>
          </a:xfrm>
          <a:prstGeom prst="rect">
            <a:avLst/>
          </a:prstGeom>
        </p:spPr>
        <p:txBody>
          <a:bodyPr wrap="none" lIns="179285" tIns="143428" rIns="179285" bIns="143428">
            <a:spAutoFit/>
          </a:bodyPr>
          <a:lstStyle/>
          <a:p>
            <a:r>
              <a:rPr lang="en-US" sz="2353" dirty="0">
                <a:gradFill>
                  <a:gsLst>
                    <a:gs pos="2597">
                      <a:schemeClr val="tx1"/>
                    </a:gs>
                    <a:gs pos="18182">
                      <a:schemeClr val="tx1"/>
                    </a:gs>
                  </a:gsLst>
                  <a:lin ang="5400000" scaled="1"/>
                </a:gradFill>
              </a:rPr>
              <a:t>#</a:t>
            </a:r>
            <a:r>
              <a:rPr lang="en-US" sz="2353" dirty="0" err="1">
                <a:gradFill>
                  <a:gsLst>
                    <a:gs pos="2597">
                      <a:schemeClr val="tx1"/>
                    </a:gs>
                    <a:gs pos="18182">
                      <a:schemeClr val="tx1"/>
                    </a:gs>
                  </a:gsLst>
                  <a:lin ang="5400000" scaled="1"/>
                </a:gradFill>
              </a:rPr>
              <a:t>MSBuild</a:t>
            </a:r>
            <a:endParaRPr lang="en-US" sz="2353" dirty="0">
              <a:gradFill>
                <a:gsLst>
                  <a:gs pos="2597">
                    <a:schemeClr val="tx1"/>
                  </a:gs>
                  <a:gs pos="18182">
                    <a:schemeClr val="tx1"/>
                  </a:gs>
                </a:gsLst>
                <a:lin ang="5400000" scaled="1"/>
              </a:gradFill>
            </a:endParaRPr>
          </a:p>
        </p:txBody>
      </p:sp>
    </p:spTree>
    <p:extLst>
      <p:ext uri="{BB962C8B-B14F-4D97-AF65-F5344CB8AC3E}">
        <p14:creationId xmlns:p14="http://schemas.microsoft.com/office/powerpoint/2010/main" val="24068130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2.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0" y="1189177"/>
            <a:ext cx="11655078" cy="2263268"/>
          </a:xfrm>
        </p:spPr>
        <p:txBody>
          <a:bodyPr>
            <a:spAutoFit/>
          </a:bodyPr>
          <a:lstStyle>
            <a:lvl1pPr marL="0" indent="0">
              <a:buNone/>
              <a:defRPr/>
            </a:lvl1pPr>
            <a:lvl2pPr marL="224097" indent="0">
              <a:buNone/>
              <a:defRPr/>
            </a:lvl2pPr>
            <a:lvl3pPr marL="448193" indent="0">
              <a:buNone/>
              <a:defRPr/>
            </a:lvl3pPr>
            <a:lvl4pPr marL="672290" indent="0">
              <a:buNone/>
              <a:defRPr/>
            </a:lvl4pPr>
            <a:lvl5pPr marL="896386"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93341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sz="quarter" idx="10"/>
          </p:nvPr>
        </p:nvSpPr>
        <p:spPr>
          <a:xfrm>
            <a:off x="269303" y="1187644"/>
            <a:ext cx="11655078" cy="22665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65298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4.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7644"/>
            <a:ext cx="5378548" cy="2115402"/>
          </a:xfrm>
        </p:spPr>
        <p:txBody>
          <a:bodyPr wrap="square">
            <a:spAutoFit/>
          </a:bodyPr>
          <a:lstStyle>
            <a:lvl1pPr marL="0" indent="0">
              <a:spcBef>
                <a:spcPts val="1200"/>
              </a:spcBef>
              <a:buClr>
                <a:schemeClr val="tx1"/>
              </a:buClr>
              <a:buFont typeface="Wingdings" panose="05000000000000000000" pitchFamily="2" charset="2"/>
              <a:buNone/>
              <a:defRPr sz="2941" b="0">
                <a:latin typeface="+mn-lt"/>
              </a:defRPr>
            </a:lvl1pPr>
            <a:lvl2pPr marL="250553" indent="0">
              <a:buFont typeface="Wingdings" panose="05000000000000000000" pitchFamily="2" charset="2"/>
              <a:buNone/>
              <a:defRPr sz="2353" b="0"/>
            </a:lvl2pPr>
            <a:lvl3pPr marL="441968" indent="0">
              <a:buFont typeface="Wingdings" panose="05000000000000000000" pitchFamily="2" charset="2"/>
              <a:buNone/>
              <a:tabLst/>
              <a:defRPr sz="2157" b="0"/>
            </a:lvl3pPr>
            <a:lvl4pPr marL="639608" indent="0">
              <a:buFont typeface="Wingdings" panose="05000000000000000000" pitchFamily="2" charset="2"/>
              <a:buNone/>
              <a:defRPr sz="2157" b="0"/>
            </a:lvl4pPr>
            <a:lvl5pPr marL="837250" indent="0">
              <a:buFont typeface="Wingdings" panose="05000000000000000000" pitchFamily="2" charset="2"/>
              <a:buNone/>
              <a:tabLst/>
              <a:defRPr sz="2157"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7644"/>
            <a:ext cx="5378548" cy="2429576"/>
          </a:xfrm>
        </p:spPr>
        <p:txBody>
          <a:bodyPr wrap="square">
            <a:spAutoFit/>
          </a:bodyPr>
          <a:lstStyle>
            <a:lvl1pPr marL="0" indent="0">
              <a:spcBef>
                <a:spcPts val="1200"/>
              </a:spcBef>
              <a:buClr>
                <a:schemeClr val="tx1"/>
              </a:buClr>
              <a:buFont typeface="Arial" panose="020B0604020202020204" pitchFamily="34" charset="0"/>
              <a:buNone/>
              <a:defRPr lang="en-US" sz="2941" b="0" kern="1200" spc="0" baseline="0" dirty="0">
                <a:gradFill>
                  <a:gsLst>
                    <a:gs pos="1250">
                      <a:schemeClr val="tx1"/>
                    </a:gs>
                    <a:gs pos="100000">
                      <a:schemeClr val="tx1"/>
                    </a:gs>
                  </a:gsLst>
                  <a:lin ang="5400000" scaled="0"/>
                </a:gradFill>
                <a:latin typeface="+mn-lt"/>
                <a:ea typeface="+mn-ea"/>
                <a:cs typeface="+mn-cs"/>
              </a:defRPr>
            </a:lvl1pPr>
            <a:lvl2pPr marL="250553" indent="0">
              <a:buFont typeface="Arial" panose="020B0604020202020204" pitchFamily="34" charset="0"/>
              <a:buNone/>
              <a:defRPr lang="en-US" sz="2353" b="0" kern="1200" spc="0" baseline="0" dirty="0">
                <a:gradFill>
                  <a:gsLst>
                    <a:gs pos="1250">
                      <a:schemeClr val="tx1"/>
                    </a:gs>
                    <a:gs pos="100000">
                      <a:schemeClr val="tx1"/>
                    </a:gs>
                  </a:gsLst>
                  <a:lin ang="5400000" scaled="0"/>
                </a:gradFill>
                <a:latin typeface="+mn-lt"/>
                <a:ea typeface="+mn-ea"/>
                <a:cs typeface="+mn-cs"/>
              </a:defRPr>
            </a:lvl2pPr>
            <a:lvl3pPr marL="441968" indent="0">
              <a:buFont typeface="Arial" panose="020B0604020202020204" pitchFamily="34" charset="0"/>
              <a:buNone/>
              <a:tabLst/>
              <a:defRPr lang="en-US" sz="2157" b="0" kern="1200" spc="0" baseline="0" dirty="0">
                <a:gradFill>
                  <a:gsLst>
                    <a:gs pos="1250">
                      <a:schemeClr val="tx1"/>
                    </a:gs>
                    <a:gs pos="100000">
                      <a:schemeClr val="tx1"/>
                    </a:gs>
                  </a:gsLst>
                  <a:lin ang="5400000" scaled="0"/>
                </a:gradFill>
                <a:latin typeface="+mn-lt"/>
                <a:ea typeface="+mn-ea"/>
                <a:cs typeface="+mn-cs"/>
              </a:defRPr>
            </a:lvl3pPr>
            <a:lvl4pPr marL="639608" indent="0">
              <a:buFont typeface="Arial" panose="020B0604020202020204" pitchFamily="34" charset="0"/>
              <a:buNone/>
              <a:defRPr lang="en-US" sz="2157" b="0" kern="1200" spc="0" baseline="0" dirty="0">
                <a:gradFill>
                  <a:gsLst>
                    <a:gs pos="1250">
                      <a:schemeClr val="tx1"/>
                    </a:gs>
                    <a:gs pos="100000">
                      <a:schemeClr val="tx1"/>
                    </a:gs>
                  </a:gsLst>
                  <a:lin ang="5400000" scaled="0"/>
                </a:gradFill>
                <a:latin typeface="+mn-lt"/>
                <a:ea typeface="+mn-ea"/>
                <a:cs typeface="+mn-cs"/>
              </a:defRPr>
            </a:lvl4pPr>
            <a:lvl5pPr marL="837250" indent="0">
              <a:buFont typeface="Arial" panose="020B0604020202020204" pitchFamily="34" charset="0"/>
              <a:buNone/>
              <a:tabLst/>
              <a:defRPr lang="en-US" sz="2157" b="0" kern="1200" spc="0" baseline="0" dirty="0">
                <a:gradFill>
                  <a:gsLst>
                    <a:gs pos="1250">
                      <a:schemeClr val="tx1"/>
                    </a:gs>
                    <a:gs pos="100000">
                      <a:schemeClr val="tx1"/>
                    </a:gs>
                  </a:gsLst>
                  <a:lin ang="5400000" scaled="0"/>
                </a:gradFill>
                <a:latin typeface="+mn-lt"/>
                <a:ea typeface="+mn-ea"/>
                <a:cs typeface="+mn-cs"/>
              </a:defRPr>
            </a:lvl5pPr>
          </a:lstStyle>
          <a:p>
            <a:pPr marL="504217" marR="0" lvl="0" indent="-504217" algn="l" defTabSz="914367" rtl="0" eaLnBrk="1" fontAlgn="auto" latinLnBrk="0" hangingPunct="1">
              <a:lnSpc>
                <a:spcPct val="90000"/>
              </a:lnSpc>
              <a:spcBef>
                <a:spcPts val="1200"/>
              </a:spcBef>
              <a:spcAft>
                <a:spcPts val="0"/>
              </a:spcAft>
              <a:buClr>
                <a:schemeClr val="tx1"/>
              </a:buClr>
              <a:buSzPct val="90000"/>
              <a:tabLst/>
            </a:pPr>
            <a:r>
              <a:rPr lang="en-US"/>
              <a:t>Edit Master text styles</a:t>
            </a:r>
          </a:p>
          <a:p>
            <a:pPr marL="504217" marR="0" lvl="1" indent="-504217" algn="l" defTabSz="914367" rtl="0" eaLnBrk="1" fontAlgn="auto" latinLnBrk="0" hangingPunct="1">
              <a:lnSpc>
                <a:spcPct val="90000"/>
              </a:lnSpc>
              <a:spcBef>
                <a:spcPts val="1200"/>
              </a:spcBef>
              <a:spcAft>
                <a:spcPts val="0"/>
              </a:spcAft>
              <a:buClr>
                <a:schemeClr val="tx1"/>
              </a:buClr>
              <a:buSzPct val="90000"/>
              <a:tabLst/>
            </a:pPr>
            <a:r>
              <a:rPr lang="en-US"/>
              <a:t>Second level</a:t>
            </a:r>
          </a:p>
          <a:p>
            <a:pPr marL="504217" marR="0" lvl="2" indent="-504217" algn="l" defTabSz="914367" rtl="0" eaLnBrk="1" fontAlgn="auto" latinLnBrk="0" hangingPunct="1">
              <a:lnSpc>
                <a:spcPct val="90000"/>
              </a:lnSpc>
              <a:spcBef>
                <a:spcPts val="1200"/>
              </a:spcBef>
              <a:spcAft>
                <a:spcPts val="0"/>
              </a:spcAft>
              <a:buClr>
                <a:schemeClr val="tx1"/>
              </a:buClr>
              <a:buSzPct val="90000"/>
              <a:tabLst/>
            </a:pPr>
            <a:r>
              <a:rPr lang="en-US"/>
              <a:t>Third level</a:t>
            </a:r>
          </a:p>
          <a:p>
            <a:pPr marL="504217" marR="0" lvl="3" indent="-504217" algn="l" defTabSz="914367" rtl="0" eaLnBrk="1" fontAlgn="auto" latinLnBrk="0" hangingPunct="1">
              <a:lnSpc>
                <a:spcPct val="90000"/>
              </a:lnSpc>
              <a:spcBef>
                <a:spcPts val="1200"/>
              </a:spcBef>
              <a:spcAft>
                <a:spcPts val="0"/>
              </a:spcAft>
              <a:buClr>
                <a:schemeClr val="tx1"/>
              </a:buClr>
              <a:buSzPct val="90000"/>
              <a:tabLst/>
            </a:pPr>
            <a:r>
              <a:rPr lang="en-US"/>
              <a:t>Fourth level</a:t>
            </a:r>
          </a:p>
          <a:p>
            <a:pPr marL="504217" marR="0" lvl="4" indent="-504217" algn="l" defTabSz="914367" rtl="0" eaLnBrk="1" fontAlgn="auto" latinLnBrk="0" hangingPunct="1">
              <a:lnSpc>
                <a:spcPct val="90000"/>
              </a:lnSpc>
              <a:spcBef>
                <a:spcPts val="1200"/>
              </a:spcBef>
              <a:spcAft>
                <a:spcPts val="0"/>
              </a:spcAft>
              <a:buClr>
                <a:schemeClr val="tx1"/>
              </a:buClr>
              <a:buSzPct val="90000"/>
              <a:tabLst/>
            </a:pPr>
            <a:r>
              <a:rPr lang="en-US"/>
              <a:t>Fifth level</a:t>
            </a:r>
            <a:endParaRPr lang="en-US" dirty="0"/>
          </a:p>
        </p:txBody>
      </p:sp>
    </p:spTree>
    <p:extLst>
      <p:ext uri="{BB962C8B-B14F-4D97-AF65-F5344CB8AC3E}">
        <p14:creationId xmlns:p14="http://schemas.microsoft.com/office/powerpoint/2010/main" val="210645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5.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7644"/>
            <a:ext cx="5378548" cy="2115402"/>
          </a:xfrm>
        </p:spPr>
        <p:txBody>
          <a:bodyPr wrap="square">
            <a:spAutoFit/>
          </a:bodyPr>
          <a:lstStyle>
            <a:lvl1pPr marL="227209" indent="-227209">
              <a:spcBef>
                <a:spcPts val="1200"/>
              </a:spcBef>
              <a:buClr>
                <a:schemeClr val="tx1"/>
              </a:buClr>
              <a:buFont typeface="Wingdings" panose="05000000000000000000" pitchFamily="2" charset="2"/>
              <a:buChar char=""/>
              <a:defRPr sz="2941" b="0">
                <a:latin typeface="+mn-lt"/>
              </a:defRPr>
            </a:lvl1pPr>
            <a:lvl2pPr marL="418625" indent="-168072">
              <a:buFont typeface="Wingdings" panose="05000000000000000000" pitchFamily="2" charset="2"/>
              <a:buChar char=""/>
              <a:defRPr sz="2353" b="0"/>
            </a:lvl2pPr>
            <a:lvl3pPr marL="627160" indent="-185191">
              <a:buFont typeface="Wingdings" panose="05000000000000000000" pitchFamily="2" charset="2"/>
              <a:buChar char=""/>
              <a:tabLst/>
              <a:defRPr sz="2157" b="0"/>
            </a:lvl3pPr>
            <a:lvl4pPr marL="812350" indent="-172742">
              <a:buFont typeface="Wingdings" panose="05000000000000000000" pitchFamily="2" charset="2"/>
              <a:buChar char=""/>
              <a:defRPr sz="2157" b="0"/>
            </a:lvl4pPr>
            <a:lvl5pPr marL="1003766" indent="-166517">
              <a:buFont typeface="Wingdings" panose="05000000000000000000" pitchFamily="2" charset="2"/>
              <a:buChar char=""/>
              <a:tabLst/>
              <a:defRPr sz="2157"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7644"/>
            <a:ext cx="5378548" cy="2429576"/>
          </a:xfrm>
        </p:spPr>
        <p:txBody>
          <a:bodyPr wrap="square">
            <a:spAutoFit/>
          </a:bodyPr>
          <a:lstStyle>
            <a:lvl1pPr marL="281677" indent="-281677">
              <a:spcBef>
                <a:spcPts val="1200"/>
              </a:spcBef>
              <a:buClr>
                <a:schemeClr val="tx1"/>
              </a:buClr>
              <a:buFont typeface="Arial" pitchFamily="34" charset="0"/>
              <a:buChar char="•"/>
              <a:defRPr lang="en-US" sz="2941" b="0" kern="1200" spc="0" baseline="0" dirty="0">
                <a:gradFill>
                  <a:gsLst>
                    <a:gs pos="1250">
                      <a:schemeClr val="tx1"/>
                    </a:gs>
                    <a:gs pos="100000">
                      <a:schemeClr val="tx1"/>
                    </a:gs>
                  </a:gsLst>
                  <a:lin ang="5400000" scaled="0"/>
                </a:gradFill>
                <a:latin typeface="+mn-lt"/>
                <a:ea typeface="+mn-ea"/>
                <a:cs typeface="+mn-cs"/>
              </a:defRPr>
            </a:lvl1pPr>
            <a:lvl2pPr marL="586698" indent="-336145">
              <a:defRPr lang="en-US" sz="2353" b="0" kern="1200" spc="0" baseline="0" dirty="0">
                <a:gradFill>
                  <a:gsLst>
                    <a:gs pos="1250">
                      <a:schemeClr val="tx1"/>
                    </a:gs>
                    <a:gs pos="100000">
                      <a:schemeClr val="tx1"/>
                    </a:gs>
                  </a:gsLst>
                  <a:lin ang="5400000" scaled="0"/>
                </a:gradFill>
                <a:latin typeface="+mn-lt"/>
                <a:ea typeface="+mn-ea"/>
                <a:cs typeface="+mn-cs"/>
              </a:defRPr>
            </a:lvl2pPr>
            <a:lvl3pPr marL="778113" indent="-336145">
              <a:tabLst/>
              <a:defRPr lang="en-US" sz="2157" b="0" kern="1200" spc="0" baseline="0" dirty="0">
                <a:gradFill>
                  <a:gsLst>
                    <a:gs pos="1250">
                      <a:schemeClr val="tx1"/>
                    </a:gs>
                    <a:gs pos="100000">
                      <a:schemeClr val="tx1"/>
                    </a:gs>
                  </a:gsLst>
                  <a:lin ang="5400000" scaled="0"/>
                </a:gradFill>
                <a:latin typeface="+mn-lt"/>
                <a:ea typeface="+mn-ea"/>
                <a:cs typeface="+mn-cs"/>
              </a:defRPr>
            </a:lvl3pPr>
            <a:lvl4pPr marL="975753" indent="-336145">
              <a:defRPr lang="en-US" sz="2157" b="0" kern="1200" spc="0" baseline="0" dirty="0">
                <a:gradFill>
                  <a:gsLst>
                    <a:gs pos="1250">
                      <a:schemeClr val="tx1"/>
                    </a:gs>
                    <a:gs pos="100000">
                      <a:schemeClr val="tx1"/>
                    </a:gs>
                  </a:gsLst>
                  <a:lin ang="5400000" scaled="0"/>
                </a:gradFill>
                <a:latin typeface="+mn-lt"/>
                <a:ea typeface="+mn-ea"/>
                <a:cs typeface="+mn-cs"/>
              </a:defRPr>
            </a:lvl4pPr>
            <a:lvl5pPr marL="1173395" indent="-336145">
              <a:tabLst/>
              <a:defRPr lang="en-US" sz="2157" b="0" kern="1200" spc="0" baseline="0" dirty="0">
                <a:gradFill>
                  <a:gsLst>
                    <a:gs pos="1250">
                      <a:schemeClr val="tx1"/>
                    </a:gs>
                    <a:gs pos="100000">
                      <a:schemeClr val="tx1"/>
                    </a:gs>
                  </a:gsLst>
                  <a:lin ang="5400000" scaled="0"/>
                </a:gradFill>
                <a:latin typeface="+mn-lt"/>
                <a:ea typeface="+mn-ea"/>
                <a:cs typeface="+mn-cs"/>
              </a:defRPr>
            </a:lvl5pPr>
          </a:lstStyle>
          <a:p>
            <a:pPr marL="227209" marR="0" lvl="0"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Edit Master text styles</a:t>
            </a:r>
          </a:p>
          <a:p>
            <a:pPr marL="227209" marR="0" lvl="1"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Second level</a:t>
            </a:r>
          </a:p>
          <a:p>
            <a:pPr marL="227209" marR="0" lvl="2"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Third level</a:t>
            </a:r>
          </a:p>
          <a:p>
            <a:pPr marL="227209" marR="0" lvl="3"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Fourth level</a:t>
            </a:r>
          </a:p>
          <a:p>
            <a:pPr marL="227209" marR="0" lvl="4"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Fifth level</a:t>
            </a:r>
            <a:endParaRPr lang="en-US" dirty="0"/>
          </a:p>
        </p:txBody>
      </p:sp>
    </p:spTree>
    <p:extLst>
      <p:ext uri="{BB962C8B-B14F-4D97-AF65-F5344CB8AC3E}">
        <p14:creationId xmlns:p14="http://schemas.microsoft.com/office/powerpoint/2010/main" val="3447109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938608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7.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86"/>
            <a:ext cx="9859116" cy="1158793"/>
          </a:xfrm>
          <a:noFill/>
        </p:spPr>
        <p:txBody>
          <a:bodyPr tIns="91440" bIns="91440" anchor="t" anchorCtr="0">
            <a:spAutoFit/>
          </a:bodyPr>
          <a:lstStyle>
            <a:lvl1pPr>
              <a:defRPr sz="7058" spc="-98"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0" y="3877277"/>
            <a:ext cx="9860674" cy="724246"/>
          </a:xfrm>
          <a:noFill/>
        </p:spPr>
        <p:txBody>
          <a:bodyPr lIns="182880" tIns="146304" rIns="182880" bIns="146304">
            <a:spAutoFit/>
          </a:bodyPr>
          <a:lstStyle>
            <a:lvl1pPr marL="0" indent="0">
              <a:spcBef>
                <a:spcPts val="0"/>
              </a:spcBef>
              <a:buNone/>
              <a:defRPr sz="3137" spc="0" baseline="0">
                <a:gradFill>
                  <a:gsLst>
                    <a:gs pos="0">
                      <a:schemeClr val="tx1"/>
                    </a:gs>
                    <a:gs pos="10000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21980814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8.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86"/>
            <a:ext cx="9859116" cy="1158793"/>
          </a:xfrm>
          <a:noFill/>
        </p:spPr>
        <p:txBody>
          <a:bodyPr tIns="91440" bIns="91440" anchor="t" anchorCtr="0">
            <a:spAutoFit/>
          </a:bodyPr>
          <a:lstStyle>
            <a:lvl1pPr>
              <a:defRPr lang="en-US" sz="7058"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a:t>Video title</a:t>
            </a:r>
          </a:p>
        </p:txBody>
      </p:sp>
    </p:spTree>
    <p:extLst>
      <p:ext uri="{BB962C8B-B14F-4D97-AF65-F5344CB8AC3E}">
        <p14:creationId xmlns:p14="http://schemas.microsoft.com/office/powerpoint/2010/main" val="31938612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9.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6051549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3493738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456745615"/>
      </p:ext>
    </p:extLst>
  </p:cSld>
  <p:clrMapOvr>
    <a:masterClrMapping/>
  </p:clrMapOvr>
  <p:transition>
    <p:fade/>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6667841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1.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686648"/>
            <a:ext cx="4795873" cy="1484704"/>
          </a:xfrm>
        </p:spPr>
        <p:txBody>
          <a:bodyPr wrap="square" anchor="ctr">
            <a:spAutoFit/>
          </a:bodyPr>
          <a:lstStyle>
            <a:lvl1pPr>
              <a:defRPr sz="4705" baseline="0">
                <a:gradFill>
                  <a:gsLst>
                    <a:gs pos="1250">
                      <a:schemeClr val="tx1"/>
                    </a:gs>
                    <a:gs pos="100000">
                      <a:schemeClr val="tx1"/>
                    </a:gs>
                  </a:gsLst>
                  <a:lin ang="5400000" scaled="0"/>
                </a:gradFill>
              </a:defRPr>
            </a:lvl1pPr>
          </a:lstStyle>
          <a:p>
            <a:r>
              <a:rPr lang="en-US" dirty="0"/>
              <a:t>Square photo layout</a:t>
            </a:r>
          </a:p>
        </p:txBody>
      </p:sp>
      <p:sp>
        <p:nvSpPr>
          <p:cNvPr id="6" name="Picture Placeholder 4"/>
          <p:cNvSpPr>
            <a:spLocks noGrp="1" noChangeAspect="1"/>
          </p:cNvSpPr>
          <p:nvPr>
            <p:ph type="pic" sz="quarter" idx="10"/>
          </p:nvPr>
        </p:nvSpPr>
        <p:spPr bwMode="ltGray">
          <a:xfrm>
            <a:off x="5334350" y="0"/>
            <a:ext cx="6857650" cy="68561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3399703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3427">
          <p15:clr>
            <a:srgbClr val="FBAE40"/>
          </p15:clr>
        </p15:guide>
      </p15:sldGuideLst>
    </p:ext>
  </p:extLst>
</p:sldLayout>
</file>

<file path=ppt/slideLayouts/slideLayout502.xml><?xml version="1.0" encoding="utf-8"?>
<p:sldLayout xmlns:a="http://schemas.openxmlformats.org/drawingml/2006/main" xmlns:r="http://schemas.openxmlformats.org/officeDocument/2006/relationships" xmlns:p="http://schemas.openxmlformats.org/presentationml/2006/main" preserve="1" userDrawn="1">
  <p:cSld name="Blan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58357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3.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567063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4.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765"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2225866"/>
          </a:xfrm>
        </p:spPr>
        <p:txBody>
          <a:bodyPr/>
          <a:lstStyle>
            <a:lvl1pPr marL="0" indent="0">
              <a:buNone/>
              <a:defRPr sz="3235">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3972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73090"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79851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30292"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43984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5.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924" eaLnBrk="0" hangingPunct="0"/>
            <a:r>
              <a:rPr lang="en-US" sz="686" dirty="0">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1632" y="470067"/>
            <a:ext cx="1423303" cy="304828"/>
          </a:xfrm>
          <a:prstGeom prst="rect">
            <a:avLst/>
          </a:prstGeom>
        </p:spPr>
      </p:pic>
    </p:spTree>
    <p:extLst>
      <p:ext uri="{BB962C8B-B14F-4D97-AF65-F5344CB8AC3E}">
        <p14:creationId xmlns:p14="http://schemas.microsoft.com/office/powerpoint/2010/main" val="186319750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3391400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0084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06175" y="1122363"/>
            <a:ext cx="11034445" cy="2387600"/>
          </a:xfrm>
        </p:spPr>
        <p:txBody>
          <a:bodyPr anchor="b"/>
          <a:lstStyle>
            <a:lvl1pPr algn="l">
              <a:defRPr sz="6000"/>
            </a:lvl1pPr>
          </a:lstStyle>
          <a:p>
            <a:r>
              <a:rPr lang="en-US" dirty="0"/>
              <a:t>Click to edit Master title style</a:t>
            </a:r>
          </a:p>
        </p:txBody>
      </p:sp>
      <p:sp>
        <p:nvSpPr>
          <p:cNvPr id="3" name="Subtitle 2"/>
          <p:cNvSpPr>
            <a:spLocks noGrp="1"/>
          </p:cNvSpPr>
          <p:nvPr>
            <p:ph type="subTitle" idx="1"/>
          </p:nvPr>
        </p:nvSpPr>
        <p:spPr>
          <a:xfrm>
            <a:off x="606175" y="3602038"/>
            <a:ext cx="11034445" cy="1655762"/>
          </a:xfrm>
        </p:spPr>
        <p:txBody>
          <a:bodyPr>
            <a:normAutofit/>
          </a:bodyPr>
          <a:lstStyle>
            <a:lvl1pPr marL="0" indent="0" algn="l">
              <a:buNone/>
              <a:defRPr sz="3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721961929"/>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8897420" y="6256216"/>
            <a:ext cx="2743200" cy="365125"/>
          </a:xfrm>
          <a:prstGeom prst="rect">
            <a:avLst/>
          </a:prstGeom>
        </p:spPr>
        <p:txBody>
          <a:bodyPr/>
          <a:lstStyle/>
          <a:p>
            <a:fld id="{0A164282-434E-41D4-9582-783D542A7B68}" type="slidenum">
              <a:rPr lang="en-US" smtClean="0"/>
              <a:t>‹#›</a:t>
            </a:fld>
            <a:endParaRPr lang="en-US"/>
          </a:p>
        </p:txBody>
      </p:sp>
    </p:spTree>
    <p:extLst>
      <p:ext uri="{BB962C8B-B14F-4D97-AF65-F5344CB8AC3E}">
        <p14:creationId xmlns:p14="http://schemas.microsoft.com/office/powerpoint/2010/main" val="11660385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903415" y="6256216"/>
            <a:ext cx="2743200" cy="365125"/>
          </a:xfrm>
          <a:prstGeom prst="rect">
            <a:avLst/>
          </a:prstGeom>
        </p:spPr>
        <p:txBody>
          <a:bodyPr/>
          <a:lstStyle/>
          <a:p>
            <a:pPr marL="0" marR="0" lvl="0" indent="0" algn="r" defTabSz="914225" rtl="0" eaLnBrk="1" fontAlgn="auto" latinLnBrk="0" hangingPunct="1">
              <a:lnSpc>
                <a:spcPct val="100000"/>
              </a:lnSpc>
              <a:spcBef>
                <a:spcPts val="0"/>
              </a:spcBef>
              <a:spcAft>
                <a:spcPts val="0"/>
              </a:spcAft>
              <a:buClrTx/>
              <a:buSzTx/>
              <a:buFontTx/>
              <a:buNone/>
              <a:tabLst/>
              <a:defRPr/>
            </a:pPr>
            <a:fld id="{0A164282-434E-41D4-9582-783D542A7B68}" type="slidenum">
              <a:rPr kumimoji="0" lang="en-US" sz="2000" b="0" i="0" u="none" strike="noStrike" kern="1200" cap="none" spc="0" normalizeH="0" baseline="0" noProof="0">
                <a:ln>
                  <a:noFill/>
                </a:ln>
                <a:solidFill>
                  <a:srgbClr val="289FD7"/>
                </a:solidFill>
                <a:effectLst/>
                <a:uLnTx/>
                <a:uFillTx/>
                <a:latin typeface="Segoe UI Light"/>
                <a:ea typeface="+mn-ea"/>
                <a:cs typeface="+mn-cs"/>
              </a:rPr>
              <a:pPr marL="0" marR="0" lvl="0" indent="0" algn="r" defTabSz="914225" rtl="0" eaLnBrk="1" fontAlgn="auto" latinLnBrk="0" hangingPunct="1">
                <a:lnSpc>
                  <a:spcPct val="100000"/>
                </a:lnSpc>
                <a:spcBef>
                  <a:spcPts val="0"/>
                </a:spcBef>
                <a:spcAft>
                  <a:spcPts val="0"/>
                </a:spcAft>
                <a:buClrTx/>
                <a:buSzTx/>
                <a:buFontTx/>
                <a:buNone/>
                <a:tabLst/>
                <a:defRPr/>
              </a:pPr>
              <a:t>‹#›</a:t>
            </a:fld>
            <a:endParaRPr kumimoji="0" lang="en-US" sz="2000" b="0" i="0" u="none" strike="noStrike" kern="1200" cap="none" spc="0" normalizeH="0" baseline="0" noProof="0">
              <a:ln>
                <a:noFill/>
              </a:ln>
              <a:solidFill>
                <a:srgbClr val="289FD7"/>
              </a:solidFill>
              <a:effectLst/>
              <a:uLnTx/>
              <a:uFillTx/>
              <a:latin typeface="Segoe UI Light"/>
              <a:ea typeface="+mn-ea"/>
              <a:cs typeface="+mn-cs"/>
            </a:endParaRPr>
          </a:p>
        </p:txBody>
      </p:sp>
    </p:spTree>
    <p:extLst>
      <p:ext uri="{BB962C8B-B14F-4D97-AF65-F5344CB8AC3E}">
        <p14:creationId xmlns:p14="http://schemas.microsoft.com/office/powerpoint/2010/main" val="3684928688"/>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60798" y="2111604"/>
            <a:ext cx="11079822" cy="39809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8897420" y="6256216"/>
            <a:ext cx="2743200" cy="365125"/>
          </a:xfrm>
          <a:prstGeom prst="rect">
            <a:avLst/>
          </a:prstGeom>
        </p:spPr>
        <p:txBody>
          <a:bodyPr/>
          <a:lstStyle/>
          <a:p>
            <a:fld id="{0A164282-434E-41D4-9582-783D542A7B68}" type="slidenum">
              <a:rPr lang="en-US" smtClean="0"/>
              <a:t>‹#›</a:t>
            </a:fld>
            <a:endParaRPr lang="en-US"/>
          </a:p>
        </p:txBody>
      </p:sp>
      <p:sp>
        <p:nvSpPr>
          <p:cNvPr id="5" name="Text Placeholder 4"/>
          <p:cNvSpPr>
            <a:spLocks noGrp="1"/>
          </p:cNvSpPr>
          <p:nvPr>
            <p:ph type="body" sz="quarter" idx="13" hasCustomPrompt="1"/>
          </p:nvPr>
        </p:nvSpPr>
        <p:spPr>
          <a:xfrm>
            <a:off x="560388" y="1534096"/>
            <a:ext cx="11080750" cy="437594"/>
          </a:xfrm>
        </p:spPr>
        <p:txBody>
          <a:bodyPr>
            <a:normAutofit/>
          </a:bodyPr>
          <a:lstStyle>
            <a:lvl1pPr marL="0" indent="0">
              <a:buFontTx/>
              <a:buNone/>
              <a:defRPr sz="2000" cap="all" baseline="0"/>
            </a:lvl1pPr>
            <a:lvl5pPr>
              <a:defRPr/>
            </a:lvl5pPr>
          </a:lstStyle>
          <a:p>
            <a:pPr lvl="0"/>
            <a:r>
              <a:rPr lang="en-US" dirty="0"/>
              <a:t>Secondary refining headline</a:t>
            </a:r>
          </a:p>
        </p:txBody>
      </p:sp>
    </p:spTree>
    <p:extLst>
      <p:ext uri="{BB962C8B-B14F-4D97-AF65-F5344CB8AC3E}">
        <p14:creationId xmlns:p14="http://schemas.microsoft.com/office/powerpoint/2010/main" val="1186303330"/>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a:xfrm>
            <a:off x="8897420" y="6256216"/>
            <a:ext cx="2743200" cy="365125"/>
          </a:xfrm>
          <a:prstGeom prst="rect">
            <a:avLst/>
          </a:prstGeom>
        </p:spPr>
        <p:txBody>
          <a:bodyPr/>
          <a:lstStyle/>
          <a:p>
            <a:fld id="{0A164282-434E-41D4-9582-783D542A7B68}" type="slidenum">
              <a:rPr lang="en-US" smtClean="0"/>
              <a:t>‹#›</a:t>
            </a:fld>
            <a:endParaRPr lang="en-US"/>
          </a:p>
        </p:txBody>
      </p:sp>
    </p:spTree>
    <p:extLst>
      <p:ext uri="{BB962C8B-B14F-4D97-AF65-F5344CB8AC3E}">
        <p14:creationId xmlns:p14="http://schemas.microsoft.com/office/powerpoint/2010/main" val="2298491027"/>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560798" y="416497"/>
            <a:ext cx="11079822" cy="922110"/>
          </a:xfrm>
        </p:spPr>
        <p:txBody>
          <a:bodyPr>
            <a:normAutofit/>
          </a:bodyPr>
          <a:lstStyle>
            <a:lvl1pPr>
              <a:defRPr sz="4400"/>
            </a:lvl1pPr>
          </a:lstStyle>
          <a:p>
            <a:r>
              <a:rPr lang="en-US"/>
              <a:t>Click to edit Master title style</a:t>
            </a:r>
          </a:p>
        </p:txBody>
      </p:sp>
      <p:sp>
        <p:nvSpPr>
          <p:cNvPr id="5" name="Slide Number Placeholder 4"/>
          <p:cNvSpPr>
            <a:spLocks noGrp="1"/>
          </p:cNvSpPr>
          <p:nvPr>
            <p:ph type="sldNum" sz="quarter" idx="12"/>
          </p:nvPr>
        </p:nvSpPr>
        <p:spPr>
          <a:xfrm>
            <a:off x="8897420" y="6256216"/>
            <a:ext cx="2743200" cy="365125"/>
          </a:xfrm>
          <a:prstGeom prst="rect">
            <a:avLst/>
          </a:prstGeom>
        </p:spPr>
        <p:txBody>
          <a:bodyPr/>
          <a:lstStyle/>
          <a:p>
            <a:fld id="{0A164282-434E-41D4-9582-783D542A7B68}" type="slidenum">
              <a:rPr lang="en-US" smtClean="0"/>
              <a:t>‹#›</a:t>
            </a:fld>
            <a:endParaRPr lang="en-US"/>
          </a:p>
        </p:txBody>
      </p:sp>
      <p:graphicFrame>
        <p:nvGraphicFramePr>
          <p:cNvPr id="6" name="Table 5"/>
          <p:cNvGraphicFramePr>
            <a:graphicFrameLocks noGrp="1"/>
          </p:cNvGraphicFramePr>
          <p:nvPr userDrawn="1">
            <p:extLst/>
          </p:nvPr>
        </p:nvGraphicFramePr>
        <p:xfrm>
          <a:off x="584200" y="1476596"/>
          <a:ext cx="11056420" cy="4320392"/>
        </p:xfrm>
        <a:graphic>
          <a:graphicData uri="http://schemas.openxmlformats.org/drawingml/2006/table">
            <a:tbl>
              <a:tblPr firstRow="1" bandRow="1">
                <a:tableStyleId>{5C22544A-7EE6-4342-B048-85BDC9FD1C3A}</a:tableStyleId>
              </a:tblPr>
              <a:tblGrid>
                <a:gridCol w="2764105">
                  <a:extLst>
                    <a:ext uri="{9D8B030D-6E8A-4147-A177-3AD203B41FA5}">
                      <a16:colId xmlns:a16="http://schemas.microsoft.com/office/drawing/2014/main" val="20000"/>
                    </a:ext>
                  </a:extLst>
                </a:gridCol>
                <a:gridCol w="2764105">
                  <a:extLst>
                    <a:ext uri="{9D8B030D-6E8A-4147-A177-3AD203B41FA5}">
                      <a16:colId xmlns:a16="http://schemas.microsoft.com/office/drawing/2014/main" val="20001"/>
                    </a:ext>
                  </a:extLst>
                </a:gridCol>
                <a:gridCol w="2764105">
                  <a:extLst>
                    <a:ext uri="{9D8B030D-6E8A-4147-A177-3AD203B41FA5}">
                      <a16:colId xmlns:a16="http://schemas.microsoft.com/office/drawing/2014/main" val="20002"/>
                    </a:ext>
                  </a:extLst>
                </a:gridCol>
                <a:gridCol w="2764105">
                  <a:extLst>
                    <a:ext uri="{9D8B030D-6E8A-4147-A177-3AD203B41FA5}">
                      <a16:colId xmlns:a16="http://schemas.microsoft.com/office/drawing/2014/main" val="20003"/>
                    </a:ext>
                  </a:extLst>
                </a:gridCol>
              </a:tblGrid>
              <a:tr h="644435">
                <a:tc>
                  <a:txBody>
                    <a:bodyPr/>
                    <a:lstStyle/>
                    <a:p>
                      <a:r>
                        <a:rPr lang="en-US" sz="2000" dirty="0">
                          <a:solidFill>
                            <a:schemeClr val="bg1"/>
                          </a:solidFill>
                        </a:rPr>
                        <a:t>Heading</a:t>
                      </a:r>
                    </a:p>
                  </a:txBody>
                  <a:tcPr marL="137160" marR="137160" marT="137160" marB="13716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r>
                        <a:rPr lang="en-US" sz="2000" dirty="0">
                          <a:solidFill>
                            <a:schemeClr val="bg1"/>
                          </a:solidFill>
                        </a:rPr>
                        <a:t>Heading</a:t>
                      </a:r>
                    </a:p>
                  </a:txBody>
                  <a:tcPr marL="137160" marR="137160" marT="137160" marB="13716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r>
                        <a:rPr lang="en-US" sz="2000" dirty="0">
                          <a:solidFill>
                            <a:schemeClr val="bg1"/>
                          </a:solidFill>
                        </a:rPr>
                        <a:t>Heading</a:t>
                      </a:r>
                    </a:p>
                  </a:txBody>
                  <a:tcPr marL="137160" marR="137160" marT="137160" marB="13716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r>
                        <a:rPr lang="en-US" sz="2000" dirty="0">
                          <a:solidFill>
                            <a:schemeClr val="bg1"/>
                          </a:solidFill>
                        </a:rPr>
                        <a:t>Heading</a:t>
                      </a:r>
                    </a:p>
                  </a:txBody>
                  <a:tcPr marL="137160" marR="137160" marT="137160" marB="137160" anchor="ctr">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225319">
                <a:tc>
                  <a:txBody>
                    <a:bodyPr/>
                    <a:lstStyle/>
                    <a:p>
                      <a:r>
                        <a:rPr lang="en-US" sz="1600" dirty="0">
                          <a:solidFill>
                            <a:srgbClr val="3C454F"/>
                          </a:solidFill>
                        </a:rPr>
                        <a:t>Content</a:t>
                      </a:r>
                    </a:p>
                  </a:txBody>
                  <a:tcPr marL="137160" marR="137160" marT="137160" marB="137160">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C454F"/>
                          </a:solidFill>
                        </a:rPr>
                        <a:t>Content</a:t>
                      </a:r>
                    </a:p>
                    <a:p>
                      <a:endParaRPr lang="en-US" sz="1600" dirty="0">
                        <a:solidFill>
                          <a:srgbClr val="3C454F"/>
                        </a:solidFill>
                      </a:endParaRPr>
                    </a:p>
                  </a:txBody>
                  <a:tcPr marL="137160" marR="137160" marT="137160" marB="137160">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C454F"/>
                          </a:solidFill>
                        </a:rPr>
                        <a:t>Content</a:t>
                      </a:r>
                    </a:p>
                    <a:p>
                      <a:endParaRPr lang="en-US" sz="1600" dirty="0">
                        <a:solidFill>
                          <a:srgbClr val="3C454F"/>
                        </a:solidFill>
                      </a:endParaRPr>
                    </a:p>
                  </a:txBody>
                  <a:tcPr marL="137160" marR="137160" marT="137160" marB="137160">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C454F"/>
                          </a:solidFill>
                        </a:rPr>
                        <a:t>Content</a:t>
                      </a:r>
                    </a:p>
                    <a:p>
                      <a:endParaRPr lang="en-US" sz="1600" dirty="0">
                        <a:solidFill>
                          <a:srgbClr val="3C454F"/>
                        </a:solidFill>
                      </a:endParaRPr>
                    </a:p>
                  </a:txBody>
                  <a:tcPr marL="137160" marR="137160" marT="137160" marB="137160">
                    <a:lnL w="12700" cmpd="sng">
                      <a:noFill/>
                    </a:lnL>
                    <a:lnR w="12700" cmpd="sng">
                      <a:noFill/>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22531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C454F"/>
                          </a:solidFill>
                        </a:rPr>
                        <a:t>Content</a:t>
                      </a:r>
                    </a:p>
                    <a:p>
                      <a:endParaRPr lang="en-US" sz="1600" dirty="0">
                        <a:solidFill>
                          <a:srgbClr val="3C454F"/>
                        </a:solidFill>
                      </a:endParaRPr>
                    </a:p>
                  </a:txBody>
                  <a:tcPr marL="137160" marR="137160" marT="137160" marB="1371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C454F"/>
                          </a:solidFill>
                        </a:rPr>
                        <a:t>Content</a:t>
                      </a:r>
                    </a:p>
                    <a:p>
                      <a:endParaRPr lang="en-US" sz="1600" dirty="0">
                        <a:solidFill>
                          <a:srgbClr val="3C454F"/>
                        </a:solidFill>
                      </a:endParaRPr>
                    </a:p>
                  </a:txBody>
                  <a:tcPr marL="137160" marR="137160" marT="137160" marB="1371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C454F"/>
                          </a:solidFill>
                        </a:rPr>
                        <a:t>Content</a:t>
                      </a:r>
                    </a:p>
                    <a:p>
                      <a:endParaRPr lang="en-US" sz="1600" dirty="0">
                        <a:solidFill>
                          <a:srgbClr val="3C454F"/>
                        </a:solidFill>
                      </a:endParaRPr>
                    </a:p>
                  </a:txBody>
                  <a:tcPr marL="137160" marR="137160" marT="137160" marB="1371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C454F"/>
                          </a:solidFill>
                        </a:rPr>
                        <a:t>Content</a:t>
                      </a:r>
                    </a:p>
                    <a:p>
                      <a:endParaRPr lang="en-US" sz="1600" dirty="0">
                        <a:solidFill>
                          <a:srgbClr val="3C454F"/>
                        </a:solidFill>
                      </a:endParaRPr>
                    </a:p>
                  </a:txBody>
                  <a:tcPr marL="137160" marR="137160" marT="137160" marB="13716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22531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C454F"/>
                          </a:solidFill>
                        </a:rPr>
                        <a:t>Content</a:t>
                      </a:r>
                    </a:p>
                    <a:p>
                      <a:endParaRPr lang="en-US" sz="1600" dirty="0">
                        <a:solidFill>
                          <a:srgbClr val="3C454F"/>
                        </a:solidFill>
                      </a:endParaRPr>
                    </a:p>
                  </a:txBody>
                  <a:tcPr marL="137160" marR="137160" marT="137160" marB="1371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C454F"/>
                          </a:solidFill>
                        </a:rPr>
                        <a:t>Content</a:t>
                      </a:r>
                    </a:p>
                    <a:p>
                      <a:endParaRPr lang="en-US" sz="1600" dirty="0">
                        <a:solidFill>
                          <a:srgbClr val="3C454F"/>
                        </a:solidFill>
                      </a:endParaRPr>
                    </a:p>
                  </a:txBody>
                  <a:tcPr marL="137160" marR="137160" marT="137160" marB="1371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C454F"/>
                          </a:solidFill>
                        </a:rPr>
                        <a:t>Content</a:t>
                      </a:r>
                    </a:p>
                    <a:p>
                      <a:endParaRPr lang="en-US" sz="1600" dirty="0">
                        <a:solidFill>
                          <a:srgbClr val="3C454F"/>
                        </a:solidFill>
                      </a:endParaRPr>
                    </a:p>
                  </a:txBody>
                  <a:tcPr marL="137160" marR="137160" marT="137160" marB="1371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C454F"/>
                          </a:solidFill>
                        </a:rPr>
                        <a:t>Content</a:t>
                      </a:r>
                    </a:p>
                    <a:p>
                      <a:endParaRPr lang="en-US" sz="1600" dirty="0">
                        <a:solidFill>
                          <a:srgbClr val="3C454F"/>
                        </a:solidFill>
                      </a:endParaRPr>
                    </a:p>
                  </a:txBody>
                  <a:tcPr marL="137160" marR="137160" marT="137160" marB="13716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139316623"/>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903414" y="6256216"/>
            <a:ext cx="2743200" cy="365125"/>
          </a:xfrm>
          <a:prstGeom prst="rect">
            <a:avLst/>
          </a:prstGeom>
        </p:spPr>
        <p:txBody>
          <a:bodyPr/>
          <a:lstStyle/>
          <a:p>
            <a:fld id="{0A164282-434E-41D4-9582-783D542A7B68}" type="slidenum">
              <a:rPr lang="en-US" smtClean="0"/>
              <a:t>‹#›</a:t>
            </a:fld>
            <a:endParaRPr lang="en-US"/>
          </a:p>
        </p:txBody>
      </p:sp>
    </p:spTree>
    <p:extLst>
      <p:ext uri="{BB962C8B-B14F-4D97-AF65-F5344CB8AC3E}">
        <p14:creationId xmlns:p14="http://schemas.microsoft.com/office/powerpoint/2010/main" val="2061265602"/>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1899152"/>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60798" y="457199"/>
            <a:ext cx="4211227" cy="1936679"/>
          </a:xfrm>
        </p:spPr>
        <p:txBody>
          <a:bodyPr anchor="b">
            <a:noAutofit/>
          </a:bodyPr>
          <a:lstStyle>
            <a:lvl1pPr>
              <a:defRPr sz="4000"/>
            </a:lvl1pPr>
          </a:lstStyle>
          <a:p>
            <a:r>
              <a:rPr lang="en-US"/>
              <a:t>Click to edit Master title style</a:t>
            </a:r>
          </a:p>
        </p:txBody>
      </p:sp>
      <p:sp>
        <p:nvSpPr>
          <p:cNvPr id="3" name="Content Placeholder 2"/>
          <p:cNvSpPr>
            <a:spLocks noGrp="1"/>
          </p:cNvSpPr>
          <p:nvPr>
            <p:ph idx="1"/>
          </p:nvPr>
        </p:nvSpPr>
        <p:spPr>
          <a:xfrm>
            <a:off x="5183188" y="987425"/>
            <a:ext cx="6457432" cy="4873625"/>
          </a:xfrm>
        </p:spPr>
        <p:txBody>
          <a:bodyPr/>
          <a:lstStyle>
            <a:lvl1pPr>
              <a:defRPr sz="3200">
                <a:latin typeface="+mj-lt"/>
              </a:defRPr>
            </a:lvl1pPr>
            <a:lvl2pPr>
              <a:defRPr sz="2800">
                <a:latin typeface="+mj-lt"/>
              </a:defRPr>
            </a:lvl2pPr>
            <a:lvl3pPr>
              <a:defRPr sz="2400">
                <a:latin typeface="+mj-lt"/>
              </a:defRPr>
            </a:lvl3pPr>
            <a:lvl4pPr>
              <a:defRPr sz="2000">
                <a:latin typeface="+mj-lt"/>
              </a:defRPr>
            </a:lvl4pPr>
            <a:lvl5pPr>
              <a:defRPr sz="2000">
                <a:latin typeface="+mj-lt"/>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60798" y="2604070"/>
            <a:ext cx="4211227" cy="326491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Slide Number Placeholder 6"/>
          <p:cNvSpPr>
            <a:spLocks noGrp="1"/>
          </p:cNvSpPr>
          <p:nvPr>
            <p:ph type="sldNum" sz="quarter" idx="12"/>
          </p:nvPr>
        </p:nvSpPr>
        <p:spPr>
          <a:xfrm>
            <a:off x="8897420" y="6256216"/>
            <a:ext cx="2743200" cy="365125"/>
          </a:xfrm>
          <a:prstGeom prst="rect">
            <a:avLst/>
          </a:prstGeom>
        </p:spPr>
        <p:txBody>
          <a:bodyPr/>
          <a:lstStyle/>
          <a:p>
            <a:fld id="{0A164282-434E-41D4-9582-783D542A7B68}" type="slidenum">
              <a:rPr lang="en-US" smtClean="0"/>
              <a:t>‹#›</a:t>
            </a:fld>
            <a:endParaRPr lang="en-US"/>
          </a:p>
        </p:txBody>
      </p:sp>
    </p:spTree>
    <p:extLst>
      <p:ext uri="{BB962C8B-B14F-4D97-AF65-F5344CB8AC3E}">
        <p14:creationId xmlns:p14="http://schemas.microsoft.com/office/powerpoint/2010/main" val="237770860"/>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showMasterSp="0" userDrawn="1">
  <p:cSld name="Title Alt">
    <p:spTree>
      <p:nvGrpSpPr>
        <p:cNvPr id="1" name=""/>
        <p:cNvGrpSpPr/>
        <p:nvPr/>
      </p:nvGrpSpPr>
      <p:grpSpPr>
        <a:xfrm>
          <a:off x="0" y="0"/>
          <a:ext cx="0" cy="0"/>
          <a:chOff x="0" y="0"/>
          <a:chExt cx="0" cy="0"/>
        </a:xfrm>
      </p:grpSpPr>
      <p:pic>
        <p:nvPicPr>
          <p:cNvPr id="6" name="Icon" descr="Ones-and-zeroes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79" y="4928556"/>
            <a:ext cx="2714605" cy="1972396"/>
          </a:xfrm>
          <a:prstGeom prst="rect">
            <a:avLst/>
          </a:prstGeom>
        </p:spPr>
      </p:pic>
      <p:sp>
        <p:nvSpPr>
          <p:cNvPr id="9" name="Title"/>
          <p:cNvSpPr>
            <a:spLocks noGrp="1"/>
          </p:cNvSpPr>
          <p:nvPr>
            <p:ph type="title" hasCustomPrompt="1"/>
          </p:nvPr>
        </p:nvSpPr>
        <p:spPr>
          <a:xfrm>
            <a:off x="0" y="2194768"/>
            <a:ext cx="12192001" cy="1081833"/>
          </a:xfrm>
          <a:prstGeom prst="rect">
            <a:avLst/>
          </a:prstGeom>
        </p:spPr>
        <p:txBody>
          <a:bodyPr/>
          <a:lstStyle>
            <a:lvl1pPr algn="ctr">
              <a:defRPr lang="en-US" sz="5400" b="0" kern="1200" cap="none" spc="0" baseline="0" dirty="0" smtClean="0">
                <a:ln w="3175">
                  <a:noFill/>
                </a:ln>
                <a:solidFill>
                  <a:schemeClr val="bg1"/>
                </a:solidFill>
                <a:effectLst/>
                <a:latin typeface="+mj-lt"/>
                <a:ea typeface="+mn-ea"/>
                <a:cs typeface="Segoe UI" pitchFamily="34" charset="0"/>
              </a:defRPr>
            </a:lvl1pPr>
          </a:lstStyle>
          <a:p>
            <a:r>
              <a:rPr lang="en-US" dirty="0"/>
              <a:t>Title</a:t>
            </a:r>
          </a:p>
        </p:txBody>
      </p:sp>
      <p:sp>
        <p:nvSpPr>
          <p:cNvPr id="11" name="Presenter"/>
          <p:cNvSpPr>
            <a:spLocks noGrp="1"/>
          </p:cNvSpPr>
          <p:nvPr>
            <p:ph type="body" sz="quarter" idx="10" hasCustomPrompt="1"/>
          </p:nvPr>
        </p:nvSpPr>
        <p:spPr>
          <a:xfrm>
            <a:off x="-1588" y="3276600"/>
            <a:ext cx="12192000" cy="990600"/>
          </a:xfrm>
          <a:prstGeom prst="rect">
            <a:avLst/>
          </a:prstGeom>
        </p:spPr>
        <p:txBody>
          <a:bodyPr/>
          <a:lstStyle>
            <a:lvl1pPr marL="0" indent="0" algn="ctr">
              <a:buNone/>
              <a:defRPr lang="en-US" sz="2200" b="0" kern="1200" cap="none" spc="-102" baseline="0" dirty="0">
                <a:ln w="3175">
                  <a:noFill/>
                </a:ln>
                <a:solidFill>
                  <a:srgbClr val="FFFFFF"/>
                </a:solidFill>
                <a:effectLst/>
                <a:latin typeface="+mj-lt"/>
                <a:ea typeface="+mn-ea"/>
                <a:cs typeface="Segoe UI" pitchFamily="34" charset="0"/>
              </a:defRPr>
            </a:lvl1pPr>
          </a:lstStyle>
          <a:p>
            <a:pPr lvl="0"/>
            <a:r>
              <a:rPr lang="en-US" dirty="0"/>
              <a:t>Presenter</a:t>
            </a:r>
          </a:p>
        </p:txBody>
      </p:sp>
    </p:spTree>
    <p:extLst>
      <p:ext uri="{BB962C8B-B14F-4D97-AF65-F5344CB8AC3E}">
        <p14:creationId xmlns:p14="http://schemas.microsoft.com/office/powerpoint/2010/main" val="356991296"/>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06176" y="2816940"/>
            <a:ext cx="11034445" cy="2387600"/>
          </a:xfrm>
        </p:spPr>
        <p:txBody>
          <a:bodyPr anchor="b">
            <a:noAutofit/>
          </a:bodyPr>
          <a:lstStyle>
            <a:lvl1pPr algn="l">
              <a:defRPr sz="23896">
                <a:solidFill>
                  <a:schemeClr val="bg1"/>
                </a:solidFill>
              </a:defRPr>
            </a:lvl1pPr>
          </a:lstStyle>
          <a:p>
            <a:r>
              <a:rPr lang="en-US" dirty="0"/>
              <a:t>web</a:t>
            </a:r>
          </a:p>
        </p:txBody>
      </p:sp>
    </p:spTree>
    <p:extLst>
      <p:ext uri="{BB962C8B-B14F-4D97-AF65-F5344CB8AC3E}">
        <p14:creationId xmlns:p14="http://schemas.microsoft.com/office/powerpoint/2010/main" val="260310106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
        <p:nvSpPr>
          <p:cNvPr id="2" name="Rectangle 1"/>
          <p:cNvSpPr/>
          <p:nvPr userDrawn="1"/>
        </p:nvSpPr>
        <p:spPr bwMode="auto">
          <a:xfrm>
            <a:off x="0" y="0"/>
            <a:ext cx="12192000" cy="68580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348630172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itle Slide - Microsoft">
    <p:bg>
      <p:bgRef idx="1001">
        <a:schemeClr val="bg2"/>
      </p:bgRef>
    </p:bg>
    <p:spTree>
      <p:nvGrpSpPr>
        <p:cNvPr id="1" name=""/>
        <p:cNvGrpSpPr/>
        <p:nvPr/>
      </p:nvGrpSpPr>
      <p:grpSpPr>
        <a:xfrm>
          <a:off x="0" y="0"/>
          <a:ext cx="0" cy="0"/>
          <a:chOff x="0" y="0"/>
          <a:chExt cx="0" cy="0"/>
        </a:xfrm>
      </p:grpSpPr>
      <p:sp>
        <p:nvSpPr>
          <p:cNvPr id="18" name="Title 1"/>
          <p:cNvSpPr>
            <a:spLocks noGrp="1"/>
          </p:cNvSpPr>
          <p:nvPr>
            <p:ph type="title" hasCustomPrompt="1"/>
          </p:nvPr>
        </p:nvSpPr>
        <p:spPr>
          <a:xfrm>
            <a:off x="269302" y="2084187"/>
            <a:ext cx="9860610" cy="1793090"/>
          </a:xfrm>
          <a:noFill/>
        </p:spPr>
        <p:txBody>
          <a:bodyPr lIns="146304" tIns="91440" rIns="146304" bIns="91440" anchor="t" anchorCtr="0"/>
          <a:lstStyle>
            <a:lvl1pPr>
              <a:defRPr sz="5294" spc="-98" baseline="0">
                <a:gradFill>
                  <a:gsLst>
                    <a:gs pos="100000">
                      <a:schemeClr val="tx2"/>
                    </a:gs>
                    <a:gs pos="0">
                      <a:schemeClr val="tx2"/>
                    </a:gs>
                  </a:gsLst>
                  <a:lin ang="5400000" scaled="0"/>
                </a:gradFill>
              </a:defRPr>
            </a:lvl1pPr>
          </a:lstStyle>
          <a:p>
            <a:r>
              <a:rPr lang="en-US" dirty="0"/>
              <a:t>Presentation title</a:t>
            </a:r>
          </a:p>
        </p:txBody>
      </p:sp>
      <p:sp>
        <p:nvSpPr>
          <p:cNvPr id="19" name="Text Placeholder 4"/>
          <p:cNvSpPr>
            <a:spLocks noGrp="1"/>
          </p:cNvSpPr>
          <p:nvPr>
            <p:ph type="body" sz="quarter" idx="12" hasCustomPrompt="1"/>
          </p:nvPr>
        </p:nvSpPr>
        <p:spPr>
          <a:xfrm>
            <a:off x="269302" y="3878574"/>
            <a:ext cx="9860611" cy="1792326"/>
          </a:xfrm>
          <a:noFill/>
        </p:spPr>
        <p:txBody>
          <a:bodyPr lIns="146304" tIns="109728" rIns="146304" bIns="109728">
            <a:noAutofit/>
          </a:bodyPr>
          <a:lstStyle>
            <a:lvl1pPr marL="0" indent="0">
              <a:spcBef>
                <a:spcPts val="0"/>
              </a:spcBef>
              <a:buNone/>
              <a:defRPr sz="3137" spc="0" baseline="0">
                <a:gradFill>
                  <a:gsLst>
                    <a:gs pos="91000">
                      <a:schemeClr val="tx1"/>
                    </a:gs>
                    <a:gs pos="0">
                      <a:schemeClr val="tx1"/>
                    </a:gs>
                  </a:gsLst>
                  <a:lin ang="5400000" scaled="0"/>
                </a:gradFill>
                <a:latin typeface="+mj-lt"/>
              </a:defRPr>
            </a:lvl1pPr>
          </a:lstStyle>
          <a:p>
            <a:pPr lvl="0"/>
            <a:r>
              <a:rPr lang="en-US" dirty="0"/>
              <a:t>Speaker Name</a:t>
            </a:r>
          </a:p>
        </p:txBody>
      </p:sp>
      <p:sp>
        <p:nvSpPr>
          <p:cNvPr id="7" name="Text Placeholder 2"/>
          <p:cNvSpPr>
            <a:spLocks noGrp="1"/>
          </p:cNvSpPr>
          <p:nvPr>
            <p:ph type="body" sz="quarter" idx="13" hasCustomPrompt="1"/>
          </p:nvPr>
        </p:nvSpPr>
        <p:spPr>
          <a:xfrm>
            <a:off x="8337063" y="301617"/>
            <a:ext cx="3584143" cy="567015"/>
          </a:xfrm>
        </p:spPr>
        <p:txBody>
          <a:bodyPr lIns="182880" tIns="146304" rIns="182880" bIns="146304"/>
          <a:lstStyle>
            <a:lvl1pPr marL="0" indent="0" algn="r">
              <a:buNone/>
              <a:defRPr sz="1961">
                <a:latin typeface="+mn-lt"/>
              </a:defRPr>
            </a:lvl1pPr>
            <a:lvl2pPr marL="336145" indent="0">
              <a:buNone/>
              <a:defRPr sz="1961"/>
            </a:lvl2pPr>
            <a:lvl3pPr marL="560241" indent="0">
              <a:buNone/>
              <a:defRPr sz="1961"/>
            </a:lvl3pPr>
            <a:lvl4pPr marL="784338" indent="0">
              <a:buNone/>
              <a:defRPr sz="1961"/>
            </a:lvl4pPr>
            <a:lvl5pPr marL="1008435" indent="0">
              <a:buNone/>
              <a:defRPr sz="1961"/>
            </a:lvl5pPr>
          </a:lstStyle>
          <a:p>
            <a:pPr lvl="0"/>
            <a:r>
              <a:rPr lang="en-US" dirty="0"/>
              <a:t>Session Code Here</a:t>
            </a:r>
          </a:p>
        </p:txBody>
      </p:sp>
    </p:spTree>
    <p:extLst>
      <p:ext uri="{BB962C8B-B14F-4D97-AF65-F5344CB8AC3E}">
        <p14:creationId xmlns:p14="http://schemas.microsoft.com/office/powerpoint/2010/main" val="15308137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1_Demo slid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1186356"/>
            <a:ext cx="8964248" cy="1158793"/>
          </a:xfrm>
          <a:noFill/>
        </p:spPr>
        <p:txBody>
          <a:bodyPr wrap="square" tIns="91440" bIns="91440" anchor="t" anchorCtr="0">
            <a:spAutoFit/>
          </a:bodyPr>
          <a:lstStyle>
            <a:lvl1pPr>
              <a:defRPr sz="7058" spc="-98" baseline="0">
                <a:gradFill>
                  <a:gsLst>
                    <a:gs pos="24779">
                      <a:srgbClr val="000000"/>
                    </a:gs>
                    <a:gs pos="70000">
                      <a:srgbClr val="000000"/>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0" y="3877277"/>
            <a:ext cx="8964247" cy="724246"/>
          </a:xfrm>
          <a:noFill/>
        </p:spPr>
        <p:txBody>
          <a:bodyPr wrap="square" lIns="182880" tIns="146304" rIns="182880" bIns="146304">
            <a:spAutoFit/>
          </a:bodyPr>
          <a:lstStyle>
            <a:lvl1pPr marL="0" indent="0">
              <a:spcBef>
                <a:spcPts val="0"/>
              </a:spcBef>
              <a:buNone/>
              <a:defRPr sz="3137" spc="0" baseline="0">
                <a:gradFill>
                  <a:gsLst>
                    <a:gs pos="24779">
                      <a:srgbClr val="000000"/>
                    </a:gs>
                    <a:gs pos="70000">
                      <a:srgbClr val="000000"/>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294009688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Quote slide">
    <p:spTree>
      <p:nvGrpSpPr>
        <p:cNvPr id="1" name=""/>
        <p:cNvGrpSpPr/>
        <p:nvPr/>
      </p:nvGrpSpPr>
      <p:grpSpPr>
        <a:xfrm>
          <a:off x="0" y="0"/>
          <a:ext cx="0" cy="0"/>
          <a:chOff x="0" y="0"/>
          <a:chExt cx="0" cy="0"/>
        </a:xfrm>
      </p:grpSpPr>
      <p:sp>
        <p:nvSpPr>
          <p:cNvPr id="5" name="Title 4"/>
          <p:cNvSpPr>
            <a:spLocks noGrp="1"/>
          </p:cNvSpPr>
          <p:nvPr>
            <p:ph type="title"/>
          </p:nvPr>
        </p:nvSpPr>
        <p:spPr>
          <a:xfrm>
            <a:off x="1079784" y="2906011"/>
            <a:ext cx="10034748" cy="899665"/>
          </a:xfrm>
        </p:spPr>
        <p:txBody>
          <a:bodyPr anchor="ctr" anchorCtr="0"/>
          <a:lstStyle>
            <a:lvl1pPr algn="l">
              <a:defRPr>
                <a:gradFill>
                  <a:gsLst>
                    <a:gs pos="1250">
                      <a:schemeClr val="tx1"/>
                    </a:gs>
                    <a:gs pos="100000">
                      <a:schemeClr val="tx1"/>
                    </a:gs>
                  </a:gsLst>
                  <a:lin ang="5400000" scaled="0"/>
                </a:gradFill>
              </a:defRPr>
            </a:lvl1pPr>
          </a:lstStyle>
          <a:p>
            <a:r>
              <a:rPr lang="en-US"/>
              <a:t>Click to edit Master title style</a:t>
            </a:r>
            <a:endParaRPr lang="en-US" dirty="0"/>
          </a:p>
        </p:txBody>
      </p:sp>
    </p:spTree>
    <p:extLst>
      <p:ext uri="{BB962C8B-B14F-4D97-AF65-F5344CB8AC3E}">
        <p14:creationId xmlns:p14="http://schemas.microsoft.com/office/powerpoint/2010/main" val="806351617"/>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Quote slide - Blue">
    <p:bg>
      <p:bgRef idx="1001">
        <a:schemeClr val="bg2"/>
      </p:bgRef>
    </p:bg>
    <p:spTree>
      <p:nvGrpSpPr>
        <p:cNvPr id="1" name=""/>
        <p:cNvGrpSpPr/>
        <p:nvPr/>
      </p:nvGrpSpPr>
      <p:grpSpPr>
        <a:xfrm>
          <a:off x="0" y="0"/>
          <a:ext cx="0" cy="0"/>
          <a:chOff x="0" y="0"/>
          <a:chExt cx="0" cy="0"/>
        </a:xfrm>
      </p:grpSpPr>
      <p:sp>
        <p:nvSpPr>
          <p:cNvPr id="5" name="Title 4"/>
          <p:cNvSpPr>
            <a:spLocks noGrp="1"/>
          </p:cNvSpPr>
          <p:nvPr>
            <p:ph type="title"/>
          </p:nvPr>
        </p:nvSpPr>
        <p:spPr>
          <a:xfrm>
            <a:off x="1079784" y="2906011"/>
            <a:ext cx="10034748" cy="899665"/>
          </a:xfrm>
        </p:spPr>
        <p:txBody>
          <a:bodyPr anchor="ctr" anchorCtr="0"/>
          <a:lstStyle>
            <a:lvl1pPr algn="l">
              <a:defRPr>
                <a:gradFill>
                  <a:gsLst>
                    <a:gs pos="1250">
                      <a:schemeClr val="tx1"/>
                    </a:gs>
                    <a:gs pos="100000">
                      <a:schemeClr val="tx1"/>
                    </a:gs>
                  </a:gsLst>
                  <a:lin ang="5400000" scaled="0"/>
                </a:gradFill>
              </a:defRPr>
            </a:lvl1pPr>
          </a:lstStyle>
          <a:p>
            <a:r>
              <a:rPr lang="en-US"/>
              <a:t>Click to edit Master title style</a:t>
            </a:r>
            <a:endParaRPr lang="en-US" dirty="0"/>
          </a:p>
        </p:txBody>
      </p:sp>
    </p:spTree>
    <p:extLst>
      <p:ext uri="{BB962C8B-B14F-4D97-AF65-F5344CB8AC3E}">
        <p14:creationId xmlns:p14="http://schemas.microsoft.com/office/powerpoint/2010/main" val="72677178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Announcing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75628" y="2240362"/>
            <a:ext cx="6947134" cy="995838"/>
          </a:xfrm>
          <a:noFill/>
        </p:spPr>
        <p:txBody>
          <a:bodyPr wrap="square" tIns="91440" bIns="91440" anchor="b" anchorCtr="0">
            <a:spAutoFit/>
          </a:bodyPr>
          <a:lstStyle>
            <a:lvl1pPr>
              <a:defRPr sz="5882" spc="-98" baseline="0">
                <a:gradFill>
                  <a:gsLst>
                    <a:gs pos="0">
                      <a:schemeClr val="tx1"/>
                    </a:gs>
                    <a:gs pos="100000">
                      <a:schemeClr val="tx1"/>
                    </a:gs>
                  </a:gsLst>
                  <a:lin ang="5400000" scaled="0"/>
                </a:gradFill>
              </a:defRPr>
            </a:lvl1pPr>
          </a:lstStyle>
          <a:p>
            <a:r>
              <a:rPr lang="en-US" dirty="0"/>
              <a:t>Announcing title</a:t>
            </a:r>
          </a:p>
        </p:txBody>
      </p:sp>
      <p:sp>
        <p:nvSpPr>
          <p:cNvPr id="5" name="Text Placeholder 4"/>
          <p:cNvSpPr>
            <a:spLocks noGrp="1"/>
          </p:cNvSpPr>
          <p:nvPr>
            <p:ph type="body" sz="quarter" idx="12" hasCustomPrompt="1"/>
          </p:nvPr>
        </p:nvSpPr>
        <p:spPr>
          <a:xfrm>
            <a:off x="4995859" y="3694460"/>
            <a:ext cx="6948232" cy="669927"/>
          </a:xfrm>
          <a:noFill/>
        </p:spPr>
        <p:txBody>
          <a:bodyPr wrap="square" lIns="182880" tIns="146304" rIns="182880" bIns="146304">
            <a:spAutoFit/>
          </a:bodyPr>
          <a:lstStyle>
            <a:lvl1pPr marL="0" indent="0">
              <a:spcBef>
                <a:spcPts val="0"/>
              </a:spcBef>
              <a:buNone/>
              <a:defRPr sz="2745" spc="0" baseline="0">
                <a:gradFill>
                  <a:gsLst>
                    <a:gs pos="0">
                      <a:schemeClr val="tx1"/>
                    </a:gs>
                    <a:gs pos="100000">
                      <a:schemeClr val="tx1"/>
                    </a:gs>
                  </a:gsLst>
                  <a:lin ang="5400000" scaled="0"/>
                </a:gradFill>
                <a:latin typeface="Segoe UI Semilight" panose="020B0402040204020203" pitchFamily="34" charset="0"/>
                <a:cs typeface="Segoe UI Semilight" panose="020B0402040204020203" pitchFamily="34" charset="0"/>
              </a:defRPr>
            </a:lvl1pPr>
          </a:lstStyle>
          <a:p>
            <a:pPr lvl="0"/>
            <a:r>
              <a:rPr lang="en-US" dirty="0"/>
              <a:t>Content placeholder</a:t>
            </a:r>
          </a:p>
        </p:txBody>
      </p:sp>
    </p:spTree>
    <p:extLst>
      <p:ext uri="{BB962C8B-B14F-4D97-AF65-F5344CB8AC3E}">
        <p14:creationId xmlns:p14="http://schemas.microsoft.com/office/powerpoint/2010/main" val="22742648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42" presetClass="path" presetSubtype="0" decel="100000" fill="hold" grpId="1" nodeType="withEffect">
                                  <p:stCondLst>
                                    <p:cond delay="500"/>
                                  </p:stCondLst>
                                  <p:childTnLst>
                                    <p:animMotion origin="layout" path="M -0.03944 -0.00046 L -4.28389E-6 2.19246E-6 " pathEditMode="relative" rAng="0" ptsTypes="AA">
                                      <p:cBhvr>
                                        <p:cTn id="12" dur="600" fill="hold"/>
                                        <p:tgtEl>
                                          <p:spTgt spid="5"/>
                                        </p:tgtEl>
                                        <p:attrNameLst>
                                          <p:attrName>ppt_x</p:attrName>
                                          <p:attrName>ppt_y</p:attrName>
                                        </p:attrNameLst>
                                      </p:cBhvr>
                                      <p:rCtr x="1966"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tmplLst>
          <p:tmpl>
            <p:tnLst>
              <p:par>
                <p:cTn presetID="10" presetClass="entr" presetSubtype="0" fill="hold" nodeType="withEffect">
                  <p:stCondLst>
                    <p:cond delay="50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5" grpId="1">
        <p:tmplLst>
          <p:tmpl>
            <p:tnLst>
              <p:par>
                <p:cTn presetID="42" presetClass="path" presetSubtype="0" decel="100000" fill="hold" nodeType="withEffect">
                  <p:stCondLst>
                    <p:cond delay="500"/>
                  </p:stCondLst>
                  <p:childTnLst>
                    <p:animMotion origin="layout" path="M -0.03944 -0.00046 L -4.28389E-6 2.19246E-6 " pathEditMode="relative" rAng="0" ptsTypes="AA">
                      <p:cBhvr>
                        <p:cTn dur="600" fill="hold"/>
                        <p:tgtEl>
                          <p:spTgt spid="5"/>
                        </p:tgtEl>
                        <p:attrNameLst>
                          <p:attrName>ppt_x</p:attrName>
                          <p:attrName>ppt_y</p:attrName>
                        </p:attrNameLst>
                      </p:cBhvr>
                      <p:rCtr x="1966" y="23"/>
                    </p:animMotion>
                  </p:childTnLst>
                </p:cTn>
              </p:par>
            </p:tnLst>
          </p:tmpl>
        </p:tmplLst>
      </p:bldP>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2084187"/>
            <a:ext cx="8964185" cy="1793090"/>
          </a:xfrm>
          <a:noFill/>
        </p:spPr>
        <p:txBody>
          <a:bodyPr lIns="146304" tIns="91440" rIns="146304" bIns="91440" anchor="b" anchorCtr="0"/>
          <a:lstStyle>
            <a:lvl1pPr>
              <a:defRPr sz="5294" spc="-98" baseline="0">
                <a:gradFill>
                  <a:gsLst>
                    <a:gs pos="91000">
                      <a:schemeClr val="tx1"/>
                    </a:gs>
                    <a:gs pos="0">
                      <a:schemeClr val="tx1"/>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69301" y="3878574"/>
            <a:ext cx="7171337" cy="1792326"/>
          </a:xfrm>
          <a:noFill/>
        </p:spPr>
        <p:txBody>
          <a:bodyPr lIns="146304" tIns="109728" rIns="146304" bIns="109728">
            <a:noAutofit/>
          </a:bodyPr>
          <a:lstStyle>
            <a:lvl1pPr marL="0" indent="0">
              <a:spcBef>
                <a:spcPts val="0"/>
              </a:spcBef>
              <a:buNone/>
              <a:defRPr sz="3137" spc="0" baseline="0">
                <a:gradFill>
                  <a:gsLst>
                    <a:gs pos="91000">
                      <a:schemeClr val="tx1"/>
                    </a:gs>
                    <a:gs pos="0">
                      <a:schemeClr val="tx1"/>
                    </a:gs>
                  </a:gsLst>
                  <a:lin ang="5400000" scaled="0"/>
                </a:gradFill>
                <a:latin typeface="+mj-lt"/>
              </a:defRPr>
            </a:lvl1pPr>
          </a:lstStyle>
          <a:p>
            <a:pPr lvl="0"/>
            <a:r>
              <a:rPr lang="en-US" dirty="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invGray">
          <a:xfrm>
            <a:off x="448589" y="6118623"/>
            <a:ext cx="1255413" cy="268966"/>
          </a:xfrm>
          <a:prstGeom prst="rect">
            <a:avLst/>
          </a:prstGeom>
        </p:spPr>
      </p:pic>
    </p:spTree>
    <p:extLst>
      <p:ext uri="{BB962C8B-B14F-4D97-AF65-F5344CB8AC3E}">
        <p14:creationId xmlns:p14="http://schemas.microsoft.com/office/powerpoint/2010/main" val="38648475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2030"/>
          </a:xfrm>
        </p:spPr>
        <p:txBody>
          <a:bodyPr>
            <a:spAutoFit/>
          </a:bodyPr>
          <a:lstStyle>
            <a:lvl1pPr>
              <a:defRPr sz="3921">
                <a:gradFill>
                  <a:gsLst>
                    <a:gs pos="1250">
                      <a:schemeClr val="tx2"/>
                    </a:gs>
                    <a:gs pos="99000">
                      <a:schemeClr val="tx2"/>
                    </a:gs>
                  </a:gsLst>
                  <a:lin ang="5400000" scaled="0"/>
                </a:gra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667032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11842185"/>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1896682"/>
          </a:xfrm>
        </p:spPr>
        <p:txBody>
          <a:bodyPr vert="horz" wrap="square" lIns="146304" tIns="91440" rIns="146304" bIns="91440" rtlCol="0">
            <a:noAutofit/>
          </a:bodyPr>
          <a:lstStyle>
            <a:lvl1pPr>
              <a:defRPr lang="en-US" sz="3921" smtClean="0"/>
            </a:lvl1pPr>
            <a:lvl2pPr>
              <a:defRPr lang="en-US" sz="3529" smtClean="0">
                <a:latin typeface="+mj-lt"/>
              </a:defRPr>
            </a:lvl2pPr>
            <a:lvl3pPr>
              <a:defRPr lang="en-US" sz="3137" smtClean="0"/>
            </a:lvl3pPr>
            <a:lvl4pPr>
              <a:defRPr lang="en-US" sz="2745" smtClean="0"/>
            </a:lvl4pPr>
            <a:lvl5pPr>
              <a:defRPr lang="en-US" sz="2745" dirty="0"/>
            </a:lvl5pPr>
          </a:lstStyle>
          <a:p>
            <a:pPr lvl="0">
              <a:buFont typeface="Wingdings" panose="05000000000000000000" pitchFamily="2" charset="2"/>
              <a:buChar char="à"/>
            </a:pPr>
            <a:r>
              <a:rPr lang="en-US"/>
              <a:t>Click to edit Master text styles</a:t>
            </a:r>
          </a:p>
          <a:p>
            <a:pPr lvl="1">
              <a:buFont typeface="Wingdings" panose="05000000000000000000" pitchFamily="2" charset="2"/>
              <a:buChar char="à"/>
            </a:pPr>
            <a:r>
              <a:rPr lang="en-US"/>
              <a:t>Second level</a:t>
            </a:r>
          </a:p>
          <a:p>
            <a:pPr lvl="2">
              <a:buFont typeface="Wingdings" panose="05000000000000000000" pitchFamily="2" charset="2"/>
              <a:buChar char="à"/>
            </a:pPr>
            <a:r>
              <a:rPr lang="en-US"/>
              <a:t>Third level</a:t>
            </a:r>
          </a:p>
          <a:p>
            <a:pPr lvl="3">
              <a:buFont typeface="Wingdings" panose="05000000000000000000" pitchFamily="2" charset="2"/>
              <a:buChar char="à"/>
            </a:pPr>
            <a:r>
              <a:rPr lang="en-US"/>
              <a:t>Fourth level</a:t>
            </a:r>
          </a:p>
          <a:p>
            <a:pPr lvl="4">
              <a:buFont typeface="Wingdings" panose="05000000000000000000" pitchFamily="2" charset="2"/>
              <a:buChar char="à"/>
            </a:pPr>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85422115"/>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5"/>
            <a:ext cx="5378548" cy="1877004"/>
          </a:xfrm>
        </p:spPr>
        <p:txBody>
          <a:bodyPr wrap="square">
            <a:spAutoFit/>
          </a:bodyPr>
          <a:lstStyle>
            <a:lvl1pPr marL="0" indent="0">
              <a:spcBef>
                <a:spcPts val="1200"/>
              </a:spcBef>
              <a:buClr>
                <a:schemeClr val="tx1"/>
              </a:buClr>
              <a:buFont typeface="Wingdings" pitchFamily="2" charset="2"/>
              <a:buNone/>
              <a:defRPr sz="3137"/>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5"/>
            <a:ext cx="5378548" cy="1877004"/>
          </a:xfrm>
        </p:spPr>
        <p:txBody>
          <a:bodyPr wrap="square">
            <a:spAutoFit/>
          </a:bodyPr>
          <a:lstStyle>
            <a:lvl1pPr marL="0" indent="0">
              <a:spcBef>
                <a:spcPts val="1200"/>
              </a:spcBef>
              <a:buClr>
                <a:schemeClr val="tx1"/>
              </a:buClr>
              <a:buFont typeface="Wingdings" pitchFamily="2" charset="2"/>
              <a:buNone/>
              <a:defRPr sz="3137"/>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21679340"/>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377940"/>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377940"/>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05181290"/>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09093109"/>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Only - BLU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608489132"/>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6076" y="2240362"/>
            <a:ext cx="9859116" cy="995838"/>
          </a:xfrm>
          <a:noFill/>
        </p:spPr>
        <p:txBody>
          <a:bodyPr tIns="91440" bIns="91440" anchor="b" anchorCtr="0">
            <a:spAutoFit/>
          </a:bodyPr>
          <a:lstStyle>
            <a:lvl1pPr>
              <a:defRPr sz="5882" spc="-98"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836308" y="3694460"/>
            <a:ext cx="9860674" cy="669927"/>
          </a:xfrm>
          <a:noFill/>
        </p:spPr>
        <p:txBody>
          <a:bodyPr lIns="182880" tIns="146304" rIns="182880" bIns="146304">
            <a:spAutoFit/>
          </a:bodyPr>
          <a:lstStyle>
            <a:lvl1pPr marL="0" indent="0">
              <a:spcBef>
                <a:spcPts val="0"/>
              </a:spcBef>
              <a:buNone/>
              <a:defRPr sz="2745" spc="0" baseline="0">
                <a:gradFill>
                  <a:gsLst>
                    <a:gs pos="0">
                      <a:schemeClr val="tx1"/>
                    </a:gs>
                    <a:gs pos="100000">
                      <a:schemeClr val="tx1"/>
                    </a:gs>
                  </a:gsLst>
                  <a:lin ang="5400000" scaled="0"/>
                </a:gradFill>
                <a:latin typeface="Segoe UI Semilight" panose="020B0402040204020203" pitchFamily="34" charset="0"/>
                <a:cs typeface="Segoe UI Semilight" panose="020B0402040204020203" pitchFamily="34" charset="0"/>
              </a:defRPr>
            </a:lvl1pPr>
          </a:lstStyle>
          <a:p>
            <a:pPr lvl="0"/>
            <a:r>
              <a:rPr lang="en-US" dirty="0"/>
              <a:t>Speaker Name</a:t>
            </a:r>
          </a:p>
        </p:txBody>
      </p:sp>
      <p:cxnSp>
        <p:nvCxnSpPr>
          <p:cNvPr id="10" name="Straight Connector 9"/>
          <p:cNvCxnSpPr/>
          <p:nvPr userDrawn="1"/>
        </p:nvCxnSpPr>
        <p:spPr>
          <a:xfrm>
            <a:off x="1010612" y="3429000"/>
            <a:ext cx="7169065" cy="0"/>
          </a:xfrm>
          <a:prstGeom prst="line">
            <a:avLst/>
          </a:prstGeom>
          <a:ln w="12700">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4"/>
          <p:cNvSpPr>
            <a:spLocks noGrp="1"/>
          </p:cNvSpPr>
          <p:nvPr>
            <p:ph type="body" sz="quarter" idx="13" hasCustomPrompt="1"/>
          </p:nvPr>
        </p:nvSpPr>
        <p:spPr>
          <a:xfrm>
            <a:off x="836308" y="4207039"/>
            <a:ext cx="9860674" cy="615609"/>
          </a:xfrm>
          <a:noFill/>
        </p:spPr>
        <p:txBody>
          <a:bodyPr lIns="182880" tIns="146304" rIns="182880" bIns="146304">
            <a:spAutoFit/>
          </a:bodyPr>
          <a:lstStyle>
            <a:lvl1pPr marL="0" indent="0">
              <a:spcBef>
                <a:spcPts val="0"/>
              </a:spcBef>
              <a:buNone/>
              <a:defRPr sz="2353" spc="0" baseline="0">
                <a:gradFill>
                  <a:gsLst>
                    <a:gs pos="0">
                      <a:schemeClr val="tx1"/>
                    </a:gs>
                    <a:gs pos="100000">
                      <a:schemeClr val="tx1"/>
                    </a:gs>
                  </a:gsLst>
                  <a:lin ang="5400000" scaled="0"/>
                </a:gradFill>
                <a:latin typeface="Segoe UI Semilight" panose="020B0402040204020203" pitchFamily="34" charset="0"/>
                <a:cs typeface="Segoe UI Semilight" panose="020B0402040204020203" pitchFamily="34" charset="0"/>
              </a:defRPr>
            </a:lvl1pPr>
          </a:lstStyle>
          <a:p>
            <a:pPr lvl="0"/>
            <a:r>
              <a:rPr lang="en-US" dirty="0"/>
              <a:t>Optional Title Role, Company</a:t>
            </a:r>
          </a:p>
        </p:txBody>
      </p:sp>
    </p:spTree>
    <p:extLst>
      <p:ext uri="{BB962C8B-B14F-4D97-AF65-F5344CB8AC3E}">
        <p14:creationId xmlns:p14="http://schemas.microsoft.com/office/powerpoint/2010/main" val="37079915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5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42" presetClass="path" presetSubtype="0" decel="100000" fill="hold" grpId="1" nodeType="withEffect">
                                  <p:stCondLst>
                                    <p:cond delay="500"/>
                                  </p:stCondLst>
                                  <p:childTnLst>
                                    <p:animMotion origin="layout" path="M -0.03944 -0.00046 L 1.52668E-6 2.19246E-6 " pathEditMode="relative" rAng="0" ptsTypes="AA">
                                      <p:cBhvr>
                                        <p:cTn id="15" dur="600" fill="hold"/>
                                        <p:tgtEl>
                                          <p:spTgt spid="5"/>
                                        </p:tgtEl>
                                        <p:attrNameLst>
                                          <p:attrName>ppt_x</p:attrName>
                                          <p:attrName>ppt_y</p:attrName>
                                        </p:attrNameLst>
                                      </p:cBhvr>
                                      <p:rCtr x="1966" y="23"/>
                                    </p:animMotion>
                                  </p:childTnLst>
                                </p:cTn>
                              </p:par>
                            </p:childTnLst>
                          </p:cTn>
                        </p:par>
                        <p:par>
                          <p:cTn id="16" fill="hold">
                            <p:stCondLst>
                              <p:cond delay="110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42" presetClass="path" presetSubtype="0" decel="100000" fill="hold" grpId="1" nodeType="withEffect">
                                  <p:stCondLst>
                                    <p:cond delay="0"/>
                                  </p:stCondLst>
                                  <p:childTnLst>
                                    <p:animMotion origin="layout" path="M -0.03944 -0.00045 L 1.52668E-6 -3.37267E-6 " pathEditMode="relative" rAng="0" ptsTypes="AA">
                                      <p:cBhvr>
                                        <p:cTn id="21" dur="600" fill="hold"/>
                                        <p:tgtEl>
                                          <p:spTgt spid="11"/>
                                        </p:tgtEl>
                                        <p:attrNameLst>
                                          <p:attrName>ppt_x</p:attrName>
                                          <p:attrName>ppt_y</p:attrName>
                                        </p:attrNameLst>
                                      </p:cBhvr>
                                      <p:rCtr x="1966"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tmplLst>
          <p:tmpl>
            <p:tnLst>
              <p:par>
                <p:cTn presetID="10" presetClass="entr" presetSubtype="0" fill="hold" nodeType="withEffect">
                  <p:stCondLst>
                    <p:cond delay="50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5" grpId="1">
        <p:tmplLst>
          <p:tmpl>
            <p:tnLst>
              <p:par>
                <p:cTn presetID="42" presetClass="path" presetSubtype="0" decel="100000" fill="hold" nodeType="withEffect">
                  <p:stCondLst>
                    <p:cond delay="500"/>
                  </p:stCondLst>
                  <p:childTnLst>
                    <p:animMotion origin="layout" path="M -0.03944 -0.00046 L 1.52668E-6 2.19246E-6 " pathEditMode="relative" rAng="0" ptsTypes="AA">
                      <p:cBhvr>
                        <p:cTn dur="600" fill="hold"/>
                        <p:tgtEl>
                          <p:spTgt spid="5"/>
                        </p:tgtEl>
                        <p:attrNameLst>
                          <p:attrName>ppt_x</p:attrName>
                          <p:attrName>ppt_y</p:attrName>
                        </p:attrNameLst>
                      </p:cBhvr>
                      <p:rCtr x="1966" y="23"/>
                    </p:animMotion>
                  </p:childTnLst>
                </p:cTn>
              </p:par>
            </p:tnLst>
          </p:tmpl>
        </p:tmplLst>
      </p:bldP>
      <p:bldP spid="11" grpId="0">
        <p:tmplLst>
          <p:tmpl>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1" grpId="1">
        <p:tmplLst>
          <p:tmpl>
            <p:tnLst>
              <p:par>
                <p:cTn presetID="42" presetClass="path" presetSubtype="0" decel="100000" fill="hold" nodeType="withEffect">
                  <p:stCondLst>
                    <p:cond delay="0"/>
                  </p:stCondLst>
                  <p:childTnLst>
                    <p:animMotion origin="layout" path="M -0.03944 -0.00045 L 1.52668E-6 -3.37267E-6 " pathEditMode="relative" rAng="0" ptsTypes="AA">
                      <p:cBhvr>
                        <p:cTn dur="600" fill="hold"/>
                        <p:tgtEl>
                          <p:spTgt spid="11"/>
                        </p:tgtEl>
                        <p:attrNameLst>
                          <p:attrName>ppt_x</p:attrName>
                          <p:attrName>ppt_y</p:attrName>
                        </p:attrNameLst>
                      </p:cBhvr>
                      <p:rCtr x="1966" y="23"/>
                    </p:animMotion>
                  </p:childTnLst>
                </p:cTn>
              </p:par>
            </p:tnLst>
          </p:tmpl>
        </p:tmplLst>
      </p:bldP>
    </p:bld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Announcing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75628" y="2240362"/>
            <a:ext cx="6947134" cy="995838"/>
          </a:xfrm>
          <a:noFill/>
        </p:spPr>
        <p:txBody>
          <a:bodyPr wrap="square" tIns="91440" bIns="91440" anchor="b" anchorCtr="0">
            <a:spAutoFit/>
          </a:bodyPr>
          <a:lstStyle>
            <a:lvl1pPr>
              <a:defRPr sz="5882" spc="-98" baseline="0">
                <a:gradFill>
                  <a:gsLst>
                    <a:gs pos="0">
                      <a:schemeClr val="tx1"/>
                    </a:gs>
                    <a:gs pos="100000">
                      <a:schemeClr val="tx1"/>
                    </a:gs>
                  </a:gsLst>
                  <a:lin ang="5400000" scaled="0"/>
                </a:gradFill>
              </a:defRPr>
            </a:lvl1pPr>
          </a:lstStyle>
          <a:p>
            <a:r>
              <a:rPr lang="en-US" dirty="0"/>
              <a:t>Announcing title</a:t>
            </a:r>
          </a:p>
        </p:txBody>
      </p:sp>
      <p:sp>
        <p:nvSpPr>
          <p:cNvPr id="5" name="Text Placeholder 4"/>
          <p:cNvSpPr>
            <a:spLocks noGrp="1"/>
          </p:cNvSpPr>
          <p:nvPr>
            <p:ph type="body" sz="quarter" idx="12" hasCustomPrompt="1"/>
          </p:nvPr>
        </p:nvSpPr>
        <p:spPr>
          <a:xfrm>
            <a:off x="4995859" y="3694460"/>
            <a:ext cx="6948232" cy="669927"/>
          </a:xfrm>
          <a:noFill/>
        </p:spPr>
        <p:txBody>
          <a:bodyPr wrap="square" lIns="182880" tIns="146304" rIns="182880" bIns="146304">
            <a:spAutoFit/>
          </a:bodyPr>
          <a:lstStyle>
            <a:lvl1pPr marL="0" indent="0">
              <a:spcBef>
                <a:spcPts val="0"/>
              </a:spcBef>
              <a:buNone/>
              <a:defRPr sz="2745" spc="0" baseline="0">
                <a:gradFill>
                  <a:gsLst>
                    <a:gs pos="0">
                      <a:schemeClr val="tx1"/>
                    </a:gs>
                    <a:gs pos="100000">
                      <a:schemeClr val="tx1"/>
                    </a:gs>
                  </a:gsLst>
                  <a:lin ang="5400000" scaled="0"/>
                </a:gradFill>
                <a:latin typeface="Segoe UI Semilight" panose="020B0402040204020203" pitchFamily="34" charset="0"/>
                <a:cs typeface="Segoe UI Semilight" panose="020B0402040204020203" pitchFamily="34" charset="0"/>
              </a:defRPr>
            </a:lvl1pPr>
          </a:lstStyle>
          <a:p>
            <a:pPr lvl="0"/>
            <a:r>
              <a:rPr lang="en-US" dirty="0"/>
              <a:t>Content placeholder</a:t>
            </a:r>
          </a:p>
        </p:txBody>
      </p:sp>
      <p:cxnSp>
        <p:nvCxnSpPr>
          <p:cNvPr id="10" name="Straight Connector 9"/>
          <p:cNvCxnSpPr/>
          <p:nvPr userDrawn="1"/>
        </p:nvCxnSpPr>
        <p:spPr>
          <a:xfrm>
            <a:off x="5170163" y="3429000"/>
            <a:ext cx="6204252" cy="0"/>
          </a:xfrm>
          <a:prstGeom prst="line">
            <a:avLst/>
          </a:prstGeom>
          <a:ln w="12700">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42532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5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42" presetClass="path" presetSubtype="0" decel="100000" fill="hold" grpId="1" nodeType="withEffect">
                                  <p:stCondLst>
                                    <p:cond delay="500"/>
                                  </p:stCondLst>
                                  <p:childTnLst>
                                    <p:animMotion origin="layout" path="M -0.03944 -0.00046 L -4.28389E-6 2.19246E-6 " pathEditMode="relative" rAng="0" ptsTypes="AA">
                                      <p:cBhvr>
                                        <p:cTn id="15" dur="600" fill="hold"/>
                                        <p:tgtEl>
                                          <p:spTgt spid="5"/>
                                        </p:tgtEl>
                                        <p:attrNameLst>
                                          <p:attrName>ppt_x</p:attrName>
                                          <p:attrName>ppt_y</p:attrName>
                                        </p:attrNameLst>
                                      </p:cBhvr>
                                      <p:rCtr x="1966"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tmplLst>
          <p:tmpl>
            <p:tnLst>
              <p:par>
                <p:cTn presetID="10" presetClass="entr" presetSubtype="0" fill="hold" nodeType="withEffect">
                  <p:stCondLst>
                    <p:cond delay="50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5" grpId="1">
        <p:tmplLst>
          <p:tmpl>
            <p:tnLst>
              <p:par>
                <p:cTn presetID="42" presetClass="path" presetSubtype="0" decel="100000" fill="hold" nodeType="withEffect">
                  <p:stCondLst>
                    <p:cond delay="500"/>
                  </p:stCondLst>
                  <p:childTnLst>
                    <p:animMotion origin="layout" path="M -0.03944 -0.00046 L -4.28389E-6 2.19246E-6 " pathEditMode="relative" rAng="0" ptsTypes="AA">
                      <p:cBhvr>
                        <p:cTn dur="600" fill="hold"/>
                        <p:tgtEl>
                          <p:spTgt spid="5"/>
                        </p:tgtEl>
                        <p:attrNameLst>
                          <p:attrName>ppt_x</p:attrName>
                          <p:attrName>ppt_y</p:attrName>
                        </p:attrNameLst>
                      </p:cBhvr>
                      <p:rCtr x="1966" y="23"/>
                    </p:animMotion>
                  </p:childTnLst>
                </p:cTn>
              </p:par>
            </p:tnLst>
          </p:tmpl>
        </p:tmplLst>
      </p:bldP>
    </p:bld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6076" y="2238872"/>
            <a:ext cx="11106686" cy="995838"/>
          </a:xfrm>
          <a:noFill/>
        </p:spPr>
        <p:txBody>
          <a:bodyPr wrap="square" tIns="91440" bIns="91440" anchor="t" anchorCtr="0">
            <a:spAutoFit/>
          </a:bodyPr>
          <a:lstStyle>
            <a:lvl1pPr>
              <a:defRPr sz="5882" spc="-98" baseline="0">
                <a:gradFill>
                  <a:gsLst>
                    <a:gs pos="100000">
                      <a:schemeClr val="tx1"/>
                    </a:gs>
                    <a:gs pos="0">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276498081"/>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6076" y="2238872"/>
            <a:ext cx="11106686" cy="995838"/>
          </a:xfrm>
          <a:noFill/>
        </p:spPr>
        <p:txBody>
          <a:bodyPr wrap="square" tIns="91440" bIns="91440" anchor="t" anchorCtr="0">
            <a:spAutoFit/>
          </a:bodyPr>
          <a:lstStyle>
            <a:lvl1pPr>
              <a:defRPr sz="5882"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316741962"/>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2030"/>
          </a:xfrm>
        </p:spPr>
        <p:txBody>
          <a:bodyPr>
            <a:spAutoFit/>
          </a:bodyPr>
          <a:lstStyle>
            <a:lvl1pPr>
              <a:defRPr sz="3921"/>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8065150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ection Title Accent Color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6076" y="2238872"/>
            <a:ext cx="11106686" cy="995838"/>
          </a:xfrm>
          <a:noFill/>
        </p:spPr>
        <p:txBody>
          <a:bodyPr wrap="square" tIns="91440" bIns="91440" anchor="t" anchorCtr="0">
            <a:spAutoFit/>
          </a:bodyPr>
          <a:lstStyle>
            <a:lvl1pPr>
              <a:defRPr sz="5882"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587577120"/>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ection Title Accent Color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6076" y="2238872"/>
            <a:ext cx="11106686" cy="995838"/>
          </a:xfrm>
          <a:noFill/>
        </p:spPr>
        <p:txBody>
          <a:bodyPr wrap="square" tIns="91440" bIns="91440" anchor="t" anchorCtr="0">
            <a:spAutoFit/>
          </a:bodyPr>
          <a:lstStyle>
            <a:lvl1pPr>
              <a:defRPr sz="5882"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547573891"/>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ection Title Accent Color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6076" y="2238872"/>
            <a:ext cx="11106686" cy="995838"/>
          </a:xfrm>
          <a:noFill/>
        </p:spPr>
        <p:txBody>
          <a:bodyPr wrap="square" tIns="91440" bIns="91440" anchor="t" anchorCtr="0">
            <a:spAutoFit/>
          </a:bodyPr>
          <a:lstStyle>
            <a:lvl1pPr>
              <a:defRPr sz="5882"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4202637682"/>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lank_charcoal">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2074263"/>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lank_gray">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2794324"/>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lank_blu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3054206"/>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lank_silv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746159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lank_cyan">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0937247"/>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39" y="5960377"/>
            <a:ext cx="11653522" cy="606556"/>
          </a:xfrm>
          <a:prstGeom prst="rect">
            <a:avLst/>
          </a:prstGeom>
          <a:noFill/>
          <a:ln w="12700">
            <a:noFill/>
            <a:miter lim="800000"/>
            <a:headEnd type="none" w="sm" len="sm"/>
            <a:tailEnd type="none" w="sm" len="sm"/>
          </a:ln>
          <a:effectLst/>
        </p:spPr>
        <p:txBody>
          <a:bodyPr vert="horz" wrap="square" lIns="179285" tIns="143428" rIns="179285" bIns="143428" numCol="1" anchor="b" anchorCtr="0" compatLnSpc="1">
            <a:prstTxWarp prst="textNoShape">
              <a:avLst/>
            </a:prstTxWarp>
            <a:spAutoFit/>
          </a:bodyPr>
          <a:lstStyle/>
          <a:p>
            <a:pPr marL="0" marR="0" lvl="0" indent="0" algn="l" defTabSz="913924" rtl="0" eaLnBrk="0" fontAlgn="auto" latinLnBrk="0" hangingPunct="0">
              <a:lnSpc>
                <a:spcPct val="100000"/>
              </a:lnSpc>
              <a:spcBef>
                <a:spcPts val="0"/>
              </a:spcBef>
              <a:spcAft>
                <a:spcPts val="0"/>
              </a:spcAft>
              <a:buClrTx/>
              <a:buSzTx/>
              <a:buFontTx/>
              <a:buNone/>
              <a:tabLst/>
              <a:defRPr/>
            </a:pPr>
            <a:r>
              <a:rPr kumimoji="0" lang="en-US" sz="686"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Segoe UI" pitchFamily="34" charset="0"/>
              </a:rPr>
              <a:t>© 2014 Microsoft Corporation. All rights reserved. Microsoft, Windows, Windows Vista and other product names are or may be registered trademarks and/or trademarks in the U.S. and/or other countries.</a:t>
            </a:r>
          </a:p>
          <a:p>
            <a:pPr marL="0" marR="0" lvl="0" indent="0" algn="l" defTabSz="913924" rtl="0" eaLnBrk="0" fontAlgn="auto" latinLnBrk="0" hangingPunct="0">
              <a:lnSpc>
                <a:spcPct val="100000"/>
              </a:lnSpc>
              <a:spcBef>
                <a:spcPts val="0"/>
              </a:spcBef>
              <a:spcAft>
                <a:spcPts val="0"/>
              </a:spcAft>
              <a:buClrTx/>
              <a:buSzTx/>
              <a:buFontTx/>
              <a:buNone/>
              <a:tabLst/>
              <a:defRPr/>
            </a:pPr>
            <a:r>
              <a:rPr kumimoji="0" lang="en-US" sz="686"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4" name="Picture 3"/>
          <p:cNvPicPr>
            <a:picLocks noChangeAspect="1"/>
          </p:cNvPicPr>
          <p:nvPr userDrawn="1"/>
        </p:nvPicPr>
        <p:blipFill>
          <a:blip r:embed="rId2"/>
          <a:stretch>
            <a:fillRect/>
          </a:stretch>
        </p:blipFill>
        <p:spPr bwMode="black">
          <a:xfrm>
            <a:off x="450205" y="3083652"/>
            <a:ext cx="3227129" cy="692059"/>
          </a:xfrm>
          <a:prstGeom prst="rect">
            <a:avLst/>
          </a:prstGeom>
        </p:spPr>
      </p:pic>
    </p:spTree>
    <p:extLst>
      <p:ext uri="{BB962C8B-B14F-4D97-AF65-F5344CB8AC3E}">
        <p14:creationId xmlns:p14="http://schemas.microsoft.com/office/powerpoint/2010/main" val="3746910923"/>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Black Notes slide Layout">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970320830"/>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5"/>
            <a:ext cx="5378548" cy="1877004"/>
          </a:xfrm>
        </p:spPr>
        <p:txBody>
          <a:bodyPr wrap="square">
            <a:spAutoFit/>
          </a:bodyPr>
          <a:lstStyle>
            <a:lvl1pPr marL="0" indent="0">
              <a:spcBef>
                <a:spcPts val="1200"/>
              </a:spcBef>
              <a:buClr>
                <a:schemeClr val="tx1"/>
              </a:buClr>
              <a:buFont typeface="Wingdings" pitchFamily="2" charset="2"/>
              <a:buNone/>
              <a:defRPr sz="3137">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5"/>
            <a:ext cx="5378548" cy="1877004"/>
          </a:xfrm>
        </p:spPr>
        <p:txBody>
          <a:bodyPr wrap="square">
            <a:spAutoFit/>
          </a:bodyPr>
          <a:lstStyle>
            <a:lvl1pPr marL="0" indent="0">
              <a:spcBef>
                <a:spcPts val="1200"/>
              </a:spcBef>
              <a:buClr>
                <a:schemeClr val="tx1"/>
              </a:buClr>
              <a:buFont typeface="Wingdings" pitchFamily="2" charset="2"/>
              <a:buNone/>
              <a:defRPr sz="3137">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9162276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112" indent="0">
              <a:buNone/>
              <a:defRPr sz="2000" b="1"/>
            </a:lvl2pPr>
            <a:lvl3pPr marL="914225" indent="0">
              <a:buNone/>
              <a:defRPr sz="1800" b="1"/>
            </a:lvl3pPr>
            <a:lvl4pPr marL="1371337" indent="0">
              <a:buNone/>
              <a:defRPr sz="1600" b="1"/>
            </a:lvl4pPr>
            <a:lvl5pPr marL="1828449" indent="0">
              <a:buNone/>
              <a:defRPr sz="1600" b="1"/>
            </a:lvl5pPr>
            <a:lvl6pPr marL="2285561" indent="0">
              <a:buNone/>
              <a:defRPr sz="1600" b="1"/>
            </a:lvl6pPr>
            <a:lvl7pPr marL="2742674" indent="0">
              <a:buNone/>
              <a:defRPr sz="1600" b="1"/>
            </a:lvl7pPr>
            <a:lvl8pPr marL="3199785" indent="0">
              <a:buNone/>
              <a:defRPr sz="1600" b="1"/>
            </a:lvl8pPr>
            <a:lvl9pPr marL="3656897" indent="0">
              <a:buNone/>
              <a:defRPr sz="1600" b="1"/>
            </a:lvl9pPr>
          </a:lstStyle>
          <a:p>
            <a:pPr lvl="0"/>
            <a:r>
              <a:rPr lang="en-US"/>
              <a:t>Click to edit Master text styles</a:t>
            </a:r>
          </a:p>
        </p:txBody>
      </p:sp>
      <p:sp>
        <p:nvSpPr>
          <p:cNvPr id="4" name="Content Placeholder 3"/>
          <p:cNvSpPr>
            <a:spLocks noGrp="1"/>
          </p:cNvSpPr>
          <p:nvPr>
            <p:ph sz="half" idx="2"/>
          </p:nvPr>
        </p:nvSpPr>
        <p:spPr>
          <a:xfrm>
            <a:off x="676656" y="2753085"/>
            <a:ext cx="4663440" cy="169839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07608" y="2038436"/>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112" indent="0">
              <a:buNone/>
              <a:defRPr sz="2000" b="1"/>
            </a:lvl2pPr>
            <a:lvl3pPr marL="914225" indent="0">
              <a:buNone/>
              <a:defRPr sz="1800" b="1"/>
            </a:lvl3pPr>
            <a:lvl4pPr marL="1371337" indent="0">
              <a:buNone/>
              <a:defRPr sz="1600" b="1"/>
            </a:lvl4pPr>
            <a:lvl5pPr marL="1828449" indent="0">
              <a:buNone/>
              <a:defRPr sz="1600" b="1"/>
            </a:lvl5pPr>
            <a:lvl6pPr marL="2285561" indent="0">
              <a:buNone/>
              <a:defRPr sz="1600" b="1"/>
            </a:lvl6pPr>
            <a:lvl7pPr marL="2742674" indent="0">
              <a:buNone/>
              <a:defRPr sz="1600" b="1"/>
            </a:lvl7pPr>
            <a:lvl8pPr marL="3199785" indent="0">
              <a:buNone/>
              <a:defRPr sz="1600" b="1"/>
            </a:lvl8pPr>
            <a:lvl9pPr marL="365689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007608" y="2750991"/>
            <a:ext cx="4663440" cy="169839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85800" y="6412447"/>
            <a:ext cx="4114800" cy="228600"/>
          </a:xfrm>
          <a:prstGeom prst="rect">
            <a:avLst/>
          </a:prstGeom>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fld id="{683C0046-3368-4DD4-96D6-CD0FF2C1233E}" type="datetimeFigureOut">
              <a:rPr kumimoji="0" lang="en-IN" sz="1800" b="0" i="0" u="none" strike="noStrike" kern="1200" cap="none" spc="0" normalizeH="0" baseline="0" noProof="0" smtClean="0">
                <a:ln>
                  <a:noFill/>
                </a:ln>
                <a:solidFill>
                  <a:srgbClr val="FFFFFF"/>
                </a:solidFill>
                <a:effectLst/>
                <a:uLnTx/>
                <a:uFillTx/>
                <a:latin typeface="Segoe UI"/>
                <a:ea typeface="+mn-ea"/>
                <a:cs typeface="+mn-cs"/>
              </a:rPr>
              <a:pPr marL="0" marR="0" lvl="0" indent="0" algn="l" defTabSz="914367" rtl="0" eaLnBrk="1" fontAlgn="auto" latinLnBrk="0" hangingPunct="1">
                <a:lnSpc>
                  <a:spcPct val="100000"/>
                </a:lnSpc>
                <a:spcBef>
                  <a:spcPts val="0"/>
                </a:spcBef>
                <a:spcAft>
                  <a:spcPts val="0"/>
                </a:spcAft>
                <a:buClrTx/>
                <a:buSzTx/>
                <a:buFontTx/>
                <a:buNone/>
                <a:tabLst/>
                <a:defRPr/>
              </a:pPr>
              <a:t>16-10-2017</a:t>
            </a:fld>
            <a:endParaRPr kumimoji="0" lang="en-IN"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8" name="Footer Placeholder 7"/>
          <p:cNvSpPr>
            <a:spLocks noGrp="1"/>
          </p:cNvSpPr>
          <p:nvPr>
            <p:ph type="ftr" sz="quarter" idx="11"/>
          </p:nvPr>
        </p:nvSpPr>
        <p:spPr>
          <a:xfrm>
            <a:off x="685800" y="6554698"/>
            <a:ext cx="5029200" cy="228600"/>
          </a:xfrm>
          <a:prstGeom prst="rect">
            <a:avLst/>
          </a:prstGeom>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9" name="Slide Number Placeholder 8"/>
          <p:cNvSpPr>
            <a:spLocks noGrp="1"/>
          </p:cNvSpPr>
          <p:nvPr>
            <p:ph type="sldNum" sz="quarter" idx="12"/>
          </p:nvPr>
        </p:nvSpPr>
        <p:spPr>
          <a:xfrm>
            <a:off x="8897421" y="6274159"/>
            <a:ext cx="2743200" cy="365125"/>
          </a:xfrm>
          <a:prstGeom prst="rect">
            <a:avLst/>
          </a:prstGeom>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fld id="{1F6B3001-8C1E-45A3-9010-27210849299D}" type="slidenum">
              <a:rPr kumimoji="0" lang="en-IN" sz="1800" b="0" i="0" u="none" strike="noStrike" kern="1200" cap="none" spc="0" normalizeH="0" baseline="0" noProof="0" smtClean="0">
                <a:ln>
                  <a:noFill/>
                </a:ln>
                <a:solidFill>
                  <a:srgbClr val="FFFFFF"/>
                </a:solidFill>
                <a:effectLst/>
                <a:uLnTx/>
                <a:uFillTx/>
                <a:latin typeface="Segoe UI"/>
                <a:ea typeface="+mn-ea"/>
                <a:cs typeface="+mn-cs"/>
              </a:rPr>
              <a:pPr marL="0" marR="0" lvl="0" indent="0" algn="l" defTabSz="914367" rtl="0" eaLnBrk="1" fontAlgn="auto" latinLnBrk="0" hangingPunct="1">
                <a:lnSpc>
                  <a:spcPct val="100000"/>
                </a:lnSpc>
                <a:spcBef>
                  <a:spcPts val="0"/>
                </a:spcBef>
                <a:spcAft>
                  <a:spcPts val="0"/>
                </a:spcAft>
                <a:buClrTx/>
                <a:buSzTx/>
                <a:buFontTx/>
                <a:buNone/>
                <a:tabLst/>
                <a:defRPr/>
              </a:pPr>
              <a:t>‹#›</a:t>
            </a:fld>
            <a:endParaRPr kumimoji="0" lang="en-IN" sz="1800" b="0" i="0" u="none" strike="noStrike" kern="1200" cap="none" spc="0" normalizeH="0" baseline="0" noProof="0" dirty="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24293116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560267" y="6118656"/>
            <a:ext cx="1279273" cy="2801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0680353"/>
      </p:ext>
    </p:extLst>
  </p:cSld>
  <p:clrMapOvr>
    <a:masterClrMapping/>
  </p:clrMapOvr>
  <p:extLst mod="1">
    <p:ext uri="{DCECCB84-F9BA-43D5-87BE-67443E8EF086}">
      <p15:sldGuideLst xmlns:p15="http://schemas.microsoft.com/office/powerpoint/2012/main">
        <p15:guide id="1" orient="horz" pos="2203">
          <p15:clr>
            <a:srgbClr val="FBAE40"/>
          </p15:clr>
        </p15:guide>
        <p15:guide id="2" pos="3917">
          <p15:clr>
            <a:srgbClr val="FBAE40"/>
          </p15:clr>
        </p15:guide>
        <p15:guide id="3" pos="173">
          <p15:clr>
            <a:srgbClr val="FBAE40"/>
          </p15:clr>
        </p15:guide>
        <p15:guide id="4" pos="749">
          <p15:clr>
            <a:srgbClr val="FBAE40"/>
          </p15:clr>
        </p15:guide>
        <p15:guide id="5" pos="1325">
          <p15:clr>
            <a:srgbClr val="FBAE40"/>
          </p15:clr>
        </p15:guide>
        <p15:guide id="6" pos="1901">
          <p15:clr>
            <a:srgbClr val="FBAE40"/>
          </p15:clr>
        </p15:guide>
        <p15:guide id="7" pos="2477">
          <p15:clr>
            <a:srgbClr val="FBAE40"/>
          </p15:clr>
        </p15:guide>
        <p15:guide id="8" pos="3053">
          <p15:clr>
            <a:srgbClr val="FBAE40"/>
          </p15:clr>
        </p15:guide>
        <p15:guide id="9" pos="3629">
          <p15:clr>
            <a:srgbClr val="FBAE40"/>
          </p15:clr>
        </p15:guide>
        <p15:guide id="10" pos="4205">
          <p15:clr>
            <a:srgbClr val="FBAE40"/>
          </p15:clr>
        </p15:guide>
        <p15:guide id="11" pos="4781">
          <p15:clr>
            <a:srgbClr val="FBAE40"/>
          </p15:clr>
        </p15:guide>
        <p15:guide id="12" pos="5357">
          <p15:clr>
            <a:srgbClr val="FBAE40"/>
          </p15:clr>
        </p15:guide>
        <p15:guide id="13" pos="5933">
          <p15:clr>
            <a:srgbClr val="FBAE40"/>
          </p15:clr>
        </p15:guide>
        <p15:guide id="14" pos="6509">
          <p15:clr>
            <a:srgbClr val="FBAE40"/>
          </p15:clr>
        </p15:guide>
        <p15:guide id="15" pos="7085">
          <p15:clr>
            <a:srgbClr val="FBAE40"/>
          </p15:clr>
        </p15:guide>
        <p15:guide id="16" pos="7661">
          <p15:clr>
            <a:srgbClr val="FBAE40"/>
          </p15:clr>
        </p15:guide>
        <p15:guide id="17" orient="horz" pos="187">
          <p15:clr>
            <a:srgbClr val="FBAE40"/>
          </p15:clr>
        </p15:guide>
        <p15:guide id="18" orient="horz" pos="763">
          <p15:clr>
            <a:srgbClr val="FBAE40"/>
          </p15:clr>
        </p15:guide>
        <p15:guide id="19" orient="horz" pos="1339">
          <p15:clr>
            <a:srgbClr val="FBAE40"/>
          </p15:clr>
        </p15:guide>
        <p15:guide id="20" orient="horz" pos="1915">
          <p15:clr>
            <a:srgbClr val="FBAE40"/>
          </p15:clr>
        </p15:guide>
        <p15:guide id="21" orient="horz" pos="2491">
          <p15:clr>
            <a:srgbClr val="FBAE40"/>
          </p15:clr>
        </p15:guide>
        <p15:guide id="22" orient="horz" pos="3067">
          <p15:clr>
            <a:srgbClr val="FBAE40"/>
          </p15:clr>
        </p15:guide>
        <p15:guide id="23" orient="horz" pos="3643">
          <p15:clr>
            <a:srgbClr val="FBAE40"/>
          </p15:clr>
        </p15:guide>
        <p15:guide id="24" orient="horz" pos="4219">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0" y="1189178"/>
            <a:ext cx="11653523" cy="2052030"/>
          </a:xfrm>
        </p:spPr>
        <p:txBody>
          <a:bodyPr>
            <a:spAutoFit/>
          </a:bodyPr>
          <a:lstStyle>
            <a:lvl1pPr>
              <a:buClr>
                <a:schemeClr val="tx2"/>
              </a:buClr>
              <a:defRPr sz="3920">
                <a:gradFill>
                  <a:gsLst>
                    <a:gs pos="7080">
                      <a:schemeClr val="tx2"/>
                    </a:gs>
                    <a:gs pos="36283">
                      <a:schemeClr val="tx2"/>
                    </a:gs>
                  </a:gsLst>
                  <a:lin ang="5400000" scaled="0"/>
                </a:gra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22552552"/>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F3AE27-9587-4CE8-A505-987082E90C2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10/16/2017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A6484D-8F4C-4CC4-BE69-D164114A27C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263268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F3AE27-9587-4CE8-A505-987082E90C2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10/16/2017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A6484D-8F4C-4CC4-BE69-D164114A27C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025873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F3AE27-9587-4CE8-A505-987082E90C2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10/16/2017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A6484D-8F4C-4CC4-BE69-D164114A27C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162500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F3AE27-9587-4CE8-A505-987082E90C2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10/16/2017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A6484D-8F4C-4CC4-BE69-D164114A27C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852999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F3AE27-9587-4CE8-A505-987082E90C2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10/16/2017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A6484D-8F4C-4CC4-BE69-D164114A27C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177631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F3AE27-9587-4CE8-A505-987082E90C2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10/16/2017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A6484D-8F4C-4CC4-BE69-D164114A27C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448470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F3AE27-9587-4CE8-A505-987082E90C2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10/16/2017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A6484D-8F4C-4CC4-BE69-D164114A27C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58238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5"/>
            <a:ext cx="5378548" cy="1877004"/>
          </a:xfrm>
        </p:spPr>
        <p:txBody>
          <a:bodyPr wrap="square">
            <a:spAutoFit/>
          </a:bodyPr>
          <a:lstStyle>
            <a:lvl1pPr marL="0" indent="0">
              <a:spcBef>
                <a:spcPts val="1200"/>
              </a:spcBef>
              <a:buClr>
                <a:schemeClr val="tx1"/>
              </a:buClr>
              <a:buFont typeface="Wingdings" pitchFamily="2" charset="2"/>
              <a:buNone/>
              <a:defRPr sz="3137"/>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5"/>
            <a:ext cx="5378548" cy="1877004"/>
          </a:xfrm>
        </p:spPr>
        <p:txBody>
          <a:bodyPr wrap="square">
            <a:spAutoFit/>
          </a:bodyPr>
          <a:lstStyle>
            <a:lvl1pPr marL="0" indent="0">
              <a:spcBef>
                <a:spcPts val="1200"/>
              </a:spcBef>
              <a:buClr>
                <a:schemeClr val="tx1"/>
              </a:buClr>
              <a:buFont typeface="Wingdings" pitchFamily="2" charset="2"/>
              <a:buNone/>
              <a:defRPr sz="3137"/>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0198088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F3AE27-9587-4CE8-A505-987082E90C2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10/16/2017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A6484D-8F4C-4CC4-BE69-D164114A27C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867977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F3AE27-9587-4CE8-A505-987082E90C2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10/16/2017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A6484D-8F4C-4CC4-BE69-D164114A27C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02885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F3AE27-9587-4CE8-A505-987082E90C2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10/16/2017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A6484D-8F4C-4CC4-BE69-D164114A27C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949313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F3AE27-9587-4CE8-A505-987082E90C2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10/16/2017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A6484D-8F4C-4CC4-BE69-D164114A27C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388752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Walkin">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798946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Title Slide - Microsoft">
    <p:bg>
      <p:bgRef idx="1001">
        <a:schemeClr val="bg2"/>
      </p:bgRef>
    </p:bg>
    <p:spTree>
      <p:nvGrpSpPr>
        <p:cNvPr id="1" name=""/>
        <p:cNvGrpSpPr/>
        <p:nvPr/>
      </p:nvGrpSpPr>
      <p:grpSpPr>
        <a:xfrm>
          <a:off x="0" y="0"/>
          <a:ext cx="0" cy="0"/>
          <a:chOff x="0" y="0"/>
          <a:chExt cx="0" cy="0"/>
        </a:xfrm>
      </p:grpSpPr>
      <p:sp>
        <p:nvSpPr>
          <p:cNvPr id="18" name="Title 1"/>
          <p:cNvSpPr>
            <a:spLocks noGrp="1"/>
          </p:cNvSpPr>
          <p:nvPr>
            <p:ph type="title" hasCustomPrompt="1"/>
          </p:nvPr>
        </p:nvSpPr>
        <p:spPr>
          <a:xfrm>
            <a:off x="269302" y="2084187"/>
            <a:ext cx="9860610" cy="1793090"/>
          </a:xfrm>
          <a:noFill/>
        </p:spPr>
        <p:txBody>
          <a:bodyPr lIns="146304" tIns="91440" rIns="146304" bIns="91440" anchor="t" anchorCtr="0"/>
          <a:lstStyle>
            <a:lvl1pPr>
              <a:defRPr sz="5294" spc="-98" baseline="0">
                <a:gradFill>
                  <a:gsLst>
                    <a:gs pos="100000">
                      <a:schemeClr val="tx2"/>
                    </a:gs>
                    <a:gs pos="0">
                      <a:schemeClr val="tx2"/>
                    </a:gs>
                  </a:gsLst>
                  <a:lin ang="5400000" scaled="0"/>
                </a:gradFill>
              </a:defRPr>
            </a:lvl1pPr>
          </a:lstStyle>
          <a:p>
            <a:r>
              <a:rPr lang="en-US" dirty="0"/>
              <a:t>Presentation title</a:t>
            </a:r>
          </a:p>
        </p:txBody>
      </p:sp>
      <p:sp>
        <p:nvSpPr>
          <p:cNvPr id="19" name="Text Placeholder 4"/>
          <p:cNvSpPr>
            <a:spLocks noGrp="1"/>
          </p:cNvSpPr>
          <p:nvPr>
            <p:ph type="body" sz="quarter" idx="12" hasCustomPrompt="1"/>
          </p:nvPr>
        </p:nvSpPr>
        <p:spPr>
          <a:xfrm>
            <a:off x="269302" y="3878574"/>
            <a:ext cx="9860611" cy="1792326"/>
          </a:xfrm>
          <a:noFill/>
        </p:spPr>
        <p:txBody>
          <a:bodyPr lIns="146304" tIns="109728" rIns="146304" bIns="109728">
            <a:noAutofit/>
          </a:bodyPr>
          <a:lstStyle>
            <a:lvl1pPr marL="0" indent="0">
              <a:spcBef>
                <a:spcPts val="0"/>
              </a:spcBef>
              <a:buNone/>
              <a:defRPr sz="3137" spc="0" baseline="0">
                <a:gradFill>
                  <a:gsLst>
                    <a:gs pos="91000">
                      <a:schemeClr val="tx1"/>
                    </a:gs>
                    <a:gs pos="0">
                      <a:schemeClr val="tx1"/>
                    </a:gs>
                  </a:gsLst>
                  <a:lin ang="5400000" scaled="0"/>
                </a:gradFill>
                <a:latin typeface="+mj-lt"/>
              </a:defRPr>
            </a:lvl1pPr>
          </a:lstStyle>
          <a:p>
            <a:pPr lvl="0"/>
            <a:r>
              <a:rPr lang="en-US" dirty="0"/>
              <a:t>Speaker Name</a:t>
            </a:r>
          </a:p>
        </p:txBody>
      </p:sp>
      <p:sp>
        <p:nvSpPr>
          <p:cNvPr id="7" name="Text Placeholder 2"/>
          <p:cNvSpPr>
            <a:spLocks noGrp="1"/>
          </p:cNvSpPr>
          <p:nvPr>
            <p:ph type="body" sz="quarter" idx="13" hasCustomPrompt="1"/>
          </p:nvPr>
        </p:nvSpPr>
        <p:spPr>
          <a:xfrm>
            <a:off x="8337063" y="301617"/>
            <a:ext cx="3584143" cy="567015"/>
          </a:xfrm>
        </p:spPr>
        <p:txBody>
          <a:bodyPr lIns="182880" tIns="146304" rIns="182880" bIns="146304"/>
          <a:lstStyle>
            <a:lvl1pPr marL="0" indent="0" algn="r">
              <a:buNone/>
              <a:defRPr sz="1961">
                <a:latin typeface="+mn-lt"/>
              </a:defRPr>
            </a:lvl1pPr>
            <a:lvl2pPr marL="336145" indent="0">
              <a:buNone/>
              <a:defRPr sz="1961"/>
            </a:lvl2pPr>
            <a:lvl3pPr marL="560241" indent="0">
              <a:buNone/>
              <a:defRPr sz="1961"/>
            </a:lvl3pPr>
            <a:lvl4pPr marL="784338" indent="0">
              <a:buNone/>
              <a:defRPr sz="1961"/>
            </a:lvl4pPr>
            <a:lvl5pPr marL="1008435" indent="0">
              <a:buNone/>
              <a:defRPr sz="1961"/>
            </a:lvl5pPr>
          </a:lstStyle>
          <a:p>
            <a:pPr lvl="0"/>
            <a:r>
              <a:rPr lang="en-US" dirty="0"/>
              <a:t>Session Code Here</a:t>
            </a:r>
          </a:p>
        </p:txBody>
      </p:sp>
    </p:spTree>
    <p:extLst>
      <p:ext uri="{BB962C8B-B14F-4D97-AF65-F5344CB8AC3E}">
        <p14:creationId xmlns:p14="http://schemas.microsoft.com/office/powerpoint/2010/main" val="22972645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Quote slide - Blue">
    <p:bg>
      <p:bgRef idx="1001">
        <a:schemeClr val="bg2"/>
      </p:bgRef>
    </p:bg>
    <p:spTree>
      <p:nvGrpSpPr>
        <p:cNvPr id="1" name=""/>
        <p:cNvGrpSpPr/>
        <p:nvPr/>
      </p:nvGrpSpPr>
      <p:grpSpPr>
        <a:xfrm>
          <a:off x="0" y="0"/>
          <a:ext cx="0" cy="0"/>
          <a:chOff x="0" y="0"/>
          <a:chExt cx="0" cy="0"/>
        </a:xfrm>
      </p:grpSpPr>
      <p:sp>
        <p:nvSpPr>
          <p:cNvPr id="5" name="Title 4"/>
          <p:cNvSpPr>
            <a:spLocks noGrp="1"/>
          </p:cNvSpPr>
          <p:nvPr>
            <p:ph type="title"/>
          </p:nvPr>
        </p:nvSpPr>
        <p:spPr>
          <a:xfrm>
            <a:off x="1079784" y="2906011"/>
            <a:ext cx="10034748" cy="899665"/>
          </a:xfrm>
        </p:spPr>
        <p:txBody>
          <a:bodyPr anchor="ctr" anchorCtr="0"/>
          <a:lstStyle>
            <a:lvl1pPr algn="l">
              <a:defRPr>
                <a:gradFill>
                  <a:gsLst>
                    <a:gs pos="1250">
                      <a:schemeClr val="tx1"/>
                    </a:gs>
                    <a:gs pos="100000">
                      <a:schemeClr val="tx1"/>
                    </a:gs>
                  </a:gsLst>
                  <a:lin ang="5400000" scaled="0"/>
                </a:gradFill>
              </a:defRPr>
            </a:lvl1pPr>
          </a:lstStyle>
          <a:p>
            <a:r>
              <a:rPr lang="en-US"/>
              <a:t>Click to edit Master title style</a:t>
            </a:r>
            <a:endParaRPr lang="en-US" dirty="0"/>
          </a:p>
        </p:txBody>
      </p:sp>
    </p:spTree>
    <p:extLst>
      <p:ext uri="{BB962C8B-B14F-4D97-AF65-F5344CB8AC3E}">
        <p14:creationId xmlns:p14="http://schemas.microsoft.com/office/powerpoint/2010/main" val="389105601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1687228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Closing logo slide_color">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708879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Announcing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75628" y="2240362"/>
            <a:ext cx="6947134" cy="995838"/>
          </a:xfrm>
          <a:noFill/>
        </p:spPr>
        <p:txBody>
          <a:bodyPr wrap="square" tIns="91440" bIns="91440" anchor="b" anchorCtr="0">
            <a:spAutoFit/>
          </a:bodyPr>
          <a:lstStyle>
            <a:lvl1pPr>
              <a:defRPr sz="5882" spc="-98" baseline="0">
                <a:gradFill>
                  <a:gsLst>
                    <a:gs pos="0">
                      <a:schemeClr val="tx1"/>
                    </a:gs>
                    <a:gs pos="100000">
                      <a:schemeClr val="tx1"/>
                    </a:gs>
                  </a:gsLst>
                  <a:lin ang="5400000" scaled="0"/>
                </a:gradFill>
              </a:defRPr>
            </a:lvl1pPr>
          </a:lstStyle>
          <a:p>
            <a:r>
              <a:rPr lang="en-US" dirty="0"/>
              <a:t>Announcing title</a:t>
            </a:r>
          </a:p>
        </p:txBody>
      </p:sp>
      <p:sp>
        <p:nvSpPr>
          <p:cNvPr id="5" name="Text Placeholder 4"/>
          <p:cNvSpPr>
            <a:spLocks noGrp="1"/>
          </p:cNvSpPr>
          <p:nvPr>
            <p:ph type="body" sz="quarter" idx="12" hasCustomPrompt="1"/>
          </p:nvPr>
        </p:nvSpPr>
        <p:spPr>
          <a:xfrm>
            <a:off x="4995859" y="3694460"/>
            <a:ext cx="6948232" cy="669927"/>
          </a:xfrm>
          <a:noFill/>
        </p:spPr>
        <p:txBody>
          <a:bodyPr wrap="square" lIns="182880" tIns="146304" rIns="182880" bIns="146304">
            <a:spAutoFit/>
          </a:bodyPr>
          <a:lstStyle>
            <a:lvl1pPr marL="0" indent="0">
              <a:spcBef>
                <a:spcPts val="0"/>
              </a:spcBef>
              <a:buNone/>
              <a:defRPr sz="2745" spc="0" baseline="0">
                <a:gradFill>
                  <a:gsLst>
                    <a:gs pos="0">
                      <a:schemeClr val="tx1"/>
                    </a:gs>
                    <a:gs pos="100000">
                      <a:schemeClr val="tx1"/>
                    </a:gs>
                  </a:gsLst>
                  <a:lin ang="5400000" scaled="0"/>
                </a:gradFill>
                <a:latin typeface="Segoe UI Semilight" panose="020B0402040204020203" pitchFamily="34" charset="0"/>
                <a:cs typeface="Segoe UI Semilight" panose="020B0402040204020203" pitchFamily="34" charset="0"/>
              </a:defRPr>
            </a:lvl1pPr>
          </a:lstStyle>
          <a:p>
            <a:pPr lvl="0"/>
            <a:r>
              <a:rPr lang="en-US" dirty="0"/>
              <a:t>Content placeholder</a:t>
            </a:r>
          </a:p>
        </p:txBody>
      </p:sp>
    </p:spTree>
    <p:extLst>
      <p:ext uri="{BB962C8B-B14F-4D97-AF65-F5344CB8AC3E}">
        <p14:creationId xmlns:p14="http://schemas.microsoft.com/office/powerpoint/2010/main" val="1645884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42" presetClass="path" presetSubtype="0" decel="100000" fill="hold" grpId="1" nodeType="withEffect">
                                  <p:stCondLst>
                                    <p:cond delay="500"/>
                                  </p:stCondLst>
                                  <p:childTnLst>
                                    <p:animMotion origin="layout" path="M -0.03944 -0.00046 L -4.28389E-6 2.19246E-6 " pathEditMode="relative" rAng="0" ptsTypes="AA">
                                      <p:cBhvr>
                                        <p:cTn id="12" dur="600" fill="hold"/>
                                        <p:tgtEl>
                                          <p:spTgt spid="5"/>
                                        </p:tgtEl>
                                        <p:attrNameLst>
                                          <p:attrName>ppt_x</p:attrName>
                                          <p:attrName>ppt_y</p:attrName>
                                        </p:attrNameLst>
                                      </p:cBhvr>
                                      <p:rCtr x="1966"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tmplLst>
          <p:tmpl>
            <p:tnLst>
              <p:par>
                <p:cTn presetID="10" presetClass="entr" presetSubtype="0" fill="hold" nodeType="withEffect">
                  <p:stCondLst>
                    <p:cond delay="50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5" grpId="1">
        <p:tmplLst>
          <p:tmpl>
            <p:tnLst>
              <p:par>
                <p:cTn presetID="42" presetClass="path" presetSubtype="0" decel="100000" fill="hold" nodeType="withEffect">
                  <p:stCondLst>
                    <p:cond delay="500"/>
                  </p:stCondLst>
                  <p:childTnLst>
                    <p:animMotion origin="layout" path="M -0.03944 -0.00046 L -4.28389E-6 2.19246E-6 " pathEditMode="relative" rAng="0" ptsTypes="AA">
                      <p:cBhvr>
                        <p:cTn dur="600" fill="hold"/>
                        <p:tgtEl>
                          <p:spTgt spid="5"/>
                        </p:tgtEl>
                        <p:attrNameLst>
                          <p:attrName>ppt_x</p:attrName>
                          <p:attrName>ppt_y</p:attrName>
                        </p:attrNameLst>
                      </p:cBhvr>
                      <p:rCtr x="1966" y="23"/>
                    </p:animMotion>
                  </p:childTnLst>
                </p:cTn>
              </p:par>
            </p:tnLst>
          </p:tmpl>
        </p:tmplLst>
      </p:bldP>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81.xml"/><Relationship Id="rId13" Type="http://schemas.openxmlformats.org/officeDocument/2006/relationships/slideLayout" Target="../slideLayouts/slideLayout186.xml"/><Relationship Id="rId18" Type="http://schemas.openxmlformats.org/officeDocument/2006/relationships/slideLayout" Target="../slideLayouts/slideLayout191.xml"/><Relationship Id="rId3" Type="http://schemas.openxmlformats.org/officeDocument/2006/relationships/slideLayout" Target="../slideLayouts/slideLayout176.xml"/><Relationship Id="rId21" Type="http://schemas.openxmlformats.org/officeDocument/2006/relationships/theme" Target="../theme/theme10.xml"/><Relationship Id="rId7" Type="http://schemas.openxmlformats.org/officeDocument/2006/relationships/slideLayout" Target="../slideLayouts/slideLayout180.xml"/><Relationship Id="rId12" Type="http://schemas.openxmlformats.org/officeDocument/2006/relationships/slideLayout" Target="../slideLayouts/slideLayout185.xml"/><Relationship Id="rId17" Type="http://schemas.openxmlformats.org/officeDocument/2006/relationships/slideLayout" Target="../slideLayouts/slideLayout190.xml"/><Relationship Id="rId2" Type="http://schemas.openxmlformats.org/officeDocument/2006/relationships/slideLayout" Target="../slideLayouts/slideLayout175.xml"/><Relationship Id="rId16" Type="http://schemas.openxmlformats.org/officeDocument/2006/relationships/slideLayout" Target="../slideLayouts/slideLayout189.xml"/><Relationship Id="rId20" Type="http://schemas.openxmlformats.org/officeDocument/2006/relationships/slideLayout" Target="../slideLayouts/slideLayout193.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5" Type="http://schemas.openxmlformats.org/officeDocument/2006/relationships/slideLayout" Target="../slideLayouts/slideLayout188.xml"/><Relationship Id="rId10" Type="http://schemas.openxmlformats.org/officeDocument/2006/relationships/slideLayout" Target="../slideLayouts/slideLayout183.xml"/><Relationship Id="rId19" Type="http://schemas.openxmlformats.org/officeDocument/2006/relationships/slideLayout" Target="../slideLayouts/slideLayout192.xml"/><Relationship Id="rId4" Type="http://schemas.openxmlformats.org/officeDocument/2006/relationships/slideLayout" Target="../slideLayouts/slideLayout177.xml"/><Relationship Id="rId9" Type="http://schemas.openxmlformats.org/officeDocument/2006/relationships/slideLayout" Target="../slideLayouts/slideLayout182.xml"/><Relationship Id="rId14" Type="http://schemas.openxmlformats.org/officeDocument/2006/relationships/slideLayout" Target="../slideLayouts/slideLayout18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01.xml"/><Relationship Id="rId13" Type="http://schemas.openxmlformats.org/officeDocument/2006/relationships/slideLayout" Target="../slideLayouts/slideLayout206.xml"/><Relationship Id="rId18" Type="http://schemas.openxmlformats.org/officeDocument/2006/relationships/slideLayout" Target="../slideLayouts/slideLayout211.xml"/><Relationship Id="rId3" Type="http://schemas.openxmlformats.org/officeDocument/2006/relationships/slideLayout" Target="../slideLayouts/slideLayout196.xml"/><Relationship Id="rId21" Type="http://schemas.openxmlformats.org/officeDocument/2006/relationships/slideLayout" Target="../slideLayouts/slideLayout214.xml"/><Relationship Id="rId7" Type="http://schemas.openxmlformats.org/officeDocument/2006/relationships/slideLayout" Target="../slideLayouts/slideLayout200.xml"/><Relationship Id="rId12" Type="http://schemas.openxmlformats.org/officeDocument/2006/relationships/slideLayout" Target="../slideLayouts/slideLayout205.xml"/><Relationship Id="rId17" Type="http://schemas.openxmlformats.org/officeDocument/2006/relationships/slideLayout" Target="../slideLayouts/slideLayout210.xml"/><Relationship Id="rId2" Type="http://schemas.openxmlformats.org/officeDocument/2006/relationships/slideLayout" Target="../slideLayouts/slideLayout195.xml"/><Relationship Id="rId16" Type="http://schemas.openxmlformats.org/officeDocument/2006/relationships/slideLayout" Target="../slideLayouts/slideLayout209.xml"/><Relationship Id="rId20" Type="http://schemas.openxmlformats.org/officeDocument/2006/relationships/slideLayout" Target="../slideLayouts/slideLayout213.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5" Type="http://schemas.openxmlformats.org/officeDocument/2006/relationships/slideLayout" Target="../slideLayouts/slideLayout208.xml"/><Relationship Id="rId23" Type="http://schemas.openxmlformats.org/officeDocument/2006/relationships/image" Target="../media/image18.png"/><Relationship Id="rId10" Type="http://schemas.openxmlformats.org/officeDocument/2006/relationships/slideLayout" Target="../slideLayouts/slideLayout203.xml"/><Relationship Id="rId19" Type="http://schemas.openxmlformats.org/officeDocument/2006/relationships/slideLayout" Target="../slideLayouts/slideLayout212.xml"/><Relationship Id="rId4" Type="http://schemas.openxmlformats.org/officeDocument/2006/relationships/slideLayout" Target="../slideLayouts/slideLayout197.xml"/><Relationship Id="rId9" Type="http://schemas.openxmlformats.org/officeDocument/2006/relationships/slideLayout" Target="../slideLayouts/slideLayout202.xml"/><Relationship Id="rId14" Type="http://schemas.openxmlformats.org/officeDocument/2006/relationships/slideLayout" Target="../slideLayouts/slideLayout207.xml"/><Relationship Id="rId22"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22.xml"/><Relationship Id="rId13" Type="http://schemas.openxmlformats.org/officeDocument/2006/relationships/slideLayout" Target="../slideLayouts/slideLayout227.xml"/><Relationship Id="rId18" Type="http://schemas.openxmlformats.org/officeDocument/2006/relationships/slideLayout" Target="../slideLayouts/slideLayout232.xml"/><Relationship Id="rId3" Type="http://schemas.openxmlformats.org/officeDocument/2006/relationships/slideLayout" Target="../slideLayouts/slideLayout217.xml"/><Relationship Id="rId21" Type="http://schemas.openxmlformats.org/officeDocument/2006/relationships/slideLayout" Target="../slideLayouts/slideLayout235.xml"/><Relationship Id="rId7" Type="http://schemas.openxmlformats.org/officeDocument/2006/relationships/slideLayout" Target="../slideLayouts/slideLayout221.xml"/><Relationship Id="rId12" Type="http://schemas.openxmlformats.org/officeDocument/2006/relationships/slideLayout" Target="../slideLayouts/slideLayout226.xml"/><Relationship Id="rId17" Type="http://schemas.openxmlformats.org/officeDocument/2006/relationships/slideLayout" Target="../slideLayouts/slideLayout231.xml"/><Relationship Id="rId25" Type="http://schemas.openxmlformats.org/officeDocument/2006/relationships/image" Target="../media/image24.png"/><Relationship Id="rId2" Type="http://schemas.openxmlformats.org/officeDocument/2006/relationships/slideLayout" Target="../slideLayouts/slideLayout216.xml"/><Relationship Id="rId16" Type="http://schemas.openxmlformats.org/officeDocument/2006/relationships/slideLayout" Target="../slideLayouts/slideLayout230.xml"/><Relationship Id="rId20" Type="http://schemas.openxmlformats.org/officeDocument/2006/relationships/slideLayout" Target="../slideLayouts/slideLayout234.xml"/><Relationship Id="rId1" Type="http://schemas.openxmlformats.org/officeDocument/2006/relationships/slideLayout" Target="../slideLayouts/slideLayout215.xml"/><Relationship Id="rId6" Type="http://schemas.openxmlformats.org/officeDocument/2006/relationships/slideLayout" Target="../slideLayouts/slideLayout220.xml"/><Relationship Id="rId11" Type="http://schemas.openxmlformats.org/officeDocument/2006/relationships/slideLayout" Target="../slideLayouts/slideLayout225.xml"/><Relationship Id="rId24" Type="http://schemas.openxmlformats.org/officeDocument/2006/relationships/theme" Target="../theme/theme12.xml"/><Relationship Id="rId5" Type="http://schemas.openxmlformats.org/officeDocument/2006/relationships/slideLayout" Target="../slideLayouts/slideLayout219.xml"/><Relationship Id="rId15" Type="http://schemas.openxmlformats.org/officeDocument/2006/relationships/slideLayout" Target="../slideLayouts/slideLayout229.xml"/><Relationship Id="rId23" Type="http://schemas.openxmlformats.org/officeDocument/2006/relationships/slideLayout" Target="../slideLayouts/slideLayout237.xml"/><Relationship Id="rId10" Type="http://schemas.openxmlformats.org/officeDocument/2006/relationships/slideLayout" Target="../slideLayouts/slideLayout224.xml"/><Relationship Id="rId19" Type="http://schemas.openxmlformats.org/officeDocument/2006/relationships/slideLayout" Target="../slideLayouts/slideLayout233.xml"/><Relationship Id="rId4" Type="http://schemas.openxmlformats.org/officeDocument/2006/relationships/slideLayout" Target="../slideLayouts/slideLayout218.xml"/><Relationship Id="rId9" Type="http://schemas.openxmlformats.org/officeDocument/2006/relationships/slideLayout" Target="../slideLayouts/slideLayout223.xml"/><Relationship Id="rId14" Type="http://schemas.openxmlformats.org/officeDocument/2006/relationships/slideLayout" Target="../slideLayouts/slideLayout228.xml"/><Relationship Id="rId22" Type="http://schemas.openxmlformats.org/officeDocument/2006/relationships/slideLayout" Target="../slideLayouts/slideLayout23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45.xml"/><Relationship Id="rId13" Type="http://schemas.openxmlformats.org/officeDocument/2006/relationships/slideLayout" Target="../slideLayouts/slideLayout250.xml"/><Relationship Id="rId18" Type="http://schemas.openxmlformats.org/officeDocument/2006/relationships/slideLayout" Target="../slideLayouts/slideLayout255.xml"/><Relationship Id="rId26" Type="http://schemas.openxmlformats.org/officeDocument/2006/relationships/slideLayout" Target="../slideLayouts/slideLayout263.xml"/><Relationship Id="rId3" Type="http://schemas.openxmlformats.org/officeDocument/2006/relationships/slideLayout" Target="../slideLayouts/slideLayout240.xml"/><Relationship Id="rId21" Type="http://schemas.openxmlformats.org/officeDocument/2006/relationships/slideLayout" Target="../slideLayouts/slideLayout258.xml"/><Relationship Id="rId34" Type="http://schemas.openxmlformats.org/officeDocument/2006/relationships/theme" Target="../theme/theme13.xml"/><Relationship Id="rId7" Type="http://schemas.openxmlformats.org/officeDocument/2006/relationships/slideLayout" Target="../slideLayouts/slideLayout244.xml"/><Relationship Id="rId12" Type="http://schemas.openxmlformats.org/officeDocument/2006/relationships/slideLayout" Target="../slideLayouts/slideLayout249.xml"/><Relationship Id="rId17" Type="http://schemas.openxmlformats.org/officeDocument/2006/relationships/slideLayout" Target="../slideLayouts/slideLayout254.xml"/><Relationship Id="rId25" Type="http://schemas.openxmlformats.org/officeDocument/2006/relationships/slideLayout" Target="../slideLayouts/slideLayout262.xml"/><Relationship Id="rId33" Type="http://schemas.openxmlformats.org/officeDocument/2006/relationships/slideLayout" Target="../slideLayouts/slideLayout270.xml"/><Relationship Id="rId2" Type="http://schemas.openxmlformats.org/officeDocument/2006/relationships/slideLayout" Target="../slideLayouts/slideLayout239.xml"/><Relationship Id="rId16" Type="http://schemas.openxmlformats.org/officeDocument/2006/relationships/slideLayout" Target="../slideLayouts/slideLayout253.xml"/><Relationship Id="rId20" Type="http://schemas.openxmlformats.org/officeDocument/2006/relationships/slideLayout" Target="../slideLayouts/slideLayout257.xml"/><Relationship Id="rId29" Type="http://schemas.openxmlformats.org/officeDocument/2006/relationships/slideLayout" Target="../slideLayouts/slideLayout266.xml"/><Relationship Id="rId1" Type="http://schemas.openxmlformats.org/officeDocument/2006/relationships/slideLayout" Target="../slideLayouts/slideLayout238.xml"/><Relationship Id="rId6" Type="http://schemas.openxmlformats.org/officeDocument/2006/relationships/slideLayout" Target="../slideLayouts/slideLayout243.xml"/><Relationship Id="rId11" Type="http://schemas.openxmlformats.org/officeDocument/2006/relationships/slideLayout" Target="../slideLayouts/slideLayout248.xml"/><Relationship Id="rId24" Type="http://schemas.openxmlformats.org/officeDocument/2006/relationships/slideLayout" Target="../slideLayouts/slideLayout261.xml"/><Relationship Id="rId32" Type="http://schemas.openxmlformats.org/officeDocument/2006/relationships/slideLayout" Target="../slideLayouts/slideLayout269.xml"/><Relationship Id="rId5" Type="http://schemas.openxmlformats.org/officeDocument/2006/relationships/slideLayout" Target="../slideLayouts/slideLayout242.xml"/><Relationship Id="rId15" Type="http://schemas.openxmlformats.org/officeDocument/2006/relationships/slideLayout" Target="../slideLayouts/slideLayout252.xml"/><Relationship Id="rId23" Type="http://schemas.openxmlformats.org/officeDocument/2006/relationships/slideLayout" Target="../slideLayouts/slideLayout260.xml"/><Relationship Id="rId28" Type="http://schemas.openxmlformats.org/officeDocument/2006/relationships/slideLayout" Target="../slideLayouts/slideLayout265.xml"/><Relationship Id="rId36" Type="http://schemas.openxmlformats.org/officeDocument/2006/relationships/image" Target="../media/image30.png"/><Relationship Id="rId10" Type="http://schemas.openxmlformats.org/officeDocument/2006/relationships/slideLayout" Target="../slideLayouts/slideLayout247.xml"/><Relationship Id="rId19" Type="http://schemas.openxmlformats.org/officeDocument/2006/relationships/slideLayout" Target="../slideLayouts/slideLayout256.xml"/><Relationship Id="rId31" Type="http://schemas.openxmlformats.org/officeDocument/2006/relationships/slideLayout" Target="../slideLayouts/slideLayout268.xml"/><Relationship Id="rId4" Type="http://schemas.openxmlformats.org/officeDocument/2006/relationships/slideLayout" Target="../slideLayouts/slideLayout241.xml"/><Relationship Id="rId9" Type="http://schemas.openxmlformats.org/officeDocument/2006/relationships/slideLayout" Target="../slideLayouts/slideLayout246.xml"/><Relationship Id="rId14" Type="http://schemas.openxmlformats.org/officeDocument/2006/relationships/slideLayout" Target="../slideLayouts/slideLayout251.xml"/><Relationship Id="rId22" Type="http://schemas.openxmlformats.org/officeDocument/2006/relationships/slideLayout" Target="../slideLayouts/slideLayout259.xml"/><Relationship Id="rId27" Type="http://schemas.openxmlformats.org/officeDocument/2006/relationships/slideLayout" Target="../slideLayouts/slideLayout264.xml"/><Relationship Id="rId30" Type="http://schemas.openxmlformats.org/officeDocument/2006/relationships/slideLayout" Target="../slideLayouts/slideLayout267.xml"/><Relationship Id="rId35" Type="http://schemas.openxmlformats.org/officeDocument/2006/relationships/image" Target="../media/image29.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78.xml"/><Relationship Id="rId13" Type="http://schemas.openxmlformats.org/officeDocument/2006/relationships/slideLayout" Target="../slideLayouts/slideLayout283.xml"/><Relationship Id="rId18" Type="http://schemas.openxmlformats.org/officeDocument/2006/relationships/slideLayout" Target="../slideLayouts/slideLayout288.xml"/><Relationship Id="rId26" Type="http://schemas.openxmlformats.org/officeDocument/2006/relationships/slideLayout" Target="../slideLayouts/slideLayout296.xml"/><Relationship Id="rId3" Type="http://schemas.openxmlformats.org/officeDocument/2006/relationships/slideLayout" Target="../slideLayouts/slideLayout273.xml"/><Relationship Id="rId21" Type="http://schemas.openxmlformats.org/officeDocument/2006/relationships/slideLayout" Target="../slideLayouts/slideLayout291.xml"/><Relationship Id="rId34" Type="http://schemas.openxmlformats.org/officeDocument/2006/relationships/slideLayout" Target="../slideLayouts/slideLayout304.xml"/><Relationship Id="rId7" Type="http://schemas.openxmlformats.org/officeDocument/2006/relationships/slideLayout" Target="../slideLayouts/slideLayout277.xml"/><Relationship Id="rId12" Type="http://schemas.openxmlformats.org/officeDocument/2006/relationships/slideLayout" Target="../slideLayouts/slideLayout282.xml"/><Relationship Id="rId17" Type="http://schemas.openxmlformats.org/officeDocument/2006/relationships/slideLayout" Target="../slideLayouts/slideLayout287.xml"/><Relationship Id="rId25" Type="http://schemas.openxmlformats.org/officeDocument/2006/relationships/slideLayout" Target="../slideLayouts/slideLayout295.xml"/><Relationship Id="rId33" Type="http://schemas.openxmlformats.org/officeDocument/2006/relationships/slideLayout" Target="../slideLayouts/slideLayout303.xml"/><Relationship Id="rId38" Type="http://schemas.openxmlformats.org/officeDocument/2006/relationships/theme" Target="../theme/theme14.xml"/><Relationship Id="rId2" Type="http://schemas.openxmlformats.org/officeDocument/2006/relationships/slideLayout" Target="../slideLayouts/slideLayout272.xml"/><Relationship Id="rId16" Type="http://schemas.openxmlformats.org/officeDocument/2006/relationships/slideLayout" Target="../slideLayouts/slideLayout286.xml"/><Relationship Id="rId20" Type="http://schemas.openxmlformats.org/officeDocument/2006/relationships/slideLayout" Target="../slideLayouts/slideLayout290.xml"/><Relationship Id="rId29" Type="http://schemas.openxmlformats.org/officeDocument/2006/relationships/slideLayout" Target="../slideLayouts/slideLayout299.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11" Type="http://schemas.openxmlformats.org/officeDocument/2006/relationships/slideLayout" Target="../slideLayouts/slideLayout281.xml"/><Relationship Id="rId24" Type="http://schemas.openxmlformats.org/officeDocument/2006/relationships/slideLayout" Target="../slideLayouts/slideLayout294.xml"/><Relationship Id="rId32" Type="http://schemas.openxmlformats.org/officeDocument/2006/relationships/slideLayout" Target="../slideLayouts/slideLayout302.xml"/><Relationship Id="rId37" Type="http://schemas.openxmlformats.org/officeDocument/2006/relationships/slideLayout" Target="../slideLayouts/slideLayout307.xml"/><Relationship Id="rId5" Type="http://schemas.openxmlformats.org/officeDocument/2006/relationships/slideLayout" Target="../slideLayouts/slideLayout275.xml"/><Relationship Id="rId15" Type="http://schemas.openxmlformats.org/officeDocument/2006/relationships/slideLayout" Target="../slideLayouts/slideLayout285.xml"/><Relationship Id="rId23" Type="http://schemas.openxmlformats.org/officeDocument/2006/relationships/slideLayout" Target="../slideLayouts/slideLayout293.xml"/><Relationship Id="rId28" Type="http://schemas.openxmlformats.org/officeDocument/2006/relationships/slideLayout" Target="../slideLayouts/slideLayout298.xml"/><Relationship Id="rId36" Type="http://schemas.openxmlformats.org/officeDocument/2006/relationships/slideLayout" Target="../slideLayouts/slideLayout306.xml"/><Relationship Id="rId10" Type="http://schemas.openxmlformats.org/officeDocument/2006/relationships/slideLayout" Target="../slideLayouts/slideLayout280.xml"/><Relationship Id="rId19" Type="http://schemas.openxmlformats.org/officeDocument/2006/relationships/slideLayout" Target="../slideLayouts/slideLayout289.xml"/><Relationship Id="rId31" Type="http://schemas.openxmlformats.org/officeDocument/2006/relationships/slideLayout" Target="../slideLayouts/slideLayout301.xml"/><Relationship Id="rId4" Type="http://schemas.openxmlformats.org/officeDocument/2006/relationships/slideLayout" Target="../slideLayouts/slideLayout274.xml"/><Relationship Id="rId9" Type="http://schemas.openxmlformats.org/officeDocument/2006/relationships/slideLayout" Target="../slideLayouts/slideLayout279.xml"/><Relationship Id="rId14" Type="http://schemas.openxmlformats.org/officeDocument/2006/relationships/slideLayout" Target="../slideLayouts/slideLayout284.xml"/><Relationship Id="rId22" Type="http://schemas.openxmlformats.org/officeDocument/2006/relationships/slideLayout" Target="../slideLayouts/slideLayout292.xml"/><Relationship Id="rId27" Type="http://schemas.openxmlformats.org/officeDocument/2006/relationships/slideLayout" Target="../slideLayouts/slideLayout297.xml"/><Relationship Id="rId30" Type="http://schemas.openxmlformats.org/officeDocument/2006/relationships/slideLayout" Target="../slideLayouts/slideLayout300.xml"/><Relationship Id="rId35" Type="http://schemas.openxmlformats.org/officeDocument/2006/relationships/slideLayout" Target="../slideLayouts/slideLayout30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315.xml"/><Relationship Id="rId13" Type="http://schemas.openxmlformats.org/officeDocument/2006/relationships/slideLayout" Target="../slideLayouts/slideLayout320.xml"/><Relationship Id="rId18" Type="http://schemas.openxmlformats.org/officeDocument/2006/relationships/slideLayout" Target="../slideLayouts/slideLayout325.xml"/><Relationship Id="rId3" Type="http://schemas.openxmlformats.org/officeDocument/2006/relationships/slideLayout" Target="../slideLayouts/slideLayout310.xml"/><Relationship Id="rId21" Type="http://schemas.openxmlformats.org/officeDocument/2006/relationships/slideLayout" Target="../slideLayouts/slideLayout328.xml"/><Relationship Id="rId7" Type="http://schemas.openxmlformats.org/officeDocument/2006/relationships/slideLayout" Target="../slideLayouts/slideLayout314.xml"/><Relationship Id="rId12" Type="http://schemas.openxmlformats.org/officeDocument/2006/relationships/slideLayout" Target="../slideLayouts/slideLayout319.xml"/><Relationship Id="rId17" Type="http://schemas.openxmlformats.org/officeDocument/2006/relationships/slideLayout" Target="../slideLayouts/slideLayout324.xml"/><Relationship Id="rId25" Type="http://schemas.openxmlformats.org/officeDocument/2006/relationships/image" Target="../media/image52.png"/><Relationship Id="rId2" Type="http://schemas.openxmlformats.org/officeDocument/2006/relationships/slideLayout" Target="../slideLayouts/slideLayout309.xml"/><Relationship Id="rId16" Type="http://schemas.openxmlformats.org/officeDocument/2006/relationships/slideLayout" Target="../slideLayouts/slideLayout323.xml"/><Relationship Id="rId20" Type="http://schemas.openxmlformats.org/officeDocument/2006/relationships/slideLayout" Target="../slideLayouts/slideLayout327.xml"/><Relationship Id="rId1" Type="http://schemas.openxmlformats.org/officeDocument/2006/relationships/slideLayout" Target="../slideLayouts/slideLayout308.xml"/><Relationship Id="rId6" Type="http://schemas.openxmlformats.org/officeDocument/2006/relationships/slideLayout" Target="../slideLayouts/slideLayout313.xml"/><Relationship Id="rId11" Type="http://schemas.openxmlformats.org/officeDocument/2006/relationships/slideLayout" Target="../slideLayouts/slideLayout318.xml"/><Relationship Id="rId24" Type="http://schemas.openxmlformats.org/officeDocument/2006/relationships/theme" Target="../theme/theme15.xml"/><Relationship Id="rId5" Type="http://schemas.openxmlformats.org/officeDocument/2006/relationships/slideLayout" Target="../slideLayouts/slideLayout312.xml"/><Relationship Id="rId15" Type="http://schemas.openxmlformats.org/officeDocument/2006/relationships/slideLayout" Target="../slideLayouts/slideLayout322.xml"/><Relationship Id="rId23" Type="http://schemas.openxmlformats.org/officeDocument/2006/relationships/slideLayout" Target="../slideLayouts/slideLayout330.xml"/><Relationship Id="rId10" Type="http://schemas.openxmlformats.org/officeDocument/2006/relationships/slideLayout" Target="../slideLayouts/slideLayout317.xml"/><Relationship Id="rId19" Type="http://schemas.openxmlformats.org/officeDocument/2006/relationships/slideLayout" Target="../slideLayouts/slideLayout326.xml"/><Relationship Id="rId4" Type="http://schemas.openxmlformats.org/officeDocument/2006/relationships/slideLayout" Target="../slideLayouts/slideLayout311.xml"/><Relationship Id="rId9" Type="http://schemas.openxmlformats.org/officeDocument/2006/relationships/slideLayout" Target="../slideLayouts/slideLayout316.xml"/><Relationship Id="rId14" Type="http://schemas.openxmlformats.org/officeDocument/2006/relationships/slideLayout" Target="../slideLayouts/slideLayout321.xml"/><Relationship Id="rId22" Type="http://schemas.openxmlformats.org/officeDocument/2006/relationships/slideLayout" Target="../slideLayouts/slideLayout32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338.xml"/><Relationship Id="rId13" Type="http://schemas.openxmlformats.org/officeDocument/2006/relationships/slideLayout" Target="../slideLayouts/slideLayout343.xml"/><Relationship Id="rId18" Type="http://schemas.openxmlformats.org/officeDocument/2006/relationships/slideLayout" Target="../slideLayouts/slideLayout348.xml"/><Relationship Id="rId26" Type="http://schemas.openxmlformats.org/officeDocument/2006/relationships/image" Target="../media/image6.png"/><Relationship Id="rId3" Type="http://schemas.openxmlformats.org/officeDocument/2006/relationships/slideLayout" Target="../slideLayouts/slideLayout333.xml"/><Relationship Id="rId21" Type="http://schemas.openxmlformats.org/officeDocument/2006/relationships/slideLayout" Target="../slideLayouts/slideLayout351.xml"/><Relationship Id="rId7" Type="http://schemas.openxmlformats.org/officeDocument/2006/relationships/slideLayout" Target="../slideLayouts/slideLayout337.xml"/><Relationship Id="rId12" Type="http://schemas.openxmlformats.org/officeDocument/2006/relationships/slideLayout" Target="../slideLayouts/slideLayout342.xml"/><Relationship Id="rId17" Type="http://schemas.openxmlformats.org/officeDocument/2006/relationships/slideLayout" Target="../slideLayouts/slideLayout347.xml"/><Relationship Id="rId25" Type="http://schemas.openxmlformats.org/officeDocument/2006/relationships/theme" Target="../theme/theme16.xml"/><Relationship Id="rId2" Type="http://schemas.openxmlformats.org/officeDocument/2006/relationships/slideLayout" Target="../slideLayouts/slideLayout332.xml"/><Relationship Id="rId16" Type="http://schemas.openxmlformats.org/officeDocument/2006/relationships/slideLayout" Target="../slideLayouts/slideLayout346.xml"/><Relationship Id="rId20" Type="http://schemas.openxmlformats.org/officeDocument/2006/relationships/slideLayout" Target="../slideLayouts/slideLayout350.xml"/><Relationship Id="rId1" Type="http://schemas.openxmlformats.org/officeDocument/2006/relationships/slideLayout" Target="../slideLayouts/slideLayout331.xml"/><Relationship Id="rId6" Type="http://schemas.openxmlformats.org/officeDocument/2006/relationships/slideLayout" Target="../slideLayouts/slideLayout336.xml"/><Relationship Id="rId11" Type="http://schemas.openxmlformats.org/officeDocument/2006/relationships/slideLayout" Target="../slideLayouts/slideLayout341.xml"/><Relationship Id="rId24" Type="http://schemas.openxmlformats.org/officeDocument/2006/relationships/slideLayout" Target="../slideLayouts/slideLayout354.xml"/><Relationship Id="rId5" Type="http://schemas.openxmlformats.org/officeDocument/2006/relationships/slideLayout" Target="../slideLayouts/slideLayout335.xml"/><Relationship Id="rId15" Type="http://schemas.openxmlformats.org/officeDocument/2006/relationships/slideLayout" Target="../slideLayouts/slideLayout345.xml"/><Relationship Id="rId23" Type="http://schemas.openxmlformats.org/officeDocument/2006/relationships/slideLayout" Target="../slideLayouts/slideLayout353.xml"/><Relationship Id="rId10" Type="http://schemas.openxmlformats.org/officeDocument/2006/relationships/slideLayout" Target="../slideLayouts/slideLayout340.xml"/><Relationship Id="rId19" Type="http://schemas.openxmlformats.org/officeDocument/2006/relationships/slideLayout" Target="../slideLayouts/slideLayout349.xml"/><Relationship Id="rId4" Type="http://schemas.openxmlformats.org/officeDocument/2006/relationships/slideLayout" Target="../slideLayouts/slideLayout334.xml"/><Relationship Id="rId9" Type="http://schemas.openxmlformats.org/officeDocument/2006/relationships/slideLayout" Target="../slideLayouts/slideLayout339.xml"/><Relationship Id="rId14" Type="http://schemas.openxmlformats.org/officeDocument/2006/relationships/slideLayout" Target="../slideLayouts/slideLayout344.xml"/><Relationship Id="rId22" Type="http://schemas.openxmlformats.org/officeDocument/2006/relationships/slideLayout" Target="../slideLayouts/slideLayout352.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362.xml"/><Relationship Id="rId13" Type="http://schemas.openxmlformats.org/officeDocument/2006/relationships/slideLayout" Target="../slideLayouts/slideLayout367.xml"/><Relationship Id="rId18" Type="http://schemas.openxmlformats.org/officeDocument/2006/relationships/slideLayout" Target="../slideLayouts/slideLayout372.xml"/><Relationship Id="rId26" Type="http://schemas.openxmlformats.org/officeDocument/2006/relationships/slideLayout" Target="../slideLayouts/slideLayout380.xml"/><Relationship Id="rId3" Type="http://schemas.openxmlformats.org/officeDocument/2006/relationships/slideLayout" Target="../slideLayouts/slideLayout357.xml"/><Relationship Id="rId21" Type="http://schemas.openxmlformats.org/officeDocument/2006/relationships/slideLayout" Target="../slideLayouts/slideLayout375.xml"/><Relationship Id="rId34" Type="http://schemas.openxmlformats.org/officeDocument/2006/relationships/slideLayout" Target="../slideLayouts/slideLayout388.xml"/><Relationship Id="rId7" Type="http://schemas.openxmlformats.org/officeDocument/2006/relationships/slideLayout" Target="../slideLayouts/slideLayout361.xml"/><Relationship Id="rId12" Type="http://schemas.openxmlformats.org/officeDocument/2006/relationships/slideLayout" Target="../slideLayouts/slideLayout366.xml"/><Relationship Id="rId17" Type="http://schemas.openxmlformats.org/officeDocument/2006/relationships/slideLayout" Target="../slideLayouts/slideLayout371.xml"/><Relationship Id="rId25" Type="http://schemas.openxmlformats.org/officeDocument/2006/relationships/slideLayout" Target="../slideLayouts/slideLayout379.xml"/><Relationship Id="rId33" Type="http://schemas.openxmlformats.org/officeDocument/2006/relationships/slideLayout" Target="../slideLayouts/slideLayout387.xml"/><Relationship Id="rId2" Type="http://schemas.openxmlformats.org/officeDocument/2006/relationships/slideLayout" Target="../slideLayouts/slideLayout356.xml"/><Relationship Id="rId16" Type="http://schemas.openxmlformats.org/officeDocument/2006/relationships/slideLayout" Target="../slideLayouts/slideLayout370.xml"/><Relationship Id="rId20" Type="http://schemas.openxmlformats.org/officeDocument/2006/relationships/slideLayout" Target="../slideLayouts/slideLayout374.xml"/><Relationship Id="rId29" Type="http://schemas.openxmlformats.org/officeDocument/2006/relationships/slideLayout" Target="../slideLayouts/slideLayout383.xml"/><Relationship Id="rId1" Type="http://schemas.openxmlformats.org/officeDocument/2006/relationships/slideLayout" Target="../slideLayouts/slideLayout355.xml"/><Relationship Id="rId6" Type="http://schemas.openxmlformats.org/officeDocument/2006/relationships/slideLayout" Target="../slideLayouts/slideLayout360.xml"/><Relationship Id="rId11" Type="http://schemas.openxmlformats.org/officeDocument/2006/relationships/slideLayout" Target="../slideLayouts/slideLayout365.xml"/><Relationship Id="rId24" Type="http://schemas.openxmlformats.org/officeDocument/2006/relationships/slideLayout" Target="../slideLayouts/slideLayout378.xml"/><Relationship Id="rId32" Type="http://schemas.openxmlformats.org/officeDocument/2006/relationships/slideLayout" Target="../slideLayouts/slideLayout386.xml"/><Relationship Id="rId37" Type="http://schemas.openxmlformats.org/officeDocument/2006/relationships/theme" Target="../theme/theme17.xml"/><Relationship Id="rId5" Type="http://schemas.openxmlformats.org/officeDocument/2006/relationships/slideLayout" Target="../slideLayouts/slideLayout359.xml"/><Relationship Id="rId15" Type="http://schemas.openxmlformats.org/officeDocument/2006/relationships/slideLayout" Target="../slideLayouts/slideLayout369.xml"/><Relationship Id="rId23" Type="http://schemas.openxmlformats.org/officeDocument/2006/relationships/slideLayout" Target="../slideLayouts/slideLayout377.xml"/><Relationship Id="rId28" Type="http://schemas.openxmlformats.org/officeDocument/2006/relationships/slideLayout" Target="../slideLayouts/slideLayout382.xml"/><Relationship Id="rId36" Type="http://schemas.openxmlformats.org/officeDocument/2006/relationships/slideLayout" Target="../slideLayouts/slideLayout390.xml"/><Relationship Id="rId10" Type="http://schemas.openxmlformats.org/officeDocument/2006/relationships/slideLayout" Target="../slideLayouts/slideLayout364.xml"/><Relationship Id="rId19" Type="http://schemas.openxmlformats.org/officeDocument/2006/relationships/slideLayout" Target="../slideLayouts/slideLayout373.xml"/><Relationship Id="rId31" Type="http://schemas.openxmlformats.org/officeDocument/2006/relationships/slideLayout" Target="../slideLayouts/slideLayout385.xml"/><Relationship Id="rId4" Type="http://schemas.openxmlformats.org/officeDocument/2006/relationships/slideLayout" Target="../slideLayouts/slideLayout358.xml"/><Relationship Id="rId9" Type="http://schemas.openxmlformats.org/officeDocument/2006/relationships/slideLayout" Target="../slideLayouts/slideLayout363.xml"/><Relationship Id="rId14" Type="http://schemas.openxmlformats.org/officeDocument/2006/relationships/slideLayout" Target="../slideLayouts/slideLayout368.xml"/><Relationship Id="rId22" Type="http://schemas.openxmlformats.org/officeDocument/2006/relationships/slideLayout" Target="../slideLayouts/slideLayout376.xml"/><Relationship Id="rId27" Type="http://schemas.openxmlformats.org/officeDocument/2006/relationships/slideLayout" Target="../slideLayouts/slideLayout381.xml"/><Relationship Id="rId30" Type="http://schemas.openxmlformats.org/officeDocument/2006/relationships/slideLayout" Target="../slideLayouts/slideLayout384.xml"/><Relationship Id="rId35" Type="http://schemas.openxmlformats.org/officeDocument/2006/relationships/slideLayout" Target="../slideLayouts/slideLayout389.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398.xml"/><Relationship Id="rId13" Type="http://schemas.openxmlformats.org/officeDocument/2006/relationships/slideLayout" Target="../slideLayouts/slideLayout403.xml"/><Relationship Id="rId18" Type="http://schemas.openxmlformats.org/officeDocument/2006/relationships/slideLayout" Target="../slideLayouts/slideLayout408.xml"/><Relationship Id="rId3" Type="http://schemas.openxmlformats.org/officeDocument/2006/relationships/slideLayout" Target="../slideLayouts/slideLayout393.xml"/><Relationship Id="rId21" Type="http://schemas.openxmlformats.org/officeDocument/2006/relationships/theme" Target="../theme/theme18.xml"/><Relationship Id="rId7" Type="http://schemas.openxmlformats.org/officeDocument/2006/relationships/slideLayout" Target="../slideLayouts/slideLayout397.xml"/><Relationship Id="rId12" Type="http://schemas.openxmlformats.org/officeDocument/2006/relationships/slideLayout" Target="../slideLayouts/slideLayout402.xml"/><Relationship Id="rId17" Type="http://schemas.openxmlformats.org/officeDocument/2006/relationships/slideLayout" Target="../slideLayouts/slideLayout407.xml"/><Relationship Id="rId2" Type="http://schemas.openxmlformats.org/officeDocument/2006/relationships/slideLayout" Target="../slideLayouts/slideLayout392.xml"/><Relationship Id="rId16" Type="http://schemas.openxmlformats.org/officeDocument/2006/relationships/slideLayout" Target="../slideLayouts/slideLayout406.xml"/><Relationship Id="rId20" Type="http://schemas.openxmlformats.org/officeDocument/2006/relationships/slideLayout" Target="../slideLayouts/slideLayout410.xml"/><Relationship Id="rId1" Type="http://schemas.openxmlformats.org/officeDocument/2006/relationships/slideLayout" Target="../slideLayouts/slideLayout391.xml"/><Relationship Id="rId6" Type="http://schemas.openxmlformats.org/officeDocument/2006/relationships/slideLayout" Target="../slideLayouts/slideLayout396.xml"/><Relationship Id="rId11" Type="http://schemas.openxmlformats.org/officeDocument/2006/relationships/slideLayout" Target="../slideLayouts/slideLayout401.xml"/><Relationship Id="rId5" Type="http://schemas.openxmlformats.org/officeDocument/2006/relationships/slideLayout" Target="../slideLayouts/slideLayout395.xml"/><Relationship Id="rId15" Type="http://schemas.openxmlformats.org/officeDocument/2006/relationships/slideLayout" Target="../slideLayouts/slideLayout405.xml"/><Relationship Id="rId10" Type="http://schemas.openxmlformats.org/officeDocument/2006/relationships/slideLayout" Target="../slideLayouts/slideLayout400.xml"/><Relationship Id="rId19" Type="http://schemas.openxmlformats.org/officeDocument/2006/relationships/slideLayout" Target="../slideLayouts/slideLayout409.xml"/><Relationship Id="rId4" Type="http://schemas.openxmlformats.org/officeDocument/2006/relationships/slideLayout" Target="../slideLayouts/slideLayout394.xml"/><Relationship Id="rId9" Type="http://schemas.openxmlformats.org/officeDocument/2006/relationships/slideLayout" Target="../slideLayouts/slideLayout399.xml"/><Relationship Id="rId14" Type="http://schemas.openxmlformats.org/officeDocument/2006/relationships/slideLayout" Target="../slideLayouts/slideLayout404.xml"/><Relationship Id="rId22" Type="http://schemas.openxmlformats.org/officeDocument/2006/relationships/image" Target="../media/image82.emf"/></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418.xml"/><Relationship Id="rId13" Type="http://schemas.openxmlformats.org/officeDocument/2006/relationships/slideLayout" Target="../slideLayouts/slideLayout423.xml"/><Relationship Id="rId18" Type="http://schemas.openxmlformats.org/officeDocument/2006/relationships/slideLayout" Target="../slideLayouts/slideLayout428.xml"/><Relationship Id="rId26" Type="http://schemas.openxmlformats.org/officeDocument/2006/relationships/image" Target="../media/image91.png"/><Relationship Id="rId3" Type="http://schemas.openxmlformats.org/officeDocument/2006/relationships/slideLayout" Target="../slideLayouts/slideLayout413.xml"/><Relationship Id="rId21" Type="http://schemas.openxmlformats.org/officeDocument/2006/relationships/slideLayout" Target="../slideLayouts/slideLayout431.xml"/><Relationship Id="rId7" Type="http://schemas.openxmlformats.org/officeDocument/2006/relationships/slideLayout" Target="../slideLayouts/slideLayout417.xml"/><Relationship Id="rId12" Type="http://schemas.openxmlformats.org/officeDocument/2006/relationships/slideLayout" Target="../slideLayouts/slideLayout422.xml"/><Relationship Id="rId17" Type="http://schemas.openxmlformats.org/officeDocument/2006/relationships/slideLayout" Target="../slideLayouts/slideLayout427.xml"/><Relationship Id="rId25" Type="http://schemas.openxmlformats.org/officeDocument/2006/relationships/theme" Target="../theme/theme19.xml"/><Relationship Id="rId2" Type="http://schemas.openxmlformats.org/officeDocument/2006/relationships/slideLayout" Target="../slideLayouts/slideLayout412.xml"/><Relationship Id="rId16" Type="http://schemas.openxmlformats.org/officeDocument/2006/relationships/slideLayout" Target="../slideLayouts/slideLayout426.xml"/><Relationship Id="rId20" Type="http://schemas.openxmlformats.org/officeDocument/2006/relationships/slideLayout" Target="../slideLayouts/slideLayout430.xml"/><Relationship Id="rId1" Type="http://schemas.openxmlformats.org/officeDocument/2006/relationships/slideLayout" Target="../slideLayouts/slideLayout411.xml"/><Relationship Id="rId6" Type="http://schemas.openxmlformats.org/officeDocument/2006/relationships/slideLayout" Target="../slideLayouts/slideLayout416.xml"/><Relationship Id="rId11" Type="http://schemas.openxmlformats.org/officeDocument/2006/relationships/slideLayout" Target="../slideLayouts/slideLayout421.xml"/><Relationship Id="rId24" Type="http://schemas.openxmlformats.org/officeDocument/2006/relationships/slideLayout" Target="../slideLayouts/slideLayout434.xml"/><Relationship Id="rId5" Type="http://schemas.openxmlformats.org/officeDocument/2006/relationships/slideLayout" Target="../slideLayouts/slideLayout415.xml"/><Relationship Id="rId15" Type="http://schemas.openxmlformats.org/officeDocument/2006/relationships/slideLayout" Target="../slideLayouts/slideLayout425.xml"/><Relationship Id="rId23" Type="http://schemas.openxmlformats.org/officeDocument/2006/relationships/slideLayout" Target="../slideLayouts/slideLayout433.xml"/><Relationship Id="rId10" Type="http://schemas.openxmlformats.org/officeDocument/2006/relationships/slideLayout" Target="../slideLayouts/slideLayout420.xml"/><Relationship Id="rId19" Type="http://schemas.openxmlformats.org/officeDocument/2006/relationships/slideLayout" Target="../slideLayouts/slideLayout429.xml"/><Relationship Id="rId4" Type="http://schemas.openxmlformats.org/officeDocument/2006/relationships/slideLayout" Target="../slideLayouts/slideLayout414.xml"/><Relationship Id="rId9" Type="http://schemas.openxmlformats.org/officeDocument/2006/relationships/slideLayout" Target="../slideLayouts/slideLayout419.xml"/><Relationship Id="rId14" Type="http://schemas.openxmlformats.org/officeDocument/2006/relationships/slideLayout" Target="../slideLayouts/slideLayout424.xml"/><Relationship Id="rId22" Type="http://schemas.openxmlformats.org/officeDocument/2006/relationships/slideLayout" Target="../slideLayouts/slideLayout43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slideLayout" Target="../slideLayouts/slideLayout50.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34" Type="http://schemas.openxmlformats.org/officeDocument/2006/relationships/slideLayout" Target="../slideLayouts/slideLayout58.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33" Type="http://schemas.openxmlformats.org/officeDocument/2006/relationships/slideLayout" Target="../slideLayouts/slideLayout57.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29" Type="http://schemas.openxmlformats.org/officeDocument/2006/relationships/slideLayout" Target="../slideLayouts/slideLayout53.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32" Type="http://schemas.openxmlformats.org/officeDocument/2006/relationships/slideLayout" Target="../slideLayouts/slideLayout56.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28" Type="http://schemas.openxmlformats.org/officeDocument/2006/relationships/slideLayout" Target="../slideLayouts/slideLayout52.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31" Type="http://schemas.openxmlformats.org/officeDocument/2006/relationships/slideLayout" Target="../slideLayouts/slideLayout55.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slideLayout" Target="../slideLayouts/slideLayout51.xml"/><Relationship Id="rId30" Type="http://schemas.openxmlformats.org/officeDocument/2006/relationships/slideLayout" Target="../slideLayouts/slideLayout54.xml"/><Relationship Id="rId35"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442.xml"/><Relationship Id="rId13" Type="http://schemas.openxmlformats.org/officeDocument/2006/relationships/slideLayout" Target="../slideLayouts/slideLayout447.xml"/><Relationship Id="rId18" Type="http://schemas.openxmlformats.org/officeDocument/2006/relationships/slideLayout" Target="../slideLayouts/slideLayout452.xml"/><Relationship Id="rId3" Type="http://schemas.openxmlformats.org/officeDocument/2006/relationships/slideLayout" Target="../slideLayouts/slideLayout437.xml"/><Relationship Id="rId21" Type="http://schemas.openxmlformats.org/officeDocument/2006/relationships/slideLayout" Target="../slideLayouts/slideLayout455.xml"/><Relationship Id="rId7" Type="http://schemas.openxmlformats.org/officeDocument/2006/relationships/slideLayout" Target="../slideLayouts/slideLayout441.xml"/><Relationship Id="rId12" Type="http://schemas.openxmlformats.org/officeDocument/2006/relationships/slideLayout" Target="../slideLayouts/slideLayout446.xml"/><Relationship Id="rId17" Type="http://schemas.openxmlformats.org/officeDocument/2006/relationships/slideLayout" Target="../slideLayouts/slideLayout451.xml"/><Relationship Id="rId2" Type="http://schemas.openxmlformats.org/officeDocument/2006/relationships/slideLayout" Target="../slideLayouts/slideLayout436.xml"/><Relationship Id="rId16" Type="http://schemas.openxmlformats.org/officeDocument/2006/relationships/slideLayout" Target="../slideLayouts/slideLayout450.xml"/><Relationship Id="rId20" Type="http://schemas.openxmlformats.org/officeDocument/2006/relationships/slideLayout" Target="../slideLayouts/slideLayout454.xml"/><Relationship Id="rId1" Type="http://schemas.openxmlformats.org/officeDocument/2006/relationships/slideLayout" Target="../slideLayouts/slideLayout435.xml"/><Relationship Id="rId6" Type="http://schemas.openxmlformats.org/officeDocument/2006/relationships/slideLayout" Target="../slideLayouts/slideLayout440.xml"/><Relationship Id="rId11" Type="http://schemas.openxmlformats.org/officeDocument/2006/relationships/slideLayout" Target="../slideLayouts/slideLayout445.xml"/><Relationship Id="rId5" Type="http://schemas.openxmlformats.org/officeDocument/2006/relationships/slideLayout" Target="../slideLayouts/slideLayout439.xml"/><Relationship Id="rId15" Type="http://schemas.openxmlformats.org/officeDocument/2006/relationships/slideLayout" Target="../slideLayouts/slideLayout449.xml"/><Relationship Id="rId23" Type="http://schemas.openxmlformats.org/officeDocument/2006/relationships/image" Target="../media/image82.emf"/><Relationship Id="rId10" Type="http://schemas.openxmlformats.org/officeDocument/2006/relationships/slideLayout" Target="../slideLayouts/slideLayout444.xml"/><Relationship Id="rId19" Type="http://schemas.openxmlformats.org/officeDocument/2006/relationships/slideLayout" Target="../slideLayouts/slideLayout453.xml"/><Relationship Id="rId4" Type="http://schemas.openxmlformats.org/officeDocument/2006/relationships/slideLayout" Target="../slideLayouts/slideLayout438.xml"/><Relationship Id="rId9" Type="http://schemas.openxmlformats.org/officeDocument/2006/relationships/slideLayout" Target="../slideLayouts/slideLayout443.xml"/><Relationship Id="rId14" Type="http://schemas.openxmlformats.org/officeDocument/2006/relationships/slideLayout" Target="../slideLayouts/slideLayout448.xml"/><Relationship Id="rId22"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463.xml"/><Relationship Id="rId13" Type="http://schemas.openxmlformats.org/officeDocument/2006/relationships/slideLayout" Target="../slideLayouts/slideLayout468.xml"/><Relationship Id="rId18" Type="http://schemas.openxmlformats.org/officeDocument/2006/relationships/slideLayout" Target="../slideLayouts/slideLayout473.xml"/><Relationship Id="rId3" Type="http://schemas.openxmlformats.org/officeDocument/2006/relationships/slideLayout" Target="../slideLayouts/slideLayout458.xml"/><Relationship Id="rId7" Type="http://schemas.openxmlformats.org/officeDocument/2006/relationships/slideLayout" Target="../slideLayouts/slideLayout462.xml"/><Relationship Id="rId12" Type="http://schemas.openxmlformats.org/officeDocument/2006/relationships/slideLayout" Target="../slideLayouts/slideLayout467.xml"/><Relationship Id="rId17" Type="http://schemas.openxmlformats.org/officeDocument/2006/relationships/slideLayout" Target="../slideLayouts/slideLayout472.xml"/><Relationship Id="rId2" Type="http://schemas.openxmlformats.org/officeDocument/2006/relationships/slideLayout" Target="../slideLayouts/slideLayout457.xml"/><Relationship Id="rId16" Type="http://schemas.openxmlformats.org/officeDocument/2006/relationships/slideLayout" Target="../slideLayouts/slideLayout471.xml"/><Relationship Id="rId20" Type="http://schemas.openxmlformats.org/officeDocument/2006/relationships/image" Target="../media/image82.emf"/><Relationship Id="rId1" Type="http://schemas.openxmlformats.org/officeDocument/2006/relationships/slideLayout" Target="../slideLayouts/slideLayout456.xml"/><Relationship Id="rId6" Type="http://schemas.openxmlformats.org/officeDocument/2006/relationships/slideLayout" Target="../slideLayouts/slideLayout461.xml"/><Relationship Id="rId11" Type="http://schemas.openxmlformats.org/officeDocument/2006/relationships/slideLayout" Target="../slideLayouts/slideLayout466.xml"/><Relationship Id="rId5" Type="http://schemas.openxmlformats.org/officeDocument/2006/relationships/slideLayout" Target="../slideLayouts/slideLayout460.xml"/><Relationship Id="rId15" Type="http://schemas.openxmlformats.org/officeDocument/2006/relationships/slideLayout" Target="../slideLayouts/slideLayout470.xml"/><Relationship Id="rId10" Type="http://schemas.openxmlformats.org/officeDocument/2006/relationships/slideLayout" Target="../slideLayouts/slideLayout465.xml"/><Relationship Id="rId19" Type="http://schemas.openxmlformats.org/officeDocument/2006/relationships/theme" Target="../theme/theme21.xml"/><Relationship Id="rId4" Type="http://schemas.openxmlformats.org/officeDocument/2006/relationships/slideLayout" Target="../slideLayouts/slideLayout459.xml"/><Relationship Id="rId9" Type="http://schemas.openxmlformats.org/officeDocument/2006/relationships/slideLayout" Target="../slideLayouts/slideLayout464.xml"/><Relationship Id="rId14" Type="http://schemas.openxmlformats.org/officeDocument/2006/relationships/slideLayout" Target="../slideLayouts/slideLayout46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481.xml"/><Relationship Id="rId13" Type="http://schemas.openxmlformats.org/officeDocument/2006/relationships/slideLayout" Target="../slideLayouts/slideLayout486.xml"/><Relationship Id="rId3" Type="http://schemas.openxmlformats.org/officeDocument/2006/relationships/slideLayout" Target="../slideLayouts/slideLayout476.xml"/><Relationship Id="rId7" Type="http://schemas.openxmlformats.org/officeDocument/2006/relationships/slideLayout" Target="../slideLayouts/slideLayout480.xml"/><Relationship Id="rId12" Type="http://schemas.openxmlformats.org/officeDocument/2006/relationships/slideLayout" Target="../slideLayouts/slideLayout485.xml"/><Relationship Id="rId17" Type="http://schemas.openxmlformats.org/officeDocument/2006/relationships/theme" Target="../theme/theme22.xml"/><Relationship Id="rId2" Type="http://schemas.openxmlformats.org/officeDocument/2006/relationships/slideLayout" Target="../slideLayouts/slideLayout475.xml"/><Relationship Id="rId16" Type="http://schemas.openxmlformats.org/officeDocument/2006/relationships/slideLayout" Target="../slideLayouts/slideLayout489.xml"/><Relationship Id="rId1" Type="http://schemas.openxmlformats.org/officeDocument/2006/relationships/slideLayout" Target="../slideLayouts/slideLayout474.xml"/><Relationship Id="rId6" Type="http://schemas.openxmlformats.org/officeDocument/2006/relationships/slideLayout" Target="../slideLayouts/slideLayout479.xml"/><Relationship Id="rId11" Type="http://schemas.openxmlformats.org/officeDocument/2006/relationships/slideLayout" Target="../slideLayouts/slideLayout484.xml"/><Relationship Id="rId5" Type="http://schemas.openxmlformats.org/officeDocument/2006/relationships/slideLayout" Target="../slideLayouts/slideLayout478.xml"/><Relationship Id="rId15" Type="http://schemas.openxmlformats.org/officeDocument/2006/relationships/slideLayout" Target="../slideLayouts/slideLayout488.xml"/><Relationship Id="rId10" Type="http://schemas.openxmlformats.org/officeDocument/2006/relationships/slideLayout" Target="../slideLayouts/slideLayout483.xml"/><Relationship Id="rId4" Type="http://schemas.openxmlformats.org/officeDocument/2006/relationships/slideLayout" Target="../slideLayouts/slideLayout477.xml"/><Relationship Id="rId9" Type="http://schemas.openxmlformats.org/officeDocument/2006/relationships/slideLayout" Target="../slideLayouts/slideLayout482.xml"/><Relationship Id="rId14" Type="http://schemas.openxmlformats.org/officeDocument/2006/relationships/slideLayout" Target="../slideLayouts/slideLayout487.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497.xml"/><Relationship Id="rId13" Type="http://schemas.openxmlformats.org/officeDocument/2006/relationships/slideLayout" Target="../slideLayouts/slideLayout502.xml"/><Relationship Id="rId18" Type="http://schemas.openxmlformats.org/officeDocument/2006/relationships/slideLayout" Target="../slideLayouts/slideLayout507.xml"/><Relationship Id="rId3" Type="http://schemas.openxmlformats.org/officeDocument/2006/relationships/slideLayout" Target="../slideLayouts/slideLayout492.xml"/><Relationship Id="rId7" Type="http://schemas.openxmlformats.org/officeDocument/2006/relationships/slideLayout" Target="../slideLayouts/slideLayout496.xml"/><Relationship Id="rId12" Type="http://schemas.openxmlformats.org/officeDocument/2006/relationships/slideLayout" Target="../slideLayouts/slideLayout501.xml"/><Relationship Id="rId17" Type="http://schemas.openxmlformats.org/officeDocument/2006/relationships/slideLayout" Target="../slideLayouts/slideLayout506.xml"/><Relationship Id="rId2" Type="http://schemas.openxmlformats.org/officeDocument/2006/relationships/slideLayout" Target="../slideLayouts/slideLayout491.xml"/><Relationship Id="rId16" Type="http://schemas.openxmlformats.org/officeDocument/2006/relationships/slideLayout" Target="../slideLayouts/slideLayout505.xml"/><Relationship Id="rId20" Type="http://schemas.openxmlformats.org/officeDocument/2006/relationships/image" Target="../media/image82.emf"/><Relationship Id="rId1" Type="http://schemas.openxmlformats.org/officeDocument/2006/relationships/slideLayout" Target="../slideLayouts/slideLayout490.xml"/><Relationship Id="rId6" Type="http://schemas.openxmlformats.org/officeDocument/2006/relationships/slideLayout" Target="../slideLayouts/slideLayout495.xml"/><Relationship Id="rId11" Type="http://schemas.openxmlformats.org/officeDocument/2006/relationships/slideLayout" Target="../slideLayouts/slideLayout500.xml"/><Relationship Id="rId5" Type="http://schemas.openxmlformats.org/officeDocument/2006/relationships/slideLayout" Target="../slideLayouts/slideLayout494.xml"/><Relationship Id="rId15" Type="http://schemas.openxmlformats.org/officeDocument/2006/relationships/slideLayout" Target="../slideLayouts/slideLayout504.xml"/><Relationship Id="rId10" Type="http://schemas.openxmlformats.org/officeDocument/2006/relationships/slideLayout" Target="../slideLayouts/slideLayout499.xml"/><Relationship Id="rId19" Type="http://schemas.openxmlformats.org/officeDocument/2006/relationships/theme" Target="../theme/theme23.xml"/><Relationship Id="rId4" Type="http://schemas.openxmlformats.org/officeDocument/2006/relationships/slideLayout" Target="../slideLayouts/slideLayout493.xml"/><Relationship Id="rId9" Type="http://schemas.openxmlformats.org/officeDocument/2006/relationships/slideLayout" Target="../slideLayouts/slideLayout498.xml"/><Relationship Id="rId14" Type="http://schemas.openxmlformats.org/officeDocument/2006/relationships/slideLayout" Target="../slideLayouts/slideLayout50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515.xml"/><Relationship Id="rId3" Type="http://schemas.openxmlformats.org/officeDocument/2006/relationships/slideLayout" Target="../slideLayouts/slideLayout510.xml"/><Relationship Id="rId7" Type="http://schemas.openxmlformats.org/officeDocument/2006/relationships/slideLayout" Target="../slideLayouts/slideLayout514.xml"/><Relationship Id="rId2" Type="http://schemas.openxmlformats.org/officeDocument/2006/relationships/slideLayout" Target="../slideLayouts/slideLayout509.xml"/><Relationship Id="rId1" Type="http://schemas.openxmlformats.org/officeDocument/2006/relationships/slideLayout" Target="../slideLayouts/slideLayout508.xml"/><Relationship Id="rId6" Type="http://schemas.openxmlformats.org/officeDocument/2006/relationships/slideLayout" Target="../slideLayouts/slideLayout513.xml"/><Relationship Id="rId11" Type="http://schemas.openxmlformats.org/officeDocument/2006/relationships/image" Target="../media/image108.emf"/><Relationship Id="rId5" Type="http://schemas.openxmlformats.org/officeDocument/2006/relationships/slideLayout" Target="../slideLayouts/slideLayout512.xml"/><Relationship Id="rId10" Type="http://schemas.openxmlformats.org/officeDocument/2006/relationships/theme" Target="../theme/theme24.xml"/><Relationship Id="rId4" Type="http://schemas.openxmlformats.org/officeDocument/2006/relationships/slideLayout" Target="../slideLayouts/slideLayout511.xml"/><Relationship Id="rId9" Type="http://schemas.openxmlformats.org/officeDocument/2006/relationships/slideLayout" Target="../slideLayouts/slideLayout5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slideLayout" Target="../slideLayouts/slideLayout76.xml"/><Relationship Id="rId26" Type="http://schemas.openxmlformats.org/officeDocument/2006/relationships/image" Target="../media/image6.png"/><Relationship Id="rId3" Type="http://schemas.openxmlformats.org/officeDocument/2006/relationships/slideLayout" Target="../slideLayouts/slideLayout61.xml"/><Relationship Id="rId21" Type="http://schemas.openxmlformats.org/officeDocument/2006/relationships/slideLayout" Target="../slideLayouts/slideLayout79.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5" Type="http://schemas.openxmlformats.org/officeDocument/2006/relationships/theme" Target="../theme/theme3.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slideLayout" Target="../slideLayouts/slideLayout78.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24" Type="http://schemas.openxmlformats.org/officeDocument/2006/relationships/slideLayout" Target="../slideLayouts/slideLayout82.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23" Type="http://schemas.openxmlformats.org/officeDocument/2006/relationships/slideLayout" Target="../slideLayouts/slideLayout81.xml"/><Relationship Id="rId10" Type="http://schemas.openxmlformats.org/officeDocument/2006/relationships/slideLayout" Target="../slideLayouts/slideLayout68.xml"/><Relationship Id="rId19" Type="http://schemas.openxmlformats.org/officeDocument/2006/relationships/slideLayout" Target="../slideLayouts/slideLayout77.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 Id="rId22" Type="http://schemas.openxmlformats.org/officeDocument/2006/relationships/slideLayout" Target="../slideLayouts/slideLayout8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18" Type="http://schemas.openxmlformats.org/officeDocument/2006/relationships/theme" Target="../theme/theme4.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17" Type="http://schemas.openxmlformats.org/officeDocument/2006/relationships/slideLayout" Target="../slideLayouts/slideLayout99.xml"/><Relationship Id="rId2" Type="http://schemas.openxmlformats.org/officeDocument/2006/relationships/slideLayout" Target="../slideLayouts/slideLayout84.xml"/><Relationship Id="rId16" Type="http://schemas.openxmlformats.org/officeDocument/2006/relationships/slideLayout" Target="../slideLayouts/slideLayout98.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5" Type="http://schemas.openxmlformats.org/officeDocument/2006/relationships/slideLayout" Target="../slideLayouts/slideLayout9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5.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13.xml"/><Relationship Id="rId7" Type="http://schemas.openxmlformats.org/officeDocument/2006/relationships/theme" Target="../theme/theme6.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5" Type="http://schemas.openxmlformats.org/officeDocument/2006/relationships/slideLayout" Target="../slideLayouts/slideLayout115.xml"/><Relationship Id="rId4" Type="http://schemas.openxmlformats.org/officeDocument/2006/relationships/slideLayout" Target="../slideLayouts/slideLayout11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18" Type="http://schemas.openxmlformats.org/officeDocument/2006/relationships/slideLayout" Target="../slideLayouts/slideLayout134.xml"/><Relationship Id="rId26" Type="http://schemas.openxmlformats.org/officeDocument/2006/relationships/image" Target="../media/image6.png"/><Relationship Id="rId3" Type="http://schemas.openxmlformats.org/officeDocument/2006/relationships/slideLayout" Target="../slideLayouts/slideLayout119.xml"/><Relationship Id="rId21" Type="http://schemas.openxmlformats.org/officeDocument/2006/relationships/slideLayout" Target="../slideLayouts/slideLayout137.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17" Type="http://schemas.openxmlformats.org/officeDocument/2006/relationships/slideLayout" Target="../slideLayouts/slideLayout133.xml"/><Relationship Id="rId25" Type="http://schemas.openxmlformats.org/officeDocument/2006/relationships/theme" Target="../theme/theme7.xml"/><Relationship Id="rId2" Type="http://schemas.openxmlformats.org/officeDocument/2006/relationships/slideLayout" Target="../slideLayouts/slideLayout118.xml"/><Relationship Id="rId16" Type="http://schemas.openxmlformats.org/officeDocument/2006/relationships/slideLayout" Target="../slideLayouts/slideLayout132.xml"/><Relationship Id="rId20" Type="http://schemas.openxmlformats.org/officeDocument/2006/relationships/slideLayout" Target="../slideLayouts/slideLayout136.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24" Type="http://schemas.openxmlformats.org/officeDocument/2006/relationships/slideLayout" Target="../slideLayouts/slideLayout140.xml"/><Relationship Id="rId5" Type="http://schemas.openxmlformats.org/officeDocument/2006/relationships/slideLayout" Target="../slideLayouts/slideLayout121.xml"/><Relationship Id="rId15" Type="http://schemas.openxmlformats.org/officeDocument/2006/relationships/slideLayout" Target="../slideLayouts/slideLayout131.xml"/><Relationship Id="rId23" Type="http://schemas.openxmlformats.org/officeDocument/2006/relationships/slideLayout" Target="../slideLayouts/slideLayout139.xml"/><Relationship Id="rId10" Type="http://schemas.openxmlformats.org/officeDocument/2006/relationships/slideLayout" Target="../slideLayouts/slideLayout126.xml"/><Relationship Id="rId19" Type="http://schemas.openxmlformats.org/officeDocument/2006/relationships/slideLayout" Target="../slideLayouts/slideLayout135.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slideLayout" Target="../slideLayouts/slideLayout130.xml"/><Relationship Id="rId22" Type="http://schemas.openxmlformats.org/officeDocument/2006/relationships/slideLayout" Target="../slideLayouts/slideLayout13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48.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theme" Target="../theme/theme8.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59.xml"/><Relationship Id="rId13" Type="http://schemas.openxmlformats.org/officeDocument/2006/relationships/slideLayout" Target="../slideLayouts/slideLayout164.xml"/><Relationship Id="rId18" Type="http://schemas.openxmlformats.org/officeDocument/2006/relationships/slideLayout" Target="../slideLayouts/slideLayout169.xml"/><Relationship Id="rId3" Type="http://schemas.openxmlformats.org/officeDocument/2006/relationships/slideLayout" Target="../slideLayouts/slideLayout154.xml"/><Relationship Id="rId21" Type="http://schemas.openxmlformats.org/officeDocument/2006/relationships/slideLayout" Target="../slideLayouts/slideLayout172.xml"/><Relationship Id="rId7" Type="http://schemas.openxmlformats.org/officeDocument/2006/relationships/slideLayout" Target="../slideLayouts/slideLayout158.xml"/><Relationship Id="rId12" Type="http://schemas.openxmlformats.org/officeDocument/2006/relationships/slideLayout" Target="../slideLayouts/slideLayout163.xml"/><Relationship Id="rId17" Type="http://schemas.openxmlformats.org/officeDocument/2006/relationships/slideLayout" Target="../slideLayouts/slideLayout168.xml"/><Relationship Id="rId2" Type="http://schemas.openxmlformats.org/officeDocument/2006/relationships/slideLayout" Target="../slideLayouts/slideLayout153.xml"/><Relationship Id="rId16" Type="http://schemas.openxmlformats.org/officeDocument/2006/relationships/slideLayout" Target="../slideLayouts/slideLayout167.xml"/><Relationship Id="rId20" Type="http://schemas.openxmlformats.org/officeDocument/2006/relationships/slideLayout" Target="../slideLayouts/slideLayout171.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5" Type="http://schemas.openxmlformats.org/officeDocument/2006/relationships/slideLayout" Target="../slideLayouts/slideLayout166.xml"/><Relationship Id="rId23" Type="http://schemas.openxmlformats.org/officeDocument/2006/relationships/theme" Target="../theme/theme9.xml"/><Relationship Id="rId10" Type="http://schemas.openxmlformats.org/officeDocument/2006/relationships/slideLayout" Target="../slideLayouts/slideLayout161.xml"/><Relationship Id="rId19" Type="http://schemas.openxmlformats.org/officeDocument/2006/relationships/slideLayout" Target="../slideLayouts/slideLayout170.xml"/><Relationship Id="rId4" Type="http://schemas.openxmlformats.org/officeDocument/2006/relationships/slideLayout" Target="../slideLayouts/slideLayout155.xml"/><Relationship Id="rId9" Type="http://schemas.openxmlformats.org/officeDocument/2006/relationships/slideLayout" Target="../slideLayouts/slideLayout160.xml"/><Relationship Id="rId14" Type="http://schemas.openxmlformats.org/officeDocument/2006/relationships/slideLayout" Target="../slideLayouts/slideLayout165.xml"/><Relationship Id="rId22" Type="http://schemas.openxmlformats.org/officeDocument/2006/relationships/slideLayout" Target="../slideLayouts/slideLayout17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8" name="Group 17"/>
          <p:cNvGrpSpPr/>
          <p:nvPr/>
        </p:nvGrpSpPr>
        <p:grpSpPr>
          <a:xfrm>
            <a:off x="12370906" y="-217"/>
            <a:ext cx="935477" cy="5654618"/>
            <a:chOff x="12618967" y="-221"/>
            <a:chExt cx="954235" cy="5767186"/>
          </a:xfrm>
        </p:grpSpPr>
        <p:grpSp>
          <p:nvGrpSpPr>
            <p:cNvPr id="26" name="Group 25"/>
            <p:cNvGrpSpPr/>
            <p:nvPr userDrawn="1"/>
          </p:nvGrpSpPr>
          <p:grpSpPr>
            <a:xfrm rot="5400000">
              <a:off x="11582059" y="1045293"/>
              <a:ext cx="2703052" cy="629236"/>
              <a:chOff x="1586734" y="4543426"/>
              <a:chExt cx="2703052" cy="629236"/>
            </a:xfrm>
          </p:grpSpPr>
          <p:sp>
            <p:nvSpPr>
              <p:cNvPr id="45" name="Rectangle 44"/>
              <p:cNvSpPr/>
              <p:nvPr userDrawn="1"/>
            </p:nvSpPr>
            <p:spPr bwMode="auto">
              <a:xfrm>
                <a:off x="1586734" y="4543427"/>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marR="0" lvl="0" indent="0" algn="l" defTabSz="914102" rtl="0" eaLnBrk="1" fontAlgn="base" latinLnBrk="0" hangingPunct="1">
                  <a:lnSpc>
                    <a:spcPct val="100000"/>
                  </a:lnSpc>
                  <a:spcBef>
                    <a:spcPct val="0"/>
                  </a:spcBef>
                  <a:spcAft>
                    <a:spcPct val="0"/>
                  </a:spcAft>
                  <a:buClrTx/>
                  <a:buSzTx/>
                  <a:buFontTx/>
                  <a:buNone/>
                  <a:tabLst/>
                  <a:defRPr/>
                </a:pPr>
                <a:r>
                  <a:rPr kumimoji="0" lang="en-US" sz="490" b="1"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Blue</a:t>
                </a:r>
              </a:p>
              <a:p>
                <a:pPr marL="0" marR="0" lvl="0" indent="0" algn="l" defTabSz="914102" rtl="0" eaLnBrk="1" fontAlgn="base" latinLnBrk="0" hangingPunct="1">
                  <a:lnSpc>
                    <a:spcPct val="100000"/>
                  </a:lnSpc>
                  <a:spcBef>
                    <a:spcPct val="0"/>
                  </a:spcBef>
                  <a:spcAft>
                    <a:spcPct val="0"/>
                  </a:spcAft>
                  <a:buClrTx/>
                  <a:buSzTx/>
                  <a:buFontTx/>
                  <a:buNone/>
                  <a:tabLst/>
                  <a:defRPr/>
                </a:pPr>
                <a:r>
                  <a:rPr kumimoji="0" lang="en-US" sz="490" b="0" i="0" u="none" strike="noStrike" kern="1200" cap="none" spc="0" normalizeH="0" baseline="0" noProof="0" dirty="0">
                    <a:ln>
                      <a:noFill/>
                    </a:ln>
                    <a:gradFill>
                      <a:gsLst>
                        <a:gs pos="2092">
                          <a:srgbClr val="F8F8F8"/>
                        </a:gs>
                        <a:gs pos="10042">
                          <a:srgbClr val="F8F8F8"/>
                        </a:gs>
                      </a:gsLst>
                      <a:lin ang="5400000" scaled="0"/>
                    </a:gradFill>
                    <a:effectLst/>
                    <a:uLnTx/>
                    <a:uFillTx/>
                    <a:latin typeface="Segoe UI"/>
                    <a:ea typeface="Segoe UI" pitchFamily="34" charset="0"/>
                    <a:cs typeface="Segoe UI" pitchFamily="34" charset="0"/>
                  </a:rPr>
                  <a:t>R:0 G:120 B:215</a:t>
                </a:r>
              </a:p>
            </p:txBody>
          </p:sp>
          <p:sp>
            <p:nvSpPr>
              <p:cNvPr id="37" name="Rectangle 36"/>
              <p:cNvSpPr/>
              <p:nvPr userDrawn="1"/>
            </p:nvSpPr>
            <p:spPr bwMode="auto">
              <a:xfrm>
                <a:off x="3419856" y="4543428"/>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marR="0" lvl="0" indent="0" algn="l" defTabSz="914102" rtl="0" eaLnBrk="1" fontAlgn="base" latinLnBrk="0" hangingPunct="1">
                  <a:lnSpc>
                    <a:spcPct val="100000"/>
                  </a:lnSpc>
                  <a:spcBef>
                    <a:spcPct val="0"/>
                  </a:spcBef>
                  <a:spcAft>
                    <a:spcPct val="0"/>
                  </a:spcAft>
                  <a:buClrTx/>
                  <a:buSzTx/>
                  <a:buFontTx/>
                  <a:buNone/>
                  <a:tabLst/>
                  <a:defRPr/>
                </a:pPr>
                <a:r>
                  <a:rPr kumimoji="0" lang="en-US" sz="490" b="1" i="0" u="none" strike="noStrike" kern="1200" cap="none" spc="0" normalizeH="0" baseline="0" noProof="0" dirty="0">
                    <a:ln>
                      <a:noFill/>
                    </a:ln>
                    <a:gradFill>
                      <a:gsLst>
                        <a:gs pos="7965">
                          <a:srgbClr val="000000"/>
                        </a:gs>
                        <a:gs pos="28319">
                          <a:srgbClr val="000000"/>
                        </a:gs>
                      </a:gsLst>
                      <a:lin ang="5400000" scaled="0"/>
                    </a:gradFill>
                    <a:effectLst/>
                    <a:uLnTx/>
                    <a:uFillTx/>
                    <a:latin typeface="Segoe UI"/>
                    <a:ea typeface="Segoe UI" pitchFamily="34" charset="0"/>
                    <a:cs typeface="Segoe UI" pitchFamily="34" charset="0"/>
                  </a:rPr>
                  <a:t>Cyan</a:t>
                </a:r>
              </a:p>
              <a:p>
                <a:pPr marL="0" marR="0" lvl="0" indent="0" algn="l" defTabSz="914102" rtl="0" eaLnBrk="1" fontAlgn="base" latinLnBrk="0" hangingPunct="1">
                  <a:lnSpc>
                    <a:spcPct val="100000"/>
                  </a:lnSpc>
                  <a:spcBef>
                    <a:spcPct val="0"/>
                  </a:spcBef>
                  <a:spcAft>
                    <a:spcPct val="0"/>
                  </a:spcAft>
                  <a:buClrTx/>
                  <a:buSzTx/>
                  <a:buFontTx/>
                  <a:buNone/>
                  <a:tabLst/>
                  <a:defRPr/>
                </a:pPr>
                <a:r>
                  <a:rPr kumimoji="0" lang="en-US" sz="490" b="0" i="0" u="none" strike="noStrike" kern="1200" cap="none" spc="0" normalizeH="0" baseline="0" noProof="0" dirty="0">
                    <a:ln>
                      <a:noFill/>
                    </a:ln>
                    <a:gradFill>
                      <a:gsLst>
                        <a:gs pos="7965">
                          <a:srgbClr val="000000"/>
                        </a:gs>
                        <a:gs pos="28319">
                          <a:srgbClr val="000000"/>
                        </a:gs>
                      </a:gsLst>
                      <a:lin ang="5400000" scaled="0"/>
                    </a:gradFill>
                    <a:effectLst/>
                    <a:uLnTx/>
                    <a:uFillTx/>
                    <a:latin typeface="Segoe UI"/>
                    <a:ea typeface="Segoe UI" pitchFamily="34" charset="0"/>
                    <a:cs typeface="Segoe UI" pitchFamily="34" charset="0"/>
                  </a:rPr>
                  <a:t>R:0 G:188 B:242</a:t>
                </a:r>
              </a:p>
            </p:txBody>
          </p:sp>
          <p:sp>
            <p:nvSpPr>
              <p:cNvPr id="41" name="Rectangle 40"/>
              <p:cNvSpPr/>
              <p:nvPr userDrawn="1"/>
            </p:nvSpPr>
            <p:spPr bwMode="auto">
              <a:xfrm>
                <a:off x="158673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marR="0" lvl="0" indent="0" algn="l" defTabSz="914102" rtl="0" eaLnBrk="1" fontAlgn="base" latinLnBrk="0" hangingPunct="1">
                  <a:lnSpc>
                    <a:spcPct val="100000"/>
                  </a:lnSpc>
                  <a:spcBef>
                    <a:spcPct val="0"/>
                  </a:spcBef>
                  <a:spcAft>
                    <a:spcPct val="0"/>
                  </a:spcAft>
                  <a:buClrTx/>
                  <a:buSzTx/>
                  <a:buFontTx/>
                  <a:buNone/>
                  <a:tabLst/>
                  <a:defRPr/>
                </a:pPr>
                <a:r>
                  <a:rPr kumimoji="0" lang="en-US" sz="490" b="1" i="0" u="none" strike="noStrike" kern="1200" cap="none" spc="0" normalizeH="0" baseline="0" noProof="0" dirty="0">
                    <a:ln>
                      <a:noFill/>
                    </a:ln>
                    <a:gradFill>
                      <a:gsLst>
                        <a:gs pos="92035">
                          <a:srgbClr val="505050"/>
                        </a:gs>
                        <a:gs pos="27000">
                          <a:srgbClr val="505050"/>
                        </a:gs>
                      </a:gsLst>
                      <a:lin ang="5400000" scaled="0"/>
                    </a:gradFill>
                    <a:effectLst/>
                    <a:uLnTx/>
                    <a:uFillTx/>
                    <a:latin typeface="Segoe UI"/>
                    <a:ea typeface="Segoe UI" pitchFamily="34" charset="0"/>
                    <a:cs typeface="Segoe UI" pitchFamily="34" charset="0"/>
                  </a:rPr>
                  <a:t>Light Gray</a:t>
                </a:r>
              </a:p>
              <a:p>
                <a:pPr marL="0" marR="0" lvl="0" indent="0" algn="l" defTabSz="914102" rtl="0" eaLnBrk="1" fontAlgn="base" latinLnBrk="0" hangingPunct="1">
                  <a:lnSpc>
                    <a:spcPct val="100000"/>
                  </a:lnSpc>
                  <a:spcBef>
                    <a:spcPct val="0"/>
                  </a:spcBef>
                  <a:spcAft>
                    <a:spcPct val="0"/>
                  </a:spcAft>
                  <a:buClrTx/>
                  <a:buSzTx/>
                  <a:buFontTx/>
                  <a:buNone/>
                  <a:tabLst/>
                  <a:defRPr/>
                </a:pPr>
                <a:r>
                  <a:rPr kumimoji="0" lang="en-US" sz="490" b="0" i="0" u="none" strike="noStrike" kern="1200" cap="none" spc="0" normalizeH="0" baseline="0" noProof="0" dirty="0">
                    <a:ln>
                      <a:noFill/>
                    </a:ln>
                    <a:gradFill>
                      <a:gsLst>
                        <a:gs pos="92035">
                          <a:srgbClr val="505050"/>
                        </a:gs>
                        <a:gs pos="27000">
                          <a:srgbClr val="505050"/>
                        </a:gs>
                      </a:gsLst>
                      <a:lin ang="5400000" scaled="0"/>
                    </a:gradFill>
                    <a:effectLst/>
                    <a:uLnTx/>
                    <a:uFillTx/>
                    <a:latin typeface="Segoe UI"/>
                    <a:ea typeface="Segoe UI" pitchFamily="34" charset="0"/>
                    <a:cs typeface="Segoe UI" pitchFamily="34" charset="0"/>
                  </a:rPr>
                  <a:t>R:210 G:210 B:210</a:t>
                </a:r>
              </a:p>
            </p:txBody>
          </p:sp>
          <p:sp>
            <p:nvSpPr>
              <p:cNvPr id="42" name="Rectangle 41"/>
              <p:cNvSpPr/>
              <p:nvPr userDrawn="1"/>
            </p:nvSpPr>
            <p:spPr bwMode="auto">
              <a:xfrm>
                <a:off x="2505456" y="4543426"/>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marR="0" lvl="0" indent="0" algn="l" defTabSz="914102" rtl="0" eaLnBrk="1" fontAlgn="base" latinLnBrk="0" hangingPunct="1">
                  <a:lnSpc>
                    <a:spcPct val="100000"/>
                  </a:lnSpc>
                  <a:spcBef>
                    <a:spcPct val="0"/>
                  </a:spcBef>
                  <a:spcAft>
                    <a:spcPct val="0"/>
                  </a:spcAft>
                  <a:buClrTx/>
                  <a:buSzTx/>
                  <a:buFontTx/>
                  <a:buNone/>
                  <a:tabLst/>
                  <a:defRPr/>
                </a:pPr>
                <a:r>
                  <a:rPr kumimoji="0" lang="en-US" sz="490" b="1"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Dark Blue</a:t>
                </a:r>
              </a:p>
              <a:p>
                <a:pPr marL="0" marR="0" lvl="0" indent="0" algn="l" defTabSz="914102" rtl="0" eaLnBrk="1" fontAlgn="base" latinLnBrk="0" hangingPunct="1">
                  <a:lnSpc>
                    <a:spcPct val="100000"/>
                  </a:lnSpc>
                  <a:spcBef>
                    <a:spcPct val="0"/>
                  </a:spcBef>
                  <a:spcAft>
                    <a:spcPct val="0"/>
                  </a:spcAft>
                  <a:buClrTx/>
                  <a:buSzTx/>
                  <a:buFontTx/>
                  <a:buNone/>
                  <a:tabLst/>
                  <a:defRPr/>
                </a:pPr>
                <a:r>
                  <a:rPr kumimoji="0" lang="en-US" sz="49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R:0 G:32 B:80</a:t>
                </a:r>
              </a:p>
            </p:txBody>
          </p:sp>
          <p:sp>
            <p:nvSpPr>
              <p:cNvPr id="43" name="Rectangle 42"/>
              <p:cNvSpPr/>
              <p:nvPr userDrawn="1"/>
            </p:nvSpPr>
            <p:spPr bwMode="auto">
              <a:xfrm>
                <a:off x="3413144" y="4882896"/>
                <a:ext cx="869930" cy="289766"/>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marR="0" lvl="0" indent="0" algn="l" defTabSz="914102" rtl="0" eaLnBrk="1" fontAlgn="base" latinLnBrk="0" hangingPunct="1">
                  <a:lnSpc>
                    <a:spcPct val="100000"/>
                  </a:lnSpc>
                  <a:spcBef>
                    <a:spcPct val="0"/>
                  </a:spcBef>
                  <a:spcAft>
                    <a:spcPct val="0"/>
                  </a:spcAft>
                  <a:buClrTx/>
                  <a:buSzTx/>
                  <a:buFontTx/>
                  <a:buNone/>
                  <a:tabLst/>
                  <a:defRPr/>
                </a:pPr>
                <a:r>
                  <a:rPr kumimoji="0" lang="en-US" sz="490" b="1"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Dark Gray</a:t>
                </a:r>
              </a:p>
              <a:p>
                <a:pPr marL="0" marR="0" lvl="0" indent="0" algn="l" defTabSz="914102" rtl="0" eaLnBrk="1" fontAlgn="base" latinLnBrk="0" hangingPunct="1">
                  <a:lnSpc>
                    <a:spcPct val="100000"/>
                  </a:lnSpc>
                  <a:spcBef>
                    <a:spcPct val="0"/>
                  </a:spcBef>
                  <a:spcAft>
                    <a:spcPct val="0"/>
                  </a:spcAft>
                  <a:buClrTx/>
                  <a:buSzTx/>
                  <a:buFontTx/>
                  <a:buNone/>
                  <a:tabLst/>
                  <a:defRPr/>
                </a:pPr>
                <a:r>
                  <a:rPr kumimoji="0" lang="en-US" sz="490" b="0" i="0" u="none" strike="noStrike" kern="1200" cap="none" spc="0" normalizeH="0" baseline="0" noProof="0" dirty="0">
                    <a:ln>
                      <a:noFill/>
                    </a:ln>
                    <a:gradFill>
                      <a:gsLst>
                        <a:gs pos="2092">
                          <a:srgbClr val="F8F8F8"/>
                        </a:gs>
                        <a:gs pos="10042">
                          <a:srgbClr val="F8F8F8"/>
                        </a:gs>
                      </a:gsLst>
                      <a:lin ang="5400000" scaled="0"/>
                    </a:gradFill>
                    <a:effectLst/>
                    <a:uLnTx/>
                    <a:uFillTx/>
                    <a:latin typeface="Segoe UI"/>
                    <a:ea typeface="Segoe UI" pitchFamily="34" charset="0"/>
                    <a:cs typeface="Segoe UI" pitchFamily="34" charset="0"/>
                  </a:rPr>
                  <a:t>R:80 G:80 B:80</a:t>
                </a:r>
              </a:p>
            </p:txBody>
          </p:sp>
          <p:sp>
            <p:nvSpPr>
              <p:cNvPr id="44" name="Rectangle 43"/>
              <p:cNvSpPr/>
              <p:nvPr userDrawn="1"/>
            </p:nvSpPr>
            <p:spPr bwMode="auto">
              <a:xfrm>
                <a:off x="2505456" y="4882895"/>
                <a:ext cx="869930" cy="289766"/>
              </a:xfrm>
              <a:prstGeom prst="rect">
                <a:avLst/>
              </a:prstGeom>
              <a:solidFill>
                <a:srgbClr val="73737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marR="0" lvl="0" indent="0" algn="l" defTabSz="914102" rtl="0" eaLnBrk="1" fontAlgn="base" latinLnBrk="0" hangingPunct="1">
                  <a:lnSpc>
                    <a:spcPct val="100000"/>
                  </a:lnSpc>
                  <a:spcBef>
                    <a:spcPct val="0"/>
                  </a:spcBef>
                  <a:spcAft>
                    <a:spcPct val="0"/>
                  </a:spcAft>
                  <a:buClrTx/>
                  <a:buSzTx/>
                  <a:buFontTx/>
                  <a:buNone/>
                  <a:tabLst/>
                  <a:defRPr/>
                </a:pPr>
                <a:r>
                  <a:rPr kumimoji="0" lang="en-US" sz="490" b="1"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Gray</a:t>
                </a:r>
              </a:p>
              <a:p>
                <a:pPr marL="0" marR="0" lvl="0" indent="0" algn="l" defTabSz="914102" rtl="0" eaLnBrk="1" fontAlgn="base" latinLnBrk="0" hangingPunct="1">
                  <a:lnSpc>
                    <a:spcPct val="100000"/>
                  </a:lnSpc>
                  <a:spcBef>
                    <a:spcPct val="0"/>
                  </a:spcBef>
                  <a:spcAft>
                    <a:spcPct val="0"/>
                  </a:spcAft>
                  <a:buClrTx/>
                  <a:buSzTx/>
                  <a:buFontTx/>
                  <a:buNone/>
                  <a:tabLst/>
                  <a:defRPr/>
                </a:pPr>
                <a:r>
                  <a:rPr kumimoji="0" lang="en-US" sz="490" b="0" i="0" u="none" strike="noStrike" kern="1200" cap="none" spc="0" normalizeH="0" baseline="0" noProof="0" dirty="0">
                    <a:ln>
                      <a:noFill/>
                    </a:ln>
                    <a:gradFill>
                      <a:gsLst>
                        <a:gs pos="2092">
                          <a:srgbClr val="F8F8F8"/>
                        </a:gs>
                        <a:gs pos="10042">
                          <a:srgbClr val="F8F8F8"/>
                        </a:gs>
                      </a:gsLst>
                      <a:lin ang="5400000" scaled="0"/>
                    </a:gradFill>
                    <a:effectLst/>
                    <a:uLnTx/>
                    <a:uFillTx/>
                    <a:latin typeface="Segoe UI"/>
                    <a:ea typeface="Segoe UI" pitchFamily="34" charset="0"/>
                    <a:cs typeface="Segoe UI" pitchFamily="34" charset="0"/>
                  </a:rPr>
                  <a:t>R:115 G:115 B:115</a:t>
                </a:r>
              </a:p>
            </p:txBody>
          </p:sp>
        </p:grpSp>
        <p:grpSp>
          <p:nvGrpSpPr>
            <p:cNvPr id="27" name="Group 26"/>
            <p:cNvGrpSpPr/>
            <p:nvPr userDrawn="1"/>
          </p:nvGrpSpPr>
          <p:grpSpPr>
            <a:xfrm rot="5400000">
              <a:off x="11412325" y="4270556"/>
              <a:ext cx="2703052" cy="289766"/>
              <a:chOff x="4476564" y="4543426"/>
              <a:chExt cx="2703052" cy="289766"/>
            </a:xfrm>
          </p:grpSpPr>
          <p:sp>
            <p:nvSpPr>
              <p:cNvPr id="33" name="Rectangle 32"/>
              <p:cNvSpPr/>
              <p:nvPr userDrawn="1"/>
            </p:nvSpPr>
            <p:spPr bwMode="auto">
              <a:xfrm>
                <a:off x="5395286" y="4543426"/>
                <a:ext cx="869930" cy="289766"/>
              </a:xfrm>
              <a:prstGeom prst="rect">
                <a:avLst/>
              </a:prstGeom>
              <a:solidFill>
                <a:srgbClr val="5C2D9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marR="0" lvl="0" indent="0" algn="l" defTabSz="914102" rtl="0" eaLnBrk="1" fontAlgn="base" latinLnBrk="0" hangingPunct="1">
                  <a:lnSpc>
                    <a:spcPct val="100000"/>
                  </a:lnSpc>
                  <a:spcBef>
                    <a:spcPct val="0"/>
                  </a:spcBef>
                  <a:spcAft>
                    <a:spcPct val="0"/>
                  </a:spcAft>
                  <a:buClrTx/>
                  <a:buSzTx/>
                  <a:buFontTx/>
                  <a:buNone/>
                  <a:tabLst/>
                  <a:defRPr/>
                </a:pPr>
                <a:r>
                  <a:rPr kumimoji="0" lang="en-US" sz="490" b="1"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Purple</a:t>
                </a:r>
              </a:p>
              <a:p>
                <a:pPr marL="0" marR="0" lvl="0" indent="0" algn="l" defTabSz="914102" rtl="0" eaLnBrk="1" fontAlgn="base" latinLnBrk="0" hangingPunct="1">
                  <a:lnSpc>
                    <a:spcPct val="100000"/>
                  </a:lnSpc>
                  <a:spcBef>
                    <a:spcPct val="0"/>
                  </a:spcBef>
                  <a:spcAft>
                    <a:spcPct val="0"/>
                  </a:spcAft>
                  <a:buClrTx/>
                  <a:buSzTx/>
                  <a:buFontTx/>
                  <a:buNone/>
                  <a:tabLst/>
                  <a:defRPr/>
                </a:pPr>
                <a:r>
                  <a:rPr kumimoji="0" lang="en-US" sz="490" b="0" i="0" u="none" strike="noStrike" kern="1200" cap="none" spc="0" normalizeH="0" baseline="0" noProof="0" dirty="0">
                    <a:ln>
                      <a:noFill/>
                    </a:ln>
                    <a:gradFill>
                      <a:gsLst>
                        <a:gs pos="2092">
                          <a:srgbClr val="F8F8F8"/>
                        </a:gs>
                        <a:gs pos="10042">
                          <a:srgbClr val="F8F8F8"/>
                        </a:gs>
                      </a:gsLst>
                      <a:lin ang="5400000" scaled="0"/>
                    </a:gradFill>
                    <a:effectLst/>
                    <a:uLnTx/>
                    <a:uFillTx/>
                    <a:latin typeface="Segoe UI"/>
                    <a:ea typeface="Segoe UI" pitchFamily="34" charset="0"/>
                    <a:cs typeface="Segoe UI" pitchFamily="34" charset="0"/>
                  </a:rPr>
                  <a:t>R:92 G:45 B:145</a:t>
                </a:r>
              </a:p>
            </p:txBody>
          </p:sp>
          <p:sp>
            <p:nvSpPr>
              <p:cNvPr id="34" name="Rectangle 33"/>
              <p:cNvSpPr/>
              <p:nvPr userDrawn="1"/>
            </p:nvSpPr>
            <p:spPr bwMode="auto">
              <a:xfrm>
                <a:off x="6309686" y="4543426"/>
                <a:ext cx="869930" cy="289766"/>
              </a:xfrm>
              <a:prstGeom prst="rect">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marR="0" lvl="0" indent="0" algn="l" defTabSz="914102" rtl="0" eaLnBrk="1" fontAlgn="base" latinLnBrk="0" hangingPunct="1">
                  <a:lnSpc>
                    <a:spcPct val="100000"/>
                  </a:lnSpc>
                  <a:spcBef>
                    <a:spcPct val="0"/>
                  </a:spcBef>
                  <a:spcAft>
                    <a:spcPct val="0"/>
                  </a:spcAft>
                  <a:buClrTx/>
                  <a:buSzTx/>
                  <a:buFontTx/>
                  <a:buNone/>
                  <a:tabLst/>
                  <a:defRPr/>
                </a:pPr>
                <a:r>
                  <a:rPr kumimoji="0" lang="en-US" sz="490" b="1"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Orange</a:t>
                </a:r>
              </a:p>
              <a:p>
                <a:pPr marL="0" marR="0" lvl="0" indent="0" algn="l" defTabSz="914102" rtl="0" eaLnBrk="1" fontAlgn="base" latinLnBrk="0" hangingPunct="1">
                  <a:lnSpc>
                    <a:spcPct val="100000"/>
                  </a:lnSpc>
                  <a:spcBef>
                    <a:spcPct val="0"/>
                  </a:spcBef>
                  <a:spcAft>
                    <a:spcPct val="0"/>
                  </a:spcAft>
                  <a:buClrTx/>
                  <a:buSzTx/>
                  <a:buFontTx/>
                  <a:buNone/>
                  <a:tabLst/>
                  <a:defRPr/>
                </a:pPr>
                <a:r>
                  <a:rPr kumimoji="0" lang="en-US" sz="490" b="0" i="0" u="none" strike="noStrike" kern="1200" cap="none" spc="0" normalizeH="0" baseline="0" noProof="0" dirty="0">
                    <a:ln>
                      <a:noFill/>
                    </a:ln>
                    <a:gradFill>
                      <a:gsLst>
                        <a:gs pos="2092">
                          <a:srgbClr val="F8F8F8"/>
                        </a:gs>
                        <a:gs pos="10042">
                          <a:srgbClr val="F8F8F8"/>
                        </a:gs>
                      </a:gsLst>
                      <a:lin ang="5400000" scaled="0"/>
                    </a:gradFill>
                    <a:effectLst/>
                    <a:uLnTx/>
                    <a:uFillTx/>
                    <a:latin typeface="Segoe UI"/>
                    <a:ea typeface="Segoe UI" pitchFamily="34" charset="0"/>
                    <a:cs typeface="Segoe UI" pitchFamily="34" charset="0"/>
                  </a:rPr>
                  <a:t>R:216 G:59 B:1</a:t>
                </a:r>
              </a:p>
            </p:txBody>
          </p:sp>
          <p:sp>
            <p:nvSpPr>
              <p:cNvPr id="35" name="Rectangle 34"/>
              <p:cNvSpPr/>
              <p:nvPr userDrawn="1"/>
            </p:nvSpPr>
            <p:spPr bwMode="auto">
              <a:xfrm>
                <a:off x="4476564" y="4543426"/>
                <a:ext cx="869930" cy="289766"/>
              </a:xfrm>
              <a:prstGeom prst="rect">
                <a:avLst/>
              </a:prstGeom>
              <a:solidFill>
                <a:srgbClr val="107C1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marR="0" lvl="0" indent="0" algn="l" defTabSz="914102" rtl="0" eaLnBrk="1" fontAlgn="base" latinLnBrk="0" hangingPunct="1">
                  <a:lnSpc>
                    <a:spcPct val="100000"/>
                  </a:lnSpc>
                  <a:spcBef>
                    <a:spcPct val="0"/>
                  </a:spcBef>
                  <a:spcAft>
                    <a:spcPct val="0"/>
                  </a:spcAft>
                  <a:buClrTx/>
                  <a:buSzTx/>
                  <a:buFontTx/>
                  <a:buNone/>
                  <a:tabLst/>
                  <a:defRPr/>
                </a:pPr>
                <a:r>
                  <a:rPr kumimoji="0" lang="en-US" sz="490" b="1"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Green</a:t>
                </a:r>
              </a:p>
              <a:p>
                <a:pPr marL="0" marR="0" lvl="0" indent="0" algn="l" defTabSz="914102" rtl="0" eaLnBrk="1" fontAlgn="base" latinLnBrk="0" hangingPunct="1">
                  <a:lnSpc>
                    <a:spcPct val="100000"/>
                  </a:lnSpc>
                  <a:spcBef>
                    <a:spcPct val="0"/>
                  </a:spcBef>
                  <a:spcAft>
                    <a:spcPct val="0"/>
                  </a:spcAft>
                  <a:buClrTx/>
                  <a:buSzTx/>
                  <a:buFontTx/>
                  <a:buNone/>
                  <a:tabLst/>
                  <a:defRPr/>
                </a:pPr>
                <a:r>
                  <a:rPr kumimoji="0" lang="en-US" sz="490" b="0" i="0" u="none" strike="noStrike" kern="1200" cap="none" spc="0" normalizeH="0" baseline="0" noProof="0" dirty="0">
                    <a:ln>
                      <a:noFill/>
                    </a:ln>
                    <a:gradFill>
                      <a:gsLst>
                        <a:gs pos="2092">
                          <a:srgbClr val="F8F8F8"/>
                        </a:gs>
                        <a:gs pos="10042">
                          <a:srgbClr val="F8F8F8"/>
                        </a:gs>
                      </a:gsLst>
                      <a:lin ang="5400000" scaled="0"/>
                    </a:gradFill>
                    <a:effectLst/>
                    <a:uLnTx/>
                    <a:uFillTx/>
                    <a:latin typeface="Segoe UI"/>
                    <a:ea typeface="Segoe UI" pitchFamily="34" charset="0"/>
                    <a:cs typeface="Segoe UI" pitchFamily="34" charset="0"/>
                  </a:rPr>
                  <a:t>R:16 G:124 B:16</a:t>
                </a:r>
              </a:p>
            </p:txBody>
          </p:sp>
        </p:grpSp>
        <p:sp>
          <p:nvSpPr>
            <p:cNvPr id="28" name="TextBox 27"/>
            <p:cNvSpPr txBox="1"/>
            <p:nvPr userDrawn="1"/>
          </p:nvSpPr>
          <p:spPr>
            <a:xfrm rot="5400000">
              <a:off x="12987813" y="258334"/>
              <a:ext cx="843944" cy="326834"/>
            </a:xfrm>
            <a:prstGeom prst="rect">
              <a:avLst/>
            </a:prstGeom>
            <a:noFill/>
          </p:spPr>
          <p:txBody>
            <a:bodyPr wrap="none" lIns="0" tIns="91440" rIns="182880" bIns="91440" rtlCol="0">
              <a:spAutoFit/>
            </a:bodyPr>
            <a:lstStyle/>
            <a:p>
              <a:pPr marL="0" marR="0" lvl="0" indent="0" algn="l" defTabSz="914400" rtl="0" eaLnBrk="1" fontAlgn="auto" latinLnBrk="0" hangingPunct="1">
                <a:lnSpc>
                  <a:spcPct val="90000"/>
                </a:lnSpc>
                <a:spcBef>
                  <a:spcPts val="0"/>
                </a:spcBef>
                <a:spcAft>
                  <a:spcPts val="588"/>
                </a:spcAft>
                <a:buClrTx/>
                <a:buSzTx/>
                <a:buFontTx/>
                <a:buNone/>
                <a:tabLst/>
                <a:defRPr/>
              </a:pPr>
              <a:r>
                <a:rPr kumimoji="0" lang="en-US" sz="98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a:ea typeface="+mn-ea"/>
                  <a:cs typeface="+mn-cs"/>
                </a:rPr>
                <a:t>Main colors</a:t>
              </a:r>
            </a:p>
          </p:txBody>
        </p:sp>
        <p:sp>
          <p:nvSpPr>
            <p:cNvPr id="32" name="TextBox 31"/>
            <p:cNvSpPr txBox="1"/>
            <p:nvPr userDrawn="1"/>
          </p:nvSpPr>
          <p:spPr>
            <a:xfrm rot="5400000">
              <a:off x="11746691" y="4228746"/>
              <a:ext cx="2647253" cy="326834"/>
            </a:xfrm>
            <a:prstGeom prst="rect">
              <a:avLst/>
            </a:prstGeom>
            <a:noFill/>
          </p:spPr>
          <p:txBody>
            <a:bodyPr wrap="none" lIns="0" tIns="91440" rIns="182880" bIns="91440" rtlCol="0">
              <a:spAutoFit/>
            </a:bodyPr>
            <a:lstStyle/>
            <a:p>
              <a:pPr marL="0" marR="0" lvl="0" indent="0" algn="l" defTabSz="914400" rtl="0" eaLnBrk="1" fontAlgn="auto" latinLnBrk="0" hangingPunct="1">
                <a:lnSpc>
                  <a:spcPct val="90000"/>
                </a:lnSpc>
                <a:spcBef>
                  <a:spcPts val="0"/>
                </a:spcBef>
                <a:spcAft>
                  <a:spcPts val="588"/>
                </a:spcAft>
                <a:buClrTx/>
                <a:buSzTx/>
                <a:buFontTx/>
                <a:buNone/>
                <a:tabLst/>
                <a:defRPr/>
              </a:pPr>
              <a:r>
                <a:rPr kumimoji="0" lang="en-US" sz="98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a:ea typeface="+mn-ea"/>
                  <a:cs typeface="+mn-cs"/>
                </a:rPr>
                <a:t>Secondary colors (use only when necessary)</a:t>
              </a:r>
            </a:p>
          </p:txBody>
        </p:sp>
      </p:grpSp>
    </p:spTree>
    <p:extLst>
      <p:ext uri="{BB962C8B-B14F-4D97-AF65-F5344CB8AC3E}">
        <p14:creationId xmlns:p14="http://schemas.microsoft.com/office/powerpoint/2010/main" val="15231604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7" r:id="rId24"/>
  </p:sldLayoutIdLst>
  <p:transition>
    <p:fade/>
  </p:transition>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1" y="289514"/>
            <a:ext cx="11655078" cy="899665"/>
          </a:xfrm>
          <a:prstGeom prst="rect">
            <a:avLst/>
          </a:prstGeom>
        </p:spPr>
        <p:txBody>
          <a:bodyPr vert="horz" wrap="square" lIns="146304" tIns="91440" rIns="146304" bIns="91440" rtlCol="0" anchor="t">
            <a:noAutofit/>
          </a:bodyPr>
          <a:lstStyle/>
          <a:p>
            <a:r>
              <a:rPr lang="en-US" dirty="0"/>
              <a:t>Click to edit Master title style</a:t>
            </a:r>
          </a:p>
        </p:txBody>
      </p:sp>
      <p:sp>
        <p:nvSpPr>
          <p:cNvPr id="1027" name="Text Placeholder 3"/>
          <p:cNvSpPr>
            <a:spLocks noGrp="1"/>
          </p:cNvSpPr>
          <p:nvPr>
            <p:ph type="body" idx="1"/>
          </p:nvPr>
        </p:nvSpPr>
        <p:spPr bwMode="auto">
          <a:xfrm>
            <a:off x="269239" y="1189179"/>
            <a:ext cx="11653523" cy="205148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82880" tIns="146304" rIns="182880" bIns="146304" numCol="1" anchor="t" anchorCtr="0" compatLnSpc="1">
            <a:prstTxWarp prst="textNoShape">
              <a:avLst/>
            </a:prstTxWarp>
          </a:bodyPr>
          <a:lstStyle/>
          <a:p>
            <a:pPr lvl="0"/>
            <a:r>
              <a:rPr lang="en-US" dirty="0"/>
              <a:t>Click to edit Master text styles</a:t>
            </a:r>
          </a:p>
          <a:p>
            <a:pPr lvl="1"/>
            <a:r>
              <a:rPr lang="en-US" dirty="0"/>
              <a:t>Second level</a:t>
            </a:r>
          </a:p>
        </p:txBody>
      </p:sp>
      <p:sp>
        <p:nvSpPr>
          <p:cNvPr id="5" name="Slide Number Placeholder 4"/>
          <p:cNvSpPr>
            <a:spLocks noGrp="1"/>
          </p:cNvSpPr>
          <p:nvPr>
            <p:ph type="sldNum" sz="quarter" idx="4"/>
          </p:nvPr>
        </p:nvSpPr>
        <p:spPr>
          <a:xfrm>
            <a:off x="11367165" y="6437742"/>
            <a:ext cx="555597" cy="133860"/>
          </a:xfrm>
          <a:prstGeom prst="rect">
            <a:avLst/>
          </a:prstGeom>
        </p:spPr>
        <p:txBody>
          <a:bodyPr vert="horz" wrap="square" lIns="91440" tIns="0" rIns="0" bIns="0" numCol="1" anchor="ctr" anchorCtr="0" compatLnSpc="1">
            <a:prstTxWarp prst="textNoShape">
              <a:avLst/>
            </a:prstTxWarp>
          </a:bodyPr>
          <a:lstStyle>
            <a:lvl1pPr algn="r">
              <a:defRPr sz="882">
                <a:solidFill>
                  <a:srgbClr val="505050"/>
                </a:solidFill>
              </a:defRPr>
            </a:lvl1pPr>
          </a:lstStyle>
          <a:p>
            <a:pPr defTabSz="913231" fontAlgn="base">
              <a:spcBef>
                <a:spcPct val="0"/>
              </a:spcBef>
              <a:spcAft>
                <a:spcPct val="0"/>
              </a:spcAft>
            </a:pPr>
            <a:fld id="{83758903-653A-7442-ACA2-36E6579F0BEB}" type="slidenum">
              <a:rPr lang="en-US" smtClean="0">
                <a:ea typeface="ＭＳ Ｐゴシック" charset="0"/>
              </a:rPr>
              <a:pPr defTabSz="913231" fontAlgn="base">
                <a:spcBef>
                  <a:spcPct val="0"/>
                </a:spcBef>
                <a:spcAft>
                  <a:spcPct val="0"/>
                </a:spcAft>
              </a:pPr>
              <a:t>‹#›</a:t>
            </a:fld>
            <a:endParaRPr lang="en-US">
              <a:ea typeface="ＭＳ Ｐゴシック" charset="0"/>
            </a:endParaRPr>
          </a:p>
        </p:txBody>
      </p:sp>
    </p:spTree>
    <p:extLst>
      <p:ext uri="{BB962C8B-B14F-4D97-AF65-F5344CB8AC3E}">
        <p14:creationId xmlns:p14="http://schemas.microsoft.com/office/powerpoint/2010/main" val="52142051"/>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 id="2147483864" r:id="rId12"/>
    <p:sldLayoutId id="2147483865" r:id="rId13"/>
    <p:sldLayoutId id="2147483866" r:id="rId14"/>
    <p:sldLayoutId id="2147483867" r:id="rId15"/>
    <p:sldLayoutId id="2147483868" r:id="rId16"/>
    <p:sldLayoutId id="2147483869" r:id="rId17"/>
    <p:sldLayoutId id="2147483870" r:id="rId18"/>
    <p:sldLayoutId id="2147483871" r:id="rId19"/>
    <p:sldLayoutId id="2147483872" r:id="rId20"/>
  </p:sldLayoutIdLst>
  <p:transition>
    <p:fade/>
  </p:transition>
  <p:hf hdr="0" dt="0"/>
  <p:txStyles>
    <p:titleStyle>
      <a:lvl1pPr algn="l" defTabSz="913231" rtl="0" eaLnBrk="0" fontAlgn="base" hangingPunct="0">
        <a:lnSpc>
          <a:spcPct val="90000"/>
        </a:lnSpc>
        <a:spcBef>
          <a:spcPct val="0"/>
        </a:spcBef>
        <a:spcAft>
          <a:spcPct val="0"/>
        </a:spcAft>
        <a:defRPr lang="en-US" sz="5398" kern="1200" spc="-100" dirty="0">
          <a:ln w="3175">
            <a:noFill/>
          </a:ln>
          <a:solidFill>
            <a:schemeClr val="tx2"/>
          </a:solidFill>
          <a:latin typeface="+mj-lt"/>
          <a:ea typeface="ＭＳ Ｐゴシック" charset="0"/>
          <a:cs typeface="Segoe UI" pitchFamily="34" charset="0"/>
        </a:defRPr>
      </a:lvl1pPr>
      <a:lvl2pPr algn="l" defTabSz="913231" rtl="0" eaLnBrk="0" fontAlgn="base" hangingPunct="0">
        <a:lnSpc>
          <a:spcPct val="90000"/>
        </a:lnSpc>
        <a:spcBef>
          <a:spcPct val="0"/>
        </a:spcBef>
        <a:spcAft>
          <a:spcPct val="0"/>
        </a:spcAft>
        <a:defRPr sz="5292">
          <a:solidFill>
            <a:schemeClr val="tx2"/>
          </a:solidFill>
          <a:latin typeface="Segoe UI Light" charset="0"/>
          <a:ea typeface="ＭＳ Ｐゴシック" charset="0"/>
          <a:cs typeface="Segoe UI" charset="0"/>
        </a:defRPr>
      </a:lvl2pPr>
      <a:lvl3pPr algn="l" defTabSz="913231" rtl="0" eaLnBrk="0" fontAlgn="base" hangingPunct="0">
        <a:lnSpc>
          <a:spcPct val="90000"/>
        </a:lnSpc>
        <a:spcBef>
          <a:spcPct val="0"/>
        </a:spcBef>
        <a:spcAft>
          <a:spcPct val="0"/>
        </a:spcAft>
        <a:defRPr sz="5292">
          <a:solidFill>
            <a:schemeClr val="tx2"/>
          </a:solidFill>
          <a:latin typeface="Segoe UI Light" charset="0"/>
          <a:ea typeface="ＭＳ Ｐゴシック" charset="0"/>
          <a:cs typeface="Segoe UI" charset="0"/>
        </a:defRPr>
      </a:lvl3pPr>
      <a:lvl4pPr algn="l" defTabSz="913231" rtl="0" eaLnBrk="0" fontAlgn="base" hangingPunct="0">
        <a:lnSpc>
          <a:spcPct val="90000"/>
        </a:lnSpc>
        <a:spcBef>
          <a:spcPct val="0"/>
        </a:spcBef>
        <a:spcAft>
          <a:spcPct val="0"/>
        </a:spcAft>
        <a:defRPr sz="5292">
          <a:solidFill>
            <a:schemeClr val="tx2"/>
          </a:solidFill>
          <a:latin typeface="Segoe UI Light" charset="0"/>
          <a:ea typeface="ＭＳ Ｐゴシック" charset="0"/>
          <a:cs typeface="Segoe UI" charset="0"/>
        </a:defRPr>
      </a:lvl4pPr>
      <a:lvl5pPr algn="l" defTabSz="913231" rtl="0" eaLnBrk="0" fontAlgn="base" hangingPunct="0">
        <a:lnSpc>
          <a:spcPct val="90000"/>
        </a:lnSpc>
        <a:spcBef>
          <a:spcPct val="0"/>
        </a:spcBef>
        <a:spcAft>
          <a:spcPct val="0"/>
        </a:spcAft>
        <a:defRPr sz="5292">
          <a:solidFill>
            <a:schemeClr val="tx2"/>
          </a:solidFill>
          <a:latin typeface="Segoe UI Light" charset="0"/>
          <a:ea typeface="ＭＳ Ｐゴシック" charset="0"/>
          <a:cs typeface="Segoe UI" charset="0"/>
        </a:defRPr>
      </a:lvl5pPr>
      <a:lvl6pPr marL="448059" algn="l" defTabSz="913231" rtl="0" fontAlgn="base">
        <a:lnSpc>
          <a:spcPct val="90000"/>
        </a:lnSpc>
        <a:spcBef>
          <a:spcPct val="0"/>
        </a:spcBef>
        <a:spcAft>
          <a:spcPct val="0"/>
        </a:spcAft>
        <a:defRPr sz="5292">
          <a:solidFill>
            <a:schemeClr val="tx2"/>
          </a:solidFill>
          <a:latin typeface="Segoe UI Light" charset="0"/>
          <a:ea typeface="ＭＳ Ｐゴシック" charset="0"/>
          <a:cs typeface="Segoe UI" charset="0"/>
        </a:defRPr>
      </a:lvl6pPr>
      <a:lvl7pPr marL="896117" algn="l" defTabSz="913231" rtl="0" fontAlgn="base">
        <a:lnSpc>
          <a:spcPct val="90000"/>
        </a:lnSpc>
        <a:spcBef>
          <a:spcPct val="0"/>
        </a:spcBef>
        <a:spcAft>
          <a:spcPct val="0"/>
        </a:spcAft>
        <a:defRPr sz="5292">
          <a:solidFill>
            <a:schemeClr val="tx2"/>
          </a:solidFill>
          <a:latin typeface="Segoe UI Light" charset="0"/>
          <a:ea typeface="ＭＳ Ｐゴシック" charset="0"/>
          <a:cs typeface="Segoe UI" charset="0"/>
        </a:defRPr>
      </a:lvl7pPr>
      <a:lvl8pPr marL="1344176" algn="l" defTabSz="913231" rtl="0" fontAlgn="base">
        <a:lnSpc>
          <a:spcPct val="90000"/>
        </a:lnSpc>
        <a:spcBef>
          <a:spcPct val="0"/>
        </a:spcBef>
        <a:spcAft>
          <a:spcPct val="0"/>
        </a:spcAft>
        <a:defRPr sz="5292">
          <a:solidFill>
            <a:schemeClr val="tx2"/>
          </a:solidFill>
          <a:latin typeface="Segoe UI Light" charset="0"/>
          <a:ea typeface="ＭＳ Ｐゴシック" charset="0"/>
          <a:cs typeface="Segoe UI" charset="0"/>
        </a:defRPr>
      </a:lvl8pPr>
      <a:lvl9pPr marL="1792235" algn="l" defTabSz="913231" rtl="0" fontAlgn="base">
        <a:lnSpc>
          <a:spcPct val="90000"/>
        </a:lnSpc>
        <a:spcBef>
          <a:spcPct val="0"/>
        </a:spcBef>
        <a:spcAft>
          <a:spcPct val="0"/>
        </a:spcAft>
        <a:defRPr sz="5292">
          <a:solidFill>
            <a:schemeClr val="tx2"/>
          </a:solidFill>
          <a:latin typeface="Segoe UI Light" charset="0"/>
          <a:ea typeface="ＭＳ Ｐゴシック" charset="0"/>
          <a:cs typeface="Segoe UI" charset="0"/>
        </a:defRPr>
      </a:lvl9pPr>
    </p:titleStyle>
    <p:bodyStyle>
      <a:lvl1pPr marL="0" indent="0" algn="l" defTabSz="913231" rtl="0" eaLnBrk="0" fontAlgn="base" hangingPunct="0">
        <a:lnSpc>
          <a:spcPct val="90000"/>
        </a:lnSpc>
        <a:spcBef>
          <a:spcPct val="20000"/>
        </a:spcBef>
        <a:spcAft>
          <a:spcPct val="0"/>
        </a:spcAft>
        <a:buSzPct val="90000"/>
        <a:buFont typeface="Arial" charset="0"/>
        <a:buNone/>
        <a:defRPr sz="3920" kern="1200">
          <a:solidFill>
            <a:schemeClr val="tx2"/>
          </a:solidFill>
          <a:latin typeface="+mj-lt"/>
          <a:ea typeface="ＭＳ Ｐゴシック" charset="0"/>
          <a:cs typeface="ＭＳ Ｐゴシック" charset="0"/>
        </a:defRPr>
      </a:lvl1pPr>
      <a:lvl2pPr marL="0" indent="0" algn="l" defTabSz="913231" rtl="0" eaLnBrk="0" fontAlgn="base" hangingPunct="0">
        <a:lnSpc>
          <a:spcPct val="90000"/>
        </a:lnSpc>
        <a:spcBef>
          <a:spcPct val="20000"/>
        </a:spcBef>
        <a:spcAft>
          <a:spcPct val="0"/>
        </a:spcAft>
        <a:buSzPct val="90000"/>
        <a:buFont typeface="Arial" charset="0"/>
        <a:buNone/>
        <a:defRPr sz="2352" kern="1200">
          <a:solidFill>
            <a:schemeClr val="tx2"/>
          </a:solidFill>
          <a:latin typeface="+mn-lt"/>
          <a:ea typeface="ＭＳ Ｐゴシック" charset="0"/>
          <a:cs typeface="+mn-cs"/>
        </a:defRPr>
      </a:lvl2pPr>
      <a:lvl3pPr marL="784103" indent="-224030" algn="l" defTabSz="913231" rtl="0" eaLnBrk="0" fontAlgn="base" hangingPunct="0">
        <a:lnSpc>
          <a:spcPct val="90000"/>
        </a:lnSpc>
        <a:spcBef>
          <a:spcPct val="20000"/>
        </a:spcBef>
        <a:spcAft>
          <a:spcPct val="0"/>
        </a:spcAft>
        <a:buSzPct val="90000"/>
        <a:buFont typeface="Arial" charset="0"/>
        <a:buChar char="•"/>
        <a:defRPr sz="1960" kern="1200">
          <a:solidFill>
            <a:schemeClr val="tx2"/>
          </a:solidFill>
          <a:latin typeface="+mn-lt"/>
          <a:ea typeface="ＭＳ Ｐゴシック" charset="0"/>
          <a:cs typeface="+mn-cs"/>
        </a:defRPr>
      </a:lvl3pPr>
      <a:lvl4pPr marL="1008132" indent="-224030" algn="l" defTabSz="913231" rtl="0" eaLnBrk="0" fontAlgn="base" hangingPunct="0">
        <a:lnSpc>
          <a:spcPct val="90000"/>
        </a:lnSpc>
        <a:spcBef>
          <a:spcPct val="20000"/>
        </a:spcBef>
        <a:spcAft>
          <a:spcPct val="0"/>
        </a:spcAft>
        <a:buSzPct val="90000"/>
        <a:buFont typeface="Arial" charset="0"/>
        <a:buChar char="•"/>
        <a:defRPr kern="1200">
          <a:solidFill>
            <a:schemeClr val="tx2"/>
          </a:solidFill>
          <a:latin typeface="+mn-lt"/>
          <a:ea typeface="ＭＳ Ｐゴシック" charset="0"/>
          <a:cs typeface="+mn-cs"/>
        </a:defRPr>
      </a:lvl4pPr>
      <a:lvl5pPr marL="1232161" indent="-224030" algn="l" defTabSz="913231" rtl="0" eaLnBrk="0" fontAlgn="base" hangingPunct="0">
        <a:lnSpc>
          <a:spcPct val="90000"/>
        </a:lnSpc>
        <a:spcBef>
          <a:spcPct val="20000"/>
        </a:spcBef>
        <a:spcAft>
          <a:spcPct val="0"/>
        </a:spcAft>
        <a:buSzPct val="90000"/>
        <a:buFont typeface="Arial" charset="0"/>
        <a:buChar char="•"/>
        <a:defRPr kern="1200">
          <a:solidFill>
            <a:schemeClr val="tx2"/>
          </a:solidFill>
          <a:latin typeface="+mn-lt"/>
          <a:ea typeface="ＭＳ Ｐゴシック" charset="0"/>
          <a:cs typeface="+mn-cs"/>
        </a:defRPr>
      </a:lvl5pPr>
      <a:lvl6pPr marL="2513755" indent="-228523" algn="l" defTabSz="914093" rtl="0" eaLnBrk="1" latinLnBrk="0" hangingPunct="1">
        <a:spcBef>
          <a:spcPct val="20000"/>
        </a:spcBef>
        <a:buFont typeface="Arial" pitchFamily="34" charset="0"/>
        <a:buChar char="•"/>
        <a:defRPr sz="1960" kern="1200">
          <a:solidFill>
            <a:schemeClr val="tx1"/>
          </a:solidFill>
          <a:latin typeface="+mn-lt"/>
          <a:ea typeface="+mn-ea"/>
          <a:cs typeface="+mn-cs"/>
        </a:defRPr>
      </a:lvl6pPr>
      <a:lvl7pPr marL="2970801" indent="-228523" algn="l" defTabSz="914093" rtl="0" eaLnBrk="1" latinLnBrk="0" hangingPunct="1">
        <a:spcBef>
          <a:spcPct val="20000"/>
        </a:spcBef>
        <a:buFont typeface="Arial" pitchFamily="34" charset="0"/>
        <a:buChar char="•"/>
        <a:defRPr sz="1960" kern="1200">
          <a:solidFill>
            <a:schemeClr val="tx1"/>
          </a:solidFill>
          <a:latin typeface="+mn-lt"/>
          <a:ea typeface="+mn-ea"/>
          <a:cs typeface="+mn-cs"/>
        </a:defRPr>
      </a:lvl7pPr>
      <a:lvl8pPr marL="3427848" indent="-228523" algn="l" defTabSz="914093" rtl="0" eaLnBrk="1" latinLnBrk="0" hangingPunct="1">
        <a:spcBef>
          <a:spcPct val="20000"/>
        </a:spcBef>
        <a:buFont typeface="Arial" pitchFamily="34" charset="0"/>
        <a:buChar char="•"/>
        <a:defRPr sz="1960" kern="1200">
          <a:solidFill>
            <a:schemeClr val="tx1"/>
          </a:solidFill>
          <a:latin typeface="+mn-lt"/>
          <a:ea typeface="+mn-ea"/>
          <a:cs typeface="+mn-cs"/>
        </a:defRPr>
      </a:lvl8pPr>
      <a:lvl9pPr marL="3884895" indent="-228523" algn="l" defTabSz="914093" rtl="0" eaLnBrk="1" latinLnBrk="0" hangingPunct="1">
        <a:spcBef>
          <a:spcPct val="20000"/>
        </a:spcBef>
        <a:buFont typeface="Arial" pitchFamily="34" charset="0"/>
        <a:buChar char="•"/>
        <a:defRPr sz="1960" kern="1200">
          <a:solidFill>
            <a:schemeClr val="tx1"/>
          </a:solidFill>
          <a:latin typeface="+mn-lt"/>
          <a:ea typeface="+mn-ea"/>
          <a:cs typeface="+mn-cs"/>
        </a:defRPr>
      </a:lvl9pPr>
    </p:bodyStyle>
    <p:otherStyle>
      <a:defPPr>
        <a:defRPr lang="en-US"/>
      </a:defPPr>
      <a:lvl1pPr marL="0" algn="l" defTabSz="914093" rtl="0" eaLnBrk="1" latinLnBrk="0" hangingPunct="1">
        <a:defRPr sz="1764" kern="1200">
          <a:solidFill>
            <a:schemeClr val="tx1"/>
          </a:solidFill>
          <a:latin typeface="+mn-lt"/>
          <a:ea typeface="+mn-ea"/>
          <a:cs typeface="+mn-cs"/>
        </a:defRPr>
      </a:lvl1pPr>
      <a:lvl2pPr marL="457046" algn="l" defTabSz="914093" rtl="0" eaLnBrk="1" latinLnBrk="0" hangingPunct="1">
        <a:defRPr sz="1764" kern="1200">
          <a:solidFill>
            <a:schemeClr val="tx1"/>
          </a:solidFill>
          <a:latin typeface="+mn-lt"/>
          <a:ea typeface="+mn-ea"/>
          <a:cs typeface="+mn-cs"/>
        </a:defRPr>
      </a:lvl2pPr>
      <a:lvl3pPr marL="914093" algn="l" defTabSz="914093" rtl="0" eaLnBrk="1" latinLnBrk="0" hangingPunct="1">
        <a:defRPr sz="1764" kern="1200">
          <a:solidFill>
            <a:schemeClr val="tx1"/>
          </a:solidFill>
          <a:latin typeface="+mn-lt"/>
          <a:ea typeface="+mn-ea"/>
          <a:cs typeface="+mn-cs"/>
        </a:defRPr>
      </a:lvl3pPr>
      <a:lvl4pPr marL="1371139" algn="l" defTabSz="914093" rtl="0" eaLnBrk="1" latinLnBrk="0" hangingPunct="1">
        <a:defRPr sz="1764" kern="1200">
          <a:solidFill>
            <a:schemeClr val="tx1"/>
          </a:solidFill>
          <a:latin typeface="+mn-lt"/>
          <a:ea typeface="+mn-ea"/>
          <a:cs typeface="+mn-cs"/>
        </a:defRPr>
      </a:lvl4pPr>
      <a:lvl5pPr marL="1828185" algn="l" defTabSz="914093" rtl="0" eaLnBrk="1" latinLnBrk="0" hangingPunct="1">
        <a:defRPr sz="1764" kern="1200">
          <a:solidFill>
            <a:schemeClr val="tx1"/>
          </a:solidFill>
          <a:latin typeface="+mn-lt"/>
          <a:ea typeface="+mn-ea"/>
          <a:cs typeface="+mn-cs"/>
        </a:defRPr>
      </a:lvl5pPr>
      <a:lvl6pPr marL="2285232" algn="l" defTabSz="914093" rtl="0" eaLnBrk="1" latinLnBrk="0" hangingPunct="1">
        <a:defRPr sz="1764" kern="1200">
          <a:solidFill>
            <a:schemeClr val="tx1"/>
          </a:solidFill>
          <a:latin typeface="+mn-lt"/>
          <a:ea typeface="+mn-ea"/>
          <a:cs typeface="+mn-cs"/>
        </a:defRPr>
      </a:lvl6pPr>
      <a:lvl7pPr marL="2742278" algn="l" defTabSz="914093" rtl="0" eaLnBrk="1" latinLnBrk="0" hangingPunct="1">
        <a:defRPr sz="1764" kern="1200">
          <a:solidFill>
            <a:schemeClr val="tx1"/>
          </a:solidFill>
          <a:latin typeface="+mn-lt"/>
          <a:ea typeface="+mn-ea"/>
          <a:cs typeface="+mn-cs"/>
        </a:defRPr>
      </a:lvl7pPr>
      <a:lvl8pPr marL="3199324" algn="l" defTabSz="914093" rtl="0" eaLnBrk="1" latinLnBrk="0" hangingPunct="1">
        <a:defRPr sz="1764" kern="1200">
          <a:solidFill>
            <a:schemeClr val="tx1"/>
          </a:solidFill>
          <a:latin typeface="+mn-lt"/>
          <a:ea typeface="+mn-ea"/>
          <a:cs typeface="+mn-cs"/>
        </a:defRPr>
      </a:lvl8pPr>
      <a:lvl9pPr marL="3656372" algn="l" defTabSz="914093" rtl="0" eaLnBrk="1" latinLnBrk="0" hangingPunct="1">
        <a:defRPr sz="1764"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203">
          <p15:clr>
            <a:srgbClr val="F26B43"/>
          </p15:clr>
        </p15:guide>
        <p15:guide id="2" orient="horz" pos="187">
          <p15:clr>
            <a:srgbClr val="F26B43"/>
          </p15:clr>
        </p15:guide>
        <p15:guide id="3" orient="horz" pos="763">
          <p15:clr>
            <a:srgbClr val="F26B43"/>
          </p15:clr>
        </p15:guide>
        <p15:guide id="4" orient="horz" pos="1339">
          <p15:clr>
            <a:srgbClr val="F26B43"/>
          </p15:clr>
        </p15:guide>
        <p15:guide id="5" orient="horz" pos="1915">
          <p15:clr>
            <a:srgbClr val="F26B43"/>
          </p15:clr>
        </p15:guide>
        <p15:guide id="6" orient="horz" pos="2491">
          <p15:clr>
            <a:srgbClr val="F26B43"/>
          </p15:clr>
        </p15:guide>
        <p15:guide id="7" orient="horz" pos="3067">
          <p15:clr>
            <a:srgbClr val="F26B43"/>
          </p15:clr>
        </p15:guide>
        <p15:guide id="8" orient="horz" pos="3643">
          <p15:clr>
            <a:srgbClr val="F26B43"/>
          </p15:clr>
        </p15:guide>
        <p15:guide id="9" orient="horz" pos="4219">
          <p15:clr>
            <a:srgbClr val="F26B43"/>
          </p15:clr>
        </p15:guide>
        <p15:guide id="10" pos="3917">
          <p15:clr>
            <a:srgbClr val="F26B43"/>
          </p15:clr>
        </p15:guide>
        <p15:guide id="11" pos="173">
          <p15:clr>
            <a:srgbClr val="F26B43"/>
          </p15:clr>
        </p15:guide>
        <p15:guide id="12" pos="749">
          <p15:clr>
            <a:srgbClr val="F26B43"/>
          </p15:clr>
        </p15:guide>
        <p15:guide id="13" pos="1325">
          <p15:clr>
            <a:srgbClr val="F26B43"/>
          </p15:clr>
        </p15:guide>
        <p15:guide id="14" pos="1901">
          <p15:clr>
            <a:srgbClr val="F26B43"/>
          </p15:clr>
        </p15:guide>
        <p15:guide id="15" pos="2477">
          <p15:clr>
            <a:srgbClr val="F26B43"/>
          </p15:clr>
        </p15:guide>
        <p15:guide id="16" pos="3053">
          <p15:clr>
            <a:srgbClr val="F26B43"/>
          </p15:clr>
        </p15:guide>
        <p15:guide id="17" pos="3629">
          <p15:clr>
            <a:srgbClr val="F26B43"/>
          </p15:clr>
        </p15:guide>
        <p15:guide id="18" pos="4205">
          <p15:clr>
            <a:srgbClr val="F26B43"/>
          </p15:clr>
        </p15:guide>
        <p15:guide id="19" pos="4781">
          <p15:clr>
            <a:srgbClr val="F26B43"/>
          </p15:clr>
        </p15:guide>
        <p15:guide id="20" pos="5357">
          <p15:clr>
            <a:srgbClr val="F26B43"/>
          </p15:clr>
        </p15:guide>
        <p15:guide id="21" pos="5933">
          <p15:clr>
            <a:srgbClr val="F26B43"/>
          </p15:clr>
        </p15:guide>
        <p15:guide id="22" pos="6509">
          <p15:clr>
            <a:srgbClr val="F26B43"/>
          </p15:clr>
        </p15:guide>
        <p15:guide id="23" pos="7085">
          <p15:clr>
            <a:srgbClr val="F26B43"/>
          </p15:clr>
        </p15:guide>
        <p15:guide id="24" pos="7661">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rot="5400000">
            <a:off x="9208748" y="2991033"/>
            <a:ext cx="6858623" cy="876557"/>
          </a:xfrm>
          <a:prstGeom prst="rect">
            <a:avLst/>
          </a:prstGeom>
        </p:spPr>
      </p:pic>
    </p:spTree>
    <p:extLst>
      <p:ext uri="{BB962C8B-B14F-4D97-AF65-F5344CB8AC3E}">
        <p14:creationId xmlns:p14="http://schemas.microsoft.com/office/powerpoint/2010/main" val="84345923"/>
      </p:ext>
    </p:extLst>
  </p:cSld>
  <p:clrMap bg1="dk1" tx1="lt1" bg2="dk2" tx2="lt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 id="2147483885" r:id="rId12"/>
    <p:sldLayoutId id="2147483886" r:id="rId13"/>
    <p:sldLayoutId id="2147483887" r:id="rId14"/>
    <p:sldLayoutId id="2147483888" r:id="rId15"/>
    <p:sldLayoutId id="2147483889" r:id="rId16"/>
    <p:sldLayoutId id="2147483890" r:id="rId17"/>
    <p:sldLayoutId id="2147483891" r:id="rId18"/>
    <p:sldLayoutId id="2147483892" r:id="rId19"/>
    <p:sldLayoutId id="2147483893" r:id="rId20"/>
    <p:sldLayoutId id="2147483894" r:id="rId21"/>
  </p:sldLayoutIdLst>
  <p:transition>
    <p:fade/>
  </p:transition>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rot="5400000">
            <a:off x="9208748" y="2991033"/>
            <a:ext cx="6858623" cy="876557"/>
          </a:xfrm>
          <a:prstGeom prst="rect">
            <a:avLst/>
          </a:prstGeom>
        </p:spPr>
      </p:pic>
    </p:spTree>
    <p:extLst>
      <p:ext uri="{BB962C8B-B14F-4D97-AF65-F5344CB8AC3E}">
        <p14:creationId xmlns:p14="http://schemas.microsoft.com/office/powerpoint/2010/main" val="3871942939"/>
      </p:ext>
    </p:extLst>
  </p:cSld>
  <p:clrMap bg1="dk1" tx1="lt1" bg2="dk2" tx2="lt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 id="2147483908" r:id="rId12"/>
    <p:sldLayoutId id="2147483909" r:id="rId13"/>
    <p:sldLayoutId id="2147483910" r:id="rId14"/>
    <p:sldLayoutId id="2147483911" r:id="rId15"/>
    <p:sldLayoutId id="2147483912" r:id="rId16"/>
    <p:sldLayoutId id="2147483913" r:id="rId17"/>
    <p:sldLayoutId id="2147483914" r:id="rId18"/>
    <p:sldLayoutId id="2147483915" r:id="rId19"/>
    <p:sldLayoutId id="2147483916" r:id="rId20"/>
    <p:sldLayoutId id="2147483917" r:id="rId21"/>
    <p:sldLayoutId id="2147483918" r:id="rId22"/>
    <p:sldLayoutId id="2147483919" r:id="rId23"/>
  </p:sldLayoutIdLst>
  <p:transition>
    <p:fade/>
  </p:transition>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rgbClr val="0072C6"/>
        </a:solidFill>
        <a:effectLst/>
      </p:bgPr>
    </p:bg>
    <p:spTree>
      <p:nvGrpSpPr>
        <p:cNvPr id="1" name=""/>
        <p:cNvGrpSpPr/>
        <p:nvPr/>
      </p:nvGrpSpPr>
      <p:grpSpPr>
        <a:xfrm>
          <a:off x="0" y="0"/>
          <a:ext cx="0" cy="0"/>
          <a:chOff x="0" y="0"/>
          <a:chExt cx="0" cy="0"/>
        </a:xfrm>
      </p:grpSpPr>
      <p:pic>
        <p:nvPicPr>
          <p:cNvPr id="5" name="Colors"/>
          <p:cNvPicPr>
            <a:picLocks noChangeAspect="1"/>
          </p:cNvPicPr>
          <p:nvPr userDrawn="1"/>
        </p:nvPicPr>
        <p:blipFill>
          <a:blip r:embed="rId35" cstate="screen">
            <a:extLst>
              <a:ext uri="{28A0092B-C50C-407E-A947-70E740481C1C}">
                <a14:useLocalDpi xmlns:a14="http://schemas.microsoft.com/office/drawing/2010/main"/>
              </a:ext>
            </a:extLst>
          </a:blip>
          <a:stretch>
            <a:fillRect/>
          </a:stretch>
        </p:blipFill>
        <p:spPr>
          <a:xfrm rot="5400000">
            <a:off x="10325052" y="1906414"/>
            <a:ext cx="4214127" cy="401304"/>
          </a:xfrm>
          <a:prstGeom prst="rect">
            <a:avLst/>
          </a:prstGeom>
        </p:spPr>
      </p:pic>
      <p:pic>
        <p:nvPicPr>
          <p:cNvPr id="8" name="Logo" descr="MS Logo White.png"/>
          <p:cNvPicPr>
            <a:picLocks noChangeAspect="1"/>
          </p:cNvPicPr>
          <p:nvPr userDrawn="1"/>
        </p:nvPicPr>
        <p:blipFill>
          <a:blip r:embed="rId36" cstate="screen">
            <a:extLst>
              <a:ext uri="{28A0092B-C50C-407E-A947-70E740481C1C}">
                <a14:useLocalDpi xmlns:a14="http://schemas.microsoft.com/office/drawing/2010/main"/>
              </a:ext>
            </a:extLst>
          </a:blip>
          <a:stretch>
            <a:fillRect/>
          </a:stretch>
        </p:blipFill>
        <p:spPr>
          <a:xfrm>
            <a:off x="10805329" y="6468242"/>
            <a:ext cx="1169020" cy="250567"/>
          </a:xfrm>
          <a:prstGeom prst="rect">
            <a:avLst/>
          </a:prstGeom>
        </p:spPr>
      </p:pic>
    </p:spTree>
    <p:extLst>
      <p:ext uri="{BB962C8B-B14F-4D97-AF65-F5344CB8AC3E}">
        <p14:creationId xmlns:p14="http://schemas.microsoft.com/office/powerpoint/2010/main" val="3947856322"/>
      </p:ext>
    </p:extLst>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 id="2147483932" r:id="rId12"/>
    <p:sldLayoutId id="2147483933" r:id="rId13"/>
    <p:sldLayoutId id="2147483934" r:id="rId14"/>
    <p:sldLayoutId id="2147483935" r:id="rId15"/>
    <p:sldLayoutId id="2147483936" r:id="rId16"/>
    <p:sldLayoutId id="2147483937" r:id="rId17"/>
    <p:sldLayoutId id="2147483938" r:id="rId18"/>
    <p:sldLayoutId id="2147483939" r:id="rId19"/>
    <p:sldLayoutId id="2147483940" r:id="rId20"/>
    <p:sldLayoutId id="2147483941" r:id="rId21"/>
    <p:sldLayoutId id="2147483942" r:id="rId22"/>
    <p:sldLayoutId id="2147483943" r:id="rId23"/>
    <p:sldLayoutId id="2147483944" r:id="rId24"/>
    <p:sldLayoutId id="2147483945" r:id="rId25"/>
    <p:sldLayoutId id="2147483946" r:id="rId26"/>
    <p:sldLayoutId id="2147483947" r:id="rId27"/>
    <p:sldLayoutId id="2147483948" r:id="rId28"/>
    <p:sldLayoutId id="2147483949" r:id="rId29"/>
    <p:sldLayoutId id="2147483950" r:id="rId30"/>
    <p:sldLayoutId id="2147483951" r:id="rId31"/>
    <p:sldLayoutId id="2147483952" r:id="rId32"/>
    <p:sldLayoutId id="2147483953" r:id="rId33"/>
  </p:sldLayoutIdLst>
  <p:transition>
    <p:fade/>
  </p:transition>
  <p:txStyles>
    <p:titleStyle>
      <a:lvl1pPr algn="l" defTabSz="914004" rtl="0" eaLnBrk="1" latinLnBrk="0" hangingPunct="1">
        <a:lnSpc>
          <a:spcPct val="90000"/>
        </a:lnSpc>
        <a:spcBef>
          <a:spcPct val="0"/>
        </a:spcBef>
        <a:buNone/>
        <a:defRPr lang="en-US" sz="5292" b="0" kern="1200" cap="none" spc="-100" baseline="0" dirty="0" smtClean="0">
          <a:ln w="3175">
            <a:noFill/>
          </a:ln>
          <a:solidFill>
            <a:schemeClr val="bg1"/>
          </a:solidFill>
          <a:effectLst/>
          <a:latin typeface="+mj-lt"/>
          <a:ea typeface="+mn-ea"/>
          <a:cs typeface="Segoe UI" pitchFamily="34" charset="0"/>
        </a:defRPr>
      </a:lvl1pPr>
    </p:titleStyle>
    <p:bodyStyle>
      <a:lvl1pPr marL="336012" marR="0" indent="-336012" algn="l" defTabSz="914004"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3919" kern="1200" spc="0" baseline="0">
          <a:solidFill>
            <a:schemeClr val="bg1"/>
          </a:solidFill>
          <a:latin typeface="+mj-lt"/>
          <a:ea typeface="+mn-ea"/>
          <a:cs typeface="+mn-cs"/>
        </a:defRPr>
      </a:lvl1pPr>
      <a:lvl2pPr marL="572464" marR="0" indent="-236452" algn="l" defTabSz="914004"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2352" kern="1200" spc="0" baseline="0">
          <a:solidFill>
            <a:schemeClr val="bg1"/>
          </a:solidFill>
          <a:latin typeface="+mn-lt"/>
          <a:ea typeface="+mn-ea"/>
          <a:cs typeface="+mn-cs"/>
        </a:defRPr>
      </a:lvl2pPr>
      <a:lvl3pPr marL="784027" marR="0" indent="-224008" algn="l" defTabSz="914004"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2352" kern="1200" spc="0" baseline="0">
          <a:solidFill>
            <a:schemeClr val="bg1"/>
          </a:solidFill>
          <a:latin typeface="+mn-lt"/>
          <a:ea typeface="+mn-ea"/>
          <a:cs typeface="+mn-cs"/>
        </a:defRPr>
      </a:lvl3pPr>
      <a:lvl4pPr marL="1008036" marR="0" indent="-224008" algn="l" defTabSz="914004"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1960" kern="1200" spc="0" baseline="0">
          <a:solidFill>
            <a:schemeClr val="bg1"/>
          </a:solidFill>
          <a:latin typeface="+mn-lt"/>
          <a:ea typeface="+mn-ea"/>
          <a:cs typeface="+mn-cs"/>
        </a:defRPr>
      </a:lvl4pPr>
      <a:lvl5pPr marL="1232043" marR="0" indent="-224008" algn="l" defTabSz="914004"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1960" kern="1200" spc="0" baseline="0">
          <a:solidFill>
            <a:schemeClr val="bg1"/>
          </a:solidFill>
          <a:latin typeface="+mn-lt"/>
          <a:ea typeface="+mn-ea"/>
          <a:cs typeface="+mn-cs"/>
        </a:defRPr>
      </a:lvl5pPr>
      <a:lvl6pPr marL="2513514" indent="-228502" algn="l" defTabSz="914004" rtl="0" eaLnBrk="1" latinLnBrk="0" hangingPunct="1">
        <a:spcBef>
          <a:spcPct val="20000"/>
        </a:spcBef>
        <a:buFont typeface="Arial" pitchFamily="34" charset="0"/>
        <a:buChar char="•"/>
        <a:defRPr sz="1960" kern="1200">
          <a:solidFill>
            <a:schemeClr val="tx1"/>
          </a:solidFill>
          <a:latin typeface="+mn-lt"/>
          <a:ea typeface="+mn-ea"/>
          <a:cs typeface="+mn-cs"/>
        </a:defRPr>
      </a:lvl6pPr>
      <a:lvl7pPr marL="2970517" indent="-228502" algn="l" defTabSz="914004" rtl="0" eaLnBrk="1" latinLnBrk="0" hangingPunct="1">
        <a:spcBef>
          <a:spcPct val="20000"/>
        </a:spcBef>
        <a:buFont typeface="Arial" pitchFamily="34" charset="0"/>
        <a:buChar char="•"/>
        <a:defRPr sz="1960" kern="1200">
          <a:solidFill>
            <a:schemeClr val="tx1"/>
          </a:solidFill>
          <a:latin typeface="+mn-lt"/>
          <a:ea typeface="+mn-ea"/>
          <a:cs typeface="+mn-cs"/>
        </a:defRPr>
      </a:lvl7pPr>
      <a:lvl8pPr marL="3427519" indent="-228502" algn="l" defTabSz="914004" rtl="0" eaLnBrk="1" latinLnBrk="0" hangingPunct="1">
        <a:spcBef>
          <a:spcPct val="20000"/>
        </a:spcBef>
        <a:buFont typeface="Arial" pitchFamily="34" charset="0"/>
        <a:buChar char="•"/>
        <a:defRPr sz="1960" kern="1200">
          <a:solidFill>
            <a:schemeClr val="tx1"/>
          </a:solidFill>
          <a:latin typeface="+mn-lt"/>
          <a:ea typeface="+mn-ea"/>
          <a:cs typeface="+mn-cs"/>
        </a:defRPr>
      </a:lvl8pPr>
      <a:lvl9pPr marL="3884522" indent="-228502" algn="l" defTabSz="914004" rtl="0" eaLnBrk="1" latinLnBrk="0" hangingPunct="1">
        <a:spcBef>
          <a:spcPct val="20000"/>
        </a:spcBef>
        <a:buFont typeface="Arial" pitchFamily="34" charset="0"/>
        <a:buChar char="•"/>
        <a:defRPr sz="1960" kern="1200">
          <a:solidFill>
            <a:schemeClr val="tx1"/>
          </a:solidFill>
          <a:latin typeface="+mn-lt"/>
          <a:ea typeface="+mn-ea"/>
          <a:cs typeface="+mn-cs"/>
        </a:defRPr>
      </a:lvl9pPr>
    </p:bodyStyle>
    <p:otherStyle>
      <a:defPPr>
        <a:defRPr lang="en-US"/>
      </a:defPPr>
      <a:lvl1pPr marL="0" algn="l" defTabSz="914004" rtl="0" eaLnBrk="1" latinLnBrk="0" hangingPunct="1">
        <a:defRPr sz="1764" kern="1200">
          <a:solidFill>
            <a:schemeClr val="tx1"/>
          </a:solidFill>
          <a:latin typeface="+mn-lt"/>
          <a:ea typeface="+mn-ea"/>
          <a:cs typeface="+mn-cs"/>
        </a:defRPr>
      </a:lvl1pPr>
      <a:lvl2pPr marL="457002" algn="l" defTabSz="914004" rtl="0" eaLnBrk="1" latinLnBrk="0" hangingPunct="1">
        <a:defRPr sz="1764" kern="1200">
          <a:solidFill>
            <a:schemeClr val="tx1"/>
          </a:solidFill>
          <a:latin typeface="+mn-lt"/>
          <a:ea typeface="+mn-ea"/>
          <a:cs typeface="+mn-cs"/>
        </a:defRPr>
      </a:lvl2pPr>
      <a:lvl3pPr marL="914004" algn="l" defTabSz="914004" rtl="0" eaLnBrk="1" latinLnBrk="0" hangingPunct="1">
        <a:defRPr sz="1764" kern="1200">
          <a:solidFill>
            <a:schemeClr val="tx1"/>
          </a:solidFill>
          <a:latin typeface="+mn-lt"/>
          <a:ea typeface="+mn-ea"/>
          <a:cs typeface="+mn-cs"/>
        </a:defRPr>
      </a:lvl3pPr>
      <a:lvl4pPr marL="1371007" algn="l" defTabSz="914004" rtl="0" eaLnBrk="1" latinLnBrk="0" hangingPunct="1">
        <a:defRPr sz="1764" kern="1200">
          <a:solidFill>
            <a:schemeClr val="tx1"/>
          </a:solidFill>
          <a:latin typeface="+mn-lt"/>
          <a:ea typeface="+mn-ea"/>
          <a:cs typeface="+mn-cs"/>
        </a:defRPr>
      </a:lvl4pPr>
      <a:lvl5pPr marL="1828010" algn="l" defTabSz="914004" rtl="0" eaLnBrk="1" latinLnBrk="0" hangingPunct="1">
        <a:defRPr sz="1764" kern="1200">
          <a:solidFill>
            <a:schemeClr val="tx1"/>
          </a:solidFill>
          <a:latin typeface="+mn-lt"/>
          <a:ea typeface="+mn-ea"/>
          <a:cs typeface="+mn-cs"/>
        </a:defRPr>
      </a:lvl5pPr>
      <a:lvl6pPr marL="2285013" algn="l" defTabSz="914004" rtl="0" eaLnBrk="1" latinLnBrk="0" hangingPunct="1">
        <a:defRPr sz="1764" kern="1200">
          <a:solidFill>
            <a:schemeClr val="tx1"/>
          </a:solidFill>
          <a:latin typeface="+mn-lt"/>
          <a:ea typeface="+mn-ea"/>
          <a:cs typeface="+mn-cs"/>
        </a:defRPr>
      </a:lvl6pPr>
      <a:lvl7pPr marL="2742015" algn="l" defTabSz="914004" rtl="0" eaLnBrk="1" latinLnBrk="0" hangingPunct="1">
        <a:defRPr sz="1764" kern="1200">
          <a:solidFill>
            <a:schemeClr val="tx1"/>
          </a:solidFill>
          <a:latin typeface="+mn-lt"/>
          <a:ea typeface="+mn-ea"/>
          <a:cs typeface="+mn-cs"/>
        </a:defRPr>
      </a:lvl7pPr>
      <a:lvl8pPr marL="3199018" algn="l" defTabSz="914004" rtl="0" eaLnBrk="1" latinLnBrk="0" hangingPunct="1">
        <a:defRPr sz="1764" kern="1200">
          <a:solidFill>
            <a:schemeClr val="tx1"/>
          </a:solidFill>
          <a:latin typeface="+mn-lt"/>
          <a:ea typeface="+mn-ea"/>
          <a:cs typeface="+mn-cs"/>
        </a:defRPr>
      </a:lvl8pPr>
      <a:lvl9pPr marL="3656021" algn="l" defTabSz="914004" rtl="0" eaLnBrk="1" latinLnBrk="0" hangingPunct="1">
        <a:defRPr sz="1764"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661">
          <p15:clr>
            <a:srgbClr val="5ACBF0"/>
          </p15:clr>
        </p15:guide>
        <p15:guide id="4" orient="horz" pos="4219">
          <p15:clr>
            <a:srgbClr val="5ACBF0"/>
          </p15:clr>
        </p15:guide>
        <p15:guide id="5" pos="749">
          <p15:clr>
            <a:srgbClr val="5ACBF0"/>
          </p15:clr>
        </p15:guide>
        <p15:guide id="6" pos="1325">
          <p15:clr>
            <a:srgbClr val="5ACBF0"/>
          </p15:clr>
        </p15:guide>
        <p15:guide id="7" pos="1901">
          <p15:clr>
            <a:srgbClr val="5ACBF0"/>
          </p15:clr>
        </p15:guide>
        <p15:guide id="8" pos="2477">
          <p15:clr>
            <a:srgbClr val="5ACBF0"/>
          </p15:clr>
        </p15:guide>
        <p15:guide id="9" pos="3053">
          <p15:clr>
            <a:srgbClr val="5ACBF0"/>
          </p15:clr>
        </p15:guide>
        <p15:guide id="10" pos="3629">
          <p15:clr>
            <a:srgbClr val="5ACBF0"/>
          </p15:clr>
        </p15:guide>
        <p15:guide id="11" pos="4205">
          <p15:clr>
            <a:srgbClr val="5ACBF0"/>
          </p15:clr>
        </p15:guide>
        <p15:guide id="12" pos="4781">
          <p15:clr>
            <a:srgbClr val="5ACBF0"/>
          </p15:clr>
        </p15:guide>
        <p15:guide id="13" pos="5357">
          <p15:clr>
            <a:srgbClr val="5ACBF0"/>
          </p15:clr>
        </p15:guide>
        <p15:guide id="14" pos="5933">
          <p15:clr>
            <a:srgbClr val="5ACBF0"/>
          </p15:clr>
        </p15:guide>
        <p15:guide id="15" pos="6509">
          <p15:clr>
            <a:srgbClr val="5ACBF0"/>
          </p15:clr>
        </p15:guide>
        <p15:guide id="16" pos="7085">
          <p15:clr>
            <a:srgbClr val="5ACBF0"/>
          </p15:clr>
        </p15:guide>
        <p15:guide id="17" orient="horz" pos="763">
          <p15:clr>
            <a:srgbClr val="5ACBF0"/>
          </p15:clr>
        </p15:guide>
        <p15:guide id="18" orient="horz" pos="1339">
          <p15:clr>
            <a:srgbClr val="5ACBF0"/>
          </p15:clr>
        </p15:guide>
        <p15:guide id="19" orient="horz" pos="1915">
          <p15:clr>
            <a:srgbClr val="5ACBF0"/>
          </p15:clr>
        </p15:guide>
        <p15:guide id="20" orient="horz" pos="2491">
          <p15:clr>
            <a:srgbClr val="5ACBF0"/>
          </p15:clr>
        </p15:guide>
        <p15:guide id="21" orient="horz" pos="3067">
          <p15:clr>
            <a:srgbClr val="5ACBF0"/>
          </p15:clr>
        </p15:guide>
        <p15:guide id="22" orient="horz" pos="3643">
          <p15:clr>
            <a:srgbClr val="5ACBF0"/>
          </p15:clr>
        </p15:guide>
        <p15:guide id="23" pos="288">
          <p15:clr>
            <a:srgbClr val="C35EA4"/>
          </p15:clr>
        </p15:guide>
        <p15:guide id="24" pos="7546">
          <p15:clr>
            <a:srgbClr val="C35EA4"/>
          </p15:clr>
        </p15:guide>
        <p15:guide id="25" orient="horz" pos="302">
          <p15:clr>
            <a:srgbClr val="C35EA4"/>
          </p15:clr>
        </p15:guide>
        <p15:guide id="26" orient="horz" pos="4104">
          <p15:clr>
            <a:srgbClr val="C35EA4"/>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3"/>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3" y="1189178"/>
            <a:ext cx="11653521" cy="2052030"/>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8" name="Group 17"/>
          <p:cNvGrpSpPr/>
          <p:nvPr userDrawn="1"/>
        </p:nvGrpSpPr>
        <p:grpSpPr>
          <a:xfrm>
            <a:off x="12370903" y="-8230"/>
            <a:ext cx="936855" cy="5662633"/>
            <a:chOff x="12618967" y="-8396"/>
            <a:chExt cx="955641" cy="5775361"/>
          </a:xfrm>
        </p:grpSpPr>
        <p:grpSp>
          <p:nvGrpSpPr>
            <p:cNvPr id="26" name="Group 25"/>
            <p:cNvGrpSpPr/>
            <p:nvPr userDrawn="1"/>
          </p:nvGrpSpPr>
          <p:grpSpPr>
            <a:xfrm rot="5400000">
              <a:off x="11580864" y="1044098"/>
              <a:ext cx="2705442" cy="629236"/>
              <a:chOff x="1584344" y="4543426"/>
              <a:chExt cx="2705442" cy="629236"/>
            </a:xfrm>
          </p:grpSpPr>
          <p:sp>
            <p:nvSpPr>
              <p:cNvPr id="37" name="Rectangle 36"/>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13751" fontAlgn="base">
                  <a:lnSpc>
                    <a:spcPct val="100000"/>
                  </a:lnSpc>
                  <a:spcBef>
                    <a:spcPct val="0"/>
                  </a:spcBef>
                  <a:spcAft>
                    <a:spcPct val="0"/>
                  </a:spcAft>
                </a:pPr>
                <a:r>
                  <a:rPr lang="en-US" sz="49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13751" fontAlgn="base">
                  <a:lnSpc>
                    <a:spcPct val="100000"/>
                  </a:lnSpc>
                  <a:spcBef>
                    <a:spcPct val="0"/>
                  </a:spcBef>
                  <a:spcAft>
                    <a:spcPct val="0"/>
                  </a:spcAft>
                </a:pPr>
                <a:r>
                  <a:rPr lang="en-US" sz="490" dirty="0">
                    <a:gradFill>
                      <a:gsLst>
                        <a:gs pos="0">
                          <a:srgbClr val="FFFFFF"/>
                        </a:gs>
                        <a:gs pos="100000">
                          <a:srgbClr val="FFFFFF"/>
                        </a:gs>
                      </a:gsLst>
                      <a:lin ang="5400000" scaled="0"/>
                    </a:gradFill>
                    <a:ea typeface="Segoe UI" pitchFamily="34" charset="0"/>
                    <a:cs typeface="Segoe UI" pitchFamily="34" charset="0"/>
                  </a:rPr>
                  <a:t>R:</a:t>
                </a:r>
                <a:r>
                  <a:rPr lang="en-US" sz="490" baseline="0" dirty="0">
                    <a:gradFill>
                      <a:gsLst>
                        <a:gs pos="0">
                          <a:srgbClr val="FFFFFF"/>
                        </a:gs>
                        <a:gs pos="100000">
                          <a:srgbClr val="FFFFFF"/>
                        </a:gs>
                      </a:gsLst>
                      <a:lin ang="5400000" scaled="0"/>
                    </a:gradFill>
                    <a:ea typeface="Segoe UI" pitchFamily="34" charset="0"/>
                    <a:cs typeface="Segoe UI" pitchFamily="34" charset="0"/>
                  </a:rPr>
                  <a:t>0 G:32 B:80</a:t>
                </a:r>
                <a:endParaRPr lang="en-US" sz="490" dirty="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userDrawn="1"/>
            </p:nvSpPr>
            <p:spPr bwMode="auto">
              <a:xfrm>
                <a:off x="2505456" y="4543427"/>
                <a:ext cx="869930" cy="289766"/>
              </a:xfrm>
              <a:prstGeom prst="rect">
                <a:avLst/>
              </a:prstGeom>
              <a:solidFill>
                <a:srgbClr val="107C1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13751" fontAlgn="base">
                  <a:lnSpc>
                    <a:spcPct val="100000"/>
                  </a:lnSpc>
                  <a:spcBef>
                    <a:spcPct val="0"/>
                  </a:spcBef>
                  <a:spcAft>
                    <a:spcPct val="0"/>
                  </a:spcAft>
                </a:pPr>
                <a:r>
                  <a:rPr lang="en-US" sz="490" b="1" kern="1200" baseline="0" dirty="0">
                    <a:gradFill>
                      <a:gsLst>
                        <a:gs pos="0">
                          <a:srgbClr val="FFFFFF"/>
                        </a:gs>
                        <a:gs pos="100000">
                          <a:srgbClr val="FFFFFF"/>
                        </a:gs>
                      </a:gsLst>
                      <a:lin ang="5400000" scaled="0"/>
                    </a:gradFill>
                    <a:latin typeface="+mn-lt"/>
                    <a:ea typeface="Segoe UI" pitchFamily="34" charset="0"/>
                    <a:cs typeface="Segoe UI" pitchFamily="34" charset="0"/>
                  </a:rPr>
                  <a:t>Green</a:t>
                </a:r>
              </a:p>
              <a:p>
                <a:pPr algn="l" defTabSz="913751" fontAlgn="base">
                  <a:lnSpc>
                    <a:spcPct val="100000"/>
                  </a:lnSpc>
                  <a:spcBef>
                    <a:spcPct val="0"/>
                  </a:spcBef>
                  <a:spcAft>
                    <a:spcPct val="0"/>
                  </a:spcAft>
                </a:pPr>
                <a:r>
                  <a:rPr lang="en-US" sz="490" dirty="0">
                    <a:gradFill>
                      <a:gsLst>
                        <a:gs pos="0">
                          <a:srgbClr val="FFFFFF"/>
                        </a:gs>
                        <a:gs pos="100000">
                          <a:srgbClr val="FFFFFF"/>
                        </a:gs>
                      </a:gsLst>
                      <a:lin ang="5400000" scaled="0"/>
                    </a:gradFill>
                    <a:ea typeface="Segoe UI" pitchFamily="34" charset="0"/>
                    <a:cs typeface="Segoe UI" pitchFamily="34" charset="0"/>
                  </a:rPr>
                  <a:t>R:</a:t>
                </a:r>
                <a:r>
                  <a:rPr lang="en-US" sz="490" baseline="0" dirty="0">
                    <a:gradFill>
                      <a:gsLst>
                        <a:gs pos="0">
                          <a:srgbClr val="FFFFFF"/>
                        </a:gs>
                        <a:gs pos="100000">
                          <a:srgbClr val="FFFFFF"/>
                        </a:gs>
                      </a:gsLst>
                      <a:lin ang="5400000" scaled="0"/>
                    </a:gradFill>
                    <a:ea typeface="Segoe UI" pitchFamily="34" charset="0"/>
                    <a:cs typeface="Segoe UI" pitchFamily="34" charset="0"/>
                  </a:rPr>
                  <a:t>16 G:124 B:16</a:t>
                </a:r>
                <a:endParaRPr lang="en-US" sz="490" dirty="0">
                  <a:gradFill>
                    <a:gsLst>
                      <a:gs pos="0">
                        <a:srgbClr val="FFFFFF"/>
                      </a:gs>
                      <a:gs pos="100000">
                        <a:srgbClr val="FFFFFF"/>
                      </a:gs>
                    </a:gsLst>
                    <a:lin ang="5400000" scaled="0"/>
                  </a:gradFill>
                  <a:ea typeface="Segoe UI" pitchFamily="34" charset="0"/>
                  <a:cs typeface="Segoe UI" pitchFamily="34" charset="0"/>
                </a:endParaRPr>
              </a:p>
            </p:txBody>
          </p:sp>
          <p:sp>
            <p:nvSpPr>
              <p:cNvPr id="42" name="Rectangle 41"/>
              <p:cNvSpPr/>
              <p:nvPr userDrawn="1"/>
            </p:nvSpPr>
            <p:spPr bwMode="auto">
              <a:xfrm>
                <a:off x="3419856" y="4543426"/>
                <a:ext cx="869930" cy="289766"/>
              </a:xfrm>
              <a:prstGeom prst="rect">
                <a:avLst/>
              </a:prstGeom>
              <a:solidFill>
                <a:srgbClr val="BAD80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3751" rtl="0" eaLnBrk="1" fontAlgn="base" latinLnBrk="0" hangingPunct="1">
                  <a:lnSpc>
                    <a:spcPct val="100000"/>
                  </a:lnSpc>
                  <a:spcBef>
                    <a:spcPct val="0"/>
                  </a:spcBef>
                  <a:spcAft>
                    <a:spcPct val="0"/>
                  </a:spcAft>
                </a:pPr>
                <a:r>
                  <a:rPr lang="en-US" sz="490" b="1" kern="1200" baseline="0" dirty="0">
                    <a:gradFill>
                      <a:gsLst>
                        <a:gs pos="14644">
                          <a:schemeClr val="tx1"/>
                        </a:gs>
                        <a:gs pos="42000">
                          <a:schemeClr val="tx1"/>
                        </a:gs>
                      </a:gsLst>
                      <a:lin ang="5400000" scaled="0"/>
                    </a:gradFill>
                    <a:latin typeface="+mn-lt"/>
                    <a:ea typeface="Segoe UI" pitchFamily="34" charset="0"/>
                    <a:cs typeface="Segoe UI" pitchFamily="34" charset="0"/>
                  </a:rPr>
                  <a:t>Light Green</a:t>
                </a:r>
              </a:p>
              <a:p>
                <a:pPr algn="l" defTabSz="913751" fontAlgn="base">
                  <a:lnSpc>
                    <a:spcPct val="100000"/>
                  </a:lnSpc>
                  <a:spcBef>
                    <a:spcPct val="0"/>
                  </a:spcBef>
                  <a:spcAft>
                    <a:spcPct val="0"/>
                  </a:spcAft>
                </a:pPr>
                <a:r>
                  <a:rPr lang="en-US" sz="490" dirty="0">
                    <a:gradFill>
                      <a:gsLst>
                        <a:gs pos="10042">
                          <a:schemeClr val="tx1"/>
                        </a:gs>
                        <a:gs pos="39000">
                          <a:schemeClr val="tx1"/>
                        </a:gs>
                      </a:gsLst>
                      <a:lin ang="5400000" scaled="0"/>
                    </a:gradFill>
                    <a:ea typeface="Segoe UI" pitchFamily="34" charset="0"/>
                    <a:cs typeface="Segoe UI" pitchFamily="34" charset="0"/>
                  </a:rPr>
                  <a:t>R:</a:t>
                </a:r>
                <a:r>
                  <a:rPr lang="en-US" sz="490" baseline="0" dirty="0">
                    <a:gradFill>
                      <a:gsLst>
                        <a:gs pos="10042">
                          <a:schemeClr val="tx1"/>
                        </a:gs>
                        <a:gs pos="39000">
                          <a:schemeClr val="tx1"/>
                        </a:gs>
                      </a:gsLst>
                      <a:lin ang="5400000" scaled="0"/>
                    </a:gradFill>
                    <a:ea typeface="Segoe UI" pitchFamily="34" charset="0"/>
                    <a:cs typeface="Segoe UI" pitchFamily="34" charset="0"/>
                  </a:rPr>
                  <a:t>186 G:216 B:10</a:t>
                </a:r>
                <a:endParaRPr lang="en-US" sz="490" dirty="0">
                  <a:gradFill>
                    <a:gsLst>
                      <a:gs pos="10042">
                        <a:schemeClr val="tx1"/>
                      </a:gs>
                      <a:gs pos="39000">
                        <a:schemeClr val="tx1"/>
                      </a:gs>
                    </a:gsLst>
                    <a:lin ang="5400000" scaled="0"/>
                  </a:gradFill>
                  <a:ea typeface="Segoe UI" pitchFamily="34" charset="0"/>
                  <a:cs typeface="Segoe UI" pitchFamily="34" charset="0"/>
                </a:endParaRPr>
              </a:p>
            </p:txBody>
          </p:sp>
          <p:sp>
            <p:nvSpPr>
              <p:cNvPr id="43" name="Rectangle 42"/>
              <p:cNvSpPr/>
              <p:nvPr userDrawn="1"/>
            </p:nvSpPr>
            <p:spPr bwMode="auto">
              <a:xfrm>
                <a:off x="2498744" y="4882896"/>
                <a:ext cx="869930" cy="289766"/>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3751" rtl="0" eaLnBrk="1" fontAlgn="base" latinLnBrk="0" hangingPunct="1">
                  <a:lnSpc>
                    <a:spcPct val="100000"/>
                  </a:lnSpc>
                  <a:spcBef>
                    <a:spcPct val="0"/>
                  </a:spcBef>
                  <a:spcAft>
                    <a:spcPct val="0"/>
                  </a:spcAft>
                </a:pPr>
                <a:r>
                  <a:rPr lang="en-US" sz="49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algn="l" defTabSz="913751" fontAlgn="base">
                  <a:lnSpc>
                    <a:spcPct val="100000"/>
                  </a:lnSpc>
                  <a:spcBef>
                    <a:spcPct val="0"/>
                  </a:spcBef>
                  <a:spcAft>
                    <a:spcPct val="0"/>
                  </a:spcAft>
                </a:pPr>
                <a:r>
                  <a:rPr lang="en-US" sz="490" dirty="0">
                    <a:gradFill>
                      <a:gsLst>
                        <a:gs pos="2092">
                          <a:srgbClr val="F8F8F8"/>
                        </a:gs>
                        <a:gs pos="10042">
                          <a:srgbClr val="F8F8F8"/>
                        </a:gs>
                      </a:gsLst>
                      <a:lin ang="5400000" scaled="0"/>
                    </a:gradFill>
                    <a:ea typeface="Segoe UI" pitchFamily="34" charset="0"/>
                    <a:cs typeface="Segoe UI" pitchFamily="34" charset="0"/>
                  </a:rPr>
                  <a:t>R:</a:t>
                </a:r>
                <a:r>
                  <a:rPr lang="en-US" sz="490" baseline="0" dirty="0">
                    <a:gradFill>
                      <a:gsLst>
                        <a:gs pos="2092">
                          <a:srgbClr val="F8F8F8"/>
                        </a:gs>
                        <a:gs pos="10042">
                          <a:srgbClr val="F8F8F8"/>
                        </a:gs>
                      </a:gsLst>
                      <a:lin ang="5400000" scaled="0"/>
                    </a:gradFill>
                    <a:ea typeface="Segoe UI" pitchFamily="34" charset="0"/>
                    <a:cs typeface="Segoe UI" pitchFamily="34" charset="0"/>
                  </a:rPr>
                  <a:t>80 G:80 B:80</a:t>
                </a:r>
                <a:endParaRPr lang="en-US" sz="490" dirty="0">
                  <a:gradFill>
                    <a:gsLst>
                      <a:gs pos="2092">
                        <a:srgbClr val="F8F8F8"/>
                      </a:gs>
                      <a:gs pos="10042">
                        <a:srgbClr val="F8F8F8"/>
                      </a:gs>
                    </a:gsLst>
                    <a:lin ang="5400000" scaled="0"/>
                  </a:gradFill>
                  <a:ea typeface="Segoe UI" pitchFamily="34" charset="0"/>
                  <a:cs typeface="Segoe UI" pitchFamily="34" charset="0"/>
                </a:endParaRPr>
              </a:p>
            </p:txBody>
          </p:sp>
          <p:sp>
            <p:nvSpPr>
              <p:cNvPr id="44" name="Rectangle 43"/>
              <p:cNvSpPr/>
              <p:nvPr userDrawn="1"/>
            </p:nvSpPr>
            <p:spPr bwMode="auto">
              <a:xfrm>
                <a:off x="3413144" y="4882895"/>
                <a:ext cx="869930" cy="289766"/>
              </a:xfrm>
              <a:prstGeom prst="rect">
                <a:avLst/>
              </a:prstGeom>
              <a:solidFill>
                <a:srgbClr val="73737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3751" rtl="0" eaLnBrk="1" fontAlgn="base" latinLnBrk="0" hangingPunct="1">
                  <a:lnSpc>
                    <a:spcPct val="100000"/>
                  </a:lnSpc>
                  <a:spcBef>
                    <a:spcPct val="0"/>
                  </a:spcBef>
                  <a:spcAft>
                    <a:spcPct val="0"/>
                  </a:spcAft>
                </a:pPr>
                <a:r>
                  <a:rPr lang="en-US" sz="490" b="1" kern="1200" baseline="0" dirty="0">
                    <a:gradFill>
                      <a:gsLst>
                        <a:gs pos="0">
                          <a:srgbClr val="FFFFFF"/>
                        </a:gs>
                        <a:gs pos="100000">
                          <a:srgbClr val="FFFFFF"/>
                        </a:gs>
                      </a:gsLst>
                      <a:lin ang="5400000" scaled="0"/>
                    </a:gradFill>
                    <a:latin typeface="+mn-lt"/>
                    <a:ea typeface="Segoe UI" pitchFamily="34" charset="0"/>
                    <a:cs typeface="Segoe UI" pitchFamily="34" charset="0"/>
                  </a:rPr>
                  <a:t>Light Gray</a:t>
                </a:r>
              </a:p>
              <a:p>
                <a:pPr algn="l" defTabSz="913751" fontAlgn="base">
                  <a:lnSpc>
                    <a:spcPct val="100000"/>
                  </a:lnSpc>
                  <a:spcBef>
                    <a:spcPct val="0"/>
                  </a:spcBef>
                  <a:spcAft>
                    <a:spcPct val="0"/>
                  </a:spcAft>
                </a:pPr>
                <a:r>
                  <a:rPr lang="en-US" sz="490" dirty="0">
                    <a:gradFill>
                      <a:gsLst>
                        <a:gs pos="2092">
                          <a:srgbClr val="F8F8F8"/>
                        </a:gs>
                        <a:gs pos="10042">
                          <a:srgbClr val="F8F8F8"/>
                        </a:gs>
                      </a:gsLst>
                      <a:lin ang="5400000" scaled="0"/>
                    </a:gradFill>
                    <a:ea typeface="Segoe UI" pitchFamily="34" charset="0"/>
                    <a:cs typeface="Segoe UI" pitchFamily="34" charset="0"/>
                  </a:rPr>
                  <a:t>R:</a:t>
                </a:r>
                <a:r>
                  <a:rPr lang="en-US" sz="490" baseline="0" dirty="0">
                    <a:gradFill>
                      <a:gsLst>
                        <a:gs pos="2092">
                          <a:srgbClr val="F8F8F8"/>
                        </a:gs>
                        <a:gs pos="10042">
                          <a:srgbClr val="F8F8F8"/>
                        </a:gs>
                      </a:gsLst>
                      <a:lin ang="5400000" scaled="0"/>
                    </a:gradFill>
                    <a:ea typeface="Segoe UI" pitchFamily="34" charset="0"/>
                    <a:cs typeface="Segoe UI" pitchFamily="34" charset="0"/>
                  </a:rPr>
                  <a:t>115 G:115 B:115</a:t>
                </a:r>
                <a:endParaRPr lang="en-US" sz="490" dirty="0">
                  <a:gradFill>
                    <a:gsLst>
                      <a:gs pos="2092">
                        <a:srgbClr val="F8F8F8"/>
                      </a:gs>
                      <a:gs pos="10042">
                        <a:srgbClr val="F8F8F8"/>
                      </a:gs>
                    </a:gsLst>
                    <a:lin ang="5400000" scaled="0"/>
                  </a:gradFill>
                  <a:ea typeface="Segoe UI" pitchFamily="34" charset="0"/>
                  <a:cs typeface="Segoe UI" pitchFamily="34" charset="0"/>
                </a:endParaRPr>
              </a:p>
            </p:txBody>
          </p:sp>
          <p:sp>
            <p:nvSpPr>
              <p:cNvPr id="45" name="Rectangle 44"/>
              <p:cNvSpPr/>
              <p:nvPr userDrawn="1"/>
            </p:nvSpPr>
            <p:spPr bwMode="auto">
              <a:xfrm>
                <a:off x="1584344" y="4882896"/>
                <a:ext cx="869930" cy="289766"/>
              </a:xfrm>
              <a:prstGeom prst="rect">
                <a:avLst/>
              </a:prstGeom>
              <a:solidFill>
                <a:srgbClr val="3076B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3751" rtl="0" eaLnBrk="1" fontAlgn="base" latinLnBrk="0" hangingPunct="1">
                  <a:lnSpc>
                    <a:spcPct val="100000"/>
                  </a:lnSpc>
                  <a:spcBef>
                    <a:spcPct val="0"/>
                  </a:spcBef>
                  <a:spcAft>
                    <a:spcPct val="0"/>
                  </a:spcAft>
                </a:pPr>
                <a:r>
                  <a:rPr lang="en-US" sz="49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algn="l" defTabSz="913751" fontAlgn="base">
                  <a:lnSpc>
                    <a:spcPct val="100000"/>
                  </a:lnSpc>
                  <a:spcBef>
                    <a:spcPct val="0"/>
                  </a:spcBef>
                  <a:spcAft>
                    <a:spcPct val="0"/>
                  </a:spcAft>
                </a:pPr>
                <a:r>
                  <a:rPr lang="en-US" sz="490" dirty="0">
                    <a:gradFill>
                      <a:gsLst>
                        <a:gs pos="2092">
                          <a:srgbClr val="F8F8F8"/>
                        </a:gs>
                        <a:gs pos="10042">
                          <a:srgbClr val="F8F8F8"/>
                        </a:gs>
                      </a:gsLst>
                      <a:lin ang="5400000" scaled="0"/>
                    </a:gradFill>
                    <a:ea typeface="Segoe UI" pitchFamily="34" charset="0"/>
                    <a:cs typeface="Segoe UI" pitchFamily="34" charset="0"/>
                  </a:rPr>
                  <a:t>R:</a:t>
                </a:r>
                <a:r>
                  <a:rPr lang="en-US" sz="490" baseline="0" dirty="0">
                    <a:gradFill>
                      <a:gsLst>
                        <a:gs pos="2092">
                          <a:srgbClr val="F8F8F8"/>
                        </a:gs>
                        <a:gs pos="10042">
                          <a:srgbClr val="F8F8F8"/>
                        </a:gs>
                      </a:gsLst>
                      <a:lin ang="5400000" scaled="0"/>
                    </a:gradFill>
                    <a:ea typeface="Segoe UI" pitchFamily="34" charset="0"/>
                    <a:cs typeface="Segoe UI" pitchFamily="34" charset="0"/>
                  </a:rPr>
                  <a:t>0 G:120 B:215</a:t>
                </a:r>
                <a:endParaRPr lang="en-US" sz="490" dirty="0">
                  <a:gradFill>
                    <a:gsLst>
                      <a:gs pos="2092">
                        <a:srgbClr val="F8F8F8"/>
                      </a:gs>
                      <a:gs pos="10042">
                        <a:srgbClr val="F8F8F8"/>
                      </a:gs>
                    </a:gsLst>
                    <a:lin ang="5400000" scaled="0"/>
                  </a:gradFill>
                  <a:ea typeface="Segoe UI" pitchFamily="34" charset="0"/>
                  <a:cs typeface="Segoe UI" pitchFamily="34" charset="0"/>
                </a:endParaRPr>
              </a:p>
            </p:txBody>
          </p:sp>
        </p:grpSp>
        <p:grpSp>
          <p:nvGrpSpPr>
            <p:cNvPr id="27" name="Group 26"/>
            <p:cNvGrpSpPr/>
            <p:nvPr userDrawn="1"/>
          </p:nvGrpSpPr>
          <p:grpSpPr>
            <a:xfrm rot="5400000">
              <a:off x="11412325" y="4270556"/>
              <a:ext cx="2703052" cy="289766"/>
              <a:chOff x="4476564" y="4543426"/>
              <a:chExt cx="2703052" cy="289766"/>
            </a:xfrm>
          </p:grpSpPr>
          <p:sp>
            <p:nvSpPr>
              <p:cNvPr id="33" name="Rectangle 32"/>
              <p:cNvSpPr/>
              <p:nvPr userDrawn="1"/>
            </p:nvSpPr>
            <p:spPr bwMode="auto">
              <a:xfrm>
                <a:off x="5395286" y="4543426"/>
                <a:ext cx="869930" cy="289766"/>
              </a:xfrm>
              <a:prstGeom prst="rect">
                <a:avLst/>
              </a:prstGeom>
              <a:solidFill>
                <a:srgbClr val="FF8C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3751" rtl="0" eaLnBrk="1" fontAlgn="base" latinLnBrk="0" hangingPunct="1">
                  <a:lnSpc>
                    <a:spcPct val="100000"/>
                  </a:lnSpc>
                  <a:spcBef>
                    <a:spcPct val="0"/>
                  </a:spcBef>
                  <a:spcAft>
                    <a:spcPct val="0"/>
                  </a:spcAft>
                </a:pPr>
                <a:r>
                  <a:rPr lang="en-US" sz="490" b="1" kern="1200" baseline="0" dirty="0">
                    <a:gradFill>
                      <a:gsLst>
                        <a:gs pos="1674">
                          <a:srgbClr val="000000"/>
                        </a:gs>
                        <a:gs pos="46862">
                          <a:schemeClr val="tx1">
                            <a:lumMod val="50000"/>
                          </a:schemeClr>
                        </a:gs>
                        <a:gs pos="7000">
                          <a:schemeClr val="tx1">
                            <a:lumMod val="50000"/>
                          </a:schemeClr>
                        </a:gs>
                      </a:gsLst>
                      <a:lin ang="5400000" scaled="0"/>
                    </a:gradFill>
                    <a:latin typeface="+mn-lt"/>
                    <a:ea typeface="Segoe UI" pitchFamily="34" charset="0"/>
                    <a:cs typeface="Segoe UI" pitchFamily="34" charset="0"/>
                  </a:rPr>
                  <a:t>Light Orange</a:t>
                </a:r>
              </a:p>
              <a:p>
                <a:pPr algn="l" defTabSz="913751" fontAlgn="base">
                  <a:lnSpc>
                    <a:spcPct val="100000"/>
                  </a:lnSpc>
                  <a:spcBef>
                    <a:spcPct val="0"/>
                  </a:spcBef>
                  <a:spcAft>
                    <a:spcPct val="0"/>
                  </a:spcAft>
                </a:pPr>
                <a:r>
                  <a:rPr lang="en-US" sz="490" dirty="0">
                    <a:gradFill>
                      <a:gsLst>
                        <a:gs pos="1674">
                          <a:srgbClr val="000000"/>
                        </a:gs>
                        <a:gs pos="46862">
                          <a:schemeClr val="tx1">
                            <a:lumMod val="50000"/>
                          </a:schemeClr>
                        </a:gs>
                        <a:gs pos="7000">
                          <a:schemeClr val="tx1">
                            <a:lumMod val="50000"/>
                          </a:schemeClr>
                        </a:gs>
                      </a:gsLst>
                      <a:lin ang="5400000" scaled="0"/>
                    </a:gradFill>
                    <a:ea typeface="Segoe UI" pitchFamily="34" charset="0"/>
                    <a:cs typeface="Segoe UI" pitchFamily="34" charset="0"/>
                  </a:rPr>
                  <a:t>R:255</a:t>
                </a:r>
                <a:r>
                  <a:rPr lang="en-US" sz="490" baseline="0" dirty="0">
                    <a:gradFill>
                      <a:gsLst>
                        <a:gs pos="1674">
                          <a:srgbClr val="000000"/>
                        </a:gs>
                        <a:gs pos="46862">
                          <a:schemeClr val="tx1">
                            <a:lumMod val="50000"/>
                          </a:schemeClr>
                        </a:gs>
                        <a:gs pos="7000">
                          <a:schemeClr val="tx1">
                            <a:lumMod val="50000"/>
                          </a:schemeClr>
                        </a:gs>
                      </a:gsLst>
                      <a:lin ang="5400000" scaled="0"/>
                    </a:gradFill>
                    <a:ea typeface="Segoe UI" pitchFamily="34" charset="0"/>
                    <a:cs typeface="Segoe UI" pitchFamily="34" charset="0"/>
                  </a:rPr>
                  <a:t> G:140 B:0</a:t>
                </a:r>
                <a:endParaRPr lang="en-US" sz="490" dirty="0">
                  <a:gradFill>
                    <a:gsLst>
                      <a:gs pos="1674">
                        <a:srgbClr val="000000"/>
                      </a:gs>
                      <a:gs pos="46862">
                        <a:schemeClr val="tx1">
                          <a:lumMod val="50000"/>
                        </a:schemeClr>
                      </a:gs>
                      <a:gs pos="7000">
                        <a:schemeClr val="tx1">
                          <a:lumMod val="50000"/>
                        </a:schemeClr>
                      </a:gs>
                    </a:gsLst>
                    <a:lin ang="5400000" scaled="0"/>
                  </a:gradFill>
                  <a:ea typeface="Segoe UI" pitchFamily="34" charset="0"/>
                  <a:cs typeface="Segoe UI" pitchFamily="34" charset="0"/>
                </a:endParaRPr>
              </a:p>
            </p:txBody>
          </p:sp>
          <p:sp>
            <p:nvSpPr>
              <p:cNvPr id="34" name="Rectangle 33"/>
              <p:cNvSpPr/>
              <p:nvPr userDrawn="1"/>
            </p:nvSpPr>
            <p:spPr bwMode="auto">
              <a:xfrm>
                <a:off x="6309686" y="4543426"/>
                <a:ext cx="869930" cy="289766"/>
              </a:xfrm>
              <a:prstGeom prst="rect">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3751" rtl="0" eaLnBrk="1" fontAlgn="base" latinLnBrk="0" hangingPunct="1">
                  <a:lnSpc>
                    <a:spcPct val="100000"/>
                  </a:lnSpc>
                  <a:spcBef>
                    <a:spcPct val="0"/>
                  </a:spcBef>
                  <a:spcAft>
                    <a:spcPct val="0"/>
                  </a:spcAft>
                </a:pPr>
                <a:r>
                  <a:rPr lang="en-US" sz="490" b="1" kern="1200" baseline="0" dirty="0">
                    <a:gradFill>
                      <a:gsLst>
                        <a:gs pos="0">
                          <a:srgbClr val="FFFFFF"/>
                        </a:gs>
                        <a:gs pos="100000">
                          <a:srgbClr val="FFFFFF"/>
                        </a:gs>
                      </a:gsLst>
                      <a:lin ang="5400000" scaled="0"/>
                    </a:gradFill>
                    <a:latin typeface="+mn-lt"/>
                    <a:ea typeface="Segoe UI" pitchFamily="34" charset="0"/>
                    <a:cs typeface="Segoe UI" pitchFamily="34" charset="0"/>
                  </a:rPr>
                  <a:t>Orange</a:t>
                </a:r>
              </a:p>
              <a:p>
                <a:pPr algn="l" defTabSz="913751" fontAlgn="base">
                  <a:lnSpc>
                    <a:spcPct val="100000"/>
                  </a:lnSpc>
                  <a:spcBef>
                    <a:spcPct val="0"/>
                  </a:spcBef>
                  <a:spcAft>
                    <a:spcPct val="0"/>
                  </a:spcAft>
                </a:pPr>
                <a:r>
                  <a:rPr lang="en-US" sz="490" dirty="0">
                    <a:gradFill>
                      <a:gsLst>
                        <a:gs pos="2092">
                          <a:srgbClr val="F8F8F8"/>
                        </a:gs>
                        <a:gs pos="10042">
                          <a:srgbClr val="F8F8F8"/>
                        </a:gs>
                      </a:gsLst>
                      <a:lin ang="5400000" scaled="0"/>
                    </a:gradFill>
                    <a:ea typeface="Segoe UI" pitchFamily="34" charset="0"/>
                    <a:cs typeface="Segoe UI" pitchFamily="34" charset="0"/>
                  </a:rPr>
                  <a:t>R:</a:t>
                </a:r>
                <a:r>
                  <a:rPr lang="en-US" sz="490" baseline="0" dirty="0">
                    <a:gradFill>
                      <a:gsLst>
                        <a:gs pos="2092">
                          <a:srgbClr val="F8F8F8"/>
                        </a:gs>
                        <a:gs pos="10042">
                          <a:srgbClr val="F8F8F8"/>
                        </a:gs>
                      </a:gsLst>
                      <a:lin ang="5400000" scaled="0"/>
                    </a:gradFill>
                    <a:ea typeface="Segoe UI" pitchFamily="34" charset="0"/>
                    <a:cs typeface="Segoe UI" pitchFamily="34" charset="0"/>
                  </a:rPr>
                  <a:t>216 G:59 B:1</a:t>
                </a:r>
              </a:p>
            </p:txBody>
          </p:sp>
          <p:sp>
            <p:nvSpPr>
              <p:cNvPr id="35" name="Rectangle 34"/>
              <p:cNvSpPr/>
              <p:nvPr userDrawn="1"/>
            </p:nvSpPr>
            <p:spPr bwMode="auto">
              <a:xfrm>
                <a:off x="4476564" y="4543426"/>
                <a:ext cx="869930" cy="289766"/>
              </a:xfrm>
              <a:prstGeom prst="rect">
                <a:avLst/>
              </a:prstGeom>
              <a:solidFill>
                <a:srgbClr val="004B1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3751" rtl="0" eaLnBrk="1" fontAlgn="base" latinLnBrk="0" hangingPunct="1">
                  <a:lnSpc>
                    <a:spcPct val="100000"/>
                  </a:lnSpc>
                  <a:spcBef>
                    <a:spcPct val="0"/>
                  </a:spcBef>
                  <a:spcAft>
                    <a:spcPct val="0"/>
                  </a:spcAft>
                </a:pPr>
                <a:r>
                  <a:rPr lang="en-US" sz="49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Green</a:t>
                </a:r>
              </a:p>
              <a:p>
                <a:pPr algn="l" defTabSz="913751" fontAlgn="base">
                  <a:lnSpc>
                    <a:spcPct val="100000"/>
                  </a:lnSpc>
                  <a:spcBef>
                    <a:spcPct val="0"/>
                  </a:spcBef>
                  <a:spcAft>
                    <a:spcPct val="0"/>
                  </a:spcAft>
                </a:pPr>
                <a:r>
                  <a:rPr lang="en-US" sz="490" dirty="0">
                    <a:gradFill>
                      <a:gsLst>
                        <a:gs pos="2092">
                          <a:srgbClr val="F8F8F8"/>
                        </a:gs>
                        <a:gs pos="10042">
                          <a:srgbClr val="F8F8F8"/>
                        </a:gs>
                      </a:gsLst>
                      <a:lin ang="5400000" scaled="0"/>
                    </a:gradFill>
                    <a:ea typeface="Segoe UI" pitchFamily="34" charset="0"/>
                    <a:cs typeface="Segoe UI" pitchFamily="34" charset="0"/>
                  </a:rPr>
                  <a:t>R:</a:t>
                </a:r>
                <a:r>
                  <a:rPr lang="en-US" sz="490" baseline="0" dirty="0">
                    <a:gradFill>
                      <a:gsLst>
                        <a:gs pos="2092">
                          <a:srgbClr val="F8F8F8"/>
                        </a:gs>
                        <a:gs pos="10042">
                          <a:srgbClr val="F8F8F8"/>
                        </a:gs>
                      </a:gsLst>
                      <a:lin ang="5400000" scaled="0"/>
                    </a:gradFill>
                    <a:ea typeface="Segoe UI" pitchFamily="34" charset="0"/>
                    <a:cs typeface="Segoe UI" pitchFamily="34" charset="0"/>
                  </a:rPr>
                  <a:t>0 G:75 B:28</a:t>
                </a:r>
                <a:endParaRPr lang="en-US" sz="490" dirty="0">
                  <a:gradFill>
                    <a:gsLst>
                      <a:gs pos="2092">
                        <a:srgbClr val="F8F8F8"/>
                      </a:gs>
                      <a:gs pos="10042">
                        <a:srgbClr val="F8F8F8"/>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79639" y="256928"/>
              <a:ext cx="860293" cy="329645"/>
            </a:xfrm>
            <a:prstGeom prst="rect">
              <a:avLst/>
            </a:prstGeom>
            <a:noFill/>
          </p:spPr>
          <p:txBody>
            <a:bodyPr wrap="none" lIns="0" tIns="91440" rIns="182880" bIns="91440" rtlCol="0">
              <a:spAutoFit/>
            </a:bodyPr>
            <a:lstStyle/>
            <a:p>
              <a:pPr>
                <a:lnSpc>
                  <a:spcPct val="90000"/>
                </a:lnSpc>
                <a:spcAft>
                  <a:spcPts val="588"/>
                </a:spcAft>
              </a:pPr>
              <a:r>
                <a:rPr lang="en-US" sz="980" dirty="0">
                  <a:gradFill>
                    <a:gsLst>
                      <a:gs pos="2917">
                        <a:schemeClr val="tx1"/>
                      </a:gs>
                      <a:gs pos="30000">
                        <a:schemeClr val="tx1"/>
                      </a:gs>
                    </a:gsLst>
                    <a:lin ang="5400000" scaled="0"/>
                  </a:gradFill>
                </a:rPr>
                <a:t>Main colors</a:t>
              </a:r>
            </a:p>
          </p:txBody>
        </p:sp>
        <p:sp>
          <p:nvSpPr>
            <p:cNvPr id="32" name="TextBox 31"/>
            <p:cNvSpPr txBox="1"/>
            <p:nvPr userDrawn="1"/>
          </p:nvSpPr>
          <p:spPr>
            <a:xfrm rot="5400000">
              <a:off x="11746693" y="4228746"/>
              <a:ext cx="2647253" cy="326834"/>
            </a:xfrm>
            <a:prstGeom prst="rect">
              <a:avLst/>
            </a:prstGeom>
            <a:noFill/>
          </p:spPr>
          <p:txBody>
            <a:bodyPr wrap="none" lIns="0" tIns="91440" rIns="182880" bIns="91440" rtlCol="0">
              <a:spAutoFit/>
            </a:bodyPr>
            <a:lstStyle/>
            <a:p>
              <a:pPr>
                <a:lnSpc>
                  <a:spcPct val="90000"/>
                </a:lnSpc>
                <a:spcAft>
                  <a:spcPts val="588"/>
                </a:spcAft>
              </a:pPr>
              <a:r>
                <a:rPr lang="en-US" sz="980" dirty="0">
                  <a:gradFill>
                    <a:gsLst>
                      <a:gs pos="2917">
                        <a:schemeClr val="tx1"/>
                      </a:gs>
                      <a:gs pos="30000">
                        <a:schemeClr val="tx1"/>
                      </a:gs>
                    </a:gsLst>
                    <a:lin ang="5400000" scaled="0"/>
                  </a:gradFill>
                </a:rPr>
                <a:t>Secondary colors (use only when</a:t>
              </a:r>
              <a:r>
                <a:rPr lang="en-US" sz="980" baseline="0" dirty="0">
                  <a:gradFill>
                    <a:gsLst>
                      <a:gs pos="2917">
                        <a:schemeClr val="tx1"/>
                      </a:gs>
                      <a:gs pos="30000">
                        <a:schemeClr val="tx1"/>
                      </a:gs>
                    </a:gsLst>
                    <a:lin ang="5400000" scaled="0"/>
                  </a:gradFill>
                </a:rPr>
                <a:t> necessary)</a:t>
              </a:r>
              <a:endParaRPr lang="en-US" sz="980" dirty="0">
                <a:gradFill>
                  <a:gsLst>
                    <a:gs pos="2917">
                      <a:schemeClr val="tx1"/>
                    </a:gs>
                    <a:gs pos="30000">
                      <a:schemeClr val="tx1"/>
                    </a:gs>
                  </a:gsLst>
                  <a:lin ang="5400000" scaled="0"/>
                </a:gradFill>
              </a:endParaRPr>
            </a:p>
          </p:txBody>
        </p:sp>
      </p:grpSp>
    </p:spTree>
    <p:extLst>
      <p:ext uri="{BB962C8B-B14F-4D97-AF65-F5344CB8AC3E}">
        <p14:creationId xmlns:p14="http://schemas.microsoft.com/office/powerpoint/2010/main" val="1991828460"/>
      </p:ext>
    </p:extLst>
  </p:cSld>
  <p:clrMap bg1="lt1" tx1="dk1" bg2="lt2" tx2="dk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 id="2147483965" r:id="rId11"/>
    <p:sldLayoutId id="2147483966" r:id="rId12"/>
    <p:sldLayoutId id="2147483967" r:id="rId13"/>
    <p:sldLayoutId id="2147483968" r:id="rId14"/>
    <p:sldLayoutId id="2147483969" r:id="rId15"/>
    <p:sldLayoutId id="2147483970" r:id="rId16"/>
    <p:sldLayoutId id="2147483971" r:id="rId17"/>
    <p:sldLayoutId id="2147483972" r:id="rId18"/>
    <p:sldLayoutId id="2147483973" r:id="rId19"/>
    <p:sldLayoutId id="2147483974" r:id="rId20"/>
    <p:sldLayoutId id="2147483975" r:id="rId21"/>
    <p:sldLayoutId id="2147483976" r:id="rId22"/>
    <p:sldLayoutId id="2147483977" r:id="rId23"/>
    <p:sldLayoutId id="2147483978" r:id="rId24"/>
    <p:sldLayoutId id="2147483979" r:id="rId25"/>
    <p:sldLayoutId id="2147483980" r:id="rId26"/>
    <p:sldLayoutId id="2147483981" r:id="rId27"/>
    <p:sldLayoutId id="2147483982" r:id="rId28"/>
    <p:sldLayoutId id="2147483983" r:id="rId29"/>
    <p:sldLayoutId id="2147483984" r:id="rId30"/>
    <p:sldLayoutId id="2147483985" r:id="rId31"/>
    <p:sldLayoutId id="2147483986" r:id="rId32"/>
    <p:sldLayoutId id="2147483987" r:id="rId33"/>
    <p:sldLayoutId id="2147483988" r:id="rId34"/>
    <p:sldLayoutId id="2147483989" r:id="rId35"/>
    <p:sldLayoutId id="2147483990" r:id="rId36"/>
    <p:sldLayoutId id="2147483991" r:id="rId37"/>
  </p:sldLayoutIdLst>
  <p:transition>
    <p:fade/>
  </p:transition>
  <p:txStyles>
    <p:titleStyle>
      <a:lvl1pPr algn="l" defTabSz="914016" rtl="0" eaLnBrk="1" latinLnBrk="0" hangingPunct="1">
        <a:lnSpc>
          <a:spcPct val="90000"/>
        </a:lnSpc>
        <a:spcBef>
          <a:spcPct val="0"/>
        </a:spcBef>
        <a:buNone/>
        <a:defRPr lang="en-US" sz="4703"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015" marR="0" indent="-336015" algn="l" defTabSz="914016" rtl="0" eaLnBrk="1" fontAlgn="auto" latinLnBrk="0" hangingPunct="1">
        <a:lnSpc>
          <a:spcPct val="90000"/>
        </a:lnSpc>
        <a:spcBef>
          <a:spcPct val="20000"/>
        </a:spcBef>
        <a:spcAft>
          <a:spcPts val="0"/>
        </a:spcAft>
        <a:buClrTx/>
        <a:buSzPct val="90000"/>
        <a:buFont typeface="Arial" pitchFamily="34" charset="0"/>
        <a:buChar char="•"/>
        <a:tabLst/>
        <a:defRPr sz="3919" kern="1200" spc="0" baseline="0">
          <a:gradFill>
            <a:gsLst>
              <a:gs pos="1250">
                <a:schemeClr val="tx1"/>
              </a:gs>
              <a:gs pos="100000">
                <a:schemeClr val="tx1"/>
              </a:gs>
            </a:gsLst>
            <a:lin ang="5400000" scaled="0"/>
          </a:gradFill>
          <a:latin typeface="+mj-lt"/>
          <a:ea typeface="+mn-ea"/>
          <a:cs typeface="+mn-cs"/>
        </a:defRPr>
      </a:lvl1pPr>
      <a:lvl2pPr marL="572471" marR="0" indent="-236454" algn="l" defTabSz="914016"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036" marR="0" indent="-224011" algn="l" defTabSz="914016"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047" marR="0" indent="-224011" algn="l" defTabSz="914016"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058" marR="0" indent="-224011" algn="l" defTabSz="914016"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3543" indent="-228504" algn="l" defTabSz="914016"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0552" indent="-228504" algn="l" defTabSz="914016"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7561" indent="-228504" algn="l" defTabSz="914016"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4569" indent="-228504" algn="l" defTabSz="914016"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016" rtl="0" eaLnBrk="1" latinLnBrk="0" hangingPunct="1">
        <a:defRPr sz="1765" kern="1200">
          <a:solidFill>
            <a:schemeClr val="tx1"/>
          </a:solidFill>
          <a:latin typeface="+mn-lt"/>
          <a:ea typeface="+mn-ea"/>
          <a:cs typeface="+mn-cs"/>
        </a:defRPr>
      </a:lvl1pPr>
      <a:lvl2pPr marL="457007" algn="l" defTabSz="914016" rtl="0" eaLnBrk="1" latinLnBrk="0" hangingPunct="1">
        <a:defRPr sz="1765" kern="1200">
          <a:solidFill>
            <a:schemeClr val="tx1"/>
          </a:solidFill>
          <a:latin typeface="+mn-lt"/>
          <a:ea typeface="+mn-ea"/>
          <a:cs typeface="+mn-cs"/>
        </a:defRPr>
      </a:lvl2pPr>
      <a:lvl3pPr marL="914016" algn="l" defTabSz="914016" rtl="0" eaLnBrk="1" latinLnBrk="0" hangingPunct="1">
        <a:defRPr sz="1765" kern="1200">
          <a:solidFill>
            <a:schemeClr val="tx1"/>
          </a:solidFill>
          <a:latin typeface="+mn-lt"/>
          <a:ea typeface="+mn-ea"/>
          <a:cs typeface="+mn-cs"/>
        </a:defRPr>
      </a:lvl3pPr>
      <a:lvl4pPr marL="1371024" algn="l" defTabSz="914016" rtl="0" eaLnBrk="1" latinLnBrk="0" hangingPunct="1">
        <a:defRPr sz="1765" kern="1200">
          <a:solidFill>
            <a:schemeClr val="tx1"/>
          </a:solidFill>
          <a:latin typeface="+mn-lt"/>
          <a:ea typeface="+mn-ea"/>
          <a:cs typeface="+mn-cs"/>
        </a:defRPr>
      </a:lvl4pPr>
      <a:lvl5pPr marL="1828032" algn="l" defTabSz="914016" rtl="0" eaLnBrk="1" latinLnBrk="0" hangingPunct="1">
        <a:defRPr sz="1765" kern="1200">
          <a:solidFill>
            <a:schemeClr val="tx1"/>
          </a:solidFill>
          <a:latin typeface="+mn-lt"/>
          <a:ea typeface="+mn-ea"/>
          <a:cs typeface="+mn-cs"/>
        </a:defRPr>
      </a:lvl5pPr>
      <a:lvl6pPr marL="2285040" algn="l" defTabSz="914016" rtl="0" eaLnBrk="1" latinLnBrk="0" hangingPunct="1">
        <a:defRPr sz="1765" kern="1200">
          <a:solidFill>
            <a:schemeClr val="tx1"/>
          </a:solidFill>
          <a:latin typeface="+mn-lt"/>
          <a:ea typeface="+mn-ea"/>
          <a:cs typeface="+mn-cs"/>
        </a:defRPr>
      </a:lvl6pPr>
      <a:lvl7pPr marL="2742048" algn="l" defTabSz="914016" rtl="0" eaLnBrk="1" latinLnBrk="0" hangingPunct="1">
        <a:defRPr sz="1765" kern="1200">
          <a:solidFill>
            <a:schemeClr val="tx1"/>
          </a:solidFill>
          <a:latin typeface="+mn-lt"/>
          <a:ea typeface="+mn-ea"/>
          <a:cs typeface="+mn-cs"/>
        </a:defRPr>
      </a:lvl7pPr>
      <a:lvl8pPr marL="3199055" algn="l" defTabSz="914016" rtl="0" eaLnBrk="1" latinLnBrk="0" hangingPunct="1">
        <a:defRPr sz="1765" kern="1200">
          <a:solidFill>
            <a:schemeClr val="tx1"/>
          </a:solidFill>
          <a:latin typeface="+mn-lt"/>
          <a:ea typeface="+mn-ea"/>
          <a:cs typeface="+mn-cs"/>
        </a:defRPr>
      </a:lvl8pPr>
      <a:lvl9pPr marL="3656065" algn="l" defTabSz="914016"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rot="5400000">
            <a:off x="9208748" y="2991033"/>
            <a:ext cx="6858623" cy="876557"/>
          </a:xfrm>
          <a:prstGeom prst="rect">
            <a:avLst/>
          </a:prstGeom>
        </p:spPr>
      </p:pic>
    </p:spTree>
    <p:extLst>
      <p:ext uri="{BB962C8B-B14F-4D97-AF65-F5344CB8AC3E}">
        <p14:creationId xmlns:p14="http://schemas.microsoft.com/office/powerpoint/2010/main" val="4036121978"/>
      </p:ext>
    </p:extLst>
  </p:cSld>
  <p:clrMap bg1="dk1" tx1="lt1" bg2="dk2" tx2="lt2" accent1="accent1" accent2="accent2" accent3="accent3" accent4="accent4" accent5="accent5" accent6="accent6" hlink="hlink" folHlink="folHlink"/>
  <p:sldLayoutIdLst>
    <p:sldLayoutId id="2147483993" r:id="rId1"/>
    <p:sldLayoutId id="2147483994" r:id="rId2"/>
    <p:sldLayoutId id="2147483995" r:id="rId3"/>
    <p:sldLayoutId id="2147483996" r:id="rId4"/>
    <p:sldLayoutId id="2147483997" r:id="rId5"/>
    <p:sldLayoutId id="2147483998" r:id="rId6"/>
    <p:sldLayoutId id="2147483999" r:id="rId7"/>
    <p:sldLayoutId id="2147484000" r:id="rId8"/>
    <p:sldLayoutId id="2147484001" r:id="rId9"/>
    <p:sldLayoutId id="2147484002" r:id="rId10"/>
    <p:sldLayoutId id="2147484003" r:id="rId11"/>
    <p:sldLayoutId id="2147484004" r:id="rId12"/>
    <p:sldLayoutId id="2147484005" r:id="rId13"/>
    <p:sldLayoutId id="2147484006" r:id="rId14"/>
    <p:sldLayoutId id="2147484007" r:id="rId15"/>
    <p:sldLayoutId id="2147484008" r:id="rId16"/>
    <p:sldLayoutId id="2147484009" r:id="rId17"/>
    <p:sldLayoutId id="2147484010" r:id="rId18"/>
    <p:sldLayoutId id="2147484011" r:id="rId19"/>
    <p:sldLayoutId id="2147484012" r:id="rId20"/>
    <p:sldLayoutId id="2147484013" r:id="rId21"/>
    <p:sldLayoutId id="2147484014" r:id="rId22"/>
    <p:sldLayoutId id="2147484015" r:id="rId23"/>
  </p:sldLayoutIdLst>
  <p:transition>
    <p:fade/>
  </p:transition>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rot="5400000">
            <a:off x="9208748" y="2991033"/>
            <a:ext cx="6858623" cy="876557"/>
          </a:xfrm>
          <a:prstGeom prst="rect">
            <a:avLst/>
          </a:prstGeom>
        </p:spPr>
      </p:pic>
    </p:spTree>
    <p:extLst>
      <p:ext uri="{BB962C8B-B14F-4D97-AF65-F5344CB8AC3E}">
        <p14:creationId xmlns:p14="http://schemas.microsoft.com/office/powerpoint/2010/main" val="3820438110"/>
      </p:ext>
    </p:extLst>
  </p:cSld>
  <p:clrMap bg1="lt1" tx1="dk1" bg2="lt2" tx2="dk2" accent1="accent1" accent2="accent2" accent3="accent3" accent4="accent4" accent5="accent5" accent6="accent6" hlink="hlink" folHlink="folHlink"/>
  <p:sldLayoutIdLst>
    <p:sldLayoutId id="2147484017" r:id="rId1"/>
    <p:sldLayoutId id="2147484018" r:id="rId2"/>
    <p:sldLayoutId id="2147484019" r:id="rId3"/>
    <p:sldLayoutId id="2147484020" r:id="rId4"/>
    <p:sldLayoutId id="2147484021" r:id="rId5"/>
    <p:sldLayoutId id="2147484022" r:id="rId6"/>
    <p:sldLayoutId id="2147484023" r:id="rId7"/>
    <p:sldLayoutId id="2147484024" r:id="rId8"/>
    <p:sldLayoutId id="2147484025" r:id="rId9"/>
    <p:sldLayoutId id="2147484026" r:id="rId10"/>
    <p:sldLayoutId id="2147484027" r:id="rId11"/>
    <p:sldLayoutId id="2147484028" r:id="rId12"/>
    <p:sldLayoutId id="2147484029" r:id="rId13"/>
    <p:sldLayoutId id="2147484030" r:id="rId14"/>
    <p:sldLayoutId id="2147484031" r:id="rId15"/>
    <p:sldLayoutId id="2147484032" r:id="rId16"/>
    <p:sldLayoutId id="2147484033" r:id="rId17"/>
    <p:sldLayoutId id="2147484034" r:id="rId18"/>
    <p:sldLayoutId id="2147484035" r:id="rId19"/>
    <p:sldLayoutId id="2147484036" r:id="rId20"/>
    <p:sldLayoutId id="2147484037" r:id="rId21"/>
    <p:sldLayoutId id="2147484038" r:id="rId22"/>
    <p:sldLayoutId id="2147484039" r:id="rId23"/>
    <p:sldLayoutId id="2147484040" r:id="rId24"/>
  </p:sldLayoutIdLst>
  <p:transition>
    <p:fade/>
  </p:transition>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marL="336145" marR="0" lvl="0" indent="-336145" algn="l" defTabSz="914367" rtl="0" eaLnBrk="1" fontAlgn="auto" latinLnBrk="0" hangingPunct="1">
              <a:lnSpc>
                <a:spcPct val="90000"/>
              </a:lnSpc>
              <a:spcBef>
                <a:spcPct val="20000"/>
              </a:spcBef>
              <a:spcAft>
                <a:spcPts val="0"/>
              </a:spcAft>
              <a:buClrTx/>
              <a:buSzPct val="90000"/>
              <a:buFont typeface="Arial" pitchFamily="34" charset="0"/>
              <a:buChar char="•"/>
              <a:tabLst/>
            </a:pPr>
            <a:r>
              <a:rPr lang="en-US" dirty="0"/>
              <a:t>Click to edit Master text styles</a:t>
            </a:r>
          </a:p>
          <a:p>
            <a:pPr marL="572691" marR="0" lvl="1" indent="-236546" algn="l" defTabSz="914367" rtl="0" eaLnBrk="1" fontAlgn="auto" latinLnBrk="0" hangingPunct="1">
              <a:lnSpc>
                <a:spcPct val="90000"/>
              </a:lnSpc>
              <a:spcBef>
                <a:spcPct val="20000"/>
              </a:spcBef>
              <a:spcAft>
                <a:spcPts val="0"/>
              </a:spcAft>
              <a:buClrTx/>
              <a:buSzPct val="90000"/>
              <a:buFont typeface="Arial" pitchFamily="34" charset="0"/>
              <a:buChar char="•"/>
              <a:tabLst/>
            </a:pPr>
            <a:r>
              <a:rPr lang="en-US" dirty="0"/>
              <a:t>Second level</a:t>
            </a:r>
          </a:p>
          <a:p>
            <a:pPr lvl="2"/>
            <a:r>
              <a:rPr lang="en-US" dirty="0"/>
              <a:t>Third level</a:t>
            </a:r>
          </a:p>
          <a:p>
            <a:pPr lvl="3"/>
            <a:r>
              <a:rPr lang="en-US" dirty="0"/>
              <a:t>Fourth level</a:t>
            </a:r>
          </a:p>
          <a:p>
            <a:pPr lvl="4"/>
            <a:r>
              <a:rPr lang="en-US" dirty="0"/>
              <a:t>Fifth level</a:t>
            </a:r>
          </a:p>
        </p:txBody>
      </p:sp>
      <p:grpSp>
        <p:nvGrpSpPr>
          <p:cNvPr id="17" name="Group 16"/>
          <p:cNvGrpSpPr/>
          <p:nvPr userDrawn="1"/>
        </p:nvGrpSpPr>
        <p:grpSpPr>
          <a:xfrm>
            <a:off x="12370906" y="-217"/>
            <a:ext cx="935477" cy="5654620"/>
            <a:chOff x="12618967" y="-221"/>
            <a:chExt cx="954235" cy="5767188"/>
          </a:xfrm>
        </p:grpSpPr>
        <p:grpSp>
          <p:nvGrpSpPr>
            <p:cNvPr id="18" name="Group 17"/>
            <p:cNvGrpSpPr/>
            <p:nvPr userDrawn="1"/>
          </p:nvGrpSpPr>
          <p:grpSpPr>
            <a:xfrm rot="5400000">
              <a:off x="11584220" y="1040742"/>
              <a:ext cx="2698730" cy="629236"/>
              <a:chOff x="1584344" y="4543426"/>
              <a:chExt cx="2698730" cy="629236"/>
            </a:xfrm>
          </p:grpSpPr>
          <p:sp>
            <p:nvSpPr>
              <p:cNvPr id="36" name="Rectangle 35"/>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14102" fontAlgn="base">
                  <a:lnSpc>
                    <a:spcPct val="100000"/>
                  </a:lnSpc>
                  <a:spcBef>
                    <a:spcPct val="0"/>
                  </a:spcBef>
                  <a:spcAft>
                    <a:spcPct val="0"/>
                  </a:spcAft>
                </a:pPr>
                <a:r>
                  <a:rPr lang="en-US" sz="49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algn="l" defTabSz="914102" fontAlgn="base">
                  <a:lnSpc>
                    <a:spcPct val="100000"/>
                  </a:lnSpc>
                  <a:spcBef>
                    <a:spcPct val="0"/>
                  </a:spcBef>
                  <a:spcAft>
                    <a:spcPct val="0"/>
                  </a:spcAft>
                </a:pPr>
                <a:r>
                  <a:rPr lang="en-US" sz="490" dirty="0">
                    <a:gradFill>
                      <a:gsLst>
                        <a:gs pos="0">
                          <a:srgbClr val="FFFFFF"/>
                        </a:gs>
                        <a:gs pos="100000">
                          <a:srgbClr val="FFFFFF"/>
                        </a:gs>
                      </a:gsLst>
                      <a:lin ang="5400000" scaled="0"/>
                    </a:gradFill>
                    <a:ea typeface="Segoe UI" pitchFamily="34" charset="0"/>
                    <a:cs typeface="Segoe UI" pitchFamily="34" charset="0"/>
                  </a:rPr>
                  <a:t>R:0 G:120 B:215</a:t>
                </a:r>
              </a:p>
            </p:txBody>
          </p:sp>
          <p:sp>
            <p:nvSpPr>
              <p:cNvPr id="37" name="Rectangle 36"/>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14102" fontAlgn="base">
                  <a:lnSpc>
                    <a:spcPct val="100000"/>
                  </a:lnSpc>
                  <a:spcBef>
                    <a:spcPct val="0"/>
                  </a:spcBef>
                  <a:spcAft>
                    <a:spcPct val="0"/>
                  </a:spcAft>
                </a:pPr>
                <a:r>
                  <a:rPr lang="en-US" sz="490" b="1" kern="1200" baseline="0" dirty="0">
                    <a:gradFill>
                      <a:gsLst>
                        <a:gs pos="0">
                          <a:srgbClr val="161616"/>
                        </a:gs>
                        <a:gs pos="100000">
                          <a:srgbClr val="161616"/>
                        </a:gs>
                      </a:gsLst>
                      <a:lin ang="5400000" scaled="0"/>
                    </a:gradFill>
                    <a:latin typeface="+mn-lt"/>
                    <a:ea typeface="Segoe UI" pitchFamily="34" charset="0"/>
                    <a:cs typeface="Segoe UI" pitchFamily="34" charset="0"/>
                  </a:rPr>
                  <a:t>Light Blue</a:t>
                </a:r>
              </a:p>
              <a:p>
                <a:pPr marL="0" algn="l" defTabSz="914102" rtl="0" eaLnBrk="1" fontAlgn="base" latinLnBrk="0" hangingPunct="1">
                  <a:lnSpc>
                    <a:spcPct val="100000"/>
                  </a:lnSpc>
                  <a:spcBef>
                    <a:spcPct val="0"/>
                  </a:spcBef>
                  <a:spcAft>
                    <a:spcPct val="0"/>
                  </a:spcAft>
                </a:pPr>
                <a:r>
                  <a:rPr lang="en-US" sz="490" kern="1200" dirty="0">
                    <a:gradFill>
                      <a:gsLst>
                        <a:gs pos="0">
                          <a:srgbClr val="161616"/>
                        </a:gs>
                        <a:gs pos="100000">
                          <a:srgbClr val="161616"/>
                        </a:gs>
                      </a:gsLst>
                      <a:lin ang="5400000" scaled="0"/>
                    </a:gradFill>
                    <a:latin typeface="+mn-lt"/>
                    <a:ea typeface="Segoe UI" pitchFamily="34" charset="0"/>
                    <a:cs typeface="Segoe UI" pitchFamily="34" charset="0"/>
                  </a:rPr>
                  <a:t>R:0 G:188 B:242</a:t>
                </a:r>
              </a:p>
            </p:txBody>
          </p:sp>
          <p:sp>
            <p:nvSpPr>
              <p:cNvPr id="38" name="Rectangle 37"/>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dirty="0">
                    <a:gradFill>
                      <a:gsLst>
                        <a:gs pos="0">
                          <a:srgbClr val="FFFFFF"/>
                        </a:gs>
                        <a:gs pos="100000">
                          <a:srgbClr val="FFFFFF"/>
                        </a:gs>
                      </a:gsLst>
                      <a:lin ang="5400000" scaled="0"/>
                    </a:gradFill>
                    <a:latin typeface="+mn-lt"/>
                    <a:ea typeface="Segoe UI" pitchFamily="34" charset="0"/>
                    <a:cs typeface="Segoe UI" pitchFamily="34" charset="0"/>
                  </a:rPr>
                  <a:t>Orange</a:t>
                </a:r>
              </a:p>
              <a:p>
                <a:pPr marL="0" algn="l" defTabSz="914102" rtl="0" eaLnBrk="1" fontAlgn="base" latinLnBrk="0" hangingPunct="1">
                  <a:lnSpc>
                    <a:spcPct val="100000"/>
                  </a:lnSpc>
                  <a:spcBef>
                    <a:spcPct val="0"/>
                  </a:spcBef>
                  <a:spcAft>
                    <a:spcPct val="0"/>
                  </a:spcAft>
                </a:pPr>
                <a:r>
                  <a:rPr lang="en-US" sz="490" kern="1200" dirty="0">
                    <a:gradFill>
                      <a:gsLst>
                        <a:gs pos="2092">
                          <a:srgbClr val="F8F8F8"/>
                        </a:gs>
                        <a:gs pos="10042">
                          <a:srgbClr val="F8F8F8"/>
                        </a:gs>
                      </a:gsLst>
                      <a:lin ang="5400000" scaled="0"/>
                    </a:gradFill>
                    <a:latin typeface="+mn-lt"/>
                    <a:ea typeface="Segoe UI" pitchFamily="34" charset="0"/>
                    <a:cs typeface="Segoe UI" pitchFamily="34" charset="0"/>
                  </a:rPr>
                  <a:t>R:80 G:80 B:80</a:t>
                </a:r>
              </a:p>
            </p:txBody>
          </p:sp>
          <p:sp>
            <p:nvSpPr>
              <p:cNvPr id="39" name="Rectangle 38"/>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14102" rtl="0" eaLnBrk="1" fontAlgn="base" latinLnBrk="0" hangingPunct="1">
                  <a:lnSpc>
                    <a:spcPct val="100000"/>
                  </a:lnSpc>
                  <a:spcBef>
                    <a:spcPct val="0"/>
                  </a:spcBef>
                  <a:spcAft>
                    <a:spcPct val="0"/>
                  </a:spcAft>
                </a:pPr>
                <a:r>
                  <a:rPr lang="en-US" sz="490" kern="120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sp>
            <p:nvSpPr>
              <p:cNvPr id="40" name="Rectangle 39"/>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14102" rtl="0" eaLnBrk="1" fontAlgn="base" latinLnBrk="0" hangingPunct="1">
                  <a:lnSpc>
                    <a:spcPct val="100000"/>
                  </a:lnSpc>
                  <a:spcBef>
                    <a:spcPct val="0"/>
                  </a:spcBef>
                  <a:spcAft>
                    <a:spcPct val="0"/>
                  </a:spcAft>
                </a:pPr>
                <a:r>
                  <a:rPr lang="en-US" sz="49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41" name="Rectangle 40"/>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dirty="0">
                    <a:gradFill>
                      <a:gsLst>
                        <a:gs pos="37168">
                          <a:srgbClr val="292929"/>
                        </a:gs>
                        <a:gs pos="72000">
                          <a:srgbClr val="292929"/>
                        </a:gs>
                      </a:gsLst>
                      <a:lin ang="5400000" scaled="0"/>
                    </a:gradFill>
                    <a:latin typeface="+mn-lt"/>
                    <a:ea typeface="Segoe UI" pitchFamily="34" charset="0"/>
                    <a:cs typeface="Segoe UI" pitchFamily="34" charset="0"/>
                  </a:rPr>
                  <a:t>Gray</a:t>
                </a:r>
              </a:p>
              <a:p>
                <a:pPr algn="l" defTabSz="914102" fontAlgn="base">
                  <a:lnSpc>
                    <a:spcPct val="100000"/>
                  </a:lnSpc>
                  <a:spcBef>
                    <a:spcPct val="0"/>
                  </a:spcBef>
                  <a:spcAft>
                    <a:spcPct val="0"/>
                  </a:spcAft>
                </a:pPr>
                <a:r>
                  <a:rPr lang="en-US" sz="490" dirty="0">
                    <a:gradFill>
                      <a:gsLst>
                        <a:gs pos="37168">
                          <a:srgbClr val="292929"/>
                        </a:gs>
                        <a:gs pos="72000">
                          <a:srgbClr val="292929"/>
                        </a:gs>
                      </a:gsLst>
                      <a:lin ang="5400000" scaled="0"/>
                    </a:gradFill>
                    <a:ea typeface="Segoe UI" pitchFamily="34" charset="0"/>
                    <a:cs typeface="Segoe UI" pitchFamily="34" charset="0"/>
                  </a:rPr>
                  <a:t>R:</a:t>
                </a:r>
                <a:r>
                  <a:rPr lang="en-US" sz="490" baseline="0" dirty="0">
                    <a:gradFill>
                      <a:gsLst>
                        <a:gs pos="37168">
                          <a:srgbClr val="292929"/>
                        </a:gs>
                        <a:gs pos="72000">
                          <a:srgbClr val="292929"/>
                        </a:gs>
                      </a:gsLst>
                      <a:lin ang="5400000" scaled="0"/>
                    </a:gradFill>
                    <a:ea typeface="Segoe UI" pitchFamily="34" charset="0"/>
                    <a:cs typeface="Segoe UI" pitchFamily="34" charset="0"/>
                  </a:rPr>
                  <a:t>210 G:210 B:210</a:t>
                </a:r>
                <a:endParaRPr lang="en-US" sz="490" dirty="0">
                  <a:gradFill>
                    <a:gsLst>
                      <a:gs pos="37168">
                        <a:srgbClr val="292929"/>
                      </a:gs>
                      <a:gs pos="72000">
                        <a:srgbClr val="292929"/>
                      </a:gs>
                    </a:gsLst>
                    <a:lin ang="5400000" scaled="0"/>
                  </a:gradFill>
                  <a:ea typeface="Segoe UI" pitchFamily="34" charset="0"/>
                  <a:cs typeface="Segoe UI" pitchFamily="34" charset="0"/>
                </a:endParaRPr>
              </a:p>
            </p:txBody>
          </p:sp>
        </p:grpSp>
        <p:sp>
          <p:nvSpPr>
            <p:cNvPr id="23" name="TextBox 22"/>
            <p:cNvSpPr txBox="1"/>
            <p:nvPr userDrawn="1"/>
          </p:nvSpPr>
          <p:spPr>
            <a:xfrm rot="5400000">
              <a:off x="12987813" y="258334"/>
              <a:ext cx="843944" cy="326834"/>
            </a:xfrm>
            <a:prstGeom prst="rect">
              <a:avLst/>
            </a:prstGeom>
            <a:noFill/>
          </p:spPr>
          <p:txBody>
            <a:bodyPr wrap="none" lIns="0" tIns="91440" rIns="182880" bIns="91440" rtlCol="0">
              <a:spAutoFit/>
            </a:bodyPr>
            <a:lstStyle/>
            <a:p>
              <a:pPr marL="0" algn="l" defTabSz="914367" rtl="0" eaLnBrk="1" latinLnBrk="0" hangingPunct="1">
                <a:lnSpc>
                  <a:spcPct val="90000"/>
                </a:lnSpc>
                <a:spcAft>
                  <a:spcPts val="588"/>
                </a:spcAft>
              </a:pPr>
              <a:r>
                <a:rPr lang="en-US" sz="980" kern="1200" dirty="0">
                  <a:gradFill>
                    <a:gsLst>
                      <a:gs pos="82301">
                        <a:srgbClr val="292929"/>
                      </a:gs>
                      <a:gs pos="62000">
                        <a:srgbClr val="292929"/>
                      </a:gs>
                    </a:gsLst>
                    <a:lin ang="5400000" scaled="0"/>
                  </a:gradFill>
                  <a:latin typeface="+mn-lt"/>
                  <a:ea typeface="+mn-ea"/>
                  <a:cs typeface="+mn-cs"/>
                </a:rPr>
                <a:t>Main colors</a:t>
              </a:r>
            </a:p>
          </p:txBody>
        </p:sp>
        <p:sp>
          <p:nvSpPr>
            <p:cNvPr id="24" name="TextBox 23"/>
            <p:cNvSpPr txBox="1"/>
            <p:nvPr userDrawn="1"/>
          </p:nvSpPr>
          <p:spPr>
            <a:xfrm rot="5400000">
              <a:off x="11746691" y="4228746"/>
              <a:ext cx="2647253" cy="326834"/>
            </a:xfrm>
            <a:prstGeom prst="rect">
              <a:avLst/>
            </a:prstGeom>
            <a:noFill/>
          </p:spPr>
          <p:txBody>
            <a:bodyPr wrap="none" lIns="0" tIns="91440" rIns="182880" bIns="91440" rtlCol="0">
              <a:spAutoFit/>
            </a:bodyPr>
            <a:lstStyle/>
            <a:p>
              <a:pPr marL="0" algn="l" defTabSz="914367" rtl="0" eaLnBrk="1" latinLnBrk="0" hangingPunct="1">
                <a:lnSpc>
                  <a:spcPct val="90000"/>
                </a:lnSpc>
                <a:spcAft>
                  <a:spcPts val="588"/>
                </a:spcAft>
              </a:pPr>
              <a:r>
                <a:rPr lang="en-US" sz="98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33" name="Rectangle 32"/>
            <p:cNvSpPr/>
            <p:nvPr userDrawn="1"/>
          </p:nvSpPr>
          <p:spPr bwMode="auto">
            <a:xfrm rot="5400000">
              <a:off x="12328888" y="5187119"/>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14102" fontAlgn="base">
                <a:lnSpc>
                  <a:spcPct val="100000"/>
                </a:lnSpc>
                <a:spcBef>
                  <a:spcPct val="0"/>
                </a:spcBef>
                <a:spcAft>
                  <a:spcPct val="0"/>
                </a:spcAft>
              </a:pPr>
              <a:r>
                <a:rPr lang="en-US" sz="490" dirty="0">
                  <a:gradFill>
                    <a:gsLst>
                      <a:gs pos="2092">
                        <a:srgbClr val="F8F8F8"/>
                      </a:gs>
                      <a:gs pos="10042">
                        <a:srgbClr val="F8F8F8"/>
                      </a:gs>
                    </a:gsLst>
                    <a:lin ang="5400000" scaled="0"/>
                  </a:gradFill>
                  <a:ea typeface="Segoe UI" pitchFamily="34" charset="0"/>
                  <a:cs typeface="Segoe UI" pitchFamily="34" charset="0"/>
                </a:rPr>
                <a:t>R:</a:t>
              </a:r>
              <a:r>
                <a:rPr lang="en-US" sz="49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490" dirty="0">
                <a:gradFill>
                  <a:gsLst>
                    <a:gs pos="2092">
                      <a:srgbClr val="F8F8F8"/>
                    </a:gs>
                    <a:gs pos="10042">
                      <a:srgbClr val="F8F8F8"/>
                    </a:gs>
                  </a:gsLst>
                  <a:lin ang="5400000" scaled="0"/>
                </a:gradFill>
                <a:ea typeface="Segoe UI" pitchFamily="34" charset="0"/>
                <a:cs typeface="Segoe UI" pitchFamily="34" charset="0"/>
              </a:endParaRPr>
            </a:p>
          </p:txBody>
        </p:sp>
        <p:sp>
          <p:nvSpPr>
            <p:cNvPr id="34" name="Rectangle 33"/>
            <p:cNvSpPr/>
            <p:nvPr userDrawn="1"/>
          </p:nvSpPr>
          <p:spPr bwMode="auto">
            <a:xfrm rot="5400000">
              <a:off x="12328888" y="3353997"/>
              <a:ext cx="869930" cy="289766"/>
            </a:xfrm>
            <a:prstGeom prst="rect">
              <a:avLst/>
            </a:prstGeom>
            <a:solidFill>
              <a:srgbClr val="E6E6E6"/>
            </a:solidFill>
            <a:ln w="3175">
              <a:solidFill>
                <a:srgbClr val="16161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dirty="0">
                  <a:gradFill>
                    <a:gsLst>
                      <a:gs pos="37168">
                        <a:srgbClr val="161616"/>
                      </a:gs>
                      <a:gs pos="72000">
                        <a:srgbClr val="161616"/>
                      </a:gs>
                    </a:gsLst>
                    <a:lin ang="5400000" scaled="0"/>
                  </a:gradFill>
                  <a:latin typeface="+mn-lt"/>
                  <a:ea typeface="Segoe UI" pitchFamily="34" charset="0"/>
                  <a:cs typeface="Segoe UI" pitchFamily="34" charset="0"/>
                </a:rPr>
                <a:t>Light Gray</a:t>
              </a:r>
            </a:p>
            <a:p>
              <a:pPr algn="l" defTabSz="914102" fontAlgn="base">
                <a:lnSpc>
                  <a:spcPct val="100000"/>
                </a:lnSpc>
                <a:spcBef>
                  <a:spcPct val="0"/>
                </a:spcBef>
                <a:spcAft>
                  <a:spcPct val="0"/>
                </a:spcAft>
              </a:pPr>
              <a:r>
                <a:rPr lang="en-US" sz="490" dirty="0">
                  <a:gradFill>
                    <a:gsLst>
                      <a:gs pos="37168">
                        <a:srgbClr val="161616"/>
                      </a:gs>
                      <a:gs pos="72000">
                        <a:srgbClr val="161616"/>
                      </a:gs>
                    </a:gsLst>
                    <a:lin ang="5400000" scaled="0"/>
                  </a:gradFill>
                  <a:ea typeface="Segoe UI" pitchFamily="34" charset="0"/>
                  <a:cs typeface="Segoe UI" pitchFamily="34" charset="0"/>
                </a:rPr>
                <a:t>R:16</a:t>
              </a:r>
              <a:r>
                <a:rPr lang="en-US" sz="490" baseline="0" dirty="0">
                  <a:gradFill>
                    <a:gsLst>
                      <a:gs pos="37168">
                        <a:srgbClr val="161616"/>
                      </a:gs>
                      <a:gs pos="72000">
                        <a:srgbClr val="161616"/>
                      </a:gs>
                    </a:gsLst>
                    <a:lin ang="5400000" scaled="0"/>
                  </a:gradFill>
                  <a:ea typeface="Segoe UI" pitchFamily="34" charset="0"/>
                  <a:cs typeface="Segoe UI" pitchFamily="34" charset="0"/>
                </a:rPr>
                <a:t> G:124 B:16</a:t>
              </a:r>
              <a:endParaRPr lang="en-US" sz="490" dirty="0">
                <a:gradFill>
                  <a:gsLst>
                    <a:gs pos="37168">
                      <a:srgbClr val="161616"/>
                    </a:gs>
                    <a:gs pos="72000">
                      <a:srgbClr val="161616"/>
                    </a:gs>
                  </a:gsLst>
                  <a:lin ang="5400000" scaled="0"/>
                </a:gradFill>
                <a:ea typeface="Segoe UI" pitchFamily="34" charset="0"/>
                <a:cs typeface="Segoe UI" pitchFamily="34" charset="0"/>
              </a:endParaRPr>
            </a:p>
          </p:txBody>
        </p:sp>
        <p:sp>
          <p:nvSpPr>
            <p:cNvPr id="35" name="Rectangle 34"/>
            <p:cNvSpPr/>
            <p:nvPr userDrawn="1"/>
          </p:nvSpPr>
          <p:spPr bwMode="auto">
            <a:xfrm rot="5400000">
              <a:off x="12328888" y="4272719"/>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14102" fontAlgn="base">
                <a:lnSpc>
                  <a:spcPct val="100000"/>
                </a:lnSpc>
                <a:spcBef>
                  <a:spcPct val="0"/>
                </a:spcBef>
                <a:spcAft>
                  <a:spcPct val="0"/>
                </a:spcAft>
              </a:pPr>
              <a:r>
                <a:rPr lang="en-US" sz="49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1387125311"/>
      </p:ext>
    </p:extLst>
  </p:cSld>
  <p:clrMap bg1="dk1" tx1="lt1" bg2="dk2" tx2="lt2" accent1="accent1" accent2="accent2" accent3="accent3" accent4="accent4" accent5="accent5" accent6="accent6" hlink="hlink" folHlink="folHlink"/>
  <p:sldLayoutIdLst>
    <p:sldLayoutId id="2147484042" r:id="rId1"/>
    <p:sldLayoutId id="2147484043" r:id="rId2"/>
    <p:sldLayoutId id="2147484044" r:id="rId3"/>
    <p:sldLayoutId id="2147484045" r:id="rId4"/>
    <p:sldLayoutId id="2147484046" r:id="rId5"/>
    <p:sldLayoutId id="2147484047" r:id="rId6"/>
    <p:sldLayoutId id="2147484048" r:id="rId7"/>
    <p:sldLayoutId id="2147484049" r:id="rId8"/>
    <p:sldLayoutId id="2147484050" r:id="rId9"/>
    <p:sldLayoutId id="2147484051" r:id="rId10"/>
    <p:sldLayoutId id="2147484052" r:id="rId11"/>
    <p:sldLayoutId id="2147484053" r:id="rId12"/>
    <p:sldLayoutId id="2147484054" r:id="rId13"/>
    <p:sldLayoutId id="2147484055" r:id="rId14"/>
    <p:sldLayoutId id="2147484056" r:id="rId15"/>
    <p:sldLayoutId id="2147484057" r:id="rId16"/>
    <p:sldLayoutId id="2147484058" r:id="rId17"/>
    <p:sldLayoutId id="2147484059" r:id="rId18"/>
    <p:sldLayoutId id="2147484060" r:id="rId19"/>
    <p:sldLayoutId id="2147484061" r:id="rId20"/>
    <p:sldLayoutId id="2147484062" r:id="rId21"/>
    <p:sldLayoutId id="2147484063" r:id="rId22"/>
    <p:sldLayoutId id="2147484064" r:id="rId23"/>
    <p:sldLayoutId id="2147484065" r:id="rId24"/>
    <p:sldLayoutId id="2147484066" r:id="rId25"/>
    <p:sldLayoutId id="2147484067" r:id="rId26"/>
    <p:sldLayoutId id="2147484068" r:id="rId27"/>
    <p:sldLayoutId id="2147484069" r:id="rId28"/>
    <p:sldLayoutId id="2147484070" r:id="rId29"/>
    <p:sldLayoutId id="2147484071" r:id="rId30"/>
    <p:sldLayoutId id="2147484072" r:id="rId31"/>
    <p:sldLayoutId id="2147484073" r:id="rId32"/>
    <p:sldLayoutId id="2147484074" r:id="rId33"/>
    <p:sldLayoutId id="2147484075" r:id="rId34"/>
    <p:sldLayoutId id="2147484076" r:id="rId35"/>
    <p:sldLayoutId id="2147484077" r:id="rId36"/>
  </p:sldLayoutIdLst>
  <p:transition>
    <p:fade/>
  </p:transition>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lang="en-US" sz="3921" kern="1200" spc="0" baseline="0" dirty="0" smtClean="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lang="en-US" sz="2353" kern="1200" spc="0" baseline="0" dirty="0" smtClean="0">
          <a:gradFill>
            <a:gsLst>
              <a:gs pos="1250">
                <a:schemeClr val="tx1"/>
              </a:gs>
              <a:gs pos="100000">
                <a:schemeClr val="tx1"/>
              </a:gs>
            </a:gsLst>
            <a:lin ang="5400000" scaled="0"/>
          </a:gradFill>
          <a:latin typeface="+mn-lt"/>
          <a:ea typeface="+mn-ea"/>
          <a:cs typeface="Segoe UI" panose="020B0502040204020203" pitchFamily="34" charset="0"/>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Segoe UI" panose="020B0502040204020203" pitchFamily="34" charset="0"/>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p:cNvPicPr>
            <a:picLocks noChangeAspect="1"/>
          </p:cNvPicPr>
          <p:nvPr userDrawn="1"/>
        </p:nvPicPr>
        <p:blipFill>
          <a:blip r:embed="rId22"/>
          <a:stretch>
            <a:fillRect/>
          </a:stretch>
        </p:blipFill>
        <p:spPr>
          <a:xfrm rot="5400000">
            <a:off x="9187079" y="3012391"/>
            <a:ext cx="6858623" cy="833218"/>
          </a:xfrm>
          <a:prstGeom prst="rect">
            <a:avLst/>
          </a:prstGeom>
        </p:spPr>
      </p:pic>
    </p:spTree>
    <p:extLst>
      <p:ext uri="{BB962C8B-B14F-4D97-AF65-F5344CB8AC3E}">
        <p14:creationId xmlns:p14="http://schemas.microsoft.com/office/powerpoint/2010/main" val="2138248276"/>
      </p:ext>
    </p:extLst>
  </p:cSld>
  <p:clrMap bg1="lt1" tx1="dk1" bg2="lt2" tx2="dk2" accent1="accent1" accent2="accent2" accent3="accent3" accent4="accent4" accent5="accent5" accent6="accent6" hlink="hlink" folHlink="folHlink"/>
  <p:sldLayoutIdLst>
    <p:sldLayoutId id="2147484079" r:id="rId1"/>
    <p:sldLayoutId id="2147484080" r:id="rId2"/>
    <p:sldLayoutId id="2147484081" r:id="rId3"/>
    <p:sldLayoutId id="2147484082" r:id="rId4"/>
    <p:sldLayoutId id="2147484083" r:id="rId5"/>
    <p:sldLayoutId id="2147484084" r:id="rId6"/>
    <p:sldLayoutId id="2147484085" r:id="rId7"/>
    <p:sldLayoutId id="2147484086" r:id="rId8"/>
    <p:sldLayoutId id="2147484087" r:id="rId9"/>
    <p:sldLayoutId id="2147484088" r:id="rId10"/>
    <p:sldLayoutId id="2147484089" r:id="rId11"/>
    <p:sldLayoutId id="2147484090" r:id="rId12"/>
    <p:sldLayoutId id="2147484091" r:id="rId13"/>
    <p:sldLayoutId id="2147484092" r:id="rId14"/>
    <p:sldLayoutId id="2147484093" r:id="rId15"/>
    <p:sldLayoutId id="2147484094" r:id="rId16"/>
    <p:sldLayoutId id="2147484095" r:id="rId17"/>
    <p:sldLayoutId id="2147484096" r:id="rId18"/>
    <p:sldLayoutId id="2147484097" r:id="rId19"/>
    <p:sldLayoutId id="2147484098" r:id="rId20"/>
  </p:sldLayoutIdLst>
  <p:transition>
    <p:fade/>
  </p:transition>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userDrawn="1"/>
        </p:nvPicPr>
        <p:blipFill>
          <a:blip r:embed="rId26"/>
          <a:stretch>
            <a:fillRect/>
          </a:stretch>
        </p:blipFill>
        <p:spPr>
          <a:xfrm rot="5400000">
            <a:off x="9208748" y="2991033"/>
            <a:ext cx="6858623" cy="876557"/>
          </a:xfrm>
          <a:prstGeom prst="rect">
            <a:avLst/>
          </a:prstGeom>
        </p:spPr>
      </p:pic>
    </p:spTree>
    <p:extLst>
      <p:ext uri="{BB962C8B-B14F-4D97-AF65-F5344CB8AC3E}">
        <p14:creationId xmlns:p14="http://schemas.microsoft.com/office/powerpoint/2010/main" val="2130640581"/>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 id="2147484111" r:id="rId12"/>
    <p:sldLayoutId id="2147484112" r:id="rId13"/>
    <p:sldLayoutId id="2147484113" r:id="rId14"/>
    <p:sldLayoutId id="2147484114" r:id="rId15"/>
    <p:sldLayoutId id="2147484115" r:id="rId16"/>
    <p:sldLayoutId id="2147484116" r:id="rId17"/>
    <p:sldLayoutId id="2147484117" r:id="rId18"/>
    <p:sldLayoutId id="2147484118" r:id="rId19"/>
    <p:sldLayoutId id="2147484119" r:id="rId20"/>
    <p:sldLayoutId id="2147484120" r:id="rId21"/>
    <p:sldLayoutId id="2147484121" r:id="rId22"/>
    <p:sldLayoutId id="2147484122" r:id="rId23"/>
    <p:sldLayoutId id="2147484123" r:id="rId24"/>
  </p:sldLayoutIdLst>
  <p:transition>
    <p:fade/>
  </p:transition>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73636936"/>
      </p:ext>
    </p:extLst>
  </p:cSld>
  <p:clrMap bg1="dk1" tx1="lt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 id="2147483707" r:id="rId18"/>
    <p:sldLayoutId id="2147483708" r:id="rId19"/>
    <p:sldLayoutId id="2147483709" r:id="rId20"/>
    <p:sldLayoutId id="2147483710" r:id="rId21"/>
    <p:sldLayoutId id="2147483711" r:id="rId22"/>
    <p:sldLayoutId id="2147483712" r:id="rId23"/>
    <p:sldLayoutId id="2147483713" r:id="rId24"/>
    <p:sldLayoutId id="2147483714" r:id="rId25"/>
    <p:sldLayoutId id="2147483715" r:id="rId26"/>
    <p:sldLayoutId id="2147483716" r:id="rId27"/>
    <p:sldLayoutId id="2147483717" r:id="rId28"/>
    <p:sldLayoutId id="2147483718" r:id="rId29"/>
    <p:sldLayoutId id="2147483719" r:id="rId30"/>
    <p:sldLayoutId id="2147483720" r:id="rId31"/>
    <p:sldLayoutId id="2147483721" r:id="rId32"/>
    <p:sldLayoutId id="2147483723" r:id="rId33"/>
    <p:sldLayoutId id="2147483724" r:id="rId34"/>
  </p:sldLayoutIdLst>
  <p:transition>
    <p:fade/>
  </p:transition>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8"/>
            <a:ext cx="11653521" cy="2263268"/>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23"/>
          <a:stretch>
            <a:fillRect/>
          </a:stretch>
        </p:blipFill>
        <p:spPr>
          <a:xfrm rot="5400000">
            <a:off x="9187079" y="3012391"/>
            <a:ext cx="6858623" cy="833218"/>
          </a:xfrm>
          <a:prstGeom prst="rect">
            <a:avLst/>
          </a:prstGeom>
        </p:spPr>
      </p:pic>
    </p:spTree>
    <p:extLst>
      <p:ext uri="{BB962C8B-B14F-4D97-AF65-F5344CB8AC3E}">
        <p14:creationId xmlns:p14="http://schemas.microsoft.com/office/powerpoint/2010/main" val="1638870758"/>
      </p:ext>
    </p:extLst>
  </p:cSld>
  <p:clrMap bg1="lt1" tx1="dk1" bg2="lt2" tx2="dk2" accent1="accent1" accent2="accent2" accent3="accent3" accent4="accent4" accent5="accent5" accent6="accent6" hlink="hlink" folHlink="folHlink"/>
  <p:sldLayoutIdLst>
    <p:sldLayoutId id="2147484125" r:id="rId1"/>
    <p:sldLayoutId id="2147484126" r:id="rId2"/>
    <p:sldLayoutId id="2147484127" r:id="rId3"/>
    <p:sldLayoutId id="2147484128" r:id="rId4"/>
    <p:sldLayoutId id="2147484129" r:id="rId5"/>
    <p:sldLayoutId id="2147484130" r:id="rId6"/>
    <p:sldLayoutId id="2147484131" r:id="rId7"/>
    <p:sldLayoutId id="2147484132" r:id="rId8"/>
    <p:sldLayoutId id="2147484133" r:id="rId9"/>
    <p:sldLayoutId id="2147484134" r:id="rId10"/>
    <p:sldLayoutId id="2147484135" r:id="rId11"/>
    <p:sldLayoutId id="2147484136" r:id="rId12"/>
    <p:sldLayoutId id="2147484137" r:id="rId13"/>
    <p:sldLayoutId id="2147484138" r:id="rId14"/>
    <p:sldLayoutId id="2147484139" r:id="rId15"/>
    <p:sldLayoutId id="2147484140" r:id="rId16"/>
    <p:sldLayoutId id="2147484141" r:id="rId17"/>
    <p:sldLayoutId id="2147484142" r:id="rId18"/>
    <p:sldLayoutId id="2147484143" r:id="rId19"/>
    <p:sldLayoutId id="2147484144" r:id="rId20"/>
    <p:sldLayoutId id="2147484145" r:id="rId21"/>
  </p:sldLayoutIdLst>
  <p:transition>
    <p:fade/>
  </p:transition>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4097"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9" kern="1200" spc="0" baseline="0">
          <a:gradFill>
            <a:gsLst>
              <a:gs pos="1250">
                <a:schemeClr val="tx1"/>
              </a:gs>
              <a:gs pos="100000">
                <a:schemeClr val="tx1"/>
              </a:gs>
            </a:gsLst>
            <a:lin ang="5400000" scaled="0"/>
          </a:gradFill>
          <a:latin typeface="+mj-lt"/>
          <a:ea typeface="+mn-ea"/>
          <a:cs typeface="+mn-cs"/>
        </a:defRPr>
      </a:lvl1pPr>
      <a:lvl2pPr marL="44819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72290"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96386"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4pPr>
      <a:lvl5pPr marL="112048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263268"/>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rot="5400000">
            <a:off x="9187079" y="3012391"/>
            <a:ext cx="6858623" cy="833218"/>
          </a:xfrm>
          <a:prstGeom prst="rect">
            <a:avLst/>
          </a:prstGeom>
        </p:spPr>
      </p:pic>
    </p:spTree>
    <p:extLst>
      <p:ext uri="{BB962C8B-B14F-4D97-AF65-F5344CB8AC3E}">
        <p14:creationId xmlns:p14="http://schemas.microsoft.com/office/powerpoint/2010/main" val="3714101212"/>
      </p:ext>
    </p:extLst>
  </p:cSld>
  <p:clrMap bg1="lt1" tx1="dk1" bg2="lt2" tx2="dk2" accent1="accent1" accent2="accent2" accent3="accent3" accent4="accent4" accent5="accent5" accent6="accent6" hlink="hlink" folHlink="folHlink"/>
  <p:sldLayoutIdLst>
    <p:sldLayoutId id="2147484147" r:id="rId1"/>
    <p:sldLayoutId id="2147484148" r:id="rId2"/>
    <p:sldLayoutId id="2147484149" r:id="rId3"/>
    <p:sldLayoutId id="2147484150" r:id="rId4"/>
    <p:sldLayoutId id="2147484151" r:id="rId5"/>
    <p:sldLayoutId id="2147484152" r:id="rId6"/>
    <p:sldLayoutId id="2147484153" r:id="rId7"/>
    <p:sldLayoutId id="2147484154" r:id="rId8"/>
    <p:sldLayoutId id="2147484155" r:id="rId9"/>
    <p:sldLayoutId id="2147484156" r:id="rId10"/>
    <p:sldLayoutId id="2147484157" r:id="rId11"/>
    <p:sldLayoutId id="2147484158" r:id="rId12"/>
    <p:sldLayoutId id="2147484159" r:id="rId13"/>
    <p:sldLayoutId id="2147484160" r:id="rId14"/>
    <p:sldLayoutId id="2147484161" r:id="rId15"/>
    <p:sldLayoutId id="2147484162" r:id="rId16"/>
    <p:sldLayoutId id="2147484163" r:id="rId17"/>
    <p:sldLayoutId id="2147484164" r:id="rId18"/>
  </p:sldLayoutIdLst>
  <p:transition>
    <p:fade/>
  </p:transition>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4097"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9" kern="1200" spc="0" baseline="0">
          <a:gradFill>
            <a:gsLst>
              <a:gs pos="1250">
                <a:schemeClr val="tx1"/>
              </a:gs>
              <a:gs pos="100000">
                <a:schemeClr val="tx1"/>
              </a:gs>
            </a:gsLst>
            <a:lin ang="5400000" scaled="0"/>
          </a:gradFill>
          <a:latin typeface="+mj-lt"/>
          <a:ea typeface="+mn-ea"/>
          <a:cs typeface="+mn-cs"/>
        </a:defRPr>
      </a:lvl1pPr>
      <a:lvl2pPr marL="44819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72290"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96386"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4pPr>
      <a:lvl5pPr marL="112048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10/16/2017</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3480634302"/>
      </p:ext>
    </p:extLst>
  </p:cSld>
  <p:clrMap bg1="lt1" tx1="dk1" bg2="lt2" tx2="dk2" accent1="accent1" accent2="accent2" accent3="accent3" accent4="accent4" accent5="accent5" accent6="accent6" hlink="hlink" folHlink="folHlink"/>
  <p:sldLayoutIdLst>
    <p:sldLayoutId id="2147484166" r:id="rId1"/>
    <p:sldLayoutId id="2147484167" r:id="rId2"/>
    <p:sldLayoutId id="2147484168" r:id="rId3"/>
    <p:sldLayoutId id="2147484169" r:id="rId4"/>
    <p:sldLayoutId id="2147484170" r:id="rId5"/>
    <p:sldLayoutId id="2147484171" r:id="rId6"/>
    <p:sldLayoutId id="2147484172" r:id="rId7"/>
    <p:sldLayoutId id="2147484173" r:id="rId8"/>
    <p:sldLayoutId id="2147484174" r:id="rId9"/>
    <p:sldLayoutId id="2147484175" r:id="rId10"/>
    <p:sldLayoutId id="2147484176" r:id="rId11"/>
    <p:sldLayoutId id="2147484177" r:id="rId12"/>
    <p:sldLayoutId id="2147484178" r:id="rId13"/>
    <p:sldLayoutId id="2147484179" r:id="rId14"/>
    <p:sldLayoutId id="2147484180" r:id="rId15"/>
    <p:sldLayoutId id="2147484181" r:id="rId16"/>
  </p:sldLayoutIdLst>
  <p:txStyles>
    <p:titleStyle>
      <a:lvl1pPr algn="l" defTabSz="914225"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56" indent="-228556" algn="l" defTabSz="91422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68" indent="-228556" algn="l" defTabSz="91422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81" indent="-228556" algn="l" defTabSz="91422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93" indent="-228556" algn="l" defTabSz="91422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005" indent="-228556" algn="l" defTabSz="91422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118" indent="-228556" algn="l" defTabSz="91422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30" indent="-228556" algn="l" defTabSz="91422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41" indent="-228556" algn="l" defTabSz="91422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53" indent="-228556" algn="l" defTabSz="91422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25" rtl="0" eaLnBrk="1" latinLnBrk="0" hangingPunct="1">
        <a:defRPr sz="1800" kern="1200">
          <a:solidFill>
            <a:schemeClr val="tx1"/>
          </a:solidFill>
          <a:latin typeface="+mn-lt"/>
          <a:ea typeface="+mn-ea"/>
          <a:cs typeface="+mn-cs"/>
        </a:defRPr>
      </a:lvl1pPr>
      <a:lvl2pPr marL="457112" algn="l" defTabSz="914225" rtl="0" eaLnBrk="1" latinLnBrk="0" hangingPunct="1">
        <a:defRPr sz="1800" kern="1200">
          <a:solidFill>
            <a:schemeClr val="tx1"/>
          </a:solidFill>
          <a:latin typeface="+mn-lt"/>
          <a:ea typeface="+mn-ea"/>
          <a:cs typeface="+mn-cs"/>
        </a:defRPr>
      </a:lvl2pPr>
      <a:lvl3pPr marL="914225" algn="l" defTabSz="914225" rtl="0" eaLnBrk="1" latinLnBrk="0" hangingPunct="1">
        <a:defRPr sz="1800" kern="1200">
          <a:solidFill>
            <a:schemeClr val="tx1"/>
          </a:solidFill>
          <a:latin typeface="+mn-lt"/>
          <a:ea typeface="+mn-ea"/>
          <a:cs typeface="+mn-cs"/>
        </a:defRPr>
      </a:lvl3pPr>
      <a:lvl4pPr marL="1371337" algn="l" defTabSz="914225" rtl="0" eaLnBrk="1" latinLnBrk="0" hangingPunct="1">
        <a:defRPr sz="1800" kern="1200">
          <a:solidFill>
            <a:schemeClr val="tx1"/>
          </a:solidFill>
          <a:latin typeface="+mn-lt"/>
          <a:ea typeface="+mn-ea"/>
          <a:cs typeface="+mn-cs"/>
        </a:defRPr>
      </a:lvl4pPr>
      <a:lvl5pPr marL="1828449" algn="l" defTabSz="914225" rtl="0" eaLnBrk="1" latinLnBrk="0" hangingPunct="1">
        <a:defRPr sz="1800" kern="1200">
          <a:solidFill>
            <a:schemeClr val="tx1"/>
          </a:solidFill>
          <a:latin typeface="+mn-lt"/>
          <a:ea typeface="+mn-ea"/>
          <a:cs typeface="+mn-cs"/>
        </a:defRPr>
      </a:lvl5pPr>
      <a:lvl6pPr marL="2285561" algn="l" defTabSz="914225" rtl="0" eaLnBrk="1" latinLnBrk="0" hangingPunct="1">
        <a:defRPr sz="1800" kern="1200">
          <a:solidFill>
            <a:schemeClr val="tx1"/>
          </a:solidFill>
          <a:latin typeface="+mn-lt"/>
          <a:ea typeface="+mn-ea"/>
          <a:cs typeface="+mn-cs"/>
        </a:defRPr>
      </a:lvl6pPr>
      <a:lvl7pPr marL="2742674" algn="l" defTabSz="914225" rtl="0" eaLnBrk="1" latinLnBrk="0" hangingPunct="1">
        <a:defRPr sz="1800" kern="1200">
          <a:solidFill>
            <a:schemeClr val="tx1"/>
          </a:solidFill>
          <a:latin typeface="+mn-lt"/>
          <a:ea typeface="+mn-ea"/>
          <a:cs typeface="+mn-cs"/>
        </a:defRPr>
      </a:lvl7pPr>
      <a:lvl8pPr marL="3199785" algn="l" defTabSz="914225" rtl="0" eaLnBrk="1" latinLnBrk="0" hangingPunct="1">
        <a:defRPr sz="1800" kern="1200">
          <a:solidFill>
            <a:schemeClr val="tx1"/>
          </a:solidFill>
          <a:latin typeface="+mn-lt"/>
          <a:ea typeface="+mn-ea"/>
          <a:cs typeface="+mn-cs"/>
        </a:defRPr>
      </a:lvl8pPr>
      <a:lvl9pPr marL="3656897" algn="l" defTabSz="914225"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263268"/>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rot="5400000">
            <a:off x="9187079" y="3012391"/>
            <a:ext cx="6858623" cy="833218"/>
          </a:xfrm>
          <a:prstGeom prst="rect">
            <a:avLst/>
          </a:prstGeom>
        </p:spPr>
      </p:pic>
    </p:spTree>
    <p:extLst>
      <p:ext uri="{BB962C8B-B14F-4D97-AF65-F5344CB8AC3E}">
        <p14:creationId xmlns:p14="http://schemas.microsoft.com/office/powerpoint/2010/main" val="1855319570"/>
      </p:ext>
    </p:extLst>
  </p:cSld>
  <p:clrMap bg1="lt1" tx1="dk1" bg2="lt2" tx2="dk2" accent1="accent1" accent2="accent2" accent3="accent3" accent4="accent4" accent5="accent5" accent6="accent6" hlink="hlink" folHlink="folHlink"/>
  <p:sldLayoutIdLst>
    <p:sldLayoutId id="2147484183" r:id="rId1"/>
    <p:sldLayoutId id="2147484184" r:id="rId2"/>
    <p:sldLayoutId id="2147484185" r:id="rId3"/>
    <p:sldLayoutId id="2147484186" r:id="rId4"/>
    <p:sldLayoutId id="2147484187" r:id="rId5"/>
    <p:sldLayoutId id="2147484188" r:id="rId6"/>
    <p:sldLayoutId id="2147484189" r:id="rId7"/>
    <p:sldLayoutId id="2147484190" r:id="rId8"/>
    <p:sldLayoutId id="2147484191" r:id="rId9"/>
    <p:sldLayoutId id="2147484192" r:id="rId10"/>
    <p:sldLayoutId id="2147484193" r:id="rId11"/>
    <p:sldLayoutId id="2147484194" r:id="rId12"/>
    <p:sldLayoutId id="2147484195" r:id="rId13"/>
    <p:sldLayoutId id="2147484196" r:id="rId14"/>
    <p:sldLayoutId id="2147484197" r:id="rId15"/>
    <p:sldLayoutId id="2147484198" r:id="rId16"/>
    <p:sldLayoutId id="2147484199" r:id="rId17"/>
    <p:sldLayoutId id="2147484200" r:id="rId18"/>
  </p:sldLayoutIdLst>
  <p:transition>
    <p:fade/>
  </p:transition>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4097"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9" kern="1200" spc="0" baseline="0">
          <a:gradFill>
            <a:gsLst>
              <a:gs pos="1250">
                <a:schemeClr val="tx1"/>
              </a:gs>
              <a:gs pos="100000">
                <a:schemeClr val="tx1"/>
              </a:gs>
            </a:gsLst>
            <a:lin ang="5400000" scaled="0"/>
          </a:gradFill>
          <a:latin typeface="+mj-lt"/>
          <a:ea typeface="+mn-ea"/>
          <a:cs typeface="+mn-cs"/>
        </a:defRPr>
      </a:lvl1pPr>
      <a:lvl2pPr marL="44819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72290"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96386"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4pPr>
      <a:lvl5pPr marL="112048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rgbClr val="0171B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60798" y="416496"/>
            <a:ext cx="11079822"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560798" y="1876996"/>
            <a:ext cx="11079822" cy="421557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448633" y="-1916710"/>
            <a:ext cx="1916710" cy="1916710"/>
          </a:xfrm>
          <a:prstGeom prst="rect">
            <a:avLst/>
          </a:prstGeom>
        </p:spPr>
      </p:pic>
      <p:sp>
        <p:nvSpPr>
          <p:cNvPr id="8" name="Rectangle 7"/>
          <p:cNvSpPr/>
          <p:nvPr userDrawn="1"/>
        </p:nvSpPr>
        <p:spPr>
          <a:xfrm>
            <a:off x="2516172" y="-1299953"/>
            <a:ext cx="848413" cy="683197"/>
          </a:xfrm>
          <a:prstGeom prst="rect">
            <a:avLst/>
          </a:prstGeom>
          <a:solidFill>
            <a:srgbClr val="289F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3468279" y="-1299953"/>
            <a:ext cx="848413" cy="683197"/>
          </a:xfrm>
          <a:prstGeom prst="rect">
            <a:avLst/>
          </a:prstGeom>
          <a:solidFill>
            <a:srgbClr val="80B9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4467521" y="-1299953"/>
            <a:ext cx="848413" cy="683197"/>
          </a:xfrm>
          <a:prstGeom prst="rect">
            <a:avLst/>
          </a:prstGeom>
          <a:solidFill>
            <a:srgbClr val="3C4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5400774" y="-1299953"/>
            <a:ext cx="848413" cy="683197"/>
          </a:xfrm>
          <a:prstGeom prst="rect">
            <a:avLst/>
          </a:prstGeom>
          <a:solidFill>
            <a:srgbClr val="E34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6334027" y="-1299953"/>
            <a:ext cx="848413" cy="683197"/>
          </a:xfrm>
          <a:prstGeom prst="rect">
            <a:avLst/>
          </a:prstGeom>
          <a:solidFill>
            <a:srgbClr val="0171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7304987" y="-1299953"/>
            <a:ext cx="848413" cy="683197"/>
          </a:xfrm>
          <a:prstGeom prst="rect">
            <a:avLst/>
          </a:prstGeom>
          <a:solidFill>
            <a:srgbClr val="1D43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1" y="0"/>
            <a:ext cx="123290" cy="6858000"/>
          </a:xfrm>
          <a:prstGeom prst="rect">
            <a:avLst/>
          </a:prstGeom>
          <a:solidFill>
            <a:srgbClr val="289F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lide Number Placeholder 17"/>
          <p:cNvSpPr>
            <a:spLocks noGrp="1"/>
          </p:cNvSpPr>
          <p:nvPr>
            <p:ph type="sldNum" sz="quarter" idx="4"/>
          </p:nvPr>
        </p:nvSpPr>
        <p:spPr>
          <a:xfrm>
            <a:off x="8897420" y="6274158"/>
            <a:ext cx="2743200" cy="365125"/>
          </a:xfrm>
          <a:prstGeom prst="rect">
            <a:avLst/>
          </a:prstGeom>
        </p:spPr>
        <p:txBody>
          <a:bodyPr vert="horz" lIns="91440" tIns="45720" rIns="91440" bIns="45720" rtlCol="0" anchor="ctr"/>
          <a:lstStyle>
            <a:lvl1pPr algn="r">
              <a:defRPr sz="2000">
                <a:solidFill>
                  <a:srgbClr val="289FD7"/>
                </a:solidFill>
                <a:latin typeface="+mj-lt"/>
              </a:defRPr>
            </a:lvl1pPr>
          </a:lstStyle>
          <a:p>
            <a:fld id="{0D099E2A-118A-4377-8F98-2DF40BCBA9FE}" type="slidenum">
              <a:rPr lang="en-US" smtClean="0"/>
              <a:pPr/>
              <a:t>‹#›</a:t>
            </a:fld>
            <a:endParaRPr lang="en-US"/>
          </a:p>
        </p:txBody>
      </p:sp>
    </p:spTree>
    <p:extLst>
      <p:ext uri="{BB962C8B-B14F-4D97-AF65-F5344CB8AC3E}">
        <p14:creationId xmlns:p14="http://schemas.microsoft.com/office/powerpoint/2010/main" val="13673423"/>
      </p:ext>
    </p:extLst>
  </p:cSld>
  <p:clrMap bg1="lt1" tx1="dk1" bg2="lt2" tx2="dk2" accent1="accent1" accent2="accent2" accent3="accent3" accent4="accent4" accent5="accent5" accent6="accent6" hlink="hlink" folHlink="folHlink"/>
  <p:sldLayoutIdLst>
    <p:sldLayoutId id="2147484202" r:id="rId1"/>
    <p:sldLayoutId id="2147484203" r:id="rId2"/>
    <p:sldLayoutId id="2147484204" r:id="rId3"/>
    <p:sldLayoutId id="2147484205" r:id="rId4"/>
    <p:sldLayoutId id="2147484206" r:id="rId5"/>
    <p:sldLayoutId id="2147484207" r:id="rId6"/>
    <p:sldLayoutId id="2147484208" r:id="rId7"/>
    <p:sldLayoutId id="2147484209" r:id="rId8"/>
    <p:sldLayoutId id="2147484210" r:id="rId9"/>
  </p:sldLayoutIdLst>
  <p:hf hdr="0" ftr="0" dt="0"/>
  <p:txStyles>
    <p:titleStyle>
      <a:lvl1pPr algn="l" defTabSz="914400" rtl="0" eaLnBrk="1" latinLnBrk="0" hangingPunct="1">
        <a:lnSpc>
          <a:spcPct val="90000"/>
        </a:lnSpc>
        <a:spcBef>
          <a:spcPct val="0"/>
        </a:spcBef>
        <a:buNone/>
        <a:defRPr sz="5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rot="5400000">
            <a:off x="9208748" y="2991033"/>
            <a:ext cx="6858623" cy="876557"/>
          </a:xfrm>
          <a:prstGeom prst="rect">
            <a:avLst/>
          </a:prstGeom>
        </p:spPr>
      </p:pic>
    </p:spTree>
    <p:extLst>
      <p:ext uri="{BB962C8B-B14F-4D97-AF65-F5344CB8AC3E}">
        <p14:creationId xmlns:p14="http://schemas.microsoft.com/office/powerpoint/2010/main" val="2433296239"/>
      </p:ext>
    </p:extLst>
  </p:cSld>
  <p:clrMap bg1="dk1" tx1="lt1" bg2="dk2" tx2="lt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 id="2147483742" r:id="rId17"/>
    <p:sldLayoutId id="2147483743" r:id="rId18"/>
    <p:sldLayoutId id="2147483744" r:id="rId19"/>
    <p:sldLayoutId id="2147483745" r:id="rId20"/>
    <p:sldLayoutId id="2147483746" r:id="rId21"/>
    <p:sldLayoutId id="2147483747" r:id="rId22"/>
    <p:sldLayoutId id="2147483748" r:id="rId23"/>
    <p:sldLayoutId id="2147483749" r:id="rId24"/>
  </p:sldLayoutIdLst>
  <p:transition>
    <p:fade/>
  </p:transition>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10/16/2017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7980050"/>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7"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0342559"/>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bwMode="ltGray">
      <p:bgPr>
        <a:solidFill>
          <a:srgbClr val="21212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68360934"/>
      </p:ext>
    </p:extLst>
  </p:cSld>
  <p:clrMap bg1="dk1" tx1="lt1" bg2="dk2" tx2="lt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Lst>
  <p:transition>
    <p:fade/>
  </p:transition>
  <p:txStyles>
    <p:titleStyle>
      <a:lvl1pPr algn="l" defTabSz="914367" rtl="0" eaLnBrk="1" latinLnBrk="0" hangingPunct="1">
        <a:lnSpc>
          <a:spcPct val="90000"/>
        </a:lnSpc>
        <a:spcBef>
          <a:spcPct val="0"/>
        </a:spcBef>
        <a:buNone/>
        <a:defRPr lang="en-US" sz="5882" b="0" kern="1200" cap="none" spc="-100" baseline="0" dirty="0" smtClean="0">
          <a:ln w="3175">
            <a:noFill/>
          </a:ln>
          <a:gradFill>
            <a:gsLst>
              <a:gs pos="1250">
                <a:schemeClr val="tx1"/>
              </a:gs>
              <a:gs pos="100000">
                <a:schemeClr val="tx1"/>
              </a:gs>
            </a:gsLst>
            <a:lin ang="5400000" scaled="0"/>
          </a:gradFill>
          <a:effectLst/>
          <a:latin typeface="DIN" pitchFamily="50" charset="0"/>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725" kern="1200" spc="0" baseline="0">
          <a:gradFill>
            <a:gsLst>
              <a:gs pos="1250">
                <a:schemeClr val="tx1"/>
              </a:gs>
              <a:gs pos="100000">
                <a:schemeClr val="tx1"/>
              </a:gs>
            </a:gsLst>
            <a:lin ang="5400000" scaled="0"/>
          </a:gradFill>
          <a:latin typeface="DIN" pitchFamily="50" charset="0"/>
          <a:ea typeface="+mn-ea"/>
          <a:cs typeface="Segoe UI Semilight" panose="020B0402040204020203" pitchFamily="34" charset="0"/>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DIN" pitchFamily="50" charset="0"/>
          <a:ea typeface="+mn-ea"/>
          <a:cs typeface="Segoe UI Semilight" panose="020B0402040204020203" pitchFamily="34" charset="0"/>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DIN" pitchFamily="50" charset="0"/>
          <a:ea typeface="+mn-ea"/>
          <a:cs typeface="Segoe UI Semilight" panose="020B0402040204020203" pitchFamily="34" charset="0"/>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DIN" pitchFamily="50" charset="0"/>
          <a:ea typeface="+mn-ea"/>
          <a:cs typeface="Segoe UI Semilight" panose="020B0402040204020203" pitchFamily="34" charset="0"/>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DIN" pitchFamily="50" charset="0"/>
          <a:ea typeface="+mn-ea"/>
          <a:cs typeface="Segoe UI Semilight" panose="020B0402040204020203" pitchFamily="34" charset="0"/>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rot="5400000">
            <a:off x="9208748" y="2991033"/>
            <a:ext cx="6858623" cy="876557"/>
          </a:xfrm>
          <a:prstGeom prst="rect">
            <a:avLst/>
          </a:prstGeom>
        </p:spPr>
      </p:pic>
    </p:spTree>
    <p:extLst>
      <p:ext uri="{BB962C8B-B14F-4D97-AF65-F5344CB8AC3E}">
        <p14:creationId xmlns:p14="http://schemas.microsoft.com/office/powerpoint/2010/main" val="2591848346"/>
      </p:ext>
    </p:extLst>
  </p:cSld>
  <p:clrMap bg1="dk1" tx1="lt1" bg2="dk2" tx2="lt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 id="2147483800" r:id="rId13"/>
    <p:sldLayoutId id="2147483801" r:id="rId14"/>
    <p:sldLayoutId id="2147483802" r:id="rId15"/>
    <p:sldLayoutId id="2147483803" r:id="rId16"/>
    <p:sldLayoutId id="2147483804" r:id="rId17"/>
    <p:sldLayoutId id="2147483805" r:id="rId18"/>
    <p:sldLayoutId id="2147483806" r:id="rId19"/>
    <p:sldLayoutId id="2147483807" r:id="rId20"/>
    <p:sldLayoutId id="2147483808" r:id="rId21"/>
    <p:sldLayoutId id="2147483809" r:id="rId22"/>
    <p:sldLayoutId id="2147483810" r:id="rId23"/>
    <p:sldLayoutId id="2147483811" r:id="rId24"/>
  </p:sldLayoutIdLst>
  <p:transition>
    <p:fade/>
  </p:transition>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E36A07-46FC-4E71-A304-E2131C14BD2E}" type="datetimeFigureOut">
              <a:rPr lang="en-US" smtClean="0"/>
              <a:t>10/16/2017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D3FCF2-A216-44BD-889C-147BFFB1151F}" type="slidenum">
              <a:rPr lang="en-US" smtClean="0"/>
              <a:t>‹#›</a:t>
            </a:fld>
            <a:endParaRPr lang="en-US"/>
          </a:p>
        </p:txBody>
      </p:sp>
    </p:spTree>
    <p:extLst>
      <p:ext uri="{BB962C8B-B14F-4D97-AF65-F5344CB8AC3E}">
        <p14:creationId xmlns:p14="http://schemas.microsoft.com/office/powerpoint/2010/main" val="3894858694"/>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3" name="Group 2"/>
          <p:cNvGrpSpPr/>
          <p:nvPr userDrawn="1"/>
        </p:nvGrpSpPr>
        <p:grpSpPr>
          <a:xfrm>
            <a:off x="12370906" y="-217"/>
            <a:ext cx="935477" cy="5654620"/>
            <a:chOff x="12618967" y="-221"/>
            <a:chExt cx="954235" cy="5767188"/>
          </a:xfrm>
        </p:grpSpPr>
        <p:grpSp>
          <p:nvGrpSpPr>
            <p:cNvPr id="26" name="Group 25"/>
            <p:cNvGrpSpPr/>
            <p:nvPr userDrawn="1"/>
          </p:nvGrpSpPr>
          <p:grpSpPr>
            <a:xfrm rot="5400000">
              <a:off x="11584220" y="1040742"/>
              <a:ext cx="2698730" cy="629236"/>
              <a:chOff x="1584344" y="4543426"/>
              <a:chExt cx="2698730" cy="629236"/>
            </a:xfrm>
          </p:grpSpPr>
          <p:sp>
            <p:nvSpPr>
              <p:cNvPr id="37" name="Rectangle 36"/>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14102" fontAlgn="base">
                  <a:lnSpc>
                    <a:spcPct val="100000"/>
                  </a:lnSpc>
                  <a:spcBef>
                    <a:spcPct val="0"/>
                  </a:spcBef>
                  <a:spcAft>
                    <a:spcPct val="0"/>
                  </a:spcAft>
                </a:pPr>
                <a:r>
                  <a:rPr lang="en-US" sz="49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49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14102" fontAlgn="base">
                  <a:lnSpc>
                    <a:spcPct val="100000"/>
                  </a:lnSpc>
                  <a:spcBef>
                    <a:spcPct val="0"/>
                  </a:spcBef>
                  <a:spcAft>
                    <a:spcPct val="0"/>
                  </a:spcAft>
                </a:pPr>
                <a:r>
                  <a:rPr lang="en-US" sz="490" dirty="0">
                    <a:gradFill>
                      <a:gsLst>
                        <a:gs pos="0">
                          <a:srgbClr val="FFFFFF"/>
                        </a:gs>
                        <a:gs pos="100000">
                          <a:srgbClr val="FFFFFF"/>
                        </a:gs>
                      </a:gsLst>
                      <a:lin ang="5400000" scaled="0"/>
                    </a:gradFill>
                    <a:ea typeface="Segoe UI" pitchFamily="34" charset="0"/>
                    <a:cs typeface="Segoe UI" pitchFamily="34" charset="0"/>
                  </a:rPr>
                  <a:t>R:</a:t>
                </a:r>
                <a:r>
                  <a:rPr lang="en-US" sz="49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490" dirty="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14102" fontAlgn="base">
                  <a:lnSpc>
                    <a:spcPct val="100000"/>
                  </a:lnSpc>
                  <a:spcBef>
                    <a:spcPct val="0"/>
                  </a:spcBef>
                  <a:spcAft>
                    <a:spcPct val="0"/>
                  </a:spcAft>
                </a:pPr>
                <a:r>
                  <a:rPr lang="en-US" sz="49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14102" rtl="0" eaLnBrk="1" fontAlgn="base" latinLnBrk="0" hangingPunct="1">
                  <a:lnSpc>
                    <a:spcPct val="100000"/>
                  </a:lnSpc>
                  <a:spcBef>
                    <a:spcPct val="0"/>
                  </a:spcBef>
                  <a:spcAft>
                    <a:spcPct val="0"/>
                  </a:spcAft>
                </a:pPr>
                <a:r>
                  <a:rPr lang="en-US" sz="49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42" name="Rectangle 41"/>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marL="0" algn="l" defTabSz="914102" rtl="0" eaLnBrk="1" fontAlgn="base" latinLnBrk="0" hangingPunct="1">
                  <a:lnSpc>
                    <a:spcPct val="100000"/>
                  </a:lnSpc>
                  <a:spcBef>
                    <a:spcPct val="0"/>
                  </a:spcBef>
                  <a:spcAft>
                    <a:spcPct val="0"/>
                  </a:spcAft>
                </a:pPr>
                <a:r>
                  <a:rPr lang="en-US" sz="490" kern="1200" dirty="0">
                    <a:gradFill>
                      <a:gsLst>
                        <a:gs pos="2092">
                          <a:srgbClr val="F8F8F8"/>
                        </a:gs>
                        <a:gs pos="10042">
                          <a:srgbClr val="F8F8F8"/>
                        </a:gs>
                      </a:gsLst>
                      <a:lin ang="5400000" scaled="0"/>
                    </a:gradFill>
                    <a:latin typeface="+mn-lt"/>
                    <a:ea typeface="Segoe UI" pitchFamily="34" charset="0"/>
                    <a:cs typeface="Segoe UI" pitchFamily="34" charset="0"/>
                  </a:rPr>
                  <a:t>R:80 G:80 B:80</a:t>
                </a:r>
              </a:p>
            </p:txBody>
          </p:sp>
          <p:sp>
            <p:nvSpPr>
              <p:cNvPr id="43" name="Rectangle 42"/>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14102" rtl="0" eaLnBrk="1" fontAlgn="base" latinLnBrk="0" hangingPunct="1">
                  <a:lnSpc>
                    <a:spcPct val="100000"/>
                  </a:lnSpc>
                  <a:spcBef>
                    <a:spcPct val="0"/>
                  </a:spcBef>
                  <a:spcAft>
                    <a:spcPct val="0"/>
                  </a:spcAft>
                </a:pPr>
                <a:r>
                  <a:rPr lang="en-US" sz="490" kern="120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sp>
            <p:nvSpPr>
              <p:cNvPr id="44" name="Rectangle 43"/>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14102" rtl="0" eaLnBrk="1" fontAlgn="base" latinLnBrk="0" hangingPunct="1">
                  <a:lnSpc>
                    <a:spcPct val="100000"/>
                  </a:lnSpc>
                  <a:spcBef>
                    <a:spcPct val="0"/>
                  </a:spcBef>
                  <a:spcAft>
                    <a:spcPct val="0"/>
                  </a:spcAft>
                </a:pPr>
                <a:r>
                  <a:rPr lang="en-US" sz="49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45" name="Rectangle 44"/>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algn="l" defTabSz="914102" fontAlgn="base">
                  <a:lnSpc>
                    <a:spcPct val="100000"/>
                  </a:lnSpc>
                  <a:spcBef>
                    <a:spcPct val="0"/>
                  </a:spcBef>
                  <a:spcAft>
                    <a:spcPct val="0"/>
                  </a:spcAft>
                </a:pPr>
                <a:r>
                  <a:rPr lang="en-US" sz="490" dirty="0">
                    <a:gradFill>
                      <a:gsLst>
                        <a:gs pos="37168">
                          <a:srgbClr val="292929"/>
                        </a:gs>
                        <a:gs pos="72000">
                          <a:srgbClr val="292929"/>
                        </a:gs>
                      </a:gsLst>
                      <a:lin ang="5400000" scaled="0"/>
                    </a:gradFill>
                    <a:ea typeface="Segoe UI" pitchFamily="34" charset="0"/>
                    <a:cs typeface="Segoe UI" pitchFamily="34" charset="0"/>
                  </a:rPr>
                  <a:t>R:</a:t>
                </a:r>
                <a:r>
                  <a:rPr lang="en-US" sz="490" baseline="0" dirty="0">
                    <a:gradFill>
                      <a:gsLst>
                        <a:gs pos="37168">
                          <a:srgbClr val="292929"/>
                        </a:gs>
                        <a:gs pos="72000">
                          <a:srgbClr val="292929"/>
                        </a:gs>
                      </a:gsLst>
                      <a:lin ang="5400000" scaled="0"/>
                    </a:gradFill>
                    <a:ea typeface="Segoe UI" pitchFamily="34" charset="0"/>
                    <a:cs typeface="Segoe UI" pitchFamily="34" charset="0"/>
                  </a:rPr>
                  <a:t>210 G:210 B:210</a:t>
                </a:r>
                <a:endParaRPr lang="en-US" sz="490" dirty="0">
                  <a:gradFill>
                    <a:gsLst>
                      <a:gs pos="37168">
                        <a:srgbClr val="292929"/>
                      </a:gs>
                      <a:gs pos="72000">
                        <a:srgbClr val="292929"/>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87813" y="258334"/>
              <a:ext cx="843944" cy="326834"/>
            </a:xfrm>
            <a:prstGeom prst="rect">
              <a:avLst/>
            </a:prstGeom>
            <a:noFill/>
          </p:spPr>
          <p:txBody>
            <a:bodyPr wrap="none" lIns="0" tIns="91440" rIns="182880" bIns="91440" rtlCol="0">
              <a:spAutoFit/>
            </a:bodyPr>
            <a:lstStyle/>
            <a:p>
              <a:pPr marL="0" algn="l" defTabSz="914367" rtl="0" eaLnBrk="1" latinLnBrk="0" hangingPunct="1">
                <a:lnSpc>
                  <a:spcPct val="90000"/>
                </a:lnSpc>
                <a:spcAft>
                  <a:spcPts val="588"/>
                </a:spcAft>
              </a:pPr>
              <a:r>
                <a:rPr lang="en-US" sz="980" kern="1200" dirty="0">
                  <a:gradFill>
                    <a:gsLst>
                      <a:gs pos="82301">
                        <a:srgbClr val="292929"/>
                      </a:gs>
                      <a:gs pos="62000">
                        <a:srgbClr val="292929"/>
                      </a:gs>
                    </a:gsLst>
                    <a:lin ang="5400000" scaled="0"/>
                  </a:gradFill>
                  <a:latin typeface="+mn-lt"/>
                  <a:ea typeface="+mn-ea"/>
                  <a:cs typeface="+mn-cs"/>
                </a:rPr>
                <a:t>Main colors</a:t>
              </a:r>
            </a:p>
          </p:txBody>
        </p:sp>
        <p:sp>
          <p:nvSpPr>
            <p:cNvPr id="32" name="TextBox 31"/>
            <p:cNvSpPr txBox="1"/>
            <p:nvPr userDrawn="1"/>
          </p:nvSpPr>
          <p:spPr>
            <a:xfrm rot="5400000">
              <a:off x="11746691" y="4228746"/>
              <a:ext cx="2647253" cy="326834"/>
            </a:xfrm>
            <a:prstGeom prst="rect">
              <a:avLst/>
            </a:prstGeom>
            <a:noFill/>
          </p:spPr>
          <p:txBody>
            <a:bodyPr wrap="none" lIns="0" tIns="91440" rIns="182880" bIns="91440" rtlCol="0">
              <a:spAutoFit/>
            </a:bodyPr>
            <a:lstStyle/>
            <a:p>
              <a:pPr marL="0" algn="l" defTabSz="914367" rtl="0" eaLnBrk="1" latinLnBrk="0" hangingPunct="1">
                <a:lnSpc>
                  <a:spcPct val="90000"/>
                </a:lnSpc>
                <a:spcAft>
                  <a:spcPts val="588"/>
                </a:spcAft>
              </a:pPr>
              <a:r>
                <a:rPr lang="en-US" sz="98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14102" fontAlgn="base">
                <a:lnSpc>
                  <a:spcPct val="100000"/>
                </a:lnSpc>
                <a:spcBef>
                  <a:spcPct val="0"/>
                </a:spcBef>
                <a:spcAft>
                  <a:spcPct val="0"/>
                </a:spcAft>
              </a:pPr>
              <a:r>
                <a:rPr lang="en-US" sz="490" dirty="0">
                  <a:gradFill>
                    <a:gsLst>
                      <a:gs pos="2092">
                        <a:srgbClr val="F8F8F8"/>
                      </a:gs>
                      <a:gs pos="10042">
                        <a:srgbClr val="F8F8F8"/>
                      </a:gs>
                    </a:gsLst>
                    <a:lin ang="5400000" scaled="0"/>
                  </a:gradFill>
                  <a:ea typeface="Segoe UI" pitchFamily="34" charset="0"/>
                  <a:cs typeface="Segoe UI" pitchFamily="34" charset="0"/>
                </a:rPr>
                <a:t>R:</a:t>
              </a:r>
              <a:r>
                <a:rPr lang="en-US" sz="49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490" dirty="0">
                <a:gradFill>
                  <a:gsLst>
                    <a:gs pos="2092">
                      <a:srgbClr val="F8F8F8"/>
                    </a:gs>
                    <a:gs pos="10042">
                      <a:srgbClr val="F8F8F8"/>
                    </a:gs>
                  </a:gsLst>
                  <a:lin ang="5400000" scaled="0"/>
                </a:gradFill>
                <a:ea typeface="Segoe UI" pitchFamily="34" charset="0"/>
                <a:cs typeface="Segoe UI" pitchFamily="34" charset="0"/>
              </a:endParaRPr>
            </a:p>
          </p:txBody>
        </p:sp>
        <p:sp>
          <p:nvSpPr>
            <p:cNvPr id="23" name="Rectangle 22"/>
            <p:cNvSpPr/>
            <p:nvPr userDrawn="1"/>
          </p:nvSpPr>
          <p:spPr bwMode="auto">
            <a:xfrm rot="5400000">
              <a:off x="12328888" y="3353997"/>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dirty="0">
                  <a:gradFill>
                    <a:gsLst>
                      <a:gs pos="0">
                        <a:srgbClr val="FFFFFF"/>
                      </a:gs>
                      <a:gs pos="100000">
                        <a:srgbClr val="FFFFFF"/>
                      </a:gs>
                    </a:gsLst>
                    <a:lin ang="5400000" scaled="0"/>
                  </a:gradFill>
                  <a:latin typeface="+mn-lt"/>
                  <a:ea typeface="Segoe UI" pitchFamily="34" charset="0"/>
                  <a:cs typeface="Segoe UI" pitchFamily="34" charset="0"/>
                </a:rPr>
                <a:t>Light Blue</a:t>
              </a:r>
            </a:p>
            <a:p>
              <a:pPr algn="l" defTabSz="914102" fontAlgn="base">
                <a:lnSpc>
                  <a:spcPct val="100000"/>
                </a:lnSpc>
                <a:spcBef>
                  <a:spcPct val="0"/>
                </a:spcBef>
                <a:spcAft>
                  <a:spcPct val="0"/>
                </a:spcAft>
              </a:pPr>
              <a:r>
                <a:rPr lang="en-US" sz="490" dirty="0">
                  <a:gradFill>
                    <a:gsLst>
                      <a:gs pos="2092">
                        <a:srgbClr val="F8F8F8"/>
                      </a:gs>
                      <a:gs pos="10042">
                        <a:srgbClr val="F8F8F8"/>
                      </a:gs>
                    </a:gsLst>
                    <a:lin ang="5400000" scaled="0"/>
                  </a:gradFill>
                  <a:ea typeface="Segoe UI" pitchFamily="34" charset="0"/>
                  <a:cs typeface="Segoe UI" pitchFamily="34" charset="0"/>
                </a:rPr>
                <a:t>R:16</a:t>
              </a:r>
              <a:r>
                <a:rPr lang="en-US" sz="490" baseline="0" dirty="0">
                  <a:gradFill>
                    <a:gsLst>
                      <a:gs pos="2092">
                        <a:srgbClr val="F8F8F8"/>
                      </a:gs>
                      <a:gs pos="10042">
                        <a:srgbClr val="F8F8F8"/>
                      </a:gs>
                    </a:gsLst>
                    <a:lin ang="5400000" scaled="0"/>
                  </a:gradFill>
                  <a:ea typeface="Segoe UI" pitchFamily="34" charset="0"/>
                  <a:cs typeface="Segoe UI" pitchFamily="34" charset="0"/>
                </a:rPr>
                <a:t> G:124 B:16</a:t>
              </a:r>
              <a:endParaRPr lang="en-US" sz="490" dirty="0">
                <a:gradFill>
                  <a:gsLst>
                    <a:gs pos="2092">
                      <a:srgbClr val="F8F8F8"/>
                    </a:gs>
                    <a:gs pos="10042">
                      <a:srgbClr val="F8F8F8"/>
                    </a:gs>
                  </a:gsLst>
                  <a:lin ang="5400000" scaled="0"/>
                </a:gradFill>
                <a:ea typeface="Segoe UI" pitchFamily="34" charset="0"/>
                <a:cs typeface="Segoe UI" pitchFamily="34" charset="0"/>
              </a:endParaRPr>
            </a:p>
          </p:txBody>
        </p:sp>
        <p:sp>
          <p:nvSpPr>
            <p:cNvPr id="24" name="Rectangle 23"/>
            <p:cNvSpPr/>
            <p:nvPr userDrawn="1"/>
          </p:nvSpPr>
          <p:spPr bwMode="auto">
            <a:xfrm rot="5400000">
              <a:off x="12328888" y="4272719"/>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14102" fontAlgn="base">
                <a:lnSpc>
                  <a:spcPct val="100000"/>
                </a:lnSpc>
                <a:spcBef>
                  <a:spcPct val="0"/>
                </a:spcBef>
                <a:spcAft>
                  <a:spcPct val="0"/>
                </a:spcAft>
              </a:pPr>
              <a:r>
                <a:rPr lang="en-US" sz="49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3541484870"/>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 id="2147483841" r:id="rId12"/>
    <p:sldLayoutId id="2147483842" r:id="rId13"/>
    <p:sldLayoutId id="2147483843" r:id="rId14"/>
    <p:sldLayoutId id="2147483844" r:id="rId15"/>
    <p:sldLayoutId id="2147483845" r:id="rId16"/>
    <p:sldLayoutId id="2147483846" r:id="rId17"/>
    <p:sldLayoutId id="2147483847" r:id="rId18"/>
    <p:sldLayoutId id="2147483848" r:id="rId19"/>
    <p:sldLayoutId id="2147483849" r:id="rId20"/>
    <p:sldLayoutId id="2147483850" r:id="rId21"/>
    <p:sldLayoutId id="2147483851" r:id="rId22"/>
  </p:sldLayoutIdLst>
  <p:transition>
    <p:fade/>
  </p:transition>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74.xml"/></Relationships>
</file>

<file path=ppt/slides/_rels/slide1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0.xml"/><Relationship Id="rId1" Type="http://schemas.openxmlformats.org/officeDocument/2006/relationships/slideLayout" Target="../slideLayouts/slideLayout442.xml"/><Relationship Id="rId4" Type="http://schemas.openxmlformats.org/officeDocument/2006/relationships/image" Target="../media/image114.png"/></Relationships>
</file>

<file path=ppt/slides/_rels/slide1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1.xml"/><Relationship Id="rId1" Type="http://schemas.openxmlformats.org/officeDocument/2006/relationships/slideLayout" Target="../slideLayouts/slideLayout421.xml"/><Relationship Id="rId4" Type="http://schemas.openxmlformats.org/officeDocument/2006/relationships/image" Target="../media/image11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2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4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42.xml"/></Relationships>
</file>

<file path=ppt/slides/_rels/slide15.xml.rels><?xml version="1.0" encoding="UTF-8" standalone="yes"?>
<Relationships xmlns="http://schemas.openxmlformats.org/package/2006/relationships"><Relationship Id="rId8" Type="http://schemas.openxmlformats.org/officeDocument/2006/relationships/image" Target="../media/image122.emf"/><Relationship Id="rId13" Type="http://schemas.openxmlformats.org/officeDocument/2006/relationships/image" Target="../media/image127.png"/><Relationship Id="rId18" Type="http://schemas.openxmlformats.org/officeDocument/2006/relationships/image" Target="../media/image132.png"/><Relationship Id="rId3" Type="http://schemas.openxmlformats.org/officeDocument/2006/relationships/image" Target="../media/image117.png"/><Relationship Id="rId7" Type="http://schemas.openxmlformats.org/officeDocument/2006/relationships/image" Target="../media/image121.emf"/><Relationship Id="rId12" Type="http://schemas.openxmlformats.org/officeDocument/2006/relationships/image" Target="../media/image126.png"/><Relationship Id="rId17" Type="http://schemas.openxmlformats.org/officeDocument/2006/relationships/image" Target="../media/image131.png"/><Relationship Id="rId2" Type="http://schemas.openxmlformats.org/officeDocument/2006/relationships/notesSlide" Target="../notesSlides/notesSlide15.xml"/><Relationship Id="rId16" Type="http://schemas.openxmlformats.org/officeDocument/2006/relationships/image" Target="../media/image130.png"/><Relationship Id="rId20" Type="http://schemas.openxmlformats.org/officeDocument/2006/relationships/image" Target="../media/image134.png"/><Relationship Id="rId1" Type="http://schemas.openxmlformats.org/officeDocument/2006/relationships/slideLayout" Target="../slideLayouts/slideLayout442.xml"/><Relationship Id="rId6" Type="http://schemas.openxmlformats.org/officeDocument/2006/relationships/image" Target="../media/image120.emf"/><Relationship Id="rId11" Type="http://schemas.openxmlformats.org/officeDocument/2006/relationships/image" Target="../media/image125.png"/><Relationship Id="rId5" Type="http://schemas.openxmlformats.org/officeDocument/2006/relationships/image" Target="../media/image119.png"/><Relationship Id="rId15" Type="http://schemas.openxmlformats.org/officeDocument/2006/relationships/image" Target="../media/image129.png"/><Relationship Id="rId10" Type="http://schemas.openxmlformats.org/officeDocument/2006/relationships/image" Target="../media/image124.png"/><Relationship Id="rId19" Type="http://schemas.openxmlformats.org/officeDocument/2006/relationships/image" Target="../media/image133.png"/><Relationship Id="rId4" Type="http://schemas.openxmlformats.org/officeDocument/2006/relationships/image" Target="../media/image118.emf"/><Relationship Id="rId9" Type="http://schemas.openxmlformats.org/officeDocument/2006/relationships/image" Target="../media/image123.png"/><Relationship Id="rId14" Type="http://schemas.openxmlformats.org/officeDocument/2006/relationships/image" Target="../media/image128.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3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1.xml"/></Relationships>
</file>

<file path=ppt/slides/_rels/slide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xml"/><Relationship Id="rId1" Type="http://schemas.openxmlformats.org/officeDocument/2006/relationships/slideLayout" Target="../slideLayouts/slideLayout329.xml"/><Relationship Id="rId5" Type="http://schemas.openxmlformats.org/officeDocument/2006/relationships/image" Target="../media/image110.jpeg"/><Relationship Id="rId4" Type="http://schemas.openxmlformats.org/officeDocument/2006/relationships/hyperlink" Target="mailto:Shahed.Chowdhuri@microsoft.com"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1.xml"/></Relationships>
</file>

<file path=ppt/slides/_rels/slide23.xml.rels><?xml version="1.0" encoding="UTF-8" standalone="yes"?>
<Relationships xmlns="http://schemas.openxmlformats.org/package/2006/relationships"><Relationship Id="rId3" Type="http://schemas.openxmlformats.org/officeDocument/2006/relationships/image" Target="../media/image126.png"/><Relationship Id="rId7" Type="http://schemas.openxmlformats.org/officeDocument/2006/relationships/image" Target="../media/image138.png"/><Relationship Id="rId2" Type="http://schemas.openxmlformats.org/officeDocument/2006/relationships/notesSlide" Target="../notesSlides/notesSlide17.xml"/><Relationship Id="rId1" Type="http://schemas.openxmlformats.org/officeDocument/2006/relationships/slideLayout" Target="../slideLayouts/slideLayout142.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3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12.xml"/></Relationships>
</file>

<file path=ppt/slides/_rels/slide25.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475.xml"/><Relationship Id="rId4" Type="http://schemas.openxmlformats.org/officeDocument/2006/relationships/image" Target="../media/image141.png"/></Relationships>
</file>

<file path=ppt/slides/_rels/slide26.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47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75.xml"/></Relationships>
</file>

<file path=ppt/slides/_rels/slide28.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image" Target="../media/image136.png"/><Relationship Id="rId7" Type="http://schemas.openxmlformats.org/officeDocument/2006/relationships/image" Target="../media/image145.png"/><Relationship Id="rId12" Type="http://schemas.openxmlformats.org/officeDocument/2006/relationships/image" Target="../media/image150.emf"/><Relationship Id="rId2" Type="http://schemas.openxmlformats.org/officeDocument/2006/relationships/notesSlide" Target="../notesSlides/notesSlide18.xml"/><Relationship Id="rId1" Type="http://schemas.openxmlformats.org/officeDocument/2006/relationships/slideLayout" Target="../slideLayouts/slideLayout427.xml"/><Relationship Id="rId6" Type="http://schemas.openxmlformats.org/officeDocument/2006/relationships/image" Target="../media/image144.png"/><Relationship Id="rId11" Type="http://schemas.openxmlformats.org/officeDocument/2006/relationships/image" Target="../media/image149.emf"/><Relationship Id="rId5" Type="http://schemas.openxmlformats.org/officeDocument/2006/relationships/image" Target="../media/image143.png"/><Relationship Id="rId10" Type="http://schemas.openxmlformats.org/officeDocument/2006/relationships/image" Target="../media/image148.png"/><Relationship Id="rId4" Type="http://schemas.openxmlformats.org/officeDocument/2006/relationships/image" Target="../media/image142.png"/><Relationship Id="rId9" Type="http://schemas.openxmlformats.org/officeDocument/2006/relationships/image" Target="../media/image147.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4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4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hyperlink" Target="https://www.npmjs.com/package/azure-functions-core-tools" TargetMode="External"/><Relationship Id="rId2" Type="http://schemas.openxmlformats.org/officeDocument/2006/relationships/notesSlide" Target="../notesSlides/notesSlide21.xml"/><Relationship Id="rId1" Type="http://schemas.openxmlformats.org/officeDocument/2006/relationships/slideLayout" Target="../slideLayouts/slideLayout396.xml"/><Relationship Id="rId5" Type="http://schemas.openxmlformats.org/officeDocument/2006/relationships/image" Target="../media/image152.png"/><Relationship Id="rId4" Type="http://schemas.openxmlformats.org/officeDocument/2006/relationships/image" Target="../media/image151.png"/></Relationships>
</file>

<file path=ppt/slides/_rels/slide32.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22.xml"/><Relationship Id="rId1" Type="http://schemas.openxmlformats.org/officeDocument/2006/relationships/slideLayout" Target="../slideLayouts/slideLayout396.xml"/><Relationship Id="rId4" Type="http://schemas.openxmlformats.org/officeDocument/2006/relationships/image" Target="../media/image154.jpeg"/></Relationships>
</file>

<file path=ppt/slides/_rels/slide33.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23.xml"/><Relationship Id="rId1" Type="http://schemas.openxmlformats.org/officeDocument/2006/relationships/slideLayout" Target="../slideLayouts/slideLayout396.xml"/><Relationship Id="rId4" Type="http://schemas.openxmlformats.org/officeDocument/2006/relationships/image" Target="../media/image156.png"/></Relationships>
</file>

<file path=ppt/slides/_rels/slide34.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24.xml"/><Relationship Id="rId1" Type="http://schemas.openxmlformats.org/officeDocument/2006/relationships/slideLayout" Target="../slideLayouts/slideLayout460.xml"/></Relationships>
</file>

<file path=ppt/slides/_rels/slide35.xml.rels><?xml version="1.0" encoding="UTF-8" standalone="yes"?>
<Relationships xmlns="http://schemas.openxmlformats.org/package/2006/relationships"><Relationship Id="rId3" Type="http://schemas.openxmlformats.org/officeDocument/2006/relationships/hyperlink" Target="http://wakeupandcode.com/azure-functions-dev-workflow/" TargetMode="External"/><Relationship Id="rId2" Type="http://schemas.openxmlformats.org/officeDocument/2006/relationships/notesSlide" Target="../notesSlides/notesSlide25.xml"/><Relationship Id="rId1" Type="http://schemas.openxmlformats.org/officeDocument/2006/relationships/slideLayout" Target="../slideLayouts/slideLayout460.xml"/></Relationships>
</file>

<file path=ppt/slides/_rels/slide36.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26.xml"/><Relationship Id="rId1" Type="http://schemas.openxmlformats.org/officeDocument/2006/relationships/slideLayout" Target="../slideLayouts/slideLayout460.xml"/><Relationship Id="rId6" Type="http://schemas.openxmlformats.org/officeDocument/2006/relationships/hyperlink" Target="https://azure.microsoft.com/en-us/blog/announcing-the-preview-of-java-support-for-azure-functions" TargetMode="External"/><Relationship Id="rId5" Type="http://schemas.openxmlformats.org/officeDocument/2006/relationships/image" Target="../media/image159.png"/><Relationship Id="rId4" Type="http://schemas.openxmlformats.org/officeDocument/2006/relationships/hyperlink" Target="https://blogs.msdn.microsoft.com/appserviceteam/2017/09/25/develop-azure-functions-on-any-platform"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160.jpg"/><Relationship Id="rId2" Type="http://schemas.openxmlformats.org/officeDocument/2006/relationships/notesSlide" Target="../notesSlides/notesSlide27.xml"/><Relationship Id="rId1" Type="http://schemas.openxmlformats.org/officeDocument/2006/relationships/slideLayout" Target="../slideLayouts/slideLayout46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41.xml"/></Relationships>
</file>

<file path=ppt/slides/_rels/slide39.xml.rels><?xml version="1.0" encoding="UTF-8" standalone="yes"?>
<Relationships xmlns="http://schemas.openxmlformats.org/package/2006/relationships"><Relationship Id="rId8" Type="http://schemas.openxmlformats.org/officeDocument/2006/relationships/hyperlink" Target="https://github.com/DaveVoyles/NullspaceVR-web-portal/tree/master/AzureFunctions" TargetMode="External"/><Relationship Id="rId3" Type="http://schemas.openxmlformats.org/officeDocument/2006/relationships/hyperlink" Target="http://aka.ms/costafarms" TargetMode="External"/><Relationship Id="rId7" Type="http://schemas.openxmlformats.org/officeDocument/2006/relationships/hyperlink" Target="https://github.com/simpledealersuite/media2azure" TargetMode="Externa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hyperlink" Target="https://github.com/FishAngler/AzureFunctions" TargetMode="External"/><Relationship Id="rId5" Type="http://schemas.openxmlformats.org/officeDocument/2006/relationships/hyperlink" Target="http://aka.ms/fishangler" TargetMode="External"/><Relationship Id="rId10" Type="http://schemas.openxmlformats.org/officeDocument/2006/relationships/hyperlink" Target="https://aka.ms/functionprojects" TargetMode="External"/><Relationship Id="rId4" Type="http://schemas.openxmlformats.org/officeDocument/2006/relationships/hyperlink" Target="https://github.com/joescars/CostaIoTSensorProject" TargetMode="External"/><Relationship Id="rId9" Type="http://schemas.openxmlformats.org/officeDocument/2006/relationships/hyperlink" Target="https://github.com/Missing-Children-Society-Canada"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8" Type="http://schemas.openxmlformats.org/officeDocument/2006/relationships/hyperlink" Target="https://github.com/azure/azure-webjobs-sdk-templates" TargetMode="External"/><Relationship Id="rId3" Type="http://schemas.openxmlformats.org/officeDocument/2006/relationships/hyperlink" Target="https://github.com/Azure/azure-webjobs-sdk-script/" TargetMode="External"/><Relationship Id="rId7" Type="http://schemas.openxmlformats.org/officeDocument/2006/relationships/hyperlink" Target="https://github.com/projectkudu/AzureFunctionsPortal" TargetMode="External"/><Relationship Id="rId2" Type="http://schemas.openxmlformats.org/officeDocument/2006/relationships/hyperlink" Target="https://github.com/Azure/Azure-Functions" TargetMode="External"/><Relationship Id="rId1" Type="http://schemas.openxmlformats.org/officeDocument/2006/relationships/slideLayout" Target="../slideLayouts/slideLayout413.xml"/><Relationship Id="rId6" Type="http://schemas.openxmlformats.org/officeDocument/2006/relationships/hyperlink" Target="https://github.com/Azure/azure-functions-cli" TargetMode="External"/><Relationship Id="rId5" Type="http://schemas.openxmlformats.org/officeDocument/2006/relationships/hyperlink" Target="https://github.com/Azure/azure-webjobs-sdk-extensions/" TargetMode="External"/><Relationship Id="rId4" Type="http://schemas.openxmlformats.org/officeDocument/2006/relationships/hyperlink" Target="https://github.com/Azure/azure-webjobs-sdk/" TargetMode="External"/><Relationship Id="rId9" Type="http://schemas.openxmlformats.org/officeDocument/2006/relationships/hyperlink" Target="https://github.com/azure/azure-webjobs-sdk-script-samples"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aka.ms/TryFunctions" TargetMode="External"/><Relationship Id="rId2" Type="http://schemas.openxmlformats.org/officeDocument/2006/relationships/notesSlide" Target="../notesSlides/notesSlide29.xml"/><Relationship Id="rId1" Type="http://schemas.openxmlformats.org/officeDocument/2006/relationships/slideLayout" Target="../slideLayouts/slideLayout448.xml"/><Relationship Id="rId5" Type="http://schemas.openxmlformats.org/officeDocument/2006/relationships/image" Target="../media/image161.png"/><Relationship Id="rId4" Type="http://schemas.openxmlformats.org/officeDocument/2006/relationships/hyperlink" Target="https://aka.ms/func-github" TargetMode="External"/></Relationships>
</file>

<file path=ppt/slides/_rels/slide42.xml.rels><?xml version="1.0" encoding="UTF-8" standalone="yes"?>
<Relationships xmlns="http://schemas.openxmlformats.org/package/2006/relationships"><Relationship Id="rId2" Type="http://schemas.openxmlformats.org/officeDocument/2006/relationships/hyperlink" Target="https://aka.ms/phillyfunctions" TargetMode="External"/><Relationship Id="rId1" Type="http://schemas.openxmlformats.org/officeDocument/2006/relationships/slideLayout" Target="../slideLayouts/slideLayout413.xml"/></Relationships>
</file>

<file path=ppt/slides/_rels/slide43.xml.rels><?xml version="1.0" encoding="UTF-8" standalone="yes"?>
<Relationships xmlns="http://schemas.openxmlformats.org/package/2006/relationships"><Relationship Id="rId3" Type="http://schemas.openxmlformats.org/officeDocument/2006/relationships/hyperlink" Target="mailto:shchowd@microsoft.com" TargetMode="External"/><Relationship Id="rId2" Type="http://schemas.openxmlformats.org/officeDocument/2006/relationships/notesSlide" Target="../notesSlides/notesSlide30.xml"/><Relationship Id="rId1" Type="http://schemas.openxmlformats.org/officeDocument/2006/relationships/slideLayout" Target="../slideLayouts/slideLayout509.xml"/><Relationship Id="rId5" Type="http://schemas.openxmlformats.org/officeDocument/2006/relationships/image" Target="../media/image162.jpg"/><Relationship Id="rId4" Type="http://schemas.openxmlformats.org/officeDocument/2006/relationships/hyperlink" Target="http://twitter.com/shahedc"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4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4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4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42.xml"/></Relationships>
</file>

<file path=ppt/slides/_rels/slide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9.xml"/><Relationship Id="rId1" Type="http://schemas.openxmlformats.org/officeDocument/2006/relationships/slideLayout" Target="../slideLayouts/slideLayout442.xml"/><Relationship Id="rId5" Type="http://schemas.microsoft.com/office/2007/relationships/hdphoto" Target="../media/hdphoto2.wdp"/><Relationship Id="rId4" Type="http://schemas.openxmlformats.org/officeDocument/2006/relationships/image" Target="../media/image1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alpha val="49000"/>
          </a:schemeClr>
        </a:solidFill>
        <a:effectLst/>
      </p:bgPr>
    </p:bg>
    <p:spTree>
      <p:nvGrpSpPr>
        <p:cNvPr id="1" name=""/>
        <p:cNvGrpSpPr/>
        <p:nvPr/>
      </p:nvGrpSpPr>
      <p:grpSpPr>
        <a:xfrm>
          <a:off x="0" y="0"/>
          <a:ext cx="0" cy="0"/>
          <a:chOff x="0" y="0"/>
          <a:chExt cx="0" cy="0"/>
        </a:xfrm>
      </p:grpSpPr>
      <p:sp useBgFill="1">
        <p:nvSpPr>
          <p:cNvPr id="4" name="Rectangle 3"/>
          <p:cNvSpPr/>
          <p:nvPr/>
        </p:nvSpPr>
        <p:spPr bwMode="auto">
          <a:xfrm>
            <a:off x="80085" y="1636425"/>
            <a:ext cx="6822575" cy="5111778"/>
          </a:xfrm>
          <a:prstGeom prst="rect">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5" name="Title 2"/>
          <p:cNvSpPr txBox="1">
            <a:spLocks/>
          </p:cNvSpPr>
          <p:nvPr/>
        </p:nvSpPr>
        <p:spPr>
          <a:xfrm>
            <a:off x="180501" y="1905311"/>
            <a:ext cx="6722159" cy="1792596"/>
          </a:xfrm>
          <a:prstGeom prst="rect">
            <a:avLst/>
          </a:prstGeom>
        </p:spPr>
        <p:txBody>
          <a:bodyPr vert="horz" wrap="square" lIns="143407" tIns="89630" rIns="143407" bIns="89630" rtlCol="0" anchor="t">
            <a:noAutofit/>
          </a:bodyPr>
          <a:lstStyle>
            <a:lvl1pPr algn="l" defTabSz="932563" rtl="0" eaLnBrk="1" latinLnBrk="0" hangingPunct="1">
              <a:lnSpc>
                <a:spcPct val="90000"/>
              </a:lnSpc>
              <a:spcBef>
                <a:spcPct val="0"/>
              </a:spcBef>
              <a:buNone/>
              <a:defRPr lang="en-US" sz="47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b="1" dirty="0"/>
              <a:t>Going </a:t>
            </a:r>
            <a:r>
              <a:rPr lang="en-US" b="1" dirty="0" err="1"/>
              <a:t>Serverless</a:t>
            </a:r>
            <a:r>
              <a:rPr lang="en-US" b="1" dirty="0"/>
              <a:t> With</a:t>
            </a:r>
          </a:p>
          <a:p>
            <a:r>
              <a:rPr lang="en-US" b="1" dirty="0"/>
              <a:t>Azure Functions</a:t>
            </a:r>
          </a:p>
        </p:txBody>
      </p:sp>
      <p:sp>
        <p:nvSpPr>
          <p:cNvPr id="6" name="Title 2"/>
          <p:cNvSpPr txBox="1">
            <a:spLocks/>
          </p:cNvSpPr>
          <p:nvPr/>
        </p:nvSpPr>
        <p:spPr>
          <a:xfrm>
            <a:off x="180501" y="4146030"/>
            <a:ext cx="5373119" cy="1792596"/>
          </a:xfrm>
          <a:prstGeom prst="rect">
            <a:avLst/>
          </a:prstGeom>
        </p:spPr>
        <p:txBody>
          <a:bodyPr vert="horz" wrap="square" lIns="143407" tIns="89630" rIns="143407" bIns="89630" rtlCol="0" anchor="t">
            <a:noAutofit/>
          </a:bodyPr>
          <a:lstStyle>
            <a:lvl1pPr algn="l" defTabSz="932563" rtl="0" eaLnBrk="1" latinLnBrk="0" hangingPunct="1">
              <a:lnSpc>
                <a:spcPct val="90000"/>
              </a:lnSpc>
              <a:spcBef>
                <a:spcPct val="0"/>
              </a:spcBef>
              <a:buNone/>
              <a:defRPr lang="en-US" sz="47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14192"/>
            <a:r>
              <a:rPr lang="en-US" sz="2745" spc="-100" dirty="0">
                <a:gradFill>
                  <a:gsLst>
                    <a:gs pos="1250">
                      <a:srgbClr val="FFFFFF"/>
                    </a:gs>
                    <a:gs pos="100000">
                      <a:srgbClr val="FFFFFF"/>
                    </a:gs>
                  </a:gsLst>
                  <a:lin ang="5400000" scaled="0"/>
                </a:gradFill>
                <a:latin typeface="Segoe UI Light"/>
              </a:rPr>
              <a:t>Shahed Chowdhuri</a:t>
            </a:r>
          </a:p>
          <a:p>
            <a:pPr defTabSz="914192"/>
            <a:r>
              <a:rPr lang="en-US" sz="2745" spc="-100" dirty="0">
                <a:gradFill>
                  <a:gsLst>
                    <a:gs pos="1250">
                      <a:srgbClr val="FFFFFF"/>
                    </a:gs>
                    <a:gs pos="100000">
                      <a:srgbClr val="FFFFFF"/>
                    </a:gs>
                  </a:gsLst>
                  <a:lin ang="5400000" scaled="0"/>
                </a:gradFill>
                <a:latin typeface="Segoe UI Light"/>
              </a:rPr>
              <a:t>Sr. Technical Evangelist @ Microsoft</a:t>
            </a:r>
          </a:p>
          <a:p>
            <a:pPr defTabSz="914192"/>
            <a:r>
              <a:rPr lang="en-US" sz="2745" spc="-100" dirty="0">
                <a:gradFill>
                  <a:gsLst>
                    <a:gs pos="1250">
                      <a:srgbClr val="FFFFFF"/>
                    </a:gs>
                    <a:gs pos="100000">
                      <a:srgbClr val="FFFFFF"/>
                    </a:gs>
                  </a:gsLst>
                  <a:lin ang="5400000" scaled="0"/>
                </a:gradFill>
                <a:latin typeface="Segoe UI Light"/>
              </a:rPr>
              <a:t>     @</a:t>
            </a:r>
            <a:r>
              <a:rPr lang="en-US" sz="2745" spc="-100" dirty="0" err="1">
                <a:gradFill>
                  <a:gsLst>
                    <a:gs pos="1250">
                      <a:srgbClr val="FFFFFF"/>
                    </a:gs>
                    <a:gs pos="100000">
                      <a:srgbClr val="FFFFFF"/>
                    </a:gs>
                  </a:gsLst>
                  <a:lin ang="5400000" scaled="0"/>
                </a:gradFill>
                <a:latin typeface="Segoe UI Light"/>
              </a:rPr>
              <a:t>shahedC</a:t>
            </a:r>
            <a:endParaRPr lang="en-US" sz="2745" spc="-100" dirty="0">
              <a:gradFill>
                <a:gsLst>
                  <a:gs pos="1250">
                    <a:srgbClr val="FFFFFF"/>
                  </a:gs>
                  <a:gs pos="100000">
                    <a:srgbClr val="FFFFFF"/>
                  </a:gs>
                </a:gsLst>
                <a:lin ang="5400000" scaled="0"/>
              </a:gradFill>
              <a:latin typeface="Segoe UI Light"/>
            </a:endParaRPr>
          </a:p>
        </p:txBody>
      </p:sp>
      <p:sp>
        <p:nvSpPr>
          <p:cNvPr id="7" name="Freeform 5"/>
          <p:cNvSpPr>
            <a:spLocks/>
          </p:cNvSpPr>
          <p:nvPr/>
        </p:nvSpPr>
        <p:spPr bwMode="auto">
          <a:xfrm>
            <a:off x="310004" y="5062601"/>
            <a:ext cx="298187" cy="291171"/>
          </a:xfrm>
          <a:custGeom>
            <a:avLst/>
            <a:gdLst>
              <a:gd name="T0" fmla="*/ 3 w 121"/>
              <a:gd name="T1" fmla="*/ 90 h 119"/>
              <a:gd name="T2" fmla="*/ 87 w 121"/>
              <a:gd name="T3" fmla="*/ 83 h 119"/>
              <a:gd name="T4" fmla="*/ 109 w 121"/>
              <a:gd name="T5" fmla="*/ 30 h 119"/>
              <a:gd name="T6" fmla="*/ 121 w 121"/>
              <a:gd name="T7" fmla="*/ 17 h 119"/>
              <a:gd name="T8" fmla="*/ 108 w 121"/>
              <a:gd name="T9" fmla="*/ 20 h 119"/>
              <a:gd name="T10" fmla="*/ 118 w 121"/>
              <a:gd name="T11" fmla="*/ 7 h 119"/>
              <a:gd name="T12" fmla="*/ 103 w 121"/>
              <a:gd name="T13" fmla="*/ 12 h 119"/>
              <a:gd name="T14" fmla="*/ 75 w 121"/>
              <a:gd name="T15" fmla="*/ 7 h 119"/>
              <a:gd name="T16" fmla="*/ 60 w 121"/>
              <a:gd name="T17" fmla="*/ 34 h 119"/>
              <a:gd name="T18" fmla="*/ 11 w 121"/>
              <a:gd name="T19" fmla="*/ 9 h 119"/>
              <a:gd name="T20" fmla="*/ 18 w 121"/>
              <a:gd name="T21" fmla="*/ 41 h 119"/>
              <a:gd name="T22" fmla="*/ 8 w 121"/>
              <a:gd name="T23" fmla="*/ 39 h 119"/>
              <a:gd name="T24" fmla="*/ 25 w 121"/>
              <a:gd name="T25" fmla="*/ 63 h 119"/>
              <a:gd name="T26" fmla="*/ 16 w 121"/>
              <a:gd name="T27" fmla="*/ 64 h 119"/>
              <a:gd name="T28" fmla="*/ 38 w 121"/>
              <a:gd name="T29" fmla="*/ 80 h 119"/>
              <a:gd name="T30" fmla="*/ 3 w 121"/>
              <a:gd name="T31" fmla="*/ 9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1" h="119">
                <a:moveTo>
                  <a:pt x="3" y="90"/>
                </a:moveTo>
                <a:cubicBezTo>
                  <a:pt x="3" y="90"/>
                  <a:pt x="46" y="119"/>
                  <a:pt x="87" y="83"/>
                </a:cubicBezTo>
                <a:cubicBezTo>
                  <a:pt x="104" y="68"/>
                  <a:pt x="109" y="48"/>
                  <a:pt x="109" y="30"/>
                </a:cubicBezTo>
                <a:cubicBezTo>
                  <a:pt x="109" y="30"/>
                  <a:pt x="119" y="22"/>
                  <a:pt x="121" y="17"/>
                </a:cubicBezTo>
                <a:cubicBezTo>
                  <a:pt x="121" y="17"/>
                  <a:pt x="114" y="19"/>
                  <a:pt x="108" y="20"/>
                </a:cubicBezTo>
                <a:cubicBezTo>
                  <a:pt x="108" y="20"/>
                  <a:pt x="118" y="13"/>
                  <a:pt x="118" y="7"/>
                </a:cubicBezTo>
                <a:cubicBezTo>
                  <a:pt x="118" y="7"/>
                  <a:pt x="110" y="11"/>
                  <a:pt x="103" y="12"/>
                </a:cubicBezTo>
                <a:cubicBezTo>
                  <a:pt x="103" y="12"/>
                  <a:pt x="89" y="0"/>
                  <a:pt x="75" y="7"/>
                </a:cubicBezTo>
                <a:cubicBezTo>
                  <a:pt x="61" y="14"/>
                  <a:pt x="60" y="25"/>
                  <a:pt x="60" y="34"/>
                </a:cubicBezTo>
                <a:cubicBezTo>
                  <a:pt x="60" y="34"/>
                  <a:pt x="30" y="33"/>
                  <a:pt x="11" y="9"/>
                </a:cubicBezTo>
                <a:cubicBezTo>
                  <a:pt x="11" y="9"/>
                  <a:pt x="0" y="27"/>
                  <a:pt x="18" y="41"/>
                </a:cubicBezTo>
                <a:cubicBezTo>
                  <a:pt x="18" y="41"/>
                  <a:pt x="13" y="42"/>
                  <a:pt x="8" y="39"/>
                </a:cubicBezTo>
                <a:cubicBezTo>
                  <a:pt x="8" y="39"/>
                  <a:pt x="6" y="58"/>
                  <a:pt x="25" y="63"/>
                </a:cubicBezTo>
                <a:cubicBezTo>
                  <a:pt x="25" y="63"/>
                  <a:pt x="19" y="64"/>
                  <a:pt x="16" y="64"/>
                </a:cubicBezTo>
                <a:cubicBezTo>
                  <a:pt x="16" y="64"/>
                  <a:pt x="20" y="79"/>
                  <a:pt x="38" y="80"/>
                </a:cubicBezTo>
                <a:cubicBezTo>
                  <a:pt x="38" y="80"/>
                  <a:pt x="28" y="92"/>
                  <a:pt x="3" y="90"/>
                </a:cubicBezTo>
                <a:close/>
              </a:path>
            </a:pathLst>
          </a:custGeom>
          <a:solidFill>
            <a:schemeClr val="tx1"/>
          </a:solidFill>
          <a:ln>
            <a:noFill/>
          </a:ln>
        </p:spPr>
        <p:txBody>
          <a:bodyPr vert="horz" wrap="square" lIns="89642" tIns="44821" rIns="89642" bIns="44821" numCol="1" anchor="t" anchorCtr="0" compatLnSpc="1">
            <a:prstTxWarp prst="textNoShape">
              <a:avLst/>
            </a:prstTxWarp>
          </a:bodyPr>
          <a:lstStyle/>
          <a:p>
            <a:pPr defTabSz="914367"/>
            <a:endParaRPr lang="en-US" sz="1765">
              <a:solidFill>
                <a:srgbClr val="FFFFFF"/>
              </a:solidFill>
              <a:latin typeface="Segoe UI Semilight"/>
            </a:endParaRPr>
          </a:p>
        </p:txBody>
      </p:sp>
    </p:spTree>
    <p:extLst>
      <p:ext uri="{BB962C8B-B14F-4D97-AF65-F5344CB8AC3E}">
        <p14:creationId xmlns:p14="http://schemas.microsoft.com/office/powerpoint/2010/main" val="2438910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Plus 17"/>
          <p:cNvSpPr/>
          <p:nvPr/>
        </p:nvSpPr>
        <p:spPr bwMode="auto">
          <a:xfrm>
            <a:off x="5683283" y="3332778"/>
            <a:ext cx="787531" cy="684279"/>
          </a:xfrm>
          <a:prstGeom prst="mathPlus">
            <a:avLst>
              <a:gd name="adj1" fmla="val 8757"/>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marL="0" marR="0" lvl="0" indent="0" algn="ctr" defTabSz="932114" rtl="0" eaLnBrk="1" fontAlgn="base" latinLnBrk="0" hangingPunct="1">
              <a:lnSpc>
                <a:spcPct val="90000"/>
              </a:lnSpc>
              <a:spcBef>
                <a:spcPct val="0"/>
              </a:spcBef>
              <a:spcAft>
                <a:spcPct val="0"/>
              </a:spcAft>
              <a:buClrTx/>
              <a:buSzTx/>
              <a:buFontTx/>
              <a:buNone/>
              <a:tabLst/>
              <a:defRPr/>
            </a:pPr>
            <a:endParaRPr kumimoji="0" lang="en-US" sz="18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9" name="TextBox 18"/>
          <p:cNvSpPr txBox="1"/>
          <p:nvPr/>
        </p:nvSpPr>
        <p:spPr>
          <a:xfrm>
            <a:off x="2392595" y="2010291"/>
            <a:ext cx="1866953" cy="566937"/>
          </a:xfrm>
          <a:prstGeom prst="rect">
            <a:avLst/>
          </a:prstGeom>
          <a:noFill/>
        </p:spPr>
        <p:txBody>
          <a:bodyPr wrap="square" lIns="182828" tIns="146263" rIns="182828" bIns="146263" rtlCol="0">
            <a:spAutoFit/>
          </a:bodyPr>
          <a:lstStyle/>
          <a:p>
            <a:pPr marL="0" marR="0" lvl="0" indent="0" algn="ctr" defTabSz="914192" rtl="0" eaLnBrk="1" fontAlgn="auto" latinLnBrk="0" hangingPunct="1">
              <a:lnSpc>
                <a:spcPct val="90000"/>
              </a:lnSpc>
              <a:spcBef>
                <a:spcPts val="0"/>
              </a:spcBef>
              <a:spcAft>
                <a:spcPts val="600"/>
              </a:spcAft>
              <a:buClrTx/>
              <a:buSzTx/>
              <a:buFontTx/>
              <a:buNone/>
              <a:tabLst/>
              <a:defRPr/>
            </a:pPr>
            <a:r>
              <a:rPr kumimoji="0" lang="en-US" sz="1961" b="0" i="0" u="none" strike="noStrike" kern="0" cap="none" spc="0" normalizeH="0" baseline="0" noProof="0">
                <a:ln>
                  <a:noFill/>
                </a:ln>
                <a:gradFill>
                  <a:gsLst>
                    <a:gs pos="2917">
                      <a:srgbClr val="353535"/>
                    </a:gs>
                    <a:gs pos="30000">
                      <a:srgbClr val="353535"/>
                    </a:gs>
                  </a:gsLst>
                  <a:lin ang="5400000" scaled="0"/>
                </a:gradFill>
                <a:effectLst/>
                <a:uLnTx/>
                <a:uFillTx/>
                <a:latin typeface="Segoe UI"/>
                <a:ea typeface="+mn-ea"/>
                <a:cs typeface="+mn-cs"/>
              </a:rPr>
              <a:t>Code</a:t>
            </a:r>
          </a:p>
        </p:txBody>
      </p:sp>
      <p:sp>
        <p:nvSpPr>
          <p:cNvPr id="20" name="TextBox 19"/>
          <p:cNvSpPr txBox="1"/>
          <p:nvPr/>
        </p:nvSpPr>
        <p:spPr>
          <a:xfrm>
            <a:off x="7569697" y="2010291"/>
            <a:ext cx="1866953" cy="566937"/>
          </a:xfrm>
          <a:prstGeom prst="rect">
            <a:avLst/>
          </a:prstGeom>
          <a:noFill/>
        </p:spPr>
        <p:txBody>
          <a:bodyPr wrap="square" lIns="182828" tIns="146263" rIns="182828" bIns="146263" rtlCol="0">
            <a:spAutoFit/>
          </a:bodyPr>
          <a:lstStyle/>
          <a:p>
            <a:pPr marL="0" marR="0" lvl="0" indent="0" algn="ctr" defTabSz="914192" rtl="0" eaLnBrk="1" fontAlgn="auto" latinLnBrk="0" hangingPunct="1">
              <a:lnSpc>
                <a:spcPct val="90000"/>
              </a:lnSpc>
              <a:spcBef>
                <a:spcPts val="0"/>
              </a:spcBef>
              <a:spcAft>
                <a:spcPts val="600"/>
              </a:spcAft>
              <a:buClrTx/>
              <a:buSzTx/>
              <a:buFontTx/>
              <a:buNone/>
              <a:tabLst/>
              <a:defRPr/>
            </a:pPr>
            <a:r>
              <a:rPr kumimoji="0" lang="en-US" sz="1961" b="0" i="0" u="none" strike="noStrike" kern="0" cap="none" spc="0" normalizeH="0" baseline="0" noProof="0">
                <a:ln>
                  <a:noFill/>
                </a:ln>
                <a:gradFill>
                  <a:gsLst>
                    <a:gs pos="2917">
                      <a:srgbClr val="353535"/>
                    </a:gs>
                    <a:gs pos="30000">
                      <a:srgbClr val="353535"/>
                    </a:gs>
                  </a:gsLst>
                  <a:lin ang="5400000" scaled="0"/>
                </a:gradFill>
                <a:effectLst/>
                <a:uLnTx/>
                <a:uFillTx/>
                <a:latin typeface="Segoe UI"/>
                <a:ea typeface="+mn-ea"/>
                <a:cs typeface="+mn-cs"/>
              </a:rPr>
              <a:t>Events + data</a:t>
            </a:r>
          </a:p>
        </p:txBody>
      </p:sp>
      <p:sp>
        <p:nvSpPr>
          <p:cNvPr id="25" name="TextBox 24"/>
          <p:cNvSpPr txBox="1"/>
          <p:nvPr/>
        </p:nvSpPr>
        <p:spPr>
          <a:xfrm>
            <a:off x="5045044" y="2010291"/>
            <a:ext cx="2197086" cy="566937"/>
          </a:xfrm>
          <a:prstGeom prst="rect">
            <a:avLst/>
          </a:prstGeom>
          <a:noFill/>
        </p:spPr>
        <p:txBody>
          <a:bodyPr wrap="square" lIns="182828" tIns="146263" rIns="182828" bIns="146263" rtlCol="0">
            <a:spAutoFit/>
          </a:bodyPr>
          <a:lstStyle/>
          <a:p>
            <a:pPr marL="0" marR="0" lvl="0" indent="0" algn="ctr" defTabSz="914192" rtl="0" eaLnBrk="1" fontAlgn="auto" latinLnBrk="0" hangingPunct="1">
              <a:lnSpc>
                <a:spcPct val="90000"/>
              </a:lnSpc>
              <a:spcBef>
                <a:spcPts val="0"/>
              </a:spcBef>
              <a:spcAft>
                <a:spcPts val="600"/>
              </a:spcAft>
              <a:buClrTx/>
              <a:buSzTx/>
              <a:buFontTx/>
              <a:buNone/>
              <a:tabLst/>
              <a:defRPr/>
            </a:pPr>
            <a:r>
              <a:rPr kumimoji="0" lang="en-US" sz="1961" b="0" i="0" u="none" strike="noStrike" kern="0" cap="none" spc="0" normalizeH="0" baseline="0" noProof="0">
                <a:ln>
                  <a:noFill/>
                </a:ln>
                <a:gradFill>
                  <a:gsLst>
                    <a:gs pos="2917">
                      <a:srgbClr val="353535"/>
                    </a:gs>
                    <a:gs pos="30000">
                      <a:srgbClr val="353535"/>
                    </a:gs>
                  </a:gsLst>
                  <a:lin ang="5400000" scaled="0"/>
                </a:gradFill>
                <a:effectLst/>
                <a:uLnTx/>
                <a:uFillTx/>
                <a:latin typeface="Segoe UI"/>
                <a:ea typeface="+mn-ea"/>
                <a:cs typeface="+mn-cs"/>
              </a:rPr>
              <a:t>Azure Functions</a:t>
            </a:r>
          </a:p>
        </p:txBody>
      </p:sp>
      <p:sp>
        <p:nvSpPr>
          <p:cNvPr id="4" name="Title 3"/>
          <p:cNvSpPr>
            <a:spLocks noGrp="1"/>
          </p:cNvSpPr>
          <p:nvPr>
            <p:ph type="title"/>
          </p:nvPr>
        </p:nvSpPr>
        <p:spPr/>
        <p:txBody>
          <a:bodyPr/>
          <a:lstStyle/>
          <a:p>
            <a:r>
              <a:rPr lang="en-US"/>
              <a:t>Introducing Functions</a:t>
            </a:r>
            <a:br>
              <a:rPr lang="en-US"/>
            </a:br>
            <a:endParaRPr lang="en-US"/>
          </a:p>
        </p:txBody>
      </p:sp>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r="65320"/>
          <a:stretch/>
        </p:blipFill>
        <p:spPr>
          <a:xfrm>
            <a:off x="1753188" y="2349836"/>
            <a:ext cx="1016723" cy="2793834"/>
          </a:xfrm>
          <a:prstGeom prst="rect">
            <a:avLst/>
          </a:prstGeom>
        </p:spPr>
      </p:pic>
      <p:pic>
        <p:nvPicPr>
          <p:cNvPr id="17" name="Picture 16"/>
          <p:cNvPicPr>
            <a:picLocks noChangeAspect="1"/>
          </p:cNvPicPr>
          <p:nvPr/>
        </p:nvPicPr>
        <p:blipFill rotWithShape="1">
          <a:blip r:embed="rId3" cstate="print">
            <a:extLst>
              <a:ext uri="{28A0092B-C50C-407E-A947-70E740481C1C}">
                <a14:useLocalDpi xmlns:a14="http://schemas.microsoft.com/office/drawing/2010/main" val="0"/>
              </a:ext>
            </a:extLst>
          </a:blip>
          <a:srcRect l="66505"/>
          <a:stretch/>
        </p:blipFill>
        <p:spPr>
          <a:xfrm>
            <a:off x="3689950" y="2337638"/>
            <a:ext cx="981977" cy="2793834"/>
          </a:xfrm>
          <a:prstGeom prst="rect">
            <a:avLst/>
          </a:prstGeom>
        </p:spPr>
      </p:pic>
      <p:pic>
        <p:nvPicPr>
          <p:cNvPr id="22" name="slash"/>
          <p:cNvPicPr>
            <a:picLocks noChangeAspect="1"/>
          </p:cNvPicPr>
          <p:nvPr/>
        </p:nvPicPr>
        <p:blipFill rotWithShape="1">
          <a:blip r:embed="rId3" cstate="print">
            <a:extLst>
              <a:ext uri="{28A0092B-C50C-407E-A947-70E740481C1C}">
                <a14:useLocalDpi xmlns:a14="http://schemas.microsoft.com/office/drawing/2010/main" val="0"/>
              </a:ext>
            </a:extLst>
          </a:blip>
          <a:srcRect l="32808" r="35159"/>
          <a:stretch/>
        </p:blipFill>
        <p:spPr>
          <a:xfrm>
            <a:off x="2708801" y="2353144"/>
            <a:ext cx="939112" cy="2793834"/>
          </a:xfrm>
          <a:prstGeom prst="rect">
            <a:avLst/>
          </a:prstGeom>
        </p:spPr>
      </p:pic>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93117" y="2387446"/>
            <a:ext cx="3019549" cy="2664659"/>
          </a:xfrm>
          <a:prstGeom prst="rect">
            <a:avLst/>
          </a:prstGeom>
        </p:spPr>
      </p:pic>
    </p:spTree>
    <p:extLst>
      <p:ext uri="{BB962C8B-B14F-4D97-AF65-F5344CB8AC3E}">
        <p14:creationId xmlns:p14="http://schemas.microsoft.com/office/powerpoint/2010/main" val="1370345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8"/>
                                        </p:tgtEl>
                                      </p:cBhvr>
                                    </p:animEffect>
                                    <p:set>
                                      <p:cBhvr>
                                        <p:cTn id="7" dur="1" fill="hold">
                                          <p:stCondLst>
                                            <p:cond delay="499"/>
                                          </p:stCondLst>
                                        </p:cTn>
                                        <p:tgtEl>
                                          <p:spTgt spid="18"/>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9"/>
                                        </p:tgtEl>
                                      </p:cBhvr>
                                    </p:animEffect>
                                    <p:set>
                                      <p:cBhvr>
                                        <p:cTn id="10" dur="1" fill="hold">
                                          <p:stCondLst>
                                            <p:cond delay="499"/>
                                          </p:stCondLst>
                                        </p:cTn>
                                        <p:tgtEl>
                                          <p:spTgt spid="19"/>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20"/>
                                        </p:tgtEl>
                                      </p:cBhvr>
                                    </p:animEffect>
                                    <p:set>
                                      <p:cBhvr>
                                        <p:cTn id="13" dur="1" fill="hold">
                                          <p:stCondLst>
                                            <p:cond delay="499"/>
                                          </p:stCondLst>
                                        </p:cTn>
                                        <p:tgtEl>
                                          <p:spTgt spid="20"/>
                                        </p:tgtEl>
                                        <p:attrNameLst>
                                          <p:attrName>style.visibility</p:attrName>
                                        </p:attrNameLst>
                                      </p:cBhvr>
                                      <p:to>
                                        <p:strVal val="hidden"/>
                                      </p:to>
                                    </p:set>
                                  </p:childTnLst>
                                </p:cTn>
                              </p:par>
                              <p:par>
                                <p:cTn id="14" presetID="42" presetClass="path" presetSubtype="0" decel="100000" fill="hold" nodeType="withEffect">
                                  <p:stCondLst>
                                    <p:cond delay="0"/>
                                  </p:stCondLst>
                                  <p:childTnLst>
                                    <p:animMotion origin="layout" path="M 4.61067E-6 -2.12438E-6 L -0.19441 -0.00567 " pathEditMode="relative" rAng="0" ptsTypes="AA">
                                      <p:cBhvr>
                                        <p:cTn id="15" dur="750" fill="hold"/>
                                        <p:tgtEl>
                                          <p:spTgt spid="21"/>
                                        </p:tgtEl>
                                        <p:attrNameLst>
                                          <p:attrName>ppt_x</p:attrName>
                                          <p:attrName>ppt_y</p:attrName>
                                        </p:attrNameLst>
                                      </p:cBhvr>
                                      <p:rCtr x="-9727" y="-295"/>
                                    </p:animMotion>
                                  </p:childTnLst>
                                </p:cTn>
                              </p:par>
                              <p:par>
                                <p:cTn id="16" presetID="42" presetClass="path" presetSubtype="0" decel="100000" fill="hold" nodeType="withEffect">
                                  <p:stCondLst>
                                    <p:cond delay="0"/>
                                  </p:stCondLst>
                                  <p:childTnLst>
                                    <p:animMotion origin="layout" path="M -3.57672E-6 -4.99319E-7 L 0.23296 -0.00658 " pathEditMode="relative" rAng="0" ptsTypes="AA">
                                      <p:cBhvr>
                                        <p:cTn id="17" dur="750" fill="hold"/>
                                        <p:tgtEl>
                                          <p:spTgt spid="16"/>
                                        </p:tgtEl>
                                        <p:attrNameLst>
                                          <p:attrName>ppt_x</p:attrName>
                                          <p:attrName>ppt_y</p:attrName>
                                        </p:attrNameLst>
                                      </p:cBhvr>
                                      <p:rCtr x="11642" y="-340"/>
                                    </p:animMotion>
                                  </p:childTnLst>
                                </p:cTn>
                              </p:par>
                              <p:par>
                                <p:cTn id="18" presetID="42" presetClass="path" presetSubtype="0" decel="100000" fill="hold" nodeType="withEffect">
                                  <p:stCondLst>
                                    <p:cond delay="0"/>
                                  </p:stCondLst>
                                  <p:childTnLst>
                                    <p:animMotion origin="layout" path="M -4.43707E-6 -4.79346E-6 L 0.23513 -0.00658 " pathEditMode="relative" rAng="0" ptsTypes="AA">
                                      <p:cBhvr>
                                        <p:cTn id="19" dur="750" fill="hold"/>
                                        <p:tgtEl>
                                          <p:spTgt spid="17"/>
                                        </p:tgtEl>
                                        <p:attrNameLst>
                                          <p:attrName>ppt_x</p:attrName>
                                          <p:attrName>ppt_y</p:attrName>
                                        </p:attrNameLst>
                                      </p:cBhvr>
                                      <p:rCtr x="11756" y="-340"/>
                                    </p:animMotion>
                                  </p:childTnLst>
                                </p:cTn>
                              </p:par>
                              <p:par>
                                <p:cTn id="20" presetID="42" presetClass="path" presetSubtype="0" decel="100000" fill="hold" nodeType="withEffect">
                                  <p:stCondLst>
                                    <p:cond delay="0"/>
                                  </p:stCondLst>
                                  <p:childTnLst>
                                    <p:animMotion origin="layout" path="M 1.33265E-6 -4.42578E-6 L 0.23219 -0.00658 " pathEditMode="relative" rAng="0" ptsTypes="AA">
                                      <p:cBhvr>
                                        <p:cTn id="21" dur="750" fill="hold"/>
                                        <p:tgtEl>
                                          <p:spTgt spid="22"/>
                                        </p:tgtEl>
                                        <p:attrNameLst>
                                          <p:attrName>ppt_x</p:attrName>
                                          <p:attrName>ppt_y</p:attrName>
                                        </p:attrNameLst>
                                      </p:cBhvr>
                                      <p:rCtr x="11603" y="-340"/>
                                    </p:animMotion>
                                  </p:childTnLst>
                                </p:cTn>
                              </p:par>
                              <p:par>
                                <p:cTn id="22" presetID="6" presetClass="emph" presetSubtype="0" decel="100000" fill="hold" nodeType="withEffect">
                                  <p:stCondLst>
                                    <p:cond delay="300"/>
                                  </p:stCondLst>
                                  <p:childTnLst>
                                    <p:animScale>
                                      <p:cBhvr>
                                        <p:cTn id="23" dur="450" fill="hold"/>
                                        <p:tgtEl>
                                          <p:spTgt spid="22"/>
                                        </p:tgtEl>
                                      </p:cBhvr>
                                      <p:by x="0" y="0"/>
                                    </p:animScale>
                                  </p:childTnLst>
                                </p:cTn>
                              </p:par>
                              <p:par>
                                <p:cTn id="24" presetID="10" presetClass="entr" presetSubtype="0" fill="hold" grpId="0" nodeType="withEffect">
                                  <p:stCondLst>
                                    <p:cond delay="75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par>
                                <p:cTn id="27" presetID="42" presetClass="path" presetSubtype="0" decel="100000" fill="hold" grpId="1" nodeType="withEffect">
                                  <p:stCondLst>
                                    <p:cond delay="750"/>
                                  </p:stCondLst>
                                  <p:childTnLst>
                                    <p:animMotion origin="layout" path="M 5.38678E-7 3.15933E-6 L 5.38678E-7 -0.05447 " pathEditMode="relative" rAng="0" ptsTypes="AA">
                                      <p:cBhvr>
                                        <p:cTn id="28" dur="500" spd="-100000" fill="hold"/>
                                        <p:tgtEl>
                                          <p:spTgt spid="25"/>
                                        </p:tgtEl>
                                        <p:attrNameLst>
                                          <p:attrName>ppt_x</p:attrName>
                                          <p:attrName>ppt_y</p:attrName>
                                        </p:attrNameLst>
                                      </p:cBhvr>
                                      <p:rCtr x="0" y="-272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20" grpId="0"/>
      <p:bldP spid="25" grpId="0"/>
      <p:bldP spid="25"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stretch>
            <a:fillRect/>
          </a:stretch>
        </p:blipFill>
        <p:spPr>
          <a:xfrm>
            <a:off x="429537" y="2060814"/>
            <a:ext cx="11560145" cy="2319362"/>
          </a:xfrm>
          <a:prstGeom prst="rect">
            <a:avLst/>
          </a:prstGeom>
        </p:spPr>
      </p:pic>
      <p:sp>
        <p:nvSpPr>
          <p:cNvPr id="21" name="TextBox 20"/>
          <p:cNvSpPr txBox="1"/>
          <p:nvPr/>
        </p:nvSpPr>
        <p:spPr>
          <a:xfrm>
            <a:off x="4104084" y="1375329"/>
            <a:ext cx="1250984" cy="472437"/>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ctr" defTabSz="914225" rtl="0" eaLnBrk="1" fontAlgn="auto" latinLnBrk="0" hangingPunct="1">
              <a:lnSpc>
                <a:spcPct val="90000"/>
              </a:lnSpc>
              <a:spcBef>
                <a:spcPts val="0"/>
              </a:spcBef>
              <a:spcAft>
                <a:spcPts val="0"/>
              </a:spcAft>
              <a:buClrTx/>
              <a:buSzTx/>
              <a:buFontTx/>
              <a:buNone/>
              <a:tabLst/>
              <a:defRPr/>
            </a:pPr>
            <a:r>
              <a:rPr kumimoji="0" lang="en-US" sz="1372" b="0" i="0" u="none" strike="noStrike" kern="1200" cap="none" spc="0" normalizeH="0" baseline="0" noProof="0" dirty="0">
                <a:ln>
                  <a:noFill/>
                </a:ln>
                <a:gradFill>
                  <a:gsLst>
                    <a:gs pos="0">
                      <a:srgbClr val="FFFFFF"/>
                    </a:gs>
                    <a:gs pos="100000">
                      <a:srgbClr val="FFFFFF"/>
                    </a:gs>
                  </a:gsLst>
                  <a:lin ang="16200000" scaled="1"/>
                </a:gradFill>
                <a:effectLst/>
                <a:uLnTx/>
                <a:uFillTx/>
                <a:latin typeface="Segoe UI Semibold" panose="020B0702040204020203" pitchFamily="34" charset="0"/>
                <a:ea typeface="+mn-ea"/>
                <a:cs typeface="Segoe UI Semibold" panose="020B0702040204020203" pitchFamily="34" charset="0"/>
              </a:rPr>
              <a:t>Trigger (data)</a:t>
            </a:r>
          </a:p>
        </p:txBody>
      </p:sp>
      <p:sp>
        <p:nvSpPr>
          <p:cNvPr id="26" name="TextBox 25"/>
          <p:cNvSpPr txBox="1"/>
          <p:nvPr/>
        </p:nvSpPr>
        <p:spPr>
          <a:xfrm>
            <a:off x="6507027" y="1375329"/>
            <a:ext cx="605339" cy="280605"/>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pPr marL="0" marR="0" lvl="0" indent="0" algn="ctr" defTabSz="914225" rtl="0" eaLnBrk="1" fontAlgn="auto" latinLnBrk="0" hangingPunct="1">
              <a:lnSpc>
                <a:spcPct val="90000"/>
              </a:lnSpc>
              <a:spcBef>
                <a:spcPts val="0"/>
              </a:spcBef>
              <a:spcAft>
                <a:spcPts val="0"/>
              </a:spcAft>
              <a:buClrTx/>
              <a:buSzTx/>
              <a:buFontTx/>
              <a:buNone/>
              <a:tabLst/>
              <a:defRPr/>
            </a:pPr>
            <a:r>
              <a:rPr kumimoji="0" lang="en-US" sz="1372" b="0" i="0" u="none" strike="noStrike" kern="1200" cap="none" spc="0" normalizeH="0" baseline="0" noProof="0" dirty="0">
                <a:ln>
                  <a:noFill/>
                </a:ln>
                <a:gradFill>
                  <a:gsLst>
                    <a:gs pos="0">
                      <a:srgbClr val="FFFFFF"/>
                    </a:gs>
                    <a:gs pos="100000">
                      <a:srgbClr val="FFFFFF"/>
                    </a:gs>
                  </a:gsLst>
                  <a:lin ang="16200000" scaled="1"/>
                </a:gradFill>
                <a:effectLst/>
                <a:uLnTx/>
                <a:uFillTx/>
                <a:latin typeface="Segoe UI Semibold" panose="020B0702040204020203" pitchFamily="34" charset="0"/>
                <a:ea typeface="+mn-ea"/>
                <a:cs typeface="Segoe UI Semibold" panose="020B0702040204020203" pitchFamily="34" charset="0"/>
              </a:rPr>
              <a:t>Input</a:t>
            </a:r>
          </a:p>
        </p:txBody>
      </p:sp>
      <p:sp>
        <p:nvSpPr>
          <p:cNvPr id="29" name="TextBox 28"/>
          <p:cNvSpPr txBox="1"/>
          <p:nvPr/>
        </p:nvSpPr>
        <p:spPr>
          <a:xfrm>
            <a:off x="9640488" y="1375329"/>
            <a:ext cx="605339" cy="280605"/>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pPr marL="0" marR="0" lvl="0" indent="0" algn="ctr" defTabSz="914225" rtl="0" eaLnBrk="1" fontAlgn="auto" latinLnBrk="0" hangingPunct="1">
              <a:lnSpc>
                <a:spcPct val="90000"/>
              </a:lnSpc>
              <a:spcBef>
                <a:spcPts val="0"/>
              </a:spcBef>
              <a:spcAft>
                <a:spcPts val="0"/>
              </a:spcAft>
              <a:buClrTx/>
              <a:buSzTx/>
              <a:buFontTx/>
              <a:buNone/>
              <a:tabLst/>
              <a:defRPr/>
            </a:pPr>
            <a:r>
              <a:rPr kumimoji="0" lang="en-US" sz="1372" b="0" i="0" u="none" strike="noStrike" kern="1200" cap="none" spc="0" normalizeH="0" baseline="0" noProof="0" dirty="0">
                <a:ln>
                  <a:noFill/>
                </a:ln>
                <a:gradFill>
                  <a:gsLst>
                    <a:gs pos="0">
                      <a:srgbClr val="FFFFFF"/>
                    </a:gs>
                    <a:gs pos="100000">
                      <a:srgbClr val="FFFFFF"/>
                    </a:gs>
                  </a:gsLst>
                  <a:lin ang="16200000" scaled="1"/>
                </a:gradFill>
                <a:effectLst/>
                <a:uLnTx/>
                <a:uFillTx/>
                <a:latin typeface="Segoe UI Semibold" panose="020B0702040204020203" pitchFamily="34" charset="0"/>
                <a:ea typeface="+mn-ea"/>
                <a:cs typeface="Segoe UI Semibold" panose="020B0702040204020203" pitchFamily="34" charset="0"/>
              </a:rPr>
              <a:t>Input</a:t>
            </a:r>
          </a:p>
        </p:txBody>
      </p:sp>
      <p:sp>
        <p:nvSpPr>
          <p:cNvPr id="36" name="TextBox 35"/>
          <p:cNvSpPr txBox="1"/>
          <p:nvPr/>
        </p:nvSpPr>
        <p:spPr>
          <a:xfrm>
            <a:off x="5822946" y="2467731"/>
            <a:ext cx="595911" cy="280605"/>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pPr marL="0" marR="0" lvl="0" indent="0" algn="ctr" defTabSz="914225" rtl="0" eaLnBrk="1" fontAlgn="auto" latinLnBrk="0" hangingPunct="1">
              <a:lnSpc>
                <a:spcPct val="90000"/>
              </a:lnSpc>
              <a:spcBef>
                <a:spcPts val="0"/>
              </a:spcBef>
              <a:spcAft>
                <a:spcPts val="0"/>
              </a:spcAft>
              <a:buClrTx/>
              <a:buSzTx/>
              <a:buFontTx/>
              <a:buNone/>
              <a:tabLst/>
              <a:defRPr/>
            </a:pPr>
            <a:r>
              <a:rPr kumimoji="0" lang="en-US" sz="1372" b="0" i="0" u="none" strike="noStrike" kern="1200" cap="none" spc="0" normalizeH="0" baseline="0" noProof="0" dirty="0">
                <a:ln>
                  <a:noFill/>
                </a:ln>
                <a:gradFill>
                  <a:gsLst>
                    <a:gs pos="0">
                      <a:srgbClr val="FFFFFF"/>
                    </a:gs>
                    <a:gs pos="100000">
                      <a:srgbClr val="FFFFFF"/>
                    </a:gs>
                  </a:gsLst>
                  <a:lin ang="16200000" scaled="1"/>
                </a:gradFill>
                <a:effectLst/>
                <a:uLnTx/>
                <a:uFillTx/>
                <a:latin typeface="Segoe UI Semibold" panose="020B0702040204020203" pitchFamily="34" charset="0"/>
                <a:ea typeface="+mn-ea"/>
                <a:cs typeface="Segoe UI Semibold" panose="020B0702040204020203" pitchFamily="34" charset="0"/>
              </a:rPr>
              <a:t>Code</a:t>
            </a:r>
          </a:p>
        </p:txBody>
      </p:sp>
      <p:sp>
        <p:nvSpPr>
          <p:cNvPr id="37" name="TextBox 36"/>
          <p:cNvSpPr txBox="1"/>
          <p:nvPr/>
        </p:nvSpPr>
        <p:spPr>
          <a:xfrm>
            <a:off x="713879" y="4616632"/>
            <a:ext cx="749916" cy="280605"/>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pPr marL="0" marR="0" lvl="0" indent="0" algn="ctr" defTabSz="914225" rtl="0" eaLnBrk="1" fontAlgn="auto" latinLnBrk="0" hangingPunct="1">
              <a:lnSpc>
                <a:spcPct val="90000"/>
              </a:lnSpc>
              <a:spcBef>
                <a:spcPts val="0"/>
              </a:spcBef>
              <a:spcAft>
                <a:spcPts val="0"/>
              </a:spcAft>
              <a:buClrTx/>
              <a:buSzTx/>
              <a:buFontTx/>
              <a:buNone/>
              <a:tabLst/>
              <a:defRPr/>
            </a:pPr>
            <a:r>
              <a:rPr kumimoji="0" lang="en-US" sz="1372" b="0" i="0" u="none" strike="noStrike" kern="1200" cap="none" spc="0" normalizeH="0" baseline="0" noProof="0" dirty="0">
                <a:ln>
                  <a:noFill/>
                </a:ln>
                <a:gradFill>
                  <a:gsLst>
                    <a:gs pos="0">
                      <a:srgbClr val="FFFFFF"/>
                    </a:gs>
                    <a:gs pos="100000">
                      <a:srgbClr val="FFFFFF"/>
                    </a:gs>
                  </a:gsLst>
                  <a:lin ang="16200000" scaled="1"/>
                </a:gradFill>
                <a:effectLst/>
                <a:uLnTx/>
                <a:uFillTx/>
                <a:latin typeface="Segoe UI Semibold" panose="020B0702040204020203" pitchFamily="34" charset="0"/>
                <a:ea typeface="+mn-ea"/>
                <a:cs typeface="Segoe UI Semibold" panose="020B0702040204020203" pitchFamily="34" charset="0"/>
              </a:rPr>
              <a:t>Output</a:t>
            </a:r>
          </a:p>
        </p:txBody>
      </p:sp>
      <p:sp>
        <p:nvSpPr>
          <p:cNvPr id="38" name="TextBox 37"/>
          <p:cNvSpPr txBox="1"/>
          <p:nvPr/>
        </p:nvSpPr>
        <p:spPr>
          <a:xfrm>
            <a:off x="2372172" y="1377485"/>
            <a:ext cx="749916" cy="280605"/>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pPr marL="0" marR="0" lvl="0" indent="0" algn="ctr" defTabSz="914225" rtl="0" eaLnBrk="1" fontAlgn="auto" latinLnBrk="0" hangingPunct="1">
              <a:lnSpc>
                <a:spcPct val="90000"/>
              </a:lnSpc>
              <a:spcBef>
                <a:spcPts val="0"/>
              </a:spcBef>
              <a:spcAft>
                <a:spcPts val="0"/>
              </a:spcAft>
              <a:buClrTx/>
              <a:buSzTx/>
              <a:buFontTx/>
              <a:buNone/>
              <a:tabLst/>
              <a:defRPr/>
            </a:pPr>
            <a:r>
              <a:rPr kumimoji="0" lang="en-US" sz="1372" b="0" i="0" u="none" strike="noStrike" kern="1200" cap="none" spc="0" normalizeH="0" baseline="0" noProof="0" dirty="0">
                <a:ln>
                  <a:noFill/>
                </a:ln>
                <a:gradFill>
                  <a:gsLst>
                    <a:gs pos="0">
                      <a:srgbClr val="FFFFFF"/>
                    </a:gs>
                    <a:gs pos="100000">
                      <a:srgbClr val="FFFFFF"/>
                    </a:gs>
                  </a:gsLst>
                  <a:lin ang="16200000" scaled="1"/>
                </a:gradFill>
                <a:effectLst/>
                <a:uLnTx/>
                <a:uFillTx/>
                <a:latin typeface="Segoe UI Semibold" panose="020B0702040204020203" pitchFamily="34" charset="0"/>
                <a:ea typeface="+mn-ea"/>
                <a:cs typeface="Segoe UI Semibold" panose="020B0702040204020203" pitchFamily="34" charset="0"/>
              </a:rPr>
              <a:t>Output</a:t>
            </a:r>
          </a:p>
        </p:txBody>
      </p:sp>
      <p:sp>
        <p:nvSpPr>
          <p:cNvPr id="52" name="TextBox 51"/>
          <p:cNvSpPr txBox="1"/>
          <p:nvPr/>
        </p:nvSpPr>
        <p:spPr>
          <a:xfrm>
            <a:off x="10859844" y="1375329"/>
            <a:ext cx="605339" cy="280605"/>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pPr marL="0" marR="0" lvl="0" indent="0" algn="ctr" defTabSz="914225" rtl="0" eaLnBrk="1" fontAlgn="auto" latinLnBrk="0" hangingPunct="1">
              <a:lnSpc>
                <a:spcPct val="90000"/>
              </a:lnSpc>
              <a:spcBef>
                <a:spcPts val="0"/>
              </a:spcBef>
              <a:spcAft>
                <a:spcPts val="0"/>
              </a:spcAft>
              <a:buClrTx/>
              <a:buSzTx/>
              <a:buFontTx/>
              <a:buNone/>
              <a:tabLst/>
              <a:defRPr/>
            </a:pPr>
            <a:r>
              <a:rPr kumimoji="0" lang="en-US" sz="1372" b="0" i="0" u="none" strike="noStrike" kern="1200" cap="none" spc="0" normalizeH="0" baseline="0" noProof="0" dirty="0">
                <a:ln>
                  <a:noFill/>
                </a:ln>
                <a:gradFill>
                  <a:gsLst>
                    <a:gs pos="0">
                      <a:srgbClr val="FFFFFF"/>
                    </a:gs>
                    <a:gs pos="100000">
                      <a:srgbClr val="FFFFFF"/>
                    </a:gs>
                  </a:gsLst>
                  <a:lin ang="16200000" scaled="1"/>
                </a:gradFill>
                <a:effectLst/>
                <a:uLnTx/>
                <a:uFillTx/>
                <a:latin typeface="Segoe UI Semibold" panose="020B0702040204020203" pitchFamily="34" charset="0"/>
                <a:ea typeface="+mn-ea"/>
                <a:cs typeface="Segoe UI Semibold" panose="020B0702040204020203" pitchFamily="34" charset="0"/>
              </a:rPr>
              <a:t>Input</a:t>
            </a:r>
          </a:p>
        </p:txBody>
      </p:sp>
      <p:pic>
        <p:nvPicPr>
          <p:cNvPr id="53" name="Picture 52"/>
          <p:cNvPicPr>
            <a:picLocks noChangeAspect="1"/>
          </p:cNvPicPr>
          <p:nvPr/>
        </p:nvPicPr>
        <p:blipFill>
          <a:blip r:embed="rId4"/>
          <a:stretch>
            <a:fillRect/>
          </a:stretch>
        </p:blipFill>
        <p:spPr>
          <a:xfrm>
            <a:off x="7565941" y="2777537"/>
            <a:ext cx="4333315" cy="3804863"/>
          </a:xfrm>
          <a:prstGeom prst="rect">
            <a:avLst/>
          </a:prstGeom>
        </p:spPr>
      </p:pic>
      <p:sp>
        <p:nvSpPr>
          <p:cNvPr id="3" name="Title 2"/>
          <p:cNvSpPr>
            <a:spLocks noGrp="1"/>
          </p:cNvSpPr>
          <p:nvPr>
            <p:ph type="title"/>
          </p:nvPr>
        </p:nvSpPr>
        <p:spPr/>
        <p:txBody>
          <a:bodyPr/>
          <a:lstStyle/>
          <a:p>
            <a:r>
              <a:rPr lang="en-US" dirty="0"/>
              <a:t>Functions Programming Model</a:t>
            </a:r>
          </a:p>
        </p:txBody>
      </p:sp>
      <p:sp>
        <p:nvSpPr>
          <p:cNvPr id="5" name="Rectangle 4"/>
          <p:cNvSpPr/>
          <p:nvPr/>
        </p:nvSpPr>
        <p:spPr bwMode="auto">
          <a:xfrm>
            <a:off x="1830202" y="2084364"/>
            <a:ext cx="1837671" cy="231887"/>
          </a:xfrm>
          <a:prstGeom prst="rect">
            <a:avLst/>
          </a:prstGeom>
          <a:noFill/>
          <a:ln w="19050">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6" name="Rectangle 55"/>
          <p:cNvSpPr/>
          <p:nvPr/>
        </p:nvSpPr>
        <p:spPr bwMode="auto">
          <a:xfrm>
            <a:off x="3893846" y="2084364"/>
            <a:ext cx="1671459" cy="231887"/>
          </a:xfrm>
          <a:prstGeom prst="rect">
            <a:avLst/>
          </a:prstGeom>
          <a:noFill/>
          <a:ln w="19050">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7" name="Rectangle 56"/>
          <p:cNvSpPr/>
          <p:nvPr/>
        </p:nvSpPr>
        <p:spPr bwMode="auto">
          <a:xfrm>
            <a:off x="5635339" y="2084364"/>
            <a:ext cx="2348716" cy="231887"/>
          </a:xfrm>
          <a:prstGeom prst="rect">
            <a:avLst/>
          </a:prstGeom>
          <a:noFill/>
          <a:ln w="19050">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8" name="Rectangle 57"/>
          <p:cNvSpPr/>
          <p:nvPr/>
        </p:nvSpPr>
        <p:spPr bwMode="auto">
          <a:xfrm>
            <a:off x="9382892" y="2084364"/>
            <a:ext cx="1120530" cy="231887"/>
          </a:xfrm>
          <a:prstGeom prst="rect">
            <a:avLst/>
          </a:prstGeom>
          <a:noFill/>
          <a:ln w="19050">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9" name="Rectangle 58"/>
          <p:cNvSpPr/>
          <p:nvPr/>
        </p:nvSpPr>
        <p:spPr bwMode="auto">
          <a:xfrm>
            <a:off x="10581238" y="2084364"/>
            <a:ext cx="1162550" cy="231887"/>
          </a:xfrm>
          <a:prstGeom prst="rect">
            <a:avLst/>
          </a:prstGeom>
          <a:noFill/>
          <a:ln w="19050">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0" name="Rectangle 59"/>
          <p:cNvSpPr/>
          <p:nvPr/>
        </p:nvSpPr>
        <p:spPr bwMode="auto">
          <a:xfrm>
            <a:off x="5257160" y="3183996"/>
            <a:ext cx="1727484" cy="231887"/>
          </a:xfrm>
          <a:prstGeom prst="rect">
            <a:avLst/>
          </a:prstGeom>
          <a:noFill/>
          <a:ln w="19050">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1" name="Rectangle 60"/>
          <p:cNvSpPr/>
          <p:nvPr/>
        </p:nvSpPr>
        <p:spPr bwMode="auto">
          <a:xfrm>
            <a:off x="662982" y="3959030"/>
            <a:ext cx="849735" cy="231887"/>
          </a:xfrm>
          <a:prstGeom prst="rect">
            <a:avLst/>
          </a:prstGeom>
          <a:noFill/>
          <a:ln w="19050">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2" name="Rectangle 61"/>
          <p:cNvSpPr/>
          <p:nvPr/>
        </p:nvSpPr>
        <p:spPr bwMode="auto">
          <a:xfrm>
            <a:off x="2808800" y="2545650"/>
            <a:ext cx="784371" cy="231887"/>
          </a:xfrm>
          <a:prstGeom prst="rect">
            <a:avLst/>
          </a:prstGeom>
          <a:noFill/>
          <a:ln w="1905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cxnSp>
        <p:nvCxnSpPr>
          <p:cNvPr id="7" name="Straight Connector 6"/>
          <p:cNvCxnSpPr/>
          <p:nvPr/>
        </p:nvCxnSpPr>
        <p:spPr>
          <a:xfrm flipV="1">
            <a:off x="2749038" y="1658091"/>
            <a:ext cx="0" cy="426272"/>
          </a:xfrm>
          <a:prstGeom prst="line">
            <a:avLst/>
          </a:prstGeom>
          <a:ln w="19050">
            <a:solidFill>
              <a:schemeClr val="bg2"/>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V="1">
            <a:off x="4729575" y="1658091"/>
            <a:ext cx="0" cy="426272"/>
          </a:xfrm>
          <a:prstGeom prst="line">
            <a:avLst/>
          </a:prstGeom>
          <a:ln w="19050">
            <a:solidFill>
              <a:schemeClr val="bg2"/>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V="1">
            <a:off x="6809696" y="1658091"/>
            <a:ext cx="0" cy="426272"/>
          </a:xfrm>
          <a:prstGeom prst="line">
            <a:avLst/>
          </a:prstGeom>
          <a:ln w="19050">
            <a:solidFill>
              <a:schemeClr val="bg2"/>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V="1">
            <a:off x="9943156" y="1658091"/>
            <a:ext cx="0" cy="426272"/>
          </a:xfrm>
          <a:prstGeom prst="line">
            <a:avLst/>
          </a:prstGeom>
          <a:ln w="19050">
            <a:solidFill>
              <a:schemeClr val="bg2"/>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V="1">
            <a:off x="11162513" y="1658091"/>
            <a:ext cx="0" cy="426272"/>
          </a:xfrm>
          <a:prstGeom prst="line">
            <a:avLst/>
          </a:prstGeom>
          <a:ln w="19050">
            <a:solidFill>
              <a:schemeClr val="bg2"/>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V="1">
            <a:off x="6120902" y="2753410"/>
            <a:ext cx="0" cy="426272"/>
          </a:xfrm>
          <a:prstGeom prst="line">
            <a:avLst/>
          </a:prstGeom>
          <a:ln w="19050">
            <a:solidFill>
              <a:schemeClr val="bg2"/>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V="1">
            <a:off x="1087850" y="4190917"/>
            <a:ext cx="0" cy="426272"/>
          </a:xfrm>
          <a:prstGeom prst="line">
            <a:avLst/>
          </a:prstGeom>
          <a:ln w="19050">
            <a:solidFill>
              <a:schemeClr val="bg2"/>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bwMode="auto">
          <a:xfrm>
            <a:off x="5635339" y="2084364"/>
            <a:ext cx="2348716" cy="231887"/>
          </a:xfrm>
          <a:prstGeom prst="rect">
            <a:avLst/>
          </a:prstGeom>
          <a:noFill/>
          <a:ln w="1905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1626689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fade">
                                      <p:cBhvr>
                                        <p:cTn id="12" dur="500"/>
                                        <p:tgtEl>
                                          <p:spTgt spid="56"/>
                                        </p:tgtEl>
                                      </p:cBhvr>
                                    </p:animEffect>
                                  </p:childTnLst>
                                </p:cTn>
                              </p:par>
                              <p:par>
                                <p:cTn id="13" presetID="22" presetClass="entr" presetSubtype="4" fill="hold" nodeType="withEffect">
                                  <p:stCondLst>
                                    <p:cond delay="150"/>
                                  </p:stCondLst>
                                  <p:childTnLst>
                                    <p:set>
                                      <p:cBhvr>
                                        <p:cTn id="14" dur="1" fill="hold">
                                          <p:stCondLst>
                                            <p:cond delay="0"/>
                                          </p:stCondLst>
                                        </p:cTn>
                                        <p:tgtEl>
                                          <p:spTgt spid="63"/>
                                        </p:tgtEl>
                                        <p:attrNameLst>
                                          <p:attrName>style.visibility</p:attrName>
                                        </p:attrNameLst>
                                      </p:cBhvr>
                                      <p:to>
                                        <p:strVal val="visible"/>
                                      </p:to>
                                    </p:set>
                                    <p:animEffect transition="in" filter="wipe(down)">
                                      <p:cBhvr>
                                        <p:cTn id="15" dur="500"/>
                                        <p:tgtEl>
                                          <p:spTgt spid="63"/>
                                        </p:tgtEl>
                                      </p:cBhvr>
                                    </p:animEffect>
                                  </p:childTnLst>
                                </p:cTn>
                              </p:par>
                              <p:par>
                                <p:cTn id="16" presetID="10" presetClass="entr" presetSubtype="0" fill="hold" grpId="0" nodeType="withEffect">
                                  <p:stCondLst>
                                    <p:cond delay="30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7"/>
                                        </p:tgtEl>
                                        <p:attrNameLst>
                                          <p:attrName>style.visibility</p:attrName>
                                        </p:attrNameLst>
                                      </p:cBhvr>
                                      <p:to>
                                        <p:strVal val="visible"/>
                                      </p:to>
                                    </p:set>
                                    <p:animEffect transition="in" filter="fade">
                                      <p:cBhvr>
                                        <p:cTn id="23" dur="500"/>
                                        <p:tgtEl>
                                          <p:spTgt spid="5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8"/>
                                        </p:tgtEl>
                                        <p:attrNameLst>
                                          <p:attrName>style.visibility</p:attrName>
                                        </p:attrNameLst>
                                      </p:cBhvr>
                                      <p:to>
                                        <p:strVal val="visible"/>
                                      </p:to>
                                    </p:set>
                                    <p:animEffect transition="in" filter="fade">
                                      <p:cBhvr>
                                        <p:cTn id="26" dur="500"/>
                                        <p:tgtEl>
                                          <p:spTgt spid="5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fade">
                                      <p:cBhvr>
                                        <p:cTn id="29" dur="500"/>
                                        <p:tgtEl>
                                          <p:spTgt spid="59"/>
                                        </p:tgtEl>
                                      </p:cBhvr>
                                    </p:animEffect>
                                  </p:childTnLst>
                                </p:cTn>
                              </p:par>
                              <p:par>
                                <p:cTn id="30" presetID="22" presetClass="entr" presetSubtype="4" fill="hold" nodeType="withEffect">
                                  <p:stCondLst>
                                    <p:cond delay="150"/>
                                  </p:stCondLst>
                                  <p:childTnLst>
                                    <p:set>
                                      <p:cBhvr>
                                        <p:cTn id="31" dur="1" fill="hold">
                                          <p:stCondLst>
                                            <p:cond delay="0"/>
                                          </p:stCondLst>
                                        </p:cTn>
                                        <p:tgtEl>
                                          <p:spTgt spid="64"/>
                                        </p:tgtEl>
                                        <p:attrNameLst>
                                          <p:attrName>style.visibility</p:attrName>
                                        </p:attrNameLst>
                                      </p:cBhvr>
                                      <p:to>
                                        <p:strVal val="visible"/>
                                      </p:to>
                                    </p:set>
                                    <p:animEffect transition="in" filter="wipe(down)">
                                      <p:cBhvr>
                                        <p:cTn id="32" dur="500"/>
                                        <p:tgtEl>
                                          <p:spTgt spid="64"/>
                                        </p:tgtEl>
                                      </p:cBhvr>
                                    </p:animEffect>
                                  </p:childTnLst>
                                </p:cTn>
                              </p:par>
                              <p:par>
                                <p:cTn id="33" presetID="22" presetClass="entr" presetSubtype="4" fill="hold" nodeType="withEffect">
                                  <p:stCondLst>
                                    <p:cond delay="150"/>
                                  </p:stCondLst>
                                  <p:childTnLst>
                                    <p:set>
                                      <p:cBhvr>
                                        <p:cTn id="34" dur="1" fill="hold">
                                          <p:stCondLst>
                                            <p:cond delay="0"/>
                                          </p:stCondLst>
                                        </p:cTn>
                                        <p:tgtEl>
                                          <p:spTgt spid="65"/>
                                        </p:tgtEl>
                                        <p:attrNameLst>
                                          <p:attrName>style.visibility</p:attrName>
                                        </p:attrNameLst>
                                      </p:cBhvr>
                                      <p:to>
                                        <p:strVal val="visible"/>
                                      </p:to>
                                    </p:set>
                                    <p:animEffect transition="in" filter="wipe(down)">
                                      <p:cBhvr>
                                        <p:cTn id="35" dur="500"/>
                                        <p:tgtEl>
                                          <p:spTgt spid="65"/>
                                        </p:tgtEl>
                                      </p:cBhvr>
                                    </p:animEffect>
                                  </p:childTnLst>
                                </p:cTn>
                              </p:par>
                              <p:par>
                                <p:cTn id="36" presetID="22" presetClass="entr" presetSubtype="4" fill="hold" nodeType="withEffect">
                                  <p:stCondLst>
                                    <p:cond delay="150"/>
                                  </p:stCondLst>
                                  <p:childTnLst>
                                    <p:set>
                                      <p:cBhvr>
                                        <p:cTn id="37" dur="1" fill="hold">
                                          <p:stCondLst>
                                            <p:cond delay="0"/>
                                          </p:stCondLst>
                                        </p:cTn>
                                        <p:tgtEl>
                                          <p:spTgt spid="66"/>
                                        </p:tgtEl>
                                        <p:attrNameLst>
                                          <p:attrName>style.visibility</p:attrName>
                                        </p:attrNameLst>
                                      </p:cBhvr>
                                      <p:to>
                                        <p:strVal val="visible"/>
                                      </p:to>
                                    </p:set>
                                    <p:animEffect transition="in" filter="wipe(down)">
                                      <p:cBhvr>
                                        <p:cTn id="38" dur="500"/>
                                        <p:tgtEl>
                                          <p:spTgt spid="66"/>
                                        </p:tgtEl>
                                      </p:cBhvr>
                                    </p:animEffect>
                                  </p:childTnLst>
                                </p:cTn>
                              </p:par>
                              <p:par>
                                <p:cTn id="39" presetID="10" presetClass="entr" presetSubtype="0" fill="hold" grpId="0" nodeType="withEffect">
                                  <p:stCondLst>
                                    <p:cond delay="30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500"/>
                                        <p:tgtEl>
                                          <p:spTgt spid="26"/>
                                        </p:tgtEl>
                                      </p:cBhvr>
                                    </p:animEffect>
                                  </p:childTnLst>
                                </p:cTn>
                              </p:par>
                              <p:par>
                                <p:cTn id="42" presetID="10" presetClass="entr" presetSubtype="0" fill="hold" grpId="0" nodeType="withEffect">
                                  <p:stCondLst>
                                    <p:cond delay="300"/>
                                  </p:stCondLst>
                                  <p:childTnLst>
                                    <p:set>
                                      <p:cBhvr>
                                        <p:cTn id="43" dur="1" fill="hold">
                                          <p:stCondLst>
                                            <p:cond delay="0"/>
                                          </p:stCondLst>
                                        </p:cTn>
                                        <p:tgtEl>
                                          <p:spTgt spid="29"/>
                                        </p:tgtEl>
                                        <p:attrNameLst>
                                          <p:attrName>style.visibility</p:attrName>
                                        </p:attrNameLst>
                                      </p:cBhvr>
                                      <p:to>
                                        <p:strVal val="visible"/>
                                      </p:to>
                                    </p:set>
                                    <p:animEffect transition="in" filter="fade">
                                      <p:cBhvr>
                                        <p:cTn id="44" dur="500"/>
                                        <p:tgtEl>
                                          <p:spTgt spid="29"/>
                                        </p:tgtEl>
                                      </p:cBhvr>
                                    </p:animEffect>
                                  </p:childTnLst>
                                </p:cTn>
                              </p:par>
                              <p:par>
                                <p:cTn id="45" presetID="10" presetClass="entr" presetSubtype="0" fill="hold" grpId="0" nodeType="withEffect">
                                  <p:stCondLst>
                                    <p:cond delay="300"/>
                                  </p:stCondLst>
                                  <p:childTnLst>
                                    <p:set>
                                      <p:cBhvr>
                                        <p:cTn id="46" dur="1" fill="hold">
                                          <p:stCondLst>
                                            <p:cond delay="0"/>
                                          </p:stCondLst>
                                        </p:cTn>
                                        <p:tgtEl>
                                          <p:spTgt spid="52"/>
                                        </p:tgtEl>
                                        <p:attrNameLst>
                                          <p:attrName>style.visibility</p:attrName>
                                        </p:attrNameLst>
                                      </p:cBhvr>
                                      <p:to>
                                        <p:strVal val="visible"/>
                                      </p:to>
                                    </p:set>
                                    <p:animEffect transition="in" filter="fade">
                                      <p:cBhvr>
                                        <p:cTn id="47" dur="500"/>
                                        <p:tgtEl>
                                          <p:spTgt spid="5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fade">
                                      <p:cBhvr>
                                        <p:cTn id="52" dur="500"/>
                                        <p:tgtEl>
                                          <p:spTgt spid="5"/>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61"/>
                                        </p:tgtEl>
                                        <p:attrNameLst>
                                          <p:attrName>style.visibility</p:attrName>
                                        </p:attrNameLst>
                                      </p:cBhvr>
                                      <p:to>
                                        <p:strVal val="visible"/>
                                      </p:to>
                                    </p:set>
                                    <p:animEffect transition="in" filter="fade">
                                      <p:cBhvr>
                                        <p:cTn id="55" dur="500"/>
                                        <p:tgtEl>
                                          <p:spTgt spid="61"/>
                                        </p:tgtEl>
                                      </p:cBhvr>
                                    </p:animEffect>
                                  </p:childTnLst>
                                </p:cTn>
                              </p:par>
                              <p:par>
                                <p:cTn id="56" presetID="22" presetClass="entr" presetSubtype="4" fill="hold" nodeType="withEffect">
                                  <p:stCondLst>
                                    <p:cond delay="150"/>
                                  </p:stCondLst>
                                  <p:childTnLst>
                                    <p:set>
                                      <p:cBhvr>
                                        <p:cTn id="57" dur="1" fill="hold">
                                          <p:stCondLst>
                                            <p:cond delay="0"/>
                                          </p:stCondLst>
                                        </p:cTn>
                                        <p:tgtEl>
                                          <p:spTgt spid="7"/>
                                        </p:tgtEl>
                                        <p:attrNameLst>
                                          <p:attrName>style.visibility</p:attrName>
                                        </p:attrNameLst>
                                      </p:cBhvr>
                                      <p:to>
                                        <p:strVal val="visible"/>
                                      </p:to>
                                    </p:set>
                                    <p:animEffect transition="in" filter="wipe(down)">
                                      <p:cBhvr>
                                        <p:cTn id="58" dur="500"/>
                                        <p:tgtEl>
                                          <p:spTgt spid="7"/>
                                        </p:tgtEl>
                                      </p:cBhvr>
                                    </p:animEffect>
                                  </p:childTnLst>
                                </p:cTn>
                              </p:par>
                              <p:par>
                                <p:cTn id="59" presetID="22" presetClass="entr" presetSubtype="1" fill="hold" nodeType="withEffect">
                                  <p:stCondLst>
                                    <p:cond delay="150"/>
                                  </p:stCondLst>
                                  <p:childTnLst>
                                    <p:set>
                                      <p:cBhvr>
                                        <p:cTn id="60" dur="1" fill="hold">
                                          <p:stCondLst>
                                            <p:cond delay="0"/>
                                          </p:stCondLst>
                                        </p:cTn>
                                        <p:tgtEl>
                                          <p:spTgt spid="68"/>
                                        </p:tgtEl>
                                        <p:attrNameLst>
                                          <p:attrName>style.visibility</p:attrName>
                                        </p:attrNameLst>
                                      </p:cBhvr>
                                      <p:to>
                                        <p:strVal val="visible"/>
                                      </p:to>
                                    </p:set>
                                    <p:animEffect transition="in" filter="wipe(up)">
                                      <p:cBhvr>
                                        <p:cTn id="61" dur="500"/>
                                        <p:tgtEl>
                                          <p:spTgt spid="68"/>
                                        </p:tgtEl>
                                      </p:cBhvr>
                                    </p:animEffect>
                                  </p:childTnLst>
                                </p:cTn>
                              </p:par>
                              <p:par>
                                <p:cTn id="62" presetID="10" presetClass="entr" presetSubtype="0" fill="hold" grpId="0" nodeType="withEffect">
                                  <p:stCondLst>
                                    <p:cond delay="300"/>
                                  </p:stCondLst>
                                  <p:childTnLst>
                                    <p:set>
                                      <p:cBhvr>
                                        <p:cTn id="63" dur="1" fill="hold">
                                          <p:stCondLst>
                                            <p:cond delay="0"/>
                                          </p:stCondLst>
                                        </p:cTn>
                                        <p:tgtEl>
                                          <p:spTgt spid="37"/>
                                        </p:tgtEl>
                                        <p:attrNameLst>
                                          <p:attrName>style.visibility</p:attrName>
                                        </p:attrNameLst>
                                      </p:cBhvr>
                                      <p:to>
                                        <p:strVal val="visible"/>
                                      </p:to>
                                    </p:set>
                                    <p:animEffect transition="in" filter="fade">
                                      <p:cBhvr>
                                        <p:cTn id="64" dur="500"/>
                                        <p:tgtEl>
                                          <p:spTgt spid="37"/>
                                        </p:tgtEl>
                                      </p:cBhvr>
                                    </p:animEffect>
                                  </p:childTnLst>
                                </p:cTn>
                              </p:par>
                              <p:par>
                                <p:cTn id="65" presetID="10" presetClass="entr" presetSubtype="0" fill="hold" grpId="0" nodeType="withEffect">
                                  <p:stCondLst>
                                    <p:cond delay="300"/>
                                  </p:stCondLst>
                                  <p:childTnLst>
                                    <p:set>
                                      <p:cBhvr>
                                        <p:cTn id="66" dur="1" fill="hold">
                                          <p:stCondLst>
                                            <p:cond delay="0"/>
                                          </p:stCondLst>
                                        </p:cTn>
                                        <p:tgtEl>
                                          <p:spTgt spid="38"/>
                                        </p:tgtEl>
                                        <p:attrNameLst>
                                          <p:attrName>style.visibility</p:attrName>
                                        </p:attrNameLst>
                                      </p:cBhvr>
                                      <p:to>
                                        <p:strVal val="visible"/>
                                      </p:to>
                                    </p:set>
                                    <p:animEffect transition="in" filter="fade">
                                      <p:cBhvr>
                                        <p:cTn id="67" dur="500"/>
                                        <p:tgtEl>
                                          <p:spTgt spid="3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53"/>
                                        </p:tgtEl>
                                        <p:attrNameLst>
                                          <p:attrName>style.visibility</p:attrName>
                                        </p:attrNameLst>
                                      </p:cBhvr>
                                      <p:to>
                                        <p:strVal val="visible"/>
                                      </p:to>
                                    </p:set>
                                    <p:animEffect transition="in" filter="fade">
                                      <p:cBhvr>
                                        <p:cTn id="72" dur="500"/>
                                        <p:tgtEl>
                                          <p:spTgt spid="5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27"/>
                                        </p:tgtEl>
                                        <p:attrNameLst>
                                          <p:attrName>style.visibility</p:attrName>
                                        </p:attrNameLst>
                                      </p:cBhvr>
                                      <p:to>
                                        <p:strVal val="visible"/>
                                      </p:to>
                                    </p:set>
                                    <p:animEffect transition="in" filter="fade">
                                      <p:cBhvr>
                                        <p:cTn id="77" dur="500"/>
                                        <p:tgtEl>
                                          <p:spTgt spid="27"/>
                                        </p:tgtEl>
                                      </p:cBhvr>
                                    </p:animEffect>
                                  </p:childTnLst>
                                </p:cTn>
                              </p:par>
                              <p:par>
                                <p:cTn id="78" presetID="10" presetClass="exit" presetSubtype="0" fill="hold" grpId="1" nodeType="withEffect">
                                  <p:stCondLst>
                                    <p:cond delay="0"/>
                                  </p:stCondLst>
                                  <p:childTnLst>
                                    <p:animEffect transition="out" filter="fade">
                                      <p:cBhvr>
                                        <p:cTn id="79" dur="500"/>
                                        <p:tgtEl>
                                          <p:spTgt spid="57"/>
                                        </p:tgtEl>
                                      </p:cBhvr>
                                    </p:animEffect>
                                    <p:set>
                                      <p:cBhvr>
                                        <p:cTn id="80" dur="1" fill="hold">
                                          <p:stCondLst>
                                            <p:cond delay="499"/>
                                          </p:stCondLst>
                                        </p:cTn>
                                        <p:tgtEl>
                                          <p:spTgt spid="57"/>
                                        </p:tgtEl>
                                        <p:attrNameLst>
                                          <p:attrName>style.visibility</p:attrName>
                                        </p:attrNameLst>
                                      </p:cBhvr>
                                      <p:to>
                                        <p:strVal val="hidden"/>
                                      </p:to>
                                    </p:set>
                                  </p:childTnLst>
                                </p:cTn>
                              </p:par>
                              <p:par>
                                <p:cTn id="81" presetID="10" presetClass="entr" presetSubtype="0" fill="hold" grpId="0" nodeType="withEffect">
                                  <p:stCondLst>
                                    <p:cond delay="0"/>
                                  </p:stCondLst>
                                  <p:childTnLst>
                                    <p:set>
                                      <p:cBhvr>
                                        <p:cTn id="82" dur="1" fill="hold">
                                          <p:stCondLst>
                                            <p:cond delay="0"/>
                                          </p:stCondLst>
                                        </p:cTn>
                                        <p:tgtEl>
                                          <p:spTgt spid="62"/>
                                        </p:tgtEl>
                                        <p:attrNameLst>
                                          <p:attrName>style.visibility</p:attrName>
                                        </p:attrNameLst>
                                      </p:cBhvr>
                                      <p:to>
                                        <p:strVal val="visible"/>
                                      </p:to>
                                    </p:set>
                                    <p:animEffect transition="in" filter="fade">
                                      <p:cBhvr>
                                        <p:cTn id="83" dur="500"/>
                                        <p:tgtEl>
                                          <p:spTgt spid="62"/>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60"/>
                                        </p:tgtEl>
                                        <p:attrNameLst>
                                          <p:attrName>style.visibility</p:attrName>
                                        </p:attrNameLst>
                                      </p:cBhvr>
                                      <p:to>
                                        <p:strVal val="visible"/>
                                      </p:to>
                                    </p:set>
                                    <p:animEffect transition="in" filter="fade">
                                      <p:cBhvr>
                                        <p:cTn id="88" dur="500"/>
                                        <p:tgtEl>
                                          <p:spTgt spid="60"/>
                                        </p:tgtEl>
                                      </p:cBhvr>
                                    </p:animEffect>
                                  </p:childTnLst>
                                </p:cTn>
                              </p:par>
                              <p:par>
                                <p:cTn id="89" presetID="22" presetClass="entr" presetSubtype="4" fill="hold" nodeType="withEffect">
                                  <p:stCondLst>
                                    <p:cond delay="150"/>
                                  </p:stCondLst>
                                  <p:childTnLst>
                                    <p:set>
                                      <p:cBhvr>
                                        <p:cTn id="90" dur="1" fill="hold">
                                          <p:stCondLst>
                                            <p:cond delay="0"/>
                                          </p:stCondLst>
                                        </p:cTn>
                                        <p:tgtEl>
                                          <p:spTgt spid="67"/>
                                        </p:tgtEl>
                                        <p:attrNameLst>
                                          <p:attrName>style.visibility</p:attrName>
                                        </p:attrNameLst>
                                      </p:cBhvr>
                                      <p:to>
                                        <p:strVal val="visible"/>
                                      </p:to>
                                    </p:set>
                                    <p:animEffect transition="in" filter="wipe(down)">
                                      <p:cBhvr>
                                        <p:cTn id="91" dur="500"/>
                                        <p:tgtEl>
                                          <p:spTgt spid="67"/>
                                        </p:tgtEl>
                                      </p:cBhvr>
                                    </p:animEffect>
                                  </p:childTnLst>
                                </p:cTn>
                              </p:par>
                              <p:par>
                                <p:cTn id="92" presetID="10" presetClass="entr" presetSubtype="0" fill="hold" grpId="0" nodeType="withEffect">
                                  <p:stCondLst>
                                    <p:cond delay="300"/>
                                  </p:stCondLst>
                                  <p:childTnLst>
                                    <p:set>
                                      <p:cBhvr>
                                        <p:cTn id="93" dur="1" fill="hold">
                                          <p:stCondLst>
                                            <p:cond delay="0"/>
                                          </p:stCondLst>
                                        </p:cTn>
                                        <p:tgtEl>
                                          <p:spTgt spid="36"/>
                                        </p:tgtEl>
                                        <p:attrNameLst>
                                          <p:attrName>style.visibility</p:attrName>
                                        </p:attrNameLst>
                                      </p:cBhvr>
                                      <p:to>
                                        <p:strVal val="visible"/>
                                      </p:to>
                                    </p:set>
                                    <p:animEffect transition="in" filter="fade">
                                      <p:cBhvr>
                                        <p:cTn id="9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6" grpId="0" animBg="1"/>
      <p:bldP spid="29" grpId="0" animBg="1"/>
      <p:bldP spid="36" grpId="0" animBg="1"/>
      <p:bldP spid="37" grpId="0" animBg="1"/>
      <p:bldP spid="38" grpId="0" animBg="1"/>
      <p:bldP spid="52" grpId="0" animBg="1"/>
      <p:bldP spid="5" grpId="0" animBg="1"/>
      <p:bldP spid="56" grpId="0" animBg="1"/>
      <p:bldP spid="57" grpId="0" animBg="1"/>
      <p:bldP spid="57" grpId="1" animBg="1"/>
      <p:bldP spid="58" grpId="0" animBg="1"/>
      <p:bldP spid="59" grpId="0" animBg="1"/>
      <p:bldP spid="60" grpId="0" animBg="1"/>
      <p:bldP spid="61" grpId="0" animBg="1"/>
      <p:bldP spid="62" grpId="0" animBg="1"/>
      <p:bldP spid="2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B83E0400-088A-4F93-B00D-C0A610A17827}"/>
              </a:ext>
            </a:extLst>
          </p:cNvPr>
          <p:cNvGraphicFramePr>
            <a:graphicFrameLocks noGrp="1"/>
          </p:cNvGraphicFramePr>
          <p:nvPr>
            <p:extLst>
              <p:ext uri="{D42A27DB-BD31-4B8C-83A1-F6EECF244321}">
                <p14:modId xmlns:p14="http://schemas.microsoft.com/office/powerpoint/2010/main" val="1154068851"/>
              </p:ext>
            </p:extLst>
          </p:nvPr>
        </p:nvGraphicFramePr>
        <p:xfrm>
          <a:off x="489069" y="1189176"/>
          <a:ext cx="8882231" cy="5411242"/>
        </p:xfrm>
        <a:graphic>
          <a:graphicData uri="http://schemas.openxmlformats.org/drawingml/2006/table">
            <a:tbl>
              <a:tblPr firstRow="1">
                <a:tableStyleId>{69012ECD-51FC-41F1-AA8D-1B2483CD663E}</a:tableStyleId>
              </a:tblPr>
              <a:tblGrid>
                <a:gridCol w="2907094">
                  <a:extLst>
                    <a:ext uri="{9D8B030D-6E8A-4147-A177-3AD203B41FA5}">
                      <a16:colId xmlns:a16="http://schemas.microsoft.com/office/drawing/2014/main" val="1143622563"/>
                    </a:ext>
                  </a:extLst>
                </a:gridCol>
                <a:gridCol w="2459025">
                  <a:extLst>
                    <a:ext uri="{9D8B030D-6E8A-4147-A177-3AD203B41FA5}">
                      <a16:colId xmlns:a16="http://schemas.microsoft.com/office/drawing/2014/main" val="3084594242"/>
                    </a:ext>
                  </a:extLst>
                </a:gridCol>
                <a:gridCol w="1272983">
                  <a:extLst>
                    <a:ext uri="{9D8B030D-6E8A-4147-A177-3AD203B41FA5}">
                      <a16:colId xmlns:a16="http://schemas.microsoft.com/office/drawing/2014/main" val="468941877"/>
                    </a:ext>
                  </a:extLst>
                </a:gridCol>
                <a:gridCol w="986977">
                  <a:extLst>
                    <a:ext uri="{9D8B030D-6E8A-4147-A177-3AD203B41FA5}">
                      <a16:colId xmlns:a16="http://schemas.microsoft.com/office/drawing/2014/main" val="2039299647"/>
                    </a:ext>
                  </a:extLst>
                </a:gridCol>
                <a:gridCol w="1256152">
                  <a:extLst>
                    <a:ext uri="{9D8B030D-6E8A-4147-A177-3AD203B41FA5}">
                      <a16:colId xmlns:a16="http://schemas.microsoft.com/office/drawing/2014/main" val="1108133274"/>
                    </a:ext>
                  </a:extLst>
                </a:gridCol>
              </a:tblGrid>
              <a:tr h="412511">
                <a:tc>
                  <a:txBody>
                    <a:bodyPr/>
                    <a:lstStyle/>
                    <a:p>
                      <a:r>
                        <a:rPr lang="en-US" sz="1800" dirty="0"/>
                        <a:t>Type</a:t>
                      </a:r>
                      <a:endParaRPr lang="en-US" sz="1800" b="0" dirty="0">
                        <a:gradFill>
                          <a:gsLst>
                            <a:gs pos="0">
                              <a:schemeClr val="bg1"/>
                            </a:gs>
                            <a:gs pos="100000">
                              <a:schemeClr val="bg1"/>
                            </a:gs>
                          </a:gsLst>
                          <a:lin ang="5400000" scaled="0"/>
                        </a:gradFill>
                        <a:latin typeface="Segoe UI Semibold" panose="020B0702040204020203" pitchFamily="34" charset="0"/>
                        <a:cs typeface="Segoe UI Semibold" panose="020B0702040204020203" pitchFamily="34" charset="0"/>
                      </a:endParaRPr>
                    </a:p>
                  </a:txBody>
                  <a:tcPr marL="146304" marR="146304" marT="0" marB="0" anchor="ctr"/>
                </a:tc>
                <a:tc>
                  <a:txBody>
                    <a:bodyPr/>
                    <a:lstStyle/>
                    <a:p>
                      <a:r>
                        <a:rPr lang="en-US" sz="1800" dirty="0"/>
                        <a:t>Service </a:t>
                      </a:r>
                      <a:endParaRPr lang="en-US" sz="1800" b="0" dirty="0">
                        <a:gradFill>
                          <a:gsLst>
                            <a:gs pos="0">
                              <a:schemeClr val="bg1"/>
                            </a:gs>
                            <a:gs pos="100000">
                              <a:schemeClr val="bg1"/>
                            </a:gs>
                          </a:gsLst>
                          <a:lin ang="5400000" scaled="0"/>
                        </a:gradFill>
                        <a:latin typeface="Segoe UI Semibold" panose="020B0702040204020203" pitchFamily="34" charset="0"/>
                        <a:cs typeface="Segoe UI Semibold" panose="020B0702040204020203" pitchFamily="34" charset="0"/>
                      </a:endParaRPr>
                    </a:p>
                  </a:txBody>
                  <a:tcPr marL="146304" marR="146304" marT="0" marB="0" anchor="ctr"/>
                </a:tc>
                <a:tc>
                  <a:txBody>
                    <a:bodyPr/>
                    <a:lstStyle/>
                    <a:p>
                      <a:r>
                        <a:rPr lang="en-US" sz="1800" dirty="0"/>
                        <a:t>Trigger</a:t>
                      </a:r>
                      <a:endParaRPr lang="en-US" sz="1800" b="0" dirty="0">
                        <a:gradFill>
                          <a:gsLst>
                            <a:gs pos="0">
                              <a:schemeClr val="bg1"/>
                            </a:gs>
                            <a:gs pos="100000">
                              <a:schemeClr val="bg1"/>
                            </a:gs>
                          </a:gsLst>
                          <a:lin ang="5400000" scaled="0"/>
                        </a:gradFill>
                        <a:latin typeface="Segoe UI Semibold" panose="020B0702040204020203" pitchFamily="34" charset="0"/>
                        <a:cs typeface="Segoe UI Semibold" panose="020B0702040204020203" pitchFamily="34" charset="0"/>
                      </a:endParaRPr>
                    </a:p>
                  </a:txBody>
                  <a:tcPr marL="146304" marR="146304" marT="0" marB="0" anchor="ctr"/>
                </a:tc>
                <a:tc>
                  <a:txBody>
                    <a:bodyPr/>
                    <a:lstStyle/>
                    <a:p>
                      <a:r>
                        <a:rPr lang="en-US" sz="1800" dirty="0"/>
                        <a:t>Input</a:t>
                      </a:r>
                      <a:endParaRPr lang="en-US" sz="1800" b="0" dirty="0">
                        <a:gradFill>
                          <a:gsLst>
                            <a:gs pos="0">
                              <a:schemeClr val="bg1"/>
                            </a:gs>
                            <a:gs pos="100000">
                              <a:schemeClr val="bg1"/>
                            </a:gs>
                          </a:gsLst>
                          <a:lin ang="5400000" scaled="0"/>
                        </a:gradFill>
                        <a:latin typeface="Segoe UI Semibold" panose="020B0702040204020203" pitchFamily="34" charset="0"/>
                        <a:cs typeface="Segoe UI Semibold" panose="020B0702040204020203" pitchFamily="34" charset="0"/>
                      </a:endParaRPr>
                    </a:p>
                  </a:txBody>
                  <a:tcPr marL="146304" marR="146304" marT="0" marB="0" anchor="ctr"/>
                </a:tc>
                <a:tc>
                  <a:txBody>
                    <a:bodyPr/>
                    <a:lstStyle/>
                    <a:p>
                      <a:r>
                        <a:rPr lang="en-US" sz="1800" dirty="0"/>
                        <a:t>Output</a:t>
                      </a:r>
                      <a:endParaRPr lang="en-US" sz="1800" b="0" dirty="0">
                        <a:gradFill>
                          <a:gsLst>
                            <a:gs pos="0">
                              <a:schemeClr val="bg1"/>
                            </a:gs>
                            <a:gs pos="100000">
                              <a:schemeClr val="bg1"/>
                            </a:gs>
                          </a:gsLst>
                          <a:lin ang="5400000" scaled="0"/>
                        </a:gradFill>
                        <a:latin typeface="Segoe UI Semibold" panose="020B0702040204020203" pitchFamily="34" charset="0"/>
                        <a:cs typeface="Segoe UI Semibold" panose="020B0702040204020203" pitchFamily="34" charset="0"/>
                      </a:endParaRPr>
                    </a:p>
                  </a:txBody>
                  <a:tcPr marL="146304" marR="146304" marT="0" marB="0" anchor="ctr"/>
                </a:tc>
                <a:extLst>
                  <a:ext uri="{0D108BD9-81ED-4DB2-BD59-A6C34878D82A}">
                    <a16:rowId xmlns:a16="http://schemas.microsoft.com/office/drawing/2014/main" val="3551086938"/>
                  </a:ext>
                </a:extLst>
              </a:tr>
              <a:tr h="412511">
                <a:tc>
                  <a:txBody>
                    <a:bodyPr/>
                    <a:lstStyle/>
                    <a:p>
                      <a:r>
                        <a:rPr lang="en-US" sz="1400" dirty="0">
                          <a:latin typeface="+mn-lt"/>
                        </a:rPr>
                        <a:t>Schedule</a:t>
                      </a:r>
                      <a:endParaRPr lang="en-US" sz="1400" dirty="0">
                        <a:gradFill>
                          <a:gsLst>
                            <a:gs pos="0">
                              <a:schemeClr val="accent1"/>
                            </a:gs>
                            <a:gs pos="100000">
                              <a:schemeClr val="accent1"/>
                            </a:gs>
                          </a:gsLst>
                          <a:lin ang="5400000" scaled="0"/>
                        </a:gradFill>
                        <a:latin typeface="+mn-lt"/>
                        <a:cs typeface="Segoe UI" panose="020B0502040204020203" pitchFamily="34" charset="0"/>
                      </a:endParaRPr>
                    </a:p>
                  </a:txBody>
                  <a:tcPr marL="146304" marR="146304" marT="0" marB="0" anchor="ctr">
                    <a:lnB w="12700" cap="flat" cmpd="sng" algn="ctr">
                      <a:solidFill>
                        <a:schemeClr val="bg2"/>
                      </a:solidFill>
                      <a:prstDash val="solid"/>
                      <a:round/>
                      <a:headEnd type="none" w="med" len="med"/>
                      <a:tailEnd type="none" w="med" len="med"/>
                    </a:lnB>
                  </a:tcPr>
                </a:tc>
                <a:tc>
                  <a:txBody>
                    <a:bodyPr/>
                    <a:lstStyle/>
                    <a:p>
                      <a:r>
                        <a:rPr lang="en-US" sz="1400" dirty="0">
                          <a:latin typeface="+mn-lt"/>
                        </a:rPr>
                        <a:t>Azure Functions</a:t>
                      </a:r>
                      <a:endParaRPr lang="en-US" sz="1400" dirty="0">
                        <a:gradFill>
                          <a:gsLst>
                            <a:gs pos="0">
                              <a:schemeClr val="tx1"/>
                            </a:gs>
                            <a:gs pos="100000">
                              <a:schemeClr val="tx1"/>
                            </a:gs>
                          </a:gsLst>
                          <a:lin ang="5400000" scaled="0"/>
                        </a:gradFill>
                        <a:latin typeface="+mn-lt"/>
                        <a:cs typeface="Segoe UI" panose="020B0502040204020203" pitchFamily="34" charset="0"/>
                      </a:endParaRPr>
                    </a:p>
                  </a:txBody>
                  <a:tcPr marL="146304" marR="146304" marT="0" marB="0" anchor="ctr">
                    <a:lnB w="12700" cap="flat" cmpd="sng" algn="ctr">
                      <a:solidFill>
                        <a:schemeClr val="bg2"/>
                      </a:solidFill>
                      <a:prstDash val="solid"/>
                      <a:round/>
                      <a:headEnd type="none" w="med" len="med"/>
                      <a:tailEnd type="none" w="med" len="med"/>
                    </a:lnB>
                  </a:tcPr>
                </a:tc>
                <a:tc>
                  <a:txBody>
                    <a:bodyPr/>
                    <a:lstStyle/>
                    <a:p>
                      <a:pPr algn="ctr"/>
                      <a:r>
                        <a:rPr lang="en-US" sz="1800" dirty="0">
                          <a:latin typeface="Wingdings" panose="05000000000000000000" pitchFamily="2" charset="2"/>
                        </a:rPr>
                        <a:t>ü</a:t>
                      </a:r>
                      <a:endParaRPr lang="en-US" sz="900" dirty="0">
                        <a:latin typeface="MS Shell Dlg 2" panose="020B0604030504040204" pitchFamily="34" charset="0"/>
                      </a:endParaRPr>
                    </a:p>
                  </a:txBody>
                  <a:tcPr marL="146304" marR="146304" marT="0" marB="0" anchor="ctr">
                    <a:lnB w="12700" cap="flat" cmpd="sng" algn="ctr">
                      <a:solidFill>
                        <a:schemeClr val="bg2"/>
                      </a:solidFill>
                      <a:prstDash val="solid"/>
                      <a:round/>
                      <a:headEnd type="none" w="med" len="med"/>
                      <a:tailEnd type="none" w="med" len="med"/>
                    </a:lnB>
                  </a:tcPr>
                </a:tc>
                <a:tc>
                  <a:txBody>
                    <a:bodyPr/>
                    <a:lstStyle/>
                    <a:p>
                      <a:pPr algn="ctr"/>
                      <a:endParaRPr lang="en-US"/>
                    </a:p>
                  </a:txBody>
                  <a:tcPr marL="146304" marR="146304" marT="0" marB="0" anchor="ctr">
                    <a:lnB w="12700" cap="flat" cmpd="sng" algn="ctr">
                      <a:solidFill>
                        <a:schemeClr val="bg2"/>
                      </a:solidFill>
                      <a:prstDash val="solid"/>
                      <a:round/>
                      <a:headEnd type="none" w="med" len="med"/>
                      <a:tailEnd type="none" w="med" len="med"/>
                    </a:lnB>
                  </a:tcPr>
                </a:tc>
                <a:tc>
                  <a:txBody>
                    <a:bodyPr/>
                    <a:lstStyle/>
                    <a:p>
                      <a:pPr algn="ctr"/>
                      <a:endParaRPr lang="en-US"/>
                    </a:p>
                  </a:txBody>
                  <a:tcPr marL="146304" marR="146304" marT="0" marB="0" anchor="ctr">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718807915"/>
                  </a:ext>
                </a:extLst>
              </a:tr>
              <a:tr h="412511">
                <a:tc>
                  <a:txBody>
                    <a:bodyPr/>
                    <a:lstStyle/>
                    <a:p>
                      <a:r>
                        <a:rPr lang="en-US" sz="1400" dirty="0">
                          <a:latin typeface="+mn-lt"/>
                        </a:rPr>
                        <a:t>HTTP</a:t>
                      </a:r>
                      <a:endParaRPr lang="en-US" sz="1400" dirty="0">
                        <a:gradFill>
                          <a:gsLst>
                            <a:gs pos="0">
                              <a:schemeClr val="accent1"/>
                            </a:gs>
                            <a:gs pos="100000">
                              <a:schemeClr val="accent1"/>
                            </a:gs>
                          </a:gsLst>
                          <a:lin ang="5400000" scaled="0"/>
                        </a:gradFill>
                        <a:latin typeface="+mn-lt"/>
                        <a:cs typeface="Segoe UI" panose="020B0502040204020203" pitchFamily="34" charset="0"/>
                      </a:endParaRPr>
                    </a:p>
                  </a:txBody>
                  <a:tcPr marL="146304" marR="146304" marT="0" marB="0" anchor="ct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r>
                        <a:rPr lang="en-US" sz="1400" dirty="0">
                          <a:latin typeface="+mn-lt"/>
                        </a:rPr>
                        <a:t>Azure Functions</a:t>
                      </a:r>
                      <a:endParaRPr lang="en-US" sz="1400" dirty="0">
                        <a:gradFill>
                          <a:gsLst>
                            <a:gs pos="0">
                              <a:schemeClr val="tx1"/>
                            </a:gs>
                            <a:gs pos="100000">
                              <a:schemeClr val="tx1"/>
                            </a:gs>
                          </a:gsLst>
                          <a:lin ang="5400000" scaled="0"/>
                        </a:gradFill>
                        <a:latin typeface="+mn-lt"/>
                        <a:cs typeface="Segoe UI" panose="020B0502040204020203" pitchFamily="34" charset="0"/>
                      </a:endParaRPr>
                    </a:p>
                  </a:txBody>
                  <a:tcPr marL="146304" marR="146304" marT="0" marB="0" anchor="ct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53535"/>
                          </a:solidFill>
                          <a:effectLst/>
                          <a:uLnTx/>
                          <a:uFillTx/>
                          <a:latin typeface="Wingdings" panose="05000000000000000000" pitchFamily="2" charset="2"/>
                          <a:ea typeface="+mn-ea"/>
                          <a:cs typeface="+mn-cs"/>
                        </a:rPr>
                        <a:t>ü</a:t>
                      </a:r>
                      <a:endParaRPr kumimoji="0" lang="en-US" sz="900" b="0" i="0" u="none" strike="noStrike" kern="1200" cap="none" spc="0" normalizeH="0" baseline="0" noProof="0" dirty="0">
                        <a:ln>
                          <a:noFill/>
                        </a:ln>
                        <a:solidFill>
                          <a:srgbClr val="353535"/>
                        </a:solidFill>
                        <a:effectLst/>
                        <a:uLnTx/>
                        <a:uFillTx/>
                        <a:latin typeface="MS Shell Dlg 2" panose="020B0604030504040204" pitchFamily="34" charset="0"/>
                        <a:ea typeface="+mn-ea"/>
                        <a:cs typeface="+mn-cs"/>
                      </a:endParaRPr>
                    </a:p>
                  </a:txBody>
                  <a:tcPr marL="146304" marR="146304" marT="0" marB="0" anchor="ct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endParaRPr lang="en-US"/>
                    </a:p>
                  </a:txBody>
                  <a:tcPr marL="146304" marR="146304" marT="0" marB="0" anchor="ct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53535"/>
                          </a:solidFill>
                          <a:effectLst/>
                          <a:uLnTx/>
                          <a:uFillTx/>
                          <a:latin typeface="Wingdings" panose="05000000000000000000" pitchFamily="2" charset="2"/>
                          <a:ea typeface="+mn-ea"/>
                          <a:cs typeface="+mn-cs"/>
                        </a:rPr>
                        <a:t>ü</a:t>
                      </a:r>
                      <a:endParaRPr kumimoji="0" lang="en-US" sz="900" b="0" i="0" u="none" strike="noStrike" kern="1200" cap="none" spc="0" normalizeH="0" baseline="0" noProof="0" dirty="0">
                        <a:ln>
                          <a:noFill/>
                        </a:ln>
                        <a:solidFill>
                          <a:srgbClr val="353535"/>
                        </a:solidFill>
                        <a:effectLst/>
                        <a:uLnTx/>
                        <a:uFillTx/>
                        <a:latin typeface="MS Shell Dlg 2" panose="020B0604030504040204" pitchFamily="34" charset="0"/>
                        <a:ea typeface="+mn-ea"/>
                        <a:cs typeface="+mn-cs"/>
                      </a:endParaRPr>
                    </a:p>
                  </a:txBody>
                  <a:tcPr marL="146304" marR="146304" marT="0" marB="0" anchor="ct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615937649"/>
                  </a:ext>
                </a:extLst>
              </a:tr>
              <a:tr h="412511">
                <a:tc>
                  <a:txBody>
                    <a:bodyPr/>
                    <a:lstStyle/>
                    <a:p>
                      <a:r>
                        <a:rPr lang="en-US" sz="1400" dirty="0">
                          <a:latin typeface="+mn-lt"/>
                        </a:rPr>
                        <a:t>Blob Storage</a:t>
                      </a:r>
                      <a:endParaRPr lang="en-US" sz="1400" dirty="0">
                        <a:gradFill>
                          <a:gsLst>
                            <a:gs pos="0">
                              <a:schemeClr val="accent1"/>
                            </a:gs>
                            <a:gs pos="100000">
                              <a:schemeClr val="accent1"/>
                            </a:gs>
                          </a:gsLst>
                          <a:lin ang="5400000" scaled="0"/>
                        </a:gradFill>
                        <a:latin typeface="+mn-lt"/>
                        <a:cs typeface="Segoe UI" panose="020B0502040204020203" pitchFamily="34" charset="0"/>
                      </a:endParaRPr>
                    </a:p>
                  </a:txBody>
                  <a:tcPr marL="146304" marR="146304" marT="0" marB="0" anchor="ct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r>
                        <a:rPr lang="en-US" sz="1400" dirty="0">
                          <a:latin typeface="+mn-lt"/>
                        </a:rPr>
                        <a:t>Azure Storage</a:t>
                      </a:r>
                      <a:endParaRPr lang="en-US" sz="1400" dirty="0">
                        <a:gradFill>
                          <a:gsLst>
                            <a:gs pos="0">
                              <a:schemeClr val="tx1"/>
                            </a:gs>
                            <a:gs pos="100000">
                              <a:schemeClr val="tx1"/>
                            </a:gs>
                          </a:gsLst>
                          <a:lin ang="5400000" scaled="0"/>
                        </a:gradFill>
                        <a:latin typeface="+mn-lt"/>
                        <a:cs typeface="Segoe UI" panose="020B0502040204020203" pitchFamily="34" charset="0"/>
                      </a:endParaRPr>
                    </a:p>
                  </a:txBody>
                  <a:tcPr marL="146304" marR="146304" marT="0" marB="0" anchor="ct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53535"/>
                          </a:solidFill>
                          <a:effectLst/>
                          <a:uLnTx/>
                          <a:uFillTx/>
                          <a:latin typeface="Wingdings" panose="05000000000000000000" pitchFamily="2" charset="2"/>
                          <a:ea typeface="+mn-ea"/>
                          <a:cs typeface="+mn-cs"/>
                        </a:rPr>
                        <a:t>ü</a:t>
                      </a:r>
                      <a:endParaRPr kumimoji="0" lang="en-US" sz="900" b="0" i="0" u="none" strike="noStrike" kern="1200" cap="none" spc="0" normalizeH="0" baseline="0" noProof="0" dirty="0">
                        <a:ln>
                          <a:noFill/>
                        </a:ln>
                        <a:solidFill>
                          <a:srgbClr val="353535"/>
                        </a:solidFill>
                        <a:effectLst/>
                        <a:uLnTx/>
                        <a:uFillTx/>
                        <a:latin typeface="MS Shell Dlg 2" panose="020B0604030504040204" pitchFamily="34" charset="0"/>
                        <a:ea typeface="+mn-ea"/>
                        <a:cs typeface="+mn-cs"/>
                      </a:endParaRPr>
                    </a:p>
                  </a:txBody>
                  <a:tcPr marL="146304" marR="146304" marT="0" marB="0" anchor="ct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lang="en-US" sz="1800" dirty="0">
                          <a:latin typeface="Wingdings" panose="05000000000000000000" pitchFamily="2" charset="2"/>
                        </a:rPr>
                        <a:t>ü</a:t>
                      </a:r>
                      <a:endParaRPr lang="en-US" sz="900" dirty="0">
                        <a:latin typeface="MS Shell Dlg 2" panose="020B0604030504040204" pitchFamily="34" charset="0"/>
                      </a:endParaRPr>
                    </a:p>
                  </a:txBody>
                  <a:tcPr marL="146304" marR="146304" marT="0" marB="0" anchor="ct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53535"/>
                          </a:solidFill>
                          <a:effectLst/>
                          <a:uLnTx/>
                          <a:uFillTx/>
                          <a:latin typeface="Wingdings" panose="05000000000000000000" pitchFamily="2" charset="2"/>
                          <a:ea typeface="+mn-ea"/>
                          <a:cs typeface="+mn-cs"/>
                        </a:rPr>
                        <a:t>ü</a:t>
                      </a:r>
                      <a:endParaRPr kumimoji="0" lang="en-US" sz="900" b="0" i="0" u="none" strike="noStrike" kern="1200" cap="none" spc="0" normalizeH="0" baseline="0" noProof="0" dirty="0">
                        <a:ln>
                          <a:noFill/>
                        </a:ln>
                        <a:solidFill>
                          <a:srgbClr val="353535"/>
                        </a:solidFill>
                        <a:effectLst/>
                        <a:uLnTx/>
                        <a:uFillTx/>
                        <a:latin typeface="MS Shell Dlg 2" panose="020B0604030504040204" pitchFamily="34" charset="0"/>
                        <a:ea typeface="+mn-ea"/>
                        <a:cs typeface="+mn-cs"/>
                      </a:endParaRPr>
                    </a:p>
                  </a:txBody>
                  <a:tcPr marL="146304" marR="146304" marT="0" marB="0" anchor="ct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545494598"/>
                  </a:ext>
                </a:extLst>
              </a:tr>
              <a:tr h="412511">
                <a:tc>
                  <a:txBody>
                    <a:bodyPr/>
                    <a:lstStyle/>
                    <a:p>
                      <a:r>
                        <a:rPr lang="en-US" sz="1400" dirty="0">
                          <a:latin typeface="+mn-lt"/>
                        </a:rPr>
                        <a:t>Events</a:t>
                      </a:r>
                      <a:endParaRPr lang="en-US" sz="1400" dirty="0">
                        <a:gradFill>
                          <a:gsLst>
                            <a:gs pos="0">
                              <a:schemeClr val="accent1"/>
                            </a:gs>
                            <a:gs pos="100000">
                              <a:schemeClr val="accent1"/>
                            </a:gs>
                          </a:gsLst>
                          <a:lin ang="5400000" scaled="0"/>
                        </a:gradFill>
                        <a:latin typeface="+mn-lt"/>
                        <a:cs typeface="Segoe UI" panose="020B0502040204020203" pitchFamily="34" charset="0"/>
                      </a:endParaRPr>
                    </a:p>
                  </a:txBody>
                  <a:tcPr marL="146304" marR="146304" marT="0" marB="0" anchor="ct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r>
                        <a:rPr lang="en-US" sz="1400" dirty="0">
                          <a:latin typeface="+mn-lt"/>
                        </a:rPr>
                        <a:t>Azure Event Hubs</a:t>
                      </a:r>
                      <a:endParaRPr lang="en-US" sz="1400" dirty="0">
                        <a:gradFill>
                          <a:gsLst>
                            <a:gs pos="0">
                              <a:schemeClr val="tx1"/>
                            </a:gs>
                            <a:gs pos="100000">
                              <a:schemeClr val="tx1"/>
                            </a:gs>
                          </a:gsLst>
                          <a:lin ang="5400000" scaled="0"/>
                        </a:gradFill>
                        <a:latin typeface="+mn-lt"/>
                        <a:cs typeface="Segoe UI" panose="020B0502040204020203" pitchFamily="34" charset="0"/>
                      </a:endParaRPr>
                    </a:p>
                  </a:txBody>
                  <a:tcPr marL="146304" marR="146304" marT="0" marB="0" anchor="ct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53535"/>
                          </a:solidFill>
                          <a:effectLst/>
                          <a:uLnTx/>
                          <a:uFillTx/>
                          <a:latin typeface="Wingdings" panose="05000000000000000000" pitchFamily="2" charset="2"/>
                          <a:ea typeface="+mn-ea"/>
                          <a:cs typeface="+mn-cs"/>
                        </a:rPr>
                        <a:t>ü</a:t>
                      </a:r>
                      <a:endParaRPr kumimoji="0" lang="en-US" sz="900" b="0" i="0" u="none" strike="noStrike" kern="1200" cap="none" spc="0" normalizeH="0" baseline="0" noProof="0" dirty="0">
                        <a:ln>
                          <a:noFill/>
                        </a:ln>
                        <a:solidFill>
                          <a:srgbClr val="353535"/>
                        </a:solidFill>
                        <a:effectLst/>
                        <a:uLnTx/>
                        <a:uFillTx/>
                        <a:latin typeface="MS Shell Dlg 2" panose="020B0604030504040204" pitchFamily="34" charset="0"/>
                        <a:ea typeface="+mn-ea"/>
                        <a:cs typeface="+mn-cs"/>
                      </a:endParaRPr>
                    </a:p>
                  </a:txBody>
                  <a:tcPr marL="146304" marR="146304" marT="0" marB="0" anchor="ct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endParaRPr lang="en-US" dirty="0"/>
                    </a:p>
                  </a:txBody>
                  <a:tcPr marL="146304" marR="146304" marT="0" marB="0" anchor="ct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53535"/>
                          </a:solidFill>
                          <a:effectLst/>
                          <a:uLnTx/>
                          <a:uFillTx/>
                          <a:latin typeface="Wingdings" panose="05000000000000000000" pitchFamily="2" charset="2"/>
                          <a:ea typeface="+mn-ea"/>
                          <a:cs typeface="+mn-cs"/>
                        </a:rPr>
                        <a:t>ü</a:t>
                      </a:r>
                      <a:endParaRPr kumimoji="0" lang="en-US" sz="900" b="0" i="0" u="none" strike="noStrike" kern="1200" cap="none" spc="0" normalizeH="0" baseline="0" noProof="0" dirty="0">
                        <a:ln>
                          <a:noFill/>
                        </a:ln>
                        <a:solidFill>
                          <a:srgbClr val="353535"/>
                        </a:solidFill>
                        <a:effectLst/>
                        <a:uLnTx/>
                        <a:uFillTx/>
                        <a:latin typeface="MS Shell Dlg 2" panose="020B0604030504040204" pitchFamily="34" charset="0"/>
                        <a:ea typeface="+mn-ea"/>
                        <a:cs typeface="+mn-cs"/>
                      </a:endParaRPr>
                    </a:p>
                  </a:txBody>
                  <a:tcPr marL="146304" marR="146304" marT="0" marB="0" anchor="ct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343602386"/>
                  </a:ext>
                </a:extLst>
              </a:tr>
              <a:tr h="412511">
                <a:tc>
                  <a:txBody>
                    <a:bodyPr/>
                    <a:lstStyle/>
                    <a:p>
                      <a:r>
                        <a:rPr lang="en-US" sz="1400" dirty="0">
                          <a:latin typeface="+mn-lt"/>
                        </a:rPr>
                        <a:t>Queues</a:t>
                      </a:r>
                      <a:endParaRPr lang="en-US" sz="1400" dirty="0">
                        <a:gradFill>
                          <a:gsLst>
                            <a:gs pos="0">
                              <a:schemeClr val="accent1"/>
                            </a:gs>
                            <a:gs pos="100000">
                              <a:schemeClr val="accent1"/>
                            </a:gs>
                          </a:gsLst>
                          <a:lin ang="5400000" scaled="0"/>
                        </a:gradFill>
                        <a:latin typeface="+mn-lt"/>
                        <a:cs typeface="Segoe UI" panose="020B0502040204020203" pitchFamily="34" charset="0"/>
                      </a:endParaRPr>
                    </a:p>
                  </a:txBody>
                  <a:tcPr marL="146304" marR="146304" marT="0" marB="0" anchor="ct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r>
                        <a:rPr lang="en-US" sz="1400" dirty="0">
                          <a:latin typeface="+mn-lt"/>
                        </a:rPr>
                        <a:t>Azure Storage</a:t>
                      </a:r>
                      <a:endParaRPr lang="en-US" sz="1400" dirty="0">
                        <a:gradFill>
                          <a:gsLst>
                            <a:gs pos="0">
                              <a:schemeClr val="tx1"/>
                            </a:gs>
                            <a:gs pos="100000">
                              <a:schemeClr val="tx1"/>
                            </a:gs>
                          </a:gsLst>
                          <a:lin ang="5400000" scaled="0"/>
                        </a:gradFill>
                        <a:latin typeface="+mn-lt"/>
                        <a:cs typeface="Segoe UI" panose="020B0502040204020203" pitchFamily="34" charset="0"/>
                      </a:endParaRPr>
                    </a:p>
                  </a:txBody>
                  <a:tcPr marL="146304" marR="146304" marT="0" marB="0" anchor="ct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53535"/>
                          </a:solidFill>
                          <a:effectLst/>
                          <a:uLnTx/>
                          <a:uFillTx/>
                          <a:latin typeface="Wingdings" panose="05000000000000000000" pitchFamily="2" charset="2"/>
                          <a:ea typeface="+mn-ea"/>
                          <a:cs typeface="+mn-cs"/>
                        </a:rPr>
                        <a:t>ü</a:t>
                      </a:r>
                      <a:endParaRPr kumimoji="0" lang="en-US" sz="900" b="0" i="0" u="none" strike="noStrike" kern="1200" cap="none" spc="0" normalizeH="0" baseline="0" noProof="0" dirty="0">
                        <a:ln>
                          <a:noFill/>
                        </a:ln>
                        <a:solidFill>
                          <a:srgbClr val="353535"/>
                        </a:solidFill>
                        <a:effectLst/>
                        <a:uLnTx/>
                        <a:uFillTx/>
                        <a:latin typeface="MS Shell Dlg 2" panose="020B0604030504040204" pitchFamily="34" charset="0"/>
                        <a:ea typeface="+mn-ea"/>
                        <a:cs typeface="+mn-cs"/>
                      </a:endParaRPr>
                    </a:p>
                  </a:txBody>
                  <a:tcPr marL="146304" marR="146304" marT="0" marB="0" anchor="ct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endParaRPr lang="en-US"/>
                    </a:p>
                  </a:txBody>
                  <a:tcPr marL="146304" marR="146304" marT="0" marB="0" anchor="ct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53535"/>
                          </a:solidFill>
                          <a:effectLst/>
                          <a:uLnTx/>
                          <a:uFillTx/>
                          <a:latin typeface="Wingdings" panose="05000000000000000000" pitchFamily="2" charset="2"/>
                          <a:ea typeface="+mn-ea"/>
                          <a:cs typeface="+mn-cs"/>
                        </a:rPr>
                        <a:t>ü</a:t>
                      </a:r>
                      <a:endParaRPr kumimoji="0" lang="en-US" sz="900" b="0" i="0" u="none" strike="noStrike" kern="1200" cap="none" spc="0" normalizeH="0" baseline="0" noProof="0" dirty="0">
                        <a:ln>
                          <a:noFill/>
                        </a:ln>
                        <a:solidFill>
                          <a:srgbClr val="353535"/>
                        </a:solidFill>
                        <a:effectLst/>
                        <a:uLnTx/>
                        <a:uFillTx/>
                        <a:latin typeface="MS Shell Dlg 2" panose="020B0604030504040204" pitchFamily="34" charset="0"/>
                        <a:ea typeface="+mn-ea"/>
                        <a:cs typeface="+mn-cs"/>
                      </a:endParaRPr>
                    </a:p>
                  </a:txBody>
                  <a:tcPr marL="146304" marR="146304" marT="0" marB="0" anchor="ct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842325025"/>
                  </a:ext>
                </a:extLst>
              </a:tr>
              <a:tr h="749868">
                <a:tc>
                  <a:txBody>
                    <a:bodyPr/>
                    <a:lstStyle/>
                    <a:p>
                      <a:r>
                        <a:rPr lang="en-US" sz="1400" dirty="0">
                          <a:latin typeface="+mn-lt"/>
                        </a:rPr>
                        <a:t>Queues and topics</a:t>
                      </a:r>
                      <a:endParaRPr lang="en-US" sz="1400" dirty="0">
                        <a:gradFill>
                          <a:gsLst>
                            <a:gs pos="0">
                              <a:schemeClr val="accent1"/>
                            </a:gs>
                            <a:gs pos="100000">
                              <a:schemeClr val="accent1"/>
                            </a:gs>
                          </a:gsLst>
                          <a:lin ang="5400000" scaled="0"/>
                        </a:gradFill>
                        <a:latin typeface="+mn-lt"/>
                        <a:cs typeface="Segoe UI" panose="020B0502040204020203" pitchFamily="34" charset="0"/>
                      </a:endParaRPr>
                    </a:p>
                  </a:txBody>
                  <a:tcPr marL="146304" marR="146304" marT="0" marB="0" anchor="ct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r>
                        <a:rPr lang="en-US" sz="1400" dirty="0">
                          <a:latin typeface="+mn-lt"/>
                        </a:rPr>
                        <a:t>Azure Service Bus</a:t>
                      </a:r>
                      <a:endParaRPr lang="en-US" sz="1400" dirty="0">
                        <a:gradFill>
                          <a:gsLst>
                            <a:gs pos="0">
                              <a:schemeClr val="tx1"/>
                            </a:gs>
                            <a:gs pos="100000">
                              <a:schemeClr val="tx1"/>
                            </a:gs>
                          </a:gsLst>
                          <a:lin ang="5400000" scaled="0"/>
                        </a:gradFill>
                        <a:latin typeface="+mn-lt"/>
                        <a:cs typeface="Segoe UI" panose="020B0502040204020203" pitchFamily="34" charset="0"/>
                      </a:endParaRPr>
                    </a:p>
                  </a:txBody>
                  <a:tcPr marL="146304" marR="146304" marT="0" marB="0" anchor="ct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53535"/>
                          </a:solidFill>
                          <a:effectLst/>
                          <a:uLnTx/>
                          <a:uFillTx/>
                          <a:latin typeface="Wingdings" panose="05000000000000000000" pitchFamily="2" charset="2"/>
                          <a:ea typeface="+mn-ea"/>
                          <a:cs typeface="+mn-cs"/>
                        </a:rPr>
                        <a:t>ü</a:t>
                      </a:r>
                      <a:endParaRPr kumimoji="0" lang="en-US" sz="900" b="0" i="0" u="none" strike="noStrike" kern="1200" cap="none" spc="0" normalizeH="0" baseline="0" noProof="0" dirty="0">
                        <a:ln>
                          <a:noFill/>
                        </a:ln>
                        <a:solidFill>
                          <a:srgbClr val="353535"/>
                        </a:solidFill>
                        <a:effectLst/>
                        <a:uLnTx/>
                        <a:uFillTx/>
                        <a:latin typeface="MS Shell Dlg 2" panose="020B0604030504040204" pitchFamily="34" charset="0"/>
                        <a:ea typeface="+mn-ea"/>
                        <a:cs typeface="+mn-cs"/>
                      </a:endParaRPr>
                    </a:p>
                  </a:txBody>
                  <a:tcPr marL="146304" marR="146304" marT="0" marB="0" anchor="ct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endParaRPr lang="en-US" dirty="0"/>
                    </a:p>
                  </a:txBody>
                  <a:tcPr marL="146304" marR="146304" marT="0" marB="0" anchor="ct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53535"/>
                          </a:solidFill>
                          <a:effectLst/>
                          <a:uLnTx/>
                          <a:uFillTx/>
                          <a:latin typeface="Wingdings" panose="05000000000000000000" pitchFamily="2" charset="2"/>
                          <a:ea typeface="+mn-ea"/>
                          <a:cs typeface="+mn-cs"/>
                        </a:rPr>
                        <a:t>ü</a:t>
                      </a:r>
                      <a:endParaRPr kumimoji="0" lang="en-US" sz="900" b="0" i="0" u="none" strike="noStrike" kern="1200" cap="none" spc="0" normalizeH="0" baseline="0" noProof="0" dirty="0">
                        <a:ln>
                          <a:noFill/>
                        </a:ln>
                        <a:solidFill>
                          <a:srgbClr val="353535"/>
                        </a:solidFill>
                        <a:effectLst/>
                        <a:uLnTx/>
                        <a:uFillTx/>
                        <a:latin typeface="MS Shell Dlg 2" panose="020B0604030504040204" pitchFamily="34" charset="0"/>
                        <a:ea typeface="+mn-ea"/>
                        <a:cs typeface="+mn-cs"/>
                      </a:endParaRPr>
                    </a:p>
                  </a:txBody>
                  <a:tcPr marL="146304" marR="146304" marT="0" marB="0" anchor="ct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221121856"/>
                  </a:ext>
                </a:extLst>
              </a:tr>
              <a:tr h="412511">
                <a:tc>
                  <a:txBody>
                    <a:bodyPr/>
                    <a:lstStyle/>
                    <a:p>
                      <a:r>
                        <a:rPr lang="en-US" sz="1400" dirty="0">
                          <a:latin typeface="+mn-lt"/>
                        </a:rPr>
                        <a:t>Storage tables</a:t>
                      </a:r>
                      <a:endParaRPr lang="en-US" sz="1400" dirty="0">
                        <a:gradFill>
                          <a:gsLst>
                            <a:gs pos="0">
                              <a:schemeClr val="accent1"/>
                            </a:gs>
                            <a:gs pos="100000">
                              <a:schemeClr val="accent1"/>
                            </a:gs>
                          </a:gsLst>
                          <a:lin ang="5400000" scaled="0"/>
                        </a:gradFill>
                        <a:latin typeface="+mn-lt"/>
                        <a:cs typeface="Segoe UI" panose="020B0502040204020203" pitchFamily="34" charset="0"/>
                      </a:endParaRPr>
                    </a:p>
                  </a:txBody>
                  <a:tcPr marL="146304" marR="146304" marT="0" marB="0" anchor="ct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r>
                        <a:rPr lang="en-US" sz="1400" dirty="0">
                          <a:latin typeface="+mn-lt"/>
                        </a:rPr>
                        <a:t>Azure Storage</a:t>
                      </a:r>
                      <a:endParaRPr lang="en-US" sz="1400" dirty="0">
                        <a:gradFill>
                          <a:gsLst>
                            <a:gs pos="0">
                              <a:schemeClr val="tx1"/>
                            </a:gs>
                            <a:gs pos="100000">
                              <a:schemeClr val="tx1"/>
                            </a:gs>
                          </a:gsLst>
                          <a:lin ang="5400000" scaled="0"/>
                        </a:gradFill>
                        <a:latin typeface="+mn-lt"/>
                        <a:cs typeface="Segoe UI" panose="020B0502040204020203" pitchFamily="34" charset="0"/>
                      </a:endParaRPr>
                    </a:p>
                  </a:txBody>
                  <a:tcPr marL="146304" marR="146304" marT="0" marB="0" anchor="ct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endParaRPr lang="en-US"/>
                    </a:p>
                  </a:txBody>
                  <a:tcPr marL="146304" marR="146304" marT="0" marB="0" anchor="ct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53535"/>
                          </a:solidFill>
                          <a:effectLst/>
                          <a:uLnTx/>
                          <a:uFillTx/>
                          <a:latin typeface="Wingdings" panose="05000000000000000000" pitchFamily="2" charset="2"/>
                          <a:ea typeface="+mn-ea"/>
                          <a:cs typeface="+mn-cs"/>
                        </a:rPr>
                        <a:t>ü</a:t>
                      </a:r>
                      <a:endParaRPr kumimoji="0" lang="en-US" sz="900" b="0" i="0" u="none" strike="noStrike" kern="1200" cap="none" spc="0" normalizeH="0" baseline="0" noProof="0" dirty="0">
                        <a:ln>
                          <a:noFill/>
                        </a:ln>
                        <a:solidFill>
                          <a:srgbClr val="353535"/>
                        </a:solidFill>
                        <a:effectLst/>
                        <a:uLnTx/>
                        <a:uFillTx/>
                        <a:latin typeface="MS Shell Dlg 2" panose="020B0604030504040204" pitchFamily="34" charset="0"/>
                        <a:ea typeface="+mn-ea"/>
                        <a:cs typeface="+mn-cs"/>
                      </a:endParaRPr>
                    </a:p>
                  </a:txBody>
                  <a:tcPr marL="146304" marR="146304" marT="0" marB="0" anchor="ct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53535"/>
                          </a:solidFill>
                          <a:effectLst/>
                          <a:uLnTx/>
                          <a:uFillTx/>
                          <a:latin typeface="Wingdings" panose="05000000000000000000" pitchFamily="2" charset="2"/>
                          <a:ea typeface="+mn-ea"/>
                          <a:cs typeface="+mn-cs"/>
                        </a:rPr>
                        <a:t>ü</a:t>
                      </a:r>
                      <a:endParaRPr kumimoji="0" lang="en-US" sz="900" b="0" i="0" u="none" strike="noStrike" kern="1200" cap="none" spc="0" normalizeH="0" baseline="0" noProof="0" dirty="0">
                        <a:ln>
                          <a:noFill/>
                        </a:ln>
                        <a:solidFill>
                          <a:srgbClr val="353535"/>
                        </a:solidFill>
                        <a:effectLst/>
                        <a:uLnTx/>
                        <a:uFillTx/>
                        <a:latin typeface="MS Shell Dlg 2" panose="020B0604030504040204" pitchFamily="34" charset="0"/>
                        <a:ea typeface="+mn-ea"/>
                        <a:cs typeface="+mn-cs"/>
                      </a:endParaRPr>
                    </a:p>
                  </a:txBody>
                  <a:tcPr marL="146304" marR="146304" marT="0" marB="0" anchor="ct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462181318"/>
                  </a:ext>
                </a:extLst>
              </a:tr>
              <a:tr h="412511">
                <a:tc>
                  <a:txBody>
                    <a:bodyPr/>
                    <a:lstStyle/>
                    <a:p>
                      <a:r>
                        <a:rPr lang="en-US" sz="1400" dirty="0">
                          <a:latin typeface="+mn-lt"/>
                        </a:rPr>
                        <a:t>No-SQL DB</a:t>
                      </a:r>
                      <a:endParaRPr lang="en-US" sz="1400" dirty="0">
                        <a:gradFill>
                          <a:gsLst>
                            <a:gs pos="0">
                              <a:schemeClr val="accent1"/>
                            </a:gs>
                            <a:gs pos="100000">
                              <a:schemeClr val="accent1"/>
                            </a:gs>
                          </a:gsLst>
                          <a:lin ang="5400000" scaled="0"/>
                        </a:gradFill>
                        <a:latin typeface="+mn-lt"/>
                        <a:cs typeface="Segoe UI" panose="020B0502040204020203" pitchFamily="34" charset="0"/>
                      </a:endParaRPr>
                    </a:p>
                  </a:txBody>
                  <a:tcPr marL="146304" marR="146304" marT="0" marB="0" anchor="ct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r>
                        <a:rPr lang="en-US" sz="1400" dirty="0">
                          <a:latin typeface="+mn-lt"/>
                        </a:rPr>
                        <a:t>Azure </a:t>
                      </a:r>
                      <a:r>
                        <a:rPr lang="en-US" sz="1400" dirty="0" err="1">
                          <a:latin typeface="+mn-lt"/>
                        </a:rPr>
                        <a:t>CosmosDB</a:t>
                      </a:r>
                      <a:endParaRPr lang="en-US" sz="1400" dirty="0">
                        <a:gradFill>
                          <a:gsLst>
                            <a:gs pos="0">
                              <a:schemeClr val="tx1"/>
                            </a:gs>
                            <a:gs pos="100000">
                              <a:schemeClr val="tx1"/>
                            </a:gs>
                          </a:gsLst>
                          <a:lin ang="5400000" scaled="0"/>
                        </a:gradFill>
                        <a:latin typeface="+mn-lt"/>
                        <a:cs typeface="Segoe UI" panose="020B0502040204020203" pitchFamily="34" charset="0"/>
                      </a:endParaRPr>
                    </a:p>
                  </a:txBody>
                  <a:tcPr marL="146304" marR="146304" marT="0" marB="0" anchor="ct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endParaRPr lang="en-US" dirty="0"/>
                    </a:p>
                  </a:txBody>
                  <a:tcPr marL="146304" marR="146304" marT="0" marB="0" anchor="ct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53535"/>
                          </a:solidFill>
                          <a:effectLst/>
                          <a:uLnTx/>
                          <a:uFillTx/>
                          <a:latin typeface="Wingdings" panose="05000000000000000000" pitchFamily="2" charset="2"/>
                          <a:ea typeface="+mn-ea"/>
                          <a:cs typeface="+mn-cs"/>
                        </a:rPr>
                        <a:t>ü</a:t>
                      </a:r>
                      <a:endParaRPr kumimoji="0" lang="en-US" sz="900" b="0" i="0" u="none" strike="noStrike" kern="1200" cap="none" spc="0" normalizeH="0" baseline="0" noProof="0" dirty="0">
                        <a:ln>
                          <a:noFill/>
                        </a:ln>
                        <a:solidFill>
                          <a:srgbClr val="353535"/>
                        </a:solidFill>
                        <a:effectLst/>
                        <a:uLnTx/>
                        <a:uFillTx/>
                        <a:latin typeface="MS Shell Dlg 2" panose="020B0604030504040204" pitchFamily="34" charset="0"/>
                        <a:ea typeface="+mn-ea"/>
                        <a:cs typeface="+mn-cs"/>
                      </a:endParaRPr>
                    </a:p>
                  </a:txBody>
                  <a:tcPr marL="146304" marR="146304" marT="0" marB="0" anchor="ct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53535"/>
                          </a:solidFill>
                          <a:effectLst/>
                          <a:uLnTx/>
                          <a:uFillTx/>
                          <a:latin typeface="Wingdings" panose="05000000000000000000" pitchFamily="2" charset="2"/>
                          <a:ea typeface="+mn-ea"/>
                          <a:cs typeface="+mn-cs"/>
                        </a:rPr>
                        <a:t>ü</a:t>
                      </a:r>
                      <a:endParaRPr kumimoji="0" lang="en-US" sz="900" b="0" i="0" u="none" strike="noStrike" kern="1200" cap="none" spc="0" normalizeH="0" baseline="0" noProof="0" dirty="0">
                        <a:ln>
                          <a:noFill/>
                        </a:ln>
                        <a:solidFill>
                          <a:srgbClr val="353535"/>
                        </a:solidFill>
                        <a:effectLst/>
                        <a:uLnTx/>
                        <a:uFillTx/>
                        <a:latin typeface="MS Shell Dlg 2" panose="020B0604030504040204" pitchFamily="34" charset="0"/>
                        <a:ea typeface="+mn-ea"/>
                        <a:cs typeface="+mn-cs"/>
                      </a:endParaRPr>
                    </a:p>
                  </a:txBody>
                  <a:tcPr marL="146304" marR="146304" marT="0" marB="0" anchor="ct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39450358"/>
                  </a:ext>
                </a:extLst>
              </a:tr>
              <a:tr h="536264">
                <a:tc>
                  <a:txBody>
                    <a:bodyPr/>
                    <a:lstStyle/>
                    <a:p>
                      <a:r>
                        <a:rPr lang="en-US" sz="1400" dirty="0">
                          <a:latin typeface="+mn-lt"/>
                        </a:rPr>
                        <a:t>Push notifications</a:t>
                      </a:r>
                      <a:endParaRPr lang="en-US" sz="1400" dirty="0">
                        <a:gradFill>
                          <a:gsLst>
                            <a:gs pos="0">
                              <a:schemeClr val="accent1"/>
                            </a:gs>
                            <a:gs pos="100000">
                              <a:schemeClr val="accent1"/>
                            </a:gs>
                          </a:gsLst>
                          <a:lin ang="5400000" scaled="0"/>
                        </a:gradFill>
                        <a:latin typeface="+mn-lt"/>
                        <a:cs typeface="Segoe UI" panose="020B0502040204020203" pitchFamily="34" charset="0"/>
                      </a:endParaRPr>
                    </a:p>
                  </a:txBody>
                  <a:tcPr marL="146304" marR="146304" marT="0" marB="0" anchor="ct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r>
                        <a:rPr lang="en-US" sz="1400" dirty="0">
                          <a:latin typeface="+mn-lt"/>
                        </a:rPr>
                        <a:t>Azure Notification Hubs</a:t>
                      </a:r>
                      <a:endParaRPr lang="en-US" sz="1400" dirty="0">
                        <a:gradFill>
                          <a:gsLst>
                            <a:gs pos="0">
                              <a:schemeClr val="tx1"/>
                            </a:gs>
                            <a:gs pos="100000">
                              <a:schemeClr val="tx1"/>
                            </a:gs>
                          </a:gsLst>
                          <a:lin ang="5400000" scaled="0"/>
                        </a:gradFill>
                        <a:latin typeface="+mn-lt"/>
                        <a:cs typeface="Segoe UI" panose="020B0502040204020203" pitchFamily="34" charset="0"/>
                      </a:endParaRPr>
                    </a:p>
                  </a:txBody>
                  <a:tcPr marL="146304" marR="146304" marT="0" marB="0" anchor="ct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endParaRPr lang="en-US"/>
                    </a:p>
                  </a:txBody>
                  <a:tcPr marL="146304" marR="146304" marT="0" marB="0" anchor="ct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endParaRPr lang="en-US"/>
                    </a:p>
                  </a:txBody>
                  <a:tcPr marL="146304" marR="146304" marT="0" marB="0" anchor="ct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53535"/>
                          </a:solidFill>
                          <a:effectLst/>
                          <a:uLnTx/>
                          <a:uFillTx/>
                          <a:latin typeface="Wingdings" panose="05000000000000000000" pitchFamily="2" charset="2"/>
                          <a:ea typeface="+mn-ea"/>
                          <a:cs typeface="+mn-cs"/>
                        </a:rPr>
                        <a:t>ü</a:t>
                      </a:r>
                      <a:endParaRPr kumimoji="0" lang="en-US" sz="900" b="0" i="0" u="none" strike="noStrike" kern="1200" cap="none" spc="0" normalizeH="0" baseline="0" noProof="0" dirty="0">
                        <a:ln>
                          <a:noFill/>
                        </a:ln>
                        <a:solidFill>
                          <a:srgbClr val="353535"/>
                        </a:solidFill>
                        <a:effectLst/>
                        <a:uLnTx/>
                        <a:uFillTx/>
                        <a:latin typeface="MS Shell Dlg 2" panose="020B0604030504040204" pitchFamily="34" charset="0"/>
                        <a:ea typeface="+mn-ea"/>
                        <a:cs typeface="+mn-cs"/>
                      </a:endParaRPr>
                    </a:p>
                  </a:txBody>
                  <a:tcPr marL="146304" marR="146304" marT="0" marB="0" anchor="ct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250437376"/>
                  </a:ext>
                </a:extLst>
              </a:tr>
              <a:tr h="412511">
                <a:tc>
                  <a:txBody>
                    <a:bodyPr/>
                    <a:lstStyle/>
                    <a:p>
                      <a:r>
                        <a:rPr lang="en-US" sz="1400" dirty="0">
                          <a:latin typeface="+mn-lt"/>
                        </a:rPr>
                        <a:t>Twilio SMS Text</a:t>
                      </a:r>
                      <a:endParaRPr lang="en-US" sz="1400" dirty="0">
                        <a:gradFill>
                          <a:gsLst>
                            <a:gs pos="0">
                              <a:schemeClr val="accent1"/>
                            </a:gs>
                            <a:gs pos="100000">
                              <a:schemeClr val="accent1"/>
                            </a:gs>
                          </a:gsLst>
                          <a:lin ang="5400000" scaled="0"/>
                        </a:gradFill>
                        <a:latin typeface="+mn-lt"/>
                        <a:cs typeface="Segoe UI" panose="020B0502040204020203" pitchFamily="34" charset="0"/>
                      </a:endParaRPr>
                    </a:p>
                  </a:txBody>
                  <a:tcPr marL="146304" marR="146304" marT="0" marB="0" anchor="ct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r>
                        <a:rPr lang="en-US" sz="1400" dirty="0">
                          <a:latin typeface="+mn-lt"/>
                        </a:rPr>
                        <a:t>Twilio</a:t>
                      </a:r>
                      <a:endParaRPr lang="en-US" sz="1400" dirty="0">
                        <a:gradFill>
                          <a:gsLst>
                            <a:gs pos="0">
                              <a:schemeClr val="tx1"/>
                            </a:gs>
                            <a:gs pos="100000">
                              <a:schemeClr val="tx1"/>
                            </a:gs>
                          </a:gsLst>
                          <a:lin ang="5400000" scaled="0"/>
                        </a:gradFill>
                        <a:latin typeface="+mn-lt"/>
                        <a:cs typeface="Segoe UI" panose="020B0502040204020203" pitchFamily="34" charset="0"/>
                      </a:endParaRPr>
                    </a:p>
                  </a:txBody>
                  <a:tcPr marL="146304" marR="146304" marT="0" marB="0" anchor="ct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endParaRPr lang="en-US"/>
                    </a:p>
                  </a:txBody>
                  <a:tcPr marL="146304" marR="146304" marT="0" marB="0" anchor="ct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endParaRPr lang="en-US"/>
                    </a:p>
                  </a:txBody>
                  <a:tcPr marL="146304" marR="146304" marT="0" marB="0" anchor="ct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53535"/>
                          </a:solidFill>
                          <a:effectLst/>
                          <a:uLnTx/>
                          <a:uFillTx/>
                          <a:latin typeface="Wingdings" panose="05000000000000000000" pitchFamily="2" charset="2"/>
                          <a:ea typeface="+mn-ea"/>
                          <a:cs typeface="+mn-cs"/>
                        </a:rPr>
                        <a:t>ü</a:t>
                      </a:r>
                      <a:endParaRPr kumimoji="0" lang="en-US" sz="900" b="0" i="0" u="none" strike="noStrike" kern="1200" cap="none" spc="0" normalizeH="0" baseline="0" noProof="0" dirty="0">
                        <a:ln>
                          <a:noFill/>
                        </a:ln>
                        <a:solidFill>
                          <a:srgbClr val="353535"/>
                        </a:solidFill>
                        <a:effectLst/>
                        <a:uLnTx/>
                        <a:uFillTx/>
                        <a:latin typeface="MS Shell Dlg 2" panose="020B0604030504040204" pitchFamily="34" charset="0"/>
                        <a:ea typeface="+mn-ea"/>
                        <a:cs typeface="+mn-cs"/>
                      </a:endParaRPr>
                    </a:p>
                  </a:txBody>
                  <a:tcPr marL="146304" marR="146304" marT="0" marB="0" anchor="ct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140424228"/>
                  </a:ext>
                </a:extLst>
              </a:tr>
              <a:tr h="412511">
                <a:tc>
                  <a:txBody>
                    <a:bodyPr/>
                    <a:lstStyle/>
                    <a:p>
                      <a:r>
                        <a:rPr lang="en-US" sz="1400" dirty="0" err="1">
                          <a:latin typeface="+mn-lt"/>
                        </a:rPr>
                        <a:t>SendGrid</a:t>
                      </a:r>
                      <a:r>
                        <a:rPr lang="en-US" sz="1400" dirty="0">
                          <a:latin typeface="+mn-lt"/>
                        </a:rPr>
                        <a:t> email</a:t>
                      </a:r>
                      <a:endParaRPr lang="en-US" sz="1400" dirty="0">
                        <a:gradFill>
                          <a:gsLst>
                            <a:gs pos="0">
                              <a:schemeClr val="accent1"/>
                            </a:gs>
                            <a:gs pos="100000">
                              <a:schemeClr val="accent1"/>
                            </a:gs>
                          </a:gsLst>
                          <a:lin ang="5400000" scaled="0"/>
                        </a:gradFill>
                        <a:latin typeface="+mn-lt"/>
                        <a:cs typeface="Segoe UI" panose="020B0502040204020203" pitchFamily="34" charset="0"/>
                      </a:endParaRPr>
                    </a:p>
                  </a:txBody>
                  <a:tcPr marL="146304" marR="146304" marT="0" marB="0" anchor="ctr">
                    <a:lnT w="12700" cap="flat" cmpd="sng" algn="ctr">
                      <a:solidFill>
                        <a:schemeClr val="bg2"/>
                      </a:solidFill>
                      <a:prstDash val="solid"/>
                      <a:round/>
                      <a:headEnd type="none" w="med" len="med"/>
                      <a:tailEnd type="none" w="med" len="med"/>
                    </a:lnT>
                  </a:tcPr>
                </a:tc>
                <a:tc>
                  <a:txBody>
                    <a:bodyPr/>
                    <a:lstStyle/>
                    <a:p>
                      <a:r>
                        <a:rPr lang="en-US" sz="1400" dirty="0" err="1">
                          <a:latin typeface="+mn-lt"/>
                        </a:rPr>
                        <a:t>SendGrid</a:t>
                      </a:r>
                      <a:endParaRPr lang="en-US" sz="1400" dirty="0">
                        <a:gradFill>
                          <a:gsLst>
                            <a:gs pos="0">
                              <a:schemeClr val="tx1"/>
                            </a:gs>
                            <a:gs pos="100000">
                              <a:schemeClr val="tx1"/>
                            </a:gs>
                          </a:gsLst>
                          <a:lin ang="5400000" scaled="0"/>
                        </a:gradFill>
                        <a:latin typeface="+mn-lt"/>
                        <a:cs typeface="Segoe UI" panose="020B0502040204020203" pitchFamily="34" charset="0"/>
                      </a:endParaRPr>
                    </a:p>
                  </a:txBody>
                  <a:tcPr marL="146304" marR="146304" marT="0" marB="0" anchor="ctr">
                    <a:lnT w="12700" cap="flat" cmpd="sng" algn="ctr">
                      <a:solidFill>
                        <a:schemeClr val="bg2"/>
                      </a:solidFill>
                      <a:prstDash val="solid"/>
                      <a:round/>
                      <a:headEnd type="none" w="med" len="med"/>
                      <a:tailEnd type="none" w="med" len="med"/>
                    </a:lnT>
                  </a:tcPr>
                </a:tc>
                <a:tc>
                  <a:txBody>
                    <a:bodyPr/>
                    <a:lstStyle/>
                    <a:p>
                      <a:pPr algn="ctr"/>
                      <a:endParaRPr lang="en-US" dirty="0"/>
                    </a:p>
                  </a:txBody>
                  <a:tcPr marL="146304" marR="146304" marT="0" marB="0" anchor="ctr">
                    <a:lnT w="12700" cap="flat" cmpd="sng" algn="ctr">
                      <a:solidFill>
                        <a:schemeClr val="bg2"/>
                      </a:solidFill>
                      <a:prstDash val="solid"/>
                      <a:round/>
                      <a:headEnd type="none" w="med" len="med"/>
                      <a:tailEnd type="none" w="med" len="med"/>
                    </a:lnT>
                  </a:tcPr>
                </a:tc>
                <a:tc>
                  <a:txBody>
                    <a:bodyPr/>
                    <a:lstStyle/>
                    <a:p>
                      <a:pPr algn="ctr"/>
                      <a:endParaRPr lang="en-US"/>
                    </a:p>
                  </a:txBody>
                  <a:tcPr marL="146304" marR="146304" marT="0" marB="0" anchor="ctr">
                    <a:lnT w="12700" cap="flat" cmpd="sng" algn="ctr">
                      <a:solidFill>
                        <a:schemeClr val="bg2"/>
                      </a:solidFill>
                      <a:prstDash val="solid"/>
                      <a:round/>
                      <a:headEnd type="none" w="med" len="med"/>
                      <a:tailEnd type="none" w="med" len="med"/>
                    </a:lnT>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53535"/>
                          </a:solidFill>
                          <a:effectLst/>
                          <a:uLnTx/>
                          <a:uFillTx/>
                          <a:latin typeface="Wingdings" panose="05000000000000000000" pitchFamily="2" charset="2"/>
                          <a:ea typeface="+mn-ea"/>
                          <a:cs typeface="+mn-cs"/>
                        </a:rPr>
                        <a:t>ü</a:t>
                      </a:r>
                      <a:endParaRPr kumimoji="0" lang="en-US" sz="900" b="0" i="0" u="none" strike="noStrike" kern="1200" cap="none" spc="0" normalizeH="0" baseline="0" noProof="0" dirty="0">
                        <a:ln>
                          <a:noFill/>
                        </a:ln>
                        <a:solidFill>
                          <a:srgbClr val="353535"/>
                        </a:solidFill>
                        <a:effectLst/>
                        <a:uLnTx/>
                        <a:uFillTx/>
                        <a:latin typeface="MS Shell Dlg 2" panose="020B0604030504040204" pitchFamily="34" charset="0"/>
                        <a:ea typeface="+mn-ea"/>
                        <a:cs typeface="+mn-cs"/>
                      </a:endParaRPr>
                    </a:p>
                  </a:txBody>
                  <a:tcPr marL="146304" marR="146304" marT="0" marB="0" anchor="ctr">
                    <a:lnT w="12700" cap="flat" cmpd="sng" algn="ctr">
                      <a:solidFill>
                        <a:schemeClr val="bg2"/>
                      </a:solidFill>
                      <a:prstDash val="solid"/>
                      <a:round/>
                      <a:headEnd type="none" w="med" len="med"/>
                      <a:tailEnd type="none" w="med" len="med"/>
                    </a:lnT>
                  </a:tcPr>
                </a:tc>
                <a:extLst>
                  <a:ext uri="{0D108BD9-81ED-4DB2-BD59-A6C34878D82A}">
                    <a16:rowId xmlns:a16="http://schemas.microsoft.com/office/drawing/2014/main" val="1619785670"/>
                  </a:ext>
                </a:extLst>
              </a:tr>
            </a:tbl>
          </a:graphicData>
        </a:graphic>
      </p:graphicFrame>
      <p:sp>
        <p:nvSpPr>
          <p:cNvPr id="7" name="Title 2">
            <a:extLst>
              <a:ext uri="{FF2B5EF4-FFF2-40B4-BE49-F238E27FC236}">
                <a16:creationId xmlns:a16="http://schemas.microsoft.com/office/drawing/2014/main" id="{DEE8CE3E-E3B2-4850-9D57-FC6ACF11FDF3}"/>
              </a:ext>
            </a:extLst>
          </p:cNvPr>
          <p:cNvSpPr>
            <a:spLocks noGrp="1"/>
          </p:cNvSpPr>
          <p:nvPr>
            <p:ph type="title"/>
          </p:nvPr>
        </p:nvSpPr>
        <p:spPr>
          <a:xfrm>
            <a:off x="269240" y="289511"/>
            <a:ext cx="11655840" cy="899665"/>
          </a:xfrm>
        </p:spPr>
        <p:txBody>
          <a:bodyPr/>
          <a:lstStyle/>
          <a:p>
            <a:r>
              <a:rPr lang="en-US" dirty="0"/>
              <a:t>Triggers and Bindings</a:t>
            </a:r>
          </a:p>
        </p:txBody>
      </p:sp>
    </p:spTree>
    <p:extLst>
      <p:ext uri="{BB962C8B-B14F-4D97-AF65-F5344CB8AC3E}">
        <p14:creationId xmlns:p14="http://schemas.microsoft.com/office/powerpoint/2010/main" val="4008084543"/>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Bindings in Your Code (JS)</a:t>
            </a:r>
          </a:p>
        </p:txBody>
      </p:sp>
      <p:sp>
        <p:nvSpPr>
          <p:cNvPr id="27" name="Rectangle 26"/>
          <p:cNvSpPr/>
          <p:nvPr/>
        </p:nvSpPr>
        <p:spPr>
          <a:xfrm>
            <a:off x="4443869" y="1673472"/>
            <a:ext cx="1327581" cy="272329"/>
          </a:xfrm>
          <a:prstGeom prst="rect">
            <a:avLst/>
          </a:prstGeom>
          <a:solidFill>
            <a:srgbClr val="FFC5C5"/>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11"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p:cNvSpPr/>
          <p:nvPr/>
        </p:nvSpPr>
        <p:spPr>
          <a:xfrm>
            <a:off x="5902768" y="1643901"/>
            <a:ext cx="1472590" cy="331470"/>
          </a:xfrm>
          <a:prstGeom prst="rect">
            <a:avLst/>
          </a:prstGeom>
          <a:solidFill>
            <a:schemeClr val="accent1">
              <a:lumMod val="20000"/>
              <a:lumOff val="80000"/>
            </a:scheme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11"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extBox 28"/>
          <p:cNvSpPr txBox="1"/>
          <p:nvPr/>
        </p:nvSpPr>
        <p:spPr>
          <a:xfrm>
            <a:off x="401142" y="1322869"/>
            <a:ext cx="912109" cy="363946"/>
          </a:xfrm>
          <a:prstGeom prst="rect">
            <a:avLst/>
          </a:prstGeom>
          <a:noFill/>
        </p:spPr>
        <p:txBody>
          <a:bodyPr wrap="none" rtlCol="0">
            <a:spAutoFit/>
          </a:bodyPr>
          <a:lstStyle/>
          <a:p>
            <a:pPr marL="0" marR="0" lvl="0" indent="0" algn="l" defTabSz="914411" rtl="0" eaLnBrk="1" fontAlgn="auto" latinLnBrk="0" hangingPunct="1">
              <a:lnSpc>
                <a:spcPct val="100000"/>
              </a:lnSpc>
              <a:spcBef>
                <a:spcPts val="0"/>
              </a:spcBef>
              <a:spcAft>
                <a:spcPts val="0"/>
              </a:spcAft>
              <a:buClrTx/>
              <a:buSzTx/>
              <a:buFontTx/>
              <a:buNone/>
              <a:tabLst/>
              <a:defRPr/>
            </a:pPr>
            <a:r>
              <a:rPr kumimoji="0" lang="en-US" sz="1765" b="1" i="0" u="none" strike="noStrike" kern="1200" cap="none" spc="0" normalizeH="0" baseline="0" noProof="0" dirty="0">
                <a:ln>
                  <a:noFill/>
                </a:ln>
                <a:gradFill>
                  <a:gsLst>
                    <a:gs pos="1250">
                      <a:srgbClr val="353535"/>
                    </a:gs>
                    <a:gs pos="100000">
                      <a:srgbClr val="353535"/>
                    </a:gs>
                  </a:gsLst>
                  <a:lin ang="5400000" scaled="0"/>
                </a:gradFill>
                <a:effectLst/>
                <a:uLnTx/>
                <a:uFillTx/>
                <a:latin typeface="Calibri" panose="020F0502020204030204"/>
                <a:ea typeface="+mn-ea"/>
                <a:cs typeface="+mn-cs"/>
              </a:rPr>
              <a:t>Index.js</a:t>
            </a:r>
          </a:p>
        </p:txBody>
      </p:sp>
      <p:grpSp>
        <p:nvGrpSpPr>
          <p:cNvPr id="30" name="Group 29"/>
          <p:cNvGrpSpPr/>
          <p:nvPr/>
        </p:nvGrpSpPr>
        <p:grpSpPr>
          <a:xfrm>
            <a:off x="7959773" y="1322869"/>
            <a:ext cx="4182555" cy="4271983"/>
            <a:chOff x="7634342" y="1721659"/>
            <a:chExt cx="4182555" cy="4271983"/>
          </a:xfrm>
        </p:grpSpPr>
        <p:sp>
          <p:nvSpPr>
            <p:cNvPr id="31" name="TextBox 30"/>
            <p:cNvSpPr txBox="1"/>
            <p:nvPr/>
          </p:nvSpPr>
          <p:spPr>
            <a:xfrm>
              <a:off x="7666250" y="2100268"/>
              <a:ext cx="4150647" cy="3893374"/>
            </a:xfrm>
            <a:prstGeom prst="rect">
              <a:avLst/>
            </a:prstGeom>
            <a:solidFill>
              <a:schemeClr val="bg2"/>
            </a:solidFill>
          </p:spPr>
          <p:txBody>
            <a:bodyPr wrap="square" rtlCol="0">
              <a:spAutoFit/>
            </a:bodyPr>
            <a:lstStyle/>
            <a:p>
              <a:pPr marL="0" marR="0" lvl="0" indent="0" algn="l" defTabSz="914411" rtl="0" eaLnBrk="1" fontAlgn="auto" latinLnBrk="0" hangingPunct="1">
                <a:lnSpc>
                  <a:spcPct val="100000"/>
                </a:lnSpc>
                <a:spcBef>
                  <a:spcPts val="0"/>
                </a:spcBef>
                <a:spcAft>
                  <a:spcPts val="0"/>
                </a:spcAft>
                <a:buClrTx/>
                <a:buSzTx/>
                <a:buFontTx/>
                <a:buNone/>
                <a:tabLst>
                  <a:tab pos="581667" algn="l"/>
                  <a:tab pos="1163334" algn="l"/>
                  <a:tab pos="1745001" algn="l"/>
                  <a:tab pos="2326668" algn="l"/>
                  <a:tab pos="2908335" algn="l"/>
                  <a:tab pos="3490002" algn="l"/>
                  <a:tab pos="4071668" algn="l"/>
                  <a:tab pos="4653335" algn="l"/>
                  <a:tab pos="5235002" algn="l"/>
                  <a:tab pos="5816669" algn="l"/>
                  <a:tab pos="6398336" algn="l"/>
                  <a:tab pos="6980003" algn="l"/>
                  <a:tab pos="7561670" algn="l"/>
                  <a:tab pos="8143337" algn="l"/>
                  <a:tab pos="8725005" algn="l"/>
                  <a:tab pos="9306672" algn="l"/>
                </a:tabLst>
                <a:defRPr/>
              </a:pPr>
              <a:r>
                <a:rPr kumimoji="0" lang="en-US" sz="1300" b="0" i="0" u="none" strike="noStrike" kern="1200" cap="none" spc="0" normalizeH="0" baseline="0" noProof="0" dirty="0">
                  <a:ln>
                    <a:noFill/>
                  </a:ln>
                  <a:solidFill>
                    <a:srgbClr val="000000"/>
                  </a:solidFill>
                  <a:effectLst/>
                  <a:uLnTx/>
                  <a:uFillTx/>
                  <a:latin typeface="Consolas" panose="020B0609020204030204" pitchFamily="49" charset="0"/>
                  <a:ea typeface="Times New Roman" panose="02020603050405020304" pitchFamily="18" charset="0"/>
                  <a:cs typeface="Courier New" panose="02070309020205020404" pitchFamily="49" charset="0"/>
                </a:rPr>
                <a:t>{</a:t>
              </a:r>
              <a:endParaRPr kumimoji="0" lang="en-US" sz="13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11" rtl="0" eaLnBrk="1" fontAlgn="auto" latinLnBrk="0" hangingPunct="1">
                <a:lnSpc>
                  <a:spcPct val="100000"/>
                </a:lnSpc>
                <a:spcBef>
                  <a:spcPts val="0"/>
                </a:spcBef>
                <a:spcAft>
                  <a:spcPts val="0"/>
                </a:spcAft>
                <a:buClrTx/>
                <a:buSzTx/>
                <a:buFontTx/>
                <a:buNone/>
                <a:tabLst>
                  <a:tab pos="581667" algn="l"/>
                  <a:tab pos="1163334" algn="l"/>
                  <a:tab pos="1745001" algn="l"/>
                  <a:tab pos="2326668" algn="l"/>
                  <a:tab pos="2908335" algn="l"/>
                  <a:tab pos="3490002" algn="l"/>
                  <a:tab pos="4071668" algn="l"/>
                  <a:tab pos="4653335" algn="l"/>
                  <a:tab pos="5235002" algn="l"/>
                  <a:tab pos="5816669" algn="l"/>
                  <a:tab pos="6398336" algn="l"/>
                  <a:tab pos="6980003" algn="l"/>
                  <a:tab pos="7561670" algn="l"/>
                  <a:tab pos="8143337" algn="l"/>
                  <a:tab pos="8725005" algn="l"/>
                  <a:tab pos="9306672" algn="l"/>
                </a:tabLst>
                <a:defRPr/>
              </a:pPr>
              <a:r>
                <a:rPr kumimoji="0" lang="en-US" sz="1300" b="0" i="0" u="none" strike="noStrike" kern="1200" cap="none" spc="0" normalizeH="0" baseline="0" noProof="0" dirty="0">
                  <a:ln>
                    <a:noFill/>
                  </a:ln>
                  <a:solidFill>
                    <a:srgbClr val="000000"/>
                  </a:solidFill>
                  <a:effectLst/>
                  <a:uLnTx/>
                  <a:uFillTx/>
                  <a:latin typeface="Consolas" panose="020B0609020204030204" pitchFamily="49" charset="0"/>
                  <a:ea typeface="Times New Roman" panose="02020603050405020304" pitchFamily="18" charset="0"/>
                  <a:cs typeface="Courier New" panose="02070309020205020404" pitchFamily="49" charset="0"/>
                </a:rPr>
                <a:t>  </a:t>
              </a:r>
              <a:r>
                <a:rPr kumimoji="0" lang="en-US" sz="1300" b="0" i="0" u="none" strike="noStrike" kern="1200" cap="none" spc="0" normalizeH="0" baseline="0" noProof="0" dirty="0">
                  <a:ln>
                    <a:noFill/>
                  </a:ln>
                  <a:solidFill>
                    <a:srgbClr val="2E75B6"/>
                  </a:solidFill>
                  <a:effectLst/>
                  <a:uLnTx/>
                  <a:uFillTx/>
                  <a:latin typeface="Consolas" panose="020B0609020204030204" pitchFamily="49" charset="0"/>
                  <a:ea typeface="Times New Roman" panose="02020603050405020304" pitchFamily="18" charset="0"/>
                  <a:cs typeface="Courier New" panose="02070309020205020404" pitchFamily="49" charset="0"/>
                </a:rPr>
                <a:t>"bindings"</a:t>
              </a:r>
              <a:r>
                <a:rPr kumimoji="0" lang="en-US" sz="1300" b="0" i="0" u="none" strike="noStrike" kern="1200" cap="none" spc="0" normalizeH="0" baseline="0" noProof="0" dirty="0">
                  <a:ln>
                    <a:noFill/>
                  </a:ln>
                  <a:solidFill>
                    <a:srgbClr val="000000"/>
                  </a:solidFill>
                  <a:effectLst/>
                  <a:uLnTx/>
                  <a:uFillTx/>
                  <a:latin typeface="Consolas" panose="020B0609020204030204" pitchFamily="49" charset="0"/>
                  <a:ea typeface="Times New Roman" panose="02020603050405020304" pitchFamily="18" charset="0"/>
                  <a:cs typeface="Courier New" panose="02070309020205020404" pitchFamily="49" charset="0"/>
                </a:rPr>
                <a:t>: [</a:t>
              </a:r>
              <a:endParaRPr kumimoji="0" lang="en-US" sz="13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11" rtl="0" eaLnBrk="1" fontAlgn="auto" latinLnBrk="0" hangingPunct="1">
                <a:lnSpc>
                  <a:spcPct val="100000"/>
                </a:lnSpc>
                <a:spcBef>
                  <a:spcPts val="0"/>
                </a:spcBef>
                <a:spcAft>
                  <a:spcPts val="0"/>
                </a:spcAft>
                <a:buClrTx/>
                <a:buSzTx/>
                <a:buFontTx/>
                <a:buNone/>
                <a:tabLst>
                  <a:tab pos="581667" algn="l"/>
                  <a:tab pos="1163334" algn="l"/>
                  <a:tab pos="1745001" algn="l"/>
                  <a:tab pos="2326668" algn="l"/>
                  <a:tab pos="2908335" algn="l"/>
                  <a:tab pos="3490002" algn="l"/>
                  <a:tab pos="4071668" algn="l"/>
                  <a:tab pos="4653335" algn="l"/>
                  <a:tab pos="5235002" algn="l"/>
                  <a:tab pos="5816669" algn="l"/>
                  <a:tab pos="6398336" algn="l"/>
                  <a:tab pos="6980003" algn="l"/>
                  <a:tab pos="7561670" algn="l"/>
                  <a:tab pos="8143337" algn="l"/>
                  <a:tab pos="8725005" algn="l"/>
                  <a:tab pos="9306672" algn="l"/>
                </a:tabLst>
                <a:defRPr/>
              </a:pPr>
              <a:r>
                <a:rPr kumimoji="0" lang="en-US" sz="1300" b="0" i="0" u="none" strike="noStrike" kern="1200" cap="none" spc="0" normalizeH="0" baseline="0" noProof="0" dirty="0">
                  <a:ln>
                    <a:noFill/>
                  </a:ln>
                  <a:solidFill>
                    <a:srgbClr val="000000"/>
                  </a:solidFill>
                  <a:effectLst/>
                  <a:uLnTx/>
                  <a:uFillTx/>
                  <a:latin typeface="Consolas" panose="020B0609020204030204" pitchFamily="49" charset="0"/>
                  <a:ea typeface="Times New Roman" panose="02020603050405020304" pitchFamily="18" charset="0"/>
                  <a:cs typeface="Courier New" panose="02070309020205020404" pitchFamily="49" charset="0"/>
                </a:rPr>
                <a:t>    {</a:t>
              </a:r>
              <a:endParaRPr kumimoji="0" lang="en-US" sz="13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11" rtl="0" eaLnBrk="1" fontAlgn="auto" latinLnBrk="0" hangingPunct="1">
                <a:lnSpc>
                  <a:spcPct val="100000"/>
                </a:lnSpc>
                <a:spcBef>
                  <a:spcPts val="0"/>
                </a:spcBef>
                <a:spcAft>
                  <a:spcPts val="0"/>
                </a:spcAft>
                <a:buClrTx/>
                <a:buSzTx/>
                <a:buFontTx/>
                <a:buNone/>
                <a:tabLst>
                  <a:tab pos="581667" algn="l"/>
                  <a:tab pos="1163334" algn="l"/>
                  <a:tab pos="1745001" algn="l"/>
                  <a:tab pos="2326668" algn="l"/>
                  <a:tab pos="2908335" algn="l"/>
                  <a:tab pos="3490002" algn="l"/>
                  <a:tab pos="4071668" algn="l"/>
                  <a:tab pos="4653335" algn="l"/>
                  <a:tab pos="5235002" algn="l"/>
                  <a:tab pos="5816669" algn="l"/>
                  <a:tab pos="6398336" algn="l"/>
                  <a:tab pos="6980003" algn="l"/>
                  <a:tab pos="7561670" algn="l"/>
                  <a:tab pos="8143337" algn="l"/>
                  <a:tab pos="8725005" algn="l"/>
                  <a:tab pos="9306672" algn="l"/>
                </a:tabLst>
                <a:defRPr/>
              </a:pPr>
              <a:r>
                <a:rPr kumimoji="0" lang="en-US" sz="1300" b="0" i="0" u="none" strike="noStrike" kern="1200" cap="none" spc="0" normalizeH="0" baseline="0" noProof="0" dirty="0">
                  <a:ln>
                    <a:noFill/>
                  </a:ln>
                  <a:solidFill>
                    <a:srgbClr val="000000"/>
                  </a:solidFill>
                  <a:effectLst/>
                  <a:uLnTx/>
                  <a:uFillTx/>
                  <a:latin typeface="Consolas" panose="020B0609020204030204" pitchFamily="49" charset="0"/>
                  <a:ea typeface="Times New Roman" panose="02020603050405020304" pitchFamily="18" charset="0"/>
                  <a:cs typeface="Courier New" panose="02070309020205020404" pitchFamily="49" charset="0"/>
                </a:rPr>
                <a:t>      </a:t>
              </a:r>
              <a:r>
                <a:rPr kumimoji="0" lang="en-US" sz="1300" b="0" i="0" u="none" strike="noStrike" kern="1200" cap="none" spc="0" normalizeH="0" baseline="0" noProof="0" dirty="0">
                  <a:ln>
                    <a:noFill/>
                  </a:ln>
                  <a:solidFill>
                    <a:srgbClr val="2E75B6"/>
                  </a:solidFill>
                  <a:effectLst/>
                  <a:uLnTx/>
                  <a:uFillTx/>
                  <a:latin typeface="Consolas" panose="020B0609020204030204" pitchFamily="49" charset="0"/>
                  <a:ea typeface="Times New Roman" panose="02020603050405020304" pitchFamily="18" charset="0"/>
                  <a:cs typeface="Courier New" panose="02070309020205020404" pitchFamily="49" charset="0"/>
                </a:rPr>
                <a:t>"name"</a:t>
              </a:r>
              <a:r>
                <a:rPr kumimoji="0" lang="en-US" sz="1300" b="0" i="0" u="none" strike="noStrike" kern="1200" cap="none" spc="0" normalizeH="0" baseline="0" noProof="0" dirty="0">
                  <a:ln>
                    <a:noFill/>
                  </a:ln>
                  <a:solidFill>
                    <a:srgbClr val="000000"/>
                  </a:solidFill>
                  <a:effectLst/>
                  <a:uLnTx/>
                  <a:uFillTx/>
                  <a:latin typeface="Consolas" panose="020B0609020204030204" pitchFamily="49" charset="0"/>
                  <a:ea typeface="Times New Roman" panose="02020603050405020304" pitchFamily="18" charset="0"/>
                  <a:cs typeface="Courier New" panose="02070309020205020404" pitchFamily="49" charset="0"/>
                </a:rPr>
                <a:t>: </a:t>
              </a:r>
              <a:r>
                <a:rPr kumimoji="0" lang="en-US" sz="1300" b="0" i="0" u="none" strike="noStrike" kern="1200" cap="none" spc="0" normalizeH="0" baseline="0" noProof="0" dirty="0">
                  <a:ln>
                    <a:noFill/>
                  </a:ln>
                  <a:solidFill>
                    <a:srgbClr val="A31515"/>
                  </a:solidFill>
                  <a:effectLst/>
                  <a:uLnTx/>
                  <a:uFillTx/>
                  <a:latin typeface="Consolas" panose="020B0609020204030204" pitchFamily="49" charset="0"/>
                  <a:ea typeface="Times New Roman" panose="02020603050405020304" pitchFamily="18" charset="0"/>
                  <a:cs typeface="Courier New" panose="02070309020205020404" pitchFamily="49" charset="0"/>
                </a:rPr>
                <a:t>"</a:t>
              </a:r>
              <a:r>
                <a:rPr kumimoji="0" lang="en-US" sz="1300" b="0" i="0" u="none" strike="noStrike" kern="1200" cap="none" spc="0" normalizeH="0" baseline="0" noProof="0" dirty="0" err="1">
                  <a:ln>
                    <a:noFill/>
                  </a:ln>
                  <a:solidFill>
                    <a:srgbClr val="A31515"/>
                  </a:solidFill>
                  <a:effectLst/>
                  <a:uLnTx/>
                  <a:uFillTx/>
                  <a:latin typeface="Consolas" panose="020B0609020204030204" pitchFamily="49" charset="0"/>
                  <a:ea typeface="Times New Roman" panose="02020603050405020304" pitchFamily="18" charset="0"/>
                  <a:cs typeface="Courier New" panose="02070309020205020404" pitchFamily="49" charset="0"/>
                </a:rPr>
                <a:t>myQueueItem</a:t>
              </a:r>
              <a:r>
                <a:rPr kumimoji="0" lang="en-US" sz="1300" b="0" i="0" u="none" strike="noStrike" kern="1200" cap="none" spc="0" normalizeH="0" baseline="0" noProof="0" dirty="0">
                  <a:ln>
                    <a:noFill/>
                  </a:ln>
                  <a:solidFill>
                    <a:srgbClr val="A31515"/>
                  </a:solidFill>
                  <a:effectLst/>
                  <a:uLnTx/>
                  <a:uFillTx/>
                  <a:latin typeface="Consolas" panose="020B0609020204030204" pitchFamily="49" charset="0"/>
                  <a:ea typeface="Times New Roman" panose="02020603050405020304" pitchFamily="18" charset="0"/>
                  <a:cs typeface="Courier New" panose="02070309020205020404" pitchFamily="49" charset="0"/>
                </a:rPr>
                <a:t>"</a:t>
              </a:r>
              <a:r>
                <a:rPr kumimoji="0" lang="en-US" sz="1300" b="0" i="0" u="none" strike="noStrike" kern="1200" cap="none" spc="0" normalizeH="0" baseline="0" noProof="0" dirty="0">
                  <a:ln>
                    <a:noFill/>
                  </a:ln>
                  <a:solidFill>
                    <a:srgbClr val="000000"/>
                  </a:solidFill>
                  <a:effectLst/>
                  <a:uLnTx/>
                  <a:uFillTx/>
                  <a:latin typeface="Consolas" panose="020B0609020204030204" pitchFamily="49" charset="0"/>
                  <a:ea typeface="Times New Roman" panose="02020603050405020304" pitchFamily="18" charset="0"/>
                  <a:cs typeface="Courier New" panose="02070309020205020404" pitchFamily="49" charset="0"/>
                </a:rPr>
                <a:t>,</a:t>
              </a:r>
              <a:endParaRPr kumimoji="0" lang="en-US" sz="13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11" rtl="0" eaLnBrk="1" fontAlgn="auto" latinLnBrk="0" hangingPunct="1">
                <a:lnSpc>
                  <a:spcPct val="100000"/>
                </a:lnSpc>
                <a:spcBef>
                  <a:spcPts val="0"/>
                </a:spcBef>
                <a:spcAft>
                  <a:spcPts val="0"/>
                </a:spcAft>
                <a:buClrTx/>
                <a:buSzTx/>
                <a:buFontTx/>
                <a:buNone/>
                <a:tabLst>
                  <a:tab pos="581667" algn="l"/>
                  <a:tab pos="1163334" algn="l"/>
                  <a:tab pos="1745001" algn="l"/>
                  <a:tab pos="2326668" algn="l"/>
                  <a:tab pos="2908335" algn="l"/>
                  <a:tab pos="3490002" algn="l"/>
                  <a:tab pos="4071668" algn="l"/>
                  <a:tab pos="4653335" algn="l"/>
                  <a:tab pos="5235002" algn="l"/>
                  <a:tab pos="5816669" algn="l"/>
                  <a:tab pos="6398336" algn="l"/>
                  <a:tab pos="6980003" algn="l"/>
                  <a:tab pos="7561670" algn="l"/>
                  <a:tab pos="8143337" algn="l"/>
                  <a:tab pos="8725005" algn="l"/>
                  <a:tab pos="9306672" algn="l"/>
                </a:tabLst>
                <a:defRPr/>
              </a:pPr>
              <a:r>
                <a:rPr kumimoji="0" lang="en-US" sz="1300" b="0" i="0" u="none" strike="noStrike" kern="1200" cap="none" spc="0" normalizeH="0" baseline="0" noProof="0" dirty="0">
                  <a:ln>
                    <a:noFill/>
                  </a:ln>
                  <a:solidFill>
                    <a:srgbClr val="000000"/>
                  </a:solidFill>
                  <a:effectLst/>
                  <a:uLnTx/>
                  <a:uFillTx/>
                  <a:latin typeface="Consolas" panose="020B0609020204030204" pitchFamily="49" charset="0"/>
                  <a:ea typeface="Times New Roman" panose="02020603050405020304" pitchFamily="18" charset="0"/>
                  <a:cs typeface="Courier New" panose="02070309020205020404" pitchFamily="49" charset="0"/>
                </a:rPr>
                <a:t>      </a:t>
              </a:r>
              <a:r>
                <a:rPr kumimoji="0" lang="en-US" sz="1300" b="0" i="0" u="none" strike="noStrike" kern="1200" cap="none" spc="0" normalizeH="0" baseline="0" noProof="0" dirty="0">
                  <a:ln>
                    <a:noFill/>
                  </a:ln>
                  <a:solidFill>
                    <a:srgbClr val="2E75B6"/>
                  </a:solidFill>
                  <a:effectLst/>
                  <a:uLnTx/>
                  <a:uFillTx/>
                  <a:latin typeface="Consolas" panose="020B0609020204030204" pitchFamily="49" charset="0"/>
                  <a:ea typeface="Times New Roman" panose="02020603050405020304" pitchFamily="18" charset="0"/>
                  <a:cs typeface="Courier New" panose="02070309020205020404" pitchFamily="49" charset="0"/>
                </a:rPr>
                <a:t>"type"</a:t>
              </a:r>
              <a:r>
                <a:rPr kumimoji="0" lang="en-US" sz="1300" b="0" i="0" u="none" strike="noStrike" kern="1200" cap="none" spc="0" normalizeH="0" baseline="0" noProof="0" dirty="0">
                  <a:ln>
                    <a:noFill/>
                  </a:ln>
                  <a:solidFill>
                    <a:srgbClr val="000000"/>
                  </a:solidFill>
                  <a:effectLst/>
                  <a:uLnTx/>
                  <a:uFillTx/>
                  <a:latin typeface="Consolas" panose="020B0609020204030204" pitchFamily="49" charset="0"/>
                  <a:ea typeface="Times New Roman" panose="02020603050405020304" pitchFamily="18" charset="0"/>
                  <a:cs typeface="Courier New" panose="02070309020205020404" pitchFamily="49" charset="0"/>
                </a:rPr>
                <a:t>: </a:t>
              </a:r>
              <a:r>
                <a:rPr kumimoji="0" lang="en-US" sz="1300" b="0" i="0" u="none" strike="noStrike" kern="1200" cap="none" spc="0" normalizeH="0" baseline="0" noProof="0" dirty="0">
                  <a:ln>
                    <a:noFill/>
                  </a:ln>
                  <a:solidFill>
                    <a:srgbClr val="A31515"/>
                  </a:solidFill>
                  <a:effectLst/>
                  <a:uLnTx/>
                  <a:uFillTx/>
                  <a:latin typeface="Consolas" panose="020B0609020204030204" pitchFamily="49" charset="0"/>
                  <a:ea typeface="Times New Roman" panose="02020603050405020304" pitchFamily="18" charset="0"/>
                  <a:cs typeface="Courier New" panose="02070309020205020404" pitchFamily="49" charset="0"/>
                </a:rPr>
                <a:t>"</a:t>
              </a:r>
              <a:r>
                <a:rPr kumimoji="0" lang="en-US" sz="1300" b="0" i="0" u="none" strike="noStrike" kern="1200" cap="none" spc="0" normalizeH="0" baseline="0" noProof="0" dirty="0" err="1">
                  <a:ln>
                    <a:noFill/>
                  </a:ln>
                  <a:solidFill>
                    <a:srgbClr val="A31515"/>
                  </a:solidFill>
                  <a:effectLst/>
                  <a:uLnTx/>
                  <a:uFillTx/>
                  <a:latin typeface="Consolas" panose="020B0609020204030204" pitchFamily="49" charset="0"/>
                  <a:ea typeface="Times New Roman" panose="02020603050405020304" pitchFamily="18" charset="0"/>
                  <a:cs typeface="Courier New" panose="02070309020205020404" pitchFamily="49" charset="0"/>
                </a:rPr>
                <a:t>queueTrigger</a:t>
              </a:r>
              <a:r>
                <a:rPr kumimoji="0" lang="en-US" sz="1300" b="0" i="0" u="none" strike="noStrike" kern="1200" cap="none" spc="0" normalizeH="0" baseline="0" noProof="0" dirty="0">
                  <a:ln>
                    <a:noFill/>
                  </a:ln>
                  <a:solidFill>
                    <a:srgbClr val="A31515"/>
                  </a:solidFill>
                  <a:effectLst/>
                  <a:uLnTx/>
                  <a:uFillTx/>
                  <a:latin typeface="Consolas" panose="020B0609020204030204" pitchFamily="49" charset="0"/>
                  <a:ea typeface="Times New Roman" panose="02020603050405020304" pitchFamily="18" charset="0"/>
                  <a:cs typeface="Courier New" panose="02070309020205020404" pitchFamily="49" charset="0"/>
                </a:rPr>
                <a:t>"</a:t>
              </a:r>
              <a:r>
                <a:rPr kumimoji="0" lang="en-US" sz="1300" b="0" i="0" u="none" strike="noStrike" kern="1200" cap="none" spc="0" normalizeH="0" baseline="0" noProof="0" dirty="0">
                  <a:ln>
                    <a:noFill/>
                  </a:ln>
                  <a:solidFill>
                    <a:srgbClr val="000000"/>
                  </a:solidFill>
                  <a:effectLst/>
                  <a:uLnTx/>
                  <a:uFillTx/>
                  <a:latin typeface="Consolas" panose="020B0609020204030204" pitchFamily="49" charset="0"/>
                  <a:ea typeface="Times New Roman" panose="02020603050405020304" pitchFamily="18" charset="0"/>
                  <a:cs typeface="Courier New" panose="02070309020205020404" pitchFamily="49" charset="0"/>
                </a:rPr>
                <a:t>,</a:t>
              </a:r>
              <a:endParaRPr kumimoji="0" lang="en-US" sz="13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11" rtl="0" eaLnBrk="1" fontAlgn="auto" latinLnBrk="0" hangingPunct="1">
                <a:lnSpc>
                  <a:spcPct val="100000"/>
                </a:lnSpc>
                <a:spcBef>
                  <a:spcPts val="0"/>
                </a:spcBef>
                <a:spcAft>
                  <a:spcPts val="0"/>
                </a:spcAft>
                <a:buClrTx/>
                <a:buSzTx/>
                <a:buFontTx/>
                <a:buNone/>
                <a:tabLst>
                  <a:tab pos="581667" algn="l"/>
                  <a:tab pos="1163334" algn="l"/>
                  <a:tab pos="1745001" algn="l"/>
                  <a:tab pos="2326668" algn="l"/>
                  <a:tab pos="2908335" algn="l"/>
                  <a:tab pos="3490002" algn="l"/>
                  <a:tab pos="4071668" algn="l"/>
                  <a:tab pos="4653335" algn="l"/>
                  <a:tab pos="5235002" algn="l"/>
                  <a:tab pos="5816669" algn="l"/>
                  <a:tab pos="6398336" algn="l"/>
                  <a:tab pos="6980003" algn="l"/>
                  <a:tab pos="7561670" algn="l"/>
                  <a:tab pos="8143337" algn="l"/>
                  <a:tab pos="8725005" algn="l"/>
                  <a:tab pos="9306672" algn="l"/>
                </a:tabLst>
                <a:defRPr/>
              </a:pPr>
              <a:r>
                <a:rPr kumimoji="0" lang="en-US" sz="1300" b="0" i="0" u="none" strike="noStrike" kern="1200" cap="none" spc="0" normalizeH="0" baseline="0" noProof="0" dirty="0">
                  <a:ln>
                    <a:noFill/>
                  </a:ln>
                  <a:solidFill>
                    <a:srgbClr val="000000"/>
                  </a:solidFill>
                  <a:effectLst/>
                  <a:uLnTx/>
                  <a:uFillTx/>
                  <a:latin typeface="Consolas" panose="020B0609020204030204" pitchFamily="49" charset="0"/>
                  <a:ea typeface="Times New Roman" panose="02020603050405020304" pitchFamily="18" charset="0"/>
                  <a:cs typeface="Courier New" panose="02070309020205020404" pitchFamily="49" charset="0"/>
                </a:rPr>
                <a:t>      </a:t>
              </a:r>
              <a:r>
                <a:rPr kumimoji="0" lang="en-US" sz="1300" b="0" i="0" u="none" strike="noStrike" kern="1200" cap="none" spc="0" normalizeH="0" baseline="0" noProof="0" dirty="0">
                  <a:ln>
                    <a:noFill/>
                  </a:ln>
                  <a:solidFill>
                    <a:srgbClr val="2E75B6"/>
                  </a:solidFill>
                  <a:effectLst/>
                  <a:uLnTx/>
                  <a:uFillTx/>
                  <a:latin typeface="Consolas" panose="020B0609020204030204" pitchFamily="49" charset="0"/>
                  <a:ea typeface="Times New Roman" panose="02020603050405020304" pitchFamily="18" charset="0"/>
                  <a:cs typeface="Courier New" panose="02070309020205020404" pitchFamily="49" charset="0"/>
                </a:rPr>
                <a:t>"direction"</a:t>
              </a:r>
              <a:r>
                <a:rPr kumimoji="0" lang="en-US" sz="1300" b="0" i="0" u="none" strike="noStrike" kern="1200" cap="none" spc="0" normalizeH="0" baseline="0" noProof="0" dirty="0">
                  <a:ln>
                    <a:noFill/>
                  </a:ln>
                  <a:solidFill>
                    <a:srgbClr val="000000"/>
                  </a:solidFill>
                  <a:effectLst/>
                  <a:uLnTx/>
                  <a:uFillTx/>
                  <a:latin typeface="Consolas" panose="020B0609020204030204" pitchFamily="49" charset="0"/>
                  <a:ea typeface="Times New Roman" panose="02020603050405020304" pitchFamily="18" charset="0"/>
                  <a:cs typeface="Courier New" panose="02070309020205020404" pitchFamily="49" charset="0"/>
                </a:rPr>
                <a:t>: </a:t>
              </a:r>
              <a:r>
                <a:rPr kumimoji="0" lang="en-US" sz="1300" b="0" i="0" u="none" strike="noStrike" kern="1200" cap="none" spc="0" normalizeH="0" baseline="0" noProof="0" dirty="0">
                  <a:ln>
                    <a:noFill/>
                  </a:ln>
                  <a:solidFill>
                    <a:srgbClr val="A31515"/>
                  </a:solidFill>
                  <a:effectLst/>
                  <a:uLnTx/>
                  <a:uFillTx/>
                  <a:latin typeface="Consolas" panose="020B0609020204030204" pitchFamily="49" charset="0"/>
                  <a:ea typeface="Times New Roman" panose="02020603050405020304" pitchFamily="18" charset="0"/>
                  <a:cs typeface="Courier New" panose="02070309020205020404" pitchFamily="49" charset="0"/>
                </a:rPr>
                <a:t>"in"</a:t>
              </a:r>
              <a:r>
                <a:rPr kumimoji="0" lang="en-US" sz="1300" b="0" i="0" u="none" strike="noStrike" kern="1200" cap="none" spc="0" normalizeH="0" baseline="0" noProof="0" dirty="0">
                  <a:ln>
                    <a:noFill/>
                  </a:ln>
                  <a:solidFill>
                    <a:srgbClr val="000000"/>
                  </a:solidFill>
                  <a:effectLst/>
                  <a:uLnTx/>
                  <a:uFillTx/>
                  <a:latin typeface="Consolas" panose="020B0609020204030204" pitchFamily="49" charset="0"/>
                  <a:ea typeface="Times New Roman" panose="02020603050405020304" pitchFamily="18" charset="0"/>
                  <a:cs typeface="Courier New" panose="02070309020205020404" pitchFamily="49" charset="0"/>
                </a:rPr>
                <a:t>,</a:t>
              </a:r>
              <a:endParaRPr kumimoji="0" lang="en-US" sz="13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11" rtl="0" eaLnBrk="1" fontAlgn="auto" latinLnBrk="0" hangingPunct="1">
                <a:lnSpc>
                  <a:spcPct val="100000"/>
                </a:lnSpc>
                <a:spcBef>
                  <a:spcPts val="0"/>
                </a:spcBef>
                <a:spcAft>
                  <a:spcPts val="0"/>
                </a:spcAft>
                <a:buClrTx/>
                <a:buSzTx/>
                <a:buFontTx/>
                <a:buNone/>
                <a:tabLst>
                  <a:tab pos="581667" algn="l"/>
                  <a:tab pos="1163334" algn="l"/>
                  <a:tab pos="1745001" algn="l"/>
                  <a:tab pos="2326668" algn="l"/>
                  <a:tab pos="2908335" algn="l"/>
                  <a:tab pos="3490002" algn="l"/>
                  <a:tab pos="4071668" algn="l"/>
                  <a:tab pos="4653335" algn="l"/>
                  <a:tab pos="5235002" algn="l"/>
                  <a:tab pos="5816669" algn="l"/>
                  <a:tab pos="6398336" algn="l"/>
                  <a:tab pos="6980003" algn="l"/>
                  <a:tab pos="7561670" algn="l"/>
                  <a:tab pos="8143337" algn="l"/>
                  <a:tab pos="8725005" algn="l"/>
                  <a:tab pos="9306672" algn="l"/>
                </a:tabLst>
                <a:defRPr/>
              </a:pPr>
              <a:r>
                <a:rPr kumimoji="0" lang="en-US" sz="1300" b="0" i="0" u="none" strike="noStrike" kern="1200" cap="none" spc="0" normalizeH="0" baseline="0" noProof="0" dirty="0">
                  <a:ln>
                    <a:noFill/>
                  </a:ln>
                  <a:solidFill>
                    <a:srgbClr val="000000"/>
                  </a:solidFill>
                  <a:effectLst/>
                  <a:uLnTx/>
                  <a:uFillTx/>
                  <a:latin typeface="Consolas" panose="020B0609020204030204" pitchFamily="49" charset="0"/>
                  <a:ea typeface="Times New Roman" panose="02020603050405020304" pitchFamily="18" charset="0"/>
                  <a:cs typeface="Courier New" panose="02070309020205020404" pitchFamily="49" charset="0"/>
                </a:rPr>
                <a:t>      </a:t>
              </a:r>
              <a:r>
                <a:rPr kumimoji="0" lang="en-US" sz="1300" b="0" i="0" u="none" strike="noStrike" kern="1200" cap="none" spc="0" normalizeH="0" baseline="0" noProof="0" dirty="0">
                  <a:ln>
                    <a:noFill/>
                  </a:ln>
                  <a:solidFill>
                    <a:srgbClr val="2E75B6"/>
                  </a:solidFill>
                  <a:effectLst/>
                  <a:uLnTx/>
                  <a:uFillTx/>
                  <a:latin typeface="Consolas" panose="020B0609020204030204" pitchFamily="49" charset="0"/>
                  <a:ea typeface="Times New Roman" panose="02020603050405020304" pitchFamily="18" charset="0"/>
                  <a:cs typeface="Courier New" panose="02070309020205020404" pitchFamily="49" charset="0"/>
                </a:rPr>
                <a:t>“</a:t>
              </a:r>
              <a:r>
                <a:rPr kumimoji="0" lang="en-US" sz="1300" b="0" i="0" u="none" strike="noStrike" kern="1200" cap="none" spc="0" normalizeH="0" baseline="0" noProof="0" dirty="0" err="1">
                  <a:ln>
                    <a:noFill/>
                  </a:ln>
                  <a:solidFill>
                    <a:srgbClr val="2E75B6"/>
                  </a:solidFill>
                  <a:effectLst/>
                  <a:uLnTx/>
                  <a:uFillTx/>
                  <a:latin typeface="Consolas" panose="020B0609020204030204" pitchFamily="49" charset="0"/>
                  <a:ea typeface="Times New Roman" panose="02020603050405020304" pitchFamily="18" charset="0"/>
                  <a:cs typeface="Courier New" panose="02070309020205020404" pitchFamily="49" charset="0"/>
                </a:rPr>
                <a:t>queueName</a:t>
              </a:r>
              <a:r>
                <a:rPr kumimoji="0" lang="en-US" sz="1300" b="0" i="0" u="none" strike="noStrike" kern="1200" cap="none" spc="0" normalizeH="0" baseline="0" noProof="0" dirty="0">
                  <a:ln>
                    <a:noFill/>
                  </a:ln>
                  <a:solidFill>
                    <a:srgbClr val="2E75B6"/>
                  </a:solidFill>
                  <a:effectLst/>
                  <a:uLnTx/>
                  <a:uFillTx/>
                  <a:latin typeface="Consolas" panose="020B0609020204030204" pitchFamily="49" charset="0"/>
                  <a:ea typeface="Times New Roman" panose="02020603050405020304" pitchFamily="18" charset="0"/>
                  <a:cs typeface="Courier New" panose="02070309020205020404" pitchFamily="49" charset="0"/>
                </a:rPr>
                <a:t>"</a:t>
              </a:r>
              <a:r>
                <a:rPr kumimoji="0" lang="en-US" sz="1300" b="0" i="0" u="none" strike="noStrike" kern="1200" cap="none" spc="0" normalizeH="0" baseline="0" noProof="0" dirty="0">
                  <a:ln>
                    <a:noFill/>
                  </a:ln>
                  <a:solidFill>
                    <a:srgbClr val="000000"/>
                  </a:solidFill>
                  <a:effectLst/>
                  <a:uLnTx/>
                  <a:uFillTx/>
                  <a:latin typeface="Consolas" panose="020B0609020204030204" pitchFamily="49" charset="0"/>
                  <a:ea typeface="Times New Roman" panose="02020603050405020304" pitchFamily="18" charset="0"/>
                  <a:cs typeface="Courier New" panose="02070309020205020404" pitchFamily="49" charset="0"/>
                </a:rPr>
                <a:t>: </a:t>
              </a:r>
              <a:r>
                <a:rPr kumimoji="0" lang="en-US" sz="1300" b="0" i="0" u="none" strike="noStrike" kern="1200" cap="none" spc="0" normalizeH="0" baseline="0" noProof="0" dirty="0">
                  <a:ln>
                    <a:noFill/>
                  </a:ln>
                  <a:solidFill>
                    <a:srgbClr val="A31515"/>
                  </a:solidFill>
                  <a:effectLst/>
                  <a:uLnTx/>
                  <a:uFillTx/>
                  <a:latin typeface="Consolas" panose="020B0609020204030204" pitchFamily="49" charset="0"/>
                  <a:ea typeface="Times New Roman" panose="02020603050405020304" pitchFamily="18" charset="0"/>
                  <a:cs typeface="Courier New" panose="02070309020205020404" pitchFamily="49" charset="0"/>
                </a:rPr>
                <a:t> "</a:t>
              </a:r>
              <a:r>
                <a:rPr kumimoji="0" lang="en-US" sz="1300" b="0" i="0" u="none" strike="noStrike" kern="1200" cap="none" spc="0" normalizeH="0" baseline="0" noProof="0" dirty="0" err="1">
                  <a:ln>
                    <a:noFill/>
                  </a:ln>
                  <a:solidFill>
                    <a:srgbClr val="A31515"/>
                  </a:solidFill>
                  <a:effectLst/>
                  <a:uLnTx/>
                  <a:uFillTx/>
                  <a:latin typeface="Consolas" panose="020B0609020204030204" pitchFamily="49" charset="0"/>
                  <a:ea typeface="Times New Roman" panose="02020603050405020304" pitchFamily="18" charset="0"/>
                  <a:cs typeface="Courier New" panose="02070309020205020404" pitchFamily="49" charset="0"/>
                </a:rPr>
                <a:t>outputqueue</a:t>
              </a:r>
              <a:r>
                <a:rPr kumimoji="0" lang="en-US" sz="1300" b="0" i="0" u="none" strike="noStrike" kern="1200" cap="none" spc="0" normalizeH="0" baseline="0" noProof="0" dirty="0">
                  <a:ln>
                    <a:noFill/>
                  </a:ln>
                  <a:solidFill>
                    <a:srgbClr val="A31515"/>
                  </a:solidFill>
                  <a:effectLst/>
                  <a:uLnTx/>
                  <a:uFillTx/>
                  <a:latin typeface="Consolas" panose="020B0609020204030204" pitchFamily="49" charset="0"/>
                  <a:ea typeface="Times New Roman" panose="02020603050405020304" pitchFamily="18" charset="0"/>
                  <a:cs typeface="Courier New" panose="02070309020205020404" pitchFamily="49" charset="0"/>
                </a:rPr>
                <a:t>"</a:t>
              </a:r>
              <a:r>
                <a:rPr kumimoji="0" lang="en-US" sz="1300" b="0" i="0" u="none" strike="noStrike" kern="1200" cap="none" spc="0" normalizeH="0" baseline="0" noProof="0" dirty="0">
                  <a:ln>
                    <a:noFill/>
                  </a:ln>
                  <a:solidFill>
                    <a:srgbClr val="000000"/>
                  </a:solidFill>
                  <a:effectLst/>
                  <a:uLnTx/>
                  <a:uFillTx/>
                  <a:latin typeface="Consolas" panose="020B0609020204030204" pitchFamily="49" charset="0"/>
                  <a:ea typeface="Times New Roman" panose="02020603050405020304" pitchFamily="18" charset="0"/>
                  <a:cs typeface="Courier New" panose="02070309020205020404" pitchFamily="49" charset="0"/>
                </a:rPr>
                <a:t>,</a:t>
              </a:r>
              <a:endParaRPr kumimoji="0" lang="en-US" sz="13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11" rtl="0" eaLnBrk="1" fontAlgn="auto" latinLnBrk="0" hangingPunct="1">
                <a:lnSpc>
                  <a:spcPct val="100000"/>
                </a:lnSpc>
                <a:spcBef>
                  <a:spcPts val="0"/>
                </a:spcBef>
                <a:spcAft>
                  <a:spcPts val="0"/>
                </a:spcAft>
                <a:buClrTx/>
                <a:buSzTx/>
                <a:buFontTx/>
                <a:buNone/>
                <a:tabLst>
                  <a:tab pos="581667" algn="l"/>
                  <a:tab pos="1163334" algn="l"/>
                  <a:tab pos="1745001" algn="l"/>
                  <a:tab pos="2326668" algn="l"/>
                  <a:tab pos="2908335" algn="l"/>
                  <a:tab pos="3490002" algn="l"/>
                  <a:tab pos="4071668" algn="l"/>
                  <a:tab pos="4653335" algn="l"/>
                  <a:tab pos="5235002" algn="l"/>
                  <a:tab pos="5816669" algn="l"/>
                  <a:tab pos="6398336" algn="l"/>
                  <a:tab pos="6980003" algn="l"/>
                  <a:tab pos="7561670" algn="l"/>
                  <a:tab pos="8143337" algn="l"/>
                  <a:tab pos="8725005" algn="l"/>
                  <a:tab pos="9306672" algn="l"/>
                </a:tabLst>
                <a:defRPr/>
              </a:pPr>
              <a:r>
                <a:rPr kumimoji="0" lang="en-US" sz="1300" b="0" i="0" u="none" strike="noStrike" kern="1200" cap="none" spc="0" normalizeH="0" baseline="0" noProof="0" dirty="0">
                  <a:ln>
                    <a:noFill/>
                  </a:ln>
                  <a:solidFill>
                    <a:srgbClr val="000000"/>
                  </a:solidFill>
                  <a:effectLst/>
                  <a:uLnTx/>
                  <a:uFillTx/>
                  <a:latin typeface="Consolas" panose="020B0609020204030204" pitchFamily="49" charset="0"/>
                  <a:ea typeface="Times New Roman" panose="02020603050405020304" pitchFamily="18" charset="0"/>
                  <a:cs typeface="Courier New" panose="02070309020205020404" pitchFamily="49" charset="0"/>
                </a:rPr>
                <a:t>      </a:t>
              </a:r>
              <a:r>
                <a:rPr kumimoji="0" lang="en-US" sz="1300" b="0" i="0" u="none" strike="noStrike" kern="1200" cap="none" spc="0" normalizeH="0" baseline="0" noProof="0" dirty="0">
                  <a:ln>
                    <a:noFill/>
                  </a:ln>
                  <a:solidFill>
                    <a:srgbClr val="2E75B6"/>
                  </a:solidFill>
                  <a:effectLst/>
                  <a:uLnTx/>
                  <a:uFillTx/>
                  <a:latin typeface="Consolas" panose="020B0609020204030204" pitchFamily="49" charset="0"/>
                  <a:ea typeface="Times New Roman" panose="02020603050405020304" pitchFamily="18" charset="0"/>
                  <a:cs typeface="Courier New" panose="02070309020205020404" pitchFamily="49" charset="0"/>
                </a:rPr>
                <a:t>"connection"</a:t>
              </a:r>
              <a:r>
                <a:rPr kumimoji="0" lang="en-US" sz="1300" b="0" i="0" u="none" strike="noStrike" kern="1200" cap="none" spc="0" normalizeH="0" baseline="0" noProof="0" dirty="0">
                  <a:ln>
                    <a:noFill/>
                  </a:ln>
                  <a:solidFill>
                    <a:srgbClr val="000000"/>
                  </a:solidFill>
                  <a:effectLst/>
                  <a:uLnTx/>
                  <a:uFillTx/>
                  <a:latin typeface="Consolas" panose="020B0609020204030204" pitchFamily="49" charset="0"/>
                  <a:ea typeface="Times New Roman" panose="02020603050405020304" pitchFamily="18" charset="0"/>
                  <a:cs typeface="Courier New" panose="02070309020205020404" pitchFamily="49" charset="0"/>
                </a:rPr>
                <a:t>: </a:t>
              </a:r>
              <a:r>
                <a:rPr kumimoji="0" lang="en-US" sz="1300" b="0" i="0" u="none" strike="noStrike" kern="1200" cap="none" spc="0" normalizeH="0" baseline="0" noProof="0" dirty="0">
                  <a:ln>
                    <a:noFill/>
                  </a:ln>
                  <a:solidFill>
                    <a:srgbClr val="A31515"/>
                  </a:solidFill>
                  <a:effectLst/>
                  <a:uLnTx/>
                  <a:uFillTx/>
                  <a:latin typeface="Consolas" panose="020B0609020204030204" pitchFamily="49" charset="0"/>
                  <a:ea typeface="Times New Roman" panose="02020603050405020304" pitchFamily="18" charset="0"/>
                  <a:cs typeface="Courier New" panose="02070309020205020404" pitchFamily="49" charset="0"/>
                </a:rPr>
                <a:t>"</a:t>
              </a:r>
              <a:r>
                <a:rPr kumimoji="0" lang="en-US" sz="1300" b="0" i="0" u="none" strike="noStrike" kern="1200" cap="none" spc="0" normalizeH="0" baseline="0" noProof="0" dirty="0" err="1">
                  <a:ln>
                    <a:noFill/>
                  </a:ln>
                  <a:solidFill>
                    <a:srgbClr val="A31515"/>
                  </a:solidFill>
                  <a:effectLst/>
                  <a:uLnTx/>
                  <a:uFillTx/>
                  <a:latin typeface="Consolas" panose="020B0609020204030204" pitchFamily="49" charset="0"/>
                  <a:ea typeface="Times New Roman" panose="02020603050405020304" pitchFamily="18" charset="0"/>
                  <a:cs typeface="Courier New" panose="02070309020205020404" pitchFamily="49" charset="0"/>
                </a:rPr>
                <a:t>AzureWebJobsStorage</a:t>
              </a:r>
              <a:r>
                <a:rPr kumimoji="0" lang="en-US" sz="1300" b="0" i="0" u="none" strike="noStrike" kern="1200" cap="none" spc="0" normalizeH="0" baseline="0" noProof="0" dirty="0">
                  <a:ln>
                    <a:noFill/>
                  </a:ln>
                  <a:solidFill>
                    <a:srgbClr val="A31515"/>
                  </a:solidFill>
                  <a:effectLst/>
                  <a:uLnTx/>
                  <a:uFillTx/>
                  <a:latin typeface="Consolas" panose="020B0609020204030204" pitchFamily="49" charset="0"/>
                  <a:ea typeface="Times New Roman" panose="02020603050405020304" pitchFamily="18" charset="0"/>
                  <a:cs typeface="Courier New" panose="02070309020205020404" pitchFamily="49" charset="0"/>
                </a:rPr>
                <a:t>"</a:t>
              </a:r>
              <a:endParaRPr kumimoji="0" lang="en-US" sz="13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11" rtl="0" eaLnBrk="1" fontAlgn="auto" latinLnBrk="0" hangingPunct="1">
                <a:lnSpc>
                  <a:spcPct val="100000"/>
                </a:lnSpc>
                <a:spcBef>
                  <a:spcPts val="0"/>
                </a:spcBef>
                <a:spcAft>
                  <a:spcPts val="0"/>
                </a:spcAft>
                <a:buClrTx/>
                <a:buSzTx/>
                <a:buFontTx/>
                <a:buNone/>
                <a:tabLst>
                  <a:tab pos="581667" algn="l"/>
                  <a:tab pos="1163334" algn="l"/>
                  <a:tab pos="1745001" algn="l"/>
                  <a:tab pos="2326668" algn="l"/>
                  <a:tab pos="2908335" algn="l"/>
                  <a:tab pos="3490002" algn="l"/>
                  <a:tab pos="4071668" algn="l"/>
                  <a:tab pos="4653335" algn="l"/>
                  <a:tab pos="5235002" algn="l"/>
                  <a:tab pos="5816669" algn="l"/>
                  <a:tab pos="6398336" algn="l"/>
                  <a:tab pos="6980003" algn="l"/>
                  <a:tab pos="7561670" algn="l"/>
                  <a:tab pos="8143337" algn="l"/>
                  <a:tab pos="8725005" algn="l"/>
                  <a:tab pos="9306672" algn="l"/>
                </a:tabLst>
                <a:defRPr/>
              </a:pPr>
              <a:r>
                <a:rPr kumimoji="0" lang="en-US" sz="1300" b="0" i="0" u="none" strike="noStrike" kern="1200" cap="none" spc="0" normalizeH="0" baseline="0" noProof="0" dirty="0">
                  <a:ln>
                    <a:noFill/>
                  </a:ln>
                  <a:solidFill>
                    <a:srgbClr val="000000"/>
                  </a:solidFill>
                  <a:effectLst/>
                  <a:uLnTx/>
                  <a:uFillTx/>
                  <a:latin typeface="Consolas" panose="020B0609020204030204" pitchFamily="49" charset="0"/>
                  <a:ea typeface="Times New Roman" panose="02020603050405020304" pitchFamily="18" charset="0"/>
                  <a:cs typeface="Courier New" panose="02070309020205020404" pitchFamily="49" charset="0"/>
                </a:rPr>
                <a:t>    },</a:t>
              </a:r>
              <a:endParaRPr kumimoji="0" lang="en-US" sz="13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11" rtl="0" eaLnBrk="1" fontAlgn="auto" latinLnBrk="0" hangingPunct="1">
                <a:lnSpc>
                  <a:spcPct val="100000"/>
                </a:lnSpc>
                <a:spcBef>
                  <a:spcPts val="0"/>
                </a:spcBef>
                <a:spcAft>
                  <a:spcPts val="0"/>
                </a:spcAft>
                <a:buClrTx/>
                <a:buSzTx/>
                <a:buFontTx/>
                <a:buNone/>
                <a:tabLst>
                  <a:tab pos="581667" algn="l"/>
                  <a:tab pos="1163334" algn="l"/>
                  <a:tab pos="1745001" algn="l"/>
                  <a:tab pos="2326668" algn="l"/>
                  <a:tab pos="2908335" algn="l"/>
                  <a:tab pos="3490002" algn="l"/>
                  <a:tab pos="4071668" algn="l"/>
                  <a:tab pos="4653335" algn="l"/>
                  <a:tab pos="5235002" algn="l"/>
                  <a:tab pos="5816669" algn="l"/>
                  <a:tab pos="6398336" algn="l"/>
                  <a:tab pos="6980003" algn="l"/>
                  <a:tab pos="7561670" algn="l"/>
                  <a:tab pos="8143337" algn="l"/>
                  <a:tab pos="8725005" algn="l"/>
                  <a:tab pos="9306672" algn="l"/>
                </a:tabLst>
                <a:defRPr/>
              </a:pPr>
              <a:r>
                <a:rPr kumimoji="0" lang="en-US" sz="1300" b="0" i="0" u="none" strike="noStrike" kern="1200" cap="none" spc="0" normalizeH="0" baseline="0" noProof="0" dirty="0">
                  <a:ln>
                    <a:noFill/>
                  </a:ln>
                  <a:solidFill>
                    <a:srgbClr val="000000"/>
                  </a:solidFill>
                  <a:effectLst/>
                  <a:uLnTx/>
                  <a:uFillTx/>
                  <a:latin typeface="Consolas" panose="020B0609020204030204" pitchFamily="49" charset="0"/>
                  <a:ea typeface="Times New Roman" panose="02020603050405020304" pitchFamily="18" charset="0"/>
                  <a:cs typeface="Courier New" panose="02070309020205020404" pitchFamily="49" charset="0"/>
                </a:rPr>
                <a:t>    {</a:t>
              </a:r>
              <a:endParaRPr kumimoji="0" lang="en-US" sz="13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11" rtl="0" eaLnBrk="1" fontAlgn="auto" latinLnBrk="0" hangingPunct="1">
                <a:lnSpc>
                  <a:spcPct val="100000"/>
                </a:lnSpc>
                <a:spcBef>
                  <a:spcPts val="0"/>
                </a:spcBef>
                <a:spcAft>
                  <a:spcPts val="0"/>
                </a:spcAft>
                <a:buClrTx/>
                <a:buSzTx/>
                <a:buFontTx/>
                <a:buNone/>
                <a:tabLst>
                  <a:tab pos="581667" algn="l"/>
                  <a:tab pos="1163334" algn="l"/>
                  <a:tab pos="1745001" algn="l"/>
                  <a:tab pos="2326668" algn="l"/>
                  <a:tab pos="2908335" algn="l"/>
                  <a:tab pos="3490002" algn="l"/>
                  <a:tab pos="4071668" algn="l"/>
                  <a:tab pos="4653335" algn="l"/>
                  <a:tab pos="5235002" algn="l"/>
                  <a:tab pos="5816669" algn="l"/>
                  <a:tab pos="6398336" algn="l"/>
                  <a:tab pos="6980003" algn="l"/>
                  <a:tab pos="7561670" algn="l"/>
                  <a:tab pos="8143337" algn="l"/>
                  <a:tab pos="8725005" algn="l"/>
                  <a:tab pos="9306672" algn="l"/>
                </a:tabLst>
                <a:defRPr/>
              </a:pPr>
              <a:r>
                <a:rPr kumimoji="0" lang="en-US" sz="1300" b="0" i="0" u="none" strike="noStrike" kern="1200" cap="none" spc="0" normalizeH="0" baseline="0" noProof="0" dirty="0">
                  <a:ln>
                    <a:noFill/>
                  </a:ln>
                  <a:solidFill>
                    <a:srgbClr val="000000"/>
                  </a:solidFill>
                  <a:effectLst/>
                  <a:uLnTx/>
                  <a:uFillTx/>
                  <a:latin typeface="Consolas" panose="020B0609020204030204" pitchFamily="49" charset="0"/>
                  <a:ea typeface="Times New Roman" panose="02020603050405020304" pitchFamily="18" charset="0"/>
                  <a:cs typeface="Courier New" panose="02070309020205020404" pitchFamily="49" charset="0"/>
                </a:rPr>
                <a:t>      </a:t>
              </a:r>
              <a:r>
                <a:rPr kumimoji="0" lang="en-US" sz="1300" b="0" i="0" u="none" strike="noStrike" kern="1200" cap="none" spc="0" normalizeH="0" baseline="0" noProof="0" dirty="0">
                  <a:ln>
                    <a:noFill/>
                  </a:ln>
                  <a:solidFill>
                    <a:srgbClr val="2E75B6"/>
                  </a:solidFill>
                  <a:effectLst/>
                  <a:uLnTx/>
                  <a:uFillTx/>
                  <a:latin typeface="Consolas" panose="020B0609020204030204" pitchFamily="49" charset="0"/>
                  <a:ea typeface="Times New Roman" panose="02020603050405020304" pitchFamily="18" charset="0"/>
                  <a:cs typeface="Courier New" panose="02070309020205020404" pitchFamily="49" charset="0"/>
                </a:rPr>
                <a:t>"type"</a:t>
              </a:r>
              <a:r>
                <a:rPr kumimoji="0" lang="en-US" sz="1300" b="0" i="0" u="none" strike="noStrike" kern="1200" cap="none" spc="0" normalizeH="0" baseline="0" noProof="0" dirty="0">
                  <a:ln>
                    <a:noFill/>
                  </a:ln>
                  <a:solidFill>
                    <a:srgbClr val="000000"/>
                  </a:solidFill>
                  <a:effectLst/>
                  <a:uLnTx/>
                  <a:uFillTx/>
                  <a:latin typeface="Consolas" panose="020B0609020204030204" pitchFamily="49" charset="0"/>
                  <a:ea typeface="Times New Roman" panose="02020603050405020304" pitchFamily="18" charset="0"/>
                  <a:cs typeface="Courier New" panose="02070309020205020404" pitchFamily="49" charset="0"/>
                </a:rPr>
                <a:t>: </a:t>
              </a:r>
              <a:r>
                <a:rPr kumimoji="0" lang="en-US" sz="1300" b="0" i="0" u="none" strike="noStrike" kern="1200" cap="none" spc="0" normalizeH="0" baseline="0" noProof="0" dirty="0">
                  <a:ln>
                    <a:noFill/>
                  </a:ln>
                  <a:solidFill>
                    <a:srgbClr val="A31515"/>
                  </a:solidFill>
                  <a:effectLst/>
                  <a:uLnTx/>
                  <a:uFillTx/>
                  <a:latin typeface="Consolas" panose="020B0609020204030204" pitchFamily="49" charset="0"/>
                  <a:ea typeface="Times New Roman" panose="02020603050405020304" pitchFamily="18" charset="0"/>
                  <a:cs typeface="Courier New" panose="02070309020205020404" pitchFamily="49" charset="0"/>
                </a:rPr>
                <a:t>"blob"</a:t>
              </a:r>
              <a:r>
                <a:rPr kumimoji="0" lang="en-US" sz="1300" b="0" i="0" u="none" strike="noStrike" kern="1200" cap="none" spc="0" normalizeH="0" baseline="0" noProof="0" dirty="0">
                  <a:ln>
                    <a:noFill/>
                  </a:ln>
                  <a:solidFill>
                    <a:srgbClr val="000000"/>
                  </a:solidFill>
                  <a:effectLst/>
                  <a:uLnTx/>
                  <a:uFillTx/>
                  <a:latin typeface="Consolas" panose="020B0609020204030204" pitchFamily="49" charset="0"/>
                  <a:ea typeface="Times New Roman" panose="02020603050405020304" pitchFamily="18" charset="0"/>
                  <a:cs typeface="Courier New" panose="02070309020205020404" pitchFamily="49" charset="0"/>
                </a:rPr>
                <a:t>,</a:t>
              </a:r>
              <a:endParaRPr kumimoji="0" lang="en-US" sz="13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11" rtl="0" eaLnBrk="1" fontAlgn="auto" latinLnBrk="0" hangingPunct="1">
                <a:lnSpc>
                  <a:spcPct val="100000"/>
                </a:lnSpc>
                <a:spcBef>
                  <a:spcPts val="0"/>
                </a:spcBef>
                <a:spcAft>
                  <a:spcPts val="0"/>
                </a:spcAft>
                <a:buClrTx/>
                <a:buSzTx/>
                <a:buFontTx/>
                <a:buNone/>
                <a:tabLst>
                  <a:tab pos="581667" algn="l"/>
                  <a:tab pos="1163334" algn="l"/>
                  <a:tab pos="1745001" algn="l"/>
                  <a:tab pos="2326668" algn="l"/>
                  <a:tab pos="2908335" algn="l"/>
                  <a:tab pos="3490002" algn="l"/>
                  <a:tab pos="4071668" algn="l"/>
                  <a:tab pos="4653335" algn="l"/>
                  <a:tab pos="5235002" algn="l"/>
                  <a:tab pos="5816669" algn="l"/>
                  <a:tab pos="6398336" algn="l"/>
                  <a:tab pos="6980003" algn="l"/>
                  <a:tab pos="7561670" algn="l"/>
                  <a:tab pos="8143337" algn="l"/>
                  <a:tab pos="8725005" algn="l"/>
                  <a:tab pos="9306672" algn="l"/>
                </a:tabLst>
                <a:defRPr/>
              </a:pPr>
              <a:r>
                <a:rPr kumimoji="0" lang="en-US" sz="1300" b="0" i="0" u="none" strike="noStrike" kern="1200" cap="none" spc="0" normalizeH="0" baseline="0" noProof="0" dirty="0">
                  <a:ln>
                    <a:noFill/>
                  </a:ln>
                  <a:solidFill>
                    <a:srgbClr val="000000"/>
                  </a:solidFill>
                  <a:effectLst/>
                  <a:uLnTx/>
                  <a:uFillTx/>
                  <a:latin typeface="Consolas" panose="020B0609020204030204" pitchFamily="49" charset="0"/>
                  <a:ea typeface="Times New Roman" panose="02020603050405020304" pitchFamily="18" charset="0"/>
                  <a:cs typeface="Courier New" panose="02070309020205020404" pitchFamily="49" charset="0"/>
                </a:rPr>
                <a:t>      </a:t>
              </a:r>
              <a:r>
                <a:rPr kumimoji="0" lang="en-US" sz="1300" b="0" i="0" u="none" strike="noStrike" kern="1200" cap="none" spc="0" normalizeH="0" baseline="0" noProof="0" dirty="0">
                  <a:ln>
                    <a:noFill/>
                  </a:ln>
                  <a:solidFill>
                    <a:srgbClr val="2E75B6"/>
                  </a:solidFill>
                  <a:effectLst/>
                  <a:uLnTx/>
                  <a:uFillTx/>
                  <a:latin typeface="Consolas" panose="020B0609020204030204" pitchFamily="49" charset="0"/>
                  <a:ea typeface="Times New Roman" panose="02020603050405020304" pitchFamily="18" charset="0"/>
                  <a:cs typeface="Courier New" panose="02070309020205020404" pitchFamily="49" charset="0"/>
                </a:rPr>
                <a:t>"name"</a:t>
              </a:r>
              <a:r>
                <a:rPr kumimoji="0" lang="en-US" sz="1300" b="0" i="0" u="none" strike="noStrike" kern="1200" cap="none" spc="0" normalizeH="0" baseline="0" noProof="0" dirty="0">
                  <a:ln>
                    <a:noFill/>
                  </a:ln>
                  <a:solidFill>
                    <a:srgbClr val="000000"/>
                  </a:solidFill>
                  <a:effectLst/>
                  <a:uLnTx/>
                  <a:uFillTx/>
                  <a:latin typeface="Consolas" panose="020B0609020204030204" pitchFamily="49" charset="0"/>
                  <a:ea typeface="Times New Roman" panose="02020603050405020304" pitchFamily="18" charset="0"/>
                  <a:cs typeface="Courier New" panose="02070309020205020404" pitchFamily="49" charset="0"/>
                </a:rPr>
                <a:t>: </a:t>
              </a:r>
              <a:r>
                <a:rPr kumimoji="0" lang="en-US" sz="1300" b="0" i="0" u="none" strike="noStrike" kern="1200" cap="none" spc="0" normalizeH="0" baseline="0" noProof="0" dirty="0">
                  <a:ln>
                    <a:noFill/>
                  </a:ln>
                  <a:solidFill>
                    <a:srgbClr val="A31515"/>
                  </a:solidFill>
                  <a:effectLst/>
                  <a:uLnTx/>
                  <a:uFillTx/>
                  <a:latin typeface="Consolas" panose="020B0609020204030204" pitchFamily="49" charset="0"/>
                  <a:ea typeface="Times New Roman" panose="02020603050405020304" pitchFamily="18" charset="0"/>
                  <a:cs typeface="Courier New" panose="02070309020205020404" pitchFamily="49" charset="0"/>
                </a:rPr>
                <a:t>"</a:t>
              </a:r>
              <a:r>
                <a:rPr kumimoji="0" lang="en-US" sz="1300" b="0" i="0" u="none" strike="noStrike" kern="1200" cap="none" spc="0" normalizeH="0" baseline="0" noProof="0" dirty="0" err="1">
                  <a:ln>
                    <a:noFill/>
                  </a:ln>
                  <a:solidFill>
                    <a:srgbClr val="A31515"/>
                  </a:solidFill>
                  <a:effectLst/>
                  <a:uLnTx/>
                  <a:uFillTx/>
                  <a:latin typeface="Consolas" panose="020B0609020204030204" pitchFamily="49" charset="0"/>
                  <a:ea typeface="Times New Roman" panose="02020603050405020304" pitchFamily="18" charset="0"/>
                  <a:cs typeface="Courier New" panose="02070309020205020404" pitchFamily="49" charset="0"/>
                </a:rPr>
                <a:t>outputBlob</a:t>
              </a:r>
              <a:r>
                <a:rPr kumimoji="0" lang="en-US" sz="1300" b="0" i="0" u="none" strike="noStrike" kern="1200" cap="none" spc="0" normalizeH="0" baseline="0" noProof="0" dirty="0">
                  <a:ln>
                    <a:noFill/>
                  </a:ln>
                  <a:solidFill>
                    <a:srgbClr val="A31515"/>
                  </a:solidFill>
                  <a:effectLst/>
                  <a:uLnTx/>
                  <a:uFillTx/>
                  <a:latin typeface="Consolas" panose="020B0609020204030204" pitchFamily="49" charset="0"/>
                  <a:ea typeface="Times New Roman" panose="02020603050405020304" pitchFamily="18" charset="0"/>
                  <a:cs typeface="Courier New" panose="02070309020205020404" pitchFamily="49" charset="0"/>
                </a:rPr>
                <a:t>"</a:t>
              </a:r>
              <a:r>
                <a:rPr kumimoji="0" lang="en-US" sz="1300" b="0" i="0" u="none" strike="noStrike" kern="1200" cap="none" spc="0" normalizeH="0" baseline="0" noProof="0" dirty="0">
                  <a:ln>
                    <a:noFill/>
                  </a:ln>
                  <a:solidFill>
                    <a:srgbClr val="000000"/>
                  </a:solidFill>
                  <a:effectLst/>
                  <a:uLnTx/>
                  <a:uFillTx/>
                  <a:latin typeface="Consolas" panose="020B0609020204030204" pitchFamily="49" charset="0"/>
                  <a:ea typeface="Times New Roman" panose="02020603050405020304" pitchFamily="18" charset="0"/>
                  <a:cs typeface="Courier New" panose="02070309020205020404" pitchFamily="49" charset="0"/>
                </a:rPr>
                <a:t>,</a:t>
              </a:r>
              <a:endParaRPr kumimoji="0" lang="en-US" sz="13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11" rtl="0" eaLnBrk="1" fontAlgn="auto" latinLnBrk="0" hangingPunct="1">
                <a:lnSpc>
                  <a:spcPct val="100000"/>
                </a:lnSpc>
                <a:spcBef>
                  <a:spcPts val="0"/>
                </a:spcBef>
                <a:spcAft>
                  <a:spcPts val="0"/>
                </a:spcAft>
                <a:buClrTx/>
                <a:buSzTx/>
                <a:buFontTx/>
                <a:buNone/>
                <a:tabLst>
                  <a:tab pos="581667" algn="l"/>
                  <a:tab pos="1163334" algn="l"/>
                  <a:tab pos="1745001" algn="l"/>
                  <a:tab pos="2326668" algn="l"/>
                  <a:tab pos="2908335" algn="l"/>
                  <a:tab pos="3490002" algn="l"/>
                  <a:tab pos="4071668" algn="l"/>
                  <a:tab pos="4653335" algn="l"/>
                  <a:tab pos="5235002" algn="l"/>
                  <a:tab pos="5816669" algn="l"/>
                  <a:tab pos="6398336" algn="l"/>
                  <a:tab pos="6980003" algn="l"/>
                  <a:tab pos="7561670" algn="l"/>
                  <a:tab pos="8143337" algn="l"/>
                  <a:tab pos="8725005" algn="l"/>
                  <a:tab pos="9306672" algn="l"/>
                </a:tabLst>
                <a:defRPr/>
              </a:pPr>
              <a:r>
                <a:rPr kumimoji="0" lang="en-US" sz="1300" b="0" i="0" u="none" strike="noStrike" kern="1200" cap="none" spc="0" normalizeH="0" baseline="0" noProof="0" dirty="0">
                  <a:ln>
                    <a:noFill/>
                  </a:ln>
                  <a:solidFill>
                    <a:srgbClr val="000000"/>
                  </a:solidFill>
                  <a:effectLst/>
                  <a:uLnTx/>
                  <a:uFillTx/>
                  <a:latin typeface="Consolas" panose="020B0609020204030204" pitchFamily="49" charset="0"/>
                  <a:ea typeface="Times New Roman" panose="02020603050405020304" pitchFamily="18" charset="0"/>
                  <a:cs typeface="Courier New" panose="02070309020205020404" pitchFamily="49" charset="0"/>
                </a:rPr>
                <a:t>      </a:t>
              </a:r>
              <a:r>
                <a:rPr kumimoji="0" lang="en-US" sz="1300" b="0" i="0" u="none" strike="noStrike" kern="1200" cap="none" spc="0" normalizeH="0" baseline="0" noProof="0" dirty="0">
                  <a:ln>
                    <a:noFill/>
                  </a:ln>
                  <a:solidFill>
                    <a:srgbClr val="2E75B6"/>
                  </a:solidFill>
                  <a:effectLst/>
                  <a:uLnTx/>
                  <a:uFillTx/>
                  <a:latin typeface="Consolas" panose="020B0609020204030204" pitchFamily="49" charset="0"/>
                  <a:ea typeface="Times New Roman" panose="02020603050405020304" pitchFamily="18" charset="0"/>
                  <a:cs typeface="Courier New" panose="02070309020205020404" pitchFamily="49" charset="0"/>
                </a:rPr>
                <a:t>"path"</a:t>
              </a:r>
              <a:r>
                <a:rPr kumimoji="0" lang="en-US" sz="1300" b="0" i="0" u="none" strike="noStrike" kern="1200" cap="none" spc="0" normalizeH="0" baseline="0" noProof="0" dirty="0">
                  <a:ln>
                    <a:noFill/>
                  </a:ln>
                  <a:solidFill>
                    <a:srgbClr val="000000"/>
                  </a:solidFill>
                  <a:effectLst/>
                  <a:uLnTx/>
                  <a:uFillTx/>
                  <a:latin typeface="Consolas" panose="020B0609020204030204" pitchFamily="49" charset="0"/>
                  <a:ea typeface="Times New Roman" panose="02020603050405020304" pitchFamily="18" charset="0"/>
                  <a:cs typeface="Courier New" panose="02070309020205020404" pitchFamily="49" charset="0"/>
                </a:rPr>
                <a:t>: </a:t>
              </a:r>
              <a:r>
                <a:rPr kumimoji="0" lang="en-US" sz="1300" b="0" i="0" u="none" strike="noStrike" kern="1200" cap="none" spc="0" normalizeH="0" baseline="0" noProof="0" dirty="0">
                  <a:ln>
                    <a:noFill/>
                  </a:ln>
                  <a:solidFill>
                    <a:srgbClr val="A31515"/>
                  </a:solidFill>
                  <a:effectLst/>
                  <a:uLnTx/>
                  <a:uFillTx/>
                  <a:latin typeface="Consolas" panose="020B0609020204030204" pitchFamily="49" charset="0"/>
                  <a:ea typeface="Times New Roman" panose="02020603050405020304" pitchFamily="18" charset="0"/>
                  <a:cs typeface="Courier New" panose="02070309020205020404" pitchFamily="49" charset="0"/>
                </a:rPr>
                <a:t>"</a:t>
              </a:r>
              <a:r>
                <a:rPr kumimoji="0" lang="en-US" sz="1300" b="0" i="0" u="none" strike="noStrike" kern="1200" cap="none" spc="0" normalizeH="0" baseline="0" noProof="0" dirty="0" err="1">
                  <a:ln>
                    <a:noFill/>
                  </a:ln>
                  <a:solidFill>
                    <a:srgbClr val="A31515"/>
                  </a:solidFill>
                  <a:effectLst/>
                  <a:uLnTx/>
                  <a:uFillTx/>
                  <a:latin typeface="Consolas" panose="020B0609020204030204" pitchFamily="49" charset="0"/>
                  <a:ea typeface="Times New Roman" panose="02020603050405020304" pitchFamily="18" charset="0"/>
                  <a:cs typeface="Courier New" panose="02070309020205020404" pitchFamily="49" charset="0"/>
                </a:rPr>
                <a:t>outblob</a:t>
              </a:r>
              <a:r>
                <a:rPr kumimoji="0" lang="en-US" sz="1300" b="0" i="0" u="none" strike="noStrike" kern="1200" cap="none" spc="0" normalizeH="0" baseline="0" noProof="0" dirty="0">
                  <a:ln>
                    <a:noFill/>
                  </a:ln>
                  <a:solidFill>
                    <a:srgbClr val="A31515"/>
                  </a:solidFill>
                  <a:effectLst/>
                  <a:uLnTx/>
                  <a:uFillTx/>
                  <a:latin typeface="Consolas" panose="020B0609020204030204" pitchFamily="49" charset="0"/>
                  <a:ea typeface="Times New Roman" panose="02020603050405020304" pitchFamily="18" charset="0"/>
                  <a:cs typeface="Courier New" panose="02070309020205020404" pitchFamily="49" charset="0"/>
                </a:rPr>
                <a:t>/{rand-</a:t>
              </a:r>
              <a:r>
                <a:rPr kumimoji="0" lang="en-US" sz="1300" b="0" i="0" u="none" strike="noStrike" kern="1200" cap="none" spc="0" normalizeH="0" baseline="0" noProof="0" dirty="0" err="1">
                  <a:ln>
                    <a:noFill/>
                  </a:ln>
                  <a:solidFill>
                    <a:srgbClr val="A31515"/>
                  </a:solidFill>
                  <a:effectLst/>
                  <a:uLnTx/>
                  <a:uFillTx/>
                  <a:latin typeface="Consolas" panose="020B0609020204030204" pitchFamily="49" charset="0"/>
                  <a:ea typeface="Times New Roman" panose="02020603050405020304" pitchFamily="18" charset="0"/>
                  <a:cs typeface="Courier New" panose="02070309020205020404" pitchFamily="49" charset="0"/>
                </a:rPr>
                <a:t>guid</a:t>
              </a:r>
              <a:r>
                <a:rPr kumimoji="0" lang="en-US" sz="1300" b="0" i="0" u="none" strike="noStrike" kern="1200" cap="none" spc="0" normalizeH="0" baseline="0" noProof="0" dirty="0">
                  <a:ln>
                    <a:noFill/>
                  </a:ln>
                  <a:solidFill>
                    <a:srgbClr val="A31515"/>
                  </a:solidFill>
                  <a:effectLst/>
                  <a:uLnTx/>
                  <a:uFillTx/>
                  <a:latin typeface="Consolas" panose="020B0609020204030204" pitchFamily="49" charset="0"/>
                  <a:ea typeface="Times New Roman" panose="02020603050405020304" pitchFamily="18" charset="0"/>
                  <a:cs typeface="Courier New" panose="02070309020205020404" pitchFamily="49" charset="0"/>
                </a:rPr>
                <a:t>}.txt"</a:t>
              </a:r>
              <a:r>
                <a:rPr kumimoji="0" lang="en-US" sz="1300" b="0" i="0" u="none" strike="noStrike" kern="1200" cap="none" spc="0" normalizeH="0" baseline="0" noProof="0" dirty="0">
                  <a:ln>
                    <a:noFill/>
                  </a:ln>
                  <a:solidFill>
                    <a:srgbClr val="000000"/>
                  </a:solidFill>
                  <a:effectLst/>
                  <a:uLnTx/>
                  <a:uFillTx/>
                  <a:latin typeface="Consolas" panose="020B0609020204030204" pitchFamily="49" charset="0"/>
                  <a:ea typeface="Times New Roman" panose="02020603050405020304" pitchFamily="18" charset="0"/>
                  <a:cs typeface="Courier New" panose="02070309020205020404" pitchFamily="49" charset="0"/>
                </a:rPr>
                <a:t>,</a:t>
              </a:r>
              <a:endParaRPr kumimoji="0" lang="en-US" sz="13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11" rtl="0" eaLnBrk="1" fontAlgn="auto" latinLnBrk="0" hangingPunct="1">
                <a:lnSpc>
                  <a:spcPct val="100000"/>
                </a:lnSpc>
                <a:spcBef>
                  <a:spcPts val="0"/>
                </a:spcBef>
                <a:spcAft>
                  <a:spcPts val="0"/>
                </a:spcAft>
                <a:buClrTx/>
                <a:buSzTx/>
                <a:buFontTx/>
                <a:buNone/>
                <a:tabLst>
                  <a:tab pos="581667" algn="l"/>
                  <a:tab pos="1163334" algn="l"/>
                  <a:tab pos="1745001" algn="l"/>
                  <a:tab pos="2326668" algn="l"/>
                  <a:tab pos="2908335" algn="l"/>
                  <a:tab pos="3490002" algn="l"/>
                  <a:tab pos="4071668" algn="l"/>
                  <a:tab pos="4653335" algn="l"/>
                  <a:tab pos="5235002" algn="l"/>
                  <a:tab pos="5816669" algn="l"/>
                  <a:tab pos="6398336" algn="l"/>
                  <a:tab pos="6980003" algn="l"/>
                  <a:tab pos="7561670" algn="l"/>
                  <a:tab pos="8143337" algn="l"/>
                  <a:tab pos="8725005" algn="l"/>
                  <a:tab pos="9306672" algn="l"/>
                </a:tabLst>
                <a:defRPr/>
              </a:pPr>
              <a:r>
                <a:rPr kumimoji="0" lang="en-US" sz="1300" b="0" i="0" u="none" strike="noStrike" kern="1200" cap="none" spc="0" normalizeH="0" baseline="0" noProof="0" dirty="0">
                  <a:ln>
                    <a:noFill/>
                  </a:ln>
                  <a:solidFill>
                    <a:srgbClr val="000000"/>
                  </a:solidFill>
                  <a:effectLst/>
                  <a:uLnTx/>
                  <a:uFillTx/>
                  <a:latin typeface="Consolas" panose="020B0609020204030204" pitchFamily="49" charset="0"/>
                  <a:ea typeface="Times New Roman" panose="02020603050405020304" pitchFamily="18" charset="0"/>
                  <a:cs typeface="Courier New" panose="02070309020205020404" pitchFamily="49" charset="0"/>
                </a:rPr>
                <a:t>      </a:t>
              </a:r>
              <a:r>
                <a:rPr kumimoji="0" lang="en-US" sz="1300" b="0" i="0" u="none" strike="noStrike" kern="1200" cap="none" spc="0" normalizeH="0" baseline="0" noProof="0" dirty="0">
                  <a:ln>
                    <a:noFill/>
                  </a:ln>
                  <a:solidFill>
                    <a:srgbClr val="2E75B6"/>
                  </a:solidFill>
                  <a:effectLst/>
                  <a:uLnTx/>
                  <a:uFillTx/>
                  <a:latin typeface="Consolas" panose="020B0609020204030204" pitchFamily="49" charset="0"/>
                  <a:ea typeface="Times New Roman" panose="02020603050405020304" pitchFamily="18" charset="0"/>
                  <a:cs typeface="Courier New" panose="02070309020205020404" pitchFamily="49" charset="0"/>
                </a:rPr>
                <a:t>"connection"</a:t>
              </a:r>
              <a:r>
                <a:rPr kumimoji="0" lang="en-US" sz="1300" b="0" i="0" u="none" strike="noStrike" kern="1200" cap="none" spc="0" normalizeH="0" baseline="0" noProof="0" dirty="0">
                  <a:ln>
                    <a:noFill/>
                  </a:ln>
                  <a:solidFill>
                    <a:srgbClr val="000000"/>
                  </a:solidFill>
                  <a:effectLst/>
                  <a:uLnTx/>
                  <a:uFillTx/>
                  <a:latin typeface="Consolas" panose="020B0609020204030204" pitchFamily="49" charset="0"/>
                  <a:ea typeface="Times New Roman" panose="02020603050405020304" pitchFamily="18" charset="0"/>
                  <a:cs typeface="Courier New" panose="02070309020205020404" pitchFamily="49" charset="0"/>
                </a:rPr>
                <a:t>: </a:t>
              </a:r>
              <a:r>
                <a:rPr kumimoji="0" lang="en-US" sz="1300" b="0" i="0" u="none" strike="noStrike" kern="1200" cap="none" spc="0" normalizeH="0" baseline="0" noProof="0" dirty="0">
                  <a:ln>
                    <a:noFill/>
                  </a:ln>
                  <a:solidFill>
                    <a:srgbClr val="A31515"/>
                  </a:solidFill>
                  <a:effectLst/>
                  <a:uLnTx/>
                  <a:uFillTx/>
                  <a:latin typeface="Consolas" panose="020B0609020204030204" pitchFamily="49" charset="0"/>
                  <a:ea typeface="Times New Roman" panose="02020603050405020304" pitchFamily="18" charset="0"/>
                  <a:cs typeface="Courier New" panose="02070309020205020404" pitchFamily="49" charset="0"/>
                </a:rPr>
                <a:t>"</a:t>
              </a:r>
              <a:r>
                <a:rPr kumimoji="0" lang="en-US" sz="1300" b="0" i="0" u="none" strike="noStrike" kern="1200" cap="none" spc="0" normalizeH="0" baseline="0" noProof="0" dirty="0" err="1">
                  <a:ln>
                    <a:noFill/>
                  </a:ln>
                  <a:solidFill>
                    <a:srgbClr val="A31515"/>
                  </a:solidFill>
                  <a:effectLst/>
                  <a:uLnTx/>
                  <a:uFillTx/>
                  <a:latin typeface="Consolas" panose="020B0609020204030204" pitchFamily="49" charset="0"/>
                  <a:ea typeface="Times New Roman" panose="02020603050405020304" pitchFamily="18" charset="0"/>
                  <a:cs typeface="Courier New" panose="02070309020205020404" pitchFamily="49" charset="0"/>
                </a:rPr>
                <a:t>AzureWebJobsStorage</a:t>
              </a:r>
              <a:r>
                <a:rPr kumimoji="0" lang="en-US" sz="1300" b="0" i="0" u="none" strike="noStrike" kern="1200" cap="none" spc="0" normalizeH="0" baseline="0" noProof="0" dirty="0">
                  <a:ln>
                    <a:noFill/>
                  </a:ln>
                  <a:solidFill>
                    <a:srgbClr val="A31515"/>
                  </a:solidFill>
                  <a:effectLst/>
                  <a:uLnTx/>
                  <a:uFillTx/>
                  <a:latin typeface="Consolas" panose="020B0609020204030204" pitchFamily="49" charset="0"/>
                  <a:ea typeface="Times New Roman" panose="02020603050405020304" pitchFamily="18" charset="0"/>
                  <a:cs typeface="Courier New" panose="02070309020205020404" pitchFamily="49" charset="0"/>
                </a:rPr>
                <a:t>"</a:t>
              </a:r>
              <a:r>
                <a:rPr kumimoji="0" lang="en-US" sz="1300" b="0" i="0" u="none" strike="noStrike" kern="1200" cap="none" spc="0" normalizeH="0" baseline="0" noProof="0" dirty="0">
                  <a:ln>
                    <a:noFill/>
                  </a:ln>
                  <a:solidFill>
                    <a:srgbClr val="000000"/>
                  </a:solidFill>
                  <a:effectLst/>
                  <a:uLnTx/>
                  <a:uFillTx/>
                  <a:latin typeface="Consolas" panose="020B0609020204030204" pitchFamily="49" charset="0"/>
                  <a:ea typeface="Times New Roman" panose="02020603050405020304" pitchFamily="18" charset="0"/>
                  <a:cs typeface="Courier New" panose="02070309020205020404" pitchFamily="49" charset="0"/>
                </a:rPr>
                <a:t>,</a:t>
              </a:r>
              <a:endParaRPr kumimoji="0" lang="en-US" sz="13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11" rtl="0" eaLnBrk="1" fontAlgn="auto" latinLnBrk="0" hangingPunct="1">
                <a:lnSpc>
                  <a:spcPct val="100000"/>
                </a:lnSpc>
                <a:spcBef>
                  <a:spcPts val="0"/>
                </a:spcBef>
                <a:spcAft>
                  <a:spcPts val="0"/>
                </a:spcAft>
                <a:buClrTx/>
                <a:buSzTx/>
                <a:buFontTx/>
                <a:buNone/>
                <a:tabLst>
                  <a:tab pos="581667" algn="l"/>
                  <a:tab pos="1163334" algn="l"/>
                  <a:tab pos="1745001" algn="l"/>
                  <a:tab pos="2326668" algn="l"/>
                  <a:tab pos="2908335" algn="l"/>
                  <a:tab pos="3490002" algn="l"/>
                  <a:tab pos="4071668" algn="l"/>
                  <a:tab pos="4653335" algn="l"/>
                  <a:tab pos="5235002" algn="l"/>
                  <a:tab pos="5816669" algn="l"/>
                  <a:tab pos="6398336" algn="l"/>
                  <a:tab pos="6980003" algn="l"/>
                  <a:tab pos="7561670" algn="l"/>
                  <a:tab pos="8143337" algn="l"/>
                  <a:tab pos="8725005" algn="l"/>
                  <a:tab pos="9306672" algn="l"/>
                </a:tabLst>
                <a:defRPr/>
              </a:pPr>
              <a:r>
                <a:rPr kumimoji="0" lang="en-US" sz="1300" b="0" i="0" u="none" strike="noStrike" kern="1200" cap="none" spc="0" normalizeH="0" baseline="0" noProof="0" dirty="0">
                  <a:ln>
                    <a:noFill/>
                  </a:ln>
                  <a:solidFill>
                    <a:srgbClr val="000000"/>
                  </a:solidFill>
                  <a:effectLst/>
                  <a:uLnTx/>
                  <a:uFillTx/>
                  <a:latin typeface="Consolas" panose="020B0609020204030204" pitchFamily="49" charset="0"/>
                  <a:ea typeface="Times New Roman" panose="02020603050405020304" pitchFamily="18" charset="0"/>
                  <a:cs typeface="Courier New" panose="02070309020205020404" pitchFamily="49" charset="0"/>
                </a:rPr>
                <a:t>      </a:t>
              </a:r>
              <a:r>
                <a:rPr kumimoji="0" lang="en-US" sz="1300" b="0" i="0" u="none" strike="noStrike" kern="1200" cap="none" spc="0" normalizeH="0" baseline="0" noProof="0" dirty="0">
                  <a:ln>
                    <a:noFill/>
                  </a:ln>
                  <a:solidFill>
                    <a:srgbClr val="2E75B6"/>
                  </a:solidFill>
                  <a:effectLst/>
                  <a:uLnTx/>
                  <a:uFillTx/>
                  <a:latin typeface="Consolas" panose="020B0609020204030204" pitchFamily="49" charset="0"/>
                  <a:ea typeface="Times New Roman" panose="02020603050405020304" pitchFamily="18" charset="0"/>
                  <a:cs typeface="Courier New" panose="02070309020205020404" pitchFamily="49" charset="0"/>
                </a:rPr>
                <a:t>"direction"</a:t>
              </a:r>
              <a:r>
                <a:rPr kumimoji="0" lang="en-US" sz="1300" b="0" i="0" u="none" strike="noStrike" kern="1200" cap="none" spc="0" normalizeH="0" baseline="0" noProof="0" dirty="0">
                  <a:ln>
                    <a:noFill/>
                  </a:ln>
                  <a:solidFill>
                    <a:srgbClr val="000000"/>
                  </a:solidFill>
                  <a:effectLst/>
                  <a:uLnTx/>
                  <a:uFillTx/>
                  <a:latin typeface="Consolas" panose="020B0609020204030204" pitchFamily="49" charset="0"/>
                  <a:ea typeface="Times New Roman" panose="02020603050405020304" pitchFamily="18" charset="0"/>
                  <a:cs typeface="Courier New" panose="02070309020205020404" pitchFamily="49" charset="0"/>
                </a:rPr>
                <a:t>: </a:t>
              </a:r>
              <a:r>
                <a:rPr kumimoji="0" lang="en-US" sz="1300" b="0" i="0" u="none" strike="noStrike" kern="1200" cap="none" spc="0" normalizeH="0" baseline="0" noProof="0" dirty="0">
                  <a:ln>
                    <a:noFill/>
                  </a:ln>
                  <a:solidFill>
                    <a:srgbClr val="A31515"/>
                  </a:solidFill>
                  <a:effectLst/>
                  <a:uLnTx/>
                  <a:uFillTx/>
                  <a:latin typeface="Consolas" panose="020B0609020204030204" pitchFamily="49" charset="0"/>
                  <a:ea typeface="Times New Roman" panose="02020603050405020304" pitchFamily="18" charset="0"/>
                  <a:cs typeface="Courier New" panose="02070309020205020404" pitchFamily="49" charset="0"/>
                </a:rPr>
                <a:t>"out"</a:t>
              </a:r>
              <a:endParaRPr kumimoji="0" lang="en-US" sz="13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11" rtl="0" eaLnBrk="1" fontAlgn="auto" latinLnBrk="0" hangingPunct="1">
                <a:lnSpc>
                  <a:spcPct val="100000"/>
                </a:lnSpc>
                <a:spcBef>
                  <a:spcPts val="0"/>
                </a:spcBef>
                <a:spcAft>
                  <a:spcPts val="0"/>
                </a:spcAft>
                <a:buClrTx/>
                <a:buSzTx/>
                <a:buFontTx/>
                <a:buNone/>
                <a:tabLst>
                  <a:tab pos="581667" algn="l"/>
                  <a:tab pos="1163334" algn="l"/>
                  <a:tab pos="1745001" algn="l"/>
                  <a:tab pos="2326668" algn="l"/>
                  <a:tab pos="2908335" algn="l"/>
                  <a:tab pos="3490002" algn="l"/>
                  <a:tab pos="4071668" algn="l"/>
                  <a:tab pos="4653335" algn="l"/>
                  <a:tab pos="5235002" algn="l"/>
                  <a:tab pos="5816669" algn="l"/>
                  <a:tab pos="6398336" algn="l"/>
                  <a:tab pos="6980003" algn="l"/>
                  <a:tab pos="7561670" algn="l"/>
                  <a:tab pos="8143337" algn="l"/>
                  <a:tab pos="8725005" algn="l"/>
                  <a:tab pos="9306672" algn="l"/>
                </a:tabLst>
                <a:defRPr/>
              </a:pPr>
              <a:r>
                <a:rPr kumimoji="0" lang="en-US" sz="1300" b="0" i="0" u="none" strike="noStrike" kern="1200" cap="none" spc="0" normalizeH="0" baseline="0" noProof="0" dirty="0">
                  <a:ln>
                    <a:noFill/>
                  </a:ln>
                  <a:solidFill>
                    <a:srgbClr val="000000"/>
                  </a:solidFill>
                  <a:effectLst/>
                  <a:uLnTx/>
                  <a:uFillTx/>
                  <a:latin typeface="Consolas" panose="020B0609020204030204" pitchFamily="49" charset="0"/>
                  <a:ea typeface="Times New Roman" panose="02020603050405020304" pitchFamily="18" charset="0"/>
                  <a:cs typeface="Courier New" panose="02070309020205020404" pitchFamily="49" charset="0"/>
                </a:rPr>
                <a:t>    }</a:t>
              </a:r>
              <a:endParaRPr kumimoji="0" lang="en-US" sz="13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11" rtl="0" eaLnBrk="1" fontAlgn="auto" latinLnBrk="0" hangingPunct="1">
                <a:lnSpc>
                  <a:spcPct val="100000"/>
                </a:lnSpc>
                <a:spcBef>
                  <a:spcPts val="0"/>
                </a:spcBef>
                <a:spcAft>
                  <a:spcPts val="0"/>
                </a:spcAft>
                <a:buClrTx/>
                <a:buSzTx/>
                <a:buFontTx/>
                <a:buNone/>
                <a:tabLst>
                  <a:tab pos="581667" algn="l"/>
                  <a:tab pos="1163334" algn="l"/>
                  <a:tab pos="1745001" algn="l"/>
                  <a:tab pos="2326668" algn="l"/>
                  <a:tab pos="2908335" algn="l"/>
                  <a:tab pos="3490002" algn="l"/>
                  <a:tab pos="4071668" algn="l"/>
                  <a:tab pos="4653335" algn="l"/>
                  <a:tab pos="5235002" algn="l"/>
                  <a:tab pos="5816669" algn="l"/>
                  <a:tab pos="6398336" algn="l"/>
                  <a:tab pos="6980003" algn="l"/>
                  <a:tab pos="7561670" algn="l"/>
                  <a:tab pos="8143337" algn="l"/>
                  <a:tab pos="8725005" algn="l"/>
                  <a:tab pos="9306672" algn="l"/>
                </a:tabLst>
                <a:defRPr/>
              </a:pPr>
              <a:r>
                <a:rPr kumimoji="0" lang="en-US" sz="1300" b="0" i="0" u="none" strike="noStrike" kern="1200" cap="none" spc="0" normalizeH="0" baseline="0" noProof="0" dirty="0">
                  <a:ln>
                    <a:noFill/>
                  </a:ln>
                  <a:solidFill>
                    <a:srgbClr val="000000"/>
                  </a:solidFill>
                  <a:effectLst/>
                  <a:uLnTx/>
                  <a:uFillTx/>
                  <a:latin typeface="Consolas" panose="020B0609020204030204" pitchFamily="49" charset="0"/>
                  <a:ea typeface="Times New Roman" panose="02020603050405020304" pitchFamily="18" charset="0"/>
                  <a:cs typeface="Courier New" panose="02070309020205020404" pitchFamily="49" charset="0"/>
                </a:rPr>
                <a:t>  ]</a:t>
              </a:r>
              <a:endParaRPr kumimoji="0" lang="en-US" sz="13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11" rtl="0" eaLnBrk="1" fontAlgn="auto" latinLnBrk="0" hangingPunct="1">
                <a:lnSpc>
                  <a:spcPct val="100000"/>
                </a:lnSpc>
                <a:spcBef>
                  <a:spcPts val="0"/>
                </a:spcBef>
                <a:spcAft>
                  <a:spcPts val="0"/>
                </a:spcAft>
                <a:buClrTx/>
                <a:buSzTx/>
                <a:buFontTx/>
                <a:buNone/>
                <a:tabLst>
                  <a:tab pos="581667" algn="l"/>
                  <a:tab pos="1163334" algn="l"/>
                  <a:tab pos="1745001" algn="l"/>
                  <a:tab pos="2326668" algn="l"/>
                  <a:tab pos="2908335" algn="l"/>
                  <a:tab pos="3490002" algn="l"/>
                  <a:tab pos="4071668" algn="l"/>
                  <a:tab pos="4653335" algn="l"/>
                  <a:tab pos="5235002" algn="l"/>
                  <a:tab pos="5816669" algn="l"/>
                  <a:tab pos="6398336" algn="l"/>
                  <a:tab pos="6980003" algn="l"/>
                  <a:tab pos="7561670" algn="l"/>
                  <a:tab pos="8143337" algn="l"/>
                  <a:tab pos="8725005" algn="l"/>
                  <a:tab pos="9306672" algn="l"/>
                </a:tabLst>
                <a:defRPr/>
              </a:pPr>
              <a:r>
                <a:rPr kumimoji="0" lang="en-US" sz="1300" b="0" i="0" u="none" strike="noStrike" kern="1200" cap="none" spc="0" normalizeH="0" baseline="0" noProof="0" dirty="0">
                  <a:ln>
                    <a:noFill/>
                  </a:ln>
                  <a:solidFill>
                    <a:srgbClr val="000000"/>
                  </a:solidFill>
                  <a:effectLst/>
                  <a:uLnTx/>
                  <a:uFillTx/>
                  <a:latin typeface="Consolas" panose="020B0609020204030204" pitchFamily="49" charset="0"/>
                  <a:ea typeface="Times New Roman" panose="02020603050405020304" pitchFamily="18" charset="0"/>
                  <a:cs typeface="Courier New" panose="02070309020205020404" pitchFamily="49" charset="0"/>
                </a:rPr>
                <a:t>}</a:t>
              </a:r>
              <a:endParaRPr kumimoji="0" lang="en-US" sz="13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11"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 name="TextBox 31"/>
            <p:cNvSpPr txBox="1"/>
            <p:nvPr/>
          </p:nvSpPr>
          <p:spPr>
            <a:xfrm>
              <a:off x="7634342" y="1721659"/>
              <a:ext cx="1425390" cy="363946"/>
            </a:xfrm>
            <a:prstGeom prst="rect">
              <a:avLst/>
            </a:prstGeom>
            <a:noFill/>
          </p:spPr>
          <p:txBody>
            <a:bodyPr wrap="none" rtlCol="0">
              <a:spAutoFit/>
            </a:bodyPr>
            <a:lstStyle/>
            <a:p>
              <a:pPr marL="0" marR="0" lvl="0" indent="0" algn="l" defTabSz="914411" rtl="0" eaLnBrk="1" fontAlgn="auto" latinLnBrk="0" hangingPunct="1">
                <a:lnSpc>
                  <a:spcPct val="100000"/>
                </a:lnSpc>
                <a:spcBef>
                  <a:spcPts val="0"/>
                </a:spcBef>
                <a:spcAft>
                  <a:spcPts val="0"/>
                </a:spcAft>
                <a:buClrTx/>
                <a:buSzTx/>
                <a:buFontTx/>
                <a:buNone/>
                <a:tabLst/>
                <a:defRPr/>
              </a:pPr>
              <a:r>
                <a:rPr kumimoji="0" lang="en-US" sz="1765" b="1" i="0" u="none" strike="noStrike" kern="1200" cap="none" spc="0" normalizeH="0" baseline="0" noProof="0" err="1">
                  <a:ln>
                    <a:noFill/>
                  </a:ln>
                  <a:gradFill>
                    <a:gsLst>
                      <a:gs pos="1250">
                        <a:srgbClr val="353535"/>
                      </a:gs>
                      <a:gs pos="100000">
                        <a:srgbClr val="353535"/>
                      </a:gs>
                    </a:gsLst>
                    <a:lin ang="5400000" scaled="0"/>
                  </a:gradFill>
                  <a:effectLst/>
                  <a:uLnTx/>
                  <a:uFillTx/>
                  <a:latin typeface="Calibri" panose="020F0502020204030204"/>
                  <a:ea typeface="+mn-ea"/>
                  <a:cs typeface="+mn-cs"/>
                </a:rPr>
                <a:t>function.json</a:t>
              </a:r>
              <a:endParaRPr kumimoji="0" lang="en-US" sz="1765" b="1" i="0" u="none" strike="noStrike" kern="1200" cap="none" spc="0" normalizeH="0" baseline="0" noProof="0">
                <a:ln>
                  <a:noFill/>
                </a:ln>
                <a:gradFill>
                  <a:gsLst>
                    <a:gs pos="1250">
                      <a:srgbClr val="353535"/>
                    </a:gs>
                    <a:gs pos="100000">
                      <a:srgbClr val="353535"/>
                    </a:gs>
                  </a:gsLst>
                  <a:lin ang="5400000" scaled="0"/>
                </a:gradFill>
                <a:effectLst/>
                <a:uLnTx/>
                <a:uFillTx/>
                <a:latin typeface="Calibri" panose="020F0502020204030204"/>
                <a:ea typeface="+mn-ea"/>
                <a:cs typeface="+mn-cs"/>
              </a:endParaRPr>
            </a:p>
          </p:txBody>
        </p:sp>
      </p:grpSp>
      <p:sp>
        <p:nvSpPr>
          <p:cNvPr id="33" name="Rectangle 32"/>
          <p:cNvSpPr/>
          <p:nvPr/>
        </p:nvSpPr>
        <p:spPr>
          <a:xfrm>
            <a:off x="9333097" y="2358015"/>
            <a:ext cx="1122344" cy="17326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11"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p:cNvSpPr/>
          <p:nvPr/>
        </p:nvSpPr>
        <p:spPr>
          <a:xfrm>
            <a:off x="10144703" y="4117921"/>
            <a:ext cx="1098031" cy="213064"/>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11"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p:cNvSpPr/>
          <p:nvPr/>
        </p:nvSpPr>
        <p:spPr>
          <a:xfrm>
            <a:off x="9390502" y="3937523"/>
            <a:ext cx="1040875" cy="165735"/>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11"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p:cNvSpPr/>
          <p:nvPr/>
        </p:nvSpPr>
        <p:spPr>
          <a:xfrm>
            <a:off x="6217775" y="1995119"/>
            <a:ext cx="1327581" cy="272329"/>
          </a:xfrm>
          <a:prstGeom prst="rect">
            <a:avLst/>
          </a:prstGeom>
          <a:solidFill>
            <a:srgbClr val="FFC5C5"/>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11"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p:cNvSpPr/>
          <p:nvPr/>
        </p:nvSpPr>
        <p:spPr>
          <a:xfrm>
            <a:off x="1123383" y="2712917"/>
            <a:ext cx="1327581" cy="272329"/>
          </a:xfrm>
          <a:prstGeom prst="rect">
            <a:avLst/>
          </a:prstGeom>
          <a:solidFill>
            <a:srgbClr val="FFC5C5"/>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11"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p:cNvSpPr/>
          <p:nvPr/>
        </p:nvSpPr>
        <p:spPr>
          <a:xfrm>
            <a:off x="3461175" y="3416428"/>
            <a:ext cx="1327581" cy="272329"/>
          </a:xfrm>
          <a:prstGeom prst="rect">
            <a:avLst/>
          </a:prstGeom>
          <a:solidFill>
            <a:srgbClr val="FFC5C5"/>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11"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p:cNvSpPr/>
          <p:nvPr/>
        </p:nvSpPr>
        <p:spPr>
          <a:xfrm>
            <a:off x="2971279" y="3913459"/>
            <a:ext cx="1472590" cy="331470"/>
          </a:xfrm>
          <a:prstGeom prst="rect">
            <a:avLst/>
          </a:prstGeom>
          <a:solidFill>
            <a:schemeClr val="accent1">
              <a:lumMod val="20000"/>
              <a:lumOff val="80000"/>
            </a:scheme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11"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p:cNvSpPr/>
          <p:nvPr/>
        </p:nvSpPr>
        <p:spPr>
          <a:xfrm>
            <a:off x="1313066" y="4382074"/>
            <a:ext cx="1472590" cy="331470"/>
          </a:xfrm>
          <a:prstGeom prst="rect">
            <a:avLst/>
          </a:prstGeom>
          <a:solidFill>
            <a:schemeClr val="accent1">
              <a:lumMod val="20000"/>
              <a:lumOff val="80000"/>
            </a:scheme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11"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p:cNvSpPr/>
          <p:nvPr/>
        </p:nvSpPr>
        <p:spPr>
          <a:xfrm>
            <a:off x="9910939" y="2952594"/>
            <a:ext cx="1190277" cy="137170"/>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11"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TextBox 41"/>
          <p:cNvSpPr txBox="1"/>
          <p:nvPr/>
        </p:nvSpPr>
        <p:spPr>
          <a:xfrm>
            <a:off x="401142" y="1671074"/>
            <a:ext cx="7590539" cy="501675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267F99"/>
                </a:solidFill>
                <a:effectLst/>
                <a:uLnTx/>
                <a:uFillTx/>
                <a:latin typeface="Consolas" panose="020B0609020204030204" pitchFamily="49" charset="0"/>
                <a:ea typeface="+mn-ea"/>
                <a:cs typeface="+mn-cs"/>
              </a:rPr>
              <a:t>module</a:t>
            </a:r>
            <a:r>
              <a:rPr kumimoji="0" lang="en-US" sz="1600" b="0" i="0" u="none" strike="noStrike" kern="1200" cap="none" spc="0" normalizeH="0" baseline="0" noProof="0" dirty="0" err="1">
                <a:ln>
                  <a:noFill/>
                </a:ln>
                <a:solidFill>
                  <a:srgbClr val="000000"/>
                </a:solidFill>
                <a:effectLst/>
                <a:uLnTx/>
                <a:uFillTx/>
                <a:latin typeface="Consolas" panose="020B0609020204030204" pitchFamily="49" charset="0"/>
                <a:ea typeface="+mn-ea"/>
                <a:cs typeface="+mn-cs"/>
              </a:rPr>
              <a:t>.</a:t>
            </a:r>
            <a:r>
              <a:rPr kumimoji="0" lang="en-US" sz="1600" b="0" i="0" u="none" strike="noStrike" kern="1200" cap="none" spc="0" normalizeH="0" baseline="0" noProof="0" dirty="0" err="1">
                <a:ln>
                  <a:noFill/>
                </a:ln>
                <a:solidFill>
                  <a:srgbClr val="267F99"/>
                </a:solidFill>
                <a:effectLst/>
                <a:uLnTx/>
                <a:uFillTx/>
                <a:latin typeface="Consolas" panose="020B0609020204030204" pitchFamily="49" charset="0"/>
                <a:ea typeface="+mn-ea"/>
                <a:cs typeface="+mn-cs"/>
              </a:rPr>
              <a:t>exports</a:t>
            </a:r>
            <a:r>
              <a:rPr kumimoji="0" lang="en-US" sz="1600" b="0" i="0" u="none" strike="noStrike" kern="1200" cap="none" spc="0" normalizeH="0" baseline="0" noProof="0" dirty="0">
                <a:ln>
                  <a:noFill/>
                </a:ln>
                <a:solidFill>
                  <a:srgbClr val="000000"/>
                </a:solidFill>
                <a:effectLst/>
                <a:uLnTx/>
                <a:uFillTx/>
                <a:latin typeface="Consolas" panose="020B0609020204030204" pitchFamily="49" charset="0"/>
                <a:ea typeface="+mn-ea"/>
                <a:cs typeface="+mn-cs"/>
              </a:rPr>
              <a:t> = </a:t>
            </a:r>
            <a:r>
              <a:rPr kumimoji="0" lang="en-US" sz="1600" b="0" i="0" u="none" strike="noStrike" kern="1200" cap="none" spc="0" normalizeH="0" baseline="0" noProof="0" dirty="0">
                <a:ln>
                  <a:noFill/>
                </a:ln>
                <a:solidFill>
                  <a:srgbClr val="0000FF"/>
                </a:solidFill>
                <a:effectLst/>
                <a:uLnTx/>
                <a:uFillTx/>
                <a:latin typeface="Consolas" panose="020B0609020204030204" pitchFamily="49" charset="0"/>
                <a:ea typeface="+mn-ea"/>
                <a:cs typeface="+mn-cs"/>
              </a:rPr>
              <a:t>function</a:t>
            </a:r>
            <a:r>
              <a:rPr kumimoji="0" lang="en-US" sz="1600" b="0" i="0" u="none" strike="noStrike" kern="1200" cap="none" spc="0" normalizeH="0" baseline="0" noProof="0" dirty="0">
                <a:ln>
                  <a:noFill/>
                </a:ln>
                <a:solidFill>
                  <a:srgbClr val="000000"/>
                </a:solidFill>
                <a:effectLst/>
                <a:uLnTx/>
                <a:uFillTx/>
                <a:latin typeface="Consolas" panose="020B0609020204030204" pitchFamily="49" charset="0"/>
                <a:ea typeface="+mn-ea"/>
                <a:cs typeface="+mn-cs"/>
              </a:rPr>
              <a:t> (</a:t>
            </a:r>
            <a:r>
              <a:rPr kumimoji="0" lang="en-US" sz="1600" b="0" i="0" u="none" strike="noStrike" kern="1200" cap="none" spc="0" normalizeH="0" baseline="0" noProof="0" dirty="0">
                <a:ln>
                  <a:noFill/>
                </a:ln>
                <a:solidFill>
                  <a:srgbClr val="001080"/>
                </a:solidFill>
                <a:effectLst/>
                <a:uLnTx/>
                <a:uFillTx/>
                <a:latin typeface="Consolas" panose="020B0609020204030204" pitchFamily="49" charset="0"/>
                <a:ea typeface="+mn-ea"/>
                <a:cs typeface="+mn-cs"/>
              </a:rPr>
              <a:t>context</a:t>
            </a:r>
            <a:r>
              <a:rPr kumimoji="0" lang="en-US" sz="1600" b="0" i="0" u="none" strike="noStrike" kern="1200" cap="none" spc="0" normalizeH="0" baseline="0" noProof="0" dirty="0">
                <a:ln>
                  <a:noFill/>
                </a:ln>
                <a:solidFill>
                  <a:srgbClr val="000000"/>
                </a:solidFill>
                <a:effectLst/>
                <a:uLnTx/>
                <a:uFillTx/>
                <a:latin typeface="Consolas" panose="020B0609020204030204" pitchFamily="49" charset="0"/>
                <a:ea typeface="+mn-ea"/>
                <a:cs typeface="+mn-cs"/>
              </a:rPr>
              <a:t>, </a:t>
            </a:r>
            <a:r>
              <a:rPr kumimoji="0" lang="en-US" sz="1600" b="0" i="0" u="none" strike="noStrike" kern="1200" cap="none" spc="0" normalizeH="0" baseline="0" noProof="0" dirty="0" err="1">
                <a:ln>
                  <a:noFill/>
                </a:ln>
                <a:solidFill>
                  <a:srgbClr val="001080"/>
                </a:solidFill>
                <a:effectLst/>
                <a:uLnTx/>
                <a:uFillTx/>
                <a:latin typeface="Consolas" panose="020B0609020204030204" pitchFamily="49" charset="0"/>
                <a:ea typeface="+mn-ea"/>
                <a:cs typeface="+mn-cs"/>
              </a:rPr>
              <a:t>myQueueItem</a:t>
            </a:r>
            <a:r>
              <a:rPr kumimoji="0" lang="en-US" sz="1600" b="0" i="0" u="none" strike="noStrike" kern="1200" cap="none" spc="0" normalizeH="0" baseline="0" noProof="0" dirty="0">
                <a:ln>
                  <a:noFill/>
                </a:ln>
                <a:solidFill>
                  <a:srgbClr val="000000"/>
                </a:solidFill>
                <a:effectLst/>
                <a:uLnTx/>
                <a:uFillTx/>
                <a:latin typeface="Consolas" panose="020B0609020204030204" pitchFamily="49" charset="0"/>
                <a:ea typeface="+mn-ea"/>
                <a:cs typeface="+mn-cs"/>
              </a:rPr>
              <a:t>, </a:t>
            </a:r>
            <a:r>
              <a:rPr kumimoji="0" lang="en-US" sz="1600" b="0" i="0" u="none" strike="noStrike" kern="1200" cap="none" spc="0" normalizeH="0" baseline="0" noProof="0" dirty="0" err="1">
                <a:ln>
                  <a:noFill/>
                </a:ln>
                <a:solidFill>
                  <a:srgbClr val="001080"/>
                </a:solidFill>
                <a:effectLst/>
                <a:uLnTx/>
                <a:uFillTx/>
                <a:latin typeface="Consolas" panose="020B0609020204030204" pitchFamily="49" charset="0"/>
                <a:ea typeface="+mn-ea"/>
                <a:cs typeface="+mn-cs"/>
              </a:rPr>
              <a:t>myOutputBlob</a:t>
            </a:r>
            <a:r>
              <a:rPr kumimoji="0" lang="en-US" sz="1600" b="0" i="0" u="none" strike="noStrike" kern="1200" cap="none" spc="0" normalizeH="0" baseline="0" noProof="0" dirty="0">
                <a:ln>
                  <a:noFill/>
                </a:ln>
                <a:solidFill>
                  <a:srgbClr val="000000"/>
                </a:solidFill>
                <a:effectLst/>
                <a:uLnTx/>
                <a:uFillTx/>
                <a:latin typeface="Consolas" panose="020B0609020204030204" pitchFamily="49"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1080"/>
                </a:solidFill>
                <a:effectLst/>
                <a:uLnTx/>
                <a:uFillTx/>
                <a:latin typeface="Consolas" panose="020B0609020204030204" pitchFamily="49" charset="0"/>
                <a:ea typeface="+mn-ea"/>
                <a:cs typeface="+mn-cs"/>
              </a:rPr>
              <a:t>  context</a:t>
            </a:r>
            <a:r>
              <a:rPr kumimoji="0" lang="en-US" sz="1600" b="0" i="0" u="none" strike="noStrike" kern="1200" cap="none" spc="0" normalizeH="0" baseline="0" noProof="0" dirty="0">
                <a:ln>
                  <a:noFill/>
                </a:ln>
                <a:solidFill>
                  <a:srgbClr val="000000"/>
                </a:solidFill>
                <a:effectLst/>
                <a:uLnTx/>
                <a:uFillTx/>
                <a:latin typeface="Consolas" panose="020B0609020204030204" pitchFamily="49" charset="0"/>
                <a:ea typeface="+mn-ea"/>
                <a:cs typeface="+mn-cs"/>
              </a:rPr>
              <a:t>.</a:t>
            </a:r>
            <a:r>
              <a:rPr kumimoji="0" lang="en-US" sz="1600" b="0" i="0" u="none" strike="noStrike" kern="1200" cap="none" spc="0" normalizeH="0" baseline="0" noProof="0" dirty="0">
                <a:ln>
                  <a:noFill/>
                </a:ln>
                <a:solidFill>
                  <a:srgbClr val="795E26"/>
                </a:solidFill>
                <a:effectLst/>
                <a:uLnTx/>
                <a:uFillTx/>
                <a:latin typeface="Consolas" panose="020B0609020204030204" pitchFamily="49" charset="0"/>
                <a:ea typeface="+mn-ea"/>
                <a:cs typeface="+mn-cs"/>
              </a:rPr>
              <a:t>log</a:t>
            </a:r>
            <a:r>
              <a:rPr kumimoji="0" lang="en-US" sz="1600" b="0" i="0" u="none" strike="noStrike" kern="1200" cap="none" spc="0" normalizeH="0" baseline="0" noProof="0" dirty="0">
                <a:ln>
                  <a:noFill/>
                </a:ln>
                <a:solidFill>
                  <a:srgbClr val="000000"/>
                </a:solidFill>
                <a:effectLst/>
                <a:uLnTx/>
                <a:uFillTx/>
                <a:latin typeface="Consolas" panose="020B0609020204030204" pitchFamily="49" charset="0"/>
                <a:ea typeface="+mn-ea"/>
                <a:cs typeface="+mn-cs"/>
              </a:rPr>
              <a:t>(</a:t>
            </a:r>
            <a:r>
              <a:rPr kumimoji="0" lang="en-US" sz="1600" b="0" i="0" u="none" strike="noStrike" kern="1200" cap="none" spc="0" normalizeH="0" baseline="0" noProof="0" dirty="0">
                <a:ln>
                  <a:noFill/>
                </a:ln>
                <a:solidFill>
                  <a:srgbClr val="A31515"/>
                </a:solidFill>
                <a:effectLst/>
                <a:uLnTx/>
                <a:uFillTx/>
                <a:latin typeface="Consolas" panose="020B0609020204030204" pitchFamily="49" charset="0"/>
                <a:ea typeface="+mn-ea"/>
                <a:cs typeface="+mn-cs"/>
              </a:rPr>
              <a:t>'JavaScript queue trigger function '</a:t>
            </a:r>
            <a:r>
              <a:rPr kumimoji="0" lang="en-US" sz="1600" b="0" i="0" u="none" strike="noStrike" kern="1200" cap="none" spc="0" normalizeH="0" baseline="0" noProof="0" dirty="0">
                <a:ln>
                  <a:noFill/>
                </a:ln>
                <a:solidFill>
                  <a:srgbClr val="000000"/>
                </a:solidFill>
                <a:effectLst/>
                <a:uLnTx/>
                <a:uFillTx/>
                <a:latin typeface="Consolas" panose="020B0609020204030204" pitchFamily="49" charset="0"/>
                <a:ea typeface="+mn-ea"/>
                <a:cs typeface="+mn-cs"/>
              </a:rPr>
              <a:t>, </a:t>
            </a:r>
            <a:r>
              <a:rPr kumimoji="0" lang="en-US" sz="1600" b="0" i="0" u="none" strike="noStrike" kern="1200" cap="none" spc="0" normalizeH="0" baseline="0" noProof="0" dirty="0" err="1">
                <a:ln>
                  <a:noFill/>
                </a:ln>
                <a:solidFill>
                  <a:srgbClr val="001080"/>
                </a:solidFill>
                <a:effectLst/>
                <a:uLnTx/>
                <a:uFillTx/>
                <a:latin typeface="Consolas" panose="020B0609020204030204" pitchFamily="49" charset="0"/>
                <a:ea typeface="+mn-ea"/>
                <a:cs typeface="+mn-cs"/>
              </a:rPr>
              <a:t>myQueueItem</a:t>
            </a:r>
            <a:r>
              <a:rPr kumimoji="0" lang="en-US" sz="1600" b="0" i="0" u="none" strike="noStrike" kern="1200" cap="none" spc="0" normalizeH="0" baseline="0" noProof="0" dirty="0">
                <a:ln>
                  <a:noFill/>
                </a:ln>
                <a:solidFill>
                  <a:srgbClr val="000000"/>
                </a:solidFill>
                <a:effectLst/>
                <a:uLnTx/>
                <a:uFillTx/>
                <a:latin typeface="Consolas" panose="020B0609020204030204" pitchFamily="49"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600" b="0" i="0" u="none" strike="noStrike" kern="1200" cap="none" spc="0" normalizeH="0" baseline="0" noProof="0" dirty="0">
                <a:ln>
                  <a:noFill/>
                </a:ln>
                <a:solidFill>
                  <a:srgbClr val="000000"/>
                </a:solidFill>
                <a:effectLst/>
                <a:uLnTx/>
                <a:uFillTx/>
                <a:latin typeface="Consolas" panose="020B0609020204030204" pitchFamily="49" charset="0"/>
                <a:ea typeface="+mn-ea"/>
                <a:cs typeface="+mn-cs"/>
              </a:rPr>
            </a:br>
            <a:r>
              <a:rPr kumimoji="0" lang="en-US" sz="1600" b="0" i="0" u="none" strike="noStrike" kern="1200" cap="none" spc="0" normalizeH="0" baseline="0" noProof="0" dirty="0">
                <a:ln>
                  <a:noFill/>
                </a:ln>
                <a:solidFill>
                  <a:srgbClr val="000000"/>
                </a:solidFill>
                <a:effectLst/>
                <a:uLnTx/>
                <a:uFillTx/>
                <a:latin typeface="Consolas" panose="020B0609020204030204" pitchFamily="49" charset="0"/>
                <a:ea typeface="+mn-ea"/>
                <a:cs typeface="+mn-cs"/>
              </a:rPr>
              <a:t>  </a:t>
            </a:r>
            <a:r>
              <a:rPr kumimoji="0" lang="en-US" sz="1600" b="0" i="0" u="none" strike="noStrike" kern="1200" cap="none" spc="0" normalizeH="0" baseline="0" noProof="0" dirty="0">
                <a:ln>
                  <a:noFill/>
                </a:ln>
                <a:solidFill>
                  <a:srgbClr val="008000"/>
                </a:solidFill>
                <a:effectLst/>
                <a:uLnTx/>
                <a:uFillTx/>
                <a:latin typeface="Consolas" panose="020B0609020204030204" pitchFamily="49" charset="0"/>
                <a:ea typeface="+mn-ea"/>
                <a:cs typeface="+mn-cs"/>
              </a:rPr>
              <a:t>//validate</a:t>
            </a:r>
            <a:endParaRPr kumimoji="0" lang="en-US" sz="1600" b="0" i="0" u="none" strike="noStrike" kern="1200" cap="none" spc="0" normalizeH="0" baseline="0" noProof="0" dirty="0">
              <a:ln>
                <a:noFill/>
              </a:ln>
              <a:solidFill>
                <a:srgbClr val="000000"/>
              </a:solidFill>
              <a:effectLst/>
              <a:uLnTx/>
              <a:uFillTx/>
              <a:latin typeface="Consolas" panose="020B0609020204030204" pitchFamily="49"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AF00DB"/>
                </a:solidFill>
                <a:effectLst/>
                <a:uLnTx/>
                <a:uFillTx/>
                <a:latin typeface="Consolas" panose="020B0609020204030204" pitchFamily="49" charset="0"/>
                <a:ea typeface="+mn-ea"/>
                <a:cs typeface="+mn-cs"/>
              </a:rPr>
              <a:t>  if</a:t>
            </a:r>
            <a:r>
              <a:rPr kumimoji="0" lang="en-US" sz="1600" b="0" i="0" u="none" strike="noStrike" kern="1200" cap="none" spc="0" normalizeH="0" baseline="0" noProof="0" dirty="0">
                <a:ln>
                  <a:noFill/>
                </a:ln>
                <a:solidFill>
                  <a:srgbClr val="000000"/>
                </a:solidFill>
                <a:effectLst/>
                <a:uLnTx/>
                <a:uFillTx/>
                <a:latin typeface="Consolas" panose="020B0609020204030204" pitchFamily="49" charset="0"/>
                <a:ea typeface="+mn-ea"/>
                <a:cs typeface="+mn-cs"/>
              </a:rPr>
              <a:t> (</a:t>
            </a:r>
            <a:r>
              <a:rPr kumimoji="0" lang="en-US" sz="1600" b="0" i="0" u="none" strike="noStrike" kern="1200" cap="none" spc="0" normalizeH="0" baseline="0" noProof="0" dirty="0" err="1">
                <a:ln>
                  <a:noFill/>
                </a:ln>
                <a:solidFill>
                  <a:srgbClr val="001080"/>
                </a:solidFill>
                <a:effectLst/>
                <a:uLnTx/>
                <a:uFillTx/>
                <a:latin typeface="Consolas" panose="020B0609020204030204" pitchFamily="49" charset="0"/>
                <a:ea typeface="+mn-ea"/>
                <a:cs typeface="+mn-cs"/>
              </a:rPr>
              <a:t>myQueueItem</a:t>
            </a:r>
            <a:r>
              <a:rPr kumimoji="0" lang="en-US" sz="1600" b="0" i="0" u="none" strike="noStrike" kern="1200" cap="none" spc="0" normalizeH="0" baseline="0" noProof="0" dirty="0" err="1">
                <a:ln>
                  <a:noFill/>
                </a:ln>
                <a:solidFill>
                  <a:srgbClr val="000000"/>
                </a:solidFill>
                <a:effectLst/>
                <a:uLnTx/>
                <a:uFillTx/>
                <a:latin typeface="Consolas" panose="020B0609020204030204" pitchFamily="49" charset="0"/>
                <a:ea typeface="+mn-ea"/>
                <a:cs typeface="+mn-cs"/>
              </a:rPr>
              <a:t>.</a:t>
            </a:r>
            <a:r>
              <a:rPr kumimoji="0" lang="en-US" sz="1600" b="0" i="0" u="none" strike="noStrike" kern="1200" cap="none" spc="0" normalizeH="0" baseline="0" noProof="0" dirty="0" err="1">
                <a:ln>
                  <a:noFill/>
                </a:ln>
                <a:solidFill>
                  <a:srgbClr val="001080"/>
                </a:solidFill>
                <a:effectLst/>
                <a:uLnTx/>
                <a:uFillTx/>
                <a:latin typeface="Consolas" panose="020B0609020204030204" pitchFamily="49" charset="0"/>
                <a:ea typeface="+mn-ea"/>
                <a:cs typeface="+mn-cs"/>
              </a:rPr>
              <a:t>apiId</a:t>
            </a:r>
            <a:r>
              <a:rPr kumimoji="0" lang="en-US" sz="1600" b="0" i="0" u="none" strike="noStrike" kern="1200" cap="none" spc="0" normalizeH="0" baseline="0" noProof="0" dirty="0">
                <a:ln>
                  <a:noFill/>
                </a:ln>
                <a:solidFill>
                  <a:srgbClr val="000000"/>
                </a:solidFill>
                <a:effectLst/>
                <a:uLnTx/>
                <a:uFillTx/>
                <a:latin typeface="Consolas" panose="020B0609020204030204" pitchFamily="49" charset="0"/>
                <a:ea typeface="+mn-ea"/>
                <a:cs typeface="+mn-cs"/>
              </a:rPr>
              <a:t> &amp;&amp; </a:t>
            </a:r>
            <a:r>
              <a:rPr kumimoji="0" lang="en-US" sz="1600" b="0" i="0" u="none" strike="noStrike" kern="1200" cap="none" spc="0" normalizeH="0" baseline="0" noProof="0" dirty="0" err="1">
                <a:ln>
                  <a:noFill/>
                </a:ln>
                <a:solidFill>
                  <a:srgbClr val="001080"/>
                </a:solidFill>
                <a:effectLst/>
                <a:uLnTx/>
                <a:uFillTx/>
                <a:latin typeface="Consolas" panose="020B0609020204030204" pitchFamily="49" charset="0"/>
                <a:ea typeface="+mn-ea"/>
                <a:cs typeface="+mn-cs"/>
              </a:rPr>
              <a:t>myQueueItem</a:t>
            </a:r>
            <a:r>
              <a:rPr kumimoji="0" lang="en-US" sz="1600" b="0" i="0" u="none" strike="noStrike" kern="1200" cap="none" spc="0" normalizeH="0" baseline="0" noProof="0" dirty="0" err="1">
                <a:ln>
                  <a:noFill/>
                </a:ln>
                <a:solidFill>
                  <a:srgbClr val="000000"/>
                </a:solidFill>
                <a:effectLst/>
                <a:uLnTx/>
                <a:uFillTx/>
                <a:latin typeface="Consolas" panose="020B0609020204030204" pitchFamily="49" charset="0"/>
                <a:ea typeface="+mn-ea"/>
                <a:cs typeface="+mn-cs"/>
              </a:rPr>
              <a:t>.</a:t>
            </a:r>
            <a:r>
              <a:rPr kumimoji="0" lang="en-US" sz="1600" b="0" i="0" u="none" strike="noStrike" kern="1200" cap="none" spc="0" normalizeH="0" baseline="0" noProof="0" dirty="0" err="1">
                <a:ln>
                  <a:noFill/>
                </a:ln>
                <a:solidFill>
                  <a:srgbClr val="001080"/>
                </a:solidFill>
                <a:effectLst/>
                <a:uLnTx/>
                <a:uFillTx/>
                <a:latin typeface="Consolas" panose="020B0609020204030204" pitchFamily="49" charset="0"/>
                <a:ea typeface="+mn-ea"/>
                <a:cs typeface="+mn-cs"/>
              </a:rPr>
              <a:t>method</a:t>
            </a:r>
            <a:r>
              <a:rPr kumimoji="0" lang="en-US" sz="1600" b="0" i="0" u="none" strike="noStrike" kern="1200" cap="none" spc="0" normalizeH="0" baseline="0" noProof="0" dirty="0">
                <a:ln>
                  <a:noFill/>
                </a:ln>
                <a:solidFill>
                  <a:srgbClr val="000000"/>
                </a:solidFill>
                <a:effectLst/>
                <a:uLnTx/>
                <a:uFillTx/>
                <a:latin typeface="Consolas" panose="020B0609020204030204" pitchFamily="49" charset="0"/>
                <a:ea typeface="+mn-ea"/>
                <a:cs typeface="+mn-cs"/>
              </a:rPr>
              <a:t> &amp;&amp; </a:t>
            </a:r>
            <a:r>
              <a:rPr kumimoji="0" lang="en-US" sz="1600" b="0" i="0" u="none" strike="noStrike" kern="1200" cap="none" spc="0" normalizeH="0" baseline="0" noProof="0" dirty="0" err="1">
                <a:ln>
                  <a:noFill/>
                </a:ln>
                <a:solidFill>
                  <a:srgbClr val="001080"/>
                </a:solidFill>
                <a:effectLst/>
                <a:uLnTx/>
                <a:uFillTx/>
                <a:latin typeface="Consolas" panose="020B0609020204030204" pitchFamily="49" charset="0"/>
                <a:ea typeface="+mn-ea"/>
                <a:cs typeface="+mn-cs"/>
              </a:rPr>
              <a:t>myQueueItem</a:t>
            </a:r>
            <a:r>
              <a:rPr kumimoji="0" lang="en-US" sz="1600" b="0" i="0" u="none" strike="noStrike" kern="1200" cap="none" spc="0" normalizeH="0" baseline="0" noProof="0" dirty="0" err="1">
                <a:ln>
                  <a:noFill/>
                </a:ln>
                <a:solidFill>
                  <a:srgbClr val="000000"/>
                </a:solidFill>
                <a:effectLst/>
                <a:uLnTx/>
                <a:uFillTx/>
                <a:latin typeface="Consolas" panose="020B0609020204030204" pitchFamily="49" charset="0"/>
                <a:ea typeface="+mn-ea"/>
                <a:cs typeface="+mn-cs"/>
              </a:rPr>
              <a:t>.</a:t>
            </a:r>
            <a:r>
              <a:rPr kumimoji="0" lang="en-US" sz="1600" b="0" i="0" u="none" strike="noStrike" kern="1200" cap="none" spc="0" normalizeH="0" baseline="0" noProof="0" dirty="0" err="1">
                <a:ln>
                  <a:noFill/>
                </a:ln>
                <a:solidFill>
                  <a:srgbClr val="001080"/>
                </a:solidFill>
                <a:effectLst/>
                <a:uLnTx/>
                <a:uFillTx/>
                <a:latin typeface="Consolas" panose="020B0609020204030204" pitchFamily="49" charset="0"/>
                <a:ea typeface="+mn-ea"/>
                <a:cs typeface="+mn-cs"/>
              </a:rPr>
              <a:t>body</a:t>
            </a:r>
            <a:r>
              <a:rPr kumimoji="0" lang="en-US" sz="1600" b="0" i="0" u="none" strike="noStrike" kern="1200" cap="none" spc="0" normalizeH="0" baseline="0" noProof="0" dirty="0">
                <a:ln>
                  <a:noFill/>
                </a:ln>
                <a:solidFill>
                  <a:srgbClr val="000000"/>
                </a:solidFill>
                <a:effectLst/>
                <a:uLnTx/>
                <a:uFillTx/>
                <a:latin typeface="Consolas" panose="020B0609020204030204" pitchFamily="49"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onsolas" panose="020B0609020204030204" pitchFamily="49"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600" b="0" i="0" u="none" strike="noStrike" kern="1200" cap="none" spc="0" normalizeH="0" baseline="0" noProof="0" dirty="0">
                <a:ln>
                  <a:noFill/>
                </a:ln>
                <a:solidFill>
                  <a:srgbClr val="000000"/>
                </a:solidFill>
                <a:effectLst/>
                <a:uLnTx/>
                <a:uFillTx/>
                <a:latin typeface="Consolas" panose="020B0609020204030204" pitchFamily="49" charset="0"/>
                <a:ea typeface="+mn-ea"/>
                <a:cs typeface="+mn-cs"/>
              </a:rPr>
            </a:br>
            <a:r>
              <a:rPr kumimoji="0" lang="en-US" sz="1600" b="0" i="0" u="none" strike="noStrike" kern="1200" cap="none" spc="0" normalizeH="0" baseline="0" noProof="0" dirty="0">
                <a:ln>
                  <a:noFill/>
                </a:ln>
                <a:solidFill>
                  <a:srgbClr val="000000"/>
                </a:solidFill>
                <a:effectLst/>
                <a:uLnTx/>
                <a:uFillTx/>
                <a:latin typeface="Consolas" panose="020B0609020204030204" pitchFamily="49" charset="0"/>
                <a:ea typeface="+mn-ea"/>
                <a:cs typeface="+mn-cs"/>
              </a:rPr>
              <a:t>      </a:t>
            </a:r>
            <a:r>
              <a:rPr kumimoji="0" lang="en-US" sz="1600" b="0" i="0" u="none" strike="noStrike" kern="1200" cap="none" spc="0" normalizeH="0" baseline="0" noProof="0" dirty="0" err="1">
                <a:ln>
                  <a:noFill/>
                </a:ln>
                <a:solidFill>
                  <a:srgbClr val="0000FF"/>
                </a:solidFill>
                <a:effectLst/>
                <a:uLnTx/>
                <a:uFillTx/>
                <a:latin typeface="Consolas" panose="020B0609020204030204" pitchFamily="49" charset="0"/>
                <a:ea typeface="+mn-ea"/>
                <a:cs typeface="+mn-cs"/>
              </a:rPr>
              <a:t>const</a:t>
            </a:r>
            <a:r>
              <a:rPr kumimoji="0" lang="en-US" sz="1600" b="0" i="0" u="none" strike="noStrike" kern="1200" cap="none" spc="0" normalizeH="0" baseline="0" noProof="0" dirty="0">
                <a:ln>
                  <a:noFill/>
                </a:ln>
                <a:solidFill>
                  <a:srgbClr val="000000"/>
                </a:solidFill>
                <a:effectLst/>
                <a:uLnTx/>
                <a:uFillTx/>
                <a:latin typeface="Consolas" panose="020B0609020204030204" pitchFamily="49" charset="0"/>
                <a:ea typeface="+mn-ea"/>
                <a:cs typeface="+mn-cs"/>
              </a:rPr>
              <a:t> </a:t>
            </a:r>
            <a:r>
              <a:rPr kumimoji="0" lang="en-US" sz="1600" b="0" i="0" u="none" strike="noStrike" kern="1200" cap="none" spc="0" normalizeH="0" baseline="0" noProof="0" dirty="0">
                <a:ln>
                  <a:noFill/>
                </a:ln>
                <a:solidFill>
                  <a:srgbClr val="001080"/>
                </a:solidFill>
                <a:effectLst/>
                <a:uLnTx/>
                <a:uFillTx/>
                <a:latin typeface="Consolas" panose="020B0609020204030204" pitchFamily="49" charset="0"/>
                <a:ea typeface="+mn-ea"/>
                <a:cs typeface="+mn-cs"/>
              </a:rPr>
              <a:t>value</a:t>
            </a:r>
            <a:r>
              <a:rPr kumimoji="0" lang="en-US" sz="1600" b="0" i="0" u="none" strike="noStrike" kern="1200" cap="none" spc="0" normalizeH="0" baseline="0" noProof="0" dirty="0">
                <a:ln>
                  <a:noFill/>
                </a:ln>
                <a:solidFill>
                  <a:srgbClr val="000000"/>
                </a:solidFill>
                <a:effectLst/>
                <a:uLnTx/>
                <a:uFillTx/>
                <a:latin typeface="Consolas" panose="020B0609020204030204" pitchFamily="49" charset="0"/>
                <a:ea typeface="+mn-ea"/>
                <a:cs typeface="+mn-cs"/>
              </a:rPr>
              <a:t> = </a:t>
            </a:r>
            <a:r>
              <a:rPr kumimoji="0" lang="en-US" sz="1600" b="0" i="0" u="none" strike="noStrike" kern="1200" cap="none" spc="0" normalizeH="0" baseline="0" noProof="0" dirty="0" err="1">
                <a:ln>
                  <a:noFill/>
                </a:ln>
                <a:solidFill>
                  <a:srgbClr val="795E26"/>
                </a:solidFill>
                <a:effectLst/>
                <a:uLnTx/>
                <a:uFillTx/>
                <a:latin typeface="Consolas" panose="020B0609020204030204" pitchFamily="49" charset="0"/>
                <a:ea typeface="+mn-ea"/>
                <a:cs typeface="+mn-cs"/>
              </a:rPr>
              <a:t>DoWork</a:t>
            </a:r>
            <a:r>
              <a:rPr kumimoji="0" lang="en-US" sz="1600" b="0" i="0" u="none" strike="noStrike" kern="1200" cap="none" spc="0" normalizeH="0" baseline="0" noProof="0" dirty="0">
                <a:ln>
                  <a:noFill/>
                </a:ln>
                <a:solidFill>
                  <a:srgbClr val="000000"/>
                </a:solidFill>
                <a:effectLst/>
                <a:uLnTx/>
                <a:uFillTx/>
                <a:latin typeface="Consolas" panose="020B0609020204030204" pitchFamily="49" charset="0"/>
                <a:ea typeface="+mn-ea"/>
                <a:cs typeface="+mn-cs"/>
              </a:rPr>
              <a:t>(</a:t>
            </a:r>
            <a:r>
              <a:rPr kumimoji="0" lang="en-US" sz="1600" b="0" i="0" u="none" strike="noStrike" kern="1200" cap="none" spc="0" normalizeH="0" baseline="0" noProof="0" dirty="0" err="1">
                <a:ln>
                  <a:noFill/>
                </a:ln>
                <a:solidFill>
                  <a:srgbClr val="001080"/>
                </a:solidFill>
                <a:effectLst/>
                <a:uLnTx/>
                <a:uFillTx/>
                <a:latin typeface="Consolas" panose="020B0609020204030204" pitchFamily="49" charset="0"/>
                <a:ea typeface="+mn-ea"/>
                <a:cs typeface="+mn-cs"/>
              </a:rPr>
              <a:t>myQueueItem</a:t>
            </a:r>
            <a:r>
              <a:rPr kumimoji="0" lang="en-US" sz="1600" b="0" i="0" u="none" strike="noStrike" kern="1200" cap="none" spc="0" normalizeH="0" baseline="0" noProof="0" dirty="0">
                <a:ln>
                  <a:noFill/>
                </a:ln>
                <a:solidFill>
                  <a:srgbClr val="000000"/>
                </a:solidFill>
                <a:effectLst/>
                <a:uLnTx/>
                <a:uFillTx/>
                <a:latin typeface="Consolas" panose="020B0609020204030204" pitchFamily="49"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AF00DB"/>
                </a:solidFill>
                <a:effectLst/>
                <a:uLnTx/>
                <a:uFillTx/>
                <a:latin typeface="Consolas" panose="020B0609020204030204" pitchFamily="49" charset="0"/>
                <a:ea typeface="+mn-ea"/>
                <a:cs typeface="+mn-cs"/>
              </a:rPr>
              <a:t>      if</a:t>
            </a:r>
            <a:r>
              <a:rPr kumimoji="0" lang="en-US" sz="1600" b="0" i="0" u="none" strike="noStrike" kern="1200" cap="none" spc="0" normalizeH="0" baseline="0" noProof="0" dirty="0">
                <a:ln>
                  <a:noFill/>
                </a:ln>
                <a:solidFill>
                  <a:srgbClr val="000000"/>
                </a:solidFill>
                <a:effectLst/>
                <a:uLnTx/>
                <a:uFillTx/>
                <a:latin typeface="Consolas" panose="020B0609020204030204" pitchFamily="49" charset="0"/>
                <a:ea typeface="+mn-ea"/>
                <a:cs typeface="+mn-cs"/>
              </a:rPr>
              <a:t>(</a:t>
            </a:r>
            <a:r>
              <a:rPr kumimoji="0" lang="en-US" sz="1600" b="0" i="0" u="none" strike="noStrike" kern="1200" cap="none" spc="0" normalizeH="0" baseline="0" noProof="0" dirty="0">
                <a:ln>
                  <a:noFill/>
                </a:ln>
                <a:solidFill>
                  <a:srgbClr val="001080"/>
                </a:solidFill>
                <a:effectLst/>
                <a:uLnTx/>
                <a:uFillTx/>
                <a:latin typeface="Consolas" panose="020B0609020204030204" pitchFamily="49" charset="0"/>
                <a:ea typeface="+mn-ea"/>
                <a:cs typeface="+mn-cs"/>
              </a:rPr>
              <a:t>value</a:t>
            </a:r>
            <a:r>
              <a:rPr kumimoji="0" lang="en-US" sz="1600" b="0" i="0" u="none" strike="noStrike" kern="1200" cap="none" spc="0" normalizeH="0" baseline="0" noProof="0" dirty="0">
                <a:ln>
                  <a:noFill/>
                </a:ln>
                <a:solidFill>
                  <a:srgbClr val="000000"/>
                </a:solidFill>
                <a:effectLst/>
                <a:uLnTx/>
                <a:uFillTx/>
                <a:latin typeface="Consolas" panose="020B0609020204030204" pitchFamily="49"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1080"/>
                </a:solidFill>
                <a:effectLst/>
                <a:uLnTx/>
                <a:uFillTx/>
                <a:latin typeface="Consolas" panose="020B0609020204030204" pitchFamily="49" charset="0"/>
                <a:ea typeface="+mn-ea"/>
                <a:cs typeface="+mn-cs"/>
              </a:rPr>
              <a:t>      </a:t>
            </a:r>
            <a:r>
              <a:rPr kumimoji="0" lang="en-US" sz="1600" b="0" i="0" u="none" strike="noStrike" kern="1200" cap="none" spc="0" normalizeH="0" baseline="0" noProof="0" dirty="0" err="1">
                <a:ln>
                  <a:noFill/>
                </a:ln>
                <a:solidFill>
                  <a:srgbClr val="001080"/>
                </a:solidFill>
                <a:effectLst/>
                <a:uLnTx/>
                <a:uFillTx/>
                <a:latin typeface="Consolas" panose="020B0609020204030204" pitchFamily="49" charset="0"/>
                <a:ea typeface="+mn-ea"/>
                <a:cs typeface="+mn-cs"/>
              </a:rPr>
              <a:t>context</a:t>
            </a:r>
            <a:r>
              <a:rPr kumimoji="0" lang="en-US" sz="1600" b="0" i="0" u="none" strike="noStrike" kern="1200" cap="none" spc="0" normalizeH="0" baseline="0" noProof="0" dirty="0" err="1">
                <a:ln>
                  <a:noFill/>
                </a:ln>
                <a:solidFill>
                  <a:srgbClr val="000000"/>
                </a:solidFill>
                <a:effectLst/>
                <a:uLnTx/>
                <a:uFillTx/>
                <a:latin typeface="Consolas" panose="020B0609020204030204" pitchFamily="49" charset="0"/>
                <a:ea typeface="+mn-ea"/>
                <a:cs typeface="+mn-cs"/>
              </a:rPr>
              <a:t>.</a:t>
            </a:r>
            <a:r>
              <a:rPr kumimoji="0" lang="en-US" sz="1600" b="0" i="0" u="none" strike="noStrike" kern="1200" cap="none" spc="0" normalizeH="0" baseline="0" noProof="0" dirty="0" err="1">
                <a:ln>
                  <a:noFill/>
                </a:ln>
                <a:solidFill>
                  <a:srgbClr val="001080"/>
                </a:solidFill>
                <a:effectLst/>
                <a:uLnTx/>
                <a:uFillTx/>
                <a:latin typeface="Consolas" panose="020B0609020204030204" pitchFamily="49" charset="0"/>
                <a:ea typeface="+mn-ea"/>
                <a:cs typeface="+mn-cs"/>
              </a:rPr>
              <a:t>bindings</a:t>
            </a:r>
            <a:r>
              <a:rPr kumimoji="0" lang="en-US" sz="1600" b="0" i="0" u="none" strike="noStrike" kern="1200" cap="none" spc="0" normalizeH="0" baseline="0" noProof="0" dirty="0" err="1">
                <a:ln>
                  <a:noFill/>
                </a:ln>
                <a:solidFill>
                  <a:srgbClr val="000000"/>
                </a:solidFill>
                <a:effectLst/>
                <a:uLnTx/>
                <a:uFillTx/>
                <a:latin typeface="Consolas" panose="020B0609020204030204" pitchFamily="49" charset="0"/>
                <a:ea typeface="+mn-ea"/>
                <a:cs typeface="+mn-cs"/>
              </a:rPr>
              <a:t>.</a:t>
            </a:r>
            <a:r>
              <a:rPr kumimoji="0" lang="en-US" sz="1600" b="0" i="0" u="none" strike="noStrike" kern="1200" cap="none" spc="0" normalizeH="0" baseline="0" noProof="0" dirty="0" err="1">
                <a:ln>
                  <a:noFill/>
                </a:ln>
                <a:solidFill>
                  <a:srgbClr val="001080"/>
                </a:solidFill>
                <a:effectLst/>
                <a:uLnTx/>
                <a:uFillTx/>
                <a:latin typeface="Consolas" panose="020B0609020204030204" pitchFamily="49" charset="0"/>
                <a:ea typeface="+mn-ea"/>
                <a:cs typeface="+mn-cs"/>
              </a:rPr>
              <a:t>myOutputBlob</a:t>
            </a:r>
            <a:r>
              <a:rPr kumimoji="0" lang="en-US" sz="1600" b="0" i="0" u="none" strike="noStrike" kern="1200" cap="none" spc="0" normalizeH="0" baseline="0" noProof="0" dirty="0">
                <a:ln>
                  <a:noFill/>
                </a:ln>
                <a:solidFill>
                  <a:srgbClr val="000000"/>
                </a:solidFill>
                <a:effectLst/>
                <a:uLnTx/>
                <a:uFillTx/>
                <a:latin typeface="Consolas" panose="020B0609020204030204" pitchFamily="49" charset="0"/>
                <a:ea typeface="+mn-ea"/>
                <a:cs typeface="+mn-cs"/>
              </a:rPr>
              <a:t> = </a:t>
            </a:r>
            <a:r>
              <a:rPr kumimoji="0" lang="en-US" sz="1600" b="0" i="0" u="none" strike="noStrike" kern="1200" cap="none" spc="0" normalizeH="0" baseline="0" noProof="0" dirty="0" err="1">
                <a:ln>
                  <a:noFill/>
                </a:ln>
                <a:solidFill>
                  <a:srgbClr val="267F99"/>
                </a:solidFill>
                <a:effectLst/>
                <a:uLnTx/>
                <a:uFillTx/>
                <a:latin typeface="Consolas" panose="020B0609020204030204" pitchFamily="49" charset="0"/>
                <a:ea typeface="+mn-ea"/>
                <a:cs typeface="+mn-cs"/>
              </a:rPr>
              <a:t>JSON</a:t>
            </a:r>
            <a:r>
              <a:rPr kumimoji="0" lang="en-US" sz="1600" b="0" i="0" u="none" strike="noStrike" kern="1200" cap="none" spc="0" normalizeH="0" baseline="0" noProof="0" dirty="0" err="1">
                <a:ln>
                  <a:noFill/>
                </a:ln>
                <a:solidFill>
                  <a:srgbClr val="000000"/>
                </a:solidFill>
                <a:effectLst/>
                <a:uLnTx/>
                <a:uFillTx/>
                <a:latin typeface="Consolas" panose="020B0609020204030204" pitchFamily="49" charset="0"/>
                <a:ea typeface="+mn-ea"/>
                <a:cs typeface="+mn-cs"/>
              </a:rPr>
              <a:t>.</a:t>
            </a:r>
            <a:r>
              <a:rPr kumimoji="0" lang="en-US" sz="1600" b="0" i="0" u="none" strike="noStrike" kern="1200" cap="none" spc="0" normalizeH="0" baseline="0" noProof="0" dirty="0" err="1">
                <a:ln>
                  <a:noFill/>
                </a:ln>
                <a:solidFill>
                  <a:srgbClr val="795E26"/>
                </a:solidFill>
                <a:effectLst/>
                <a:uLnTx/>
                <a:uFillTx/>
                <a:latin typeface="Consolas" panose="020B0609020204030204" pitchFamily="49" charset="0"/>
                <a:ea typeface="+mn-ea"/>
                <a:cs typeface="+mn-cs"/>
              </a:rPr>
              <a:t>stringify</a:t>
            </a:r>
            <a:r>
              <a:rPr kumimoji="0" lang="en-US" sz="1600" b="0" i="0" u="none" strike="noStrike" kern="1200" cap="none" spc="0" normalizeH="0" baseline="0" noProof="0" dirty="0">
                <a:ln>
                  <a:noFill/>
                </a:ln>
                <a:solidFill>
                  <a:srgbClr val="000000"/>
                </a:solidFill>
                <a:effectLst/>
                <a:uLnTx/>
                <a:uFillTx/>
                <a:latin typeface="Consolas" panose="020B0609020204030204" pitchFamily="49" charset="0"/>
                <a:ea typeface="+mn-ea"/>
                <a:cs typeface="+mn-cs"/>
              </a:rPr>
              <a:t>(</a:t>
            </a:r>
            <a:r>
              <a:rPr kumimoji="0" lang="en-US" sz="1600" b="0" i="0" u="none" strike="noStrike" kern="1200" cap="none" spc="0" normalizeH="0" baseline="0" noProof="0" dirty="0">
                <a:ln>
                  <a:noFill/>
                </a:ln>
                <a:solidFill>
                  <a:srgbClr val="001080"/>
                </a:solidFill>
                <a:effectLst/>
                <a:uLnTx/>
                <a:uFillTx/>
                <a:latin typeface="Consolas" panose="020B0609020204030204" pitchFamily="49" charset="0"/>
                <a:ea typeface="+mn-ea"/>
                <a:cs typeface="+mn-cs"/>
              </a:rPr>
              <a:t>value</a:t>
            </a:r>
            <a:r>
              <a:rPr kumimoji="0" lang="en-US" sz="1600" b="0" i="0" u="none" strike="noStrike" kern="1200" cap="none" spc="0" normalizeH="0" baseline="0" noProof="0" dirty="0">
                <a:ln>
                  <a:noFill/>
                </a:ln>
                <a:solidFill>
                  <a:srgbClr val="000000"/>
                </a:solidFill>
                <a:effectLst/>
                <a:uLnTx/>
                <a:uFillTx/>
                <a:latin typeface="Consolas" panose="020B0609020204030204" pitchFamily="49"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600" b="0" i="0" u="none" strike="noStrike" kern="1200" cap="none" spc="0" normalizeH="0" baseline="0" noProof="0" dirty="0">
                <a:ln>
                  <a:noFill/>
                </a:ln>
                <a:solidFill>
                  <a:srgbClr val="000000"/>
                </a:solidFill>
                <a:effectLst/>
                <a:uLnTx/>
                <a:uFillTx/>
                <a:latin typeface="Consolas" panose="020B0609020204030204" pitchFamily="49" charset="0"/>
                <a:ea typeface="+mn-ea"/>
                <a:cs typeface="+mn-cs"/>
              </a:rPr>
            </a:br>
            <a:r>
              <a:rPr kumimoji="0" lang="en-US" sz="1600" b="0" i="0" u="none" strike="noStrike" kern="1200" cap="none" spc="0" normalizeH="0" baseline="0" noProof="0" dirty="0">
                <a:ln>
                  <a:noFill/>
                </a:ln>
                <a:solidFill>
                  <a:srgbClr val="000000"/>
                </a:solidFill>
                <a:effectLst/>
                <a:uLnTx/>
                <a:uFillTx/>
                <a:latin typeface="Consolas" panose="020B0609020204030204" pitchFamily="49" charset="0"/>
                <a:ea typeface="+mn-ea"/>
                <a:cs typeface="+mn-cs"/>
              </a:rPr>
              <a:t>      </a:t>
            </a:r>
            <a:r>
              <a:rPr kumimoji="0" lang="en-US" sz="1600" b="0" i="0" u="none" strike="noStrike" kern="1200" cap="none" spc="0" normalizeH="0" baseline="0" noProof="0" dirty="0">
                <a:ln>
                  <a:noFill/>
                </a:ln>
                <a:solidFill>
                  <a:srgbClr val="008000"/>
                </a:solidFill>
                <a:effectLst/>
                <a:uLnTx/>
                <a:uFillTx/>
                <a:latin typeface="Consolas" panose="020B0609020204030204" pitchFamily="49" charset="0"/>
                <a:ea typeface="+mn-ea"/>
                <a:cs typeface="+mn-cs"/>
              </a:rPr>
              <a:t>//</a:t>
            </a:r>
            <a:r>
              <a:rPr kumimoji="0" lang="en-US" sz="1600" b="0" i="0" u="none" strike="noStrike" kern="1200" cap="none" spc="0" normalizeH="0" baseline="0" noProof="0" dirty="0" err="1">
                <a:ln>
                  <a:noFill/>
                </a:ln>
                <a:solidFill>
                  <a:srgbClr val="008000"/>
                </a:solidFill>
                <a:effectLst/>
                <a:uLnTx/>
                <a:uFillTx/>
                <a:latin typeface="Consolas" panose="020B0609020204030204" pitchFamily="49" charset="0"/>
                <a:ea typeface="+mn-ea"/>
                <a:cs typeface="+mn-cs"/>
              </a:rPr>
              <a:t>myOutputBlob</a:t>
            </a:r>
            <a:r>
              <a:rPr kumimoji="0" lang="en-US" sz="1600" b="0" i="0" u="none" strike="noStrike" kern="1200" cap="none" spc="0" normalizeH="0" baseline="0" noProof="0" dirty="0">
                <a:ln>
                  <a:noFill/>
                </a:ln>
                <a:solidFill>
                  <a:srgbClr val="008000"/>
                </a:solidFill>
                <a:effectLst/>
                <a:uLnTx/>
                <a:uFillTx/>
                <a:latin typeface="Consolas" panose="020B0609020204030204" pitchFamily="49" charset="0"/>
                <a:ea typeface="+mn-ea"/>
                <a:cs typeface="+mn-cs"/>
              </a:rPr>
              <a:t> = </a:t>
            </a:r>
            <a:r>
              <a:rPr kumimoji="0" lang="en-US" sz="1600" b="0" i="0" u="none" strike="noStrike" kern="1200" cap="none" spc="0" normalizeH="0" baseline="0" noProof="0" dirty="0" err="1">
                <a:ln>
                  <a:noFill/>
                </a:ln>
                <a:solidFill>
                  <a:srgbClr val="008000"/>
                </a:solidFill>
                <a:effectLst/>
                <a:uLnTx/>
                <a:uFillTx/>
                <a:latin typeface="Consolas" panose="020B0609020204030204" pitchFamily="49" charset="0"/>
                <a:ea typeface="+mn-ea"/>
                <a:cs typeface="+mn-cs"/>
              </a:rPr>
              <a:t>JSON.stringify</a:t>
            </a:r>
            <a:r>
              <a:rPr kumimoji="0" lang="en-US" sz="1600" b="0" i="0" u="none" strike="noStrike" kern="1200" cap="none" spc="0" normalizeH="0" baseline="0" noProof="0" dirty="0">
                <a:ln>
                  <a:noFill/>
                </a:ln>
                <a:solidFill>
                  <a:srgbClr val="008000"/>
                </a:solidFill>
                <a:effectLst/>
                <a:uLnTx/>
                <a:uFillTx/>
                <a:latin typeface="Consolas" panose="020B0609020204030204" pitchFamily="49" charset="0"/>
                <a:ea typeface="+mn-ea"/>
                <a:cs typeface="+mn-cs"/>
              </a:rPr>
              <a:t>(value);</a:t>
            </a:r>
            <a:endParaRPr kumimoji="0" lang="en-US" sz="1600" b="0" i="0" u="none" strike="noStrike" kern="1200" cap="none" spc="0" normalizeH="0" baseline="0" noProof="0" dirty="0">
              <a:ln>
                <a:noFill/>
              </a:ln>
              <a:solidFill>
                <a:srgbClr val="000000"/>
              </a:solidFill>
              <a:effectLst/>
              <a:uLnTx/>
              <a:uFillTx/>
              <a:latin typeface="Consolas" panose="020B0609020204030204" pitchFamily="49"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onsolas" panose="020B0609020204030204" pitchFamily="49"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onsolas" panose="020B0609020204030204" pitchFamily="49"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AF00DB"/>
                </a:solidFill>
                <a:effectLst/>
                <a:uLnTx/>
                <a:uFillTx/>
                <a:latin typeface="Consolas" panose="020B0609020204030204" pitchFamily="49" charset="0"/>
                <a:ea typeface="+mn-ea"/>
                <a:cs typeface="+mn-cs"/>
              </a:rPr>
              <a:t>  else</a:t>
            </a:r>
            <a:r>
              <a:rPr kumimoji="0" lang="en-US" sz="1600" b="0" i="0" u="none" strike="noStrike" kern="1200" cap="none" spc="0" normalizeH="0" baseline="0" noProof="0" dirty="0">
                <a:ln>
                  <a:noFill/>
                </a:ln>
                <a:solidFill>
                  <a:srgbClr val="000000"/>
                </a:solidFill>
                <a:effectLst/>
                <a:uLnTx/>
                <a:uFillTx/>
                <a:latin typeface="Consolas" panose="020B0609020204030204" pitchFamily="49"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8000"/>
                </a:solidFill>
                <a:effectLst/>
                <a:uLnTx/>
                <a:uFillTx/>
                <a:latin typeface="Consolas" panose="020B0609020204030204" pitchFamily="49" charset="0"/>
                <a:ea typeface="+mn-ea"/>
                <a:cs typeface="+mn-cs"/>
              </a:rPr>
              <a:t>      //handle error queue item missing </a:t>
            </a:r>
            <a:r>
              <a:rPr kumimoji="0" lang="en-US" sz="1600" b="0" i="0" u="none" strike="noStrike" kern="1200" cap="none" spc="0" normalizeH="0" baseline="0" noProof="0" dirty="0" err="1">
                <a:ln>
                  <a:noFill/>
                </a:ln>
                <a:solidFill>
                  <a:srgbClr val="008000"/>
                </a:solidFill>
                <a:effectLst/>
                <a:uLnTx/>
                <a:uFillTx/>
                <a:latin typeface="Consolas" panose="020B0609020204030204" pitchFamily="49" charset="0"/>
                <a:ea typeface="+mn-ea"/>
                <a:cs typeface="+mn-cs"/>
              </a:rPr>
              <a:t>params</a:t>
            </a:r>
            <a:endParaRPr kumimoji="0" lang="en-US" sz="1600" b="0" i="0" u="none" strike="noStrike" kern="1200" cap="none" spc="0" normalizeH="0" baseline="0" noProof="0" dirty="0">
              <a:ln>
                <a:noFill/>
              </a:ln>
              <a:solidFill>
                <a:srgbClr val="000000"/>
              </a:solidFill>
              <a:effectLst/>
              <a:uLnTx/>
              <a:uFillTx/>
              <a:latin typeface="Consolas" panose="020B0609020204030204" pitchFamily="49"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1080"/>
                </a:solidFill>
                <a:effectLst/>
                <a:uLnTx/>
                <a:uFillTx/>
                <a:latin typeface="Consolas" panose="020B0609020204030204" pitchFamily="49" charset="0"/>
                <a:ea typeface="+mn-ea"/>
                <a:cs typeface="+mn-cs"/>
              </a:rPr>
              <a:t>      context</a:t>
            </a:r>
            <a:r>
              <a:rPr kumimoji="0" lang="en-US" sz="1600" b="0" i="0" u="none" strike="noStrike" kern="1200" cap="none" spc="0" normalizeH="0" baseline="0" noProof="0" dirty="0">
                <a:ln>
                  <a:noFill/>
                </a:ln>
                <a:solidFill>
                  <a:srgbClr val="000000"/>
                </a:solidFill>
                <a:effectLst/>
                <a:uLnTx/>
                <a:uFillTx/>
                <a:latin typeface="Consolas" panose="020B0609020204030204" pitchFamily="49" charset="0"/>
                <a:ea typeface="+mn-ea"/>
                <a:cs typeface="+mn-cs"/>
              </a:rPr>
              <a:t>.</a:t>
            </a:r>
            <a:r>
              <a:rPr kumimoji="0" lang="en-US" sz="1600" b="0" i="0" u="none" strike="noStrike" kern="1200" cap="none" spc="0" normalizeH="0" baseline="0" noProof="0" dirty="0">
                <a:ln>
                  <a:noFill/>
                </a:ln>
                <a:solidFill>
                  <a:srgbClr val="795E26"/>
                </a:solidFill>
                <a:effectLst/>
                <a:uLnTx/>
                <a:uFillTx/>
                <a:latin typeface="Consolas" panose="020B0609020204030204" pitchFamily="49" charset="0"/>
                <a:ea typeface="+mn-ea"/>
                <a:cs typeface="+mn-cs"/>
              </a:rPr>
              <a:t>log</a:t>
            </a:r>
            <a:r>
              <a:rPr kumimoji="0" lang="en-US" sz="1600" b="0" i="0" u="none" strike="noStrike" kern="1200" cap="none" spc="0" normalizeH="0" baseline="0" noProof="0" dirty="0">
                <a:ln>
                  <a:noFill/>
                </a:ln>
                <a:solidFill>
                  <a:srgbClr val="000000"/>
                </a:solidFill>
                <a:effectLst/>
                <a:uLnTx/>
                <a:uFillTx/>
                <a:latin typeface="Consolas" panose="020B0609020204030204" pitchFamily="49" charset="0"/>
                <a:ea typeface="+mn-ea"/>
                <a:cs typeface="+mn-cs"/>
              </a:rPr>
              <a:t>(</a:t>
            </a:r>
            <a:r>
              <a:rPr kumimoji="0" lang="en-US" sz="1600" b="0" i="0" u="none" strike="noStrike" kern="1200" cap="none" spc="0" normalizeH="0" baseline="0" noProof="0" dirty="0">
                <a:ln>
                  <a:noFill/>
                </a:ln>
                <a:solidFill>
                  <a:srgbClr val="A31515"/>
                </a:solidFill>
                <a:effectLst/>
                <a:uLnTx/>
                <a:uFillTx/>
                <a:latin typeface="Consolas" panose="020B0609020204030204" pitchFamily="49" charset="0"/>
                <a:ea typeface="+mn-ea"/>
                <a:cs typeface="+mn-cs"/>
              </a:rPr>
              <a:t>'invalid queue item '</a:t>
            </a:r>
            <a:r>
              <a:rPr kumimoji="0" lang="en-US" sz="1600" b="0" i="0" u="none" strike="noStrike" kern="1200" cap="none" spc="0" normalizeH="0" baseline="0" noProof="0" dirty="0">
                <a:ln>
                  <a:noFill/>
                </a:ln>
                <a:solidFill>
                  <a:srgbClr val="000000"/>
                </a:solidFill>
                <a:effectLst/>
                <a:uLnTx/>
                <a:uFillTx/>
                <a:latin typeface="Consolas" panose="020B0609020204030204" pitchFamily="49" charset="0"/>
                <a:ea typeface="+mn-ea"/>
                <a:cs typeface="+mn-cs"/>
              </a:rPr>
              <a:t>, </a:t>
            </a:r>
            <a:r>
              <a:rPr kumimoji="0" lang="en-US" sz="1600" b="0" i="0" u="none" strike="noStrike" kern="1200" cap="none" spc="0" normalizeH="0" baseline="0" noProof="0" dirty="0" err="1">
                <a:ln>
                  <a:noFill/>
                </a:ln>
                <a:solidFill>
                  <a:srgbClr val="001080"/>
                </a:solidFill>
                <a:effectLst/>
                <a:uLnTx/>
                <a:uFillTx/>
                <a:latin typeface="Consolas" panose="020B0609020204030204" pitchFamily="49" charset="0"/>
                <a:ea typeface="+mn-ea"/>
                <a:cs typeface="+mn-cs"/>
              </a:rPr>
              <a:t>myQueueItem</a:t>
            </a:r>
            <a:r>
              <a:rPr kumimoji="0" lang="en-US" sz="1600" b="0" i="0" u="none" strike="noStrike" kern="1200" cap="none" spc="0" normalizeH="0" baseline="0" noProof="0" dirty="0">
                <a:ln>
                  <a:noFill/>
                </a:ln>
                <a:solidFill>
                  <a:srgbClr val="000000"/>
                </a:solidFill>
                <a:effectLst/>
                <a:uLnTx/>
                <a:uFillTx/>
                <a:latin typeface="Consolas" panose="020B0609020204030204" pitchFamily="49"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onsolas" panose="020B0609020204030204" pitchFamily="49"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001080"/>
                </a:solidFill>
                <a:effectLst/>
                <a:uLnTx/>
                <a:uFillTx/>
                <a:latin typeface="Consolas" panose="020B0609020204030204" pitchFamily="49" charset="0"/>
                <a:ea typeface="+mn-ea"/>
                <a:cs typeface="+mn-cs"/>
              </a:rPr>
              <a:t>context</a:t>
            </a:r>
            <a:r>
              <a:rPr kumimoji="0" lang="en-US" sz="1600" b="0" i="0" u="none" strike="noStrike" kern="1200" cap="none" spc="0" normalizeH="0" baseline="0" noProof="0" dirty="0" err="1">
                <a:ln>
                  <a:noFill/>
                </a:ln>
                <a:solidFill>
                  <a:srgbClr val="000000"/>
                </a:solidFill>
                <a:effectLst/>
                <a:uLnTx/>
                <a:uFillTx/>
                <a:latin typeface="Consolas" panose="020B0609020204030204" pitchFamily="49" charset="0"/>
                <a:ea typeface="+mn-ea"/>
                <a:cs typeface="+mn-cs"/>
              </a:rPr>
              <a:t>.</a:t>
            </a:r>
            <a:r>
              <a:rPr kumimoji="0" lang="en-US" sz="1600" b="0" i="0" u="none" strike="noStrike" kern="1200" cap="none" spc="0" normalizeH="0" baseline="0" noProof="0" dirty="0" err="1">
                <a:ln>
                  <a:noFill/>
                </a:ln>
                <a:solidFill>
                  <a:srgbClr val="795E26"/>
                </a:solidFill>
                <a:effectLst/>
                <a:uLnTx/>
                <a:uFillTx/>
                <a:latin typeface="Consolas" panose="020B0609020204030204" pitchFamily="49" charset="0"/>
                <a:ea typeface="+mn-ea"/>
                <a:cs typeface="+mn-cs"/>
              </a:rPr>
              <a:t>done</a:t>
            </a:r>
            <a:r>
              <a:rPr kumimoji="0" lang="en-US" sz="1600" b="0" i="0" u="none" strike="noStrike" kern="1200" cap="none" spc="0" normalizeH="0" baseline="0" noProof="0" dirty="0">
                <a:ln>
                  <a:noFill/>
                </a:ln>
                <a:solidFill>
                  <a:srgbClr val="000000"/>
                </a:solidFill>
                <a:effectLst/>
                <a:uLnTx/>
                <a:uFillTx/>
                <a:latin typeface="Consolas" panose="020B0609020204030204" pitchFamily="49"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onsolas" panose="020B0609020204030204" pitchFamily="49" charset="0"/>
                <a:ea typeface="+mn-ea"/>
                <a:cs typeface="+mn-cs"/>
              </a:rPr>
              <a:t>}</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 name="Rectangle 42"/>
          <p:cNvSpPr/>
          <p:nvPr/>
        </p:nvSpPr>
        <p:spPr>
          <a:xfrm>
            <a:off x="8608004" y="3167441"/>
            <a:ext cx="3205305" cy="148413"/>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11"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p:cNvSpPr/>
          <p:nvPr/>
        </p:nvSpPr>
        <p:spPr>
          <a:xfrm>
            <a:off x="8634629" y="4359953"/>
            <a:ext cx="3205305" cy="148413"/>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11"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24986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500"/>
                                        <p:tgtEl>
                                          <p:spTgt spid="4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fade">
                                      <p:cBhvr>
                                        <p:cTn id="15" dur="500"/>
                                        <p:tgtEl>
                                          <p:spTgt spid="4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500"/>
                                        <p:tgtEl>
                                          <p:spTgt spid="3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fade">
                                      <p:cBhvr>
                                        <p:cTn id="26" dur="500"/>
                                        <p:tgtEl>
                                          <p:spTgt spid="3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500"/>
                                        <p:tgtEl>
                                          <p:spTgt spid="3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fade">
                                      <p:cBhvr>
                                        <p:cTn id="32" dur="500"/>
                                        <p:tgtEl>
                                          <p:spTgt spid="3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fade">
                                      <p:cBhvr>
                                        <p:cTn id="40" dur="500"/>
                                        <p:tgtEl>
                                          <p:spTgt spid="3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fade">
                                      <p:cBhvr>
                                        <p:cTn id="43" dur="500"/>
                                        <p:tgtEl>
                                          <p:spTgt spid="4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fade">
                                      <p:cBhvr>
                                        <p:cTn id="46" dur="500"/>
                                        <p:tgtEl>
                                          <p:spTgt spid="35"/>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fade">
                                      <p:cBhvr>
                                        <p:cTn id="51" dur="500"/>
                                        <p:tgtEl>
                                          <p:spTgt spid="34"/>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41"/>
                                        </p:tgtEl>
                                        <p:attrNameLst>
                                          <p:attrName>style.visibility</p:attrName>
                                        </p:attrNameLst>
                                      </p:cBhvr>
                                      <p:to>
                                        <p:strVal val="visible"/>
                                      </p:to>
                                    </p:set>
                                    <p:animEffect transition="in" filter="fade">
                                      <p:cBhvr>
                                        <p:cTn id="5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33" grpId="0" animBg="1"/>
      <p:bldP spid="34" grpId="0" animBg="1"/>
      <p:bldP spid="35" grpId="0" animBg="1"/>
      <p:bldP spid="36" grpId="0" animBg="1"/>
      <p:bldP spid="37" grpId="0" animBg="1"/>
      <p:bldP spid="38" grpId="0" animBg="1"/>
      <p:bldP spid="39" grpId="0" animBg="1"/>
      <p:bldP spid="40" grpId="0" animBg="1"/>
      <p:bldP spid="41" grpId="0" animBg="1"/>
      <p:bldP spid="43" grpId="0" animBg="1"/>
      <p:bldP spid="4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1438913" y="3912871"/>
            <a:ext cx="628651" cy="288105"/>
          </a:xfrm>
          <a:prstGeom prst="rect">
            <a:avLst/>
          </a:prstGeom>
          <a:solidFill>
            <a:srgbClr val="FFC5C5"/>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11"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p:cNvSpPr/>
          <p:nvPr/>
        </p:nvSpPr>
        <p:spPr>
          <a:xfrm>
            <a:off x="4224870" y="2692403"/>
            <a:ext cx="1117599" cy="287867"/>
          </a:xfrm>
          <a:prstGeom prst="rect">
            <a:avLst/>
          </a:prstGeom>
          <a:solidFill>
            <a:schemeClr val="accent1">
              <a:lumMod val="20000"/>
              <a:lumOff val="80000"/>
            </a:scheme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11"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p:cNvSpPr/>
          <p:nvPr/>
        </p:nvSpPr>
        <p:spPr>
          <a:xfrm>
            <a:off x="2175936" y="3922278"/>
            <a:ext cx="1176867" cy="285657"/>
          </a:xfrm>
          <a:prstGeom prst="rect">
            <a:avLst/>
          </a:prstGeom>
          <a:solidFill>
            <a:schemeClr val="accent6">
              <a:lumMod val="40000"/>
              <a:lumOff val="6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11"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3851912" y="1931670"/>
            <a:ext cx="628651" cy="288104"/>
          </a:xfrm>
          <a:prstGeom prst="rect">
            <a:avLst/>
          </a:prstGeom>
          <a:solidFill>
            <a:srgbClr val="FFC5C5"/>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11"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p:cNvSpPr/>
          <p:nvPr/>
        </p:nvSpPr>
        <p:spPr>
          <a:xfrm>
            <a:off x="5440683" y="1931671"/>
            <a:ext cx="911085" cy="331470"/>
          </a:xfrm>
          <a:prstGeom prst="rect">
            <a:avLst/>
          </a:prstGeom>
          <a:solidFill>
            <a:schemeClr val="accent1">
              <a:lumMod val="20000"/>
              <a:lumOff val="80000"/>
            </a:scheme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11"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p:nvSpPr>
        <p:spPr>
          <a:xfrm>
            <a:off x="3851911" y="2219776"/>
            <a:ext cx="1183916" cy="284886"/>
          </a:xfrm>
          <a:prstGeom prst="rect">
            <a:avLst/>
          </a:prstGeom>
          <a:solidFill>
            <a:schemeClr val="accent6">
              <a:lumMod val="40000"/>
              <a:lumOff val="6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11"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dirty="0"/>
              <a:t>Use bindings in </a:t>
            </a:r>
            <a:r>
              <a:rPr lang="en-US"/>
              <a:t>your code (C#)</a:t>
            </a:r>
            <a:endParaRPr lang="en-US" dirty="0"/>
          </a:p>
        </p:txBody>
      </p:sp>
      <p:grpSp>
        <p:nvGrpSpPr>
          <p:cNvPr id="24" name="Group 23"/>
          <p:cNvGrpSpPr/>
          <p:nvPr/>
        </p:nvGrpSpPr>
        <p:grpSpPr>
          <a:xfrm>
            <a:off x="401142" y="1587573"/>
            <a:ext cx="7366119" cy="3641414"/>
            <a:chOff x="473122" y="1585009"/>
            <a:chExt cx="7366119" cy="3641413"/>
          </a:xfrm>
        </p:grpSpPr>
        <p:sp>
          <p:nvSpPr>
            <p:cNvPr id="14" name="TextBox 13"/>
            <p:cNvSpPr txBox="1"/>
            <p:nvPr/>
          </p:nvSpPr>
          <p:spPr>
            <a:xfrm>
              <a:off x="473122" y="1585009"/>
              <a:ext cx="855491" cy="363946"/>
            </a:xfrm>
            <a:prstGeom prst="rect">
              <a:avLst/>
            </a:prstGeom>
            <a:noFill/>
          </p:spPr>
          <p:txBody>
            <a:bodyPr wrap="none" rtlCol="0">
              <a:spAutoFit/>
            </a:bodyPr>
            <a:lstStyle/>
            <a:p>
              <a:pPr marL="0" marR="0" lvl="0" indent="0" algn="l" defTabSz="914411" rtl="0" eaLnBrk="1" fontAlgn="auto" latinLnBrk="0" hangingPunct="1">
                <a:lnSpc>
                  <a:spcPct val="100000"/>
                </a:lnSpc>
                <a:spcBef>
                  <a:spcPts val="0"/>
                </a:spcBef>
                <a:spcAft>
                  <a:spcPts val="0"/>
                </a:spcAft>
                <a:buClrTx/>
                <a:buSzTx/>
                <a:buFontTx/>
                <a:buNone/>
                <a:tabLst/>
                <a:defRPr/>
              </a:pPr>
              <a:r>
                <a:rPr kumimoji="0" lang="en-US" sz="1765" b="1" i="0" u="none" strike="noStrike" kern="1200" cap="none" spc="0" normalizeH="0" baseline="0" noProof="0" err="1">
                  <a:ln>
                    <a:noFill/>
                  </a:ln>
                  <a:gradFill>
                    <a:gsLst>
                      <a:gs pos="1250">
                        <a:srgbClr val="353535"/>
                      </a:gs>
                      <a:gs pos="100000">
                        <a:srgbClr val="353535"/>
                      </a:gs>
                    </a:gsLst>
                    <a:lin ang="5400000" scaled="0"/>
                  </a:gradFill>
                  <a:effectLst/>
                  <a:uLnTx/>
                  <a:uFillTx/>
                  <a:latin typeface="Calibri" panose="020F0502020204030204"/>
                  <a:ea typeface="+mn-ea"/>
                  <a:cs typeface="+mn-cs"/>
                </a:rPr>
                <a:t>run.csx</a:t>
              </a:r>
              <a:endParaRPr kumimoji="0" lang="en-US" sz="1765" b="1" i="0" u="none" strike="noStrike" kern="1200" cap="none" spc="0" normalizeH="0" baseline="0" noProof="0">
                <a:ln>
                  <a:noFill/>
                </a:ln>
                <a:gradFill>
                  <a:gsLst>
                    <a:gs pos="1250">
                      <a:srgbClr val="353535"/>
                    </a:gs>
                    <a:gs pos="100000">
                      <a:srgbClr val="353535"/>
                    </a:gs>
                  </a:gsLst>
                  <a:lin ang="5400000" scaled="0"/>
                </a:gradFill>
                <a:effectLst/>
                <a:uLnTx/>
                <a:uFillTx/>
                <a:latin typeface="Calibri" panose="020F0502020204030204"/>
                <a:ea typeface="+mn-ea"/>
                <a:cs typeface="+mn-cs"/>
              </a:endParaRPr>
            </a:p>
          </p:txBody>
        </p:sp>
        <p:sp>
          <p:nvSpPr>
            <p:cNvPr id="19" name="TextBox 18"/>
            <p:cNvSpPr txBox="1"/>
            <p:nvPr/>
          </p:nvSpPr>
          <p:spPr>
            <a:xfrm>
              <a:off x="473122" y="1933214"/>
              <a:ext cx="7366119" cy="3293208"/>
            </a:xfrm>
            <a:prstGeom prst="rect">
              <a:avLst/>
            </a:prstGeom>
            <a:noFill/>
          </p:spPr>
          <p:txBody>
            <a:bodyPr wrap="none" rtlCol="0">
              <a:spAutoFit/>
            </a:bodyPr>
            <a:lstStyle/>
            <a:p>
              <a:pPr marL="0" marR="0" lvl="0" indent="0" algn="l" defTabSz="914411" rtl="0" eaLnBrk="1" fontAlgn="auto" latinLnBrk="0" hangingPunct="1">
                <a:lnSpc>
                  <a:spcPct val="100000"/>
                </a:lnSpc>
                <a:spcBef>
                  <a:spcPts val="0"/>
                </a:spcBef>
                <a:spcAft>
                  <a:spcPts val="0"/>
                </a:spcAft>
                <a:buClrTx/>
                <a:buSzTx/>
                <a:buFontTx/>
                <a:buNone/>
                <a:tabLst>
                  <a:tab pos="581667" algn="l"/>
                  <a:tab pos="1163334" algn="l"/>
                  <a:tab pos="1745001" algn="l"/>
                  <a:tab pos="2326668" algn="l"/>
                  <a:tab pos="2908335" algn="l"/>
                  <a:tab pos="3490002" algn="l"/>
                  <a:tab pos="4071668" algn="l"/>
                  <a:tab pos="4653335" algn="l"/>
                  <a:tab pos="5235002" algn="l"/>
                  <a:tab pos="5816669" algn="l"/>
                  <a:tab pos="6398336" algn="l"/>
                  <a:tab pos="6980003" algn="l"/>
                  <a:tab pos="7561670" algn="l"/>
                  <a:tab pos="8143337" algn="l"/>
                  <a:tab pos="8725005" algn="l"/>
                  <a:tab pos="9306672" algn="l"/>
                </a:tabLst>
                <a:defRPr/>
              </a:pPr>
              <a:r>
                <a:rPr kumimoji="0" lang="en-US" sz="1600" b="0" i="0" u="none" strike="noStrike" kern="1200" cap="none" spc="0" normalizeH="0" baseline="0" noProof="0">
                  <a:ln>
                    <a:noFill/>
                  </a:ln>
                  <a:solidFill>
                    <a:srgbClr val="0000FF"/>
                  </a:solidFill>
                  <a:effectLst/>
                  <a:uLnTx/>
                  <a:uFillTx/>
                  <a:latin typeface="Consolas" panose="020B0609020204030204" pitchFamily="49" charset="0"/>
                  <a:ea typeface="Times New Roman" panose="02020603050405020304" pitchFamily="18" charset="0"/>
                  <a:cs typeface="Courier New" panose="02070309020205020404" pitchFamily="49" charset="0"/>
                </a:rPr>
                <a:t>public</a:t>
              </a:r>
              <a:r>
                <a:rPr kumimoji="0" lang="en-US" sz="1600" b="0" i="0" u="none" strike="noStrike" kern="1200" cap="none" spc="0" normalizeH="0" baseline="0" noProof="0">
                  <a:ln>
                    <a:noFill/>
                  </a:ln>
                  <a:solidFill>
                    <a:srgbClr val="000000"/>
                  </a:solidFill>
                  <a:effectLst/>
                  <a:uLnTx/>
                  <a:uFillTx/>
                  <a:latin typeface="Consolas" panose="020B0609020204030204" pitchFamily="49" charset="0"/>
                  <a:ea typeface="Times New Roman" panose="02020603050405020304" pitchFamily="18" charset="0"/>
                  <a:cs typeface="Courier New" panose="02070309020205020404" pitchFamily="49" charset="0"/>
                </a:rPr>
                <a:t> </a:t>
              </a:r>
              <a:r>
                <a:rPr kumimoji="0" lang="en-US" sz="1600" b="0" i="0" u="none" strike="noStrike" kern="1200" cap="none" spc="0" normalizeH="0" baseline="0" noProof="0">
                  <a:ln>
                    <a:noFill/>
                  </a:ln>
                  <a:solidFill>
                    <a:srgbClr val="0000FF"/>
                  </a:solidFill>
                  <a:effectLst/>
                  <a:uLnTx/>
                  <a:uFillTx/>
                  <a:latin typeface="Consolas" panose="020B0609020204030204" pitchFamily="49" charset="0"/>
                  <a:ea typeface="Times New Roman" panose="02020603050405020304" pitchFamily="18" charset="0"/>
                  <a:cs typeface="Courier New" panose="02070309020205020404" pitchFamily="49" charset="0"/>
                </a:rPr>
                <a:t>static</a:t>
              </a:r>
              <a:r>
                <a:rPr kumimoji="0" lang="en-US" sz="1600" b="0" i="0" u="none" strike="noStrike" kern="1200" cap="none" spc="0" normalizeH="0" baseline="0" noProof="0">
                  <a:ln>
                    <a:noFill/>
                  </a:ln>
                  <a:solidFill>
                    <a:srgbClr val="000000"/>
                  </a:solidFill>
                  <a:effectLst/>
                  <a:uLnTx/>
                  <a:uFillTx/>
                  <a:latin typeface="Consolas" panose="020B0609020204030204" pitchFamily="49" charset="0"/>
                  <a:ea typeface="Times New Roman" panose="02020603050405020304" pitchFamily="18" charset="0"/>
                  <a:cs typeface="Courier New" panose="02070309020205020404" pitchFamily="49" charset="0"/>
                </a:rPr>
                <a:t> </a:t>
              </a:r>
              <a:r>
                <a:rPr kumimoji="0" lang="en-US" sz="1600" b="0" i="0" u="none" strike="noStrike" kern="1200" cap="none" spc="0" normalizeH="0" baseline="0" noProof="0">
                  <a:ln>
                    <a:noFill/>
                  </a:ln>
                  <a:solidFill>
                    <a:srgbClr val="0000FF"/>
                  </a:solidFill>
                  <a:effectLst/>
                  <a:uLnTx/>
                  <a:uFillTx/>
                  <a:latin typeface="Consolas" panose="020B0609020204030204" pitchFamily="49" charset="0"/>
                  <a:ea typeface="Times New Roman" panose="02020603050405020304" pitchFamily="18" charset="0"/>
                  <a:cs typeface="Courier New" panose="02070309020205020404" pitchFamily="49" charset="0"/>
                </a:rPr>
                <a:t>void</a:t>
              </a:r>
              <a:r>
                <a:rPr kumimoji="0" lang="en-US" sz="1600" b="0" i="0" u="none" strike="noStrike" kern="1200" cap="none" spc="0" normalizeH="0" baseline="0" noProof="0">
                  <a:ln>
                    <a:noFill/>
                  </a:ln>
                  <a:solidFill>
                    <a:srgbClr val="000000"/>
                  </a:solidFill>
                  <a:effectLst/>
                  <a:uLnTx/>
                  <a:uFillTx/>
                  <a:latin typeface="Consolas" panose="020B0609020204030204" pitchFamily="49" charset="0"/>
                  <a:ea typeface="Times New Roman" panose="02020603050405020304" pitchFamily="18" charset="0"/>
                  <a:cs typeface="Courier New" panose="02070309020205020404" pitchFamily="49" charset="0"/>
                </a:rPr>
                <a:t> Run(</a:t>
              </a:r>
              <a:r>
                <a:rPr kumimoji="0" lang="en-US" sz="1600" b="0" i="0" u="none" strike="noStrike" kern="1200" cap="none" spc="0" normalizeH="0" baseline="0" noProof="0">
                  <a:ln>
                    <a:noFill/>
                  </a:ln>
                  <a:solidFill>
                    <a:srgbClr val="0000FF"/>
                  </a:solidFill>
                  <a:effectLst/>
                  <a:uLnTx/>
                  <a:uFillTx/>
                  <a:latin typeface="Consolas" panose="020B0609020204030204" pitchFamily="49" charset="0"/>
                  <a:ea typeface="Times New Roman" panose="02020603050405020304" pitchFamily="18" charset="0"/>
                  <a:cs typeface="Courier New" panose="02070309020205020404" pitchFamily="49" charset="0"/>
                </a:rPr>
                <a:t>byte</a:t>
              </a:r>
              <a:r>
                <a:rPr kumimoji="0" lang="en-US" sz="1600" b="0" i="0" u="none" strike="noStrike" kern="1200" cap="none" spc="0" normalizeH="0" baseline="0" noProof="0">
                  <a:ln>
                    <a:noFill/>
                  </a:ln>
                  <a:solidFill>
                    <a:srgbClr val="000000"/>
                  </a:solidFill>
                  <a:effectLst/>
                  <a:uLnTx/>
                  <a:uFillTx/>
                  <a:latin typeface="Consolas" panose="020B0609020204030204" pitchFamily="49" charset="0"/>
                  <a:ea typeface="Times New Roman" panose="02020603050405020304" pitchFamily="18" charset="0"/>
                  <a:cs typeface="Courier New" panose="02070309020205020404" pitchFamily="49" charset="0"/>
                </a:rPr>
                <a:t>[] image, </a:t>
              </a:r>
              <a:r>
                <a:rPr kumimoji="0" lang="en-US" sz="1600" b="0" i="0" u="none" strike="noStrike" kern="1200" cap="none" spc="0" normalizeH="0" baseline="0" noProof="0">
                  <a:ln>
                    <a:noFill/>
                  </a:ln>
                  <a:solidFill>
                    <a:srgbClr val="0000FF"/>
                  </a:solidFill>
                  <a:effectLst/>
                  <a:uLnTx/>
                  <a:uFillTx/>
                  <a:latin typeface="Consolas" panose="020B0609020204030204" pitchFamily="49" charset="0"/>
                  <a:ea typeface="Times New Roman" panose="02020603050405020304" pitchFamily="18" charset="0"/>
                  <a:cs typeface="Courier New" panose="02070309020205020404" pitchFamily="49" charset="0"/>
                </a:rPr>
                <a:t>string</a:t>
              </a:r>
              <a:r>
                <a:rPr kumimoji="0" lang="en-US" sz="1600" b="0" i="0" u="none" strike="noStrike" kern="1200" cap="none" spc="0" normalizeH="0" baseline="0" noProof="0">
                  <a:ln>
                    <a:noFill/>
                  </a:ln>
                  <a:solidFill>
                    <a:srgbClr val="000000"/>
                  </a:solidFill>
                  <a:effectLst/>
                  <a:uLnTx/>
                  <a:uFillTx/>
                  <a:latin typeface="Consolas" panose="020B0609020204030204" pitchFamily="49" charset="0"/>
                  <a:ea typeface="Times New Roman" panose="02020603050405020304" pitchFamily="18" charset="0"/>
                  <a:cs typeface="Courier New" panose="02070309020205020404" pitchFamily="49" charset="0"/>
                </a:rPr>
                <a:t> filename, </a:t>
              </a:r>
              <a:endParaRPr kumimoji="0" lang="en-US" sz="1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11" rtl="0" eaLnBrk="1" fontAlgn="auto" latinLnBrk="0" hangingPunct="1">
                <a:lnSpc>
                  <a:spcPct val="100000"/>
                </a:lnSpc>
                <a:spcBef>
                  <a:spcPts val="0"/>
                </a:spcBef>
                <a:spcAft>
                  <a:spcPts val="0"/>
                </a:spcAft>
                <a:buClrTx/>
                <a:buSzTx/>
                <a:buFontTx/>
                <a:buNone/>
                <a:tabLst>
                  <a:tab pos="581667" algn="l"/>
                  <a:tab pos="1163334" algn="l"/>
                  <a:tab pos="1745001" algn="l"/>
                  <a:tab pos="2326668" algn="l"/>
                  <a:tab pos="2908335" algn="l"/>
                  <a:tab pos="3490002" algn="l"/>
                  <a:tab pos="4071668" algn="l"/>
                  <a:tab pos="4653335" algn="l"/>
                  <a:tab pos="5235002" algn="l"/>
                  <a:tab pos="5816669" algn="l"/>
                  <a:tab pos="6398336" algn="l"/>
                  <a:tab pos="6980003" algn="l"/>
                  <a:tab pos="7561670" algn="l"/>
                  <a:tab pos="8143337" algn="l"/>
                  <a:tab pos="8725005" algn="l"/>
                  <a:tab pos="9306672" algn="l"/>
                </a:tabLst>
                <a:defRPr/>
              </a:pPr>
              <a:r>
                <a:rPr kumimoji="0" lang="en-US" sz="1600" b="0" i="0" u="none" strike="noStrike" kern="1200" cap="none" spc="0" normalizeH="0" baseline="0" noProof="0">
                  <a:ln>
                    <a:noFill/>
                  </a:ln>
                  <a:solidFill>
                    <a:srgbClr val="000000"/>
                  </a:solidFill>
                  <a:effectLst/>
                  <a:uLnTx/>
                  <a:uFillTx/>
                  <a:latin typeface="Consolas" panose="020B0609020204030204" pitchFamily="49" charset="0"/>
                  <a:ea typeface="Times New Roman" panose="02020603050405020304" pitchFamily="18" charset="0"/>
                  <a:cs typeface="Courier New" panose="02070309020205020404" pitchFamily="49" charset="0"/>
                </a:rPr>
                <a:t>                       Stream </a:t>
              </a:r>
              <a:r>
                <a:rPr kumimoji="0" lang="en-US" sz="1600" b="0" i="0" u="none" strike="noStrike" kern="1200" cap="none" spc="0" normalizeH="0" baseline="0" noProof="0" err="1">
                  <a:ln>
                    <a:noFill/>
                  </a:ln>
                  <a:solidFill>
                    <a:srgbClr val="000000"/>
                  </a:solidFill>
                  <a:effectLst/>
                  <a:uLnTx/>
                  <a:uFillTx/>
                  <a:latin typeface="Consolas" panose="020B0609020204030204" pitchFamily="49" charset="0"/>
                  <a:ea typeface="Times New Roman" panose="02020603050405020304" pitchFamily="18" charset="0"/>
                  <a:cs typeface="Courier New" panose="02070309020205020404" pitchFamily="49" charset="0"/>
                </a:rPr>
                <a:t>outputBlob</a:t>
              </a:r>
              <a:r>
                <a:rPr kumimoji="0" lang="en-US" sz="1600" b="0" i="0" u="none" strike="noStrike" kern="1200" cap="none" spc="0" normalizeH="0" baseline="0" noProof="0">
                  <a:ln>
                    <a:noFill/>
                  </a:ln>
                  <a:solidFill>
                    <a:srgbClr val="000000"/>
                  </a:solidFill>
                  <a:effectLst/>
                  <a:uLnTx/>
                  <a:uFillTx/>
                  <a:latin typeface="Consolas" panose="020B0609020204030204" pitchFamily="49" charset="0"/>
                  <a:ea typeface="Times New Roman" panose="02020603050405020304" pitchFamily="18" charset="0"/>
                  <a:cs typeface="Courier New" panose="02070309020205020404" pitchFamily="49" charset="0"/>
                </a:rPr>
                <a:t>, </a:t>
              </a:r>
              <a:r>
                <a:rPr kumimoji="0" lang="en-US" sz="1600" b="0" i="0" u="none" strike="noStrike" kern="1200" cap="none" spc="0" normalizeH="0" baseline="0" noProof="0" err="1">
                  <a:ln>
                    <a:noFill/>
                  </a:ln>
                  <a:solidFill>
                    <a:srgbClr val="000000"/>
                  </a:solidFill>
                  <a:effectLst/>
                  <a:uLnTx/>
                  <a:uFillTx/>
                  <a:latin typeface="Consolas" panose="020B0609020204030204" pitchFamily="49" charset="0"/>
                  <a:ea typeface="Times New Roman" panose="02020603050405020304" pitchFamily="18" charset="0"/>
                  <a:cs typeface="Courier New" panose="02070309020205020404" pitchFamily="49" charset="0"/>
                </a:rPr>
                <a:t>TraceWriter</a:t>
              </a:r>
              <a:r>
                <a:rPr kumimoji="0" lang="en-US" sz="1600" b="0" i="0" u="none" strike="noStrike" kern="1200" cap="none" spc="0" normalizeH="0" baseline="0" noProof="0">
                  <a:ln>
                    <a:noFill/>
                  </a:ln>
                  <a:solidFill>
                    <a:srgbClr val="000000"/>
                  </a:solidFill>
                  <a:effectLst/>
                  <a:uLnTx/>
                  <a:uFillTx/>
                  <a:latin typeface="Consolas" panose="020B0609020204030204" pitchFamily="49" charset="0"/>
                  <a:ea typeface="Times New Roman" panose="02020603050405020304" pitchFamily="18" charset="0"/>
                  <a:cs typeface="Courier New" panose="02070309020205020404" pitchFamily="49" charset="0"/>
                </a:rPr>
                <a:t> log)</a:t>
              </a:r>
              <a:endParaRPr kumimoji="0" lang="en-US" sz="1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11" rtl="0" eaLnBrk="1" fontAlgn="auto" latinLnBrk="0" hangingPunct="1">
                <a:lnSpc>
                  <a:spcPct val="100000"/>
                </a:lnSpc>
                <a:spcBef>
                  <a:spcPts val="0"/>
                </a:spcBef>
                <a:spcAft>
                  <a:spcPts val="0"/>
                </a:spcAft>
                <a:buClrTx/>
                <a:buSzTx/>
                <a:buFontTx/>
                <a:buNone/>
                <a:tabLst>
                  <a:tab pos="581667" algn="l"/>
                  <a:tab pos="1163334" algn="l"/>
                  <a:tab pos="1745001" algn="l"/>
                  <a:tab pos="2326668" algn="l"/>
                  <a:tab pos="2908335" algn="l"/>
                  <a:tab pos="3490002" algn="l"/>
                  <a:tab pos="4071668" algn="l"/>
                  <a:tab pos="4653335" algn="l"/>
                  <a:tab pos="5235002" algn="l"/>
                  <a:tab pos="5816669" algn="l"/>
                  <a:tab pos="6398336" algn="l"/>
                  <a:tab pos="6980003" algn="l"/>
                  <a:tab pos="7561670" algn="l"/>
                  <a:tab pos="8143337" algn="l"/>
                  <a:tab pos="8725005" algn="l"/>
                  <a:tab pos="9306672" algn="l"/>
                </a:tabLst>
                <a:defRPr/>
              </a:pPr>
              <a:r>
                <a:rPr kumimoji="0" lang="en-US" sz="1600" b="0" i="0" u="none" strike="noStrike" kern="1200" cap="none" spc="0" normalizeH="0" baseline="0" noProof="0">
                  <a:ln>
                    <a:noFill/>
                  </a:ln>
                  <a:solidFill>
                    <a:srgbClr val="000000"/>
                  </a:solidFill>
                  <a:effectLst/>
                  <a:uLnTx/>
                  <a:uFillTx/>
                  <a:latin typeface="Consolas" panose="020B0609020204030204" pitchFamily="49" charset="0"/>
                  <a:ea typeface="Times New Roman" panose="02020603050405020304" pitchFamily="18" charset="0"/>
                  <a:cs typeface="Courier New" panose="02070309020205020404" pitchFamily="49" charset="0"/>
                </a:rPr>
                <a:t>{</a:t>
              </a:r>
              <a:endParaRPr kumimoji="0" lang="en-US" sz="1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11" rtl="0" eaLnBrk="1" fontAlgn="auto" latinLnBrk="0" hangingPunct="1">
                <a:lnSpc>
                  <a:spcPct val="100000"/>
                </a:lnSpc>
                <a:spcBef>
                  <a:spcPts val="0"/>
                </a:spcBef>
                <a:spcAft>
                  <a:spcPts val="0"/>
                </a:spcAft>
                <a:buClrTx/>
                <a:buSzTx/>
                <a:buFontTx/>
                <a:buNone/>
                <a:tabLst>
                  <a:tab pos="581667" algn="l"/>
                  <a:tab pos="1163334" algn="l"/>
                  <a:tab pos="1745001" algn="l"/>
                  <a:tab pos="2326668" algn="l"/>
                  <a:tab pos="2908335" algn="l"/>
                  <a:tab pos="3490002" algn="l"/>
                  <a:tab pos="4071668" algn="l"/>
                  <a:tab pos="4653335" algn="l"/>
                  <a:tab pos="5235002" algn="l"/>
                  <a:tab pos="5816669" algn="l"/>
                  <a:tab pos="6398336" algn="l"/>
                  <a:tab pos="6980003" algn="l"/>
                  <a:tab pos="7561670" algn="l"/>
                  <a:tab pos="8143337" algn="l"/>
                  <a:tab pos="8725005" algn="l"/>
                  <a:tab pos="9306672" algn="l"/>
                </a:tabLst>
                <a:defRPr/>
              </a:pPr>
              <a:r>
                <a:rPr kumimoji="0" lang="en-US" sz="1600" b="0" i="0" u="none" strike="noStrike" kern="1200" cap="none" spc="0" normalizeH="0" baseline="0" noProof="0">
                  <a:ln>
                    <a:noFill/>
                  </a:ln>
                  <a:solidFill>
                    <a:srgbClr val="000000"/>
                  </a:solidFill>
                  <a:effectLst/>
                  <a:uLnTx/>
                  <a:uFillTx/>
                  <a:latin typeface="Consolas" panose="020B0609020204030204" pitchFamily="49" charset="0"/>
                  <a:ea typeface="Times New Roman" panose="02020603050405020304" pitchFamily="18" charset="0"/>
                  <a:cs typeface="Courier New" panose="02070309020205020404" pitchFamily="49" charset="0"/>
                </a:rPr>
                <a:t>    </a:t>
              </a:r>
              <a:r>
                <a:rPr kumimoji="0" lang="en-US" sz="1600" b="0" i="0" u="none" strike="noStrike" kern="1200" cap="none" spc="0" normalizeH="0" baseline="0" noProof="0" err="1">
                  <a:ln>
                    <a:noFill/>
                  </a:ln>
                  <a:solidFill>
                    <a:srgbClr val="000000"/>
                  </a:solidFill>
                  <a:effectLst/>
                  <a:uLnTx/>
                  <a:uFillTx/>
                  <a:latin typeface="Consolas" panose="020B0609020204030204" pitchFamily="49" charset="0"/>
                  <a:ea typeface="Times New Roman" panose="02020603050405020304" pitchFamily="18" charset="0"/>
                  <a:cs typeface="Courier New" panose="02070309020205020404" pitchFamily="49" charset="0"/>
                </a:rPr>
                <a:t>log.Info</a:t>
              </a:r>
              <a:r>
                <a:rPr kumimoji="0" lang="en-US" sz="1600" b="0" i="0" u="none" strike="noStrike" kern="1200" cap="none" spc="0" normalizeH="0" baseline="0" noProof="0">
                  <a:ln>
                    <a:noFill/>
                  </a:ln>
                  <a:solidFill>
                    <a:srgbClr val="000000"/>
                  </a:solidFill>
                  <a:effectLst/>
                  <a:uLnTx/>
                  <a:uFillTx/>
                  <a:latin typeface="Consolas" panose="020B0609020204030204" pitchFamily="49" charset="0"/>
                  <a:ea typeface="Times New Roman" panose="02020603050405020304" pitchFamily="18" charset="0"/>
                  <a:cs typeface="Courier New" panose="02070309020205020404" pitchFamily="49" charset="0"/>
                </a:rPr>
                <a:t>(</a:t>
              </a:r>
              <a:r>
                <a:rPr kumimoji="0" lang="en-US" sz="1600" b="0" i="0" u="none" strike="noStrike" kern="1200" cap="none" spc="0" normalizeH="0" baseline="0" noProof="0">
                  <a:ln>
                    <a:noFill/>
                  </a:ln>
                  <a:solidFill>
                    <a:srgbClr val="A31515"/>
                  </a:solidFill>
                  <a:effectLst/>
                  <a:uLnTx/>
                  <a:uFillTx/>
                  <a:latin typeface="Consolas" panose="020B0609020204030204" pitchFamily="49" charset="0"/>
                  <a:ea typeface="Times New Roman" panose="02020603050405020304" pitchFamily="18" charset="0"/>
                  <a:cs typeface="Courier New" panose="02070309020205020404" pitchFamily="49" charset="0"/>
                </a:rPr>
                <a:t>$"Processing image: </a:t>
              </a:r>
              <a:r>
                <a:rPr kumimoji="0" lang="en-US" sz="1600" b="0" i="0" u="none" strike="noStrike" kern="1200" cap="none" spc="0" normalizeH="0" baseline="0" noProof="0">
                  <a:ln>
                    <a:noFill/>
                  </a:ln>
                  <a:solidFill>
                    <a:srgbClr val="000000"/>
                  </a:solidFill>
                  <a:effectLst/>
                  <a:uLnTx/>
                  <a:uFillTx/>
                  <a:latin typeface="Consolas" panose="020B0609020204030204" pitchFamily="49" charset="0"/>
                  <a:ea typeface="Times New Roman" panose="02020603050405020304" pitchFamily="18" charset="0"/>
                  <a:cs typeface="Courier New" panose="02070309020205020404" pitchFamily="49" charset="0"/>
                </a:rPr>
                <a:t>{filename}</a:t>
              </a:r>
              <a:r>
                <a:rPr kumimoji="0" lang="en-US" sz="1600" b="0" i="0" u="none" strike="noStrike" kern="1200" cap="none" spc="0" normalizeH="0" baseline="0" noProof="0">
                  <a:ln>
                    <a:noFill/>
                  </a:ln>
                  <a:solidFill>
                    <a:srgbClr val="A31515"/>
                  </a:solidFill>
                  <a:effectLst/>
                  <a:uLnTx/>
                  <a:uFillTx/>
                  <a:latin typeface="Consolas" panose="020B0609020204030204" pitchFamily="49" charset="0"/>
                  <a:ea typeface="Times New Roman" panose="02020603050405020304" pitchFamily="18" charset="0"/>
                  <a:cs typeface="Courier New" panose="02070309020205020404" pitchFamily="49" charset="0"/>
                </a:rPr>
                <a:t>"</a:t>
              </a:r>
              <a:r>
                <a:rPr kumimoji="0" lang="en-US" sz="1600" b="0" i="0" u="none" strike="noStrike" kern="1200" cap="none" spc="0" normalizeH="0" baseline="0" noProof="0">
                  <a:ln>
                    <a:noFill/>
                  </a:ln>
                  <a:solidFill>
                    <a:srgbClr val="000000"/>
                  </a:solidFill>
                  <a:effectLst/>
                  <a:uLnTx/>
                  <a:uFillTx/>
                  <a:latin typeface="Consolas" panose="020B0609020204030204" pitchFamily="49" charset="0"/>
                  <a:ea typeface="Times New Roman" panose="02020603050405020304" pitchFamily="18" charset="0"/>
                  <a:cs typeface="Courier New" panose="02070309020205020404" pitchFamily="49" charset="0"/>
                </a:rPr>
                <a:t>);</a:t>
              </a:r>
              <a:endParaRPr kumimoji="0" lang="en-US" sz="1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11" rtl="0" eaLnBrk="1" fontAlgn="auto" latinLnBrk="0" hangingPunct="1">
                <a:lnSpc>
                  <a:spcPct val="100000"/>
                </a:lnSpc>
                <a:spcBef>
                  <a:spcPts val="0"/>
                </a:spcBef>
                <a:spcAft>
                  <a:spcPts val="0"/>
                </a:spcAft>
                <a:buClrTx/>
                <a:buSzTx/>
                <a:buFontTx/>
                <a:buNone/>
                <a:tabLst>
                  <a:tab pos="581667" algn="l"/>
                  <a:tab pos="1163334" algn="l"/>
                  <a:tab pos="1745001" algn="l"/>
                  <a:tab pos="2326668" algn="l"/>
                  <a:tab pos="2908335" algn="l"/>
                  <a:tab pos="3490002" algn="l"/>
                  <a:tab pos="4071668" algn="l"/>
                  <a:tab pos="4653335" algn="l"/>
                  <a:tab pos="5235002" algn="l"/>
                  <a:tab pos="5816669" algn="l"/>
                  <a:tab pos="6398336" algn="l"/>
                  <a:tab pos="6980003" algn="l"/>
                  <a:tab pos="7561670" algn="l"/>
                  <a:tab pos="8143337" algn="l"/>
                  <a:tab pos="8725005" algn="l"/>
                  <a:tab pos="9306672" algn="l"/>
                </a:tabLst>
                <a:defRPr/>
              </a:pPr>
              <a:r>
                <a:rPr kumimoji="0" lang="en-US" sz="1600" b="0" i="0" u="none" strike="noStrike" kern="1200" cap="none" spc="0" normalizeH="0" baseline="0" noProof="0">
                  <a:ln>
                    <a:noFill/>
                  </a:ln>
                  <a:solidFill>
                    <a:srgbClr val="000000"/>
                  </a:solidFill>
                  <a:effectLst/>
                  <a:uLnTx/>
                  <a:uFillTx/>
                  <a:latin typeface="Consolas" panose="020B0609020204030204" pitchFamily="49" charset="0"/>
                  <a:ea typeface="Times New Roman" panose="02020603050405020304" pitchFamily="18" charset="0"/>
                  <a:cs typeface="Courier New" panose="02070309020205020404" pitchFamily="49" charset="0"/>
                </a:rPr>
                <a:t> </a:t>
              </a:r>
              <a:endParaRPr kumimoji="0" lang="en-US" sz="1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11" rtl="0" eaLnBrk="1" fontAlgn="auto" latinLnBrk="0" hangingPunct="1">
                <a:lnSpc>
                  <a:spcPct val="100000"/>
                </a:lnSpc>
                <a:spcBef>
                  <a:spcPts val="0"/>
                </a:spcBef>
                <a:spcAft>
                  <a:spcPts val="0"/>
                </a:spcAft>
                <a:buClrTx/>
                <a:buSzTx/>
                <a:buFontTx/>
                <a:buNone/>
                <a:tabLst>
                  <a:tab pos="581667" algn="l"/>
                  <a:tab pos="1163334" algn="l"/>
                  <a:tab pos="1745001" algn="l"/>
                  <a:tab pos="2326668" algn="l"/>
                  <a:tab pos="2908335" algn="l"/>
                  <a:tab pos="3490002" algn="l"/>
                  <a:tab pos="4071668" algn="l"/>
                  <a:tab pos="4653335" algn="l"/>
                  <a:tab pos="5235002" algn="l"/>
                  <a:tab pos="5816669" algn="l"/>
                  <a:tab pos="6398336" algn="l"/>
                  <a:tab pos="6980003" algn="l"/>
                  <a:tab pos="7561670" algn="l"/>
                  <a:tab pos="8143337" algn="l"/>
                  <a:tab pos="8725005" algn="l"/>
                  <a:tab pos="9306672" algn="l"/>
                </a:tabLst>
                <a:defRPr/>
              </a:pPr>
              <a:r>
                <a:rPr kumimoji="0" lang="en-US" sz="1600" b="0" i="0" u="none" strike="noStrike" kern="1200" cap="none" spc="0" normalizeH="0" baseline="0" noProof="0">
                  <a:ln>
                    <a:noFill/>
                  </a:ln>
                  <a:solidFill>
                    <a:srgbClr val="000000"/>
                  </a:solidFill>
                  <a:effectLst/>
                  <a:uLnTx/>
                  <a:uFillTx/>
                  <a:latin typeface="Consolas" panose="020B0609020204030204" pitchFamily="49" charset="0"/>
                  <a:ea typeface="Times New Roman" panose="02020603050405020304" pitchFamily="18" charset="0"/>
                  <a:cs typeface="Courier New" panose="02070309020205020404" pitchFamily="49" charset="0"/>
                </a:rPr>
                <a:t>    </a:t>
              </a:r>
              <a:r>
                <a:rPr kumimoji="0" lang="en-US" sz="1600" b="0" i="0" u="none" strike="noStrike" kern="1200" cap="none" spc="0" normalizeH="0" baseline="0" noProof="0" err="1">
                  <a:ln>
                    <a:noFill/>
                  </a:ln>
                  <a:solidFill>
                    <a:srgbClr val="0000FF"/>
                  </a:solidFill>
                  <a:effectLst/>
                  <a:uLnTx/>
                  <a:uFillTx/>
                  <a:latin typeface="Consolas" panose="020B0609020204030204" pitchFamily="49" charset="0"/>
                  <a:ea typeface="Times New Roman" panose="02020603050405020304" pitchFamily="18" charset="0"/>
                  <a:cs typeface="Courier New" panose="02070309020205020404" pitchFamily="49" charset="0"/>
                </a:rPr>
                <a:t>var</a:t>
              </a:r>
              <a:r>
                <a:rPr kumimoji="0" lang="en-US" sz="1600" b="0" i="0" u="none" strike="noStrike" kern="1200" cap="none" spc="0" normalizeH="0" baseline="0" noProof="0">
                  <a:ln>
                    <a:noFill/>
                  </a:ln>
                  <a:solidFill>
                    <a:srgbClr val="000000"/>
                  </a:solidFill>
                  <a:effectLst/>
                  <a:uLnTx/>
                  <a:uFillTx/>
                  <a:latin typeface="Consolas" panose="020B0609020204030204" pitchFamily="49" charset="0"/>
                  <a:ea typeface="Times New Roman" panose="02020603050405020304" pitchFamily="18" charset="0"/>
                  <a:cs typeface="Courier New" panose="02070309020205020404" pitchFamily="49" charset="0"/>
                </a:rPr>
                <a:t> </a:t>
              </a:r>
              <a:r>
                <a:rPr kumimoji="0" lang="en-US" sz="1600" b="0" i="0" u="none" strike="noStrike" kern="1200" cap="none" spc="0" normalizeH="0" baseline="0" noProof="0" err="1">
                  <a:ln>
                    <a:noFill/>
                  </a:ln>
                  <a:solidFill>
                    <a:srgbClr val="000000"/>
                  </a:solidFill>
                  <a:effectLst/>
                  <a:uLnTx/>
                  <a:uFillTx/>
                  <a:latin typeface="Consolas" panose="020B0609020204030204" pitchFamily="49" charset="0"/>
                  <a:ea typeface="Times New Roman" panose="02020603050405020304" pitchFamily="18" charset="0"/>
                  <a:cs typeface="Courier New" panose="02070309020205020404" pitchFamily="49" charset="0"/>
                </a:rPr>
                <a:t>imageBuilder</a:t>
              </a:r>
              <a:r>
                <a:rPr kumimoji="0" lang="en-US" sz="1600" b="0" i="0" u="none" strike="noStrike" kern="1200" cap="none" spc="0" normalizeH="0" baseline="0" noProof="0">
                  <a:ln>
                    <a:noFill/>
                  </a:ln>
                  <a:solidFill>
                    <a:srgbClr val="000000"/>
                  </a:solidFill>
                  <a:effectLst/>
                  <a:uLnTx/>
                  <a:uFillTx/>
                  <a:latin typeface="Consolas" panose="020B0609020204030204" pitchFamily="49" charset="0"/>
                  <a:ea typeface="Times New Roman" panose="02020603050405020304" pitchFamily="18" charset="0"/>
                  <a:cs typeface="Courier New" panose="02070309020205020404" pitchFamily="49" charset="0"/>
                </a:rPr>
                <a:t> = </a:t>
              </a:r>
              <a:r>
                <a:rPr kumimoji="0" lang="en-US" sz="1600" b="0" i="0" u="none" strike="noStrike" kern="1200" cap="none" spc="0" normalizeH="0" baseline="0" noProof="0" err="1">
                  <a:ln>
                    <a:noFill/>
                  </a:ln>
                  <a:solidFill>
                    <a:srgbClr val="000000"/>
                  </a:solidFill>
                  <a:effectLst/>
                  <a:uLnTx/>
                  <a:uFillTx/>
                  <a:latin typeface="Consolas" panose="020B0609020204030204" pitchFamily="49" charset="0"/>
                  <a:ea typeface="Times New Roman" panose="02020603050405020304" pitchFamily="18" charset="0"/>
                  <a:cs typeface="Courier New" panose="02070309020205020404" pitchFamily="49" charset="0"/>
                </a:rPr>
                <a:t>ImageResizer.ImageBuilder.Current</a:t>
              </a:r>
              <a:r>
                <a:rPr kumimoji="0" lang="en-US" sz="1600" b="0" i="0" u="none" strike="noStrike" kern="1200" cap="none" spc="0" normalizeH="0" baseline="0" noProof="0">
                  <a:ln>
                    <a:noFill/>
                  </a:ln>
                  <a:solidFill>
                    <a:srgbClr val="000000"/>
                  </a:solidFill>
                  <a:effectLst/>
                  <a:uLnTx/>
                  <a:uFillTx/>
                  <a:latin typeface="Consolas" panose="020B0609020204030204" pitchFamily="49" charset="0"/>
                  <a:ea typeface="Times New Roman" panose="02020603050405020304" pitchFamily="18" charset="0"/>
                  <a:cs typeface="Courier New" panose="02070309020205020404" pitchFamily="49" charset="0"/>
                </a:rPr>
                <a:t>;</a:t>
              </a:r>
              <a:endParaRPr kumimoji="0" lang="en-US" sz="1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11" rtl="0" eaLnBrk="1" fontAlgn="auto" latinLnBrk="0" hangingPunct="1">
                <a:lnSpc>
                  <a:spcPct val="100000"/>
                </a:lnSpc>
                <a:spcBef>
                  <a:spcPts val="0"/>
                </a:spcBef>
                <a:spcAft>
                  <a:spcPts val="0"/>
                </a:spcAft>
                <a:buClrTx/>
                <a:buSzTx/>
                <a:buFontTx/>
                <a:buNone/>
                <a:tabLst>
                  <a:tab pos="581667" algn="l"/>
                  <a:tab pos="1163334" algn="l"/>
                  <a:tab pos="1745001" algn="l"/>
                  <a:tab pos="2326668" algn="l"/>
                  <a:tab pos="2908335" algn="l"/>
                  <a:tab pos="3490002" algn="l"/>
                  <a:tab pos="4071668" algn="l"/>
                  <a:tab pos="4653335" algn="l"/>
                  <a:tab pos="5235002" algn="l"/>
                  <a:tab pos="5816669" algn="l"/>
                  <a:tab pos="6398336" algn="l"/>
                  <a:tab pos="6980003" algn="l"/>
                  <a:tab pos="7561670" algn="l"/>
                  <a:tab pos="8143337" algn="l"/>
                  <a:tab pos="8725005" algn="l"/>
                  <a:tab pos="9306672" algn="l"/>
                </a:tabLst>
                <a:defRPr/>
              </a:pPr>
              <a:r>
                <a:rPr kumimoji="0" lang="en-US" sz="1600" b="0" i="0" u="none" strike="noStrike" kern="1200" cap="none" spc="0" normalizeH="0" baseline="0" noProof="0">
                  <a:ln>
                    <a:noFill/>
                  </a:ln>
                  <a:solidFill>
                    <a:srgbClr val="000000"/>
                  </a:solidFill>
                  <a:effectLst/>
                  <a:uLnTx/>
                  <a:uFillTx/>
                  <a:latin typeface="Consolas" panose="020B0609020204030204" pitchFamily="49" charset="0"/>
                  <a:ea typeface="Times New Roman" panose="02020603050405020304" pitchFamily="18" charset="0"/>
                  <a:cs typeface="Courier New" panose="02070309020205020404" pitchFamily="49" charset="0"/>
                </a:rPr>
                <a:t> </a:t>
              </a:r>
              <a:endParaRPr kumimoji="0" lang="en-US" sz="1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11" rtl="0" eaLnBrk="1" fontAlgn="auto" latinLnBrk="0" hangingPunct="1">
                <a:lnSpc>
                  <a:spcPct val="100000"/>
                </a:lnSpc>
                <a:spcBef>
                  <a:spcPts val="0"/>
                </a:spcBef>
                <a:spcAft>
                  <a:spcPts val="0"/>
                </a:spcAft>
                <a:buClrTx/>
                <a:buSzTx/>
                <a:buFontTx/>
                <a:buNone/>
                <a:tabLst>
                  <a:tab pos="581667" algn="l"/>
                  <a:tab pos="1163334" algn="l"/>
                  <a:tab pos="1745001" algn="l"/>
                  <a:tab pos="2326668" algn="l"/>
                  <a:tab pos="2908335" algn="l"/>
                  <a:tab pos="3490002" algn="l"/>
                  <a:tab pos="4071668" algn="l"/>
                  <a:tab pos="4653335" algn="l"/>
                  <a:tab pos="5235002" algn="l"/>
                  <a:tab pos="5816669" algn="l"/>
                  <a:tab pos="6398336" algn="l"/>
                  <a:tab pos="6980003" algn="l"/>
                  <a:tab pos="7561670" algn="l"/>
                  <a:tab pos="8143337" algn="l"/>
                  <a:tab pos="8725005" algn="l"/>
                  <a:tab pos="9306672" algn="l"/>
                </a:tabLst>
                <a:defRPr/>
              </a:pPr>
              <a:r>
                <a:rPr kumimoji="0" lang="en-US" sz="1600" b="0" i="0" u="none" strike="noStrike" kern="1200" cap="none" spc="0" normalizeH="0" baseline="0" noProof="0">
                  <a:ln>
                    <a:noFill/>
                  </a:ln>
                  <a:solidFill>
                    <a:srgbClr val="000000"/>
                  </a:solidFill>
                  <a:effectLst/>
                  <a:uLnTx/>
                  <a:uFillTx/>
                  <a:latin typeface="Consolas" panose="020B0609020204030204" pitchFamily="49" charset="0"/>
                  <a:ea typeface="Times New Roman" panose="02020603050405020304" pitchFamily="18" charset="0"/>
                  <a:cs typeface="Courier New" panose="02070309020205020404" pitchFamily="49" charset="0"/>
                </a:rPr>
                <a:t>    </a:t>
              </a:r>
              <a:r>
                <a:rPr kumimoji="0" lang="en-US" sz="1600" b="0" i="0" u="none" strike="noStrike" kern="1200" cap="none" spc="0" normalizeH="0" baseline="0" noProof="0" err="1">
                  <a:ln>
                    <a:noFill/>
                  </a:ln>
                  <a:solidFill>
                    <a:srgbClr val="000000"/>
                  </a:solidFill>
                  <a:effectLst/>
                  <a:uLnTx/>
                  <a:uFillTx/>
                  <a:latin typeface="Consolas" panose="020B0609020204030204" pitchFamily="49" charset="0"/>
                  <a:ea typeface="Times New Roman" panose="02020603050405020304" pitchFamily="18" charset="0"/>
                  <a:cs typeface="Courier New" panose="02070309020205020404" pitchFamily="49" charset="0"/>
                </a:rPr>
                <a:t>imageBuilder.Build</a:t>
              </a:r>
              <a:r>
                <a:rPr kumimoji="0" lang="en-US" sz="1600" b="0" i="0" u="none" strike="noStrike" kern="1200" cap="none" spc="0" normalizeH="0" baseline="0" noProof="0">
                  <a:ln>
                    <a:noFill/>
                  </a:ln>
                  <a:solidFill>
                    <a:srgbClr val="000000"/>
                  </a:solidFill>
                  <a:effectLst/>
                  <a:uLnTx/>
                  <a:uFillTx/>
                  <a:latin typeface="Consolas" panose="020B0609020204030204" pitchFamily="49" charset="0"/>
                  <a:ea typeface="Times New Roman" panose="02020603050405020304" pitchFamily="18" charset="0"/>
                  <a:cs typeface="Courier New" panose="02070309020205020404" pitchFamily="49" charset="0"/>
                </a:rPr>
                <a:t>(</a:t>
              </a:r>
              <a:endParaRPr kumimoji="0" lang="en-US" sz="1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11" rtl="0" eaLnBrk="1" fontAlgn="auto" latinLnBrk="0" hangingPunct="1">
                <a:lnSpc>
                  <a:spcPct val="100000"/>
                </a:lnSpc>
                <a:spcBef>
                  <a:spcPts val="0"/>
                </a:spcBef>
                <a:spcAft>
                  <a:spcPts val="0"/>
                </a:spcAft>
                <a:buClrTx/>
                <a:buSzTx/>
                <a:buFontTx/>
                <a:buNone/>
                <a:tabLst>
                  <a:tab pos="581667" algn="l"/>
                  <a:tab pos="1163334" algn="l"/>
                  <a:tab pos="1745001" algn="l"/>
                  <a:tab pos="2326668" algn="l"/>
                  <a:tab pos="2908335" algn="l"/>
                  <a:tab pos="3490002" algn="l"/>
                  <a:tab pos="4071668" algn="l"/>
                  <a:tab pos="4653335" algn="l"/>
                  <a:tab pos="5235002" algn="l"/>
                  <a:tab pos="5816669" algn="l"/>
                  <a:tab pos="6398336" algn="l"/>
                  <a:tab pos="6980003" algn="l"/>
                  <a:tab pos="7561670" algn="l"/>
                  <a:tab pos="8143337" algn="l"/>
                  <a:tab pos="8725005" algn="l"/>
                  <a:tab pos="9306672" algn="l"/>
                </a:tabLst>
                <a:defRPr/>
              </a:pPr>
              <a:r>
                <a:rPr kumimoji="0" lang="en-US" sz="1600" b="0" i="0" u="none" strike="noStrike" kern="1200" cap="none" spc="0" normalizeH="0" baseline="0" noProof="0">
                  <a:ln>
                    <a:noFill/>
                  </a:ln>
                  <a:solidFill>
                    <a:srgbClr val="000000"/>
                  </a:solidFill>
                  <a:effectLst/>
                  <a:uLnTx/>
                  <a:uFillTx/>
                  <a:latin typeface="Consolas" panose="020B0609020204030204" pitchFamily="49" charset="0"/>
                  <a:ea typeface="Times New Roman" panose="02020603050405020304" pitchFamily="18" charset="0"/>
                  <a:cs typeface="Courier New" panose="02070309020205020404" pitchFamily="49" charset="0"/>
                </a:rPr>
                <a:t>        image, </a:t>
              </a:r>
              <a:r>
                <a:rPr kumimoji="0" lang="en-US" sz="1600" b="0" i="0" u="none" strike="noStrike" kern="1200" cap="none" spc="0" normalizeH="0" baseline="0" noProof="0" err="1">
                  <a:ln>
                    <a:noFill/>
                  </a:ln>
                  <a:solidFill>
                    <a:srgbClr val="000000"/>
                  </a:solidFill>
                  <a:effectLst/>
                  <a:uLnTx/>
                  <a:uFillTx/>
                  <a:latin typeface="Consolas" panose="020B0609020204030204" pitchFamily="49" charset="0"/>
                  <a:ea typeface="Times New Roman" panose="02020603050405020304" pitchFamily="18" charset="0"/>
                  <a:cs typeface="Courier New" panose="02070309020205020404" pitchFamily="49" charset="0"/>
                </a:rPr>
                <a:t>outputBlob</a:t>
              </a:r>
              <a:r>
                <a:rPr kumimoji="0" lang="en-US" sz="1600" b="0" i="0" u="none" strike="noStrike" kern="1200" cap="none" spc="0" normalizeH="0" baseline="0" noProof="0">
                  <a:ln>
                    <a:noFill/>
                  </a:ln>
                  <a:solidFill>
                    <a:srgbClr val="000000"/>
                  </a:solidFill>
                  <a:effectLst/>
                  <a:uLnTx/>
                  <a:uFillTx/>
                  <a:latin typeface="Consolas" panose="020B0609020204030204" pitchFamily="49" charset="0"/>
                  <a:ea typeface="Times New Roman" panose="02020603050405020304" pitchFamily="18" charset="0"/>
                  <a:cs typeface="Courier New" panose="02070309020205020404" pitchFamily="49" charset="0"/>
                </a:rPr>
                <a:t>,</a:t>
              </a:r>
              <a:endParaRPr kumimoji="0" lang="en-US" sz="1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11" rtl="0" eaLnBrk="1" fontAlgn="auto" latinLnBrk="0" hangingPunct="1">
                <a:lnSpc>
                  <a:spcPct val="100000"/>
                </a:lnSpc>
                <a:spcBef>
                  <a:spcPts val="0"/>
                </a:spcBef>
                <a:spcAft>
                  <a:spcPts val="0"/>
                </a:spcAft>
                <a:buClrTx/>
                <a:buSzTx/>
                <a:buFontTx/>
                <a:buNone/>
                <a:tabLst>
                  <a:tab pos="581667" algn="l"/>
                  <a:tab pos="1163334" algn="l"/>
                  <a:tab pos="1745001" algn="l"/>
                  <a:tab pos="2326668" algn="l"/>
                  <a:tab pos="2908335" algn="l"/>
                  <a:tab pos="3490002" algn="l"/>
                  <a:tab pos="4071668" algn="l"/>
                  <a:tab pos="4653335" algn="l"/>
                  <a:tab pos="5235002" algn="l"/>
                  <a:tab pos="5816669" algn="l"/>
                  <a:tab pos="6398336" algn="l"/>
                  <a:tab pos="6980003" algn="l"/>
                  <a:tab pos="7561670" algn="l"/>
                  <a:tab pos="8143337" algn="l"/>
                  <a:tab pos="8725005" algn="l"/>
                  <a:tab pos="9306672" algn="l"/>
                </a:tabLst>
                <a:defRPr/>
              </a:pPr>
              <a:r>
                <a:rPr kumimoji="0" lang="en-US" sz="1600" b="0" i="0" u="none" strike="noStrike" kern="1200" cap="none" spc="0" normalizeH="0" baseline="0" noProof="0">
                  <a:ln>
                    <a:noFill/>
                  </a:ln>
                  <a:solidFill>
                    <a:srgbClr val="000000"/>
                  </a:solidFill>
                  <a:effectLst/>
                  <a:uLnTx/>
                  <a:uFillTx/>
                  <a:latin typeface="Consolas" panose="020B0609020204030204" pitchFamily="49" charset="0"/>
                  <a:ea typeface="Times New Roman" panose="02020603050405020304" pitchFamily="18" charset="0"/>
                  <a:cs typeface="Courier New" panose="02070309020205020404" pitchFamily="49" charset="0"/>
                </a:rPr>
                <a:t>        </a:t>
              </a:r>
              <a:r>
                <a:rPr kumimoji="0" lang="en-US" sz="1600" b="0" i="0" u="none" strike="noStrike" kern="1200" cap="none" spc="0" normalizeH="0" baseline="0" noProof="0">
                  <a:ln>
                    <a:noFill/>
                  </a:ln>
                  <a:solidFill>
                    <a:srgbClr val="0000FF"/>
                  </a:solidFill>
                  <a:effectLst/>
                  <a:uLnTx/>
                  <a:uFillTx/>
                  <a:latin typeface="Consolas" panose="020B0609020204030204" pitchFamily="49" charset="0"/>
                  <a:ea typeface="Times New Roman" panose="02020603050405020304" pitchFamily="18" charset="0"/>
                  <a:cs typeface="Courier New" panose="02070309020205020404" pitchFamily="49" charset="0"/>
                </a:rPr>
                <a:t>new</a:t>
              </a:r>
              <a:r>
                <a:rPr kumimoji="0" lang="en-US" sz="1600" b="0" i="0" u="none" strike="noStrike" kern="1200" cap="none" spc="0" normalizeH="0" baseline="0" noProof="0">
                  <a:ln>
                    <a:noFill/>
                  </a:ln>
                  <a:solidFill>
                    <a:srgbClr val="000000"/>
                  </a:solidFill>
                  <a:effectLst/>
                  <a:uLnTx/>
                  <a:uFillTx/>
                  <a:latin typeface="Consolas" panose="020B0609020204030204" pitchFamily="49" charset="0"/>
                  <a:ea typeface="Times New Roman" panose="02020603050405020304" pitchFamily="18" charset="0"/>
                  <a:cs typeface="Courier New" panose="02070309020205020404" pitchFamily="49" charset="0"/>
                </a:rPr>
                <a:t> </a:t>
              </a:r>
              <a:r>
                <a:rPr kumimoji="0" lang="en-US" sz="1600" b="0" i="0" u="none" strike="noStrike" kern="1200" cap="none" spc="0" normalizeH="0" baseline="0" noProof="0" err="1">
                  <a:ln>
                    <a:noFill/>
                  </a:ln>
                  <a:solidFill>
                    <a:srgbClr val="000000"/>
                  </a:solidFill>
                  <a:effectLst/>
                  <a:uLnTx/>
                  <a:uFillTx/>
                  <a:latin typeface="Consolas" panose="020B0609020204030204" pitchFamily="49" charset="0"/>
                  <a:ea typeface="Times New Roman" panose="02020603050405020304" pitchFamily="18" charset="0"/>
                  <a:cs typeface="Courier New" panose="02070309020205020404" pitchFamily="49" charset="0"/>
                </a:rPr>
                <a:t>ResizeSettings</a:t>
              </a:r>
              <a:r>
                <a:rPr kumimoji="0" lang="en-US" sz="1600" b="0" i="0" u="none" strike="noStrike" kern="1200" cap="none" spc="0" normalizeH="0" baseline="0" noProof="0">
                  <a:ln>
                    <a:noFill/>
                  </a:ln>
                  <a:solidFill>
                    <a:srgbClr val="000000"/>
                  </a:solidFill>
                  <a:effectLst/>
                  <a:uLnTx/>
                  <a:uFillTx/>
                  <a:latin typeface="Consolas" panose="020B0609020204030204" pitchFamily="49" charset="0"/>
                  <a:ea typeface="Times New Roman" panose="02020603050405020304" pitchFamily="18" charset="0"/>
                  <a:cs typeface="Courier New" panose="02070309020205020404" pitchFamily="49" charset="0"/>
                </a:rPr>
                <a:t>(640, 400, </a:t>
              </a:r>
              <a:r>
                <a:rPr kumimoji="0" lang="en-US" sz="1600" b="0" i="0" u="none" strike="noStrike" kern="1200" cap="none" spc="0" normalizeH="0" baseline="0" noProof="0" err="1">
                  <a:ln>
                    <a:noFill/>
                  </a:ln>
                  <a:solidFill>
                    <a:srgbClr val="000000"/>
                  </a:solidFill>
                  <a:effectLst/>
                  <a:uLnTx/>
                  <a:uFillTx/>
                  <a:latin typeface="Consolas" panose="020B0609020204030204" pitchFamily="49" charset="0"/>
                  <a:ea typeface="Times New Roman" panose="02020603050405020304" pitchFamily="18" charset="0"/>
                  <a:cs typeface="Courier New" panose="02070309020205020404" pitchFamily="49" charset="0"/>
                </a:rPr>
                <a:t>FitMode.Max</a:t>
              </a:r>
              <a:r>
                <a:rPr kumimoji="0" lang="en-US" sz="1600" b="0" i="0" u="none" strike="noStrike" kern="1200" cap="none" spc="0" normalizeH="0" baseline="0" noProof="0">
                  <a:ln>
                    <a:noFill/>
                  </a:ln>
                  <a:solidFill>
                    <a:srgbClr val="000000"/>
                  </a:solidFill>
                  <a:effectLst/>
                  <a:uLnTx/>
                  <a:uFillTx/>
                  <a:latin typeface="Consolas" panose="020B0609020204030204" pitchFamily="49" charset="0"/>
                  <a:ea typeface="Times New Roman" panose="02020603050405020304" pitchFamily="18" charset="0"/>
                  <a:cs typeface="Courier New" panose="02070309020205020404" pitchFamily="49" charset="0"/>
                </a:rPr>
                <a:t>, </a:t>
              </a:r>
              <a:r>
                <a:rPr kumimoji="0" lang="en-US" sz="1600" b="0" i="0" u="none" strike="noStrike" kern="1200" cap="none" spc="0" normalizeH="0" baseline="0" noProof="0">
                  <a:ln>
                    <a:noFill/>
                  </a:ln>
                  <a:solidFill>
                    <a:srgbClr val="0000FF"/>
                  </a:solidFill>
                  <a:effectLst/>
                  <a:uLnTx/>
                  <a:uFillTx/>
                  <a:latin typeface="Consolas" panose="020B0609020204030204" pitchFamily="49" charset="0"/>
                  <a:ea typeface="Times New Roman" panose="02020603050405020304" pitchFamily="18" charset="0"/>
                  <a:cs typeface="Courier New" panose="02070309020205020404" pitchFamily="49" charset="0"/>
                </a:rPr>
                <a:t>null</a:t>
              </a:r>
              <a:r>
                <a:rPr kumimoji="0" lang="en-US" sz="1600" b="0" i="0" u="none" strike="noStrike" kern="1200" cap="none" spc="0" normalizeH="0" baseline="0" noProof="0">
                  <a:ln>
                    <a:noFill/>
                  </a:ln>
                  <a:solidFill>
                    <a:srgbClr val="000000"/>
                  </a:solidFill>
                  <a:effectLst/>
                  <a:uLnTx/>
                  <a:uFillTx/>
                  <a:latin typeface="Consolas" panose="020B0609020204030204" pitchFamily="49" charset="0"/>
                  <a:ea typeface="Times New Roman" panose="02020603050405020304" pitchFamily="18" charset="0"/>
                  <a:cs typeface="Courier New" panose="02070309020205020404" pitchFamily="49" charset="0"/>
                </a:rPr>
                <a:t>), </a:t>
              </a:r>
              <a:r>
                <a:rPr kumimoji="0" lang="en-US" sz="1600" b="0" i="0" u="none" strike="noStrike" kern="1200" cap="none" spc="0" normalizeH="0" baseline="0" noProof="0">
                  <a:ln>
                    <a:noFill/>
                  </a:ln>
                  <a:solidFill>
                    <a:srgbClr val="0000FF"/>
                  </a:solidFill>
                  <a:effectLst/>
                  <a:uLnTx/>
                  <a:uFillTx/>
                  <a:latin typeface="Consolas" panose="020B0609020204030204" pitchFamily="49" charset="0"/>
                  <a:ea typeface="Times New Roman" panose="02020603050405020304" pitchFamily="18" charset="0"/>
                  <a:cs typeface="Courier New" panose="02070309020205020404" pitchFamily="49" charset="0"/>
                </a:rPr>
                <a:t>false</a:t>
              </a:r>
              <a:r>
                <a:rPr kumimoji="0" lang="en-US" sz="1600" b="0" i="0" u="none" strike="noStrike" kern="1200" cap="none" spc="0" normalizeH="0" baseline="0" noProof="0">
                  <a:ln>
                    <a:noFill/>
                  </a:ln>
                  <a:solidFill>
                    <a:srgbClr val="000000"/>
                  </a:solidFill>
                  <a:effectLst/>
                  <a:uLnTx/>
                  <a:uFillTx/>
                  <a:latin typeface="Consolas" panose="020B0609020204030204" pitchFamily="49" charset="0"/>
                  <a:ea typeface="Times New Roman" panose="02020603050405020304" pitchFamily="18" charset="0"/>
                  <a:cs typeface="Courier New" panose="02070309020205020404" pitchFamily="49" charset="0"/>
                </a:rPr>
                <a:t>);</a:t>
              </a:r>
              <a:endParaRPr kumimoji="0" lang="en-US" sz="1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11" rtl="0" eaLnBrk="1" fontAlgn="auto" latinLnBrk="0" hangingPunct="1">
                <a:lnSpc>
                  <a:spcPct val="100000"/>
                </a:lnSpc>
                <a:spcBef>
                  <a:spcPts val="0"/>
                </a:spcBef>
                <a:spcAft>
                  <a:spcPts val="0"/>
                </a:spcAft>
                <a:buClrTx/>
                <a:buSzTx/>
                <a:buFontTx/>
                <a:buNone/>
                <a:tabLst>
                  <a:tab pos="581667" algn="l"/>
                  <a:tab pos="1163334" algn="l"/>
                  <a:tab pos="1745001" algn="l"/>
                  <a:tab pos="2326668" algn="l"/>
                  <a:tab pos="2908335" algn="l"/>
                  <a:tab pos="3490002" algn="l"/>
                  <a:tab pos="4071668" algn="l"/>
                  <a:tab pos="4653335" algn="l"/>
                  <a:tab pos="5235002" algn="l"/>
                  <a:tab pos="5816669" algn="l"/>
                  <a:tab pos="6398336" algn="l"/>
                  <a:tab pos="6980003" algn="l"/>
                  <a:tab pos="7561670" algn="l"/>
                  <a:tab pos="8143337" algn="l"/>
                  <a:tab pos="8725005" algn="l"/>
                  <a:tab pos="9306672" algn="l"/>
                </a:tabLst>
                <a:defRPr/>
              </a:pPr>
              <a:r>
                <a:rPr kumimoji="0" lang="en-US" sz="1600" b="0" i="0" u="none" strike="noStrike" kern="1200" cap="none" spc="0" normalizeH="0" baseline="0" noProof="0">
                  <a:ln>
                    <a:noFill/>
                  </a:ln>
                  <a:solidFill>
                    <a:srgbClr val="000000"/>
                  </a:solidFill>
                  <a:effectLst/>
                  <a:uLnTx/>
                  <a:uFillTx/>
                  <a:latin typeface="Consolas" panose="020B0609020204030204" pitchFamily="49" charset="0"/>
                  <a:ea typeface="Times New Roman" panose="02020603050405020304" pitchFamily="18" charset="0"/>
                  <a:cs typeface="Courier New" panose="02070309020205020404" pitchFamily="49" charset="0"/>
                </a:rPr>
                <a:t>}</a:t>
              </a:r>
              <a:endParaRPr kumimoji="0" lang="en-US" sz="1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11"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11"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5" name="Group 24"/>
          <p:cNvGrpSpPr/>
          <p:nvPr/>
        </p:nvGrpSpPr>
        <p:grpSpPr>
          <a:xfrm>
            <a:off x="7767261" y="1587573"/>
            <a:ext cx="4182555" cy="4347516"/>
            <a:chOff x="7634342" y="1721659"/>
            <a:chExt cx="4182555" cy="4347516"/>
          </a:xfrm>
        </p:grpSpPr>
        <p:sp>
          <p:nvSpPr>
            <p:cNvPr id="20" name="TextBox 19"/>
            <p:cNvSpPr txBox="1"/>
            <p:nvPr/>
          </p:nvSpPr>
          <p:spPr>
            <a:xfrm>
              <a:off x="7634342" y="2100268"/>
              <a:ext cx="4182555" cy="3968907"/>
            </a:xfrm>
            <a:prstGeom prst="rect">
              <a:avLst/>
            </a:prstGeom>
            <a:solidFill>
              <a:schemeClr val="bg2"/>
            </a:solidFill>
          </p:spPr>
          <p:txBody>
            <a:bodyPr wrap="none" rtlCol="0">
              <a:spAutoFit/>
            </a:bodyPr>
            <a:lstStyle/>
            <a:p>
              <a:pPr marL="0" marR="0" lvl="0" indent="0" algn="l" defTabSz="914411" rtl="0" eaLnBrk="1" fontAlgn="auto" latinLnBrk="0" hangingPunct="1">
                <a:lnSpc>
                  <a:spcPct val="100000"/>
                </a:lnSpc>
                <a:spcBef>
                  <a:spcPts val="0"/>
                </a:spcBef>
                <a:spcAft>
                  <a:spcPts val="0"/>
                </a:spcAft>
                <a:buClrTx/>
                <a:buSzTx/>
                <a:buFontTx/>
                <a:buNone/>
                <a:tabLst>
                  <a:tab pos="581667" algn="l"/>
                  <a:tab pos="1163334" algn="l"/>
                  <a:tab pos="1745001" algn="l"/>
                  <a:tab pos="2326668" algn="l"/>
                  <a:tab pos="2908335" algn="l"/>
                  <a:tab pos="3490002" algn="l"/>
                  <a:tab pos="4071668" algn="l"/>
                  <a:tab pos="4653335" algn="l"/>
                  <a:tab pos="5235002" algn="l"/>
                  <a:tab pos="5816669" algn="l"/>
                  <a:tab pos="6398336" algn="l"/>
                  <a:tab pos="6980003" algn="l"/>
                  <a:tab pos="7561670" algn="l"/>
                  <a:tab pos="8143337" algn="l"/>
                  <a:tab pos="8725005" algn="l"/>
                  <a:tab pos="9306672" algn="l"/>
                </a:tabLst>
                <a:defRPr/>
              </a:pPr>
              <a:r>
                <a:rPr kumimoji="0" lang="en-US" sz="1300" b="0" i="0" u="none" strike="noStrike" kern="1200" cap="none" spc="0" normalizeH="0" baseline="0" noProof="0">
                  <a:ln>
                    <a:noFill/>
                  </a:ln>
                  <a:solidFill>
                    <a:srgbClr val="000000"/>
                  </a:solidFill>
                  <a:effectLst/>
                  <a:uLnTx/>
                  <a:uFillTx/>
                  <a:latin typeface="Consolas" panose="020B0609020204030204" pitchFamily="49" charset="0"/>
                  <a:ea typeface="Times New Roman" panose="02020603050405020304" pitchFamily="18" charset="0"/>
                  <a:cs typeface="Courier New" panose="02070309020205020404" pitchFamily="49" charset="0"/>
                </a:rPr>
                <a:t>{</a:t>
              </a:r>
              <a:endParaRPr kumimoji="0" lang="en-US" sz="13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11" rtl="0" eaLnBrk="1" fontAlgn="auto" latinLnBrk="0" hangingPunct="1">
                <a:lnSpc>
                  <a:spcPct val="100000"/>
                </a:lnSpc>
                <a:spcBef>
                  <a:spcPts val="0"/>
                </a:spcBef>
                <a:spcAft>
                  <a:spcPts val="0"/>
                </a:spcAft>
                <a:buClrTx/>
                <a:buSzTx/>
                <a:buFontTx/>
                <a:buNone/>
                <a:tabLst>
                  <a:tab pos="581667" algn="l"/>
                  <a:tab pos="1163334" algn="l"/>
                  <a:tab pos="1745001" algn="l"/>
                  <a:tab pos="2326668" algn="l"/>
                  <a:tab pos="2908335" algn="l"/>
                  <a:tab pos="3490002" algn="l"/>
                  <a:tab pos="4071668" algn="l"/>
                  <a:tab pos="4653335" algn="l"/>
                  <a:tab pos="5235002" algn="l"/>
                  <a:tab pos="5816669" algn="l"/>
                  <a:tab pos="6398336" algn="l"/>
                  <a:tab pos="6980003" algn="l"/>
                  <a:tab pos="7561670" algn="l"/>
                  <a:tab pos="8143337" algn="l"/>
                  <a:tab pos="8725005" algn="l"/>
                  <a:tab pos="9306672" algn="l"/>
                </a:tabLst>
                <a:defRPr/>
              </a:pPr>
              <a:r>
                <a:rPr kumimoji="0" lang="en-US" sz="1300" b="0" i="0" u="none" strike="noStrike" kern="1200" cap="none" spc="0" normalizeH="0" baseline="0" noProof="0">
                  <a:ln>
                    <a:noFill/>
                  </a:ln>
                  <a:solidFill>
                    <a:srgbClr val="000000"/>
                  </a:solidFill>
                  <a:effectLst/>
                  <a:uLnTx/>
                  <a:uFillTx/>
                  <a:latin typeface="Consolas" panose="020B0609020204030204" pitchFamily="49" charset="0"/>
                  <a:ea typeface="Times New Roman" panose="02020603050405020304" pitchFamily="18" charset="0"/>
                  <a:cs typeface="Courier New" panose="02070309020205020404" pitchFamily="49" charset="0"/>
                </a:rPr>
                <a:t>  </a:t>
              </a:r>
              <a:r>
                <a:rPr kumimoji="0" lang="en-US" sz="1300" b="0" i="0" u="none" strike="noStrike" kern="1200" cap="none" spc="0" normalizeH="0" baseline="0" noProof="0">
                  <a:ln>
                    <a:noFill/>
                  </a:ln>
                  <a:solidFill>
                    <a:srgbClr val="2E75B6"/>
                  </a:solidFill>
                  <a:effectLst/>
                  <a:uLnTx/>
                  <a:uFillTx/>
                  <a:latin typeface="Consolas" panose="020B0609020204030204" pitchFamily="49" charset="0"/>
                  <a:ea typeface="Times New Roman" panose="02020603050405020304" pitchFamily="18" charset="0"/>
                  <a:cs typeface="Courier New" panose="02070309020205020404" pitchFamily="49" charset="0"/>
                </a:rPr>
                <a:t>"bindings"</a:t>
              </a:r>
              <a:r>
                <a:rPr kumimoji="0" lang="en-US" sz="1300" b="0" i="0" u="none" strike="noStrike" kern="1200" cap="none" spc="0" normalizeH="0" baseline="0" noProof="0">
                  <a:ln>
                    <a:noFill/>
                  </a:ln>
                  <a:solidFill>
                    <a:srgbClr val="000000"/>
                  </a:solidFill>
                  <a:effectLst/>
                  <a:uLnTx/>
                  <a:uFillTx/>
                  <a:latin typeface="Consolas" panose="020B0609020204030204" pitchFamily="49" charset="0"/>
                  <a:ea typeface="Times New Roman" panose="02020603050405020304" pitchFamily="18" charset="0"/>
                  <a:cs typeface="Courier New" panose="02070309020205020404" pitchFamily="49" charset="0"/>
                </a:rPr>
                <a:t>: [</a:t>
              </a:r>
              <a:endParaRPr kumimoji="0" lang="en-US" sz="13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11" rtl="0" eaLnBrk="1" fontAlgn="auto" latinLnBrk="0" hangingPunct="1">
                <a:lnSpc>
                  <a:spcPct val="100000"/>
                </a:lnSpc>
                <a:spcBef>
                  <a:spcPts val="0"/>
                </a:spcBef>
                <a:spcAft>
                  <a:spcPts val="0"/>
                </a:spcAft>
                <a:buClrTx/>
                <a:buSzTx/>
                <a:buFontTx/>
                <a:buNone/>
                <a:tabLst>
                  <a:tab pos="581667" algn="l"/>
                  <a:tab pos="1163334" algn="l"/>
                  <a:tab pos="1745001" algn="l"/>
                  <a:tab pos="2326668" algn="l"/>
                  <a:tab pos="2908335" algn="l"/>
                  <a:tab pos="3490002" algn="l"/>
                  <a:tab pos="4071668" algn="l"/>
                  <a:tab pos="4653335" algn="l"/>
                  <a:tab pos="5235002" algn="l"/>
                  <a:tab pos="5816669" algn="l"/>
                  <a:tab pos="6398336" algn="l"/>
                  <a:tab pos="6980003" algn="l"/>
                  <a:tab pos="7561670" algn="l"/>
                  <a:tab pos="8143337" algn="l"/>
                  <a:tab pos="8725005" algn="l"/>
                  <a:tab pos="9306672" algn="l"/>
                </a:tabLst>
                <a:defRPr/>
              </a:pPr>
              <a:r>
                <a:rPr kumimoji="0" lang="en-US" sz="1300" b="0" i="0" u="none" strike="noStrike" kern="1200" cap="none" spc="0" normalizeH="0" baseline="0" noProof="0">
                  <a:ln>
                    <a:noFill/>
                  </a:ln>
                  <a:solidFill>
                    <a:srgbClr val="000000"/>
                  </a:solidFill>
                  <a:effectLst/>
                  <a:uLnTx/>
                  <a:uFillTx/>
                  <a:latin typeface="Consolas" panose="020B0609020204030204" pitchFamily="49" charset="0"/>
                  <a:ea typeface="Times New Roman" panose="02020603050405020304" pitchFamily="18" charset="0"/>
                  <a:cs typeface="Courier New" panose="02070309020205020404" pitchFamily="49" charset="0"/>
                </a:rPr>
                <a:t>    {</a:t>
              </a:r>
              <a:endParaRPr kumimoji="0" lang="en-US" sz="13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11" rtl="0" eaLnBrk="1" fontAlgn="auto" latinLnBrk="0" hangingPunct="1">
                <a:lnSpc>
                  <a:spcPct val="100000"/>
                </a:lnSpc>
                <a:spcBef>
                  <a:spcPts val="0"/>
                </a:spcBef>
                <a:spcAft>
                  <a:spcPts val="0"/>
                </a:spcAft>
                <a:buClrTx/>
                <a:buSzTx/>
                <a:buFontTx/>
                <a:buNone/>
                <a:tabLst>
                  <a:tab pos="581667" algn="l"/>
                  <a:tab pos="1163334" algn="l"/>
                  <a:tab pos="1745001" algn="l"/>
                  <a:tab pos="2326668" algn="l"/>
                  <a:tab pos="2908335" algn="l"/>
                  <a:tab pos="3490002" algn="l"/>
                  <a:tab pos="4071668" algn="l"/>
                  <a:tab pos="4653335" algn="l"/>
                  <a:tab pos="5235002" algn="l"/>
                  <a:tab pos="5816669" algn="l"/>
                  <a:tab pos="6398336" algn="l"/>
                  <a:tab pos="6980003" algn="l"/>
                  <a:tab pos="7561670" algn="l"/>
                  <a:tab pos="8143337" algn="l"/>
                  <a:tab pos="8725005" algn="l"/>
                  <a:tab pos="9306672" algn="l"/>
                </a:tabLst>
                <a:defRPr/>
              </a:pPr>
              <a:r>
                <a:rPr kumimoji="0" lang="en-US" sz="1300" b="0" i="0" u="none" strike="noStrike" kern="1200" cap="none" spc="0" normalizeH="0" baseline="0" noProof="0">
                  <a:ln>
                    <a:noFill/>
                  </a:ln>
                  <a:solidFill>
                    <a:srgbClr val="000000"/>
                  </a:solidFill>
                  <a:effectLst/>
                  <a:uLnTx/>
                  <a:uFillTx/>
                  <a:latin typeface="Consolas" panose="020B0609020204030204" pitchFamily="49" charset="0"/>
                  <a:ea typeface="Times New Roman" panose="02020603050405020304" pitchFamily="18" charset="0"/>
                  <a:cs typeface="Courier New" panose="02070309020205020404" pitchFamily="49" charset="0"/>
                </a:rPr>
                <a:t>      </a:t>
              </a:r>
              <a:r>
                <a:rPr kumimoji="0" lang="en-US" sz="1300" b="0" i="0" u="none" strike="noStrike" kern="1200" cap="none" spc="0" normalizeH="0" baseline="0" noProof="0">
                  <a:ln>
                    <a:noFill/>
                  </a:ln>
                  <a:solidFill>
                    <a:srgbClr val="2E75B6"/>
                  </a:solidFill>
                  <a:effectLst/>
                  <a:uLnTx/>
                  <a:uFillTx/>
                  <a:latin typeface="Consolas" panose="020B0609020204030204" pitchFamily="49" charset="0"/>
                  <a:ea typeface="Times New Roman" panose="02020603050405020304" pitchFamily="18" charset="0"/>
                  <a:cs typeface="Courier New" panose="02070309020205020404" pitchFamily="49" charset="0"/>
                </a:rPr>
                <a:t>"name"</a:t>
              </a:r>
              <a:r>
                <a:rPr kumimoji="0" lang="en-US" sz="1300" b="0" i="0" u="none" strike="noStrike" kern="1200" cap="none" spc="0" normalizeH="0" baseline="0" noProof="0">
                  <a:ln>
                    <a:noFill/>
                  </a:ln>
                  <a:solidFill>
                    <a:srgbClr val="000000"/>
                  </a:solidFill>
                  <a:effectLst/>
                  <a:uLnTx/>
                  <a:uFillTx/>
                  <a:latin typeface="Consolas" panose="020B0609020204030204" pitchFamily="49" charset="0"/>
                  <a:ea typeface="Times New Roman" panose="02020603050405020304" pitchFamily="18" charset="0"/>
                  <a:cs typeface="Courier New" panose="02070309020205020404" pitchFamily="49" charset="0"/>
                </a:rPr>
                <a:t>: </a:t>
              </a:r>
              <a:r>
                <a:rPr kumimoji="0" lang="en-US" sz="1300" b="0" i="0" u="none" strike="noStrike" kern="1200" cap="none" spc="0" normalizeH="0" baseline="0" noProof="0">
                  <a:ln>
                    <a:noFill/>
                  </a:ln>
                  <a:solidFill>
                    <a:srgbClr val="A31515"/>
                  </a:solidFill>
                  <a:effectLst/>
                  <a:uLnTx/>
                  <a:uFillTx/>
                  <a:latin typeface="Consolas" panose="020B0609020204030204" pitchFamily="49" charset="0"/>
                  <a:ea typeface="Times New Roman" panose="02020603050405020304" pitchFamily="18" charset="0"/>
                  <a:cs typeface="Courier New" panose="02070309020205020404" pitchFamily="49" charset="0"/>
                </a:rPr>
                <a:t>"image"</a:t>
              </a:r>
              <a:r>
                <a:rPr kumimoji="0" lang="en-US" sz="1300" b="0" i="0" u="none" strike="noStrike" kern="1200" cap="none" spc="0" normalizeH="0" baseline="0" noProof="0">
                  <a:ln>
                    <a:noFill/>
                  </a:ln>
                  <a:solidFill>
                    <a:srgbClr val="000000"/>
                  </a:solidFill>
                  <a:effectLst/>
                  <a:uLnTx/>
                  <a:uFillTx/>
                  <a:latin typeface="Consolas" panose="020B0609020204030204" pitchFamily="49" charset="0"/>
                  <a:ea typeface="Times New Roman" panose="02020603050405020304" pitchFamily="18" charset="0"/>
                  <a:cs typeface="Courier New" panose="02070309020205020404" pitchFamily="49" charset="0"/>
                </a:rPr>
                <a:t>,</a:t>
              </a:r>
              <a:endParaRPr kumimoji="0" lang="en-US" sz="13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11" rtl="0" eaLnBrk="1" fontAlgn="auto" latinLnBrk="0" hangingPunct="1">
                <a:lnSpc>
                  <a:spcPct val="100000"/>
                </a:lnSpc>
                <a:spcBef>
                  <a:spcPts val="0"/>
                </a:spcBef>
                <a:spcAft>
                  <a:spcPts val="0"/>
                </a:spcAft>
                <a:buClrTx/>
                <a:buSzTx/>
                <a:buFontTx/>
                <a:buNone/>
                <a:tabLst>
                  <a:tab pos="581667" algn="l"/>
                  <a:tab pos="1163334" algn="l"/>
                  <a:tab pos="1745001" algn="l"/>
                  <a:tab pos="2326668" algn="l"/>
                  <a:tab pos="2908335" algn="l"/>
                  <a:tab pos="3490002" algn="l"/>
                  <a:tab pos="4071668" algn="l"/>
                  <a:tab pos="4653335" algn="l"/>
                  <a:tab pos="5235002" algn="l"/>
                  <a:tab pos="5816669" algn="l"/>
                  <a:tab pos="6398336" algn="l"/>
                  <a:tab pos="6980003" algn="l"/>
                  <a:tab pos="7561670" algn="l"/>
                  <a:tab pos="8143337" algn="l"/>
                  <a:tab pos="8725005" algn="l"/>
                  <a:tab pos="9306672" algn="l"/>
                </a:tabLst>
                <a:defRPr/>
              </a:pPr>
              <a:r>
                <a:rPr kumimoji="0" lang="en-US" sz="1300" b="0" i="0" u="none" strike="noStrike" kern="1200" cap="none" spc="0" normalizeH="0" baseline="0" noProof="0">
                  <a:ln>
                    <a:noFill/>
                  </a:ln>
                  <a:solidFill>
                    <a:srgbClr val="000000"/>
                  </a:solidFill>
                  <a:effectLst/>
                  <a:uLnTx/>
                  <a:uFillTx/>
                  <a:latin typeface="Consolas" panose="020B0609020204030204" pitchFamily="49" charset="0"/>
                  <a:ea typeface="Times New Roman" panose="02020603050405020304" pitchFamily="18" charset="0"/>
                  <a:cs typeface="Courier New" panose="02070309020205020404" pitchFamily="49" charset="0"/>
                </a:rPr>
                <a:t>      </a:t>
              </a:r>
              <a:r>
                <a:rPr kumimoji="0" lang="en-US" sz="1300" b="0" i="0" u="none" strike="noStrike" kern="1200" cap="none" spc="0" normalizeH="0" baseline="0" noProof="0">
                  <a:ln>
                    <a:noFill/>
                  </a:ln>
                  <a:solidFill>
                    <a:srgbClr val="2E75B6"/>
                  </a:solidFill>
                  <a:effectLst/>
                  <a:uLnTx/>
                  <a:uFillTx/>
                  <a:latin typeface="Consolas" panose="020B0609020204030204" pitchFamily="49" charset="0"/>
                  <a:ea typeface="Times New Roman" panose="02020603050405020304" pitchFamily="18" charset="0"/>
                  <a:cs typeface="Courier New" panose="02070309020205020404" pitchFamily="49" charset="0"/>
                </a:rPr>
                <a:t>"type"</a:t>
              </a:r>
              <a:r>
                <a:rPr kumimoji="0" lang="en-US" sz="1300" b="0" i="0" u="none" strike="noStrike" kern="1200" cap="none" spc="0" normalizeH="0" baseline="0" noProof="0">
                  <a:ln>
                    <a:noFill/>
                  </a:ln>
                  <a:solidFill>
                    <a:srgbClr val="000000"/>
                  </a:solidFill>
                  <a:effectLst/>
                  <a:uLnTx/>
                  <a:uFillTx/>
                  <a:latin typeface="Consolas" panose="020B0609020204030204" pitchFamily="49" charset="0"/>
                  <a:ea typeface="Times New Roman" panose="02020603050405020304" pitchFamily="18" charset="0"/>
                  <a:cs typeface="Courier New" panose="02070309020205020404" pitchFamily="49" charset="0"/>
                </a:rPr>
                <a:t>: </a:t>
              </a:r>
              <a:r>
                <a:rPr kumimoji="0" lang="en-US" sz="1300" b="0" i="0" u="none" strike="noStrike" kern="1200" cap="none" spc="0" normalizeH="0" baseline="0" noProof="0">
                  <a:ln>
                    <a:noFill/>
                  </a:ln>
                  <a:solidFill>
                    <a:srgbClr val="A31515"/>
                  </a:solidFill>
                  <a:effectLst/>
                  <a:uLnTx/>
                  <a:uFillTx/>
                  <a:latin typeface="Consolas" panose="020B0609020204030204" pitchFamily="49" charset="0"/>
                  <a:ea typeface="Times New Roman" panose="02020603050405020304" pitchFamily="18" charset="0"/>
                  <a:cs typeface="Courier New" panose="02070309020205020404" pitchFamily="49" charset="0"/>
                </a:rPr>
                <a:t>"</a:t>
              </a:r>
              <a:r>
                <a:rPr kumimoji="0" lang="en-US" sz="1300" b="0" i="0" u="none" strike="noStrike" kern="1200" cap="none" spc="0" normalizeH="0" baseline="0" noProof="0" err="1">
                  <a:ln>
                    <a:noFill/>
                  </a:ln>
                  <a:solidFill>
                    <a:srgbClr val="A31515"/>
                  </a:solidFill>
                  <a:effectLst/>
                  <a:uLnTx/>
                  <a:uFillTx/>
                  <a:latin typeface="Consolas" panose="020B0609020204030204" pitchFamily="49" charset="0"/>
                  <a:ea typeface="Times New Roman" panose="02020603050405020304" pitchFamily="18" charset="0"/>
                  <a:cs typeface="Courier New" panose="02070309020205020404" pitchFamily="49" charset="0"/>
                </a:rPr>
                <a:t>blobTrigger</a:t>
              </a:r>
              <a:r>
                <a:rPr kumimoji="0" lang="en-US" sz="1300" b="0" i="0" u="none" strike="noStrike" kern="1200" cap="none" spc="0" normalizeH="0" baseline="0" noProof="0">
                  <a:ln>
                    <a:noFill/>
                  </a:ln>
                  <a:solidFill>
                    <a:srgbClr val="A31515"/>
                  </a:solidFill>
                  <a:effectLst/>
                  <a:uLnTx/>
                  <a:uFillTx/>
                  <a:latin typeface="Consolas" panose="020B0609020204030204" pitchFamily="49" charset="0"/>
                  <a:ea typeface="Times New Roman" panose="02020603050405020304" pitchFamily="18" charset="0"/>
                  <a:cs typeface="Courier New" panose="02070309020205020404" pitchFamily="49" charset="0"/>
                </a:rPr>
                <a:t>"</a:t>
              </a:r>
              <a:r>
                <a:rPr kumimoji="0" lang="en-US" sz="1300" b="0" i="0" u="none" strike="noStrike" kern="1200" cap="none" spc="0" normalizeH="0" baseline="0" noProof="0">
                  <a:ln>
                    <a:noFill/>
                  </a:ln>
                  <a:solidFill>
                    <a:srgbClr val="000000"/>
                  </a:solidFill>
                  <a:effectLst/>
                  <a:uLnTx/>
                  <a:uFillTx/>
                  <a:latin typeface="Consolas" panose="020B0609020204030204" pitchFamily="49" charset="0"/>
                  <a:ea typeface="Times New Roman" panose="02020603050405020304" pitchFamily="18" charset="0"/>
                  <a:cs typeface="Courier New" panose="02070309020205020404" pitchFamily="49" charset="0"/>
                </a:rPr>
                <a:t>,</a:t>
              </a:r>
              <a:endParaRPr kumimoji="0" lang="en-US" sz="13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11" rtl="0" eaLnBrk="1" fontAlgn="auto" latinLnBrk="0" hangingPunct="1">
                <a:lnSpc>
                  <a:spcPct val="100000"/>
                </a:lnSpc>
                <a:spcBef>
                  <a:spcPts val="0"/>
                </a:spcBef>
                <a:spcAft>
                  <a:spcPts val="0"/>
                </a:spcAft>
                <a:buClrTx/>
                <a:buSzTx/>
                <a:buFontTx/>
                <a:buNone/>
                <a:tabLst>
                  <a:tab pos="581667" algn="l"/>
                  <a:tab pos="1163334" algn="l"/>
                  <a:tab pos="1745001" algn="l"/>
                  <a:tab pos="2326668" algn="l"/>
                  <a:tab pos="2908335" algn="l"/>
                  <a:tab pos="3490002" algn="l"/>
                  <a:tab pos="4071668" algn="l"/>
                  <a:tab pos="4653335" algn="l"/>
                  <a:tab pos="5235002" algn="l"/>
                  <a:tab pos="5816669" algn="l"/>
                  <a:tab pos="6398336" algn="l"/>
                  <a:tab pos="6980003" algn="l"/>
                  <a:tab pos="7561670" algn="l"/>
                  <a:tab pos="8143337" algn="l"/>
                  <a:tab pos="8725005" algn="l"/>
                  <a:tab pos="9306672" algn="l"/>
                </a:tabLst>
                <a:defRPr/>
              </a:pPr>
              <a:r>
                <a:rPr kumimoji="0" lang="en-US" sz="1300" b="0" i="0" u="none" strike="noStrike" kern="1200" cap="none" spc="0" normalizeH="0" baseline="0" noProof="0">
                  <a:ln>
                    <a:noFill/>
                  </a:ln>
                  <a:solidFill>
                    <a:srgbClr val="000000"/>
                  </a:solidFill>
                  <a:effectLst/>
                  <a:uLnTx/>
                  <a:uFillTx/>
                  <a:latin typeface="Consolas" panose="020B0609020204030204" pitchFamily="49" charset="0"/>
                  <a:ea typeface="Times New Roman" panose="02020603050405020304" pitchFamily="18" charset="0"/>
                  <a:cs typeface="Courier New" panose="02070309020205020404" pitchFamily="49" charset="0"/>
                </a:rPr>
                <a:t>      </a:t>
              </a:r>
              <a:r>
                <a:rPr kumimoji="0" lang="en-US" sz="1300" b="0" i="0" u="none" strike="noStrike" kern="1200" cap="none" spc="0" normalizeH="0" baseline="0" noProof="0">
                  <a:ln>
                    <a:noFill/>
                  </a:ln>
                  <a:solidFill>
                    <a:srgbClr val="2E75B6"/>
                  </a:solidFill>
                  <a:effectLst/>
                  <a:uLnTx/>
                  <a:uFillTx/>
                  <a:latin typeface="Consolas" panose="020B0609020204030204" pitchFamily="49" charset="0"/>
                  <a:ea typeface="Times New Roman" panose="02020603050405020304" pitchFamily="18" charset="0"/>
                  <a:cs typeface="Courier New" panose="02070309020205020404" pitchFamily="49" charset="0"/>
                </a:rPr>
                <a:t>"direction"</a:t>
              </a:r>
              <a:r>
                <a:rPr kumimoji="0" lang="en-US" sz="1300" b="0" i="0" u="none" strike="noStrike" kern="1200" cap="none" spc="0" normalizeH="0" baseline="0" noProof="0">
                  <a:ln>
                    <a:noFill/>
                  </a:ln>
                  <a:solidFill>
                    <a:srgbClr val="000000"/>
                  </a:solidFill>
                  <a:effectLst/>
                  <a:uLnTx/>
                  <a:uFillTx/>
                  <a:latin typeface="Consolas" panose="020B0609020204030204" pitchFamily="49" charset="0"/>
                  <a:ea typeface="Times New Roman" panose="02020603050405020304" pitchFamily="18" charset="0"/>
                  <a:cs typeface="Courier New" panose="02070309020205020404" pitchFamily="49" charset="0"/>
                </a:rPr>
                <a:t>: </a:t>
              </a:r>
              <a:r>
                <a:rPr kumimoji="0" lang="en-US" sz="1300" b="0" i="0" u="none" strike="noStrike" kern="1200" cap="none" spc="0" normalizeH="0" baseline="0" noProof="0">
                  <a:ln>
                    <a:noFill/>
                  </a:ln>
                  <a:solidFill>
                    <a:srgbClr val="A31515"/>
                  </a:solidFill>
                  <a:effectLst/>
                  <a:uLnTx/>
                  <a:uFillTx/>
                  <a:latin typeface="Consolas" panose="020B0609020204030204" pitchFamily="49" charset="0"/>
                  <a:ea typeface="Times New Roman" panose="02020603050405020304" pitchFamily="18" charset="0"/>
                  <a:cs typeface="Courier New" panose="02070309020205020404" pitchFamily="49" charset="0"/>
                </a:rPr>
                <a:t>"in"</a:t>
              </a:r>
              <a:r>
                <a:rPr kumimoji="0" lang="en-US" sz="1300" b="0" i="0" u="none" strike="noStrike" kern="1200" cap="none" spc="0" normalizeH="0" baseline="0" noProof="0">
                  <a:ln>
                    <a:noFill/>
                  </a:ln>
                  <a:solidFill>
                    <a:srgbClr val="000000"/>
                  </a:solidFill>
                  <a:effectLst/>
                  <a:uLnTx/>
                  <a:uFillTx/>
                  <a:latin typeface="Consolas" panose="020B0609020204030204" pitchFamily="49" charset="0"/>
                  <a:ea typeface="Times New Roman" panose="02020603050405020304" pitchFamily="18" charset="0"/>
                  <a:cs typeface="Courier New" panose="02070309020205020404" pitchFamily="49" charset="0"/>
                </a:rPr>
                <a:t>,</a:t>
              </a:r>
              <a:endParaRPr kumimoji="0" lang="en-US" sz="13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11" rtl="0" eaLnBrk="1" fontAlgn="auto" latinLnBrk="0" hangingPunct="1">
                <a:lnSpc>
                  <a:spcPct val="100000"/>
                </a:lnSpc>
                <a:spcBef>
                  <a:spcPts val="0"/>
                </a:spcBef>
                <a:spcAft>
                  <a:spcPts val="0"/>
                </a:spcAft>
                <a:buClrTx/>
                <a:buSzTx/>
                <a:buFontTx/>
                <a:buNone/>
                <a:tabLst>
                  <a:tab pos="581667" algn="l"/>
                  <a:tab pos="1163334" algn="l"/>
                  <a:tab pos="1745001" algn="l"/>
                  <a:tab pos="2326668" algn="l"/>
                  <a:tab pos="2908335" algn="l"/>
                  <a:tab pos="3490002" algn="l"/>
                  <a:tab pos="4071668" algn="l"/>
                  <a:tab pos="4653335" algn="l"/>
                  <a:tab pos="5235002" algn="l"/>
                  <a:tab pos="5816669" algn="l"/>
                  <a:tab pos="6398336" algn="l"/>
                  <a:tab pos="6980003" algn="l"/>
                  <a:tab pos="7561670" algn="l"/>
                  <a:tab pos="8143337" algn="l"/>
                  <a:tab pos="8725005" algn="l"/>
                  <a:tab pos="9306672" algn="l"/>
                </a:tabLst>
                <a:defRPr/>
              </a:pPr>
              <a:r>
                <a:rPr kumimoji="0" lang="en-US" sz="1300" b="0" i="0" u="none" strike="noStrike" kern="1200" cap="none" spc="0" normalizeH="0" baseline="0" noProof="0">
                  <a:ln>
                    <a:noFill/>
                  </a:ln>
                  <a:solidFill>
                    <a:srgbClr val="000000"/>
                  </a:solidFill>
                  <a:effectLst/>
                  <a:uLnTx/>
                  <a:uFillTx/>
                  <a:latin typeface="Consolas" panose="020B0609020204030204" pitchFamily="49" charset="0"/>
                  <a:ea typeface="Times New Roman" panose="02020603050405020304" pitchFamily="18" charset="0"/>
                  <a:cs typeface="Courier New" panose="02070309020205020404" pitchFamily="49" charset="0"/>
                </a:rPr>
                <a:t>      </a:t>
              </a:r>
              <a:r>
                <a:rPr kumimoji="0" lang="en-US" sz="1300" b="0" i="0" u="none" strike="noStrike" kern="1200" cap="none" spc="0" normalizeH="0" baseline="0" noProof="0">
                  <a:ln>
                    <a:noFill/>
                  </a:ln>
                  <a:solidFill>
                    <a:srgbClr val="2E75B6"/>
                  </a:solidFill>
                  <a:effectLst/>
                  <a:uLnTx/>
                  <a:uFillTx/>
                  <a:latin typeface="Consolas" panose="020B0609020204030204" pitchFamily="49" charset="0"/>
                  <a:ea typeface="Times New Roman" panose="02020603050405020304" pitchFamily="18" charset="0"/>
                  <a:cs typeface="Courier New" panose="02070309020205020404" pitchFamily="49" charset="0"/>
                </a:rPr>
                <a:t>"path"</a:t>
              </a:r>
              <a:r>
                <a:rPr kumimoji="0" lang="en-US" sz="1300" b="0" i="0" u="none" strike="noStrike" kern="1200" cap="none" spc="0" normalizeH="0" baseline="0" noProof="0">
                  <a:ln>
                    <a:noFill/>
                  </a:ln>
                  <a:solidFill>
                    <a:srgbClr val="000000"/>
                  </a:solidFill>
                  <a:effectLst/>
                  <a:uLnTx/>
                  <a:uFillTx/>
                  <a:latin typeface="Consolas" panose="020B0609020204030204" pitchFamily="49" charset="0"/>
                  <a:ea typeface="Times New Roman" panose="02020603050405020304" pitchFamily="18" charset="0"/>
                  <a:cs typeface="Courier New" panose="02070309020205020404" pitchFamily="49" charset="0"/>
                </a:rPr>
                <a:t>: </a:t>
              </a:r>
              <a:r>
                <a:rPr kumimoji="0" lang="en-US" sz="1300" b="0" i="0" u="none" strike="noStrike" kern="1200" cap="none" spc="0" normalizeH="0" baseline="0" noProof="0">
                  <a:ln>
                    <a:noFill/>
                  </a:ln>
                  <a:solidFill>
                    <a:srgbClr val="A31515"/>
                  </a:solidFill>
                  <a:effectLst/>
                  <a:uLnTx/>
                  <a:uFillTx/>
                  <a:latin typeface="Consolas" panose="020B0609020204030204" pitchFamily="49" charset="0"/>
                  <a:ea typeface="Times New Roman" panose="02020603050405020304" pitchFamily="18" charset="0"/>
                  <a:cs typeface="Courier New" panose="02070309020205020404" pitchFamily="49" charset="0"/>
                </a:rPr>
                <a:t>"card-input/{filename}.jpg"</a:t>
              </a:r>
              <a:r>
                <a:rPr kumimoji="0" lang="en-US" sz="1300" b="0" i="0" u="none" strike="noStrike" kern="1200" cap="none" spc="0" normalizeH="0" baseline="0" noProof="0">
                  <a:ln>
                    <a:noFill/>
                  </a:ln>
                  <a:solidFill>
                    <a:srgbClr val="000000"/>
                  </a:solidFill>
                  <a:effectLst/>
                  <a:uLnTx/>
                  <a:uFillTx/>
                  <a:latin typeface="Consolas" panose="020B0609020204030204" pitchFamily="49" charset="0"/>
                  <a:ea typeface="Times New Roman" panose="02020603050405020304" pitchFamily="18" charset="0"/>
                  <a:cs typeface="Courier New" panose="02070309020205020404" pitchFamily="49" charset="0"/>
                </a:rPr>
                <a:t>,</a:t>
              </a:r>
              <a:endParaRPr kumimoji="0" lang="en-US" sz="13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11" rtl="0" eaLnBrk="1" fontAlgn="auto" latinLnBrk="0" hangingPunct="1">
                <a:lnSpc>
                  <a:spcPct val="100000"/>
                </a:lnSpc>
                <a:spcBef>
                  <a:spcPts val="0"/>
                </a:spcBef>
                <a:spcAft>
                  <a:spcPts val="0"/>
                </a:spcAft>
                <a:buClrTx/>
                <a:buSzTx/>
                <a:buFontTx/>
                <a:buNone/>
                <a:tabLst>
                  <a:tab pos="581667" algn="l"/>
                  <a:tab pos="1163334" algn="l"/>
                  <a:tab pos="1745001" algn="l"/>
                  <a:tab pos="2326668" algn="l"/>
                  <a:tab pos="2908335" algn="l"/>
                  <a:tab pos="3490002" algn="l"/>
                  <a:tab pos="4071668" algn="l"/>
                  <a:tab pos="4653335" algn="l"/>
                  <a:tab pos="5235002" algn="l"/>
                  <a:tab pos="5816669" algn="l"/>
                  <a:tab pos="6398336" algn="l"/>
                  <a:tab pos="6980003" algn="l"/>
                  <a:tab pos="7561670" algn="l"/>
                  <a:tab pos="8143337" algn="l"/>
                  <a:tab pos="8725005" algn="l"/>
                  <a:tab pos="9306672" algn="l"/>
                </a:tabLst>
                <a:defRPr/>
              </a:pPr>
              <a:r>
                <a:rPr kumimoji="0" lang="en-US" sz="1300" b="0" i="0" u="none" strike="noStrike" kern="1200" cap="none" spc="0" normalizeH="0" baseline="0" noProof="0">
                  <a:ln>
                    <a:noFill/>
                  </a:ln>
                  <a:solidFill>
                    <a:srgbClr val="000000"/>
                  </a:solidFill>
                  <a:effectLst/>
                  <a:uLnTx/>
                  <a:uFillTx/>
                  <a:latin typeface="Consolas" panose="020B0609020204030204" pitchFamily="49" charset="0"/>
                  <a:ea typeface="Times New Roman" panose="02020603050405020304" pitchFamily="18" charset="0"/>
                  <a:cs typeface="Courier New" panose="02070309020205020404" pitchFamily="49" charset="0"/>
                </a:rPr>
                <a:t>      </a:t>
              </a:r>
              <a:r>
                <a:rPr kumimoji="0" lang="en-US" sz="1300" b="0" i="0" u="none" strike="noStrike" kern="1200" cap="none" spc="0" normalizeH="0" baseline="0" noProof="0">
                  <a:ln>
                    <a:noFill/>
                  </a:ln>
                  <a:solidFill>
                    <a:srgbClr val="2E75B6"/>
                  </a:solidFill>
                  <a:effectLst/>
                  <a:uLnTx/>
                  <a:uFillTx/>
                  <a:latin typeface="Consolas" panose="020B0609020204030204" pitchFamily="49" charset="0"/>
                  <a:ea typeface="Times New Roman" panose="02020603050405020304" pitchFamily="18" charset="0"/>
                  <a:cs typeface="Courier New" panose="02070309020205020404" pitchFamily="49" charset="0"/>
                </a:rPr>
                <a:t>"connection"</a:t>
              </a:r>
              <a:r>
                <a:rPr kumimoji="0" lang="en-US" sz="1300" b="0" i="0" u="none" strike="noStrike" kern="1200" cap="none" spc="0" normalizeH="0" baseline="0" noProof="0">
                  <a:ln>
                    <a:noFill/>
                  </a:ln>
                  <a:solidFill>
                    <a:srgbClr val="000000"/>
                  </a:solidFill>
                  <a:effectLst/>
                  <a:uLnTx/>
                  <a:uFillTx/>
                  <a:latin typeface="Consolas" panose="020B0609020204030204" pitchFamily="49" charset="0"/>
                  <a:ea typeface="Times New Roman" panose="02020603050405020304" pitchFamily="18" charset="0"/>
                  <a:cs typeface="Courier New" panose="02070309020205020404" pitchFamily="49" charset="0"/>
                </a:rPr>
                <a:t>: </a:t>
              </a:r>
              <a:r>
                <a:rPr kumimoji="0" lang="en-US" sz="1300" b="0" i="0" u="none" strike="noStrike" kern="1200" cap="none" spc="0" normalizeH="0" baseline="0" noProof="0">
                  <a:ln>
                    <a:noFill/>
                  </a:ln>
                  <a:solidFill>
                    <a:srgbClr val="A31515"/>
                  </a:solidFill>
                  <a:effectLst/>
                  <a:uLnTx/>
                  <a:uFillTx/>
                  <a:latin typeface="Consolas" panose="020B0609020204030204" pitchFamily="49" charset="0"/>
                  <a:ea typeface="Times New Roman" panose="02020603050405020304" pitchFamily="18" charset="0"/>
                  <a:cs typeface="Courier New" panose="02070309020205020404" pitchFamily="49" charset="0"/>
                </a:rPr>
                <a:t>"</a:t>
              </a:r>
              <a:r>
                <a:rPr kumimoji="0" lang="en-US" sz="1300" b="0" i="0" u="none" strike="noStrike" kern="1200" cap="none" spc="0" normalizeH="0" baseline="0" noProof="0" err="1">
                  <a:ln>
                    <a:noFill/>
                  </a:ln>
                  <a:solidFill>
                    <a:srgbClr val="A31515"/>
                  </a:solidFill>
                  <a:effectLst/>
                  <a:uLnTx/>
                  <a:uFillTx/>
                  <a:latin typeface="Consolas" panose="020B0609020204030204" pitchFamily="49" charset="0"/>
                  <a:ea typeface="Times New Roman" panose="02020603050405020304" pitchFamily="18" charset="0"/>
                  <a:cs typeface="Courier New" panose="02070309020205020404" pitchFamily="49" charset="0"/>
                </a:rPr>
                <a:t>AzureWebJobsStorage</a:t>
              </a:r>
              <a:r>
                <a:rPr kumimoji="0" lang="en-US" sz="1300" b="0" i="0" u="none" strike="noStrike" kern="1200" cap="none" spc="0" normalizeH="0" baseline="0" noProof="0">
                  <a:ln>
                    <a:noFill/>
                  </a:ln>
                  <a:solidFill>
                    <a:srgbClr val="A31515"/>
                  </a:solidFill>
                  <a:effectLst/>
                  <a:uLnTx/>
                  <a:uFillTx/>
                  <a:latin typeface="Consolas" panose="020B0609020204030204" pitchFamily="49" charset="0"/>
                  <a:ea typeface="Times New Roman" panose="02020603050405020304" pitchFamily="18" charset="0"/>
                  <a:cs typeface="Courier New" panose="02070309020205020404" pitchFamily="49" charset="0"/>
                </a:rPr>
                <a:t>"</a:t>
              </a:r>
              <a:endParaRPr kumimoji="0" lang="en-US" sz="13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11" rtl="0" eaLnBrk="1" fontAlgn="auto" latinLnBrk="0" hangingPunct="1">
                <a:lnSpc>
                  <a:spcPct val="100000"/>
                </a:lnSpc>
                <a:spcBef>
                  <a:spcPts val="0"/>
                </a:spcBef>
                <a:spcAft>
                  <a:spcPts val="0"/>
                </a:spcAft>
                <a:buClrTx/>
                <a:buSzTx/>
                <a:buFontTx/>
                <a:buNone/>
                <a:tabLst>
                  <a:tab pos="581667" algn="l"/>
                  <a:tab pos="1163334" algn="l"/>
                  <a:tab pos="1745001" algn="l"/>
                  <a:tab pos="2326668" algn="l"/>
                  <a:tab pos="2908335" algn="l"/>
                  <a:tab pos="3490002" algn="l"/>
                  <a:tab pos="4071668" algn="l"/>
                  <a:tab pos="4653335" algn="l"/>
                  <a:tab pos="5235002" algn="l"/>
                  <a:tab pos="5816669" algn="l"/>
                  <a:tab pos="6398336" algn="l"/>
                  <a:tab pos="6980003" algn="l"/>
                  <a:tab pos="7561670" algn="l"/>
                  <a:tab pos="8143337" algn="l"/>
                  <a:tab pos="8725005" algn="l"/>
                  <a:tab pos="9306672" algn="l"/>
                </a:tabLst>
                <a:defRPr/>
              </a:pPr>
              <a:r>
                <a:rPr kumimoji="0" lang="en-US" sz="1300" b="0" i="0" u="none" strike="noStrike" kern="1200" cap="none" spc="0" normalizeH="0" baseline="0" noProof="0">
                  <a:ln>
                    <a:noFill/>
                  </a:ln>
                  <a:solidFill>
                    <a:srgbClr val="000000"/>
                  </a:solidFill>
                  <a:effectLst/>
                  <a:uLnTx/>
                  <a:uFillTx/>
                  <a:latin typeface="Consolas" panose="020B0609020204030204" pitchFamily="49" charset="0"/>
                  <a:ea typeface="Times New Roman" panose="02020603050405020304" pitchFamily="18" charset="0"/>
                  <a:cs typeface="Courier New" panose="02070309020205020404" pitchFamily="49" charset="0"/>
                </a:rPr>
                <a:t>    },</a:t>
              </a:r>
              <a:endParaRPr kumimoji="0" lang="en-US" sz="13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11" rtl="0" eaLnBrk="1" fontAlgn="auto" latinLnBrk="0" hangingPunct="1">
                <a:lnSpc>
                  <a:spcPct val="100000"/>
                </a:lnSpc>
                <a:spcBef>
                  <a:spcPts val="0"/>
                </a:spcBef>
                <a:spcAft>
                  <a:spcPts val="0"/>
                </a:spcAft>
                <a:buClrTx/>
                <a:buSzTx/>
                <a:buFontTx/>
                <a:buNone/>
                <a:tabLst>
                  <a:tab pos="581667" algn="l"/>
                  <a:tab pos="1163334" algn="l"/>
                  <a:tab pos="1745001" algn="l"/>
                  <a:tab pos="2326668" algn="l"/>
                  <a:tab pos="2908335" algn="l"/>
                  <a:tab pos="3490002" algn="l"/>
                  <a:tab pos="4071668" algn="l"/>
                  <a:tab pos="4653335" algn="l"/>
                  <a:tab pos="5235002" algn="l"/>
                  <a:tab pos="5816669" algn="l"/>
                  <a:tab pos="6398336" algn="l"/>
                  <a:tab pos="6980003" algn="l"/>
                  <a:tab pos="7561670" algn="l"/>
                  <a:tab pos="8143337" algn="l"/>
                  <a:tab pos="8725005" algn="l"/>
                  <a:tab pos="9306672" algn="l"/>
                </a:tabLst>
                <a:defRPr/>
              </a:pPr>
              <a:r>
                <a:rPr kumimoji="0" lang="en-US" sz="1300" b="0" i="0" u="none" strike="noStrike" kern="1200" cap="none" spc="0" normalizeH="0" baseline="0" noProof="0">
                  <a:ln>
                    <a:noFill/>
                  </a:ln>
                  <a:solidFill>
                    <a:srgbClr val="000000"/>
                  </a:solidFill>
                  <a:effectLst/>
                  <a:uLnTx/>
                  <a:uFillTx/>
                  <a:latin typeface="Consolas" panose="020B0609020204030204" pitchFamily="49" charset="0"/>
                  <a:ea typeface="Times New Roman" panose="02020603050405020304" pitchFamily="18" charset="0"/>
                  <a:cs typeface="Courier New" panose="02070309020205020404" pitchFamily="49" charset="0"/>
                </a:rPr>
                <a:t>    {</a:t>
              </a:r>
              <a:endParaRPr kumimoji="0" lang="en-US" sz="13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11" rtl="0" eaLnBrk="1" fontAlgn="auto" latinLnBrk="0" hangingPunct="1">
                <a:lnSpc>
                  <a:spcPct val="100000"/>
                </a:lnSpc>
                <a:spcBef>
                  <a:spcPts val="0"/>
                </a:spcBef>
                <a:spcAft>
                  <a:spcPts val="0"/>
                </a:spcAft>
                <a:buClrTx/>
                <a:buSzTx/>
                <a:buFontTx/>
                <a:buNone/>
                <a:tabLst>
                  <a:tab pos="581667" algn="l"/>
                  <a:tab pos="1163334" algn="l"/>
                  <a:tab pos="1745001" algn="l"/>
                  <a:tab pos="2326668" algn="l"/>
                  <a:tab pos="2908335" algn="l"/>
                  <a:tab pos="3490002" algn="l"/>
                  <a:tab pos="4071668" algn="l"/>
                  <a:tab pos="4653335" algn="l"/>
                  <a:tab pos="5235002" algn="l"/>
                  <a:tab pos="5816669" algn="l"/>
                  <a:tab pos="6398336" algn="l"/>
                  <a:tab pos="6980003" algn="l"/>
                  <a:tab pos="7561670" algn="l"/>
                  <a:tab pos="8143337" algn="l"/>
                  <a:tab pos="8725005" algn="l"/>
                  <a:tab pos="9306672" algn="l"/>
                </a:tabLst>
                <a:defRPr/>
              </a:pPr>
              <a:r>
                <a:rPr kumimoji="0" lang="en-US" sz="1300" b="0" i="0" u="none" strike="noStrike" kern="1200" cap="none" spc="0" normalizeH="0" baseline="0" noProof="0">
                  <a:ln>
                    <a:noFill/>
                  </a:ln>
                  <a:solidFill>
                    <a:srgbClr val="000000"/>
                  </a:solidFill>
                  <a:effectLst/>
                  <a:uLnTx/>
                  <a:uFillTx/>
                  <a:latin typeface="Consolas" panose="020B0609020204030204" pitchFamily="49" charset="0"/>
                  <a:ea typeface="Times New Roman" panose="02020603050405020304" pitchFamily="18" charset="0"/>
                  <a:cs typeface="Courier New" panose="02070309020205020404" pitchFamily="49" charset="0"/>
                </a:rPr>
                <a:t>      </a:t>
              </a:r>
              <a:r>
                <a:rPr kumimoji="0" lang="en-US" sz="1300" b="0" i="0" u="none" strike="noStrike" kern="1200" cap="none" spc="0" normalizeH="0" baseline="0" noProof="0">
                  <a:ln>
                    <a:noFill/>
                  </a:ln>
                  <a:solidFill>
                    <a:srgbClr val="2E75B6"/>
                  </a:solidFill>
                  <a:effectLst/>
                  <a:uLnTx/>
                  <a:uFillTx/>
                  <a:latin typeface="Consolas" panose="020B0609020204030204" pitchFamily="49" charset="0"/>
                  <a:ea typeface="Times New Roman" panose="02020603050405020304" pitchFamily="18" charset="0"/>
                  <a:cs typeface="Courier New" panose="02070309020205020404" pitchFamily="49" charset="0"/>
                </a:rPr>
                <a:t>"type"</a:t>
              </a:r>
              <a:r>
                <a:rPr kumimoji="0" lang="en-US" sz="1300" b="0" i="0" u="none" strike="noStrike" kern="1200" cap="none" spc="0" normalizeH="0" baseline="0" noProof="0">
                  <a:ln>
                    <a:noFill/>
                  </a:ln>
                  <a:solidFill>
                    <a:srgbClr val="000000"/>
                  </a:solidFill>
                  <a:effectLst/>
                  <a:uLnTx/>
                  <a:uFillTx/>
                  <a:latin typeface="Consolas" panose="020B0609020204030204" pitchFamily="49" charset="0"/>
                  <a:ea typeface="Times New Roman" panose="02020603050405020304" pitchFamily="18" charset="0"/>
                  <a:cs typeface="Courier New" panose="02070309020205020404" pitchFamily="49" charset="0"/>
                </a:rPr>
                <a:t>: </a:t>
              </a:r>
              <a:r>
                <a:rPr kumimoji="0" lang="en-US" sz="1300" b="0" i="0" u="none" strike="noStrike" kern="1200" cap="none" spc="0" normalizeH="0" baseline="0" noProof="0">
                  <a:ln>
                    <a:noFill/>
                  </a:ln>
                  <a:solidFill>
                    <a:srgbClr val="A31515"/>
                  </a:solidFill>
                  <a:effectLst/>
                  <a:uLnTx/>
                  <a:uFillTx/>
                  <a:latin typeface="Consolas" panose="020B0609020204030204" pitchFamily="49" charset="0"/>
                  <a:ea typeface="Times New Roman" panose="02020603050405020304" pitchFamily="18" charset="0"/>
                  <a:cs typeface="Courier New" panose="02070309020205020404" pitchFamily="49" charset="0"/>
                </a:rPr>
                <a:t>"blob"</a:t>
              </a:r>
              <a:r>
                <a:rPr kumimoji="0" lang="en-US" sz="1300" b="0" i="0" u="none" strike="noStrike" kern="1200" cap="none" spc="0" normalizeH="0" baseline="0" noProof="0">
                  <a:ln>
                    <a:noFill/>
                  </a:ln>
                  <a:solidFill>
                    <a:srgbClr val="000000"/>
                  </a:solidFill>
                  <a:effectLst/>
                  <a:uLnTx/>
                  <a:uFillTx/>
                  <a:latin typeface="Consolas" panose="020B0609020204030204" pitchFamily="49" charset="0"/>
                  <a:ea typeface="Times New Roman" panose="02020603050405020304" pitchFamily="18" charset="0"/>
                  <a:cs typeface="Courier New" panose="02070309020205020404" pitchFamily="49" charset="0"/>
                </a:rPr>
                <a:t>,</a:t>
              </a:r>
              <a:endParaRPr kumimoji="0" lang="en-US" sz="13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11" rtl="0" eaLnBrk="1" fontAlgn="auto" latinLnBrk="0" hangingPunct="1">
                <a:lnSpc>
                  <a:spcPct val="100000"/>
                </a:lnSpc>
                <a:spcBef>
                  <a:spcPts val="0"/>
                </a:spcBef>
                <a:spcAft>
                  <a:spcPts val="0"/>
                </a:spcAft>
                <a:buClrTx/>
                <a:buSzTx/>
                <a:buFontTx/>
                <a:buNone/>
                <a:tabLst>
                  <a:tab pos="581667" algn="l"/>
                  <a:tab pos="1163334" algn="l"/>
                  <a:tab pos="1745001" algn="l"/>
                  <a:tab pos="2326668" algn="l"/>
                  <a:tab pos="2908335" algn="l"/>
                  <a:tab pos="3490002" algn="l"/>
                  <a:tab pos="4071668" algn="l"/>
                  <a:tab pos="4653335" algn="l"/>
                  <a:tab pos="5235002" algn="l"/>
                  <a:tab pos="5816669" algn="l"/>
                  <a:tab pos="6398336" algn="l"/>
                  <a:tab pos="6980003" algn="l"/>
                  <a:tab pos="7561670" algn="l"/>
                  <a:tab pos="8143337" algn="l"/>
                  <a:tab pos="8725005" algn="l"/>
                  <a:tab pos="9306672" algn="l"/>
                </a:tabLst>
                <a:defRPr/>
              </a:pPr>
              <a:r>
                <a:rPr kumimoji="0" lang="en-US" sz="1300" b="0" i="0" u="none" strike="noStrike" kern="1200" cap="none" spc="0" normalizeH="0" baseline="0" noProof="0">
                  <a:ln>
                    <a:noFill/>
                  </a:ln>
                  <a:solidFill>
                    <a:srgbClr val="000000"/>
                  </a:solidFill>
                  <a:effectLst/>
                  <a:uLnTx/>
                  <a:uFillTx/>
                  <a:latin typeface="Consolas" panose="020B0609020204030204" pitchFamily="49" charset="0"/>
                  <a:ea typeface="Times New Roman" panose="02020603050405020304" pitchFamily="18" charset="0"/>
                  <a:cs typeface="Courier New" panose="02070309020205020404" pitchFamily="49" charset="0"/>
                </a:rPr>
                <a:t>      </a:t>
              </a:r>
              <a:r>
                <a:rPr kumimoji="0" lang="en-US" sz="1300" b="0" i="0" u="none" strike="noStrike" kern="1200" cap="none" spc="0" normalizeH="0" baseline="0" noProof="0">
                  <a:ln>
                    <a:noFill/>
                  </a:ln>
                  <a:solidFill>
                    <a:srgbClr val="2E75B6"/>
                  </a:solidFill>
                  <a:effectLst/>
                  <a:uLnTx/>
                  <a:uFillTx/>
                  <a:latin typeface="Consolas" panose="020B0609020204030204" pitchFamily="49" charset="0"/>
                  <a:ea typeface="Times New Roman" panose="02020603050405020304" pitchFamily="18" charset="0"/>
                  <a:cs typeface="Courier New" panose="02070309020205020404" pitchFamily="49" charset="0"/>
                </a:rPr>
                <a:t>"name"</a:t>
              </a:r>
              <a:r>
                <a:rPr kumimoji="0" lang="en-US" sz="1300" b="0" i="0" u="none" strike="noStrike" kern="1200" cap="none" spc="0" normalizeH="0" baseline="0" noProof="0">
                  <a:ln>
                    <a:noFill/>
                  </a:ln>
                  <a:solidFill>
                    <a:srgbClr val="000000"/>
                  </a:solidFill>
                  <a:effectLst/>
                  <a:uLnTx/>
                  <a:uFillTx/>
                  <a:latin typeface="Consolas" panose="020B0609020204030204" pitchFamily="49" charset="0"/>
                  <a:ea typeface="Times New Roman" panose="02020603050405020304" pitchFamily="18" charset="0"/>
                  <a:cs typeface="Courier New" panose="02070309020205020404" pitchFamily="49" charset="0"/>
                </a:rPr>
                <a:t>: </a:t>
              </a:r>
              <a:r>
                <a:rPr kumimoji="0" lang="en-US" sz="1300" b="0" i="0" u="none" strike="noStrike" kern="1200" cap="none" spc="0" normalizeH="0" baseline="0" noProof="0">
                  <a:ln>
                    <a:noFill/>
                  </a:ln>
                  <a:solidFill>
                    <a:srgbClr val="A31515"/>
                  </a:solidFill>
                  <a:effectLst/>
                  <a:uLnTx/>
                  <a:uFillTx/>
                  <a:latin typeface="Consolas" panose="020B0609020204030204" pitchFamily="49" charset="0"/>
                  <a:ea typeface="Times New Roman" panose="02020603050405020304" pitchFamily="18" charset="0"/>
                  <a:cs typeface="Courier New" panose="02070309020205020404" pitchFamily="49" charset="0"/>
                </a:rPr>
                <a:t>"</a:t>
              </a:r>
              <a:r>
                <a:rPr kumimoji="0" lang="en-US" sz="1300" b="0" i="0" u="none" strike="noStrike" kern="1200" cap="none" spc="0" normalizeH="0" baseline="0" noProof="0" err="1">
                  <a:ln>
                    <a:noFill/>
                  </a:ln>
                  <a:solidFill>
                    <a:srgbClr val="A31515"/>
                  </a:solidFill>
                  <a:effectLst/>
                  <a:uLnTx/>
                  <a:uFillTx/>
                  <a:latin typeface="Consolas" panose="020B0609020204030204" pitchFamily="49" charset="0"/>
                  <a:ea typeface="Times New Roman" panose="02020603050405020304" pitchFamily="18" charset="0"/>
                  <a:cs typeface="Courier New" panose="02070309020205020404" pitchFamily="49" charset="0"/>
                </a:rPr>
                <a:t>outputBlob</a:t>
              </a:r>
              <a:r>
                <a:rPr kumimoji="0" lang="en-US" sz="1300" b="0" i="0" u="none" strike="noStrike" kern="1200" cap="none" spc="0" normalizeH="0" baseline="0" noProof="0">
                  <a:ln>
                    <a:noFill/>
                  </a:ln>
                  <a:solidFill>
                    <a:srgbClr val="A31515"/>
                  </a:solidFill>
                  <a:effectLst/>
                  <a:uLnTx/>
                  <a:uFillTx/>
                  <a:latin typeface="Consolas" panose="020B0609020204030204" pitchFamily="49" charset="0"/>
                  <a:ea typeface="Times New Roman" panose="02020603050405020304" pitchFamily="18" charset="0"/>
                  <a:cs typeface="Courier New" panose="02070309020205020404" pitchFamily="49" charset="0"/>
                </a:rPr>
                <a:t>"</a:t>
              </a:r>
              <a:r>
                <a:rPr kumimoji="0" lang="en-US" sz="1300" b="0" i="0" u="none" strike="noStrike" kern="1200" cap="none" spc="0" normalizeH="0" baseline="0" noProof="0">
                  <a:ln>
                    <a:noFill/>
                  </a:ln>
                  <a:solidFill>
                    <a:srgbClr val="000000"/>
                  </a:solidFill>
                  <a:effectLst/>
                  <a:uLnTx/>
                  <a:uFillTx/>
                  <a:latin typeface="Consolas" panose="020B0609020204030204" pitchFamily="49" charset="0"/>
                  <a:ea typeface="Times New Roman" panose="02020603050405020304" pitchFamily="18" charset="0"/>
                  <a:cs typeface="Courier New" panose="02070309020205020404" pitchFamily="49" charset="0"/>
                </a:rPr>
                <a:t>,</a:t>
              </a:r>
              <a:endParaRPr kumimoji="0" lang="en-US" sz="13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11" rtl="0" eaLnBrk="1" fontAlgn="auto" latinLnBrk="0" hangingPunct="1">
                <a:lnSpc>
                  <a:spcPct val="100000"/>
                </a:lnSpc>
                <a:spcBef>
                  <a:spcPts val="0"/>
                </a:spcBef>
                <a:spcAft>
                  <a:spcPts val="0"/>
                </a:spcAft>
                <a:buClrTx/>
                <a:buSzTx/>
                <a:buFontTx/>
                <a:buNone/>
                <a:tabLst>
                  <a:tab pos="581667" algn="l"/>
                  <a:tab pos="1163334" algn="l"/>
                  <a:tab pos="1745001" algn="l"/>
                  <a:tab pos="2326668" algn="l"/>
                  <a:tab pos="2908335" algn="l"/>
                  <a:tab pos="3490002" algn="l"/>
                  <a:tab pos="4071668" algn="l"/>
                  <a:tab pos="4653335" algn="l"/>
                  <a:tab pos="5235002" algn="l"/>
                  <a:tab pos="5816669" algn="l"/>
                  <a:tab pos="6398336" algn="l"/>
                  <a:tab pos="6980003" algn="l"/>
                  <a:tab pos="7561670" algn="l"/>
                  <a:tab pos="8143337" algn="l"/>
                  <a:tab pos="8725005" algn="l"/>
                  <a:tab pos="9306672" algn="l"/>
                </a:tabLst>
                <a:defRPr/>
              </a:pPr>
              <a:r>
                <a:rPr kumimoji="0" lang="en-US" sz="1300" b="0" i="0" u="none" strike="noStrike" kern="1200" cap="none" spc="0" normalizeH="0" baseline="0" noProof="0">
                  <a:ln>
                    <a:noFill/>
                  </a:ln>
                  <a:solidFill>
                    <a:srgbClr val="000000"/>
                  </a:solidFill>
                  <a:effectLst/>
                  <a:uLnTx/>
                  <a:uFillTx/>
                  <a:latin typeface="Consolas" panose="020B0609020204030204" pitchFamily="49" charset="0"/>
                  <a:ea typeface="Times New Roman" panose="02020603050405020304" pitchFamily="18" charset="0"/>
                  <a:cs typeface="Courier New" panose="02070309020205020404" pitchFamily="49" charset="0"/>
                </a:rPr>
                <a:t>      </a:t>
              </a:r>
              <a:r>
                <a:rPr kumimoji="0" lang="en-US" sz="1300" b="0" i="0" u="none" strike="noStrike" kern="1200" cap="none" spc="0" normalizeH="0" baseline="0" noProof="0">
                  <a:ln>
                    <a:noFill/>
                  </a:ln>
                  <a:solidFill>
                    <a:srgbClr val="2E75B6"/>
                  </a:solidFill>
                  <a:effectLst/>
                  <a:uLnTx/>
                  <a:uFillTx/>
                  <a:latin typeface="Consolas" panose="020B0609020204030204" pitchFamily="49" charset="0"/>
                  <a:ea typeface="Times New Roman" panose="02020603050405020304" pitchFamily="18" charset="0"/>
                  <a:cs typeface="Courier New" panose="02070309020205020404" pitchFamily="49" charset="0"/>
                </a:rPr>
                <a:t>"path"</a:t>
              </a:r>
              <a:r>
                <a:rPr kumimoji="0" lang="en-US" sz="1300" b="0" i="0" u="none" strike="noStrike" kern="1200" cap="none" spc="0" normalizeH="0" baseline="0" noProof="0">
                  <a:ln>
                    <a:noFill/>
                  </a:ln>
                  <a:solidFill>
                    <a:srgbClr val="000000"/>
                  </a:solidFill>
                  <a:effectLst/>
                  <a:uLnTx/>
                  <a:uFillTx/>
                  <a:latin typeface="Consolas" panose="020B0609020204030204" pitchFamily="49" charset="0"/>
                  <a:ea typeface="Times New Roman" panose="02020603050405020304" pitchFamily="18" charset="0"/>
                  <a:cs typeface="Courier New" panose="02070309020205020404" pitchFamily="49" charset="0"/>
                </a:rPr>
                <a:t>: </a:t>
              </a:r>
              <a:r>
                <a:rPr kumimoji="0" lang="en-US" sz="1300" b="0" i="0" u="none" strike="noStrike" kern="1200" cap="none" spc="0" normalizeH="0" baseline="0" noProof="0">
                  <a:ln>
                    <a:noFill/>
                  </a:ln>
                  <a:solidFill>
                    <a:srgbClr val="A31515"/>
                  </a:solidFill>
                  <a:effectLst/>
                  <a:uLnTx/>
                  <a:uFillTx/>
                  <a:latin typeface="Consolas" panose="020B0609020204030204" pitchFamily="49" charset="0"/>
                  <a:ea typeface="Times New Roman" panose="02020603050405020304" pitchFamily="18" charset="0"/>
                  <a:cs typeface="Courier New" panose="02070309020205020404" pitchFamily="49" charset="0"/>
                </a:rPr>
                <a:t>"card-output/{filename}.jpg"</a:t>
              </a:r>
              <a:r>
                <a:rPr kumimoji="0" lang="en-US" sz="1300" b="0" i="0" u="none" strike="noStrike" kern="1200" cap="none" spc="0" normalizeH="0" baseline="0" noProof="0">
                  <a:ln>
                    <a:noFill/>
                  </a:ln>
                  <a:solidFill>
                    <a:srgbClr val="000000"/>
                  </a:solidFill>
                  <a:effectLst/>
                  <a:uLnTx/>
                  <a:uFillTx/>
                  <a:latin typeface="Consolas" panose="020B0609020204030204" pitchFamily="49" charset="0"/>
                  <a:ea typeface="Times New Roman" panose="02020603050405020304" pitchFamily="18" charset="0"/>
                  <a:cs typeface="Courier New" panose="02070309020205020404" pitchFamily="49" charset="0"/>
                </a:rPr>
                <a:t>,</a:t>
              </a:r>
              <a:endParaRPr kumimoji="0" lang="en-US" sz="13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11" rtl="0" eaLnBrk="1" fontAlgn="auto" latinLnBrk="0" hangingPunct="1">
                <a:lnSpc>
                  <a:spcPct val="100000"/>
                </a:lnSpc>
                <a:spcBef>
                  <a:spcPts val="0"/>
                </a:spcBef>
                <a:spcAft>
                  <a:spcPts val="0"/>
                </a:spcAft>
                <a:buClrTx/>
                <a:buSzTx/>
                <a:buFontTx/>
                <a:buNone/>
                <a:tabLst>
                  <a:tab pos="581667" algn="l"/>
                  <a:tab pos="1163334" algn="l"/>
                  <a:tab pos="1745001" algn="l"/>
                  <a:tab pos="2326668" algn="l"/>
                  <a:tab pos="2908335" algn="l"/>
                  <a:tab pos="3490002" algn="l"/>
                  <a:tab pos="4071668" algn="l"/>
                  <a:tab pos="4653335" algn="l"/>
                  <a:tab pos="5235002" algn="l"/>
                  <a:tab pos="5816669" algn="l"/>
                  <a:tab pos="6398336" algn="l"/>
                  <a:tab pos="6980003" algn="l"/>
                  <a:tab pos="7561670" algn="l"/>
                  <a:tab pos="8143337" algn="l"/>
                  <a:tab pos="8725005" algn="l"/>
                  <a:tab pos="9306672" algn="l"/>
                </a:tabLst>
                <a:defRPr/>
              </a:pPr>
              <a:r>
                <a:rPr kumimoji="0" lang="en-US" sz="1300" b="0" i="0" u="none" strike="noStrike" kern="1200" cap="none" spc="0" normalizeH="0" baseline="0" noProof="0">
                  <a:ln>
                    <a:noFill/>
                  </a:ln>
                  <a:solidFill>
                    <a:srgbClr val="000000"/>
                  </a:solidFill>
                  <a:effectLst/>
                  <a:uLnTx/>
                  <a:uFillTx/>
                  <a:latin typeface="Consolas" panose="020B0609020204030204" pitchFamily="49" charset="0"/>
                  <a:ea typeface="Times New Roman" panose="02020603050405020304" pitchFamily="18" charset="0"/>
                  <a:cs typeface="Courier New" panose="02070309020205020404" pitchFamily="49" charset="0"/>
                </a:rPr>
                <a:t>      </a:t>
              </a:r>
              <a:r>
                <a:rPr kumimoji="0" lang="en-US" sz="1300" b="0" i="0" u="none" strike="noStrike" kern="1200" cap="none" spc="0" normalizeH="0" baseline="0" noProof="0">
                  <a:ln>
                    <a:noFill/>
                  </a:ln>
                  <a:solidFill>
                    <a:srgbClr val="2E75B6"/>
                  </a:solidFill>
                  <a:effectLst/>
                  <a:uLnTx/>
                  <a:uFillTx/>
                  <a:latin typeface="Consolas" panose="020B0609020204030204" pitchFamily="49" charset="0"/>
                  <a:ea typeface="Times New Roman" panose="02020603050405020304" pitchFamily="18" charset="0"/>
                  <a:cs typeface="Courier New" panose="02070309020205020404" pitchFamily="49" charset="0"/>
                </a:rPr>
                <a:t>"connection"</a:t>
              </a:r>
              <a:r>
                <a:rPr kumimoji="0" lang="en-US" sz="1300" b="0" i="0" u="none" strike="noStrike" kern="1200" cap="none" spc="0" normalizeH="0" baseline="0" noProof="0">
                  <a:ln>
                    <a:noFill/>
                  </a:ln>
                  <a:solidFill>
                    <a:srgbClr val="000000"/>
                  </a:solidFill>
                  <a:effectLst/>
                  <a:uLnTx/>
                  <a:uFillTx/>
                  <a:latin typeface="Consolas" panose="020B0609020204030204" pitchFamily="49" charset="0"/>
                  <a:ea typeface="Times New Roman" panose="02020603050405020304" pitchFamily="18" charset="0"/>
                  <a:cs typeface="Courier New" panose="02070309020205020404" pitchFamily="49" charset="0"/>
                </a:rPr>
                <a:t>: </a:t>
              </a:r>
              <a:r>
                <a:rPr kumimoji="0" lang="en-US" sz="1300" b="0" i="0" u="none" strike="noStrike" kern="1200" cap="none" spc="0" normalizeH="0" baseline="0" noProof="0">
                  <a:ln>
                    <a:noFill/>
                  </a:ln>
                  <a:solidFill>
                    <a:srgbClr val="A31515"/>
                  </a:solidFill>
                  <a:effectLst/>
                  <a:uLnTx/>
                  <a:uFillTx/>
                  <a:latin typeface="Consolas" panose="020B0609020204030204" pitchFamily="49" charset="0"/>
                  <a:ea typeface="Times New Roman" panose="02020603050405020304" pitchFamily="18" charset="0"/>
                  <a:cs typeface="Courier New" panose="02070309020205020404" pitchFamily="49" charset="0"/>
                </a:rPr>
                <a:t>"</a:t>
              </a:r>
              <a:r>
                <a:rPr kumimoji="0" lang="en-US" sz="1300" b="0" i="0" u="none" strike="noStrike" kern="1200" cap="none" spc="0" normalizeH="0" baseline="0" noProof="0" err="1">
                  <a:ln>
                    <a:noFill/>
                  </a:ln>
                  <a:solidFill>
                    <a:srgbClr val="A31515"/>
                  </a:solidFill>
                  <a:effectLst/>
                  <a:uLnTx/>
                  <a:uFillTx/>
                  <a:latin typeface="Consolas" panose="020B0609020204030204" pitchFamily="49" charset="0"/>
                  <a:ea typeface="Times New Roman" panose="02020603050405020304" pitchFamily="18" charset="0"/>
                  <a:cs typeface="Courier New" panose="02070309020205020404" pitchFamily="49" charset="0"/>
                </a:rPr>
                <a:t>AzureWebJobsStorage</a:t>
              </a:r>
              <a:r>
                <a:rPr kumimoji="0" lang="en-US" sz="1300" b="0" i="0" u="none" strike="noStrike" kern="1200" cap="none" spc="0" normalizeH="0" baseline="0" noProof="0">
                  <a:ln>
                    <a:noFill/>
                  </a:ln>
                  <a:solidFill>
                    <a:srgbClr val="A31515"/>
                  </a:solidFill>
                  <a:effectLst/>
                  <a:uLnTx/>
                  <a:uFillTx/>
                  <a:latin typeface="Consolas" panose="020B0609020204030204" pitchFamily="49" charset="0"/>
                  <a:ea typeface="Times New Roman" panose="02020603050405020304" pitchFamily="18" charset="0"/>
                  <a:cs typeface="Courier New" panose="02070309020205020404" pitchFamily="49" charset="0"/>
                </a:rPr>
                <a:t>"</a:t>
              </a:r>
              <a:r>
                <a:rPr kumimoji="0" lang="en-US" sz="1300" b="0" i="0" u="none" strike="noStrike" kern="1200" cap="none" spc="0" normalizeH="0" baseline="0" noProof="0">
                  <a:ln>
                    <a:noFill/>
                  </a:ln>
                  <a:solidFill>
                    <a:srgbClr val="000000"/>
                  </a:solidFill>
                  <a:effectLst/>
                  <a:uLnTx/>
                  <a:uFillTx/>
                  <a:latin typeface="Consolas" panose="020B0609020204030204" pitchFamily="49" charset="0"/>
                  <a:ea typeface="Times New Roman" panose="02020603050405020304" pitchFamily="18" charset="0"/>
                  <a:cs typeface="Courier New" panose="02070309020205020404" pitchFamily="49" charset="0"/>
                </a:rPr>
                <a:t>,</a:t>
              </a:r>
              <a:endParaRPr kumimoji="0" lang="en-US" sz="13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11" rtl="0" eaLnBrk="1" fontAlgn="auto" latinLnBrk="0" hangingPunct="1">
                <a:lnSpc>
                  <a:spcPct val="100000"/>
                </a:lnSpc>
                <a:spcBef>
                  <a:spcPts val="0"/>
                </a:spcBef>
                <a:spcAft>
                  <a:spcPts val="0"/>
                </a:spcAft>
                <a:buClrTx/>
                <a:buSzTx/>
                <a:buFontTx/>
                <a:buNone/>
                <a:tabLst>
                  <a:tab pos="581667" algn="l"/>
                  <a:tab pos="1163334" algn="l"/>
                  <a:tab pos="1745001" algn="l"/>
                  <a:tab pos="2326668" algn="l"/>
                  <a:tab pos="2908335" algn="l"/>
                  <a:tab pos="3490002" algn="l"/>
                  <a:tab pos="4071668" algn="l"/>
                  <a:tab pos="4653335" algn="l"/>
                  <a:tab pos="5235002" algn="l"/>
                  <a:tab pos="5816669" algn="l"/>
                  <a:tab pos="6398336" algn="l"/>
                  <a:tab pos="6980003" algn="l"/>
                  <a:tab pos="7561670" algn="l"/>
                  <a:tab pos="8143337" algn="l"/>
                  <a:tab pos="8725005" algn="l"/>
                  <a:tab pos="9306672" algn="l"/>
                </a:tabLst>
                <a:defRPr/>
              </a:pPr>
              <a:r>
                <a:rPr kumimoji="0" lang="en-US" sz="1300" b="0" i="0" u="none" strike="noStrike" kern="1200" cap="none" spc="0" normalizeH="0" baseline="0" noProof="0">
                  <a:ln>
                    <a:noFill/>
                  </a:ln>
                  <a:solidFill>
                    <a:srgbClr val="000000"/>
                  </a:solidFill>
                  <a:effectLst/>
                  <a:uLnTx/>
                  <a:uFillTx/>
                  <a:latin typeface="Consolas" panose="020B0609020204030204" pitchFamily="49" charset="0"/>
                  <a:ea typeface="Times New Roman" panose="02020603050405020304" pitchFamily="18" charset="0"/>
                  <a:cs typeface="Courier New" panose="02070309020205020404" pitchFamily="49" charset="0"/>
                </a:rPr>
                <a:t>      </a:t>
              </a:r>
              <a:r>
                <a:rPr kumimoji="0" lang="en-US" sz="1300" b="0" i="0" u="none" strike="noStrike" kern="1200" cap="none" spc="0" normalizeH="0" baseline="0" noProof="0">
                  <a:ln>
                    <a:noFill/>
                  </a:ln>
                  <a:solidFill>
                    <a:srgbClr val="2E75B6"/>
                  </a:solidFill>
                  <a:effectLst/>
                  <a:uLnTx/>
                  <a:uFillTx/>
                  <a:latin typeface="Consolas" panose="020B0609020204030204" pitchFamily="49" charset="0"/>
                  <a:ea typeface="Times New Roman" panose="02020603050405020304" pitchFamily="18" charset="0"/>
                  <a:cs typeface="Courier New" panose="02070309020205020404" pitchFamily="49" charset="0"/>
                </a:rPr>
                <a:t>"direction"</a:t>
              </a:r>
              <a:r>
                <a:rPr kumimoji="0" lang="en-US" sz="1300" b="0" i="0" u="none" strike="noStrike" kern="1200" cap="none" spc="0" normalizeH="0" baseline="0" noProof="0">
                  <a:ln>
                    <a:noFill/>
                  </a:ln>
                  <a:solidFill>
                    <a:srgbClr val="000000"/>
                  </a:solidFill>
                  <a:effectLst/>
                  <a:uLnTx/>
                  <a:uFillTx/>
                  <a:latin typeface="Consolas" panose="020B0609020204030204" pitchFamily="49" charset="0"/>
                  <a:ea typeface="Times New Roman" panose="02020603050405020304" pitchFamily="18" charset="0"/>
                  <a:cs typeface="Courier New" panose="02070309020205020404" pitchFamily="49" charset="0"/>
                </a:rPr>
                <a:t>: </a:t>
              </a:r>
              <a:r>
                <a:rPr kumimoji="0" lang="en-US" sz="1300" b="0" i="0" u="none" strike="noStrike" kern="1200" cap="none" spc="0" normalizeH="0" baseline="0" noProof="0">
                  <a:ln>
                    <a:noFill/>
                  </a:ln>
                  <a:solidFill>
                    <a:srgbClr val="A31515"/>
                  </a:solidFill>
                  <a:effectLst/>
                  <a:uLnTx/>
                  <a:uFillTx/>
                  <a:latin typeface="Consolas" panose="020B0609020204030204" pitchFamily="49" charset="0"/>
                  <a:ea typeface="Times New Roman" panose="02020603050405020304" pitchFamily="18" charset="0"/>
                  <a:cs typeface="Courier New" panose="02070309020205020404" pitchFamily="49" charset="0"/>
                </a:rPr>
                <a:t>"out"</a:t>
              </a:r>
              <a:endParaRPr kumimoji="0" lang="en-US" sz="13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11" rtl="0" eaLnBrk="1" fontAlgn="auto" latinLnBrk="0" hangingPunct="1">
                <a:lnSpc>
                  <a:spcPct val="100000"/>
                </a:lnSpc>
                <a:spcBef>
                  <a:spcPts val="0"/>
                </a:spcBef>
                <a:spcAft>
                  <a:spcPts val="0"/>
                </a:spcAft>
                <a:buClrTx/>
                <a:buSzTx/>
                <a:buFontTx/>
                <a:buNone/>
                <a:tabLst>
                  <a:tab pos="581667" algn="l"/>
                  <a:tab pos="1163334" algn="l"/>
                  <a:tab pos="1745001" algn="l"/>
                  <a:tab pos="2326668" algn="l"/>
                  <a:tab pos="2908335" algn="l"/>
                  <a:tab pos="3490002" algn="l"/>
                  <a:tab pos="4071668" algn="l"/>
                  <a:tab pos="4653335" algn="l"/>
                  <a:tab pos="5235002" algn="l"/>
                  <a:tab pos="5816669" algn="l"/>
                  <a:tab pos="6398336" algn="l"/>
                  <a:tab pos="6980003" algn="l"/>
                  <a:tab pos="7561670" algn="l"/>
                  <a:tab pos="8143337" algn="l"/>
                  <a:tab pos="8725005" algn="l"/>
                  <a:tab pos="9306672" algn="l"/>
                </a:tabLst>
                <a:defRPr/>
              </a:pPr>
              <a:r>
                <a:rPr kumimoji="0" lang="en-US" sz="1300" b="0" i="0" u="none" strike="noStrike" kern="1200" cap="none" spc="0" normalizeH="0" baseline="0" noProof="0">
                  <a:ln>
                    <a:noFill/>
                  </a:ln>
                  <a:solidFill>
                    <a:srgbClr val="000000"/>
                  </a:solidFill>
                  <a:effectLst/>
                  <a:uLnTx/>
                  <a:uFillTx/>
                  <a:latin typeface="Consolas" panose="020B0609020204030204" pitchFamily="49" charset="0"/>
                  <a:ea typeface="Times New Roman" panose="02020603050405020304" pitchFamily="18" charset="0"/>
                  <a:cs typeface="Courier New" panose="02070309020205020404" pitchFamily="49" charset="0"/>
                </a:rPr>
                <a:t>    }</a:t>
              </a:r>
              <a:endParaRPr kumimoji="0" lang="en-US" sz="13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11" rtl="0" eaLnBrk="1" fontAlgn="auto" latinLnBrk="0" hangingPunct="1">
                <a:lnSpc>
                  <a:spcPct val="100000"/>
                </a:lnSpc>
                <a:spcBef>
                  <a:spcPts val="0"/>
                </a:spcBef>
                <a:spcAft>
                  <a:spcPts val="0"/>
                </a:spcAft>
                <a:buClrTx/>
                <a:buSzTx/>
                <a:buFontTx/>
                <a:buNone/>
                <a:tabLst>
                  <a:tab pos="581667" algn="l"/>
                  <a:tab pos="1163334" algn="l"/>
                  <a:tab pos="1745001" algn="l"/>
                  <a:tab pos="2326668" algn="l"/>
                  <a:tab pos="2908335" algn="l"/>
                  <a:tab pos="3490002" algn="l"/>
                  <a:tab pos="4071668" algn="l"/>
                  <a:tab pos="4653335" algn="l"/>
                  <a:tab pos="5235002" algn="l"/>
                  <a:tab pos="5816669" algn="l"/>
                  <a:tab pos="6398336" algn="l"/>
                  <a:tab pos="6980003" algn="l"/>
                  <a:tab pos="7561670" algn="l"/>
                  <a:tab pos="8143337" algn="l"/>
                  <a:tab pos="8725005" algn="l"/>
                  <a:tab pos="9306672" algn="l"/>
                </a:tabLst>
                <a:defRPr/>
              </a:pPr>
              <a:r>
                <a:rPr kumimoji="0" lang="en-US" sz="1300" b="0" i="0" u="none" strike="noStrike" kern="1200" cap="none" spc="0" normalizeH="0" baseline="0" noProof="0">
                  <a:ln>
                    <a:noFill/>
                  </a:ln>
                  <a:solidFill>
                    <a:srgbClr val="000000"/>
                  </a:solidFill>
                  <a:effectLst/>
                  <a:uLnTx/>
                  <a:uFillTx/>
                  <a:latin typeface="Consolas" panose="020B0609020204030204" pitchFamily="49" charset="0"/>
                  <a:ea typeface="Times New Roman" panose="02020603050405020304" pitchFamily="18" charset="0"/>
                  <a:cs typeface="Courier New" panose="02070309020205020404" pitchFamily="49" charset="0"/>
                </a:rPr>
                <a:t>  ]</a:t>
              </a:r>
              <a:endParaRPr kumimoji="0" lang="en-US" sz="13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11" rtl="0" eaLnBrk="1" fontAlgn="auto" latinLnBrk="0" hangingPunct="1">
                <a:lnSpc>
                  <a:spcPct val="100000"/>
                </a:lnSpc>
                <a:spcBef>
                  <a:spcPts val="0"/>
                </a:spcBef>
                <a:spcAft>
                  <a:spcPts val="0"/>
                </a:spcAft>
                <a:buClrTx/>
                <a:buSzTx/>
                <a:buFontTx/>
                <a:buNone/>
                <a:tabLst>
                  <a:tab pos="581667" algn="l"/>
                  <a:tab pos="1163334" algn="l"/>
                  <a:tab pos="1745001" algn="l"/>
                  <a:tab pos="2326668" algn="l"/>
                  <a:tab pos="2908335" algn="l"/>
                  <a:tab pos="3490002" algn="l"/>
                  <a:tab pos="4071668" algn="l"/>
                  <a:tab pos="4653335" algn="l"/>
                  <a:tab pos="5235002" algn="l"/>
                  <a:tab pos="5816669" algn="l"/>
                  <a:tab pos="6398336" algn="l"/>
                  <a:tab pos="6980003" algn="l"/>
                  <a:tab pos="7561670" algn="l"/>
                  <a:tab pos="8143337" algn="l"/>
                  <a:tab pos="8725005" algn="l"/>
                  <a:tab pos="9306672" algn="l"/>
                </a:tabLst>
                <a:defRPr/>
              </a:pPr>
              <a:r>
                <a:rPr kumimoji="0" lang="en-US" sz="1300" b="0" i="0" u="none" strike="noStrike" kern="1200" cap="none" spc="0" normalizeH="0" baseline="0" noProof="0">
                  <a:ln>
                    <a:noFill/>
                  </a:ln>
                  <a:solidFill>
                    <a:srgbClr val="000000"/>
                  </a:solidFill>
                  <a:effectLst/>
                  <a:uLnTx/>
                  <a:uFillTx/>
                  <a:latin typeface="Consolas" panose="020B0609020204030204" pitchFamily="49" charset="0"/>
                  <a:ea typeface="Times New Roman" panose="02020603050405020304" pitchFamily="18" charset="0"/>
                  <a:cs typeface="Courier New" panose="02070309020205020404" pitchFamily="49" charset="0"/>
                </a:rPr>
                <a:t>}</a:t>
              </a:r>
              <a:endParaRPr kumimoji="0" lang="en-US" sz="13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11"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xtBox 14"/>
            <p:cNvSpPr txBox="1"/>
            <p:nvPr/>
          </p:nvSpPr>
          <p:spPr>
            <a:xfrm>
              <a:off x="7634342" y="1721659"/>
              <a:ext cx="1425390" cy="363946"/>
            </a:xfrm>
            <a:prstGeom prst="rect">
              <a:avLst/>
            </a:prstGeom>
            <a:noFill/>
          </p:spPr>
          <p:txBody>
            <a:bodyPr wrap="none" rtlCol="0">
              <a:spAutoFit/>
            </a:bodyPr>
            <a:lstStyle/>
            <a:p>
              <a:pPr marL="0" marR="0" lvl="0" indent="0" algn="l" defTabSz="914411" rtl="0" eaLnBrk="1" fontAlgn="auto" latinLnBrk="0" hangingPunct="1">
                <a:lnSpc>
                  <a:spcPct val="100000"/>
                </a:lnSpc>
                <a:spcBef>
                  <a:spcPts val="0"/>
                </a:spcBef>
                <a:spcAft>
                  <a:spcPts val="0"/>
                </a:spcAft>
                <a:buClrTx/>
                <a:buSzTx/>
                <a:buFontTx/>
                <a:buNone/>
                <a:tabLst/>
                <a:defRPr/>
              </a:pPr>
              <a:r>
                <a:rPr kumimoji="0" lang="en-US" sz="1765" b="1" i="0" u="none" strike="noStrike" kern="1200" cap="none" spc="0" normalizeH="0" baseline="0" noProof="0" err="1">
                  <a:ln>
                    <a:noFill/>
                  </a:ln>
                  <a:gradFill>
                    <a:gsLst>
                      <a:gs pos="1250">
                        <a:srgbClr val="353535"/>
                      </a:gs>
                      <a:gs pos="100000">
                        <a:srgbClr val="353535"/>
                      </a:gs>
                    </a:gsLst>
                    <a:lin ang="5400000" scaled="0"/>
                  </a:gradFill>
                  <a:effectLst/>
                  <a:uLnTx/>
                  <a:uFillTx/>
                  <a:latin typeface="Calibri" panose="020F0502020204030204"/>
                  <a:ea typeface="+mn-ea"/>
                  <a:cs typeface="+mn-cs"/>
                </a:rPr>
                <a:t>function.json</a:t>
              </a:r>
              <a:endParaRPr kumimoji="0" lang="en-US" sz="1765" b="1" i="0" u="none" strike="noStrike" kern="1200" cap="none" spc="0" normalizeH="0" baseline="0" noProof="0">
                <a:ln>
                  <a:noFill/>
                </a:ln>
                <a:gradFill>
                  <a:gsLst>
                    <a:gs pos="1250">
                      <a:srgbClr val="353535"/>
                    </a:gs>
                    <a:gs pos="100000">
                      <a:srgbClr val="353535"/>
                    </a:gs>
                  </a:gsLst>
                  <a:lin ang="5400000" scaled="0"/>
                </a:gradFill>
                <a:effectLst/>
                <a:uLnTx/>
                <a:uFillTx/>
                <a:latin typeface="Calibri" panose="020F0502020204030204"/>
                <a:ea typeface="+mn-ea"/>
                <a:cs typeface="+mn-cs"/>
              </a:endParaRPr>
            </a:p>
          </p:txBody>
        </p:sp>
      </p:grpSp>
      <p:sp>
        <p:nvSpPr>
          <p:cNvPr id="8" name="Rectangle 7"/>
          <p:cNvSpPr/>
          <p:nvPr/>
        </p:nvSpPr>
        <p:spPr>
          <a:xfrm>
            <a:off x="9074395" y="2569766"/>
            <a:ext cx="778933" cy="24963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11"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p:cNvSpPr/>
          <p:nvPr/>
        </p:nvSpPr>
        <p:spPr>
          <a:xfrm>
            <a:off x="9091330" y="4167811"/>
            <a:ext cx="1190277" cy="251791"/>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11"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a:off x="10281604" y="4360333"/>
            <a:ext cx="909456" cy="234412"/>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11"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p:cNvSpPr/>
          <p:nvPr/>
        </p:nvSpPr>
        <p:spPr>
          <a:xfrm>
            <a:off x="10180004" y="3175001"/>
            <a:ext cx="960256" cy="237065"/>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11"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14919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500"/>
                                        <p:tgtEl>
                                          <p:spTgt spid="22"/>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1" grpId="0" animBg="1"/>
      <p:bldP spid="22" grpId="0" animBg="1"/>
      <p:bldP spid="7" grpId="0" animBg="1"/>
      <p:bldP spid="9" grpId="0" animBg="1"/>
      <p:bldP spid="12" grpId="0" animBg="1"/>
      <p:bldP spid="8" grpId="0" animBg="1"/>
      <p:bldP spid="13" grpId="0" animBg="1"/>
      <p:bldP spid="17"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Arrow Connector 17"/>
          <p:cNvCxnSpPr>
            <a:cxnSpLocks/>
            <a:endCxn id="73" idx="1"/>
          </p:cNvCxnSpPr>
          <p:nvPr/>
        </p:nvCxnSpPr>
        <p:spPr>
          <a:xfrm>
            <a:off x="2317799" y="2543082"/>
            <a:ext cx="7580902" cy="0"/>
          </a:xfrm>
          <a:prstGeom prst="straightConnector1">
            <a:avLst/>
          </a:prstGeom>
          <a:ln w="25400" cap="sq">
            <a:solidFill>
              <a:schemeClr val="tx2"/>
            </a:solidFill>
            <a:miter lim="800000"/>
            <a:headEnd type="none"/>
            <a:tailEnd type="triangle" w="lg" len="med"/>
          </a:ln>
        </p:spPr>
        <p:style>
          <a:lnRef idx="1">
            <a:schemeClr val="accent1"/>
          </a:lnRef>
          <a:fillRef idx="0">
            <a:schemeClr val="accent1"/>
          </a:fillRef>
          <a:effectRef idx="0">
            <a:schemeClr val="accent1"/>
          </a:effectRef>
          <a:fontRef idx="minor">
            <a:schemeClr val="tx1"/>
          </a:fontRef>
        </p:style>
      </p:cxnSp>
      <p:sp>
        <p:nvSpPr>
          <p:cNvPr id="90" name="Rounded Rectangle 40"/>
          <p:cNvSpPr/>
          <p:nvPr/>
        </p:nvSpPr>
        <p:spPr>
          <a:xfrm>
            <a:off x="3665108" y="4184871"/>
            <a:ext cx="3200872" cy="1873528"/>
          </a:xfrm>
          <a:prstGeom prst="roundRect">
            <a:avLst>
              <a:gd name="adj" fmla="val 0"/>
            </a:avLst>
          </a:prstGeom>
          <a:solidFill>
            <a:schemeClr val="tx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4" tIns="91414" rIns="91414" bIns="91414" numCol="1" spcCol="0" rtlCol="0" fromWordArt="0" anchor="b" anchorCtr="0" forceAA="0" compatLnSpc="1">
            <a:prstTxWarp prst="textNoShape">
              <a:avLst/>
            </a:prstTxWarp>
            <a:noAutofit/>
          </a:bodyPr>
          <a:lstStyle/>
          <a:p>
            <a:pPr marL="0" marR="0" lvl="0" indent="0" algn="r" defTabSz="91419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err="1">
              <a:ln>
                <a:noFill/>
              </a:ln>
              <a:solidFill>
                <a:srgbClr val="505050"/>
              </a:solidFill>
              <a:effectLst/>
              <a:uLnTx/>
              <a:uFillTx/>
              <a:latin typeface="Segoe UI"/>
              <a:ea typeface="+mn-ea"/>
              <a:cs typeface="+mn-cs"/>
            </a:endParaRPr>
          </a:p>
        </p:txBody>
      </p:sp>
      <p:sp>
        <p:nvSpPr>
          <p:cNvPr id="89" name="Rounded Rectangle 40"/>
          <p:cNvSpPr/>
          <p:nvPr/>
        </p:nvSpPr>
        <p:spPr>
          <a:xfrm>
            <a:off x="7479048" y="4184871"/>
            <a:ext cx="2571457" cy="1873528"/>
          </a:xfrm>
          <a:prstGeom prst="roundRect">
            <a:avLst>
              <a:gd name="adj" fmla="val 0"/>
            </a:avLst>
          </a:prstGeom>
          <a:solidFill>
            <a:schemeClr val="tx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4" tIns="91414" rIns="91414" bIns="91414" numCol="1" spcCol="0" rtlCol="0" fromWordArt="0" anchor="b" anchorCtr="0" forceAA="0" compatLnSpc="1">
            <a:prstTxWarp prst="textNoShape">
              <a:avLst/>
            </a:prstTxWarp>
            <a:noAutofit/>
          </a:bodyPr>
          <a:lstStyle/>
          <a:p>
            <a:pPr marL="0" marR="0" lvl="0" indent="0" algn="r" defTabSz="91419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err="1">
              <a:ln>
                <a:noFill/>
              </a:ln>
              <a:solidFill>
                <a:srgbClr val="505050"/>
              </a:solidFill>
              <a:effectLst/>
              <a:uLnTx/>
              <a:uFillTx/>
              <a:latin typeface="Segoe UI"/>
              <a:ea typeface="+mn-ea"/>
              <a:cs typeface="+mn-cs"/>
            </a:endParaRPr>
          </a:p>
        </p:txBody>
      </p:sp>
      <p:sp>
        <p:nvSpPr>
          <p:cNvPr id="66" name="Rounded Rectangle 65"/>
          <p:cNvSpPr/>
          <p:nvPr/>
        </p:nvSpPr>
        <p:spPr>
          <a:xfrm>
            <a:off x="457692" y="1637536"/>
            <a:ext cx="1873013" cy="1873013"/>
          </a:xfrm>
          <a:prstGeom prst="roundRect">
            <a:avLst>
              <a:gd name="adj" fmla="val 0"/>
            </a:avLst>
          </a:prstGeom>
          <a:solidFill>
            <a:schemeClr val="tx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4" tIns="91414" rIns="91414" bIns="91414" numCol="1" spcCol="0" rtlCol="0" fromWordArt="0" anchor="b" anchorCtr="0" forceAA="0" compatLnSpc="1">
            <a:prstTxWarp prst="textNoShape">
              <a:avLst/>
            </a:prstTxWarp>
            <a:noAutofit/>
          </a:bodyPr>
          <a:lstStyle/>
          <a:p>
            <a:pPr marL="0" marR="0" lvl="0" indent="0" algn="r" defTabSz="91419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err="1">
              <a:ln>
                <a:noFill/>
              </a:ln>
              <a:solidFill>
                <a:srgbClr val="505050"/>
              </a:solidFill>
              <a:effectLst/>
              <a:uLnTx/>
              <a:uFillTx/>
              <a:latin typeface="Segoe UI"/>
              <a:ea typeface="+mn-ea"/>
              <a:cs typeface="+mn-cs"/>
            </a:endParaRPr>
          </a:p>
        </p:txBody>
      </p:sp>
      <p:sp>
        <p:nvSpPr>
          <p:cNvPr id="4" name="TextBox 12"/>
          <p:cNvSpPr txBox="1"/>
          <p:nvPr/>
        </p:nvSpPr>
        <p:spPr>
          <a:xfrm>
            <a:off x="347372" y="1240983"/>
            <a:ext cx="1203250" cy="380892"/>
          </a:xfrm>
          <a:prstGeom prst="rect">
            <a:avLst/>
          </a:prstGeom>
        </p:spPr>
        <p:txBody>
          <a:bodyPr vert="horz" wrap="square" lIns="91414" tIns="91414" rIns="91414" bIns="91414" rtlCol="0" anchor="t">
            <a:noAutofit/>
          </a:bodyPr>
          <a:lstStyle/>
          <a:p>
            <a:pPr marL="233273" marR="0" lvl="0" indent="-233273" algn="l" defTabSz="91419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gradFill>
                  <a:gsLst>
                    <a:gs pos="0">
                      <a:srgbClr val="353535"/>
                    </a:gs>
                    <a:gs pos="32000">
                      <a:srgbClr val="353535"/>
                    </a:gs>
                  </a:gsLst>
                  <a:lin ang="0" scaled="0"/>
                </a:gradFill>
                <a:effectLst/>
                <a:uLnTx/>
                <a:uFillTx/>
                <a:latin typeface="Segoe UI"/>
                <a:ea typeface="Segoe UI" pitchFamily="34" charset="0"/>
                <a:cs typeface="Segoe UI" pitchFamily="34" charset="0"/>
              </a:rPr>
              <a:t>1) Trigger</a:t>
            </a:r>
          </a:p>
        </p:txBody>
      </p:sp>
      <p:sp>
        <p:nvSpPr>
          <p:cNvPr id="5" name="TextBox 24"/>
          <p:cNvSpPr txBox="1"/>
          <p:nvPr/>
        </p:nvSpPr>
        <p:spPr>
          <a:xfrm>
            <a:off x="3589204" y="6014736"/>
            <a:ext cx="1854833" cy="380892"/>
          </a:xfrm>
          <a:prstGeom prst="rect">
            <a:avLst/>
          </a:prstGeom>
        </p:spPr>
        <p:txBody>
          <a:bodyPr vert="horz" wrap="square" lIns="91414" tIns="91414" rIns="91414" bIns="91414" rtlCol="0" anchor="t">
            <a:noAutofit/>
          </a:bodyPr>
          <a:lstStyle/>
          <a:p>
            <a:pPr marL="0" marR="0" lvl="0" indent="0" algn="l" defTabSz="91419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gradFill>
                  <a:gsLst>
                    <a:gs pos="0">
                      <a:srgbClr val="353535"/>
                    </a:gs>
                    <a:gs pos="32000">
                      <a:srgbClr val="353535"/>
                    </a:gs>
                  </a:gsLst>
                  <a:lin ang="0" scaled="0"/>
                </a:gradFill>
                <a:effectLst/>
                <a:uLnTx/>
                <a:uFillTx/>
                <a:latin typeface="Segoe UI"/>
                <a:ea typeface="Segoe UI" pitchFamily="34" charset="0"/>
                <a:cs typeface="Segoe UI" pitchFamily="34" charset="0"/>
              </a:rPr>
              <a:t>7) Develop locally</a:t>
            </a:r>
          </a:p>
        </p:txBody>
      </p:sp>
      <p:sp>
        <p:nvSpPr>
          <p:cNvPr id="6" name="TextBox 25"/>
          <p:cNvSpPr txBox="1"/>
          <p:nvPr/>
        </p:nvSpPr>
        <p:spPr>
          <a:xfrm>
            <a:off x="5076213" y="1240983"/>
            <a:ext cx="1980638" cy="380892"/>
          </a:xfrm>
          <a:prstGeom prst="rect">
            <a:avLst/>
          </a:prstGeom>
        </p:spPr>
        <p:txBody>
          <a:bodyPr vert="horz" wrap="square" lIns="91414" tIns="91414" rIns="91414" bIns="91414" rtlCol="0" anchor="t">
            <a:noAutofit/>
          </a:bodyPr>
          <a:lstStyle/>
          <a:p>
            <a:pPr marL="233273" marR="0" lvl="0" indent="-233273" algn="l" defTabSz="91419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gradFill>
                  <a:gsLst>
                    <a:gs pos="0">
                      <a:srgbClr val="353535"/>
                    </a:gs>
                    <a:gs pos="32000">
                      <a:srgbClr val="353535"/>
                    </a:gs>
                  </a:gsLst>
                  <a:lin ang="0" scaled="0"/>
                </a:gradFill>
                <a:effectLst/>
                <a:uLnTx/>
                <a:uFillTx/>
                <a:latin typeface="Segoe UI"/>
                <a:ea typeface="Segoe UI" pitchFamily="34" charset="0"/>
                <a:cs typeface="Segoe UI" pitchFamily="34" charset="0"/>
              </a:rPr>
              <a:t>3) Develop</a:t>
            </a:r>
          </a:p>
        </p:txBody>
      </p:sp>
      <p:sp>
        <p:nvSpPr>
          <p:cNvPr id="7" name="TextBox 30"/>
          <p:cNvSpPr txBox="1"/>
          <p:nvPr/>
        </p:nvSpPr>
        <p:spPr>
          <a:xfrm>
            <a:off x="7449357" y="1205632"/>
            <a:ext cx="1607378" cy="380892"/>
          </a:xfrm>
          <a:prstGeom prst="rect">
            <a:avLst/>
          </a:prstGeom>
        </p:spPr>
        <p:txBody>
          <a:bodyPr vert="horz" wrap="square" lIns="91414" tIns="91414" rIns="91414" bIns="91414" rtlCol="0" anchor="t">
            <a:noAutofit/>
          </a:bodyPr>
          <a:lstStyle/>
          <a:p>
            <a:pPr marL="233273" marR="0" lvl="0" indent="-233273" algn="l" defTabSz="91419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gradFill>
                  <a:gsLst>
                    <a:gs pos="0">
                      <a:srgbClr val="353535"/>
                    </a:gs>
                    <a:gs pos="32000">
                      <a:srgbClr val="353535"/>
                    </a:gs>
                  </a:gsLst>
                  <a:lin ang="0" scaled="0"/>
                </a:gradFill>
                <a:effectLst/>
                <a:uLnTx/>
                <a:uFillTx/>
                <a:latin typeface="Segoe UI"/>
                <a:ea typeface="Segoe UI" pitchFamily="34" charset="0"/>
                <a:cs typeface="Segoe UI" pitchFamily="34" charset="0"/>
              </a:rPr>
              <a:t>4) Execute</a:t>
            </a:r>
          </a:p>
        </p:txBody>
      </p:sp>
      <p:sp>
        <p:nvSpPr>
          <p:cNvPr id="11" name="TextBox 10"/>
          <p:cNvSpPr txBox="1"/>
          <p:nvPr/>
        </p:nvSpPr>
        <p:spPr>
          <a:xfrm>
            <a:off x="7408855" y="6014736"/>
            <a:ext cx="2446671" cy="380892"/>
          </a:xfrm>
          <a:prstGeom prst="rect">
            <a:avLst/>
          </a:prstGeom>
        </p:spPr>
        <p:txBody>
          <a:bodyPr vert="horz" wrap="square" lIns="91414" tIns="91414" rIns="91414" bIns="91414" rtlCol="0" anchor="t">
            <a:noAutofit/>
          </a:bodyPr>
          <a:lstStyle/>
          <a:p>
            <a:pPr marL="0" marR="0" lvl="0" indent="0" algn="l" defTabSz="91419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gradFill>
                  <a:gsLst>
                    <a:gs pos="0">
                      <a:srgbClr val="353535"/>
                    </a:gs>
                    <a:gs pos="32000">
                      <a:srgbClr val="353535"/>
                    </a:gs>
                  </a:gsLst>
                  <a:lin ang="0" scaled="0"/>
                </a:gradFill>
                <a:effectLst/>
                <a:uLnTx/>
                <a:uFillTx/>
                <a:latin typeface="Segoe UI"/>
                <a:ea typeface="Segoe UI" pitchFamily="34" charset="0"/>
                <a:cs typeface="Segoe UI" pitchFamily="34" charset="0"/>
              </a:rPr>
              <a:t>6) Monitor and improve</a:t>
            </a:r>
          </a:p>
        </p:txBody>
      </p:sp>
      <p:sp>
        <p:nvSpPr>
          <p:cNvPr id="40" name="Rounded Rectangle 39"/>
          <p:cNvSpPr/>
          <p:nvPr/>
        </p:nvSpPr>
        <p:spPr>
          <a:xfrm>
            <a:off x="5193758" y="1637536"/>
            <a:ext cx="1873528" cy="1873528"/>
          </a:xfrm>
          <a:prstGeom prst="roundRect">
            <a:avLst>
              <a:gd name="adj" fmla="val 0"/>
            </a:avLst>
          </a:prstGeom>
          <a:solidFill>
            <a:schemeClr val="tx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4" tIns="91414" rIns="91414" bIns="91414" numCol="1" spcCol="0" rtlCol="0" fromWordArt="0" anchor="b" anchorCtr="0" forceAA="0" compatLnSpc="1">
            <a:prstTxWarp prst="textNoShape">
              <a:avLst/>
            </a:prstTxWarp>
            <a:noAutofit/>
          </a:bodyPr>
          <a:lstStyle/>
          <a:p>
            <a:pPr marL="0" marR="0" lvl="0" indent="0" algn="r" defTabSz="91419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err="1">
              <a:ln>
                <a:noFill/>
              </a:ln>
              <a:solidFill>
                <a:srgbClr val="505050"/>
              </a:solidFill>
              <a:effectLst/>
              <a:uLnTx/>
              <a:uFillTx/>
              <a:latin typeface="Segoe UI"/>
              <a:ea typeface="+mn-ea"/>
              <a:cs typeface="+mn-cs"/>
            </a:endParaRPr>
          </a:p>
        </p:txBody>
      </p:sp>
      <p:sp>
        <p:nvSpPr>
          <p:cNvPr id="41" name="Rounded Rectangle 40"/>
          <p:cNvSpPr/>
          <p:nvPr/>
        </p:nvSpPr>
        <p:spPr>
          <a:xfrm>
            <a:off x="7577867" y="1637536"/>
            <a:ext cx="1873528" cy="1873528"/>
          </a:xfrm>
          <a:prstGeom prst="roundRect">
            <a:avLst>
              <a:gd name="adj" fmla="val 0"/>
            </a:avLst>
          </a:prstGeom>
          <a:solidFill>
            <a:schemeClr val="tx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4" tIns="91414" rIns="91414" bIns="91414" numCol="1" spcCol="0" rtlCol="0" fromWordArt="0" anchor="b" anchorCtr="0" forceAA="0" compatLnSpc="1">
            <a:prstTxWarp prst="textNoShape">
              <a:avLst/>
            </a:prstTxWarp>
            <a:noAutofit/>
          </a:bodyPr>
          <a:lstStyle/>
          <a:p>
            <a:pPr marL="0" marR="0" lvl="0" indent="0" algn="r" defTabSz="91419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err="1">
              <a:ln>
                <a:noFill/>
              </a:ln>
              <a:solidFill>
                <a:srgbClr val="505050"/>
              </a:solidFill>
              <a:effectLst/>
              <a:uLnTx/>
              <a:uFillTx/>
              <a:latin typeface="Segoe UI"/>
              <a:ea typeface="+mn-ea"/>
              <a:cs typeface="+mn-cs"/>
            </a:endParaRPr>
          </a:p>
        </p:txBody>
      </p:sp>
      <p:sp>
        <p:nvSpPr>
          <p:cNvPr id="45" name="Rounded Rectangle 44"/>
          <p:cNvSpPr/>
          <p:nvPr/>
        </p:nvSpPr>
        <p:spPr>
          <a:xfrm>
            <a:off x="2809648" y="1637536"/>
            <a:ext cx="1873528" cy="1873528"/>
          </a:xfrm>
          <a:prstGeom prst="roundRect">
            <a:avLst>
              <a:gd name="adj" fmla="val 0"/>
            </a:avLst>
          </a:prstGeom>
          <a:solidFill>
            <a:schemeClr val="tx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4" tIns="91414" rIns="91414" bIns="91414" numCol="1" spcCol="0" rtlCol="0" fromWordArt="0" anchor="b" anchorCtr="0" forceAA="0" compatLnSpc="1">
            <a:prstTxWarp prst="textNoShape">
              <a:avLst/>
            </a:prstTxWarp>
            <a:noAutofit/>
          </a:bodyPr>
          <a:lstStyle/>
          <a:p>
            <a:pPr marL="0" marR="0" lvl="0" indent="0" algn="r" defTabSz="91419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err="1">
              <a:ln>
                <a:noFill/>
              </a:ln>
              <a:solidFill>
                <a:srgbClr val="505050"/>
              </a:solidFill>
              <a:effectLst/>
              <a:uLnTx/>
              <a:uFillTx/>
              <a:latin typeface="Segoe UI"/>
              <a:ea typeface="+mn-ea"/>
              <a:cs typeface="+mn-cs"/>
            </a:endParaRPr>
          </a:p>
        </p:txBody>
      </p:sp>
      <p:sp>
        <p:nvSpPr>
          <p:cNvPr id="56" name="TextBox 55"/>
          <p:cNvSpPr txBox="1"/>
          <p:nvPr/>
        </p:nvSpPr>
        <p:spPr>
          <a:xfrm>
            <a:off x="2700466" y="1231766"/>
            <a:ext cx="1678563" cy="380892"/>
          </a:xfrm>
          <a:prstGeom prst="rect">
            <a:avLst/>
          </a:prstGeom>
        </p:spPr>
        <p:txBody>
          <a:bodyPr vert="horz" wrap="square" lIns="91414" tIns="91414" rIns="91414" bIns="91414" rtlCol="0" anchor="t">
            <a:noAutofit/>
          </a:bodyPr>
          <a:lstStyle/>
          <a:p>
            <a:pPr marL="233273" marR="0" lvl="0" indent="-233273" algn="l" defTabSz="91419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gradFill>
                  <a:gsLst>
                    <a:gs pos="0">
                      <a:srgbClr val="353535"/>
                    </a:gs>
                    <a:gs pos="32000">
                      <a:srgbClr val="353535"/>
                    </a:gs>
                  </a:gsLst>
                  <a:lin ang="0" scaled="0"/>
                </a:gradFill>
                <a:effectLst/>
                <a:uLnTx/>
                <a:uFillTx/>
                <a:latin typeface="Segoe UI"/>
                <a:ea typeface="Segoe UI" pitchFamily="34" charset="0"/>
                <a:cs typeface="Segoe UI" pitchFamily="34" charset="0"/>
              </a:rPr>
              <a:t>2) Input binding</a:t>
            </a:r>
          </a:p>
        </p:txBody>
      </p:sp>
      <p:pic>
        <p:nvPicPr>
          <p:cNvPr id="39" name="Picture 38"/>
          <p:cNvPicPr>
            <a:picLocks noChangeAspect="1"/>
          </p:cNvPicPr>
          <p:nvPr/>
        </p:nvPicPr>
        <p:blipFill>
          <a:blip r:embed="rId3"/>
          <a:stretch>
            <a:fillRect/>
          </a:stretch>
        </p:blipFill>
        <p:spPr>
          <a:xfrm>
            <a:off x="5592030" y="3369797"/>
            <a:ext cx="9524" cy="9524"/>
          </a:xfrm>
          <a:prstGeom prst="rect">
            <a:avLst/>
          </a:prstGeom>
        </p:spPr>
      </p:pic>
      <p:grpSp>
        <p:nvGrpSpPr>
          <p:cNvPr id="15" name="Group 14"/>
          <p:cNvGrpSpPr/>
          <p:nvPr/>
        </p:nvGrpSpPr>
        <p:grpSpPr>
          <a:xfrm>
            <a:off x="5337743" y="1874116"/>
            <a:ext cx="1507149" cy="1328198"/>
            <a:chOff x="5361799" y="1370854"/>
            <a:chExt cx="1507362" cy="1328386"/>
          </a:xfrm>
        </p:grpSpPr>
        <p:grpSp>
          <p:nvGrpSpPr>
            <p:cNvPr id="14" name="Group 13"/>
            <p:cNvGrpSpPr/>
            <p:nvPr/>
          </p:nvGrpSpPr>
          <p:grpSpPr>
            <a:xfrm>
              <a:off x="5361799" y="1559283"/>
              <a:ext cx="1423049" cy="1139957"/>
              <a:chOff x="8055949" y="4551928"/>
              <a:chExt cx="1938825" cy="1416061"/>
            </a:xfrm>
          </p:grpSpPr>
          <p:pic>
            <p:nvPicPr>
              <p:cNvPr id="28" name="Picture 27"/>
              <p:cNvPicPr>
                <a:picLocks noChangeAspect="1"/>
              </p:cNvPicPr>
              <p:nvPr/>
            </p:nvPicPr>
            <p:blipFill>
              <a:blip r:embed="rId4"/>
              <a:stretch>
                <a:fillRect/>
              </a:stretch>
            </p:blipFill>
            <p:spPr>
              <a:xfrm>
                <a:off x="8055949" y="4551928"/>
                <a:ext cx="1938825" cy="1416061"/>
              </a:xfrm>
              <a:prstGeom prst="rect">
                <a:avLst/>
              </a:prstGeom>
              <a:ln>
                <a:solidFill>
                  <a:schemeClr val="tx2">
                    <a:lumMod val="50000"/>
                  </a:schemeClr>
                </a:solidFill>
              </a:ln>
            </p:spPr>
          </p:pic>
          <p:pic>
            <p:nvPicPr>
              <p:cNvPr id="2050" name="Picture 2" descr="Azure Functions screenshot"/>
              <p:cNvPicPr>
                <a:picLocks noChangeAspect="1" noChangeArrowheads="1"/>
              </p:cNvPicPr>
              <p:nvPr/>
            </p:nvPicPr>
            <p:blipFill rotWithShape="1">
              <a:blip r:embed="rId5">
                <a:extLst>
                  <a:ext uri="{28A0092B-C50C-407E-A947-70E740481C1C}">
                    <a14:useLocalDpi xmlns:a14="http://schemas.microsoft.com/office/drawing/2010/main" val="0"/>
                  </a:ext>
                </a:extLst>
              </a:blip>
              <a:srcRect l="15981" t="20881" r="52709" b="41924"/>
              <a:stretch/>
            </p:blipFill>
            <p:spPr bwMode="auto">
              <a:xfrm>
                <a:off x="8121790" y="4838850"/>
                <a:ext cx="1809940" cy="1048398"/>
              </a:xfrm>
              <a:prstGeom prst="rect">
                <a:avLst/>
              </a:prstGeom>
              <a:noFill/>
              <a:extLst>
                <a:ext uri="{909E8E84-426E-40DD-AFC4-6F175D3DCCD1}">
                  <a14:hiddenFill xmlns:a14="http://schemas.microsoft.com/office/drawing/2010/main">
                    <a:solidFill>
                      <a:srgbClr val="FFFFFF"/>
                    </a:solidFill>
                  </a14:hiddenFill>
                </a:ext>
              </a:extLst>
            </p:spPr>
          </p:pic>
        </p:grpSp>
        <p:pic>
          <p:nvPicPr>
            <p:cNvPr id="62" name="Picture 61"/>
            <p:cNvPicPr>
              <a:picLocks noChangeAspect="1"/>
            </p:cNvPicPr>
            <p:nvPr/>
          </p:nvPicPr>
          <p:blipFill>
            <a:blip r:embed="rId6"/>
            <a:stretch>
              <a:fillRect/>
            </a:stretch>
          </p:blipFill>
          <p:spPr>
            <a:xfrm>
              <a:off x="6259051" y="1370854"/>
              <a:ext cx="610110" cy="610109"/>
            </a:xfrm>
            <a:prstGeom prst="rect">
              <a:avLst/>
            </a:prstGeom>
          </p:spPr>
        </p:pic>
      </p:grpSp>
      <p:sp>
        <p:nvSpPr>
          <p:cNvPr id="72" name="TextBox 71"/>
          <p:cNvSpPr txBox="1"/>
          <p:nvPr/>
        </p:nvSpPr>
        <p:spPr>
          <a:xfrm>
            <a:off x="9820648" y="1216044"/>
            <a:ext cx="1813057" cy="380892"/>
          </a:xfrm>
          <a:prstGeom prst="rect">
            <a:avLst/>
          </a:prstGeom>
        </p:spPr>
        <p:txBody>
          <a:bodyPr vert="horz" wrap="square" lIns="91414" tIns="91414" rIns="91414" bIns="91414" rtlCol="0" anchor="t">
            <a:noAutofit/>
          </a:bodyPr>
          <a:lstStyle/>
          <a:p>
            <a:pPr marL="0" marR="0" lvl="0" indent="0" algn="l" defTabSz="91419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gradFill>
                  <a:gsLst>
                    <a:gs pos="0">
                      <a:srgbClr val="353535"/>
                    </a:gs>
                    <a:gs pos="32000">
                      <a:srgbClr val="353535"/>
                    </a:gs>
                  </a:gsLst>
                  <a:lin ang="0" scaled="0"/>
                </a:gradFill>
                <a:effectLst/>
                <a:uLnTx/>
                <a:uFillTx/>
                <a:latin typeface="Segoe UI"/>
                <a:ea typeface="Segoe UI" pitchFamily="34" charset="0"/>
                <a:cs typeface="Segoe UI" pitchFamily="34" charset="0"/>
              </a:rPr>
              <a:t>5) Output binding</a:t>
            </a:r>
          </a:p>
        </p:txBody>
      </p:sp>
      <p:sp>
        <p:nvSpPr>
          <p:cNvPr id="73" name="Rounded Rectangle 72"/>
          <p:cNvSpPr/>
          <p:nvPr/>
        </p:nvSpPr>
        <p:spPr>
          <a:xfrm>
            <a:off x="9898701" y="1637536"/>
            <a:ext cx="1873528" cy="1873528"/>
          </a:xfrm>
          <a:prstGeom prst="roundRect">
            <a:avLst>
              <a:gd name="adj" fmla="val 0"/>
            </a:avLst>
          </a:prstGeom>
          <a:solidFill>
            <a:schemeClr val="tx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4" tIns="91414" rIns="91414" bIns="91414" numCol="1" spcCol="0" rtlCol="0" fromWordArt="0" anchor="b" anchorCtr="0" forceAA="0" compatLnSpc="1">
            <a:prstTxWarp prst="textNoShape">
              <a:avLst/>
            </a:prstTxWarp>
            <a:noAutofit/>
          </a:bodyPr>
          <a:lstStyle/>
          <a:p>
            <a:pPr marL="0" marR="0" lvl="0" indent="0" algn="r" defTabSz="91419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err="1">
              <a:ln>
                <a:noFill/>
              </a:ln>
              <a:solidFill>
                <a:srgbClr val="505050"/>
              </a:solidFill>
              <a:effectLst/>
              <a:uLnTx/>
              <a:uFillTx/>
              <a:latin typeface="Segoe UI"/>
              <a:ea typeface="+mn-ea"/>
              <a:cs typeface="+mn-cs"/>
            </a:endParaRPr>
          </a:p>
        </p:txBody>
      </p:sp>
      <p:grpSp>
        <p:nvGrpSpPr>
          <p:cNvPr id="47" name="Group 46"/>
          <p:cNvGrpSpPr/>
          <p:nvPr/>
        </p:nvGrpSpPr>
        <p:grpSpPr>
          <a:xfrm>
            <a:off x="3857711" y="4552366"/>
            <a:ext cx="2784170" cy="1313704"/>
            <a:chOff x="4231146" y="4475719"/>
            <a:chExt cx="2784565" cy="1313891"/>
          </a:xfrm>
        </p:grpSpPr>
        <p:grpSp>
          <p:nvGrpSpPr>
            <p:cNvPr id="44" name="Group 43"/>
            <p:cNvGrpSpPr/>
            <p:nvPr/>
          </p:nvGrpSpPr>
          <p:grpSpPr>
            <a:xfrm>
              <a:off x="4231146" y="4475719"/>
              <a:ext cx="2784565" cy="1313891"/>
              <a:chOff x="4647332" y="3671631"/>
              <a:chExt cx="2784565" cy="1313891"/>
            </a:xfrm>
          </p:grpSpPr>
          <p:pic>
            <p:nvPicPr>
              <p:cNvPr id="22" name="Picture 21"/>
              <p:cNvPicPr>
                <a:picLocks noChangeAspect="1"/>
              </p:cNvPicPr>
              <p:nvPr/>
            </p:nvPicPr>
            <p:blipFill>
              <a:blip r:embed="rId7"/>
              <a:stretch>
                <a:fillRect/>
              </a:stretch>
            </p:blipFill>
            <p:spPr>
              <a:xfrm>
                <a:off x="4647332" y="4039954"/>
                <a:ext cx="2784565" cy="945568"/>
              </a:xfrm>
              <a:prstGeom prst="rect">
                <a:avLst/>
              </a:prstGeom>
              <a:solidFill>
                <a:schemeClr val="accent1">
                  <a:lumMod val="60000"/>
                  <a:lumOff val="40000"/>
                </a:schemeClr>
              </a:solidFill>
            </p:spPr>
          </p:pic>
          <p:pic>
            <p:nvPicPr>
              <p:cNvPr id="42" name="Picture 41"/>
              <p:cNvPicPr>
                <a:picLocks noChangeAspect="1"/>
              </p:cNvPicPr>
              <p:nvPr/>
            </p:nvPicPr>
            <p:blipFill>
              <a:blip r:embed="rId8"/>
              <a:stretch>
                <a:fillRect/>
              </a:stretch>
            </p:blipFill>
            <p:spPr>
              <a:xfrm>
                <a:off x="6136751" y="3671631"/>
                <a:ext cx="492565" cy="515475"/>
              </a:xfrm>
              <a:prstGeom prst="rect">
                <a:avLst/>
              </a:prstGeom>
              <a:ln>
                <a:noFill/>
              </a:ln>
            </p:spPr>
          </p:pic>
          <p:pic>
            <p:nvPicPr>
              <p:cNvPr id="21" name="Picture 20"/>
              <p:cNvPicPr>
                <a:picLocks noChangeAspect="1"/>
              </p:cNvPicPr>
              <p:nvPr/>
            </p:nvPicPr>
            <p:blipFill>
              <a:blip r:embed="rId8"/>
              <a:stretch>
                <a:fillRect/>
              </a:stretch>
            </p:blipFill>
            <p:spPr>
              <a:xfrm>
                <a:off x="5465621" y="3671631"/>
                <a:ext cx="492565" cy="515475"/>
              </a:xfrm>
              <a:prstGeom prst="rect">
                <a:avLst/>
              </a:prstGeom>
              <a:ln>
                <a:noFill/>
              </a:ln>
            </p:spPr>
          </p:pic>
        </p:grpSp>
        <p:pic>
          <p:nvPicPr>
            <p:cNvPr id="13" name="Picture 12"/>
            <p:cNvPicPr>
              <a:picLocks noChangeAspect="1"/>
            </p:cNvPicPr>
            <p:nvPr/>
          </p:nvPicPr>
          <p:blipFill>
            <a:blip r:embed="rId9"/>
            <a:stretch>
              <a:fillRect/>
            </a:stretch>
          </p:blipFill>
          <p:spPr>
            <a:xfrm>
              <a:off x="6221343" y="5183217"/>
              <a:ext cx="419100" cy="304800"/>
            </a:xfrm>
            <a:prstGeom prst="rect">
              <a:avLst/>
            </a:prstGeom>
          </p:spPr>
        </p:pic>
        <p:pic>
          <p:nvPicPr>
            <p:cNvPr id="25" name="Picture 24"/>
            <p:cNvPicPr>
              <a:picLocks noChangeAspect="1"/>
            </p:cNvPicPr>
            <p:nvPr/>
          </p:nvPicPr>
          <p:blipFill>
            <a:blip r:embed="rId10"/>
            <a:stretch>
              <a:fillRect/>
            </a:stretch>
          </p:blipFill>
          <p:spPr>
            <a:xfrm>
              <a:off x="5107700" y="5176973"/>
              <a:ext cx="352425" cy="333375"/>
            </a:xfrm>
            <a:prstGeom prst="rect">
              <a:avLst/>
            </a:prstGeom>
          </p:spPr>
        </p:pic>
      </p:grpSp>
      <p:grpSp>
        <p:nvGrpSpPr>
          <p:cNvPr id="114" name="Group 113"/>
          <p:cNvGrpSpPr/>
          <p:nvPr/>
        </p:nvGrpSpPr>
        <p:grpSpPr>
          <a:xfrm>
            <a:off x="3162361" y="1872187"/>
            <a:ext cx="1085530" cy="1440742"/>
            <a:chOff x="2950495" y="1474263"/>
            <a:chExt cx="1085684" cy="1440947"/>
          </a:xfrm>
        </p:grpSpPr>
        <p:sp>
          <p:nvSpPr>
            <p:cNvPr id="91" name="TextBox 90"/>
            <p:cNvSpPr txBox="1"/>
            <p:nvPr/>
          </p:nvSpPr>
          <p:spPr>
            <a:xfrm>
              <a:off x="2950495" y="2627746"/>
              <a:ext cx="1085684" cy="287464"/>
            </a:xfrm>
            <a:prstGeom prst="rect">
              <a:avLst/>
            </a:prstGeom>
          </p:spPr>
          <p:txBody>
            <a:bodyPr vert="horz" wrap="square" lIns="91414" tIns="91414" rIns="91414" bIns="91414" rtlCol="0" anchor="t">
              <a:noAutofit/>
            </a:bodyPr>
            <a:lstStyle/>
            <a:p>
              <a:pPr marL="233273" marR="0" lvl="0" indent="-233273" algn="l" defTabSz="914192"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0">
                        <a:srgbClr val="FFFFFF"/>
                      </a:gs>
                      <a:gs pos="32000">
                        <a:srgbClr val="FFFFFF"/>
                      </a:gs>
                    </a:gsLst>
                    <a:lin ang="5400000" scaled="0"/>
                  </a:gradFill>
                  <a:effectLst/>
                  <a:uLnTx/>
                  <a:uFillTx/>
                  <a:latin typeface="Segoe UI"/>
                  <a:ea typeface="+mn-ea"/>
                  <a:cs typeface="Segoe UI" pitchFamily="34" charset="0"/>
                </a:rPr>
                <a:t>Azure Services</a:t>
              </a:r>
            </a:p>
          </p:txBody>
        </p:sp>
        <p:grpSp>
          <p:nvGrpSpPr>
            <p:cNvPr id="99" name="Group 98"/>
            <p:cNvGrpSpPr/>
            <p:nvPr/>
          </p:nvGrpSpPr>
          <p:grpSpPr>
            <a:xfrm>
              <a:off x="3121300" y="1474263"/>
              <a:ext cx="802784" cy="1208251"/>
              <a:chOff x="2969480" y="1482016"/>
              <a:chExt cx="802784" cy="1208251"/>
            </a:xfrm>
          </p:grpSpPr>
          <p:pic>
            <p:nvPicPr>
              <p:cNvPr id="92" name="Picture 91" descr="Storage queue.png"/>
              <p:cNvPicPr>
                <a:picLocks noChangeAspect="1"/>
              </p:cNvPicPr>
              <p:nvPr/>
            </p:nvPicPr>
            <p:blipFill>
              <a:blip r:embed="rId11" cstate="print">
                <a:biLevel thresh="25000"/>
                <a:extLst>
                  <a:ext uri="{28A0092B-C50C-407E-A947-70E740481C1C}">
                    <a14:useLocalDpi xmlns:a14="http://schemas.microsoft.com/office/drawing/2010/main" val="0"/>
                  </a:ext>
                </a:extLst>
              </a:blip>
              <a:stretch>
                <a:fillRect/>
              </a:stretch>
            </p:blipFill>
            <p:spPr>
              <a:xfrm>
                <a:off x="2971248" y="1484743"/>
                <a:ext cx="361147" cy="361148"/>
              </a:xfrm>
              <a:prstGeom prst="rect">
                <a:avLst/>
              </a:prstGeom>
              <a:noFill/>
            </p:spPr>
          </p:pic>
          <p:pic>
            <p:nvPicPr>
              <p:cNvPr id="93" name="Picture 92" descr="Storage blob.png"/>
              <p:cNvPicPr>
                <a:picLocks noChangeAspect="1"/>
              </p:cNvPicPr>
              <p:nvPr/>
            </p:nvPicPr>
            <p:blipFill>
              <a:blip r:embed="rId12" cstate="print">
                <a:biLevel thresh="25000"/>
                <a:extLst>
                  <a:ext uri="{28A0092B-C50C-407E-A947-70E740481C1C}">
                    <a14:useLocalDpi xmlns:a14="http://schemas.microsoft.com/office/drawing/2010/main" val="0"/>
                  </a:ext>
                </a:extLst>
              </a:blip>
              <a:stretch>
                <a:fillRect/>
              </a:stretch>
            </p:blipFill>
            <p:spPr>
              <a:xfrm>
                <a:off x="2971248" y="1896007"/>
                <a:ext cx="367455" cy="367457"/>
              </a:xfrm>
              <a:prstGeom prst="rect">
                <a:avLst/>
              </a:prstGeom>
              <a:noFill/>
            </p:spPr>
          </p:pic>
          <p:pic>
            <p:nvPicPr>
              <p:cNvPr id="94" name="Picture 93"/>
              <p:cNvPicPr>
                <a:picLocks noChangeAspect="1"/>
              </p:cNvPicPr>
              <p:nvPr/>
            </p:nvPicPr>
            <p:blipFill>
              <a:blip r:embed="rId13" cstate="print">
                <a:biLevel thresh="25000"/>
                <a:extLst>
                  <a:ext uri="{28A0092B-C50C-407E-A947-70E740481C1C}">
                    <a14:useLocalDpi xmlns:a14="http://schemas.microsoft.com/office/drawing/2010/main" val="0"/>
                  </a:ext>
                </a:extLst>
              </a:blip>
              <a:stretch>
                <a:fillRect/>
              </a:stretch>
            </p:blipFill>
            <p:spPr>
              <a:xfrm>
                <a:off x="3398330" y="1881505"/>
                <a:ext cx="373934" cy="373934"/>
              </a:xfrm>
              <a:prstGeom prst="rect">
                <a:avLst/>
              </a:prstGeom>
              <a:noFill/>
            </p:spPr>
          </p:pic>
          <p:pic>
            <p:nvPicPr>
              <p:cNvPr id="96" name="Picture 95"/>
              <p:cNvPicPr>
                <a:picLocks noChangeAspect="1"/>
              </p:cNvPicPr>
              <p:nvPr/>
            </p:nvPicPr>
            <p:blipFill>
              <a:blip r:embed="rId14" cstate="print">
                <a:biLevel thresh="25000"/>
                <a:extLst>
                  <a:ext uri="{28A0092B-C50C-407E-A947-70E740481C1C}">
                    <a14:useLocalDpi xmlns:a14="http://schemas.microsoft.com/office/drawing/2010/main" val="0"/>
                  </a:ext>
                </a:extLst>
              </a:blip>
              <a:stretch>
                <a:fillRect/>
              </a:stretch>
            </p:blipFill>
            <p:spPr>
              <a:xfrm>
                <a:off x="3372122" y="1482016"/>
                <a:ext cx="393021" cy="358628"/>
              </a:xfrm>
              <a:prstGeom prst="rect">
                <a:avLst/>
              </a:prstGeom>
              <a:noFill/>
            </p:spPr>
          </p:pic>
          <p:pic>
            <p:nvPicPr>
              <p:cNvPr id="97" name="Picture 96"/>
              <p:cNvPicPr>
                <a:picLocks noChangeAspect="1"/>
              </p:cNvPicPr>
              <p:nvPr/>
            </p:nvPicPr>
            <p:blipFill>
              <a:blip r:embed="rId15" cstate="print">
                <a:biLevel thresh="25000"/>
                <a:extLst>
                  <a:ext uri="{28A0092B-C50C-407E-A947-70E740481C1C}">
                    <a14:useLocalDpi xmlns:a14="http://schemas.microsoft.com/office/drawing/2010/main" val="0"/>
                  </a:ext>
                </a:extLst>
              </a:blip>
              <a:stretch>
                <a:fillRect/>
              </a:stretch>
            </p:blipFill>
            <p:spPr>
              <a:xfrm>
                <a:off x="2969480" y="2318229"/>
                <a:ext cx="372037" cy="372038"/>
              </a:xfrm>
              <a:prstGeom prst="rect">
                <a:avLst/>
              </a:prstGeom>
              <a:noFill/>
            </p:spPr>
          </p:pic>
          <p:pic>
            <p:nvPicPr>
              <p:cNvPr id="100" name="Picture 99" descr="Storage table.png"/>
              <p:cNvPicPr>
                <a:picLocks noChangeAspect="1"/>
              </p:cNvPicPr>
              <p:nvPr/>
            </p:nvPicPr>
            <p:blipFill>
              <a:blip r:embed="rId16" cstate="print">
                <a:biLevel thresh="25000"/>
                <a:extLst>
                  <a:ext uri="{28A0092B-C50C-407E-A947-70E740481C1C}">
                    <a14:useLocalDpi xmlns:a14="http://schemas.microsoft.com/office/drawing/2010/main" val="0"/>
                  </a:ext>
                </a:extLst>
              </a:blip>
              <a:stretch>
                <a:fillRect/>
              </a:stretch>
            </p:blipFill>
            <p:spPr>
              <a:xfrm>
                <a:off x="3406406" y="2311700"/>
                <a:ext cx="331908" cy="378567"/>
              </a:xfrm>
              <a:prstGeom prst="rect">
                <a:avLst/>
              </a:prstGeom>
              <a:noFill/>
            </p:spPr>
          </p:pic>
        </p:grpSp>
      </p:grpSp>
      <p:grpSp>
        <p:nvGrpSpPr>
          <p:cNvPr id="101" name="Group 100"/>
          <p:cNvGrpSpPr/>
          <p:nvPr/>
        </p:nvGrpSpPr>
        <p:grpSpPr>
          <a:xfrm>
            <a:off x="7953353" y="2039539"/>
            <a:ext cx="1085530" cy="1092713"/>
            <a:chOff x="9716686" y="3636098"/>
            <a:chExt cx="1085684" cy="1092868"/>
          </a:xfrm>
        </p:grpSpPr>
        <p:grpSp>
          <p:nvGrpSpPr>
            <p:cNvPr id="103" name="Group 102"/>
            <p:cNvGrpSpPr/>
            <p:nvPr/>
          </p:nvGrpSpPr>
          <p:grpSpPr>
            <a:xfrm>
              <a:off x="9807936" y="3636098"/>
              <a:ext cx="918421" cy="846402"/>
              <a:chOff x="827088" y="-3463925"/>
              <a:chExt cx="3833812" cy="3816350"/>
            </a:xfrm>
          </p:grpSpPr>
          <p:sp>
            <p:nvSpPr>
              <p:cNvPr id="104" name="Freeform 5"/>
              <p:cNvSpPr>
                <a:spLocks/>
              </p:cNvSpPr>
              <p:nvPr/>
            </p:nvSpPr>
            <p:spPr bwMode="auto">
              <a:xfrm>
                <a:off x="2863850" y="-1444625"/>
                <a:ext cx="1797050" cy="1797050"/>
              </a:xfrm>
              <a:custGeom>
                <a:avLst/>
                <a:gdLst>
                  <a:gd name="T0" fmla="*/ 233 w 515"/>
                  <a:gd name="T1" fmla="*/ 221 h 515"/>
                  <a:gd name="T2" fmla="*/ 0 w 515"/>
                  <a:gd name="T3" fmla="*/ 221 h 515"/>
                  <a:gd name="T4" fmla="*/ 0 w 515"/>
                  <a:gd name="T5" fmla="*/ 463 h 515"/>
                  <a:gd name="T6" fmla="*/ 0 w 515"/>
                  <a:gd name="T7" fmla="*/ 467 h 515"/>
                  <a:gd name="T8" fmla="*/ 0 w 515"/>
                  <a:gd name="T9" fmla="*/ 468 h 515"/>
                  <a:gd name="T10" fmla="*/ 0 w 515"/>
                  <a:gd name="T11" fmla="*/ 472 h 515"/>
                  <a:gd name="T12" fmla="*/ 1 w 515"/>
                  <a:gd name="T13" fmla="*/ 472 h 515"/>
                  <a:gd name="T14" fmla="*/ 51 w 515"/>
                  <a:gd name="T15" fmla="*/ 515 h 515"/>
                  <a:gd name="T16" fmla="*/ 463 w 515"/>
                  <a:gd name="T17" fmla="*/ 515 h 515"/>
                  <a:gd name="T18" fmla="*/ 515 w 515"/>
                  <a:gd name="T19" fmla="*/ 463 h 515"/>
                  <a:gd name="T20" fmla="*/ 515 w 515"/>
                  <a:gd name="T21" fmla="*/ 51 h 515"/>
                  <a:gd name="T22" fmla="*/ 463 w 515"/>
                  <a:gd name="T23" fmla="*/ 0 h 515"/>
                  <a:gd name="T24" fmla="*/ 404 w 515"/>
                  <a:gd name="T25" fmla="*/ 0 h 515"/>
                  <a:gd name="T26" fmla="*/ 411 w 515"/>
                  <a:gd name="T27" fmla="*/ 50 h 515"/>
                  <a:gd name="T28" fmla="*/ 233 w 515"/>
                  <a:gd name="T29" fmla="*/ 221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15" h="515">
                    <a:moveTo>
                      <a:pt x="233" y="221"/>
                    </a:moveTo>
                    <a:cubicBezTo>
                      <a:pt x="196" y="221"/>
                      <a:pt x="101" y="221"/>
                      <a:pt x="0" y="221"/>
                    </a:cubicBezTo>
                    <a:cubicBezTo>
                      <a:pt x="0" y="463"/>
                      <a:pt x="0" y="463"/>
                      <a:pt x="0" y="463"/>
                    </a:cubicBezTo>
                    <a:cubicBezTo>
                      <a:pt x="0" y="465"/>
                      <a:pt x="0" y="466"/>
                      <a:pt x="0" y="467"/>
                    </a:cubicBezTo>
                    <a:cubicBezTo>
                      <a:pt x="0" y="468"/>
                      <a:pt x="0" y="468"/>
                      <a:pt x="0" y="468"/>
                    </a:cubicBezTo>
                    <a:cubicBezTo>
                      <a:pt x="0" y="469"/>
                      <a:pt x="0" y="471"/>
                      <a:pt x="0" y="472"/>
                    </a:cubicBezTo>
                    <a:cubicBezTo>
                      <a:pt x="1" y="472"/>
                      <a:pt x="1" y="472"/>
                      <a:pt x="1" y="472"/>
                    </a:cubicBezTo>
                    <a:cubicBezTo>
                      <a:pt x="5" y="496"/>
                      <a:pt x="26" y="515"/>
                      <a:pt x="51" y="515"/>
                    </a:cubicBezTo>
                    <a:cubicBezTo>
                      <a:pt x="463" y="515"/>
                      <a:pt x="463" y="515"/>
                      <a:pt x="463" y="515"/>
                    </a:cubicBezTo>
                    <a:cubicBezTo>
                      <a:pt x="492" y="515"/>
                      <a:pt x="515" y="492"/>
                      <a:pt x="515" y="463"/>
                    </a:cubicBezTo>
                    <a:cubicBezTo>
                      <a:pt x="515" y="51"/>
                      <a:pt x="515" y="51"/>
                      <a:pt x="515" y="51"/>
                    </a:cubicBezTo>
                    <a:cubicBezTo>
                      <a:pt x="515" y="23"/>
                      <a:pt x="492" y="0"/>
                      <a:pt x="463" y="0"/>
                    </a:cubicBezTo>
                    <a:cubicBezTo>
                      <a:pt x="404" y="0"/>
                      <a:pt x="404" y="0"/>
                      <a:pt x="404" y="0"/>
                    </a:cubicBezTo>
                    <a:cubicBezTo>
                      <a:pt x="409" y="15"/>
                      <a:pt x="411" y="32"/>
                      <a:pt x="411" y="50"/>
                    </a:cubicBezTo>
                    <a:cubicBezTo>
                      <a:pt x="411" y="148"/>
                      <a:pt x="332" y="221"/>
                      <a:pt x="233" y="221"/>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89617" tIns="44808" rIns="89617" bIns="44808" numCol="1" anchor="t" anchorCtr="0" compatLnSpc="1">
                <a:prstTxWarp prst="textNoShape">
                  <a:avLst/>
                </a:prstTxWarp>
              </a:bodyPr>
              <a:lstStyle/>
              <a:p>
                <a:pPr marL="0" marR="0" lvl="0" indent="0" algn="l" defTabSz="914016"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05" name="Freeform 6"/>
              <p:cNvSpPr>
                <a:spLocks/>
              </p:cNvSpPr>
              <p:nvPr/>
            </p:nvSpPr>
            <p:spPr bwMode="auto">
              <a:xfrm>
                <a:off x="827088" y="-1444625"/>
                <a:ext cx="1797050" cy="1797050"/>
              </a:xfrm>
              <a:custGeom>
                <a:avLst/>
                <a:gdLst>
                  <a:gd name="T0" fmla="*/ 106 w 515"/>
                  <a:gd name="T1" fmla="*/ 50 h 515"/>
                  <a:gd name="T2" fmla="*/ 114 w 515"/>
                  <a:gd name="T3" fmla="*/ 0 h 515"/>
                  <a:gd name="T4" fmla="*/ 52 w 515"/>
                  <a:gd name="T5" fmla="*/ 0 h 515"/>
                  <a:gd name="T6" fmla="*/ 1 w 515"/>
                  <a:gd name="T7" fmla="*/ 42 h 515"/>
                  <a:gd name="T8" fmla="*/ 1 w 515"/>
                  <a:gd name="T9" fmla="*/ 43 h 515"/>
                  <a:gd name="T10" fmla="*/ 0 w 515"/>
                  <a:gd name="T11" fmla="*/ 46 h 515"/>
                  <a:gd name="T12" fmla="*/ 0 w 515"/>
                  <a:gd name="T13" fmla="*/ 47 h 515"/>
                  <a:gd name="T14" fmla="*/ 0 w 515"/>
                  <a:gd name="T15" fmla="*/ 51 h 515"/>
                  <a:gd name="T16" fmla="*/ 0 w 515"/>
                  <a:gd name="T17" fmla="*/ 463 h 515"/>
                  <a:gd name="T18" fmla="*/ 0 w 515"/>
                  <a:gd name="T19" fmla="*/ 467 h 515"/>
                  <a:gd name="T20" fmla="*/ 0 w 515"/>
                  <a:gd name="T21" fmla="*/ 468 h 515"/>
                  <a:gd name="T22" fmla="*/ 1 w 515"/>
                  <a:gd name="T23" fmla="*/ 472 h 515"/>
                  <a:gd name="T24" fmla="*/ 1 w 515"/>
                  <a:gd name="T25" fmla="*/ 472 h 515"/>
                  <a:gd name="T26" fmla="*/ 52 w 515"/>
                  <a:gd name="T27" fmla="*/ 515 h 515"/>
                  <a:gd name="T28" fmla="*/ 464 w 515"/>
                  <a:gd name="T29" fmla="*/ 515 h 515"/>
                  <a:gd name="T30" fmla="*/ 515 w 515"/>
                  <a:gd name="T31" fmla="*/ 463 h 515"/>
                  <a:gd name="T32" fmla="*/ 515 w 515"/>
                  <a:gd name="T33" fmla="*/ 221 h 515"/>
                  <a:gd name="T34" fmla="*/ 284 w 515"/>
                  <a:gd name="T35" fmla="*/ 221 h 515"/>
                  <a:gd name="T36" fmla="*/ 106 w 515"/>
                  <a:gd name="T37" fmla="*/ 50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15" h="515">
                    <a:moveTo>
                      <a:pt x="106" y="50"/>
                    </a:moveTo>
                    <a:cubicBezTo>
                      <a:pt x="106" y="32"/>
                      <a:pt x="109" y="15"/>
                      <a:pt x="114" y="0"/>
                    </a:cubicBezTo>
                    <a:cubicBezTo>
                      <a:pt x="52" y="0"/>
                      <a:pt x="52" y="0"/>
                      <a:pt x="52" y="0"/>
                    </a:cubicBezTo>
                    <a:cubicBezTo>
                      <a:pt x="26" y="0"/>
                      <a:pt x="5" y="18"/>
                      <a:pt x="1" y="42"/>
                    </a:cubicBezTo>
                    <a:cubicBezTo>
                      <a:pt x="1" y="42"/>
                      <a:pt x="1" y="42"/>
                      <a:pt x="1" y="43"/>
                    </a:cubicBezTo>
                    <a:cubicBezTo>
                      <a:pt x="1" y="44"/>
                      <a:pt x="1" y="45"/>
                      <a:pt x="0" y="46"/>
                    </a:cubicBezTo>
                    <a:cubicBezTo>
                      <a:pt x="0" y="47"/>
                      <a:pt x="0" y="47"/>
                      <a:pt x="0" y="47"/>
                    </a:cubicBezTo>
                    <a:cubicBezTo>
                      <a:pt x="0" y="48"/>
                      <a:pt x="0" y="50"/>
                      <a:pt x="0" y="51"/>
                    </a:cubicBezTo>
                    <a:cubicBezTo>
                      <a:pt x="0" y="463"/>
                      <a:pt x="0" y="463"/>
                      <a:pt x="0" y="463"/>
                    </a:cubicBezTo>
                    <a:cubicBezTo>
                      <a:pt x="0" y="465"/>
                      <a:pt x="0" y="466"/>
                      <a:pt x="0" y="467"/>
                    </a:cubicBezTo>
                    <a:cubicBezTo>
                      <a:pt x="0" y="468"/>
                      <a:pt x="0" y="468"/>
                      <a:pt x="0" y="468"/>
                    </a:cubicBezTo>
                    <a:cubicBezTo>
                      <a:pt x="1" y="469"/>
                      <a:pt x="1" y="471"/>
                      <a:pt x="1" y="472"/>
                    </a:cubicBezTo>
                    <a:cubicBezTo>
                      <a:pt x="1" y="472"/>
                      <a:pt x="1" y="472"/>
                      <a:pt x="1" y="472"/>
                    </a:cubicBezTo>
                    <a:cubicBezTo>
                      <a:pt x="5" y="496"/>
                      <a:pt x="26" y="515"/>
                      <a:pt x="52" y="515"/>
                    </a:cubicBezTo>
                    <a:cubicBezTo>
                      <a:pt x="464" y="515"/>
                      <a:pt x="464" y="515"/>
                      <a:pt x="464" y="515"/>
                    </a:cubicBezTo>
                    <a:cubicBezTo>
                      <a:pt x="492" y="515"/>
                      <a:pt x="515" y="492"/>
                      <a:pt x="515" y="463"/>
                    </a:cubicBezTo>
                    <a:cubicBezTo>
                      <a:pt x="515" y="221"/>
                      <a:pt x="515" y="221"/>
                      <a:pt x="515" y="221"/>
                    </a:cubicBezTo>
                    <a:cubicBezTo>
                      <a:pt x="419" y="221"/>
                      <a:pt x="327" y="221"/>
                      <a:pt x="284" y="221"/>
                    </a:cubicBezTo>
                    <a:cubicBezTo>
                      <a:pt x="186" y="221"/>
                      <a:pt x="106" y="148"/>
                      <a:pt x="106" y="50"/>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89617" tIns="44808" rIns="89617" bIns="44808" numCol="1" anchor="t" anchorCtr="0" compatLnSpc="1">
                <a:prstTxWarp prst="textNoShape">
                  <a:avLst/>
                </a:prstTxWarp>
              </a:bodyPr>
              <a:lstStyle/>
              <a:p>
                <a:pPr marL="0" marR="0" lvl="0" indent="0" algn="l" defTabSz="914016"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06" name="Freeform 7"/>
              <p:cNvSpPr>
                <a:spLocks/>
              </p:cNvSpPr>
              <p:nvPr/>
            </p:nvSpPr>
            <p:spPr bwMode="auto">
              <a:xfrm>
                <a:off x="2863850" y="-3463925"/>
                <a:ext cx="1797050" cy="1793875"/>
              </a:xfrm>
              <a:custGeom>
                <a:avLst/>
                <a:gdLst>
                  <a:gd name="T0" fmla="*/ 515 w 515"/>
                  <a:gd name="T1" fmla="*/ 463 h 514"/>
                  <a:gd name="T2" fmla="*/ 515 w 515"/>
                  <a:gd name="T3" fmla="*/ 51 h 514"/>
                  <a:gd name="T4" fmla="*/ 463 w 515"/>
                  <a:gd name="T5" fmla="*/ 0 h 514"/>
                  <a:gd name="T6" fmla="*/ 51 w 515"/>
                  <a:gd name="T7" fmla="*/ 0 h 514"/>
                  <a:gd name="T8" fmla="*/ 1 w 515"/>
                  <a:gd name="T9" fmla="*/ 42 h 514"/>
                  <a:gd name="T10" fmla="*/ 0 w 515"/>
                  <a:gd name="T11" fmla="*/ 42 h 514"/>
                  <a:gd name="T12" fmla="*/ 0 w 515"/>
                  <a:gd name="T13" fmla="*/ 46 h 514"/>
                  <a:gd name="T14" fmla="*/ 0 w 515"/>
                  <a:gd name="T15" fmla="*/ 47 h 514"/>
                  <a:gd name="T16" fmla="*/ 0 w 515"/>
                  <a:gd name="T17" fmla="*/ 51 h 514"/>
                  <a:gd name="T18" fmla="*/ 0 w 515"/>
                  <a:gd name="T19" fmla="*/ 238 h 514"/>
                  <a:gd name="T20" fmla="*/ 56 w 515"/>
                  <a:gd name="T21" fmla="*/ 231 h 514"/>
                  <a:gd name="T22" fmla="*/ 283 w 515"/>
                  <a:gd name="T23" fmla="*/ 458 h 514"/>
                  <a:gd name="T24" fmla="*/ 282 w 515"/>
                  <a:gd name="T25" fmla="*/ 465 h 514"/>
                  <a:gd name="T26" fmla="*/ 365 w 515"/>
                  <a:gd name="T27" fmla="*/ 514 h 514"/>
                  <a:gd name="T28" fmla="*/ 463 w 515"/>
                  <a:gd name="T29" fmla="*/ 514 h 514"/>
                  <a:gd name="T30" fmla="*/ 515 w 515"/>
                  <a:gd name="T31" fmla="*/ 463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15" h="514">
                    <a:moveTo>
                      <a:pt x="515" y="463"/>
                    </a:moveTo>
                    <a:cubicBezTo>
                      <a:pt x="515" y="51"/>
                      <a:pt x="515" y="51"/>
                      <a:pt x="515" y="51"/>
                    </a:cubicBezTo>
                    <a:cubicBezTo>
                      <a:pt x="515" y="23"/>
                      <a:pt x="492" y="0"/>
                      <a:pt x="463" y="0"/>
                    </a:cubicBezTo>
                    <a:cubicBezTo>
                      <a:pt x="51" y="0"/>
                      <a:pt x="51" y="0"/>
                      <a:pt x="51" y="0"/>
                    </a:cubicBezTo>
                    <a:cubicBezTo>
                      <a:pt x="26" y="0"/>
                      <a:pt x="5" y="18"/>
                      <a:pt x="1" y="42"/>
                    </a:cubicBezTo>
                    <a:cubicBezTo>
                      <a:pt x="1" y="42"/>
                      <a:pt x="1" y="42"/>
                      <a:pt x="0" y="42"/>
                    </a:cubicBezTo>
                    <a:cubicBezTo>
                      <a:pt x="0" y="44"/>
                      <a:pt x="0" y="45"/>
                      <a:pt x="0" y="46"/>
                    </a:cubicBezTo>
                    <a:cubicBezTo>
                      <a:pt x="0" y="46"/>
                      <a:pt x="0" y="47"/>
                      <a:pt x="0" y="47"/>
                    </a:cubicBezTo>
                    <a:cubicBezTo>
                      <a:pt x="0" y="48"/>
                      <a:pt x="0" y="50"/>
                      <a:pt x="0" y="51"/>
                    </a:cubicBezTo>
                    <a:cubicBezTo>
                      <a:pt x="0" y="238"/>
                      <a:pt x="0" y="238"/>
                      <a:pt x="0" y="238"/>
                    </a:cubicBezTo>
                    <a:cubicBezTo>
                      <a:pt x="18" y="233"/>
                      <a:pt x="36" y="231"/>
                      <a:pt x="56" y="231"/>
                    </a:cubicBezTo>
                    <a:cubicBezTo>
                      <a:pt x="181" y="231"/>
                      <a:pt x="283" y="332"/>
                      <a:pt x="283" y="458"/>
                    </a:cubicBezTo>
                    <a:cubicBezTo>
                      <a:pt x="283" y="460"/>
                      <a:pt x="282" y="463"/>
                      <a:pt x="282" y="465"/>
                    </a:cubicBezTo>
                    <a:cubicBezTo>
                      <a:pt x="314" y="475"/>
                      <a:pt x="343" y="492"/>
                      <a:pt x="365" y="514"/>
                    </a:cubicBezTo>
                    <a:cubicBezTo>
                      <a:pt x="463" y="514"/>
                      <a:pt x="463" y="514"/>
                      <a:pt x="463" y="514"/>
                    </a:cubicBezTo>
                    <a:cubicBezTo>
                      <a:pt x="492" y="514"/>
                      <a:pt x="515" y="491"/>
                      <a:pt x="515" y="463"/>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89617" tIns="44808" rIns="89617" bIns="44808" numCol="1" anchor="t" anchorCtr="0" compatLnSpc="1">
                <a:prstTxWarp prst="textNoShape">
                  <a:avLst/>
                </a:prstTxWarp>
              </a:bodyPr>
              <a:lstStyle/>
              <a:p>
                <a:pPr marL="0" marR="0" lvl="0" indent="0" algn="l" defTabSz="914016"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07" name="Freeform 8"/>
              <p:cNvSpPr>
                <a:spLocks/>
              </p:cNvSpPr>
              <p:nvPr/>
            </p:nvSpPr>
            <p:spPr bwMode="auto">
              <a:xfrm>
                <a:off x="827088" y="-3463925"/>
                <a:ext cx="1797050" cy="1793875"/>
              </a:xfrm>
              <a:custGeom>
                <a:avLst/>
                <a:gdLst>
                  <a:gd name="T0" fmla="*/ 247 w 515"/>
                  <a:gd name="T1" fmla="*/ 462 h 514"/>
                  <a:gd name="T2" fmla="*/ 245 w 515"/>
                  <a:gd name="T3" fmla="*/ 438 h 514"/>
                  <a:gd name="T4" fmla="*/ 383 w 515"/>
                  <a:gd name="T5" fmla="*/ 300 h 514"/>
                  <a:gd name="T6" fmla="*/ 458 w 515"/>
                  <a:gd name="T7" fmla="*/ 322 h 514"/>
                  <a:gd name="T8" fmla="*/ 515 w 515"/>
                  <a:gd name="T9" fmla="*/ 268 h 514"/>
                  <a:gd name="T10" fmla="*/ 515 w 515"/>
                  <a:gd name="T11" fmla="*/ 51 h 514"/>
                  <a:gd name="T12" fmla="*/ 464 w 515"/>
                  <a:gd name="T13" fmla="*/ 0 h 514"/>
                  <a:gd name="T14" fmla="*/ 52 w 515"/>
                  <a:gd name="T15" fmla="*/ 0 h 514"/>
                  <a:gd name="T16" fmla="*/ 1 w 515"/>
                  <a:gd name="T17" fmla="*/ 42 h 514"/>
                  <a:gd name="T18" fmla="*/ 1 w 515"/>
                  <a:gd name="T19" fmla="*/ 42 h 514"/>
                  <a:gd name="T20" fmla="*/ 0 w 515"/>
                  <a:gd name="T21" fmla="*/ 46 h 514"/>
                  <a:gd name="T22" fmla="*/ 0 w 515"/>
                  <a:gd name="T23" fmla="*/ 47 h 514"/>
                  <a:gd name="T24" fmla="*/ 0 w 515"/>
                  <a:gd name="T25" fmla="*/ 51 h 514"/>
                  <a:gd name="T26" fmla="*/ 0 w 515"/>
                  <a:gd name="T27" fmla="*/ 463 h 514"/>
                  <a:gd name="T28" fmla="*/ 0 w 515"/>
                  <a:gd name="T29" fmla="*/ 467 h 514"/>
                  <a:gd name="T30" fmla="*/ 0 w 515"/>
                  <a:gd name="T31" fmla="*/ 468 h 514"/>
                  <a:gd name="T32" fmla="*/ 1 w 515"/>
                  <a:gd name="T33" fmla="*/ 472 h 514"/>
                  <a:gd name="T34" fmla="*/ 1 w 515"/>
                  <a:gd name="T35" fmla="*/ 472 h 514"/>
                  <a:gd name="T36" fmla="*/ 52 w 515"/>
                  <a:gd name="T37" fmla="*/ 514 h 514"/>
                  <a:gd name="T38" fmla="*/ 151 w 515"/>
                  <a:gd name="T39" fmla="*/ 514 h 514"/>
                  <a:gd name="T40" fmla="*/ 247 w 515"/>
                  <a:gd name="T41" fmla="*/ 462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5" h="514">
                    <a:moveTo>
                      <a:pt x="247" y="462"/>
                    </a:moveTo>
                    <a:cubicBezTo>
                      <a:pt x="246" y="454"/>
                      <a:pt x="245" y="446"/>
                      <a:pt x="245" y="438"/>
                    </a:cubicBezTo>
                    <a:cubicBezTo>
                      <a:pt x="245" y="362"/>
                      <a:pt x="306" y="300"/>
                      <a:pt x="383" y="300"/>
                    </a:cubicBezTo>
                    <a:cubicBezTo>
                      <a:pt x="411" y="300"/>
                      <a:pt x="436" y="308"/>
                      <a:pt x="458" y="322"/>
                    </a:cubicBezTo>
                    <a:cubicBezTo>
                      <a:pt x="474" y="301"/>
                      <a:pt x="493" y="283"/>
                      <a:pt x="515" y="268"/>
                    </a:cubicBezTo>
                    <a:cubicBezTo>
                      <a:pt x="515" y="51"/>
                      <a:pt x="515" y="51"/>
                      <a:pt x="515" y="51"/>
                    </a:cubicBezTo>
                    <a:cubicBezTo>
                      <a:pt x="515" y="23"/>
                      <a:pt x="492" y="0"/>
                      <a:pt x="464" y="0"/>
                    </a:cubicBezTo>
                    <a:cubicBezTo>
                      <a:pt x="52" y="0"/>
                      <a:pt x="52" y="0"/>
                      <a:pt x="52" y="0"/>
                    </a:cubicBezTo>
                    <a:cubicBezTo>
                      <a:pt x="26" y="0"/>
                      <a:pt x="5" y="18"/>
                      <a:pt x="1" y="42"/>
                    </a:cubicBezTo>
                    <a:cubicBezTo>
                      <a:pt x="1" y="42"/>
                      <a:pt x="1" y="42"/>
                      <a:pt x="1" y="42"/>
                    </a:cubicBezTo>
                    <a:cubicBezTo>
                      <a:pt x="1" y="44"/>
                      <a:pt x="1" y="45"/>
                      <a:pt x="0" y="46"/>
                    </a:cubicBezTo>
                    <a:cubicBezTo>
                      <a:pt x="0" y="46"/>
                      <a:pt x="0" y="47"/>
                      <a:pt x="0" y="47"/>
                    </a:cubicBezTo>
                    <a:cubicBezTo>
                      <a:pt x="0" y="48"/>
                      <a:pt x="0" y="50"/>
                      <a:pt x="0" y="51"/>
                    </a:cubicBezTo>
                    <a:cubicBezTo>
                      <a:pt x="0" y="463"/>
                      <a:pt x="0" y="463"/>
                      <a:pt x="0" y="463"/>
                    </a:cubicBezTo>
                    <a:cubicBezTo>
                      <a:pt x="0" y="464"/>
                      <a:pt x="0" y="466"/>
                      <a:pt x="0" y="467"/>
                    </a:cubicBezTo>
                    <a:cubicBezTo>
                      <a:pt x="0" y="467"/>
                      <a:pt x="0" y="468"/>
                      <a:pt x="0" y="468"/>
                    </a:cubicBezTo>
                    <a:cubicBezTo>
                      <a:pt x="1" y="469"/>
                      <a:pt x="1" y="470"/>
                      <a:pt x="1" y="472"/>
                    </a:cubicBezTo>
                    <a:cubicBezTo>
                      <a:pt x="1" y="472"/>
                      <a:pt x="1" y="472"/>
                      <a:pt x="1" y="472"/>
                    </a:cubicBezTo>
                    <a:cubicBezTo>
                      <a:pt x="5" y="496"/>
                      <a:pt x="26" y="514"/>
                      <a:pt x="52" y="514"/>
                    </a:cubicBezTo>
                    <a:cubicBezTo>
                      <a:pt x="151" y="514"/>
                      <a:pt x="151" y="514"/>
                      <a:pt x="151" y="514"/>
                    </a:cubicBezTo>
                    <a:cubicBezTo>
                      <a:pt x="176" y="488"/>
                      <a:pt x="209" y="470"/>
                      <a:pt x="247" y="462"/>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89617" tIns="44808" rIns="89617" bIns="44808" numCol="1" anchor="t" anchorCtr="0" compatLnSpc="1">
                <a:prstTxWarp prst="textNoShape">
                  <a:avLst/>
                </a:prstTxWarp>
              </a:bodyPr>
              <a:lstStyle/>
              <a:p>
                <a:pPr marL="0" marR="0" lvl="0" indent="0" algn="l" defTabSz="914016"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08" name="Freeform 9"/>
              <p:cNvSpPr>
                <a:spLocks/>
              </p:cNvSpPr>
              <p:nvPr/>
            </p:nvSpPr>
            <p:spPr bwMode="auto">
              <a:xfrm>
                <a:off x="2863850" y="-1444625"/>
                <a:ext cx="1433512" cy="771525"/>
              </a:xfrm>
              <a:custGeom>
                <a:avLst/>
                <a:gdLst>
                  <a:gd name="T0" fmla="*/ 1 w 411"/>
                  <a:gd name="T1" fmla="*/ 42 h 221"/>
                  <a:gd name="T2" fmla="*/ 0 w 411"/>
                  <a:gd name="T3" fmla="*/ 43 h 221"/>
                  <a:gd name="T4" fmla="*/ 0 w 411"/>
                  <a:gd name="T5" fmla="*/ 46 h 221"/>
                  <a:gd name="T6" fmla="*/ 0 w 411"/>
                  <a:gd name="T7" fmla="*/ 47 h 221"/>
                  <a:gd name="T8" fmla="*/ 0 w 411"/>
                  <a:gd name="T9" fmla="*/ 51 h 221"/>
                  <a:gd name="T10" fmla="*/ 0 w 411"/>
                  <a:gd name="T11" fmla="*/ 221 h 221"/>
                  <a:gd name="T12" fmla="*/ 233 w 411"/>
                  <a:gd name="T13" fmla="*/ 221 h 221"/>
                  <a:gd name="T14" fmla="*/ 411 w 411"/>
                  <a:gd name="T15" fmla="*/ 50 h 221"/>
                  <a:gd name="T16" fmla="*/ 404 w 411"/>
                  <a:gd name="T17" fmla="*/ 0 h 221"/>
                  <a:gd name="T18" fmla="*/ 51 w 411"/>
                  <a:gd name="T19" fmla="*/ 0 h 221"/>
                  <a:gd name="T20" fmla="*/ 1 w 411"/>
                  <a:gd name="T21" fmla="*/ 42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1" h="221">
                    <a:moveTo>
                      <a:pt x="1" y="42"/>
                    </a:moveTo>
                    <a:cubicBezTo>
                      <a:pt x="1" y="42"/>
                      <a:pt x="1" y="42"/>
                      <a:pt x="0" y="43"/>
                    </a:cubicBezTo>
                    <a:cubicBezTo>
                      <a:pt x="0" y="44"/>
                      <a:pt x="0" y="45"/>
                      <a:pt x="0" y="46"/>
                    </a:cubicBezTo>
                    <a:cubicBezTo>
                      <a:pt x="0" y="47"/>
                      <a:pt x="0" y="47"/>
                      <a:pt x="0" y="47"/>
                    </a:cubicBezTo>
                    <a:cubicBezTo>
                      <a:pt x="0" y="48"/>
                      <a:pt x="0" y="50"/>
                      <a:pt x="0" y="51"/>
                    </a:cubicBezTo>
                    <a:cubicBezTo>
                      <a:pt x="0" y="221"/>
                      <a:pt x="0" y="221"/>
                      <a:pt x="0" y="221"/>
                    </a:cubicBezTo>
                    <a:cubicBezTo>
                      <a:pt x="101" y="221"/>
                      <a:pt x="196" y="221"/>
                      <a:pt x="233" y="221"/>
                    </a:cubicBezTo>
                    <a:cubicBezTo>
                      <a:pt x="332" y="221"/>
                      <a:pt x="411" y="148"/>
                      <a:pt x="411" y="50"/>
                    </a:cubicBezTo>
                    <a:cubicBezTo>
                      <a:pt x="411" y="32"/>
                      <a:pt x="409" y="15"/>
                      <a:pt x="404" y="0"/>
                    </a:cubicBezTo>
                    <a:cubicBezTo>
                      <a:pt x="51" y="0"/>
                      <a:pt x="51" y="0"/>
                      <a:pt x="51" y="0"/>
                    </a:cubicBezTo>
                    <a:cubicBezTo>
                      <a:pt x="26" y="0"/>
                      <a:pt x="5" y="18"/>
                      <a:pt x="1" y="42"/>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89617" tIns="44808" rIns="89617" bIns="44808" numCol="1" anchor="t" anchorCtr="0" compatLnSpc="1">
                <a:prstTxWarp prst="textNoShape">
                  <a:avLst/>
                </a:prstTxWarp>
              </a:bodyPr>
              <a:lstStyle/>
              <a:p>
                <a:pPr marL="0" marR="0" lvl="0" indent="0" algn="l" defTabSz="914016"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09" name="Freeform 10"/>
              <p:cNvSpPr>
                <a:spLocks/>
              </p:cNvSpPr>
              <p:nvPr/>
            </p:nvSpPr>
            <p:spPr bwMode="auto">
              <a:xfrm>
                <a:off x="1196975" y="-1444625"/>
                <a:ext cx="1427162" cy="771525"/>
              </a:xfrm>
              <a:custGeom>
                <a:avLst/>
                <a:gdLst>
                  <a:gd name="T0" fmla="*/ 358 w 409"/>
                  <a:gd name="T1" fmla="*/ 0 h 221"/>
                  <a:gd name="T2" fmla="*/ 8 w 409"/>
                  <a:gd name="T3" fmla="*/ 0 h 221"/>
                  <a:gd name="T4" fmla="*/ 0 w 409"/>
                  <a:gd name="T5" fmla="*/ 50 h 221"/>
                  <a:gd name="T6" fmla="*/ 178 w 409"/>
                  <a:gd name="T7" fmla="*/ 221 h 221"/>
                  <a:gd name="T8" fmla="*/ 409 w 409"/>
                  <a:gd name="T9" fmla="*/ 221 h 221"/>
                  <a:gd name="T10" fmla="*/ 409 w 409"/>
                  <a:gd name="T11" fmla="*/ 51 h 221"/>
                  <a:gd name="T12" fmla="*/ 358 w 409"/>
                  <a:gd name="T13" fmla="*/ 0 h 221"/>
                </a:gdLst>
                <a:ahLst/>
                <a:cxnLst>
                  <a:cxn ang="0">
                    <a:pos x="T0" y="T1"/>
                  </a:cxn>
                  <a:cxn ang="0">
                    <a:pos x="T2" y="T3"/>
                  </a:cxn>
                  <a:cxn ang="0">
                    <a:pos x="T4" y="T5"/>
                  </a:cxn>
                  <a:cxn ang="0">
                    <a:pos x="T6" y="T7"/>
                  </a:cxn>
                  <a:cxn ang="0">
                    <a:pos x="T8" y="T9"/>
                  </a:cxn>
                  <a:cxn ang="0">
                    <a:pos x="T10" y="T11"/>
                  </a:cxn>
                  <a:cxn ang="0">
                    <a:pos x="T12" y="T13"/>
                  </a:cxn>
                </a:cxnLst>
                <a:rect l="0" t="0" r="r" b="b"/>
                <a:pathLst>
                  <a:path w="409" h="221">
                    <a:moveTo>
                      <a:pt x="358" y="0"/>
                    </a:moveTo>
                    <a:cubicBezTo>
                      <a:pt x="8" y="0"/>
                      <a:pt x="8" y="0"/>
                      <a:pt x="8" y="0"/>
                    </a:cubicBezTo>
                    <a:cubicBezTo>
                      <a:pt x="3" y="15"/>
                      <a:pt x="0" y="32"/>
                      <a:pt x="0" y="50"/>
                    </a:cubicBezTo>
                    <a:cubicBezTo>
                      <a:pt x="0" y="148"/>
                      <a:pt x="80" y="221"/>
                      <a:pt x="178" y="221"/>
                    </a:cubicBezTo>
                    <a:cubicBezTo>
                      <a:pt x="221" y="221"/>
                      <a:pt x="313" y="221"/>
                      <a:pt x="409" y="221"/>
                    </a:cubicBezTo>
                    <a:cubicBezTo>
                      <a:pt x="409" y="51"/>
                      <a:pt x="409" y="51"/>
                      <a:pt x="409" y="51"/>
                    </a:cubicBezTo>
                    <a:cubicBezTo>
                      <a:pt x="409" y="23"/>
                      <a:pt x="386" y="0"/>
                      <a:pt x="358" y="0"/>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89617" tIns="44808" rIns="89617" bIns="44808" numCol="1" anchor="t" anchorCtr="0" compatLnSpc="1">
                <a:prstTxWarp prst="textNoShape">
                  <a:avLst/>
                </a:prstTxWarp>
              </a:bodyPr>
              <a:lstStyle/>
              <a:p>
                <a:pPr marL="0" marR="0" lvl="0" indent="0" algn="l" defTabSz="914016"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10" name="Freeform 11"/>
              <p:cNvSpPr>
                <a:spLocks/>
              </p:cNvSpPr>
              <p:nvPr/>
            </p:nvSpPr>
            <p:spPr bwMode="auto">
              <a:xfrm>
                <a:off x="2863850" y="-2657475"/>
                <a:ext cx="1273175" cy="987425"/>
              </a:xfrm>
              <a:custGeom>
                <a:avLst/>
                <a:gdLst>
                  <a:gd name="T0" fmla="*/ 283 w 365"/>
                  <a:gd name="T1" fmla="*/ 227 h 283"/>
                  <a:gd name="T2" fmla="*/ 56 w 365"/>
                  <a:gd name="T3" fmla="*/ 0 h 283"/>
                  <a:gd name="T4" fmla="*/ 0 w 365"/>
                  <a:gd name="T5" fmla="*/ 7 h 283"/>
                  <a:gd name="T6" fmla="*/ 0 w 365"/>
                  <a:gd name="T7" fmla="*/ 232 h 283"/>
                  <a:gd name="T8" fmla="*/ 0 w 365"/>
                  <a:gd name="T9" fmla="*/ 236 h 283"/>
                  <a:gd name="T10" fmla="*/ 0 w 365"/>
                  <a:gd name="T11" fmla="*/ 237 h 283"/>
                  <a:gd name="T12" fmla="*/ 0 w 365"/>
                  <a:gd name="T13" fmla="*/ 241 h 283"/>
                  <a:gd name="T14" fmla="*/ 1 w 365"/>
                  <a:gd name="T15" fmla="*/ 241 h 283"/>
                  <a:gd name="T16" fmla="*/ 51 w 365"/>
                  <a:gd name="T17" fmla="*/ 283 h 283"/>
                  <a:gd name="T18" fmla="*/ 365 w 365"/>
                  <a:gd name="T19" fmla="*/ 283 h 283"/>
                  <a:gd name="T20" fmla="*/ 282 w 365"/>
                  <a:gd name="T21" fmla="*/ 234 h 283"/>
                  <a:gd name="T22" fmla="*/ 283 w 365"/>
                  <a:gd name="T23" fmla="*/ 227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5" h="283">
                    <a:moveTo>
                      <a:pt x="283" y="227"/>
                    </a:moveTo>
                    <a:cubicBezTo>
                      <a:pt x="283" y="101"/>
                      <a:pt x="181" y="0"/>
                      <a:pt x="56" y="0"/>
                    </a:cubicBezTo>
                    <a:cubicBezTo>
                      <a:pt x="36" y="0"/>
                      <a:pt x="18" y="2"/>
                      <a:pt x="0" y="7"/>
                    </a:cubicBezTo>
                    <a:cubicBezTo>
                      <a:pt x="0" y="232"/>
                      <a:pt x="0" y="232"/>
                      <a:pt x="0" y="232"/>
                    </a:cubicBezTo>
                    <a:cubicBezTo>
                      <a:pt x="0" y="233"/>
                      <a:pt x="0" y="235"/>
                      <a:pt x="0" y="236"/>
                    </a:cubicBezTo>
                    <a:cubicBezTo>
                      <a:pt x="0" y="236"/>
                      <a:pt x="0" y="237"/>
                      <a:pt x="0" y="237"/>
                    </a:cubicBezTo>
                    <a:cubicBezTo>
                      <a:pt x="0" y="238"/>
                      <a:pt x="0" y="239"/>
                      <a:pt x="0" y="241"/>
                    </a:cubicBezTo>
                    <a:cubicBezTo>
                      <a:pt x="1" y="241"/>
                      <a:pt x="1" y="241"/>
                      <a:pt x="1" y="241"/>
                    </a:cubicBezTo>
                    <a:cubicBezTo>
                      <a:pt x="5" y="265"/>
                      <a:pt x="26" y="283"/>
                      <a:pt x="51" y="283"/>
                    </a:cubicBezTo>
                    <a:cubicBezTo>
                      <a:pt x="365" y="283"/>
                      <a:pt x="365" y="283"/>
                      <a:pt x="365" y="283"/>
                    </a:cubicBezTo>
                    <a:cubicBezTo>
                      <a:pt x="343" y="261"/>
                      <a:pt x="314" y="244"/>
                      <a:pt x="282" y="234"/>
                    </a:cubicBezTo>
                    <a:cubicBezTo>
                      <a:pt x="282" y="232"/>
                      <a:pt x="283" y="229"/>
                      <a:pt x="283" y="227"/>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89617" tIns="44808" rIns="89617" bIns="44808" numCol="1" anchor="t" anchorCtr="0" compatLnSpc="1">
                <a:prstTxWarp prst="textNoShape">
                  <a:avLst/>
                </a:prstTxWarp>
              </a:bodyPr>
              <a:lstStyle/>
              <a:p>
                <a:pPr marL="0" marR="0" lvl="0" indent="0" algn="l" defTabSz="914016"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11" name="Freeform 12"/>
              <p:cNvSpPr>
                <a:spLocks/>
              </p:cNvSpPr>
              <p:nvPr/>
            </p:nvSpPr>
            <p:spPr bwMode="auto">
              <a:xfrm>
                <a:off x="1354138" y="-2528888"/>
                <a:ext cx="1270000" cy="858838"/>
              </a:xfrm>
              <a:custGeom>
                <a:avLst/>
                <a:gdLst>
                  <a:gd name="T0" fmla="*/ 364 w 364"/>
                  <a:gd name="T1" fmla="*/ 195 h 246"/>
                  <a:gd name="T2" fmla="*/ 364 w 364"/>
                  <a:gd name="T3" fmla="*/ 0 h 246"/>
                  <a:gd name="T4" fmla="*/ 307 w 364"/>
                  <a:gd name="T5" fmla="*/ 54 h 246"/>
                  <a:gd name="T6" fmla="*/ 232 w 364"/>
                  <a:gd name="T7" fmla="*/ 32 h 246"/>
                  <a:gd name="T8" fmla="*/ 94 w 364"/>
                  <a:gd name="T9" fmla="*/ 170 h 246"/>
                  <a:gd name="T10" fmla="*/ 96 w 364"/>
                  <a:gd name="T11" fmla="*/ 194 h 246"/>
                  <a:gd name="T12" fmla="*/ 0 w 364"/>
                  <a:gd name="T13" fmla="*/ 246 h 246"/>
                  <a:gd name="T14" fmla="*/ 313 w 364"/>
                  <a:gd name="T15" fmla="*/ 246 h 246"/>
                  <a:gd name="T16" fmla="*/ 364 w 364"/>
                  <a:gd name="T17" fmla="*/ 19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 h="246">
                    <a:moveTo>
                      <a:pt x="364" y="195"/>
                    </a:moveTo>
                    <a:cubicBezTo>
                      <a:pt x="364" y="0"/>
                      <a:pt x="364" y="0"/>
                      <a:pt x="364" y="0"/>
                    </a:cubicBezTo>
                    <a:cubicBezTo>
                      <a:pt x="342" y="15"/>
                      <a:pt x="323" y="33"/>
                      <a:pt x="307" y="54"/>
                    </a:cubicBezTo>
                    <a:cubicBezTo>
                      <a:pt x="285" y="40"/>
                      <a:pt x="260" y="32"/>
                      <a:pt x="232" y="32"/>
                    </a:cubicBezTo>
                    <a:cubicBezTo>
                      <a:pt x="155" y="32"/>
                      <a:pt x="94" y="94"/>
                      <a:pt x="94" y="170"/>
                    </a:cubicBezTo>
                    <a:cubicBezTo>
                      <a:pt x="94" y="178"/>
                      <a:pt x="95" y="186"/>
                      <a:pt x="96" y="194"/>
                    </a:cubicBezTo>
                    <a:cubicBezTo>
                      <a:pt x="58" y="202"/>
                      <a:pt x="25" y="220"/>
                      <a:pt x="0" y="246"/>
                    </a:cubicBezTo>
                    <a:cubicBezTo>
                      <a:pt x="313" y="246"/>
                      <a:pt x="313" y="246"/>
                      <a:pt x="313" y="246"/>
                    </a:cubicBezTo>
                    <a:cubicBezTo>
                      <a:pt x="341" y="246"/>
                      <a:pt x="364" y="223"/>
                      <a:pt x="364" y="195"/>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89617" tIns="44808" rIns="89617" bIns="44808" numCol="1" anchor="t" anchorCtr="0" compatLnSpc="1">
                <a:prstTxWarp prst="textNoShape">
                  <a:avLst/>
                </a:prstTxWarp>
              </a:bodyPr>
              <a:lstStyle/>
              <a:p>
                <a:pPr marL="0" marR="0" lvl="0" indent="0" algn="l" defTabSz="914016"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grpSp>
        <p:sp>
          <p:nvSpPr>
            <p:cNvPr id="113" name="TextBox 112"/>
            <p:cNvSpPr txBox="1"/>
            <p:nvPr/>
          </p:nvSpPr>
          <p:spPr>
            <a:xfrm>
              <a:off x="9716686" y="4441502"/>
              <a:ext cx="1085684" cy="287464"/>
            </a:xfrm>
            <a:prstGeom prst="rect">
              <a:avLst/>
            </a:prstGeom>
          </p:spPr>
          <p:txBody>
            <a:bodyPr vert="horz" wrap="square" lIns="91414" tIns="91414" rIns="91414" bIns="91414" rtlCol="0" anchor="t">
              <a:noAutofit/>
            </a:bodyPr>
            <a:lstStyle/>
            <a:p>
              <a:pPr marL="233273" marR="0" lvl="0" indent="-233273" algn="l" defTabSz="914192" rtl="0" eaLnBrk="1" fontAlgn="auto" latinLnBrk="0" hangingPunct="1">
                <a:lnSpc>
                  <a:spcPct val="9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0">
                        <a:srgbClr val="FFFFFF"/>
                      </a:gs>
                      <a:gs pos="32000">
                        <a:srgbClr val="FFFFFF"/>
                      </a:gs>
                    </a:gsLst>
                    <a:lin ang="5400000" scaled="0"/>
                  </a:gradFill>
                  <a:effectLst/>
                  <a:uLnTx/>
                  <a:uFillTx/>
                  <a:latin typeface="Segoe UI"/>
                  <a:ea typeface="+mn-ea"/>
                  <a:cs typeface="Segoe UI" pitchFamily="34" charset="0"/>
                </a:rPr>
                <a:t>App Services</a:t>
              </a:r>
            </a:p>
            <a:p>
              <a:pPr marL="233273" marR="0" lvl="0" indent="-233273" algn="l" defTabSz="914192" rtl="0" eaLnBrk="1" fontAlgn="auto" latinLnBrk="0" hangingPunct="1">
                <a:lnSpc>
                  <a:spcPct val="9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0">
                        <a:srgbClr val="FFFFFF"/>
                      </a:gs>
                      <a:gs pos="32000">
                        <a:srgbClr val="FFFFFF"/>
                      </a:gs>
                    </a:gsLst>
                    <a:lin ang="5400000" scaled="0"/>
                  </a:gradFill>
                  <a:effectLst/>
                  <a:uLnTx/>
                  <a:uFillTx/>
                  <a:latin typeface="Segoe UI"/>
                  <a:ea typeface="+mn-ea"/>
                  <a:cs typeface="Segoe UI" pitchFamily="34" charset="0"/>
                </a:rPr>
                <a:t>Hosting Plans</a:t>
              </a:r>
            </a:p>
          </p:txBody>
        </p:sp>
      </p:grpSp>
      <p:grpSp>
        <p:nvGrpSpPr>
          <p:cNvPr id="9" name="Group 8"/>
          <p:cNvGrpSpPr/>
          <p:nvPr/>
        </p:nvGrpSpPr>
        <p:grpSpPr>
          <a:xfrm>
            <a:off x="10014489" y="1906869"/>
            <a:ext cx="1602805" cy="1440742"/>
            <a:chOff x="10183026" y="1826275"/>
            <a:chExt cx="1634945" cy="1469632"/>
          </a:xfrm>
        </p:grpSpPr>
        <p:grpSp>
          <p:nvGrpSpPr>
            <p:cNvPr id="116" name="Group 115"/>
            <p:cNvGrpSpPr/>
            <p:nvPr/>
          </p:nvGrpSpPr>
          <p:grpSpPr>
            <a:xfrm>
              <a:off x="10183026" y="1826275"/>
              <a:ext cx="1107297" cy="1469632"/>
              <a:chOff x="2950495" y="1474263"/>
              <a:chExt cx="1085684" cy="1440947"/>
            </a:xfrm>
          </p:grpSpPr>
          <p:sp>
            <p:nvSpPr>
              <p:cNvPr id="117" name="TextBox 116"/>
              <p:cNvSpPr txBox="1"/>
              <p:nvPr/>
            </p:nvSpPr>
            <p:spPr>
              <a:xfrm>
                <a:off x="2950495" y="2627746"/>
                <a:ext cx="1085684" cy="287464"/>
              </a:xfrm>
              <a:prstGeom prst="rect">
                <a:avLst/>
              </a:prstGeom>
            </p:spPr>
            <p:txBody>
              <a:bodyPr vert="horz" wrap="square" lIns="91414" tIns="91414" rIns="91414" bIns="91414" rtlCol="0" anchor="t">
                <a:noAutofit/>
              </a:bodyPr>
              <a:lstStyle/>
              <a:p>
                <a:pPr marL="233273" marR="0" lvl="0" indent="-233273" algn="l" defTabSz="914192"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0">
                          <a:srgbClr val="FFFFFF"/>
                        </a:gs>
                        <a:gs pos="32000">
                          <a:srgbClr val="FFFFFF"/>
                        </a:gs>
                      </a:gsLst>
                      <a:lin ang="5400000" scaled="0"/>
                    </a:gradFill>
                    <a:effectLst/>
                    <a:uLnTx/>
                    <a:uFillTx/>
                    <a:latin typeface="Segoe UI"/>
                    <a:ea typeface="+mn-ea"/>
                    <a:cs typeface="Segoe UI" pitchFamily="34" charset="0"/>
                  </a:rPr>
                  <a:t>Azure Services</a:t>
                </a:r>
              </a:p>
            </p:txBody>
          </p:sp>
          <p:grpSp>
            <p:nvGrpSpPr>
              <p:cNvPr id="118" name="Group 117"/>
              <p:cNvGrpSpPr/>
              <p:nvPr/>
            </p:nvGrpSpPr>
            <p:grpSpPr>
              <a:xfrm>
                <a:off x="3121300" y="1474263"/>
                <a:ext cx="802784" cy="1208251"/>
                <a:chOff x="2969480" y="1482016"/>
                <a:chExt cx="802784" cy="1208251"/>
              </a:xfrm>
            </p:grpSpPr>
            <p:pic>
              <p:nvPicPr>
                <p:cNvPr id="119" name="Picture 118" descr="Storage queue.png"/>
                <p:cNvPicPr>
                  <a:picLocks noChangeAspect="1"/>
                </p:cNvPicPr>
                <p:nvPr/>
              </p:nvPicPr>
              <p:blipFill>
                <a:blip r:embed="rId11" cstate="print">
                  <a:biLevel thresh="25000"/>
                  <a:extLst>
                    <a:ext uri="{28A0092B-C50C-407E-A947-70E740481C1C}">
                      <a14:useLocalDpi xmlns:a14="http://schemas.microsoft.com/office/drawing/2010/main" val="0"/>
                    </a:ext>
                  </a:extLst>
                </a:blip>
                <a:stretch>
                  <a:fillRect/>
                </a:stretch>
              </p:blipFill>
              <p:spPr>
                <a:xfrm>
                  <a:off x="2971248" y="1484743"/>
                  <a:ext cx="361147" cy="361148"/>
                </a:xfrm>
                <a:prstGeom prst="rect">
                  <a:avLst/>
                </a:prstGeom>
                <a:noFill/>
              </p:spPr>
            </p:pic>
            <p:pic>
              <p:nvPicPr>
                <p:cNvPr id="120" name="Picture 119" descr="Storage blob.png"/>
                <p:cNvPicPr>
                  <a:picLocks noChangeAspect="1"/>
                </p:cNvPicPr>
                <p:nvPr/>
              </p:nvPicPr>
              <p:blipFill>
                <a:blip r:embed="rId12" cstate="print">
                  <a:biLevel thresh="25000"/>
                  <a:extLst>
                    <a:ext uri="{28A0092B-C50C-407E-A947-70E740481C1C}">
                      <a14:useLocalDpi xmlns:a14="http://schemas.microsoft.com/office/drawing/2010/main" val="0"/>
                    </a:ext>
                  </a:extLst>
                </a:blip>
                <a:stretch>
                  <a:fillRect/>
                </a:stretch>
              </p:blipFill>
              <p:spPr>
                <a:xfrm>
                  <a:off x="2971248" y="1896007"/>
                  <a:ext cx="367455" cy="367457"/>
                </a:xfrm>
                <a:prstGeom prst="rect">
                  <a:avLst/>
                </a:prstGeom>
                <a:noFill/>
              </p:spPr>
            </p:pic>
            <p:pic>
              <p:nvPicPr>
                <p:cNvPr id="121" name="Picture 120"/>
                <p:cNvPicPr>
                  <a:picLocks noChangeAspect="1"/>
                </p:cNvPicPr>
                <p:nvPr/>
              </p:nvPicPr>
              <p:blipFill>
                <a:blip r:embed="rId13" cstate="print">
                  <a:biLevel thresh="25000"/>
                  <a:extLst>
                    <a:ext uri="{28A0092B-C50C-407E-A947-70E740481C1C}">
                      <a14:useLocalDpi xmlns:a14="http://schemas.microsoft.com/office/drawing/2010/main" val="0"/>
                    </a:ext>
                  </a:extLst>
                </a:blip>
                <a:stretch>
                  <a:fillRect/>
                </a:stretch>
              </p:blipFill>
              <p:spPr>
                <a:xfrm>
                  <a:off x="3398330" y="1881505"/>
                  <a:ext cx="373934" cy="373934"/>
                </a:xfrm>
                <a:prstGeom prst="rect">
                  <a:avLst/>
                </a:prstGeom>
                <a:noFill/>
              </p:spPr>
            </p:pic>
            <p:pic>
              <p:nvPicPr>
                <p:cNvPr id="122" name="Picture 121"/>
                <p:cNvPicPr>
                  <a:picLocks noChangeAspect="1"/>
                </p:cNvPicPr>
                <p:nvPr/>
              </p:nvPicPr>
              <p:blipFill>
                <a:blip r:embed="rId14" cstate="print">
                  <a:biLevel thresh="25000"/>
                  <a:extLst>
                    <a:ext uri="{28A0092B-C50C-407E-A947-70E740481C1C}">
                      <a14:useLocalDpi xmlns:a14="http://schemas.microsoft.com/office/drawing/2010/main" val="0"/>
                    </a:ext>
                  </a:extLst>
                </a:blip>
                <a:stretch>
                  <a:fillRect/>
                </a:stretch>
              </p:blipFill>
              <p:spPr>
                <a:xfrm>
                  <a:off x="3372122" y="1482016"/>
                  <a:ext cx="393021" cy="358628"/>
                </a:xfrm>
                <a:prstGeom prst="rect">
                  <a:avLst/>
                </a:prstGeom>
                <a:noFill/>
              </p:spPr>
            </p:pic>
            <p:pic>
              <p:nvPicPr>
                <p:cNvPr id="123" name="Picture 122"/>
                <p:cNvPicPr>
                  <a:picLocks noChangeAspect="1"/>
                </p:cNvPicPr>
                <p:nvPr/>
              </p:nvPicPr>
              <p:blipFill>
                <a:blip r:embed="rId15" cstate="print">
                  <a:biLevel thresh="25000"/>
                  <a:extLst>
                    <a:ext uri="{28A0092B-C50C-407E-A947-70E740481C1C}">
                      <a14:useLocalDpi xmlns:a14="http://schemas.microsoft.com/office/drawing/2010/main" val="0"/>
                    </a:ext>
                  </a:extLst>
                </a:blip>
                <a:stretch>
                  <a:fillRect/>
                </a:stretch>
              </p:blipFill>
              <p:spPr>
                <a:xfrm>
                  <a:off x="2969480" y="2318229"/>
                  <a:ext cx="372037" cy="372038"/>
                </a:xfrm>
                <a:prstGeom prst="rect">
                  <a:avLst/>
                </a:prstGeom>
                <a:noFill/>
              </p:spPr>
            </p:pic>
            <p:pic>
              <p:nvPicPr>
                <p:cNvPr id="124" name="Picture 123" descr="Storage table.png"/>
                <p:cNvPicPr>
                  <a:picLocks noChangeAspect="1"/>
                </p:cNvPicPr>
                <p:nvPr/>
              </p:nvPicPr>
              <p:blipFill>
                <a:blip r:embed="rId16" cstate="print">
                  <a:biLevel thresh="25000"/>
                  <a:extLst>
                    <a:ext uri="{28A0092B-C50C-407E-A947-70E740481C1C}">
                      <a14:useLocalDpi xmlns:a14="http://schemas.microsoft.com/office/drawing/2010/main" val="0"/>
                    </a:ext>
                  </a:extLst>
                </a:blip>
                <a:stretch>
                  <a:fillRect/>
                </a:stretch>
              </p:blipFill>
              <p:spPr>
                <a:xfrm>
                  <a:off x="3406406" y="2311700"/>
                  <a:ext cx="331908" cy="378567"/>
                </a:xfrm>
                <a:prstGeom prst="rect">
                  <a:avLst/>
                </a:prstGeom>
                <a:noFill/>
              </p:spPr>
            </p:pic>
          </p:grpSp>
        </p:grpSp>
        <p:pic>
          <p:nvPicPr>
            <p:cNvPr id="125" name="Picture 124"/>
            <p:cNvPicPr>
              <a:picLocks noChangeAspect="1"/>
            </p:cNvPicPr>
            <p:nvPr/>
          </p:nvPicPr>
          <p:blipFill>
            <a:blip r:embed="rId17"/>
            <a:stretch>
              <a:fillRect/>
            </a:stretch>
          </p:blipFill>
          <p:spPr>
            <a:xfrm>
              <a:off x="11194973" y="2288597"/>
              <a:ext cx="622998" cy="311499"/>
            </a:xfrm>
            <a:prstGeom prst="rect">
              <a:avLst/>
            </a:prstGeom>
          </p:spPr>
        </p:pic>
      </p:grpSp>
      <p:grpSp>
        <p:nvGrpSpPr>
          <p:cNvPr id="8" name="Group 7"/>
          <p:cNvGrpSpPr/>
          <p:nvPr/>
        </p:nvGrpSpPr>
        <p:grpSpPr>
          <a:xfrm>
            <a:off x="583295" y="1826696"/>
            <a:ext cx="1734505" cy="1520844"/>
            <a:chOff x="551960" y="1755252"/>
            <a:chExt cx="1769285" cy="1551340"/>
          </a:xfrm>
        </p:grpSpPr>
        <p:grpSp>
          <p:nvGrpSpPr>
            <p:cNvPr id="84" name="Group 83"/>
            <p:cNvGrpSpPr/>
            <p:nvPr/>
          </p:nvGrpSpPr>
          <p:grpSpPr>
            <a:xfrm>
              <a:off x="1373654" y="1755252"/>
              <a:ext cx="947591" cy="652552"/>
              <a:chOff x="1542307" y="1901424"/>
              <a:chExt cx="929095" cy="639816"/>
            </a:xfrm>
          </p:grpSpPr>
          <p:pic>
            <p:nvPicPr>
              <p:cNvPr id="50" name="Picture 49"/>
              <p:cNvPicPr>
                <a:picLocks noChangeAspect="1"/>
              </p:cNvPicPr>
              <p:nvPr/>
            </p:nvPicPr>
            <p:blipFill rotWithShape="1">
              <a:blip r:embed="rId18"/>
              <a:srcRect t="9057"/>
              <a:stretch/>
            </p:blipFill>
            <p:spPr>
              <a:xfrm>
                <a:off x="1804190" y="1901424"/>
                <a:ext cx="447675" cy="407130"/>
              </a:xfrm>
              <a:prstGeom prst="rect">
                <a:avLst/>
              </a:prstGeom>
            </p:spPr>
          </p:pic>
          <p:sp>
            <p:nvSpPr>
              <p:cNvPr id="86" name="TextBox 85"/>
              <p:cNvSpPr txBox="1"/>
              <p:nvPr/>
            </p:nvSpPr>
            <p:spPr>
              <a:xfrm>
                <a:off x="1542307" y="2253776"/>
                <a:ext cx="929095" cy="287464"/>
              </a:xfrm>
              <a:prstGeom prst="rect">
                <a:avLst/>
              </a:prstGeom>
            </p:spPr>
            <p:txBody>
              <a:bodyPr vert="horz" wrap="square" lIns="91414" tIns="91414" rIns="91414" bIns="91414" rtlCol="0" anchor="t">
                <a:noAutofit/>
              </a:bodyPr>
              <a:lstStyle/>
              <a:p>
                <a:pPr marL="233273" marR="0" lvl="0" indent="-233273" algn="ctr" defTabSz="914192"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0">
                          <a:srgbClr val="FFFFFF"/>
                        </a:gs>
                        <a:gs pos="32000">
                          <a:srgbClr val="FFFFFF"/>
                        </a:gs>
                      </a:gsLst>
                      <a:lin ang="5400000" scaled="0"/>
                    </a:gradFill>
                    <a:effectLst/>
                    <a:uLnTx/>
                    <a:uFillTx/>
                    <a:latin typeface="Segoe UI"/>
                    <a:ea typeface="+mn-ea"/>
                    <a:cs typeface="Segoe UI" pitchFamily="34" charset="0"/>
                  </a:rPr>
                  <a:t>Web </a:t>
                </a:r>
              </a:p>
              <a:p>
                <a:pPr marL="233273" marR="0" lvl="0" indent="-233273" algn="ctr" defTabSz="914192"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0">
                          <a:srgbClr val="FFFFFF"/>
                        </a:gs>
                        <a:gs pos="32000">
                          <a:srgbClr val="FFFFFF"/>
                        </a:gs>
                      </a:gsLst>
                      <a:lin ang="5400000" scaled="0"/>
                    </a:gradFill>
                    <a:effectLst/>
                    <a:uLnTx/>
                    <a:uFillTx/>
                    <a:latin typeface="Segoe UI"/>
                    <a:ea typeface="+mn-ea"/>
                    <a:cs typeface="Segoe UI" pitchFamily="34" charset="0"/>
                  </a:rPr>
                  <a:t>Hooks</a:t>
                </a:r>
              </a:p>
            </p:txBody>
          </p:sp>
        </p:grpSp>
        <p:grpSp>
          <p:nvGrpSpPr>
            <p:cNvPr id="88" name="Group 87"/>
            <p:cNvGrpSpPr/>
            <p:nvPr/>
          </p:nvGrpSpPr>
          <p:grpSpPr>
            <a:xfrm>
              <a:off x="551960" y="1855798"/>
              <a:ext cx="1107297" cy="1450794"/>
              <a:chOff x="790884" y="1495706"/>
              <a:chExt cx="1085684" cy="1422476"/>
            </a:xfrm>
          </p:grpSpPr>
          <p:grpSp>
            <p:nvGrpSpPr>
              <p:cNvPr id="87" name="Group 86"/>
              <p:cNvGrpSpPr/>
              <p:nvPr/>
            </p:nvGrpSpPr>
            <p:grpSpPr>
              <a:xfrm>
                <a:off x="790884" y="1912252"/>
                <a:ext cx="1085684" cy="1005930"/>
                <a:chOff x="746014" y="1462061"/>
                <a:chExt cx="1085684" cy="1005930"/>
              </a:xfrm>
            </p:grpSpPr>
            <p:grpSp>
              <p:nvGrpSpPr>
                <p:cNvPr id="51" name="Group 50"/>
                <p:cNvGrpSpPr/>
                <p:nvPr/>
              </p:nvGrpSpPr>
              <p:grpSpPr>
                <a:xfrm>
                  <a:off x="861774" y="1462061"/>
                  <a:ext cx="801016" cy="793924"/>
                  <a:chOff x="955490" y="1460989"/>
                  <a:chExt cx="801016" cy="793924"/>
                </a:xfrm>
              </p:grpSpPr>
              <p:pic>
                <p:nvPicPr>
                  <p:cNvPr id="78" name="Picture 77" descr="Storage queue.png"/>
                  <p:cNvPicPr>
                    <a:picLocks noChangeAspect="1"/>
                  </p:cNvPicPr>
                  <p:nvPr/>
                </p:nvPicPr>
                <p:blipFill>
                  <a:blip r:embed="rId11" cstate="print">
                    <a:biLevel thresh="25000"/>
                    <a:extLst>
                      <a:ext uri="{28A0092B-C50C-407E-A947-70E740481C1C}">
                        <a14:useLocalDpi xmlns:a14="http://schemas.microsoft.com/office/drawing/2010/main" val="0"/>
                      </a:ext>
                    </a:extLst>
                  </a:blip>
                  <a:stretch>
                    <a:fillRect/>
                  </a:stretch>
                </p:blipFill>
                <p:spPr>
                  <a:xfrm>
                    <a:off x="955490" y="1476192"/>
                    <a:ext cx="361147" cy="361148"/>
                  </a:xfrm>
                  <a:prstGeom prst="rect">
                    <a:avLst/>
                  </a:prstGeom>
                  <a:noFill/>
                </p:spPr>
              </p:pic>
              <p:pic>
                <p:nvPicPr>
                  <p:cNvPr id="79" name="Picture 78" descr="Storage blob.png"/>
                  <p:cNvPicPr>
                    <a:picLocks noChangeAspect="1"/>
                  </p:cNvPicPr>
                  <p:nvPr/>
                </p:nvPicPr>
                <p:blipFill>
                  <a:blip r:embed="rId12" cstate="print">
                    <a:biLevel thresh="25000"/>
                    <a:extLst>
                      <a:ext uri="{28A0092B-C50C-407E-A947-70E740481C1C}">
                        <a14:useLocalDpi xmlns:a14="http://schemas.microsoft.com/office/drawing/2010/main" val="0"/>
                      </a:ext>
                    </a:extLst>
                  </a:blip>
                  <a:stretch>
                    <a:fillRect/>
                  </a:stretch>
                </p:blipFill>
                <p:spPr>
                  <a:xfrm>
                    <a:off x="955490" y="1887456"/>
                    <a:ext cx="367455" cy="367457"/>
                  </a:xfrm>
                  <a:prstGeom prst="rect">
                    <a:avLst/>
                  </a:prstGeom>
                  <a:noFill/>
                </p:spPr>
              </p:pic>
              <p:pic>
                <p:nvPicPr>
                  <p:cNvPr id="80" name="Picture 79"/>
                  <p:cNvPicPr>
                    <a:picLocks noChangeAspect="1"/>
                  </p:cNvPicPr>
                  <p:nvPr/>
                </p:nvPicPr>
                <p:blipFill>
                  <a:blip r:embed="rId13" cstate="print">
                    <a:biLevel thresh="25000"/>
                    <a:extLst>
                      <a:ext uri="{28A0092B-C50C-407E-A947-70E740481C1C}">
                        <a14:useLocalDpi xmlns:a14="http://schemas.microsoft.com/office/drawing/2010/main" val="0"/>
                      </a:ext>
                    </a:extLst>
                  </a:blip>
                  <a:stretch>
                    <a:fillRect/>
                  </a:stretch>
                </p:blipFill>
                <p:spPr>
                  <a:xfrm>
                    <a:off x="1382572" y="1872954"/>
                    <a:ext cx="373934" cy="373934"/>
                  </a:xfrm>
                  <a:prstGeom prst="rect">
                    <a:avLst/>
                  </a:prstGeom>
                  <a:noFill/>
                </p:spPr>
              </p:pic>
              <p:pic>
                <p:nvPicPr>
                  <p:cNvPr id="81" name="Picture 80"/>
                  <p:cNvPicPr>
                    <a:picLocks noChangeAspect="1"/>
                  </p:cNvPicPr>
                  <p:nvPr/>
                </p:nvPicPr>
                <p:blipFill>
                  <a:blip r:embed="rId19" cstate="print">
                    <a:biLevel thresh="25000"/>
                    <a:extLst>
                      <a:ext uri="{28A0092B-C50C-407E-A947-70E740481C1C}">
                        <a14:useLocalDpi xmlns:a14="http://schemas.microsoft.com/office/drawing/2010/main" val="0"/>
                      </a:ext>
                    </a:extLst>
                  </a:blip>
                  <a:stretch>
                    <a:fillRect/>
                  </a:stretch>
                </p:blipFill>
                <p:spPr>
                  <a:xfrm>
                    <a:off x="1398871" y="1460989"/>
                    <a:ext cx="357634" cy="362902"/>
                  </a:xfrm>
                  <a:prstGeom prst="rect">
                    <a:avLst/>
                  </a:prstGeom>
                  <a:noFill/>
                </p:spPr>
              </p:pic>
            </p:grpSp>
            <p:sp>
              <p:nvSpPr>
                <p:cNvPr id="85" name="TextBox 84"/>
                <p:cNvSpPr txBox="1"/>
                <p:nvPr/>
              </p:nvSpPr>
              <p:spPr>
                <a:xfrm>
                  <a:off x="746014" y="2180527"/>
                  <a:ext cx="1085684" cy="287464"/>
                </a:xfrm>
                <a:prstGeom prst="rect">
                  <a:avLst/>
                </a:prstGeom>
              </p:spPr>
              <p:txBody>
                <a:bodyPr vert="horz" wrap="square" lIns="91414" tIns="91414" rIns="91414" bIns="91414" rtlCol="0" anchor="t">
                  <a:noAutofit/>
                </a:bodyPr>
                <a:lstStyle/>
                <a:p>
                  <a:pPr marL="233273" marR="0" lvl="0" indent="-233273" algn="l" defTabSz="914192"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0">
                            <a:srgbClr val="FFFFFF"/>
                          </a:gs>
                          <a:gs pos="32000">
                            <a:srgbClr val="FFFFFF"/>
                          </a:gs>
                        </a:gsLst>
                        <a:lin ang="5400000" scaled="0"/>
                      </a:gradFill>
                      <a:effectLst/>
                      <a:uLnTx/>
                      <a:uFillTx/>
                      <a:latin typeface="Segoe UI"/>
                      <a:ea typeface="Segoe UI" pitchFamily="34" charset="0"/>
                      <a:cs typeface="Segoe UI" pitchFamily="34" charset="0"/>
                    </a:rPr>
                    <a:t>Azure Services</a:t>
                  </a:r>
                </a:p>
              </p:txBody>
            </p:sp>
          </p:grpSp>
          <p:pic>
            <p:nvPicPr>
              <p:cNvPr id="98" name="Picture 97" descr="Service Bus.png"/>
              <p:cNvPicPr>
                <a:picLocks noChangeAspect="1"/>
              </p:cNvPicPr>
              <p:nvPr/>
            </p:nvPicPr>
            <p:blipFill>
              <a:blip r:embed="rId20" cstate="print">
                <a:biLevel thresh="25000"/>
                <a:extLst>
                  <a:ext uri="{28A0092B-C50C-407E-A947-70E740481C1C}">
                    <a14:useLocalDpi xmlns:a14="http://schemas.microsoft.com/office/drawing/2010/main" val="0"/>
                  </a:ext>
                </a:extLst>
              </a:blip>
              <a:stretch>
                <a:fillRect/>
              </a:stretch>
            </p:blipFill>
            <p:spPr>
              <a:xfrm>
                <a:off x="1113367" y="1495706"/>
                <a:ext cx="370431" cy="370431"/>
              </a:xfrm>
              <a:prstGeom prst="rect">
                <a:avLst/>
              </a:prstGeom>
              <a:noFill/>
            </p:spPr>
          </p:pic>
        </p:grpSp>
        <p:pic>
          <p:nvPicPr>
            <p:cNvPr id="127" name="Picture 126"/>
            <p:cNvPicPr>
              <a:picLocks noChangeAspect="1"/>
            </p:cNvPicPr>
            <p:nvPr/>
          </p:nvPicPr>
          <p:blipFill>
            <a:blip r:embed="rId17"/>
            <a:stretch>
              <a:fillRect/>
            </a:stretch>
          </p:blipFill>
          <p:spPr>
            <a:xfrm>
              <a:off x="1498181" y="2697870"/>
              <a:ext cx="622998" cy="311499"/>
            </a:xfrm>
            <a:prstGeom prst="rect">
              <a:avLst/>
            </a:prstGeom>
          </p:spPr>
        </p:pic>
      </p:grpSp>
      <p:pic>
        <p:nvPicPr>
          <p:cNvPr id="130" name="Picture 129"/>
          <p:cNvPicPr>
            <a:picLocks noChangeAspect="1"/>
          </p:cNvPicPr>
          <p:nvPr/>
        </p:nvPicPr>
        <p:blipFill>
          <a:blip r:embed="rId4"/>
          <a:stretch>
            <a:fillRect/>
          </a:stretch>
        </p:blipFill>
        <p:spPr>
          <a:xfrm>
            <a:off x="7715902" y="4360089"/>
            <a:ext cx="2097748" cy="1523094"/>
          </a:xfrm>
          <a:prstGeom prst="rect">
            <a:avLst/>
          </a:prstGeom>
          <a:ln>
            <a:noFill/>
          </a:ln>
        </p:spPr>
      </p:pic>
      <p:cxnSp>
        <p:nvCxnSpPr>
          <p:cNvPr id="95" name="Straight Arrow Connector 94"/>
          <p:cNvCxnSpPr>
            <a:cxnSpLocks/>
            <a:stCxn id="41" idx="2"/>
          </p:cNvCxnSpPr>
          <p:nvPr/>
        </p:nvCxnSpPr>
        <p:spPr>
          <a:xfrm>
            <a:off x="8514631" y="3511064"/>
            <a:ext cx="0" cy="673808"/>
          </a:xfrm>
          <a:prstGeom prst="straightConnector1">
            <a:avLst/>
          </a:prstGeom>
          <a:ln w="25400" cap="sq">
            <a:solidFill>
              <a:schemeClr val="tx2"/>
            </a:solidFill>
            <a:miter lim="800000"/>
            <a:headEnd type="none"/>
            <a:tailEnd type="triangle" w="lg" len="med"/>
          </a:ln>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a:cxnSpLocks/>
            <a:stCxn id="89" idx="1"/>
            <a:endCxn id="90" idx="3"/>
          </p:cNvCxnSpPr>
          <p:nvPr/>
        </p:nvCxnSpPr>
        <p:spPr>
          <a:xfrm flipH="1">
            <a:off x="6865981" y="5121635"/>
            <a:ext cx="613068" cy="0"/>
          </a:xfrm>
          <a:prstGeom prst="straightConnector1">
            <a:avLst/>
          </a:prstGeom>
          <a:ln w="25400" cap="sq">
            <a:solidFill>
              <a:schemeClr val="tx2"/>
            </a:solidFill>
            <a:miter lim="800000"/>
            <a:headEnd type="none"/>
            <a:tailEnd type="triangle" w="lg" len="med"/>
          </a:ln>
        </p:spPr>
        <p:style>
          <a:lnRef idx="1">
            <a:schemeClr val="accent1"/>
          </a:lnRef>
          <a:fillRef idx="0">
            <a:schemeClr val="accent1"/>
          </a:fillRef>
          <a:effectRef idx="0">
            <a:schemeClr val="accent1"/>
          </a:effectRef>
          <a:fontRef idx="minor">
            <a:schemeClr val="tx1"/>
          </a:fontRef>
        </p:style>
      </p:cxnSp>
      <p:cxnSp>
        <p:nvCxnSpPr>
          <p:cNvPr id="112" name="Straight Arrow Connector 111"/>
          <p:cNvCxnSpPr>
            <a:cxnSpLocks/>
          </p:cNvCxnSpPr>
          <p:nvPr/>
        </p:nvCxnSpPr>
        <p:spPr>
          <a:xfrm flipH="1" flipV="1">
            <a:off x="7056851" y="3510549"/>
            <a:ext cx="422198" cy="674322"/>
          </a:xfrm>
          <a:prstGeom prst="straightConnector1">
            <a:avLst/>
          </a:prstGeom>
          <a:ln w="25400" cap="sq">
            <a:solidFill>
              <a:schemeClr val="tx2"/>
            </a:solidFill>
            <a:miter lim="800000"/>
            <a:headEnd type="none"/>
            <a:tailEnd type="triangle" w="lg" len="med"/>
          </a:ln>
        </p:spPr>
        <p:style>
          <a:lnRef idx="1">
            <a:schemeClr val="accent1"/>
          </a:lnRef>
          <a:fillRef idx="0">
            <a:schemeClr val="accent1"/>
          </a:fillRef>
          <a:effectRef idx="0">
            <a:schemeClr val="accent1"/>
          </a:effectRef>
          <a:fontRef idx="minor">
            <a:schemeClr val="tx1"/>
          </a:fontRef>
        </p:style>
      </p:cxnSp>
      <p:cxnSp>
        <p:nvCxnSpPr>
          <p:cNvPr id="115" name="Straight Arrow Connector 114"/>
          <p:cNvCxnSpPr>
            <a:cxnSpLocks/>
          </p:cNvCxnSpPr>
          <p:nvPr/>
        </p:nvCxnSpPr>
        <p:spPr>
          <a:xfrm flipV="1">
            <a:off x="5573810" y="3510549"/>
            <a:ext cx="265605" cy="946661"/>
          </a:xfrm>
          <a:prstGeom prst="straightConnector1">
            <a:avLst/>
          </a:prstGeom>
          <a:ln w="25400" cap="sq">
            <a:solidFill>
              <a:schemeClr val="tx2"/>
            </a:solidFill>
            <a:miter lim="800000"/>
            <a:headEnd type="none"/>
            <a:tailEnd type="triangle" w="lg" len="med"/>
          </a:ln>
        </p:spPr>
        <p:style>
          <a:lnRef idx="1">
            <a:schemeClr val="accent1"/>
          </a:lnRef>
          <a:fillRef idx="0">
            <a:schemeClr val="accent1"/>
          </a:fillRef>
          <a:effectRef idx="0">
            <a:schemeClr val="accent1"/>
          </a:effectRef>
          <a:fontRef idx="minor">
            <a:schemeClr val="tx1"/>
          </a:fontRef>
        </p:style>
      </p:cxnSp>
      <p:cxnSp>
        <p:nvCxnSpPr>
          <p:cNvPr id="126" name="Straight Arrow Connector 125"/>
          <p:cNvCxnSpPr>
            <a:cxnSpLocks/>
          </p:cNvCxnSpPr>
          <p:nvPr/>
        </p:nvCxnSpPr>
        <p:spPr>
          <a:xfrm flipV="1">
            <a:off x="4960742" y="3510549"/>
            <a:ext cx="386177" cy="970484"/>
          </a:xfrm>
          <a:prstGeom prst="straightConnector1">
            <a:avLst/>
          </a:prstGeom>
          <a:ln w="25400" cap="sq">
            <a:solidFill>
              <a:schemeClr val="tx2"/>
            </a:solidFill>
            <a:miter lim="800000"/>
            <a:headEnd type="none"/>
            <a:tailEnd type="triangle" w="lg" len="me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269241" y="289957"/>
            <a:ext cx="11922760" cy="899537"/>
          </a:xfrm>
        </p:spPr>
        <p:txBody>
          <a:bodyPr/>
          <a:lstStyle/>
          <a:p>
            <a:r>
              <a:rPr lang="en-US"/>
              <a:t>Seamless DevOps experience with Functions</a:t>
            </a:r>
            <a:br>
              <a:rPr lang="en-US"/>
            </a:br>
            <a:endParaRPr lang="en-US"/>
          </a:p>
        </p:txBody>
      </p:sp>
    </p:spTree>
    <p:extLst>
      <p:ext uri="{BB962C8B-B14F-4D97-AF65-F5344CB8AC3E}">
        <p14:creationId xmlns:p14="http://schemas.microsoft.com/office/powerpoint/2010/main" val="2687746382"/>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Aft>
                <a:spcPts val="588"/>
              </a:spcAft>
              <a:tabLst>
                <a:tab pos="1515764" algn="l"/>
              </a:tabLst>
            </a:pPr>
            <a:r>
              <a:rPr lang="en-US"/>
              <a:t>Azure Functions usage patterns</a:t>
            </a:r>
            <a:br>
              <a:rPr lang="en-US">
                <a:solidFill>
                  <a:schemeClr val="tx1"/>
                </a:solidFill>
              </a:rPr>
            </a:br>
            <a:endParaRPr lang="en-US"/>
          </a:p>
        </p:txBody>
      </p:sp>
      <p:sp>
        <p:nvSpPr>
          <p:cNvPr id="3" name="Text Placeholder 2"/>
          <p:cNvSpPr>
            <a:spLocks noGrp="1"/>
          </p:cNvSpPr>
          <p:nvPr>
            <p:ph type="body" sz="quarter" idx="10"/>
          </p:nvPr>
        </p:nvSpPr>
        <p:spPr>
          <a:xfrm>
            <a:off x="269240" y="2069946"/>
            <a:ext cx="8587619" cy="3075457"/>
          </a:xfrm>
        </p:spPr>
        <p:txBody>
          <a:bodyPr/>
          <a:lstStyle/>
          <a:p>
            <a:pPr>
              <a:spcAft>
                <a:spcPts val="2353"/>
              </a:spcAft>
            </a:pPr>
            <a:r>
              <a:rPr lang="en-US" sz="2549">
                <a:latin typeface="+mn-lt"/>
              </a:rPr>
              <a:t>“Brown field” – used as an integration, scripting tool (typically enterprises or larger ISVs)</a:t>
            </a:r>
          </a:p>
          <a:p>
            <a:pPr>
              <a:spcAft>
                <a:spcPts val="2353"/>
              </a:spcAft>
            </a:pPr>
            <a:r>
              <a:rPr lang="en-US" sz="2549">
                <a:latin typeface="+mn-lt"/>
              </a:rPr>
              <a:t>“Green field” – used for backend creation (</a:t>
            </a:r>
            <a:r>
              <a:rPr lang="en-US" sz="2549"/>
              <a:t>typically start-ups or smaller ISVs)</a:t>
            </a:r>
            <a:endParaRPr lang="en-US" sz="2549">
              <a:latin typeface="+mn-lt"/>
            </a:endParaRPr>
          </a:p>
          <a:p>
            <a:pPr>
              <a:spcAft>
                <a:spcPts val="2353"/>
              </a:spcAft>
            </a:pPr>
            <a:r>
              <a:rPr lang="en-US" sz="2549" err="1">
                <a:latin typeface="+mn-lt"/>
              </a:rPr>
              <a:t>IoT</a:t>
            </a:r>
            <a:r>
              <a:rPr lang="en-US" sz="2549">
                <a:latin typeface="+mn-lt"/>
              </a:rPr>
              <a:t> – leveraged autonomously or as part of Azure </a:t>
            </a:r>
            <a:r>
              <a:rPr lang="en-US" sz="2549" err="1">
                <a:latin typeface="+mn-lt"/>
              </a:rPr>
              <a:t>IoT</a:t>
            </a:r>
            <a:r>
              <a:rPr lang="en-US" sz="2549">
                <a:latin typeface="+mn-lt"/>
              </a:rPr>
              <a:t> implementations</a:t>
            </a:r>
          </a:p>
        </p:txBody>
      </p:sp>
      <p:sp>
        <p:nvSpPr>
          <p:cNvPr id="16" name="Rectangle 15"/>
          <p:cNvSpPr/>
          <p:nvPr/>
        </p:nvSpPr>
        <p:spPr>
          <a:xfrm>
            <a:off x="355642" y="1046183"/>
            <a:ext cx="7767632" cy="544893"/>
          </a:xfrm>
          <a:prstGeom prst="rect">
            <a:avLst/>
          </a:prstGeom>
        </p:spPr>
        <p:txBody>
          <a:bodyPr wrap="squar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941" b="0" i="0" u="none" strike="noStrike" kern="1200" cap="none" spc="0" normalizeH="0" baseline="0" noProof="0">
                <a:ln>
                  <a:noFill/>
                </a:ln>
                <a:gradFill>
                  <a:gsLst>
                    <a:gs pos="1250">
                      <a:srgbClr val="0078D7"/>
                    </a:gs>
                    <a:gs pos="100000">
                      <a:srgbClr val="0078D7"/>
                    </a:gs>
                  </a:gsLst>
                  <a:lin ang="5400000" scaled="0"/>
                </a:gradFill>
                <a:effectLst/>
                <a:uLnTx/>
                <a:uFillTx/>
                <a:latin typeface="Segoe UI Semilight"/>
                <a:ea typeface="+mn-ea"/>
                <a:cs typeface="+mn-cs"/>
              </a:rPr>
              <a:t>Great customer and community traction so far</a:t>
            </a:r>
            <a:endParaRPr kumimoji="0" lang="en-US" sz="2941" b="0" i="0" u="none" strike="noStrike" kern="1200" cap="none" spc="0" normalizeH="0" baseline="0" noProof="0">
              <a:ln>
                <a:noFill/>
              </a:ln>
              <a:solidFill>
                <a:srgbClr val="353535"/>
              </a:solidFill>
              <a:effectLst/>
              <a:uLnTx/>
              <a:uFillTx/>
              <a:latin typeface="Segoe UI Semilight"/>
              <a:ea typeface="+mn-ea"/>
              <a:cs typeface="+mn-cs"/>
            </a:endParaRPr>
          </a:p>
        </p:txBody>
      </p:sp>
    </p:spTree>
    <p:extLst>
      <p:ext uri="{BB962C8B-B14F-4D97-AF65-F5344CB8AC3E}">
        <p14:creationId xmlns:p14="http://schemas.microsoft.com/office/powerpoint/2010/main" val="2388086439"/>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3"/>
          <p:cNvSpPr>
            <a:spLocks noChangeAspect="1" noChangeArrowheads="1" noTextEdit="1"/>
          </p:cNvSpPr>
          <p:nvPr/>
        </p:nvSpPr>
        <p:spPr bwMode="auto">
          <a:xfrm>
            <a:off x="2197100" y="2438400"/>
            <a:ext cx="77978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nvGrpSpPr>
          <p:cNvPr id="3" name="Group 2"/>
          <p:cNvGrpSpPr/>
          <p:nvPr/>
        </p:nvGrpSpPr>
        <p:grpSpPr>
          <a:xfrm>
            <a:off x="2200275" y="2709863"/>
            <a:ext cx="1698626" cy="1738313"/>
            <a:chOff x="2200275" y="2709863"/>
            <a:chExt cx="1698626" cy="1738313"/>
          </a:xfrm>
        </p:grpSpPr>
        <p:sp>
          <p:nvSpPr>
            <p:cNvPr id="7" name="Freeform 5"/>
            <p:cNvSpPr>
              <a:spLocks/>
            </p:cNvSpPr>
            <p:nvPr/>
          </p:nvSpPr>
          <p:spPr bwMode="auto">
            <a:xfrm>
              <a:off x="2362200" y="2819400"/>
              <a:ext cx="954088" cy="947738"/>
            </a:xfrm>
            <a:custGeom>
              <a:avLst/>
              <a:gdLst>
                <a:gd name="T0" fmla="*/ 114 w 254"/>
                <a:gd name="T1" fmla="*/ 0 h 251"/>
                <a:gd name="T2" fmla="*/ 30 w 254"/>
                <a:gd name="T3" fmla="*/ 46 h 251"/>
                <a:gd name="T4" fmla="*/ 3 w 254"/>
                <a:gd name="T5" fmla="*/ 137 h 251"/>
                <a:gd name="T6" fmla="*/ 49 w 254"/>
                <a:gd name="T7" fmla="*/ 221 h 251"/>
                <a:gd name="T8" fmla="*/ 140 w 254"/>
                <a:gd name="T9" fmla="*/ 248 h 251"/>
                <a:gd name="T10" fmla="*/ 224 w 254"/>
                <a:gd name="T11" fmla="*/ 202 h 251"/>
                <a:gd name="T12" fmla="*/ 251 w 254"/>
                <a:gd name="T13" fmla="*/ 111 h 251"/>
                <a:gd name="T14" fmla="*/ 204 w 254"/>
                <a:gd name="T15" fmla="*/ 27 h 251"/>
                <a:gd name="T16" fmla="*/ 127 w 254"/>
                <a:gd name="T17" fmla="*/ 0 h 251"/>
                <a:gd name="T18" fmla="*/ 114 w 254"/>
                <a:gd name="T19" fmla="*/ 0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4" h="251">
                  <a:moveTo>
                    <a:pt x="114" y="0"/>
                  </a:moveTo>
                  <a:cubicBezTo>
                    <a:pt x="80" y="4"/>
                    <a:pt x="50" y="21"/>
                    <a:pt x="30" y="46"/>
                  </a:cubicBezTo>
                  <a:cubicBezTo>
                    <a:pt x="10" y="70"/>
                    <a:pt x="0" y="103"/>
                    <a:pt x="3" y="137"/>
                  </a:cubicBezTo>
                  <a:cubicBezTo>
                    <a:pt x="7" y="171"/>
                    <a:pt x="24" y="201"/>
                    <a:pt x="49" y="221"/>
                  </a:cubicBezTo>
                  <a:cubicBezTo>
                    <a:pt x="74" y="241"/>
                    <a:pt x="106" y="251"/>
                    <a:pt x="140" y="248"/>
                  </a:cubicBezTo>
                  <a:cubicBezTo>
                    <a:pt x="174" y="244"/>
                    <a:pt x="204" y="227"/>
                    <a:pt x="224" y="202"/>
                  </a:cubicBezTo>
                  <a:cubicBezTo>
                    <a:pt x="244" y="178"/>
                    <a:pt x="254" y="145"/>
                    <a:pt x="251" y="111"/>
                  </a:cubicBezTo>
                  <a:cubicBezTo>
                    <a:pt x="247" y="76"/>
                    <a:pt x="230" y="47"/>
                    <a:pt x="204" y="27"/>
                  </a:cubicBezTo>
                  <a:cubicBezTo>
                    <a:pt x="183" y="9"/>
                    <a:pt x="156" y="0"/>
                    <a:pt x="127" y="0"/>
                  </a:cubicBezTo>
                  <a:cubicBezTo>
                    <a:pt x="123" y="0"/>
                    <a:pt x="118" y="0"/>
                    <a:pt x="114"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 name="Freeform 6"/>
            <p:cNvSpPr>
              <a:spLocks/>
            </p:cNvSpPr>
            <p:nvPr/>
          </p:nvSpPr>
          <p:spPr bwMode="auto">
            <a:xfrm>
              <a:off x="2603500" y="2797175"/>
              <a:ext cx="814388" cy="1063625"/>
            </a:xfrm>
            <a:custGeom>
              <a:avLst/>
              <a:gdLst>
                <a:gd name="T0" fmla="*/ 212 w 217"/>
                <a:gd name="T1" fmla="*/ 114 h 282"/>
                <a:gd name="T2" fmla="*/ 157 w 217"/>
                <a:gd name="T3" fmla="*/ 13 h 282"/>
                <a:gd name="T4" fmla="*/ 138 w 217"/>
                <a:gd name="T5" fmla="*/ 0 h 282"/>
                <a:gd name="T6" fmla="*/ 126 w 217"/>
                <a:gd name="T7" fmla="*/ 23 h 282"/>
                <a:gd name="T8" fmla="*/ 140 w 217"/>
                <a:gd name="T9" fmla="*/ 33 h 282"/>
                <a:gd name="T10" fmla="*/ 187 w 217"/>
                <a:gd name="T11" fmla="*/ 117 h 282"/>
                <a:gd name="T12" fmla="*/ 160 w 217"/>
                <a:gd name="T13" fmla="*/ 208 h 282"/>
                <a:gd name="T14" fmla="*/ 76 w 217"/>
                <a:gd name="T15" fmla="*/ 254 h 282"/>
                <a:gd name="T16" fmla="*/ 12 w 217"/>
                <a:gd name="T17" fmla="*/ 243 h 282"/>
                <a:gd name="T18" fmla="*/ 0 w 217"/>
                <a:gd name="T19" fmla="*/ 266 h 282"/>
                <a:gd name="T20" fmla="*/ 79 w 217"/>
                <a:gd name="T21" fmla="*/ 279 h 282"/>
                <a:gd name="T22" fmla="*/ 180 w 217"/>
                <a:gd name="T23" fmla="*/ 224 h 282"/>
                <a:gd name="T24" fmla="*/ 212 w 217"/>
                <a:gd name="T25" fmla="*/ 114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7" h="282">
                  <a:moveTo>
                    <a:pt x="212" y="114"/>
                  </a:moveTo>
                  <a:cubicBezTo>
                    <a:pt x="208" y="73"/>
                    <a:pt x="187" y="37"/>
                    <a:pt x="157" y="13"/>
                  </a:cubicBezTo>
                  <a:cubicBezTo>
                    <a:pt x="151" y="8"/>
                    <a:pt x="144" y="4"/>
                    <a:pt x="138" y="0"/>
                  </a:cubicBezTo>
                  <a:cubicBezTo>
                    <a:pt x="126" y="23"/>
                    <a:pt x="126" y="23"/>
                    <a:pt x="126" y="23"/>
                  </a:cubicBezTo>
                  <a:cubicBezTo>
                    <a:pt x="131" y="26"/>
                    <a:pt x="136" y="29"/>
                    <a:pt x="140" y="33"/>
                  </a:cubicBezTo>
                  <a:cubicBezTo>
                    <a:pt x="166" y="53"/>
                    <a:pt x="183" y="82"/>
                    <a:pt x="187" y="117"/>
                  </a:cubicBezTo>
                  <a:cubicBezTo>
                    <a:pt x="190" y="151"/>
                    <a:pt x="180" y="184"/>
                    <a:pt x="160" y="208"/>
                  </a:cubicBezTo>
                  <a:cubicBezTo>
                    <a:pt x="140" y="233"/>
                    <a:pt x="110" y="250"/>
                    <a:pt x="76" y="254"/>
                  </a:cubicBezTo>
                  <a:cubicBezTo>
                    <a:pt x="53" y="256"/>
                    <a:pt x="31" y="252"/>
                    <a:pt x="12" y="243"/>
                  </a:cubicBezTo>
                  <a:cubicBezTo>
                    <a:pt x="0" y="266"/>
                    <a:pt x="0" y="266"/>
                    <a:pt x="0" y="266"/>
                  </a:cubicBezTo>
                  <a:cubicBezTo>
                    <a:pt x="24" y="277"/>
                    <a:pt x="51" y="282"/>
                    <a:pt x="79" y="279"/>
                  </a:cubicBezTo>
                  <a:cubicBezTo>
                    <a:pt x="120" y="275"/>
                    <a:pt x="155" y="254"/>
                    <a:pt x="180" y="224"/>
                  </a:cubicBezTo>
                  <a:cubicBezTo>
                    <a:pt x="204" y="195"/>
                    <a:pt x="217" y="155"/>
                    <a:pt x="212" y="114"/>
                  </a:cubicBezTo>
                </a:path>
              </a:pathLst>
            </a:custGeom>
            <a:solidFill>
              <a:srgbClr val="3999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 name="Freeform 7"/>
            <p:cNvSpPr>
              <a:spLocks/>
            </p:cNvSpPr>
            <p:nvPr/>
          </p:nvSpPr>
          <p:spPr bwMode="auto">
            <a:xfrm>
              <a:off x="2265363" y="2709863"/>
              <a:ext cx="855663" cy="1090613"/>
            </a:xfrm>
            <a:custGeom>
              <a:avLst/>
              <a:gdLst>
                <a:gd name="T0" fmla="*/ 75 w 228"/>
                <a:gd name="T1" fmla="*/ 250 h 289"/>
                <a:gd name="T2" fmla="*/ 29 w 228"/>
                <a:gd name="T3" fmla="*/ 166 h 289"/>
                <a:gd name="T4" fmla="*/ 56 w 228"/>
                <a:gd name="T5" fmla="*/ 75 h 289"/>
                <a:gd name="T6" fmla="*/ 140 w 228"/>
                <a:gd name="T7" fmla="*/ 29 h 289"/>
                <a:gd name="T8" fmla="*/ 216 w 228"/>
                <a:gd name="T9" fmla="*/ 46 h 289"/>
                <a:gd name="T10" fmla="*/ 228 w 228"/>
                <a:gd name="T11" fmla="*/ 23 h 289"/>
                <a:gd name="T12" fmla="*/ 137 w 228"/>
                <a:gd name="T13" fmla="*/ 4 h 289"/>
                <a:gd name="T14" fmla="*/ 36 w 228"/>
                <a:gd name="T15" fmla="*/ 59 h 289"/>
                <a:gd name="T16" fmla="*/ 36 w 228"/>
                <a:gd name="T17" fmla="*/ 59 h 289"/>
                <a:gd name="T18" fmla="*/ 4 w 228"/>
                <a:gd name="T19" fmla="*/ 169 h 289"/>
                <a:gd name="T20" fmla="*/ 59 w 228"/>
                <a:gd name="T21" fmla="*/ 270 h 289"/>
                <a:gd name="T22" fmla="*/ 90 w 228"/>
                <a:gd name="T23" fmla="*/ 289 h 289"/>
                <a:gd name="T24" fmla="*/ 102 w 228"/>
                <a:gd name="T25" fmla="*/ 266 h 289"/>
                <a:gd name="T26" fmla="*/ 75 w 228"/>
                <a:gd name="T27" fmla="*/ 250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8" h="289">
                  <a:moveTo>
                    <a:pt x="75" y="250"/>
                  </a:moveTo>
                  <a:cubicBezTo>
                    <a:pt x="50" y="230"/>
                    <a:pt x="33" y="200"/>
                    <a:pt x="29" y="166"/>
                  </a:cubicBezTo>
                  <a:cubicBezTo>
                    <a:pt x="26" y="132"/>
                    <a:pt x="36" y="99"/>
                    <a:pt x="56" y="75"/>
                  </a:cubicBezTo>
                  <a:cubicBezTo>
                    <a:pt x="76" y="50"/>
                    <a:pt x="106" y="33"/>
                    <a:pt x="140" y="29"/>
                  </a:cubicBezTo>
                  <a:cubicBezTo>
                    <a:pt x="168" y="26"/>
                    <a:pt x="194" y="33"/>
                    <a:pt x="216" y="46"/>
                  </a:cubicBezTo>
                  <a:cubicBezTo>
                    <a:pt x="228" y="23"/>
                    <a:pt x="228" y="23"/>
                    <a:pt x="228" y="23"/>
                  </a:cubicBezTo>
                  <a:cubicBezTo>
                    <a:pt x="201" y="8"/>
                    <a:pt x="170" y="0"/>
                    <a:pt x="137" y="4"/>
                  </a:cubicBezTo>
                  <a:cubicBezTo>
                    <a:pt x="96" y="8"/>
                    <a:pt x="61" y="29"/>
                    <a:pt x="36" y="59"/>
                  </a:cubicBezTo>
                  <a:cubicBezTo>
                    <a:pt x="36" y="59"/>
                    <a:pt x="36" y="59"/>
                    <a:pt x="36" y="59"/>
                  </a:cubicBezTo>
                  <a:cubicBezTo>
                    <a:pt x="12" y="88"/>
                    <a:pt x="0" y="128"/>
                    <a:pt x="4" y="169"/>
                  </a:cubicBezTo>
                  <a:cubicBezTo>
                    <a:pt x="8" y="210"/>
                    <a:pt x="29" y="245"/>
                    <a:pt x="59" y="270"/>
                  </a:cubicBezTo>
                  <a:cubicBezTo>
                    <a:pt x="68" y="277"/>
                    <a:pt x="79" y="284"/>
                    <a:pt x="90" y="289"/>
                  </a:cubicBezTo>
                  <a:cubicBezTo>
                    <a:pt x="102" y="266"/>
                    <a:pt x="102" y="266"/>
                    <a:pt x="102" y="266"/>
                  </a:cubicBezTo>
                  <a:cubicBezTo>
                    <a:pt x="92" y="262"/>
                    <a:pt x="83" y="256"/>
                    <a:pt x="75" y="250"/>
                  </a:cubicBezTo>
                </a:path>
              </a:pathLst>
            </a:custGeom>
            <a:solidFill>
              <a:srgbClr val="A0A1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 name="Freeform 8"/>
            <p:cNvSpPr>
              <a:spLocks/>
            </p:cNvSpPr>
            <p:nvPr/>
          </p:nvSpPr>
          <p:spPr bwMode="auto">
            <a:xfrm>
              <a:off x="2265363" y="2709863"/>
              <a:ext cx="855663" cy="1090613"/>
            </a:xfrm>
            <a:custGeom>
              <a:avLst/>
              <a:gdLst>
                <a:gd name="T0" fmla="*/ 75 w 228"/>
                <a:gd name="T1" fmla="*/ 250 h 289"/>
                <a:gd name="T2" fmla="*/ 29 w 228"/>
                <a:gd name="T3" fmla="*/ 166 h 289"/>
                <a:gd name="T4" fmla="*/ 56 w 228"/>
                <a:gd name="T5" fmla="*/ 75 h 289"/>
                <a:gd name="T6" fmla="*/ 140 w 228"/>
                <a:gd name="T7" fmla="*/ 29 h 289"/>
                <a:gd name="T8" fmla="*/ 216 w 228"/>
                <a:gd name="T9" fmla="*/ 46 h 289"/>
                <a:gd name="T10" fmla="*/ 228 w 228"/>
                <a:gd name="T11" fmla="*/ 23 h 289"/>
                <a:gd name="T12" fmla="*/ 137 w 228"/>
                <a:gd name="T13" fmla="*/ 4 h 289"/>
                <a:gd name="T14" fmla="*/ 36 w 228"/>
                <a:gd name="T15" fmla="*/ 59 h 289"/>
                <a:gd name="T16" fmla="*/ 36 w 228"/>
                <a:gd name="T17" fmla="*/ 59 h 289"/>
                <a:gd name="T18" fmla="*/ 4 w 228"/>
                <a:gd name="T19" fmla="*/ 169 h 289"/>
                <a:gd name="T20" fmla="*/ 59 w 228"/>
                <a:gd name="T21" fmla="*/ 270 h 289"/>
                <a:gd name="T22" fmla="*/ 90 w 228"/>
                <a:gd name="T23" fmla="*/ 289 h 289"/>
                <a:gd name="T24" fmla="*/ 102 w 228"/>
                <a:gd name="T25" fmla="*/ 266 h 289"/>
                <a:gd name="T26" fmla="*/ 75 w 228"/>
                <a:gd name="T27" fmla="*/ 250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8" h="289">
                  <a:moveTo>
                    <a:pt x="75" y="250"/>
                  </a:moveTo>
                  <a:cubicBezTo>
                    <a:pt x="50" y="230"/>
                    <a:pt x="33" y="200"/>
                    <a:pt x="29" y="166"/>
                  </a:cubicBezTo>
                  <a:cubicBezTo>
                    <a:pt x="26" y="132"/>
                    <a:pt x="36" y="99"/>
                    <a:pt x="56" y="75"/>
                  </a:cubicBezTo>
                  <a:cubicBezTo>
                    <a:pt x="76" y="50"/>
                    <a:pt x="106" y="33"/>
                    <a:pt x="140" y="29"/>
                  </a:cubicBezTo>
                  <a:cubicBezTo>
                    <a:pt x="168" y="26"/>
                    <a:pt x="194" y="33"/>
                    <a:pt x="216" y="46"/>
                  </a:cubicBezTo>
                  <a:cubicBezTo>
                    <a:pt x="228" y="23"/>
                    <a:pt x="228" y="23"/>
                    <a:pt x="228" y="23"/>
                  </a:cubicBezTo>
                  <a:cubicBezTo>
                    <a:pt x="201" y="8"/>
                    <a:pt x="170" y="0"/>
                    <a:pt x="137" y="4"/>
                  </a:cubicBezTo>
                  <a:cubicBezTo>
                    <a:pt x="96" y="8"/>
                    <a:pt x="61" y="29"/>
                    <a:pt x="36" y="59"/>
                  </a:cubicBezTo>
                  <a:cubicBezTo>
                    <a:pt x="36" y="59"/>
                    <a:pt x="36" y="59"/>
                    <a:pt x="36" y="59"/>
                  </a:cubicBezTo>
                  <a:cubicBezTo>
                    <a:pt x="12" y="88"/>
                    <a:pt x="0" y="128"/>
                    <a:pt x="4" y="169"/>
                  </a:cubicBezTo>
                  <a:cubicBezTo>
                    <a:pt x="8" y="210"/>
                    <a:pt x="29" y="245"/>
                    <a:pt x="59" y="270"/>
                  </a:cubicBezTo>
                  <a:cubicBezTo>
                    <a:pt x="68" y="277"/>
                    <a:pt x="79" y="284"/>
                    <a:pt x="90" y="289"/>
                  </a:cubicBezTo>
                  <a:cubicBezTo>
                    <a:pt x="102" y="266"/>
                    <a:pt x="102" y="266"/>
                    <a:pt x="102" y="266"/>
                  </a:cubicBezTo>
                  <a:cubicBezTo>
                    <a:pt x="92" y="262"/>
                    <a:pt x="83" y="256"/>
                    <a:pt x="75" y="250"/>
                  </a:cubicBezTo>
                </a:path>
              </a:pathLst>
            </a:custGeom>
            <a:solidFill>
              <a:srgbClr val="59B4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 name="Freeform 9"/>
            <p:cNvSpPr>
              <a:spLocks/>
            </p:cNvSpPr>
            <p:nvPr/>
          </p:nvSpPr>
          <p:spPr bwMode="auto">
            <a:xfrm>
              <a:off x="2824163" y="3265488"/>
              <a:ext cx="319088" cy="180975"/>
            </a:xfrm>
            <a:custGeom>
              <a:avLst/>
              <a:gdLst>
                <a:gd name="T0" fmla="*/ 67 w 85"/>
                <a:gd name="T1" fmla="*/ 45 h 48"/>
                <a:gd name="T2" fmla="*/ 9 w 85"/>
                <a:gd name="T3" fmla="*/ 25 h 48"/>
                <a:gd name="T4" fmla="*/ 2 w 85"/>
                <a:gd name="T5" fmla="*/ 10 h 48"/>
                <a:gd name="T6" fmla="*/ 17 w 85"/>
                <a:gd name="T7" fmla="*/ 2 h 48"/>
                <a:gd name="T8" fmla="*/ 75 w 85"/>
                <a:gd name="T9" fmla="*/ 23 h 48"/>
                <a:gd name="T10" fmla="*/ 82 w 85"/>
                <a:gd name="T11" fmla="*/ 38 h 48"/>
                <a:gd name="T12" fmla="*/ 67 w 85"/>
                <a:gd name="T13" fmla="*/ 45 h 48"/>
              </a:gdLst>
              <a:ahLst/>
              <a:cxnLst>
                <a:cxn ang="0">
                  <a:pos x="T0" y="T1"/>
                </a:cxn>
                <a:cxn ang="0">
                  <a:pos x="T2" y="T3"/>
                </a:cxn>
                <a:cxn ang="0">
                  <a:pos x="T4" y="T5"/>
                </a:cxn>
                <a:cxn ang="0">
                  <a:pos x="T6" y="T7"/>
                </a:cxn>
                <a:cxn ang="0">
                  <a:pos x="T8" y="T9"/>
                </a:cxn>
                <a:cxn ang="0">
                  <a:pos x="T10" y="T11"/>
                </a:cxn>
                <a:cxn ang="0">
                  <a:pos x="T12" y="T13"/>
                </a:cxn>
              </a:cxnLst>
              <a:rect l="0" t="0" r="r" b="b"/>
              <a:pathLst>
                <a:path w="85" h="48">
                  <a:moveTo>
                    <a:pt x="67" y="45"/>
                  </a:moveTo>
                  <a:cubicBezTo>
                    <a:pt x="9" y="25"/>
                    <a:pt x="9" y="25"/>
                    <a:pt x="9" y="25"/>
                  </a:cubicBezTo>
                  <a:cubicBezTo>
                    <a:pt x="3" y="23"/>
                    <a:pt x="0" y="16"/>
                    <a:pt x="2" y="10"/>
                  </a:cubicBezTo>
                  <a:cubicBezTo>
                    <a:pt x="4" y="3"/>
                    <a:pt x="11" y="0"/>
                    <a:pt x="17" y="2"/>
                  </a:cubicBezTo>
                  <a:cubicBezTo>
                    <a:pt x="75" y="23"/>
                    <a:pt x="75" y="23"/>
                    <a:pt x="75" y="23"/>
                  </a:cubicBezTo>
                  <a:cubicBezTo>
                    <a:pt x="81" y="25"/>
                    <a:pt x="85" y="32"/>
                    <a:pt x="82" y="38"/>
                  </a:cubicBezTo>
                  <a:cubicBezTo>
                    <a:pt x="80" y="44"/>
                    <a:pt x="73" y="48"/>
                    <a:pt x="67" y="45"/>
                  </a:cubicBezTo>
                  <a:close/>
                </a:path>
              </a:pathLst>
            </a:custGeom>
            <a:solidFill>
              <a:srgbClr val="7A7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 name="Freeform 10"/>
            <p:cNvSpPr>
              <a:spLocks/>
            </p:cNvSpPr>
            <p:nvPr/>
          </p:nvSpPr>
          <p:spPr bwMode="auto">
            <a:xfrm>
              <a:off x="2790825" y="2876550"/>
              <a:ext cx="90488" cy="474663"/>
            </a:xfrm>
            <a:custGeom>
              <a:avLst/>
              <a:gdLst>
                <a:gd name="T0" fmla="*/ 12 w 24"/>
                <a:gd name="T1" fmla="*/ 126 h 126"/>
                <a:gd name="T2" fmla="*/ 0 w 24"/>
                <a:gd name="T3" fmla="*/ 114 h 126"/>
                <a:gd name="T4" fmla="*/ 0 w 24"/>
                <a:gd name="T5" fmla="*/ 12 h 126"/>
                <a:gd name="T6" fmla="*/ 12 w 24"/>
                <a:gd name="T7" fmla="*/ 0 h 126"/>
                <a:gd name="T8" fmla="*/ 24 w 24"/>
                <a:gd name="T9" fmla="*/ 12 h 126"/>
                <a:gd name="T10" fmla="*/ 24 w 24"/>
                <a:gd name="T11" fmla="*/ 114 h 126"/>
                <a:gd name="T12" fmla="*/ 12 w 24"/>
                <a:gd name="T13" fmla="*/ 126 h 126"/>
              </a:gdLst>
              <a:ahLst/>
              <a:cxnLst>
                <a:cxn ang="0">
                  <a:pos x="T0" y="T1"/>
                </a:cxn>
                <a:cxn ang="0">
                  <a:pos x="T2" y="T3"/>
                </a:cxn>
                <a:cxn ang="0">
                  <a:pos x="T4" y="T5"/>
                </a:cxn>
                <a:cxn ang="0">
                  <a:pos x="T6" y="T7"/>
                </a:cxn>
                <a:cxn ang="0">
                  <a:pos x="T8" y="T9"/>
                </a:cxn>
                <a:cxn ang="0">
                  <a:pos x="T10" y="T11"/>
                </a:cxn>
                <a:cxn ang="0">
                  <a:pos x="T12" y="T13"/>
                </a:cxn>
              </a:cxnLst>
              <a:rect l="0" t="0" r="r" b="b"/>
              <a:pathLst>
                <a:path w="24" h="126">
                  <a:moveTo>
                    <a:pt x="12" y="126"/>
                  </a:moveTo>
                  <a:cubicBezTo>
                    <a:pt x="5" y="126"/>
                    <a:pt x="0" y="120"/>
                    <a:pt x="0" y="114"/>
                  </a:cubicBezTo>
                  <a:cubicBezTo>
                    <a:pt x="0" y="12"/>
                    <a:pt x="0" y="12"/>
                    <a:pt x="0" y="12"/>
                  </a:cubicBezTo>
                  <a:cubicBezTo>
                    <a:pt x="0" y="5"/>
                    <a:pt x="5" y="0"/>
                    <a:pt x="12" y="0"/>
                  </a:cubicBezTo>
                  <a:cubicBezTo>
                    <a:pt x="18" y="0"/>
                    <a:pt x="24" y="5"/>
                    <a:pt x="24" y="12"/>
                  </a:cubicBezTo>
                  <a:cubicBezTo>
                    <a:pt x="24" y="114"/>
                    <a:pt x="24" y="114"/>
                    <a:pt x="24" y="114"/>
                  </a:cubicBezTo>
                  <a:cubicBezTo>
                    <a:pt x="24" y="120"/>
                    <a:pt x="18" y="126"/>
                    <a:pt x="12" y="126"/>
                  </a:cubicBezTo>
                  <a:close/>
                </a:path>
              </a:pathLst>
            </a:custGeom>
            <a:solidFill>
              <a:srgbClr val="7A7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 name="Oval 11"/>
            <p:cNvSpPr>
              <a:spLocks noChangeArrowheads="1"/>
            </p:cNvSpPr>
            <p:nvPr/>
          </p:nvSpPr>
          <p:spPr bwMode="auto">
            <a:xfrm>
              <a:off x="2768600" y="3238500"/>
              <a:ext cx="131763" cy="131763"/>
            </a:xfrm>
            <a:prstGeom prst="ellipse">
              <a:avLst/>
            </a:prstGeom>
            <a:solidFill>
              <a:srgbClr val="1E1E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 name="Freeform 12"/>
            <p:cNvSpPr>
              <a:spLocks/>
            </p:cNvSpPr>
            <p:nvPr/>
          </p:nvSpPr>
          <p:spPr bwMode="auto">
            <a:xfrm>
              <a:off x="2543175" y="2989263"/>
              <a:ext cx="74613" cy="76200"/>
            </a:xfrm>
            <a:custGeom>
              <a:avLst/>
              <a:gdLst>
                <a:gd name="T0" fmla="*/ 12 w 47"/>
                <a:gd name="T1" fmla="*/ 0 h 48"/>
                <a:gd name="T2" fmla="*/ 47 w 47"/>
                <a:gd name="T3" fmla="*/ 36 h 48"/>
                <a:gd name="T4" fmla="*/ 38 w 47"/>
                <a:gd name="T5" fmla="*/ 48 h 48"/>
                <a:gd name="T6" fmla="*/ 0 w 47"/>
                <a:gd name="T7" fmla="*/ 12 h 48"/>
                <a:gd name="T8" fmla="*/ 12 w 47"/>
                <a:gd name="T9" fmla="*/ 0 h 48"/>
              </a:gdLst>
              <a:ahLst/>
              <a:cxnLst>
                <a:cxn ang="0">
                  <a:pos x="T0" y="T1"/>
                </a:cxn>
                <a:cxn ang="0">
                  <a:pos x="T2" y="T3"/>
                </a:cxn>
                <a:cxn ang="0">
                  <a:pos x="T4" y="T5"/>
                </a:cxn>
                <a:cxn ang="0">
                  <a:pos x="T6" y="T7"/>
                </a:cxn>
                <a:cxn ang="0">
                  <a:pos x="T8" y="T9"/>
                </a:cxn>
              </a:cxnLst>
              <a:rect l="0" t="0" r="r" b="b"/>
              <a:pathLst>
                <a:path w="47" h="48">
                  <a:moveTo>
                    <a:pt x="12" y="0"/>
                  </a:moveTo>
                  <a:lnTo>
                    <a:pt x="47" y="36"/>
                  </a:lnTo>
                  <a:lnTo>
                    <a:pt x="38" y="48"/>
                  </a:lnTo>
                  <a:lnTo>
                    <a:pt x="0" y="12"/>
                  </a:lnTo>
                  <a:lnTo>
                    <a:pt x="12" y="0"/>
                  </a:lnTo>
                  <a:close/>
                </a:path>
              </a:pathLst>
            </a:custGeom>
            <a:solidFill>
              <a:srgbClr val="7A7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 name="Rectangle 13"/>
            <p:cNvSpPr>
              <a:spLocks noChangeArrowheads="1"/>
            </p:cNvSpPr>
            <p:nvPr/>
          </p:nvSpPr>
          <p:spPr bwMode="auto">
            <a:xfrm>
              <a:off x="2828925" y="2879725"/>
              <a:ext cx="22225" cy="82550"/>
            </a:xfrm>
            <a:prstGeom prst="rect">
              <a:avLst/>
            </a:prstGeom>
            <a:solidFill>
              <a:srgbClr val="7A7A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 name="Freeform 14"/>
            <p:cNvSpPr>
              <a:spLocks/>
            </p:cNvSpPr>
            <p:nvPr/>
          </p:nvSpPr>
          <p:spPr bwMode="auto">
            <a:xfrm>
              <a:off x="3057525" y="2992438"/>
              <a:ext cx="74613" cy="76200"/>
            </a:xfrm>
            <a:custGeom>
              <a:avLst/>
              <a:gdLst>
                <a:gd name="T0" fmla="*/ 35 w 47"/>
                <a:gd name="T1" fmla="*/ 0 h 48"/>
                <a:gd name="T2" fmla="*/ 47 w 47"/>
                <a:gd name="T3" fmla="*/ 12 h 48"/>
                <a:gd name="T4" fmla="*/ 12 w 47"/>
                <a:gd name="T5" fmla="*/ 48 h 48"/>
                <a:gd name="T6" fmla="*/ 0 w 47"/>
                <a:gd name="T7" fmla="*/ 36 h 48"/>
                <a:gd name="T8" fmla="*/ 35 w 47"/>
                <a:gd name="T9" fmla="*/ 0 h 48"/>
              </a:gdLst>
              <a:ahLst/>
              <a:cxnLst>
                <a:cxn ang="0">
                  <a:pos x="T0" y="T1"/>
                </a:cxn>
                <a:cxn ang="0">
                  <a:pos x="T2" y="T3"/>
                </a:cxn>
                <a:cxn ang="0">
                  <a:pos x="T4" y="T5"/>
                </a:cxn>
                <a:cxn ang="0">
                  <a:pos x="T6" y="T7"/>
                </a:cxn>
                <a:cxn ang="0">
                  <a:pos x="T8" y="T9"/>
                </a:cxn>
              </a:cxnLst>
              <a:rect l="0" t="0" r="r" b="b"/>
              <a:pathLst>
                <a:path w="47" h="48">
                  <a:moveTo>
                    <a:pt x="35" y="0"/>
                  </a:moveTo>
                  <a:lnTo>
                    <a:pt x="47" y="12"/>
                  </a:lnTo>
                  <a:lnTo>
                    <a:pt x="12" y="48"/>
                  </a:lnTo>
                  <a:lnTo>
                    <a:pt x="0" y="36"/>
                  </a:lnTo>
                  <a:lnTo>
                    <a:pt x="35" y="0"/>
                  </a:lnTo>
                  <a:close/>
                </a:path>
              </a:pathLst>
            </a:custGeom>
            <a:solidFill>
              <a:srgbClr val="7A7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7" name="Rectangle 15"/>
            <p:cNvSpPr>
              <a:spLocks noChangeArrowheads="1"/>
            </p:cNvSpPr>
            <p:nvPr/>
          </p:nvSpPr>
          <p:spPr bwMode="auto">
            <a:xfrm>
              <a:off x="3154363" y="3271838"/>
              <a:ext cx="84138" cy="26988"/>
            </a:xfrm>
            <a:prstGeom prst="rect">
              <a:avLst/>
            </a:prstGeom>
            <a:solidFill>
              <a:srgbClr val="7A7A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8" name="Freeform 16"/>
            <p:cNvSpPr>
              <a:spLocks/>
            </p:cNvSpPr>
            <p:nvPr/>
          </p:nvSpPr>
          <p:spPr bwMode="auto">
            <a:xfrm>
              <a:off x="3054350" y="3502025"/>
              <a:ext cx="74613" cy="76200"/>
            </a:xfrm>
            <a:custGeom>
              <a:avLst/>
              <a:gdLst>
                <a:gd name="T0" fmla="*/ 11 w 47"/>
                <a:gd name="T1" fmla="*/ 0 h 48"/>
                <a:gd name="T2" fmla="*/ 47 w 47"/>
                <a:gd name="T3" fmla="*/ 36 h 48"/>
                <a:gd name="T4" fmla="*/ 35 w 47"/>
                <a:gd name="T5" fmla="*/ 48 h 48"/>
                <a:gd name="T6" fmla="*/ 0 w 47"/>
                <a:gd name="T7" fmla="*/ 12 h 48"/>
                <a:gd name="T8" fmla="*/ 11 w 47"/>
                <a:gd name="T9" fmla="*/ 0 h 48"/>
              </a:gdLst>
              <a:ahLst/>
              <a:cxnLst>
                <a:cxn ang="0">
                  <a:pos x="T0" y="T1"/>
                </a:cxn>
                <a:cxn ang="0">
                  <a:pos x="T2" y="T3"/>
                </a:cxn>
                <a:cxn ang="0">
                  <a:pos x="T4" y="T5"/>
                </a:cxn>
                <a:cxn ang="0">
                  <a:pos x="T6" y="T7"/>
                </a:cxn>
                <a:cxn ang="0">
                  <a:pos x="T8" y="T9"/>
                </a:cxn>
              </a:cxnLst>
              <a:rect l="0" t="0" r="r" b="b"/>
              <a:pathLst>
                <a:path w="47" h="48">
                  <a:moveTo>
                    <a:pt x="11" y="0"/>
                  </a:moveTo>
                  <a:lnTo>
                    <a:pt x="47" y="36"/>
                  </a:lnTo>
                  <a:lnTo>
                    <a:pt x="35" y="48"/>
                  </a:lnTo>
                  <a:lnTo>
                    <a:pt x="0" y="12"/>
                  </a:lnTo>
                  <a:lnTo>
                    <a:pt x="11" y="0"/>
                  </a:lnTo>
                  <a:close/>
                </a:path>
              </a:pathLst>
            </a:custGeom>
            <a:solidFill>
              <a:srgbClr val="7A7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9" name="Freeform 17"/>
            <p:cNvSpPr>
              <a:spLocks/>
            </p:cNvSpPr>
            <p:nvPr/>
          </p:nvSpPr>
          <p:spPr bwMode="auto">
            <a:xfrm>
              <a:off x="3054350" y="3502025"/>
              <a:ext cx="74613" cy="76200"/>
            </a:xfrm>
            <a:custGeom>
              <a:avLst/>
              <a:gdLst>
                <a:gd name="T0" fmla="*/ 11 w 47"/>
                <a:gd name="T1" fmla="*/ 0 h 48"/>
                <a:gd name="T2" fmla="*/ 47 w 47"/>
                <a:gd name="T3" fmla="*/ 36 h 48"/>
                <a:gd name="T4" fmla="*/ 35 w 47"/>
                <a:gd name="T5" fmla="*/ 48 h 48"/>
                <a:gd name="T6" fmla="*/ 0 w 47"/>
                <a:gd name="T7" fmla="*/ 12 h 48"/>
                <a:gd name="T8" fmla="*/ 11 w 47"/>
                <a:gd name="T9" fmla="*/ 0 h 48"/>
              </a:gdLst>
              <a:ahLst/>
              <a:cxnLst>
                <a:cxn ang="0">
                  <a:pos x="T0" y="T1"/>
                </a:cxn>
                <a:cxn ang="0">
                  <a:pos x="T2" y="T3"/>
                </a:cxn>
                <a:cxn ang="0">
                  <a:pos x="T4" y="T5"/>
                </a:cxn>
                <a:cxn ang="0">
                  <a:pos x="T6" y="T7"/>
                </a:cxn>
                <a:cxn ang="0">
                  <a:pos x="T8" y="T9"/>
                </a:cxn>
              </a:cxnLst>
              <a:rect l="0" t="0" r="r" b="b"/>
              <a:pathLst>
                <a:path w="47" h="48">
                  <a:moveTo>
                    <a:pt x="11" y="0"/>
                  </a:moveTo>
                  <a:lnTo>
                    <a:pt x="47" y="36"/>
                  </a:lnTo>
                  <a:lnTo>
                    <a:pt x="35" y="48"/>
                  </a:lnTo>
                  <a:lnTo>
                    <a:pt x="0" y="12"/>
                  </a:lnTo>
                  <a:lnTo>
                    <a:pt x="11" y="0"/>
                  </a:lnTo>
                  <a:close/>
                </a:path>
              </a:pathLst>
            </a:custGeom>
            <a:solidFill>
              <a:srgbClr val="7A7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0" name="Rectangle 18"/>
            <p:cNvSpPr>
              <a:spLocks noChangeArrowheads="1"/>
            </p:cNvSpPr>
            <p:nvPr/>
          </p:nvSpPr>
          <p:spPr bwMode="auto">
            <a:xfrm>
              <a:off x="2828925" y="3605213"/>
              <a:ext cx="22225" cy="79375"/>
            </a:xfrm>
            <a:prstGeom prst="rect">
              <a:avLst/>
            </a:prstGeom>
            <a:solidFill>
              <a:srgbClr val="7A7A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1" name="Freeform 19"/>
            <p:cNvSpPr>
              <a:spLocks/>
            </p:cNvSpPr>
            <p:nvPr/>
          </p:nvSpPr>
          <p:spPr bwMode="auto">
            <a:xfrm>
              <a:off x="2543175" y="2989263"/>
              <a:ext cx="74613" cy="76200"/>
            </a:xfrm>
            <a:custGeom>
              <a:avLst/>
              <a:gdLst>
                <a:gd name="T0" fmla="*/ 12 w 47"/>
                <a:gd name="T1" fmla="*/ 0 h 48"/>
                <a:gd name="T2" fmla="*/ 47 w 47"/>
                <a:gd name="T3" fmla="*/ 36 h 48"/>
                <a:gd name="T4" fmla="*/ 38 w 47"/>
                <a:gd name="T5" fmla="*/ 48 h 48"/>
                <a:gd name="T6" fmla="*/ 0 w 47"/>
                <a:gd name="T7" fmla="*/ 12 h 48"/>
                <a:gd name="T8" fmla="*/ 12 w 47"/>
                <a:gd name="T9" fmla="*/ 0 h 48"/>
              </a:gdLst>
              <a:ahLst/>
              <a:cxnLst>
                <a:cxn ang="0">
                  <a:pos x="T0" y="T1"/>
                </a:cxn>
                <a:cxn ang="0">
                  <a:pos x="T2" y="T3"/>
                </a:cxn>
                <a:cxn ang="0">
                  <a:pos x="T4" y="T5"/>
                </a:cxn>
                <a:cxn ang="0">
                  <a:pos x="T6" y="T7"/>
                </a:cxn>
                <a:cxn ang="0">
                  <a:pos x="T8" y="T9"/>
                </a:cxn>
              </a:cxnLst>
              <a:rect l="0" t="0" r="r" b="b"/>
              <a:pathLst>
                <a:path w="47" h="48">
                  <a:moveTo>
                    <a:pt x="12" y="0"/>
                  </a:moveTo>
                  <a:lnTo>
                    <a:pt x="47" y="36"/>
                  </a:lnTo>
                  <a:lnTo>
                    <a:pt x="38" y="48"/>
                  </a:lnTo>
                  <a:lnTo>
                    <a:pt x="0" y="12"/>
                  </a:lnTo>
                  <a:lnTo>
                    <a:pt x="12" y="0"/>
                  </a:lnTo>
                  <a:close/>
                </a:path>
              </a:pathLst>
            </a:custGeom>
            <a:solidFill>
              <a:srgbClr val="7A7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2" name="Freeform 20"/>
            <p:cNvSpPr>
              <a:spLocks/>
            </p:cNvSpPr>
            <p:nvPr/>
          </p:nvSpPr>
          <p:spPr bwMode="auto">
            <a:xfrm>
              <a:off x="2546350" y="3502025"/>
              <a:ext cx="74613" cy="76200"/>
            </a:xfrm>
            <a:custGeom>
              <a:avLst/>
              <a:gdLst>
                <a:gd name="T0" fmla="*/ 38 w 47"/>
                <a:gd name="T1" fmla="*/ 0 h 48"/>
                <a:gd name="T2" fmla="*/ 47 w 47"/>
                <a:gd name="T3" fmla="*/ 12 h 48"/>
                <a:gd name="T4" fmla="*/ 12 w 47"/>
                <a:gd name="T5" fmla="*/ 48 h 48"/>
                <a:gd name="T6" fmla="*/ 0 w 47"/>
                <a:gd name="T7" fmla="*/ 38 h 48"/>
                <a:gd name="T8" fmla="*/ 38 w 47"/>
                <a:gd name="T9" fmla="*/ 0 h 48"/>
              </a:gdLst>
              <a:ahLst/>
              <a:cxnLst>
                <a:cxn ang="0">
                  <a:pos x="T0" y="T1"/>
                </a:cxn>
                <a:cxn ang="0">
                  <a:pos x="T2" y="T3"/>
                </a:cxn>
                <a:cxn ang="0">
                  <a:pos x="T4" y="T5"/>
                </a:cxn>
                <a:cxn ang="0">
                  <a:pos x="T6" y="T7"/>
                </a:cxn>
                <a:cxn ang="0">
                  <a:pos x="T8" y="T9"/>
                </a:cxn>
              </a:cxnLst>
              <a:rect l="0" t="0" r="r" b="b"/>
              <a:pathLst>
                <a:path w="47" h="48">
                  <a:moveTo>
                    <a:pt x="38" y="0"/>
                  </a:moveTo>
                  <a:lnTo>
                    <a:pt x="47" y="12"/>
                  </a:lnTo>
                  <a:lnTo>
                    <a:pt x="12" y="48"/>
                  </a:lnTo>
                  <a:lnTo>
                    <a:pt x="0" y="38"/>
                  </a:lnTo>
                  <a:lnTo>
                    <a:pt x="38" y="0"/>
                  </a:lnTo>
                  <a:close/>
                </a:path>
              </a:pathLst>
            </a:custGeom>
            <a:solidFill>
              <a:srgbClr val="7A7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3" name="Freeform 21"/>
            <p:cNvSpPr>
              <a:spLocks/>
            </p:cNvSpPr>
            <p:nvPr/>
          </p:nvSpPr>
          <p:spPr bwMode="auto">
            <a:xfrm>
              <a:off x="2546350" y="3502025"/>
              <a:ext cx="74613" cy="76200"/>
            </a:xfrm>
            <a:custGeom>
              <a:avLst/>
              <a:gdLst>
                <a:gd name="T0" fmla="*/ 38 w 47"/>
                <a:gd name="T1" fmla="*/ 0 h 48"/>
                <a:gd name="T2" fmla="*/ 47 w 47"/>
                <a:gd name="T3" fmla="*/ 12 h 48"/>
                <a:gd name="T4" fmla="*/ 12 w 47"/>
                <a:gd name="T5" fmla="*/ 48 h 48"/>
                <a:gd name="T6" fmla="*/ 0 w 47"/>
                <a:gd name="T7" fmla="*/ 38 h 48"/>
                <a:gd name="T8" fmla="*/ 38 w 47"/>
                <a:gd name="T9" fmla="*/ 0 h 48"/>
              </a:gdLst>
              <a:ahLst/>
              <a:cxnLst>
                <a:cxn ang="0">
                  <a:pos x="T0" y="T1"/>
                </a:cxn>
                <a:cxn ang="0">
                  <a:pos x="T2" y="T3"/>
                </a:cxn>
                <a:cxn ang="0">
                  <a:pos x="T4" y="T5"/>
                </a:cxn>
                <a:cxn ang="0">
                  <a:pos x="T6" y="T7"/>
                </a:cxn>
                <a:cxn ang="0">
                  <a:pos x="T8" y="T9"/>
                </a:cxn>
              </a:cxnLst>
              <a:rect l="0" t="0" r="r" b="b"/>
              <a:pathLst>
                <a:path w="47" h="48">
                  <a:moveTo>
                    <a:pt x="38" y="0"/>
                  </a:moveTo>
                  <a:lnTo>
                    <a:pt x="47" y="12"/>
                  </a:lnTo>
                  <a:lnTo>
                    <a:pt x="12" y="48"/>
                  </a:lnTo>
                  <a:lnTo>
                    <a:pt x="0" y="38"/>
                  </a:lnTo>
                  <a:lnTo>
                    <a:pt x="38" y="0"/>
                  </a:lnTo>
                  <a:close/>
                </a:path>
              </a:pathLst>
            </a:custGeom>
            <a:solidFill>
              <a:srgbClr val="7A7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4" name="Rectangle 22"/>
            <p:cNvSpPr>
              <a:spLocks noChangeArrowheads="1"/>
            </p:cNvSpPr>
            <p:nvPr/>
          </p:nvSpPr>
          <p:spPr bwMode="auto">
            <a:xfrm>
              <a:off x="2438400" y="3271838"/>
              <a:ext cx="77788" cy="26988"/>
            </a:xfrm>
            <a:prstGeom prst="rect">
              <a:avLst/>
            </a:prstGeom>
            <a:solidFill>
              <a:srgbClr val="7A7A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4" name="Rectangle 92"/>
            <p:cNvSpPr>
              <a:spLocks noChangeArrowheads="1"/>
            </p:cNvSpPr>
            <p:nvPr/>
          </p:nvSpPr>
          <p:spPr bwMode="auto">
            <a:xfrm>
              <a:off x="2200275" y="4154488"/>
              <a:ext cx="379413"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a:ln>
                    <a:noFill/>
                  </a:ln>
                  <a:solidFill>
                    <a:srgbClr val="505050"/>
                  </a:solidFill>
                  <a:effectLst/>
                  <a:uLnTx/>
                  <a:uFillTx/>
                  <a:latin typeface="Segoe UI Light" panose="020B0502040204020203" pitchFamily="34" charset="0"/>
                </a:rPr>
                <a:t>Eve</a:t>
              </a:r>
              <a:endParaRPr kumimoji="0" lang="en-US" altLang="en-US" sz="1800" b="0" i="0" u="none" strike="noStrike" kern="0" cap="none" spc="0" normalizeH="0" baseline="0" noProof="0">
                <a:ln>
                  <a:noFill/>
                </a:ln>
                <a:solidFill>
                  <a:schemeClr val="tx1"/>
                </a:solidFill>
                <a:effectLst/>
                <a:uLnTx/>
                <a:uFillTx/>
                <a:latin typeface="Arial" panose="020B0604020202020204" pitchFamily="34" charset="0"/>
              </a:endParaRPr>
            </a:p>
          </p:txBody>
        </p:sp>
        <p:sp>
          <p:nvSpPr>
            <p:cNvPr id="95" name="Rectangle 93"/>
            <p:cNvSpPr>
              <a:spLocks noChangeArrowheads="1"/>
            </p:cNvSpPr>
            <p:nvPr/>
          </p:nvSpPr>
          <p:spPr bwMode="auto">
            <a:xfrm>
              <a:off x="2463800" y="4154488"/>
              <a:ext cx="161925"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a:ln>
                    <a:noFill/>
                  </a:ln>
                  <a:solidFill>
                    <a:srgbClr val="505050"/>
                  </a:solidFill>
                  <a:effectLst/>
                  <a:uLnTx/>
                  <a:uFillTx/>
                  <a:latin typeface="Segoe UI Light" panose="020B0502040204020203" pitchFamily="34" charset="0"/>
                </a:rPr>
                <a:t>r</a:t>
              </a:r>
              <a:endParaRPr kumimoji="0" lang="en-US" altLang="en-US" sz="1800" b="0" i="0" u="none" strike="noStrike" kern="0" cap="none" spc="0" normalizeH="0" baseline="0" noProof="0">
                <a:ln>
                  <a:noFill/>
                </a:ln>
                <a:solidFill>
                  <a:schemeClr val="tx1"/>
                </a:solidFill>
                <a:effectLst/>
                <a:uLnTx/>
                <a:uFillTx/>
                <a:latin typeface="Arial" panose="020B0604020202020204" pitchFamily="34" charset="0"/>
              </a:endParaRPr>
            </a:p>
          </p:txBody>
        </p:sp>
        <p:sp>
          <p:nvSpPr>
            <p:cNvPr id="96" name="Rectangle 94"/>
            <p:cNvSpPr>
              <a:spLocks noChangeArrowheads="1"/>
            </p:cNvSpPr>
            <p:nvPr/>
          </p:nvSpPr>
          <p:spPr bwMode="auto">
            <a:xfrm>
              <a:off x="2535238" y="4154488"/>
              <a:ext cx="1074738"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a:ln>
                    <a:noFill/>
                  </a:ln>
                  <a:solidFill>
                    <a:srgbClr val="505050"/>
                  </a:solidFill>
                  <a:effectLst/>
                  <a:uLnTx/>
                  <a:uFillTx/>
                  <a:latin typeface="Segoe UI Light" panose="020B0502040204020203" pitchFamily="34" charset="0"/>
                </a:rPr>
                <a:t>y 15 minutes</a:t>
              </a:r>
              <a:endParaRPr kumimoji="0" lang="en-US" altLang="en-US" sz="1800" b="0" i="0" u="none" strike="noStrike" kern="0" cap="none" spc="0" normalizeH="0" baseline="0" noProof="0">
                <a:ln>
                  <a:noFill/>
                </a:ln>
                <a:solidFill>
                  <a:schemeClr val="tx1"/>
                </a:solidFill>
                <a:effectLst/>
                <a:uLnTx/>
                <a:uFillTx/>
                <a:latin typeface="Arial" panose="020B0604020202020204" pitchFamily="34" charset="0"/>
              </a:endParaRPr>
            </a:p>
          </p:txBody>
        </p:sp>
        <p:sp>
          <p:nvSpPr>
            <p:cNvPr id="99" name="Freeform 97"/>
            <p:cNvSpPr>
              <a:spLocks noEditPoints="1"/>
            </p:cNvSpPr>
            <p:nvPr/>
          </p:nvSpPr>
          <p:spPr bwMode="auto">
            <a:xfrm>
              <a:off x="3492500" y="3265488"/>
              <a:ext cx="296863" cy="30163"/>
            </a:xfrm>
            <a:custGeom>
              <a:avLst/>
              <a:gdLst>
                <a:gd name="T0" fmla="*/ 168 w 187"/>
                <a:gd name="T1" fmla="*/ 19 h 19"/>
                <a:gd name="T2" fmla="*/ 187 w 187"/>
                <a:gd name="T3" fmla="*/ 19 h 19"/>
                <a:gd name="T4" fmla="*/ 187 w 187"/>
                <a:gd name="T5" fmla="*/ 0 h 19"/>
                <a:gd name="T6" fmla="*/ 168 w 187"/>
                <a:gd name="T7" fmla="*/ 0 h 19"/>
                <a:gd name="T8" fmla="*/ 168 w 187"/>
                <a:gd name="T9" fmla="*/ 19 h 19"/>
                <a:gd name="T10" fmla="*/ 168 w 187"/>
                <a:gd name="T11" fmla="*/ 19 h 19"/>
                <a:gd name="T12" fmla="*/ 168 w 187"/>
                <a:gd name="T13" fmla="*/ 19 h 19"/>
                <a:gd name="T14" fmla="*/ 168 w 187"/>
                <a:gd name="T15" fmla="*/ 0 h 19"/>
                <a:gd name="T16" fmla="*/ 168 w 187"/>
                <a:gd name="T17" fmla="*/ 0 h 19"/>
                <a:gd name="T18" fmla="*/ 168 w 187"/>
                <a:gd name="T19" fmla="*/ 19 h 19"/>
                <a:gd name="T20" fmla="*/ 112 w 187"/>
                <a:gd name="T21" fmla="*/ 19 h 19"/>
                <a:gd name="T22" fmla="*/ 149 w 187"/>
                <a:gd name="T23" fmla="*/ 19 h 19"/>
                <a:gd name="T24" fmla="*/ 149 w 187"/>
                <a:gd name="T25" fmla="*/ 0 h 19"/>
                <a:gd name="T26" fmla="*/ 112 w 187"/>
                <a:gd name="T27" fmla="*/ 0 h 19"/>
                <a:gd name="T28" fmla="*/ 112 w 187"/>
                <a:gd name="T29" fmla="*/ 19 h 19"/>
                <a:gd name="T30" fmla="*/ 112 w 187"/>
                <a:gd name="T31" fmla="*/ 19 h 19"/>
                <a:gd name="T32" fmla="*/ 112 w 187"/>
                <a:gd name="T33" fmla="*/ 19 h 19"/>
                <a:gd name="T34" fmla="*/ 112 w 187"/>
                <a:gd name="T35" fmla="*/ 0 h 19"/>
                <a:gd name="T36" fmla="*/ 112 w 187"/>
                <a:gd name="T37" fmla="*/ 0 h 19"/>
                <a:gd name="T38" fmla="*/ 112 w 187"/>
                <a:gd name="T39" fmla="*/ 19 h 19"/>
                <a:gd name="T40" fmla="*/ 57 w 187"/>
                <a:gd name="T41" fmla="*/ 19 h 19"/>
                <a:gd name="T42" fmla="*/ 93 w 187"/>
                <a:gd name="T43" fmla="*/ 19 h 19"/>
                <a:gd name="T44" fmla="*/ 93 w 187"/>
                <a:gd name="T45" fmla="*/ 0 h 19"/>
                <a:gd name="T46" fmla="*/ 57 w 187"/>
                <a:gd name="T47" fmla="*/ 0 h 19"/>
                <a:gd name="T48" fmla="*/ 57 w 187"/>
                <a:gd name="T49" fmla="*/ 19 h 19"/>
                <a:gd name="T50" fmla="*/ 57 w 187"/>
                <a:gd name="T51" fmla="*/ 19 h 19"/>
                <a:gd name="T52" fmla="*/ 57 w 187"/>
                <a:gd name="T53" fmla="*/ 19 h 19"/>
                <a:gd name="T54" fmla="*/ 57 w 187"/>
                <a:gd name="T55" fmla="*/ 0 h 19"/>
                <a:gd name="T56" fmla="*/ 57 w 187"/>
                <a:gd name="T57" fmla="*/ 0 h 19"/>
                <a:gd name="T58" fmla="*/ 57 w 187"/>
                <a:gd name="T59" fmla="*/ 19 h 19"/>
                <a:gd name="T60" fmla="*/ 0 w 187"/>
                <a:gd name="T61" fmla="*/ 19 h 19"/>
                <a:gd name="T62" fmla="*/ 38 w 187"/>
                <a:gd name="T63" fmla="*/ 19 h 19"/>
                <a:gd name="T64" fmla="*/ 38 w 187"/>
                <a:gd name="T65" fmla="*/ 0 h 19"/>
                <a:gd name="T66" fmla="*/ 0 w 187"/>
                <a:gd name="T67" fmla="*/ 0 h 19"/>
                <a:gd name="T68" fmla="*/ 0 w 187"/>
                <a:gd name="T6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7" h="19">
                  <a:moveTo>
                    <a:pt x="168" y="19"/>
                  </a:moveTo>
                  <a:lnTo>
                    <a:pt x="187" y="19"/>
                  </a:lnTo>
                  <a:lnTo>
                    <a:pt x="187" y="0"/>
                  </a:lnTo>
                  <a:lnTo>
                    <a:pt x="168" y="0"/>
                  </a:lnTo>
                  <a:lnTo>
                    <a:pt x="168" y="19"/>
                  </a:lnTo>
                  <a:close/>
                  <a:moveTo>
                    <a:pt x="168" y="19"/>
                  </a:moveTo>
                  <a:lnTo>
                    <a:pt x="168" y="19"/>
                  </a:lnTo>
                  <a:lnTo>
                    <a:pt x="168" y="0"/>
                  </a:lnTo>
                  <a:lnTo>
                    <a:pt x="168" y="0"/>
                  </a:lnTo>
                  <a:lnTo>
                    <a:pt x="168" y="19"/>
                  </a:lnTo>
                  <a:close/>
                  <a:moveTo>
                    <a:pt x="112" y="19"/>
                  </a:moveTo>
                  <a:lnTo>
                    <a:pt x="149" y="19"/>
                  </a:lnTo>
                  <a:lnTo>
                    <a:pt x="149" y="0"/>
                  </a:lnTo>
                  <a:lnTo>
                    <a:pt x="112" y="0"/>
                  </a:lnTo>
                  <a:lnTo>
                    <a:pt x="112" y="19"/>
                  </a:lnTo>
                  <a:close/>
                  <a:moveTo>
                    <a:pt x="112" y="19"/>
                  </a:moveTo>
                  <a:lnTo>
                    <a:pt x="112" y="19"/>
                  </a:lnTo>
                  <a:lnTo>
                    <a:pt x="112" y="0"/>
                  </a:lnTo>
                  <a:lnTo>
                    <a:pt x="112" y="0"/>
                  </a:lnTo>
                  <a:lnTo>
                    <a:pt x="112" y="19"/>
                  </a:lnTo>
                  <a:close/>
                  <a:moveTo>
                    <a:pt x="57" y="19"/>
                  </a:moveTo>
                  <a:lnTo>
                    <a:pt x="93" y="19"/>
                  </a:lnTo>
                  <a:lnTo>
                    <a:pt x="93" y="0"/>
                  </a:lnTo>
                  <a:lnTo>
                    <a:pt x="57" y="0"/>
                  </a:lnTo>
                  <a:lnTo>
                    <a:pt x="57" y="19"/>
                  </a:lnTo>
                  <a:close/>
                  <a:moveTo>
                    <a:pt x="57" y="19"/>
                  </a:moveTo>
                  <a:lnTo>
                    <a:pt x="57" y="19"/>
                  </a:lnTo>
                  <a:lnTo>
                    <a:pt x="57" y="0"/>
                  </a:lnTo>
                  <a:lnTo>
                    <a:pt x="57" y="0"/>
                  </a:lnTo>
                  <a:lnTo>
                    <a:pt x="57" y="19"/>
                  </a:lnTo>
                  <a:close/>
                  <a:moveTo>
                    <a:pt x="0" y="19"/>
                  </a:moveTo>
                  <a:lnTo>
                    <a:pt x="38" y="19"/>
                  </a:lnTo>
                  <a:lnTo>
                    <a:pt x="38" y="0"/>
                  </a:lnTo>
                  <a:lnTo>
                    <a:pt x="0" y="0"/>
                  </a:lnTo>
                  <a:lnTo>
                    <a:pt x="0" y="19"/>
                  </a:lnTo>
                  <a:close/>
                </a:path>
              </a:pathLst>
            </a:cu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0" name="Freeform 98"/>
            <p:cNvSpPr>
              <a:spLocks/>
            </p:cNvSpPr>
            <p:nvPr/>
          </p:nvSpPr>
          <p:spPr bwMode="auto">
            <a:xfrm>
              <a:off x="3767138" y="3205163"/>
              <a:ext cx="131763" cy="150813"/>
            </a:xfrm>
            <a:custGeom>
              <a:avLst/>
              <a:gdLst>
                <a:gd name="T0" fmla="*/ 0 w 83"/>
                <a:gd name="T1" fmla="*/ 95 h 95"/>
                <a:gd name="T2" fmla="*/ 83 w 83"/>
                <a:gd name="T3" fmla="*/ 47 h 95"/>
                <a:gd name="T4" fmla="*/ 0 w 83"/>
                <a:gd name="T5" fmla="*/ 0 h 95"/>
                <a:gd name="T6" fmla="*/ 0 w 83"/>
                <a:gd name="T7" fmla="*/ 95 h 95"/>
              </a:gdLst>
              <a:ahLst/>
              <a:cxnLst>
                <a:cxn ang="0">
                  <a:pos x="T0" y="T1"/>
                </a:cxn>
                <a:cxn ang="0">
                  <a:pos x="T2" y="T3"/>
                </a:cxn>
                <a:cxn ang="0">
                  <a:pos x="T4" y="T5"/>
                </a:cxn>
                <a:cxn ang="0">
                  <a:pos x="T6" y="T7"/>
                </a:cxn>
              </a:cxnLst>
              <a:rect l="0" t="0" r="r" b="b"/>
              <a:pathLst>
                <a:path w="83" h="95">
                  <a:moveTo>
                    <a:pt x="0" y="95"/>
                  </a:moveTo>
                  <a:lnTo>
                    <a:pt x="83" y="47"/>
                  </a:lnTo>
                  <a:lnTo>
                    <a:pt x="0" y="0"/>
                  </a:lnTo>
                  <a:lnTo>
                    <a:pt x="0" y="95"/>
                  </a:lnTo>
                  <a:close/>
                </a:path>
              </a:pathLst>
            </a:cu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4" name="Group 3"/>
          <p:cNvGrpSpPr/>
          <p:nvPr/>
        </p:nvGrpSpPr>
        <p:grpSpPr>
          <a:xfrm>
            <a:off x="7820025" y="2435225"/>
            <a:ext cx="2178051" cy="2012951"/>
            <a:chOff x="7820025" y="2435225"/>
            <a:chExt cx="2178051" cy="2012951"/>
          </a:xfrm>
        </p:grpSpPr>
        <p:sp>
          <p:nvSpPr>
            <p:cNvPr id="51" name="Freeform 49"/>
            <p:cNvSpPr>
              <a:spLocks/>
            </p:cNvSpPr>
            <p:nvPr/>
          </p:nvSpPr>
          <p:spPr bwMode="auto">
            <a:xfrm>
              <a:off x="8609013" y="2940050"/>
              <a:ext cx="1127125" cy="792163"/>
            </a:xfrm>
            <a:custGeom>
              <a:avLst/>
              <a:gdLst>
                <a:gd name="T0" fmla="*/ 0 w 300"/>
                <a:gd name="T1" fmla="*/ 198 h 210"/>
                <a:gd name="T2" fmla="*/ 11 w 300"/>
                <a:gd name="T3" fmla="*/ 210 h 210"/>
                <a:gd name="T4" fmla="*/ 289 w 300"/>
                <a:gd name="T5" fmla="*/ 210 h 210"/>
                <a:gd name="T6" fmla="*/ 300 w 300"/>
                <a:gd name="T7" fmla="*/ 198 h 210"/>
                <a:gd name="T8" fmla="*/ 300 w 300"/>
                <a:gd name="T9" fmla="*/ 0 h 210"/>
                <a:gd name="T10" fmla="*/ 0 w 300"/>
                <a:gd name="T11" fmla="*/ 0 h 210"/>
                <a:gd name="T12" fmla="*/ 0 w 300"/>
                <a:gd name="T13" fmla="*/ 198 h 210"/>
              </a:gdLst>
              <a:ahLst/>
              <a:cxnLst>
                <a:cxn ang="0">
                  <a:pos x="T0" y="T1"/>
                </a:cxn>
                <a:cxn ang="0">
                  <a:pos x="T2" y="T3"/>
                </a:cxn>
                <a:cxn ang="0">
                  <a:pos x="T4" y="T5"/>
                </a:cxn>
                <a:cxn ang="0">
                  <a:pos x="T6" y="T7"/>
                </a:cxn>
                <a:cxn ang="0">
                  <a:pos x="T8" y="T9"/>
                </a:cxn>
                <a:cxn ang="0">
                  <a:pos x="T10" y="T11"/>
                </a:cxn>
                <a:cxn ang="0">
                  <a:pos x="T12" y="T13"/>
                </a:cxn>
              </a:cxnLst>
              <a:rect l="0" t="0" r="r" b="b"/>
              <a:pathLst>
                <a:path w="300" h="210">
                  <a:moveTo>
                    <a:pt x="0" y="198"/>
                  </a:moveTo>
                  <a:cubicBezTo>
                    <a:pt x="0" y="204"/>
                    <a:pt x="4" y="210"/>
                    <a:pt x="11" y="210"/>
                  </a:cubicBezTo>
                  <a:cubicBezTo>
                    <a:pt x="289" y="210"/>
                    <a:pt x="289" y="210"/>
                    <a:pt x="289" y="210"/>
                  </a:cubicBezTo>
                  <a:cubicBezTo>
                    <a:pt x="295" y="210"/>
                    <a:pt x="300" y="205"/>
                    <a:pt x="300" y="198"/>
                  </a:cubicBezTo>
                  <a:cubicBezTo>
                    <a:pt x="300" y="0"/>
                    <a:pt x="300" y="0"/>
                    <a:pt x="300" y="0"/>
                  </a:cubicBezTo>
                  <a:cubicBezTo>
                    <a:pt x="0" y="0"/>
                    <a:pt x="0" y="0"/>
                    <a:pt x="0" y="0"/>
                  </a:cubicBezTo>
                  <a:cubicBezTo>
                    <a:pt x="0" y="198"/>
                    <a:pt x="0" y="198"/>
                    <a:pt x="0" y="198"/>
                  </a:cubicBezTo>
                </a:path>
              </a:pathLst>
            </a:custGeom>
            <a:solidFill>
              <a:srgbClr val="A0A1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2" name="Freeform 50"/>
            <p:cNvSpPr>
              <a:spLocks/>
            </p:cNvSpPr>
            <p:nvPr/>
          </p:nvSpPr>
          <p:spPr bwMode="auto">
            <a:xfrm>
              <a:off x="8609013" y="2767013"/>
              <a:ext cx="1127125" cy="173038"/>
            </a:xfrm>
            <a:custGeom>
              <a:avLst/>
              <a:gdLst>
                <a:gd name="T0" fmla="*/ 289 w 300"/>
                <a:gd name="T1" fmla="*/ 0 h 46"/>
                <a:gd name="T2" fmla="*/ 11 w 300"/>
                <a:gd name="T3" fmla="*/ 0 h 46"/>
                <a:gd name="T4" fmla="*/ 0 w 300"/>
                <a:gd name="T5" fmla="*/ 11 h 46"/>
                <a:gd name="T6" fmla="*/ 0 w 300"/>
                <a:gd name="T7" fmla="*/ 46 h 46"/>
                <a:gd name="T8" fmla="*/ 300 w 300"/>
                <a:gd name="T9" fmla="*/ 46 h 46"/>
                <a:gd name="T10" fmla="*/ 300 w 300"/>
                <a:gd name="T11" fmla="*/ 11 h 46"/>
                <a:gd name="T12" fmla="*/ 289 w 300"/>
                <a:gd name="T13" fmla="*/ 0 h 46"/>
              </a:gdLst>
              <a:ahLst/>
              <a:cxnLst>
                <a:cxn ang="0">
                  <a:pos x="T0" y="T1"/>
                </a:cxn>
                <a:cxn ang="0">
                  <a:pos x="T2" y="T3"/>
                </a:cxn>
                <a:cxn ang="0">
                  <a:pos x="T4" y="T5"/>
                </a:cxn>
                <a:cxn ang="0">
                  <a:pos x="T6" y="T7"/>
                </a:cxn>
                <a:cxn ang="0">
                  <a:pos x="T8" y="T9"/>
                </a:cxn>
                <a:cxn ang="0">
                  <a:pos x="T10" y="T11"/>
                </a:cxn>
                <a:cxn ang="0">
                  <a:pos x="T12" y="T13"/>
                </a:cxn>
              </a:cxnLst>
              <a:rect l="0" t="0" r="r" b="b"/>
              <a:pathLst>
                <a:path w="300" h="46">
                  <a:moveTo>
                    <a:pt x="289" y="0"/>
                  </a:moveTo>
                  <a:cubicBezTo>
                    <a:pt x="11" y="0"/>
                    <a:pt x="11" y="0"/>
                    <a:pt x="11" y="0"/>
                  </a:cubicBezTo>
                  <a:cubicBezTo>
                    <a:pt x="4" y="0"/>
                    <a:pt x="0" y="5"/>
                    <a:pt x="0" y="11"/>
                  </a:cubicBezTo>
                  <a:cubicBezTo>
                    <a:pt x="0" y="46"/>
                    <a:pt x="0" y="46"/>
                    <a:pt x="0" y="46"/>
                  </a:cubicBezTo>
                  <a:cubicBezTo>
                    <a:pt x="300" y="46"/>
                    <a:pt x="300" y="46"/>
                    <a:pt x="300" y="46"/>
                  </a:cubicBezTo>
                  <a:cubicBezTo>
                    <a:pt x="300" y="11"/>
                    <a:pt x="300" y="11"/>
                    <a:pt x="300" y="11"/>
                  </a:cubicBezTo>
                  <a:cubicBezTo>
                    <a:pt x="300" y="5"/>
                    <a:pt x="296" y="0"/>
                    <a:pt x="289" y="0"/>
                  </a:cubicBezTo>
                </a:path>
              </a:pathLst>
            </a:custGeom>
            <a:solidFill>
              <a:srgbClr val="7A7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3" name="Rectangle 51"/>
            <p:cNvSpPr>
              <a:spLocks noChangeArrowheads="1"/>
            </p:cNvSpPr>
            <p:nvPr/>
          </p:nvSpPr>
          <p:spPr bwMode="auto">
            <a:xfrm>
              <a:off x="9032875" y="3011488"/>
              <a:ext cx="282575" cy="1746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4" name="Rectangle 52"/>
            <p:cNvSpPr>
              <a:spLocks noChangeArrowheads="1"/>
            </p:cNvSpPr>
            <p:nvPr/>
          </p:nvSpPr>
          <p:spPr bwMode="auto">
            <a:xfrm>
              <a:off x="9032875" y="3011488"/>
              <a:ext cx="282575"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5" name="Rectangle 53"/>
            <p:cNvSpPr>
              <a:spLocks noChangeArrowheads="1"/>
            </p:cNvSpPr>
            <p:nvPr/>
          </p:nvSpPr>
          <p:spPr bwMode="auto">
            <a:xfrm>
              <a:off x="9032875" y="3246438"/>
              <a:ext cx="282575" cy="1730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6" name="Rectangle 54"/>
            <p:cNvSpPr>
              <a:spLocks noChangeArrowheads="1"/>
            </p:cNvSpPr>
            <p:nvPr/>
          </p:nvSpPr>
          <p:spPr bwMode="auto">
            <a:xfrm>
              <a:off x="9032875" y="3246438"/>
              <a:ext cx="282575" cy="17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7" name="Rectangle 55"/>
            <p:cNvSpPr>
              <a:spLocks noChangeArrowheads="1"/>
            </p:cNvSpPr>
            <p:nvPr/>
          </p:nvSpPr>
          <p:spPr bwMode="auto">
            <a:xfrm>
              <a:off x="9371013" y="3246438"/>
              <a:ext cx="282575" cy="1730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8" name="Rectangle 56"/>
            <p:cNvSpPr>
              <a:spLocks noChangeArrowheads="1"/>
            </p:cNvSpPr>
            <p:nvPr/>
          </p:nvSpPr>
          <p:spPr bwMode="auto">
            <a:xfrm>
              <a:off x="9371013" y="3011488"/>
              <a:ext cx="282575" cy="1746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9" name="Rectangle 57"/>
            <p:cNvSpPr>
              <a:spLocks noChangeArrowheads="1"/>
            </p:cNvSpPr>
            <p:nvPr/>
          </p:nvSpPr>
          <p:spPr bwMode="auto">
            <a:xfrm>
              <a:off x="9371013" y="3011488"/>
              <a:ext cx="282575"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0" name="Rectangle 58"/>
            <p:cNvSpPr>
              <a:spLocks noChangeArrowheads="1"/>
            </p:cNvSpPr>
            <p:nvPr/>
          </p:nvSpPr>
          <p:spPr bwMode="auto">
            <a:xfrm>
              <a:off x="8694738" y="3011488"/>
              <a:ext cx="282575" cy="1746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1" name="Rectangle 59"/>
            <p:cNvSpPr>
              <a:spLocks noChangeArrowheads="1"/>
            </p:cNvSpPr>
            <p:nvPr/>
          </p:nvSpPr>
          <p:spPr bwMode="auto">
            <a:xfrm>
              <a:off x="8694738" y="3011488"/>
              <a:ext cx="282575"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2" name="Rectangle 60"/>
            <p:cNvSpPr>
              <a:spLocks noChangeArrowheads="1"/>
            </p:cNvSpPr>
            <p:nvPr/>
          </p:nvSpPr>
          <p:spPr bwMode="auto">
            <a:xfrm>
              <a:off x="8694738" y="3246438"/>
              <a:ext cx="282575" cy="1730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3" name="Rectangle 61"/>
            <p:cNvSpPr>
              <a:spLocks noChangeArrowheads="1"/>
            </p:cNvSpPr>
            <p:nvPr/>
          </p:nvSpPr>
          <p:spPr bwMode="auto">
            <a:xfrm>
              <a:off x="8694738" y="3246438"/>
              <a:ext cx="282575" cy="17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4" name="Rectangle 62"/>
            <p:cNvSpPr>
              <a:spLocks noChangeArrowheads="1"/>
            </p:cNvSpPr>
            <p:nvPr/>
          </p:nvSpPr>
          <p:spPr bwMode="auto">
            <a:xfrm>
              <a:off x="8694738" y="3476625"/>
              <a:ext cx="282575" cy="1730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5" name="Rectangle 63"/>
            <p:cNvSpPr>
              <a:spLocks noChangeArrowheads="1"/>
            </p:cNvSpPr>
            <p:nvPr/>
          </p:nvSpPr>
          <p:spPr bwMode="auto">
            <a:xfrm>
              <a:off x="8694738" y="3476625"/>
              <a:ext cx="282575" cy="17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6" name="Rectangle 64"/>
            <p:cNvSpPr>
              <a:spLocks noChangeArrowheads="1"/>
            </p:cNvSpPr>
            <p:nvPr/>
          </p:nvSpPr>
          <p:spPr bwMode="auto">
            <a:xfrm>
              <a:off x="9032875" y="3476625"/>
              <a:ext cx="282575" cy="1730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7" name="Rectangle 65"/>
            <p:cNvSpPr>
              <a:spLocks noChangeArrowheads="1"/>
            </p:cNvSpPr>
            <p:nvPr/>
          </p:nvSpPr>
          <p:spPr bwMode="auto">
            <a:xfrm>
              <a:off x="9371013" y="3476625"/>
              <a:ext cx="282575" cy="1730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8" name="Freeform 66"/>
            <p:cNvSpPr>
              <a:spLocks noEditPoints="1"/>
            </p:cNvSpPr>
            <p:nvPr/>
          </p:nvSpPr>
          <p:spPr bwMode="auto">
            <a:xfrm>
              <a:off x="8609013" y="2940050"/>
              <a:ext cx="822325" cy="792163"/>
            </a:xfrm>
            <a:custGeom>
              <a:avLst/>
              <a:gdLst>
                <a:gd name="T0" fmla="*/ 23 w 219"/>
                <a:gd name="T1" fmla="*/ 127 h 210"/>
                <a:gd name="T2" fmla="*/ 23 w 219"/>
                <a:gd name="T3" fmla="*/ 81 h 210"/>
                <a:gd name="T4" fmla="*/ 98 w 219"/>
                <a:gd name="T5" fmla="*/ 81 h 210"/>
                <a:gd name="T6" fmla="*/ 98 w 219"/>
                <a:gd name="T7" fmla="*/ 127 h 210"/>
                <a:gd name="T8" fmla="*/ 23 w 219"/>
                <a:gd name="T9" fmla="*/ 127 h 210"/>
                <a:gd name="T10" fmla="*/ 23 w 219"/>
                <a:gd name="T11" fmla="*/ 65 h 210"/>
                <a:gd name="T12" fmla="*/ 23 w 219"/>
                <a:gd name="T13" fmla="*/ 19 h 210"/>
                <a:gd name="T14" fmla="*/ 98 w 219"/>
                <a:gd name="T15" fmla="*/ 19 h 210"/>
                <a:gd name="T16" fmla="*/ 98 w 219"/>
                <a:gd name="T17" fmla="*/ 65 h 210"/>
                <a:gd name="T18" fmla="*/ 23 w 219"/>
                <a:gd name="T19" fmla="*/ 65 h 210"/>
                <a:gd name="T20" fmla="*/ 219 w 219"/>
                <a:gd name="T21" fmla="*/ 0 h 210"/>
                <a:gd name="T22" fmla="*/ 0 w 219"/>
                <a:gd name="T23" fmla="*/ 0 h 210"/>
                <a:gd name="T24" fmla="*/ 0 w 219"/>
                <a:gd name="T25" fmla="*/ 10 h 210"/>
                <a:gd name="T26" fmla="*/ 0 w 219"/>
                <a:gd name="T27" fmla="*/ 30 h 210"/>
                <a:gd name="T28" fmla="*/ 0 w 219"/>
                <a:gd name="T29" fmla="*/ 198 h 210"/>
                <a:gd name="T30" fmla="*/ 11 w 219"/>
                <a:gd name="T31" fmla="*/ 210 h 210"/>
                <a:gd name="T32" fmla="*/ 24 w 219"/>
                <a:gd name="T33" fmla="*/ 210 h 210"/>
                <a:gd name="T34" fmla="*/ 44 w 219"/>
                <a:gd name="T35" fmla="*/ 188 h 210"/>
                <a:gd name="T36" fmla="*/ 23 w 219"/>
                <a:gd name="T37" fmla="*/ 188 h 210"/>
                <a:gd name="T38" fmla="*/ 23 w 219"/>
                <a:gd name="T39" fmla="*/ 142 h 210"/>
                <a:gd name="T40" fmla="*/ 86 w 219"/>
                <a:gd name="T41" fmla="*/ 142 h 210"/>
                <a:gd name="T42" fmla="*/ 113 w 219"/>
                <a:gd name="T43" fmla="*/ 114 h 210"/>
                <a:gd name="T44" fmla="*/ 113 w 219"/>
                <a:gd name="T45" fmla="*/ 81 h 210"/>
                <a:gd name="T46" fmla="*/ 143 w 219"/>
                <a:gd name="T47" fmla="*/ 81 h 210"/>
                <a:gd name="T48" fmla="*/ 158 w 219"/>
                <a:gd name="T49" fmla="*/ 65 h 210"/>
                <a:gd name="T50" fmla="*/ 113 w 219"/>
                <a:gd name="T51" fmla="*/ 65 h 210"/>
                <a:gd name="T52" fmla="*/ 113 w 219"/>
                <a:gd name="T53" fmla="*/ 19 h 210"/>
                <a:gd name="T54" fmla="*/ 188 w 219"/>
                <a:gd name="T55" fmla="*/ 19 h 210"/>
                <a:gd name="T56" fmla="*/ 188 w 219"/>
                <a:gd name="T57" fmla="*/ 33 h 210"/>
                <a:gd name="T58" fmla="*/ 219 w 219"/>
                <a:gd name="T59" fmla="*/ 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19" h="210">
                  <a:moveTo>
                    <a:pt x="23" y="127"/>
                  </a:moveTo>
                  <a:cubicBezTo>
                    <a:pt x="23" y="81"/>
                    <a:pt x="23" y="81"/>
                    <a:pt x="23" y="81"/>
                  </a:cubicBezTo>
                  <a:cubicBezTo>
                    <a:pt x="98" y="81"/>
                    <a:pt x="98" y="81"/>
                    <a:pt x="98" y="81"/>
                  </a:cubicBezTo>
                  <a:cubicBezTo>
                    <a:pt x="98" y="127"/>
                    <a:pt x="98" y="127"/>
                    <a:pt x="98" y="127"/>
                  </a:cubicBezTo>
                  <a:cubicBezTo>
                    <a:pt x="23" y="127"/>
                    <a:pt x="23" y="127"/>
                    <a:pt x="23" y="127"/>
                  </a:cubicBezTo>
                  <a:moveTo>
                    <a:pt x="23" y="65"/>
                  </a:moveTo>
                  <a:cubicBezTo>
                    <a:pt x="23" y="19"/>
                    <a:pt x="23" y="19"/>
                    <a:pt x="23" y="19"/>
                  </a:cubicBezTo>
                  <a:cubicBezTo>
                    <a:pt x="98" y="19"/>
                    <a:pt x="98" y="19"/>
                    <a:pt x="98" y="19"/>
                  </a:cubicBezTo>
                  <a:cubicBezTo>
                    <a:pt x="98" y="65"/>
                    <a:pt x="98" y="65"/>
                    <a:pt x="98" y="65"/>
                  </a:cubicBezTo>
                  <a:cubicBezTo>
                    <a:pt x="23" y="65"/>
                    <a:pt x="23" y="65"/>
                    <a:pt x="23" y="65"/>
                  </a:cubicBezTo>
                  <a:moveTo>
                    <a:pt x="219" y="0"/>
                  </a:moveTo>
                  <a:cubicBezTo>
                    <a:pt x="0" y="0"/>
                    <a:pt x="0" y="0"/>
                    <a:pt x="0" y="0"/>
                  </a:cubicBezTo>
                  <a:cubicBezTo>
                    <a:pt x="0" y="10"/>
                    <a:pt x="0" y="10"/>
                    <a:pt x="0" y="10"/>
                  </a:cubicBezTo>
                  <a:cubicBezTo>
                    <a:pt x="0" y="30"/>
                    <a:pt x="0" y="30"/>
                    <a:pt x="0" y="30"/>
                  </a:cubicBezTo>
                  <a:cubicBezTo>
                    <a:pt x="0" y="198"/>
                    <a:pt x="0" y="198"/>
                    <a:pt x="0" y="198"/>
                  </a:cubicBezTo>
                  <a:cubicBezTo>
                    <a:pt x="0" y="204"/>
                    <a:pt x="6" y="210"/>
                    <a:pt x="11" y="210"/>
                  </a:cubicBezTo>
                  <a:cubicBezTo>
                    <a:pt x="24" y="210"/>
                    <a:pt x="24" y="210"/>
                    <a:pt x="24" y="210"/>
                  </a:cubicBezTo>
                  <a:cubicBezTo>
                    <a:pt x="44" y="188"/>
                    <a:pt x="44" y="188"/>
                    <a:pt x="44" y="188"/>
                  </a:cubicBezTo>
                  <a:cubicBezTo>
                    <a:pt x="23" y="188"/>
                    <a:pt x="23" y="188"/>
                    <a:pt x="23" y="188"/>
                  </a:cubicBezTo>
                  <a:cubicBezTo>
                    <a:pt x="23" y="142"/>
                    <a:pt x="23" y="142"/>
                    <a:pt x="23" y="142"/>
                  </a:cubicBezTo>
                  <a:cubicBezTo>
                    <a:pt x="86" y="142"/>
                    <a:pt x="86" y="142"/>
                    <a:pt x="86" y="142"/>
                  </a:cubicBezTo>
                  <a:cubicBezTo>
                    <a:pt x="113" y="114"/>
                    <a:pt x="113" y="114"/>
                    <a:pt x="113" y="114"/>
                  </a:cubicBezTo>
                  <a:cubicBezTo>
                    <a:pt x="113" y="81"/>
                    <a:pt x="113" y="81"/>
                    <a:pt x="113" y="81"/>
                  </a:cubicBezTo>
                  <a:cubicBezTo>
                    <a:pt x="143" y="81"/>
                    <a:pt x="143" y="81"/>
                    <a:pt x="143" y="81"/>
                  </a:cubicBezTo>
                  <a:cubicBezTo>
                    <a:pt x="158" y="65"/>
                    <a:pt x="158" y="65"/>
                    <a:pt x="158" y="65"/>
                  </a:cubicBezTo>
                  <a:cubicBezTo>
                    <a:pt x="113" y="65"/>
                    <a:pt x="113" y="65"/>
                    <a:pt x="113" y="65"/>
                  </a:cubicBezTo>
                  <a:cubicBezTo>
                    <a:pt x="113" y="19"/>
                    <a:pt x="113" y="19"/>
                    <a:pt x="113" y="19"/>
                  </a:cubicBezTo>
                  <a:cubicBezTo>
                    <a:pt x="188" y="19"/>
                    <a:pt x="188" y="19"/>
                    <a:pt x="188" y="19"/>
                  </a:cubicBezTo>
                  <a:cubicBezTo>
                    <a:pt x="188" y="33"/>
                    <a:pt x="188" y="33"/>
                    <a:pt x="188" y="33"/>
                  </a:cubicBezTo>
                  <a:cubicBezTo>
                    <a:pt x="219" y="0"/>
                    <a:pt x="219" y="0"/>
                    <a:pt x="219" y="0"/>
                  </a:cubicBezTo>
                </a:path>
              </a:pathLst>
            </a:custGeom>
            <a:solidFill>
              <a:srgbClr val="B3B4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9" name="Freeform 67"/>
            <p:cNvSpPr>
              <a:spLocks/>
            </p:cNvSpPr>
            <p:nvPr/>
          </p:nvSpPr>
          <p:spPr bwMode="auto">
            <a:xfrm>
              <a:off x="8609013" y="2767013"/>
              <a:ext cx="984250" cy="173038"/>
            </a:xfrm>
            <a:custGeom>
              <a:avLst/>
              <a:gdLst>
                <a:gd name="T0" fmla="*/ 262 w 262"/>
                <a:gd name="T1" fmla="*/ 0 h 46"/>
                <a:gd name="T2" fmla="*/ 11 w 262"/>
                <a:gd name="T3" fmla="*/ 0 h 46"/>
                <a:gd name="T4" fmla="*/ 11 w 262"/>
                <a:gd name="T5" fmla="*/ 0 h 46"/>
                <a:gd name="T6" fmla="*/ 0 w 262"/>
                <a:gd name="T7" fmla="*/ 11 h 46"/>
                <a:gd name="T8" fmla="*/ 0 w 262"/>
                <a:gd name="T9" fmla="*/ 11 h 46"/>
                <a:gd name="T10" fmla="*/ 0 w 262"/>
                <a:gd name="T11" fmla="*/ 46 h 46"/>
                <a:gd name="T12" fmla="*/ 219 w 262"/>
                <a:gd name="T13" fmla="*/ 46 h 46"/>
                <a:gd name="T14" fmla="*/ 262 w 262"/>
                <a:gd name="T15" fmla="*/ 0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2" h="46">
                  <a:moveTo>
                    <a:pt x="262" y="0"/>
                  </a:moveTo>
                  <a:cubicBezTo>
                    <a:pt x="11" y="0"/>
                    <a:pt x="11" y="0"/>
                    <a:pt x="11" y="0"/>
                  </a:cubicBezTo>
                  <a:cubicBezTo>
                    <a:pt x="11" y="0"/>
                    <a:pt x="11" y="0"/>
                    <a:pt x="11" y="0"/>
                  </a:cubicBezTo>
                  <a:cubicBezTo>
                    <a:pt x="6" y="0"/>
                    <a:pt x="0" y="5"/>
                    <a:pt x="0" y="11"/>
                  </a:cubicBezTo>
                  <a:cubicBezTo>
                    <a:pt x="0" y="11"/>
                    <a:pt x="0" y="11"/>
                    <a:pt x="0" y="11"/>
                  </a:cubicBezTo>
                  <a:cubicBezTo>
                    <a:pt x="0" y="46"/>
                    <a:pt x="0" y="46"/>
                    <a:pt x="0" y="46"/>
                  </a:cubicBezTo>
                  <a:cubicBezTo>
                    <a:pt x="219" y="46"/>
                    <a:pt x="219" y="46"/>
                    <a:pt x="219" y="46"/>
                  </a:cubicBezTo>
                  <a:cubicBezTo>
                    <a:pt x="262" y="0"/>
                    <a:pt x="262" y="0"/>
                    <a:pt x="262" y="0"/>
                  </a:cubicBezTo>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0" name="Freeform 68"/>
            <p:cNvSpPr>
              <a:spLocks/>
            </p:cNvSpPr>
            <p:nvPr/>
          </p:nvSpPr>
          <p:spPr bwMode="auto">
            <a:xfrm>
              <a:off x="9032875" y="3011488"/>
              <a:ext cx="282575" cy="174625"/>
            </a:xfrm>
            <a:custGeom>
              <a:avLst/>
              <a:gdLst>
                <a:gd name="T0" fmla="*/ 178 w 178"/>
                <a:gd name="T1" fmla="*/ 0 h 110"/>
                <a:gd name="T2" fmla="*/ 0 w 178"/>
                <a:gd name="T3" fmla="*/ 0 h 110"/>
                <a:gd name="T4" fmla="*/ 0 w 178"/>
                <a:gd name="T5" fmla="*/ 110 h 110"/>
                <a:gd name="T6" fmla="*/ 107 w 178"/>
                <a:gd name="T7" fmla="*/ 110 h 110"/>
                <a:gd name="T8" fmla="*/ 178 w 178"/>
                <a:gd name="T9" fmla="*/ 34 h 110"/>
                <a:gd name="T10" fmla="*/ 178 w 178"/>
                <a:gd name="T11" fmla="*/ 0 h 110"/>
              </a:gdLst>
              <a:ahLst/>
              <a:cxnLst>
                <a:cxn ang="0">
                  <a:pos x="T0" y="T1"/>
                </a:cxn>
                <a:cxn ang="0">
                  <a:pos x="T2" y="T3"/>
                </a:cxn>
                <a:cxn ang="0">
                  <a:pos x="T4" y="T5"/>
                </a:cxn>
                <a:cxn ang="0">
                  <a:pos x="T6" y="T7"/>
                </a:cxn>
                <a:cxn ang="0">
                  <a:pos x="T8" y="T9"/>
                </a:cxn>
                <a:cxn ang="0">
                  <a:pos x="T10" y="T11"/>
                </a:cxn>
              </a:cxnLst>
              <a:rect l="0" t="0" r="r" b="b"/>
              <a:pathLst>
                <a:path w="178" h="110">
                  <a:moveTo>
                    <a:pt x="178" y="0"/>
                  </a:moveTo>
                  <a:lnTo>
                    <a:pt x="0" y="0"/>
                  </a:lnTo>
                  <a:lnTo>
                    <a:pt x="0" y="110"/>
                  </a:lnTo>
                  <a:lnTo>
                    <a:pt x="107" y="110"/>
                  </a:lnTo>
                  <a:lnTo>
                    <a:pt x="178" y="34"/>
                  </a:lnTo>
                  <a:lnTo>
                    <a:pt x="17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1" name="Freeform 69"/>
            <p:cNvSpPr>
              <a:spLocks/>
            </p:cNvSpPr>
            <p:nvPr/>
          </p:nvSpPr>
          <p:spPr bwMode="auto">
            <a:xfrm>
              <a:off x="9032875" y="3011488"/>
              <a:ext cx="282575" cy="174625"/>
            </a:xfrm>
            <a:custGeom>
              <a:avLst/>
              <a:gdLst>
                <a:gd name="T0" fmla="*/ 178 w 178"/>
                <a:gd name="T1" fmla="*/ 0 h 110"/>
                <a:gd name="T2" fmla="*/ 0 w 178"/>
                <a:gd name="T3" fmla="*/ 0 h 110"/>
                <a:gd name="T4" fmla="*/ 0 w 178"/>
                <a:gd name="T5" fmla="*/ 110 h 110"/>
                <a:gd name="T6" fmla="*/ 107 w 178"/>
                <a:gd name="T7" fmla="*/ 110 h 110"/>
                <a:gd name="T8" fmla="*/ 178 w 178"/>
                <a:gd name="T9" fmla="*/ 34 h 110"/>
                <a:gd name="T10" fmla="*/ 178 w 178"/>
                <a:gd name="T11" fmla="*/ 0 h 110"/>
              </a:gdLst>
              <a:ahLst/>
              <a:cxnLst>
                <a:cxn ang="0">
                  <a:pos x="T0" y="T1"/>
                </a:cxn>
                <a:cxn ang="0">
                  <a:pos x="T2" y="T3"/>
                </a:cxn>
                <a:cxn ang="0">
                  <a:pos x="T4" y="T5"/>
                </a:cxn>
                <a:cxn ang="0">
                  <a:pos x="T6" y="T7"/>
                </a:cxn>
                <a:cxn ang="0">
                  <a:pos x="T8" y="T9"/>
                </a:cxn>
                <a:cxn ang="0">
                  <a:pos x="T10" y="T11"/>
                </a:cxn>
              </a:cxnLst>
              <a:rect l="0" t="0" r="r" b="b"/>
              <a:pathLst>
                <a:path w="178" h="110">
                  <a:moveTo>
                    <a:pt x="178" y="0"/>
                  </a:moveTo>
                  <a:lnTo>
                    <a:pt x="0" y="0"/>
                  </a:lnTo>
                  <a:lnTo>
                    <a:pt x="0" y="110"/>
                  </a:lnTo>
                  <a:lnTo>
                    <a:pt x="107" y="110"/>
                  </a:lnTo>
                  <a:lnTo>
                    <a:pt x="178" y="34"/>
                  </a:lnTo>
                  <a:lnTo>
                    <a:pt x="17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2" name="Freeform 70"/>
            <p:cNvSpPr>
              <a:spLocks/>
            </p:cNvSpPr>
            <p:nvPr/>
          </p:nvSpPr>
          <p:spPr bwMode="auto">
            <a:xfrm>
              <a:off x="9032875" y="3246438"/>
              <a:ext cx="112713" cy="123825"/>
            </a:xfrm>
            <a:custGeom>
              <a:avLst/>
              <a:gdLst>
                <a:gd name="T0" fmla="*/ 71 w 71"/>
                <a:gd name="T1" fmla="*/ 0 h 78"/>
                <a:gd name="T2" fmla="*/ 0 w 71"/>
                <a:gd name="T3" fmla="*/ 0 h 78"/>
                <a:gd name="T4" fmla="*/ 0 w 71"/>
                <a:gd name="T5" fmla="*/ 78 h 78"/>
                <a:gd name="T6" fmla="*/ 71 w 71"/>
                <a:gd name="T7" fmla="*/ 0 h 78"/>
              </a:gdLst>
              <a:ahLst/>
              <a:cxnLst>
                <a:cxn ang="0">
                  <a:pos x="T0" y="T1"/>
                </a:cxn>
                <a:cxn ang="0">
                  <a:pos x="T2" y="T3"/>
                </a:cxn>
                <a:cxn ang="0">
                  <a:pos x="T4" y="T5"/>
                </a:cxn>
                <a:cxn ang="0">
                  <a:pos x="T6" y="T7"/>
                </a:cxn>
              </a:cxnLst>
              <a:rect l="0" t="0" r="r" b="b"/>
              <a:pathLst>
                <a:path w="71" h="78">
                  <a:moveTo>
                    <a:pt x="71" y="0"/>
                  </a:moveTo>
                  <a:lnTo>
                    <a:pt x="0" y="0"/>
                  </a:lnTo>
                  <a:lnTo>
                    <a:pt x="0" y="78"/>
                  </a:lnTo>
                  <a:lnTo>
                    <a:pt x="7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3" name="Freeform 71"/>
            <p:cNvSpPr>
              <a:spLocks/>
            </p:cNvSpPr>
            <p:nvPr/>
          </p:nvSpPr>
          <p:spPr bwMode="auto">
            <a:xfrm>
              <a:off x="9032875" y="3246438"/>
              <a:ext cx="112713" cy="123825"/>
            </a:xfrm>
            <a:custGeom>
              <a:avLst/>
              <a:gdLst>
                <a:gd name="T0" fmla="*/ 71 w 71"/>
                <a:gd name="T1" fmla="*/ 0 h 78"/>
                <a:gd name="T2" fmla="*/ 0 w 71"/>
                <a:gd name="T3" fmla="*/ 0 h 78"/>
                <a:gd name="T4" fmla="*/ 0 w 71"/>
                <a:gd name="T5" fmla="*/ 78 h 78"/>
                <a:gd name="T6" fmla="*/ 71 w 71"/>
                <a:gd name="T7" fmla="*/ 0 h 78"/>
              </a:gdLst>
              <a:ahLst/>
              <a:cxnLst>
                <a:cxn ang="0">
                  <a:pos x="T0" y="T1"/>
                </a:cxn>
                <a:cxn ang="0">
                  <a:pos x="T2" y="T3"/>
                </a:cxn>
                <a:cxn ang="0">
                  <a:pos x="T4" y="T5"/>
                </a:cxn>
                <a:cxn ang="0">
                  <a:pos x="T6" y="T7"/>
                </a:cxn>
              </a:cxnLst>
              <a:rect l="0" t="0" r="r" b="b"/>
              <a:pathLst>
                <a:path w="71" h="78">
                  <a:moveTo>
                    <a:pt x="71" y="0"/>
                  </a:moveTo>
                  <a:lnTo>
                    <a:pt x="0" y="0"/>
                  </a:lnTo>
                  <a:lnTo>
                    <a:pt x="0" y="78"/>
                  </a:lnTo>
                  <a:lnTo>
                    <a:pt x="7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4" name="Rectangle 72"/>
            <p:cNvSpPr>
              <a:spLocks noChangeArrowheads="1"/>
            </p:cNvSpPr>
            <p:nvPr/>
          </p:nvSpPr>
          <p:spPr bwMode="auto">
            <a:xfrm>
              <a:off x="8694738" y="3011488"/>
              <a:ext cx="282575" cy="1746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5" name="Rectangle 73"/>
            <p:cNvSpPr>
              <a:spLocks noChangeArrowheads="1"/>
            </p:cNvSpPr>
            <p:nvPr/>
          </p:nvSpPr>
          <p:spPr bwMode="auto">
            <a:xfrm>
              <a:off x="8694738" y="3011488"/>
              <a:ext cx="282575"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6" name="Rectangle 74"/>
            <p:cNvSpPr>
              <a:spLocks noChangeArrowheads="1"/>
            </p:cNvSpPr>
            <p:nvPr/>
          </p:nvSpPr>
          <p:spPr bwMode="auto">
            <a:xfrm>
              <a:off x="8694738" y="3246438"/>
              <a:ext cx="282575" cy="1730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7" name="Rectangle 75"/>
            <p:cNvSpPr>
              <a:spLocks noChangeArrowheads="1"/>
            </p:cNvSpPr>
            <p:nvPr/>
          </p:nvSpPr>
          <p:spPr bwMode="auto">
            <a:xfrm>
              <a:off x="8694738" y="3246438"/>
              <a:ext cx="282575" cy="17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8" name="Freeform 76"/>
            <p:cNvSpPr>
              <a:spLocks/>
            </p:cNvSpPr>
            <p:nvPr/>
          </p:nvSpPr>
          <p:spPr bwMode="auto">
            <a:xfrm>
              <a:off x="8694738" y="3476625"/>
              <a:ext cx="238125" cy="173038"/>
            </a:xfrm>
            <a:custGeom>
              <a:avLst/>
              <a:gdLst>
                <a:gd name="T0" fmla="*/ 150 w 150"/>
                <a:gd name="T1" fmla="*/ 0 h 109"/>
                <a:gd name="T2" fmla="*/ 0 w 150"/>
                <a:gd name="T3" fmla="*/ 0 h 109"/>
                <a:gd name="T4" fmla="*/ 0 w 150"/>
                <a:gd name="T5" fmla="*/ 109 h 109"/>
                <a:gd name="T6" fmla="*/ 50 w 150"/>
                <a:gd name="T7" fmla="*/ 109 h 109"/>
                <a:gd name="T8" fmla="*/ 150 w 150"/>
                <a:gd name="T9" fmla="*/ 0 h 109"/>
              </a:gdLst>
              <a:ahLst/>
              <a:cxnLst>
                <a:cxn ang="0">
                  <a:pos x="T0" y="T1"/>
                </a:cxn>
                <a:cxn ang="0">
                  <a:pos x="T2" y="T3"/>
                </a:cxn>
                <a:cxn ang="0">
                  <a:pos x="T4" y="T5"/>
                </a:cxn>
                <a:cxn ang="0">
                  <a:pos x="T6" y="T7"/>
                </a:cxn>
                <a:cxn ang="0">
                  <a:pos x="T8" y="T9"/>
                </a:cxn>
              </a:cxnLst>
              <a:rect l="0" t="0" r="r" b="b"/>
              <a:pathLst>
                <a:path w="150" h="109">
                  <a:moveTo>
                    <a:pt x="150" y="0"/>
                  </a:moveTo>
                  <a:lnTo>
                    <a:pt x="0" y="0"/>
                  </a:lnTo>
                  <a:lnTo>
                    <a:pt x="0" y="109"/>
                  </a:lnTo>
                  <a:lnTo>
                    <a:pt x="50" y="109"/>
                  </a:lnTo>
                  <a:lnTo>
                    <a:pt x="15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9" name="Freeform 77"/>
            <p:cNvSpPr>
              <a:spLocks/>
            </p:cNvSpPr>
            <p:nvPr/>
          </p:nvSpPr>
          <p:spPr bwMode="auto">
            <a:xfrm>
              <a:off x="8694738" y="3476625"/>
              <a:ext cx="238125" cy="173038"/>
            </a:xfrm>
            <a:custGeom>
              <a:avLst/>
              <a:gdLst>
                <a:gd name="T0" fmla="*/ 150 w 150"/>
                <a:gd name="T1" fmla="*/ 0 h 109"/>
                <a:gd name="T2" fmla="*/ 0 w 150"/>
                <a:gd name="T3" fmla="*/ 0 h 109"/>
                <a:gd name="T4" fmla="*/ 0 w 150"/>
                <a:gd name="T5" fmla="*/ 109 h 109"/>
                <a:gd name="T6" fmla="*/ 50 w 150"/>
                <a:gd name="T7" fmla="*/ 109 h 109"/>
                <a:gd name="T8" fmla="*/ 150 w 150"/>
                <a:gd name="T9" fmla="*/ 0 h 109"/>
              </a:gdLst>
              <a:ahLst/>
              <a:cxnLst>
                <a:cxn ang="0">
                  <a:pos x="T0" y="T1"/>
                </a:cxn>
                <a:cxn ang="0">
                  <a:pos x="T2" y="T3"/>
                </a:cxn>
                <a:cxn ang="0">
                  <a:pos x="T4" y="T5"/>
                </a:cxn>
                <a:cxn ang="0">
                  <a:pos x="T6" y="T7"/>
                </a:cxn>
                <a:cxn ang="0">
                  <a:pos x="T8" y="T9"/>
                </a:cxn>
              </a:cxnLst>
              <a:rect l="0" t="0" r="r" b="b"/>
              <a:pathLst>
                <a:path w="150" h="109">
                  <a:moveTo>
                    <a:pt x="150" y="0"/>
                  </a:moveTo>
                  <a:lnTo>
                    <a:pt x="0" y="0"/>
                  </a:lnTo>
                  <a:lnTo>
                    <a:pt x="0" y="109"/>
                  </a:lnTo>
                  <a:lnTo>
                    <a:pt x="50" y="109"/>
                  </a:lnTo>
                  <a:lnTo>
                    <a:pt x="15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3" name="Freeform 91"/>
            <p:cNvSpPr>
              <a:spLocks noEditPoints="1"/>
            </p:cNvSpPr>
            <p:nvPr/>
          </p:nvSpPr>
          <p:spPr bwMode="auto">
            <a:xfrm>
              <a:off x="8345488" y="2435225"/>
              <a:ext cx="1652588" cy="1660525"/>
            </a:xfrm>
            <a:custGeom>
              <a:avLst/>
              <a:gdLst>
                <a:gd name="T0" fmla="*/ 392 w 440"/>
                <a:gd name="T1" fmla="*/ 429 h 440"/>
                <a:gd name="T2" fmla="*/ 399 w 440"/>
                <a:gd name="T3" fmla="*/ 426 h 440"/>
                <a:gd name="T4" fmla="*/ 423 w 440"/>
                <a:gd name="T5" fmla="*/ 419 h 440"/>
                <a:gd name="T6" fmla="*/ 440 w 440"/>
                <a:gd name="T7" fmla="*/ 381 h 440"/>
                <a:gd name="T8" fmla="*/ 432 w 440"/>
                <a:gd name="T9" fmla="*/ 357 h 440"/>
                <a:gd name="T10" fmla="*/ 432 w 440"/>
                <a:gd name="T11" fmla="*/ 310 h 440"/>
                <a:gd name="T12" fmla="*/ 432 w 440"/>
                <a:gd name="T13" fmla="*/ 302 h 440"/>
                <a:gd name="T14" fmla="*/ 440 w 440"/>
                <a:gd name="T15" fmla="*/ 279 h 440"/>
                <a:gd name="T16" fmla="*/ 440 w 440"/>
                <a:gd name="T17" fmla="*/ 239 h 440"/>
                <a:gd name="T18" fmla="*/ 432 w 440"/>
                <a:gd name="T19" fmla="*/ 216 h 440"/>
                <a:gd name="T20" fmla="*/ 432 w 440"/>
                <a:gd name="T21" fmla="*/ 169 h 440"/>
                <a:gd name="T22" fmla="*/ 432 w 440"/>
                <a:gd name="T23" fmla="*/ 161 h 440"/>
                <a:gd name="T24" fmla="*/ 440 w 440"/>
                <a:gd name="T25" fmla="*/ 137 h 440"/>
                <a:gd name="T26" fmla="*/ 440 w 440"/>
                <a:gd name="T27" fmla="*/ 98 h 440"/>
                <a:gd name="T28" fmla="*/ 432 w 440"/>
                <a:gd name="T29" fmla="*/ 75 h 440"/>
                <a:gd name="T30" fmla="*/ 438 w 440"/>
                <a:gd name="T31" fmla="*/ 50 h 440"/>
                <a:gd name="T32" fmla="*/ 421 w 440"/>
                <a:gd name="T33" fmla="*/ 32 h 440"/>
                <a:gd name="T34" fmla="*/ 385 w 440"/>
                <a:gd name="T35" fmla="*/ 9 h 440"/>
                <a:gd name="T36" fmla="*/ 374 w 440"/>
                <a:gd name="T37" fmla="*/ 8 h 440"/>
                <a:gd name="T38" fmla="*/ 339 w 440"/>
                <a:gd name="T39" fmla="*/ 8 h 440"/>
                <a:gd name="T40" fmla="*/ 331 w 440"/>
                <a:gd name="T41" fmla="*/ 8 h 440"/>
                <a:gd name="T42" fmla="*/ 307 w 440"/>
                <a:gd name="T43" fmla="*/ 0 h 440"/>
                <a:gd name="T44" fmla="*/ 268 w 440"/>
                <a:gd name="T45" fmla="*/ 0 h 440"/>
                <a:gd name="T46" fmla="*/ 244 w 440"/>
                <a:gd name="T47" fmla="*/ 8 h 440"/>
                <a:gd name="T48" fmla="*/ 197 w 440"/>
                <a:gd name="T49" fmla="*/ 8 h 440"/>
                <a:gd name="T50" fmla="*/ 189 w 440"/>
                <a:gd name="T51" fmla="*/ 8 h 440"/>
                <a:gd name="T52" fmla="*/ 166 w 440"/>
                <a:gd name="T53" fmla="*/ 0 h 440"/>
                <a:gd name="T54" fmla="*/ 127 w 440"/>
                <a:gd name="T55" fmla="*/ 0 h 440"/>
                <a:gd name="T56" fmla="*/ 103 w 440"/>
                <a:gd name="T57" fmla="*/ 8 h 440"/>
                <a:gd name="T58" fmla="*/ 57 w 440"/>
                <a:gd name="T59" fmla="*/ 9 h 440"/>
                <a:gd name="T60" fmla="*/ 57 w 440"/>
                <a:gd name="T61" fmla="*/ 9 h 440"/>
                <a:gd name="T62" fmla="*/ 20 w 440"/>
                <a:gd name="T63" fmla="*/ 31 h 440"/>
                <a:gd name="T64" fmla="*/ 16 w 440"/>
                <a:gd name="T65" fmla="*/ 37 h 440"/>
                <a:gd name="T66" fmla="*/ 9 w 440"/>
                <a:gd name="T67" fmla="*/ 58 h 440"/>
                <a:gd name="T68" fmla="*/ 8 w 440"/>
                <a:gd name="T69" fmla="*/ 81 h 440"/>
                <a:gd name="T70" fmla="*/ 0 w 440"/>
                <a:gd name="T71" fmla="*/ 104 h 440"/>
                <a:gd name="T72" fmla="*/ 0 w 440"/>
                <a:gd name="T73" fmla="*/ 143 h 440"/>
                <a:gd name="T74" fmla="*/ 8 w 440"/>
                <a:gd name="T75" fmla="*/ 167 h 440"/>
                <a:gd name="T76" fmla="*/ 8 w 440"/>
                <a:gd name="T77" fmla="*/ 214 h 440"/>
                <a:gd name="T78" fmla="*/ 8 w 440"/>
                <a:gd name="T79" fmla="*/ 222 h 440"/>
                <a:gd name="T80" fmla="*/ 0 w 440"/>
                <a:gd name="T81" fmla="*/ 246 h 440"/>
                <a:gd name="T82" fmla="*/ 0 w 440"/>
                <a:gd name="T83" fmla="*/ 285 h 440"/>
                <a:gd name="T84" fmla="*/ 8 w 440"/>
                <a:gd name="T85" fmla="*/ 308 h 440"/>
                <a:gd name="T86" fmla="*/ 8 w 440"/>
                <a:gd name="T87" fmla="*/ 355 h 440"/>
                <a:gd name="T88" fmla="*/ 8 w 440"/>
                <a:gd name="T89" fmla="*/ 374 h 440"/>
                <a:gd name="T90" fmla="*/ 14 w 440"/>
                <a:gd name="T91" fmla="*/ 400 h 440"/>
                <a:gd name="T92" fmla="*/ 18 w 440"/>
                <a:gd name="T93" fmla="*/ 406 h 440"/>
                <a:gd name="T94" fmla="*/ 29 w 440"/>
                <a:gd name="T95" fmla="*/ 428 h 440"/>
                <a:gd name="T96" fmla="*/ 51 w 440"/>
                <a:gd name="T97" fmla="*/ 438 h 440"/>
                <a:gd name="T98" fmla="*/ 76 w 440"/>
                <a:gd name="T99" fmla="*/ 440 h 440"/>
                <a:gd name="T100" fmla="*/ 115 w 440"/>
                <a:gd name="T101" fmla="*/ 440 h 440"/>
                <a:gd name="T102" fmla="*/ 138 w 440"/>
                <a:gd name="T103" fmla="*/ 432 h 440"/>
                <a:gd name="T104" fmla="*/ 186 w 440"/>
                <a:gd name="T105" fmla="*/ 432 h 440"/>
                <a:gd name="T106" fmla="*/ 193 w 440"/>
                <a:gd name="T107" fmla="*/ 432 h 440"/>
                <a:gd name="T108" fmla="*/ 217 w 440"/>
                <a:gd name="T109" fmla="*/ 440 h 440"/>
                <a:gd name="T110" fmla="*/ 256 w 440"/>
                <a:gd name="T111" fmla="*/ 440 h 440"/>
                <a:gd name="T112" fmla="*/ 280 w 440"/>
                <a:gd name="T113" fmla="*/ 432 h 440"/>
                <a:gd name="T114" fmla="*/ 327 w 440"/>
                <a:gd name="T115" fmla="*/ 432 h 440"/>
                <a:gd name="T116" fmla="*/ 335 w 440"/>
                <a:gd name="T117" fmla="*/ 432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40" h="440">
                  <a:moveTo>
                    <a:pt x="374" y="432"/>
                  </a:moveTo>
                  <a:cubicBezTo>
                    <a:pt x="358" y="432"/>
                    <a:pt x="358" y="432"/>
                    <a:pt x="358" y="432"/>
                  </a:cubicBezTo>
                  <a:cubicBezTo>
                    <a:pt x="358" y="440"/>
                    <a:pt x="358" y="440"/>
                    <a:pt x="358" y="440"/>
                  </a:cubicBezTo>
                  <a:cubicBezTo>
                    <a:pt x="374" y="440"/>
                    <a:pt x="374" y="440"/>
                    <a:pt x="374" y="440"/>
                  </a:cubicBezTo>
                  <a:lnTo>
                    <a:pt x="374" y="432"/>
                  </a:lnTo>
                  <a:close/>
                  <a:moveTo>
                    <a:pt x="392" y="429"/>
                  </a:moveTo>
                  <a:cubicBezTo>
                    <a:pt x="388" y="431"/>
                    <a:pt x="383" y="432"/>
                    <a:pt x="378" y="432"/>
                  </a:cubicBezTo>
                  <a:cubicBezTo>
                    <a:pt x="379" y="440"/>
                    <a:pt x="379" y="440"/>
                    <a:pt x="379" y="440"/>
                  </a:cubicBezTo>
                  <a:cubicBezTo>
                    <a:pt x="384" y="439"/>
                    <a:pt x="390" y="438"/>
                    <a:pt x="395" y="437"/>
                  </a:cubicBezTo>
                  <a:cubicBezTo>
                    <a:pt x="392" y="429"/>
                    <a:pt x="392" y="429"/>
                    <a:pt x="392" y="429"/>
                  </a:cubicBezTo>
                  <a:close/>
                  <a:moveTo>
                    <a:pt x="411" y="418"/>
                  </a:moveTo>
                  <a:cubicBezTo>
                    <a:pt x="408" y="421"/>
                    <a:pt x="404" y="424"/>
                    <a:pt x="399" y="426"/>
                  </a:cubicBezTo>
                  <a:cubicBezTo>
                    <a:pt x="403" y="433"/>
                    <a:pt x="403" y="433"/>
                    <a:pt x="403" y="433"/>
                  </a:cubicBezTo>
                  <a:cubicBezTo>
                    <a:pt x="408" y="431"/>
                    <a:pt x="412" y="428"/>
                    <a:pt x="417" y="424"/>
                  </a:cubicBezTo>
                  <a:cubicBezTo>
                    <a:pt x="411" y="418"/>
                    <a:pt x="411" y="418"/>
                    <a:pt x="411" y="418"/>
                  </a:cubicBezTo>
                  <a:close/>
                  <a:moveTo>
                    <a:pt x="425" y="401"/>
                  </a:moveTo>
                  <a:cubicBezTo>
                    <a:pt x="423" y="406"/>
                    <a:pt x="420" y="410"/>
                    <a:pt x="417" y="413"/>
                  </a:cubicBezTo>
                  <a:cubicBezTo>
                    <a:pt x="423" y="419"/>
                    <a:pt x="423" y="419"/>
                    <a:pt x="423" y="419"/>
                  </a:cubicBezTo>
                  <a:cubicBezTo>
                    <a:pt x="426" y="414"/>
                    <a:pt x="430" y="410"/>
                    <a:pt x="432" y="405"/>
                  </a:cubicBezTo>
                  <a:cubicBezTo>
                    <a:pt x="425" y="401"/>
                    <a:pt x="425" y="401"/>
                    <a:pt x="425" y="401"/>
                  </a:cubicBezTo>
                  <a:close/>
                  <a:moveTo>
                    <a:pt x="432" y="380"/>
                  </a:moveTo>
                  <a:cubicBezTo>
                    <a:pt x="431" y="385"/>
                    <a:pt x="430" y="390"/>
                    <a:pt x="428" y="394"/>
                  </a:cubicBezTo>
                  <a:cubicBezTo>
                    <a:pt x="436" y="397"/>
                    <a:pt x="436" y="397"/>
                    <a:pt x="436" y="397"/>
                  </a:cubicBezTo>
                  <a:cubicBezTo>
                    <a:pt x="438" y="392"/>
                    <a:pt x="439" y="387"/>
                    <a:pt x="440" y="381"/>
                  </a:cubicBezTo>
                  <a:cubicBezTo>
                    <a:pt x="432" y="380"/>
                    <a:pt x="432" y="380"/>
                    <a:pt x="432" y="380"/>
                  </a:cubicBezTo>
                  <a:close/>
                  <a:moveTo>
                    <a:pt x="432" y="357"/>
                  </a:moveTo>
                  <a:cubicBezTo>
                    <a:pt x="432" y="373"/>
                    <a:pt x="432" y="373"/>
                    <a:pt x="432" y="373"/>
                  </a:cubicBezTo>
                  <a:cubicBezTo>
                    <a:pt x="440" y="373"/>
                    <a:pt x="440" y="373"/>
                    <a:pt x="440" y="373"/>
                  </a:cubicBezTo>
                  <a:cubicBezTo>
                    <a:pt x="440" y="357"/>
                    <a:pt x="440" y="357"/>
                    <a:pt x="440" y="357"/>
                  </a:cubicBezTo>
                  <a:lnTo>
                    <a:pt x="432" y="357"/>
                  </a:lnTo>
                  <a:close/>
                  <a:moveTo>
                    <a:pt x="432" y="334"/>
                  </a:moveTo>
                  <a:cubicBezTo>
                    <a:pt x="432" y="349"/>
                    <a:pt x="432" y="349"/>
                    <a:pt x="432" y="349"/>
                  </a:cubicBezTo>
                  <a:cubicBezTo>
                    <a:pt x="440" y="349"/>
                    <a:pt x="440" y="349"/>
                    <a:pt x="440" y="349"/>
                  </a:cubicBezTo>
                  <a:cubicBezTo>
                    <a:pt x="440" y="334"/>
                    <a:pt x="440" y="334"/>
                    <a:pt x="440" y="334"/>
                  </a:cubicBezTo>
                  <a:lnTo>
                    <a:pt x="432" y="334"/>
                  </a:lnTo>
                  <a:close/>
                  <a:moveTo>
                    <a:pt x="432" y="310"/>
                  </a:moveTo>
                  <a:cubicBezTo>
                    <a:pt x="432" y="326"/>
                    <a:pt x="432" y="326"/>
                    <a:pt x="432" y="326"/>
                  </a:cubicBezTo>
                  <a:cubicBezTo>
                    <a:pt x="440" y="326"/>
                    <a:pt x="440" y="326"/>
                    <a:pt x="440" y="326"/>
                  </a:cubicBezTo>
                  <a:cubicBezTo>
                    <a:pt x="440" y="310"/>
                    <a:pt x="440" y="310"/>
                    <a:pt x="440" y="310"/>
                  </a:cubicBezTo>
                  <a:lnTo>
                    <a:pt x="432" y="310"/>
                  </a:lnTo>
                  <a:close/>
                  <a:moveTo>
                    <a:pt x="432" y="287"/>
                  </a:moveTo>
                  <a:cubicBezTo>
                    <a:pt x="432" y="302"/>
                    <a:pt x="432" y="302"/>
                    <a:pt x="432" y="302"/>
                  </a:cubicBezTo>
                  <a:cubicBezTo>
                    <a:pt x="440" y="302"/>
                    <a:pt x="440" y="302"/>
                    <a:pt x="440" y="302"/>
                  </a:cubicBezTo>
                  <a:cubicBezTo>
                    <a:pt x="440" y="287"/>
                    <a:pt x="440" y="287"/>
                    <a:pt x="440" y="287"/>
                  </a:cubicBezTo>
                  <a:lnTo>
                    <a:pt x="432" y="287"/>
                  </a:lnTo>
                  <a:close/>
                  <a:moveTo>
                    <a:pt x="432" y="263"/>
                  </a:moveTo>
                  <a:cubicBezTo>
                    <a:pt x="432" y="279"/>
                    <a:pt x="432" y="279"/>
                    <a:pt x="432" y="279"/>
                  </a:cubicBezTo>
                  <a:cubicBezTo>
                    <a:pt x="440" y="279"/>
                    <a:pt x="440" y="279"/>
                    <a:pt x="440" y="279"/>
                  </a:cubicBezTo>
                  <a:cubicBezTo>
                    <a:pt x="440" y="263"/>
                    <a:pt x="440" y="263"/>
                    <a:pt x="440" y="263"/>
                  </a:cubicBezTo>
                  <a:lnTo>
                    <a:pt x="432" y="263"/>
                  </a:lnTo>
                  <a:close/>
                  <a:moveTo>
                    <a:pt x="432" y="239"/>
                  </a:moveTo>
                  <a:cubicBezTo>
                    <a:pt x="432" y="255"/>
                    <a:pt x="432" y="255"/>
                    <a:pt x="432" y="255"/>
                  </a:cubicBezTo>
                  <a:cubicBezTo>
                    <a:pt x="440" y="255"/>
                    <a:pt x="440" y="255"/>
                    <a:pt x="440" y="255"/>
                  </a:cubicBezTo>
                  <a:cubicBezTo>
                    <a:pt x="440" y="239"/>
                    <a:pt x="440" y="239"/>
                    <a:pt x="440" y="239"/>
                  </a:cubicBezTo>
                  <a:lnTo>
                    <a:pt x="432" y="239"/>
                  </a:lnTo>
                  <a:close/>
                  <a:moveTo>
                    <a:pt x="432" y="216"/>
                  </a:moveTo>
                  <a:cubicBezTo>
                    <a:pt x="432" y="232"/>
                    <a:pt x="432" y="232"/>
                    <a:pt x="432" y="232"/>
                  </a:cubicBezTo>
                  <a:cubicBezTo>
                    <a:pt x="440" y="232"/>
                    <a:pt x="440" y="232"/>
                    <a:pt x="440" y="232"/>
                  </a:cubicBezTo>
                  <a:cubicBezTo>
                    <a:pt x="440" y="216"/>
                    <a:pt x="440" y="216"/>
                    <a:pt x="440" y="216"/>
                  </a:cubicBezTo>
                  <a:lnTo>
                    <a:pt x="432" y="216"/>
                  </a:lnTo>
                  <a:close/>
                  <a:moveTo>
                    <a:pt x="432" y="192"/>
                  </a:moveTo>
                  <a:cubicBezTo>
                    <a:pt x="432" y="208"/>
                    <a:pt x="432" y="208"/>
                    <a:pt x="432" y="208"/>
                  </a:cubicBezTo>
                  <a:cubicBezTo>
                    <a:pt x="440" y="208"/>
                    <a:pt x="440" y="208"/>
                    <a:pt x="440" y="208"/>
                  </a:cubicBezTo>
                  <a:cubicBezTo>
                    <a:pt x="440" y="192"/>
                    <a:pt x="440" y="192"/>
                    <a:pt x="440" y="192"/>
                  </a:cubicBezTo>
                  <a:lnTo>
                    <a:pt x="432" y="192"/>
                  </a:lnTo>
                  <a:close/>
                  <a:moveTo>
                    <a:pt x="432" y="169"/>
                  </a:moveTo>
                  <a:cubicBezTo>
                    <a:pt x="432" y="184"/>
                    <a:pt x="432" y="184"/>
                    <a:pt x="432" y="184"/>
                  </a:cubicBezTo>
                  <a:cubicBezTo>
                    <a:pt x="440" y="184"/>
                    <a:pt x="440" y="184"/>
                    <a:pt x="440" y="184"/>
                  </a:cubicBezTo>
                  <a:cubicBezTo>
                    <a:pt x="440" y="169"/>
                    <a:pt x="440" y="169"/>
                    <a:pt x="440" y="169"/>
                  </a:cubicBezTo>
                  <a:lnTo>
                    <a:pt x="432" y="169"/>
                  </a:lnTo>
                  <a:close/>
                  <a:moveTo>
                    <a:pt x="432" y="145"/>
                  </a:moveTo>
                  <a:cubicBezTo>
                    <a:pt x="432" y="161"/>
                    <a:pt x="432" y="161"/>
                    <a:pt x="432" y="161"/>
                  </a:cubicBezTo>
                  <a:cubicBezTo>
                    <a:pt x="440" y="161"/>
                    <a:pt x="440" y="161"/>
                    <a:pt x="440" y="161"/>
                  </a:cubicBezTo>
                  <a:cubicBezTo>
                    <a:pt x="440" y="145"/>
                    <a:pt x="440" y="145"/>
                    <a:pt x="440" y="145"/>
                  </a:cubicBezTo>
                  <a:lnTo>
                    <a:pt x="432" y="145"/>
                  </a:lnTo>
                  <a:close/>
                  <a:moveTo>
                    <a:pt x="432" y="122"/>
                  </a:moveTo>
                  <a:cubicBezTo>
                    <a:pt x="432" y="137"/>
                    <a:pt x="432" y="137"/>
                    <a:pt x="432" y="137"/>
                  </a:cubicBezTo>
                  <a:cubicBezTo>
                    <a:pt x="440" y="137"/>
                    <a:pt x="440" y="137"/>
                    <a:pt x="440" y="137"/>
                  </a:cubicBezTo>
                  <a:cubicBezTo>
                    <a:pt x="440" y="122"/>
                    <a:pt x="440" y="122"/>
                    <a:pt x="440" y="122"/>
                  </a:cubicBezTo>
                  <a:lnTo>
                    <a:pt x="432" y="122"/>
                  </a:lnTo>
                  <a:close/>
                  <a:moveTo>
                    <a:pt x="432" y="98"/>
                  </a:moveTo>
                  <a:cubicBezTo>
                    <a:pt x="432" y="114"/>
                    <a:pt x="432" y="114"/>
                    <a:pt x="432" y="114"/>
                  </a:cubicBezTo>
                  <a:cubicBezTo>
                    <a:pt x="440" y="114"/>
                    <a:pt x="440" y="114"/>
                    <a:pt x="440" y="114"/>
                  </a:cubicBezTo>
                  <a:cubicBezTo>
                    <a:pt x="440" y="98"/>
                    <a:pt x="440" y="98"/>
                    <a:pt x="440" y="98"/>
                  </a:cubicBezTo>
                  <a:lnTo>
                    <a:pt x="432" y="98"/>
                  </a:lnTo>
                  <a:close/>
                  <a:moveTo>
                    <a:pt x="432" y="75"/>
                  </a:moveTo>
                  <a:cubicBezTo>
                    <a:pt x="432" y="90"/>
                    <a:pt x="432" y="90"/>
                    <a:pt x="432" y="90"/>
                  </a:cubicBezTo>
                  <a:cubicBezTo>
                    <a:pt x="440" y="90"/>
                    <a:pt x="440" y="90"/>
                    <a:pt x="440" y="90"/>
                  </a:cubicBezTo>
                  <a:cubicBezTo>
                    <a:pt x="440" y="75"/>
                    <a:pt x="440" y="75"/>
                    <a:pt x="440" y="75"/>
                  </a:cubicBezTo>
                  <a:lnTo>
                    <a:pt x="432" y="75"/>
                  </a:lnTo>
                  <a:close/>
                  <a:moveTo>
                    <a:pt x="430" y="52"/>
                  </a:moveTo>
                  <a:cubicBezTo>
                    <a:pt x="431" y="57"/>
                    <a:pt x="432" y="61"/>
                    <a:pt x="432" y="66"/>
                  </a:cubicBezTo>
                  <a:cubicBezTo>
                    <a:pt x="432" y="67"/>
                    <a:pt x="432" y="67"/>
                    <a:pt x="432" y="67"/>
                  </a:cubicBezTo>
                  <a:cubicBezTo>
                    <a:pt x="440" y="67"/>
                    <a:pt x="440" y="67"/>
                    <a:pt x="440" y="67"/>
                  </a:cubicBezTo>
                  <a:cubicBezTo>
                    <a:pt x="440" y="66"/>
                    <a:pt x="440" y="66"/>
                    <a:pt x="440" y="66"/>
                  </a:cubicBezTo>
                  <a:cubicBezTo>
                    <a:pt x="440" y="61"/>
                    <a:pt x="439" y="55"/>
                    <a:pt x="438" y="50"/>
                  </a:cubicBezTo>
                  <a:cubicBezTo>
                    <a:pt x="430" y="52"/>
                    <a:pt x="430" y="52"/>
                    <a:pt x="430" y="52"/>
                  </a:cubicBezTo>
                  <a:close/>
                  <a:moveTo>
                    <a:pt x="421" y="32"/>
                  </a:moveTo>
                  <a:cubicBezTo>
                    <a:pt x="424" y="36"/>
                    <a:pt x="426" y="41"/>
                    <a:pt x="428" y="45"/>
                  </a:cubicBezTo>
                  <a:cubicBezTo>
                    <a:pt x="436" y="42"/>
                    <a:pt x="436" y="42"/>
                    <a:pt x="436" y="42"/>
                  </a:cubicBezTo>
                  <a:cubicBezTo>
                    <a:pt x="434" y="37"/>
                    <a:pt x="431" y="32"/>
                    <a:pt x="428" y="28"/>
                  </a:cubicBezTo>
                  <a:cubicBezTo>
                    <a:pt x="421" y="32"/>
                    <a:pt x="421" y="32"/>
                    <a:pt x="421" y="32"/>
                  </a:cubicBezTo>
                  <a:close/>
                  <a:moveTo>
                    <a:pt x="405" y="17"/>
                  </a:moveTo>
                  <a:cubicBezTo>
                    <a:pt x="409" y="20"/>
                    <a:pt x="413" y="23"/>
                    <a:pt x="416" y="27"/>
                  </a:cubicBezTo>
                  <a:cubicBezTo>
                    <a:pt x="422" y="21"/>
                    <a:pt x="422" y="21"/>
                    <a:pt x="422" y="21"/>
                  </a:cubicBezTo>
                  <a:cubicBezTo>
                    <a:pt x="419" y="17"/>
                    <a:pt x="414" y="13"/>
                    <a:pt x="410" y="10"/>
                  </a:cubicBezTo>
                  <a:cubicBezTo>
                    <a:pt x="405" y="17"/>
                    <a:pt x="405" y="17"/>
                    <a:pt x="405" y="17"/>
                  </a:cubicBezTo>
                  <a:close/>
                  <a:moveTo>
                    <a:pt x="385" y="9"/>
                  </a:moveTo>
                  <a:cubicBezTo>
                    <a:pt x="390" y="10"/>
                    <a:pt x="394" y="12"/>
                    <a:pt x="399" y="14"/>
                  </a:cubicBezTo>
                  <a:cubicBezTo>
                    <a:pt x="402" y="6"/>
                    <a:pt x="402" y="6"/>
                    <a:pt x="402" y="6"/>
                  </a:cubicBezTo>
                  <a:cubicBezTo>
                    <a:pt x="397" y="4"/>
                    <a:pt x="392" y="2"/>
                    <a:pt x="386" y="1"/>
                  </a:cubicBezTo>
                  <a:cubicBezTo>
                    <a:pt x="385" y="9"/>
                    <a:pt x="385" y="9"/>
                    <a:pt x="385" y="9"/>
                  </a:cubicBezTo>
                  <a:close/>
                  <a:moveTo>
                    <a:pt x="362" y="8"/>
                  </a:moveTo>
                  <a:cubicBezTo>
                    <a:pt x="374" y="8"/>
                    <a:pt x="374" y="8"/>
                    <a:pt x="374" y="8"/>
                  </a:cubicBezTo>
                  <a:cubicBezTo>
                    <a:pt x="375" y="8"/>
                    <a:pt x="376" y="8"/>
                    <a:pt x="378" y="8"/>
                  </a:cubicBezTo>
                  <a:cubicBezTo>
                    <a:pt x="378" y="0"/>
                    <a:pt x="378" y="0"/>
                    <a:pt x="378" y="0"/>
                  </a:cubicBezTo>
                  <a:cubicBezTo>
                    <a:pt x="377" y="0"/>
                    <a:pt x="375" y="0"/>
                    <a:pt x="374" y="0"/>
                  </a:cubicBezTo>
                  <a:cubicBezTo>
                    <a:pt x="362" y="0"/>
                    <a:pt x="362" y="0"/>
                    <a:pt x="362" y="0"/>
                  </a:cubicBezTo>
                  <a:cubicBezTo>
                    <a:pt x="362" y="8"/>
                    <a:pt x="362" y="8"/>
                    <a:pt x="362" y="8"/>
                  </a:cubicBezTo>
                  <a:close/>
                  <a:moveTo>
                    <a:pt x="339" y="8"/>
                  </a:moveTo>
                  <a:cubicBezTo>
                    <a:pt x="354" y="8"/>
                    <a:pt x="354" y="8"/>
                    <a:pt x="354" y="8"/>
                  </a:cubicBezTo>
                  <a:cubicBezTo>
                    <a:pt x="354" y="0"/>
                    <a:pt x="354" y="0"/>
                    <a:pt x="354" y="0"/>
                  </a:cubicBezTo>
                  <a:cubicBezTo>
                    <a:pt x="339" y="0"/>
                    <a:pt x="339" y="0"/>
                    <a:pt x="339" y="0"/>
                  </a:cubicBezTo>
                  <a:lnTo>
                    <a:pt x="339" y="8"/>
                  </a:lnTo>
                  <a:close/>
                  <a:moveTo>
                    <a:pt x="315" y="8"/>
                  </a:moveTo>
                  <a:cubicBezTo>
                    <a:pt x="331" y="8"/>
                    <a:pt x="331" y="8"/>
                    <a:pt x="331" y="8"/>
                  </a:cubicBezTo>
                  <a:cubicBezTo>
                    <a:pt x="331" y="0"/>
                    <a:pt x="331" y="0"/>
                    <a:pt x="331" y="0"/>
                  </a:cubicBezTo>
                  <a:cubicBezTo>
                    <a:pt x="315" y="0"/>
                    <a:pt x="315" y="0"/>
                    <a:pt x="315" y="0"/>
                  </a:cubicBezTo>
                  <a:lnTo>
                    <a:pt x="315" y="8"/>
                  </a:lnTo>
                  <a:close/>
                  <a:moveTo>
                    <a:pt x="292" y="8"/>
                  </a:moveTo>
                  <a:cubicBezTo>
                    <a:pt x="307" y="8"/>
                    <a:pt x="307" y="8"/>
                    <a:pt x="307" y="8"/>
                  </a:cubicBezTo>
                  <a:cubicBezTo>
                    <a:pt x="307" y="0"/>
                    <a:pt x="307" y="0"/>
                    <a:pt x="307" y="0"/>
                  </a:cubicBezTo>
                  <a:cubicBezTo>
                    <a:pt x="292" y="0"/>
                    <a:pt x="292" y="0"/>
                    <a:pt x="292" y="0"/>
                  </a:cubicBezTo>
                  <a:lnTo>
                    <a:pt x="292" y="8"/>
                  </a:lnTo>
                  <a:close/>
                  <a:moveTo>
                    <a:pt x="268" y="8"/>
                  </a:moveTo>
                  <a:cubicBezTo>
                    <a:pt x="284" y="8"/>
                    <a:pt x="284" y="8"/>
                    <a:pt x="284" y="8"/>
                  </a:cubicBezTo>
                  <a:cubicBezTo>
                    <a:pt x="284" y="0"/>
                    <a:pt x="284" y="0"/>
                    <a:pt x="284" y="0"/>
                  </a:cubicBezTo>
                  <a:cubicBezTo>
                    <a:pt x="268" y="0"/>
                    <a:pt x="268" y="0"/>
                    <a:pt x="268" y="0"/>
                  </a:cubicBezTo>
                  <a:lnTo>
                    <a:pt x="268" y="8"/>
                  </a:lnTo>
                  <a:close/>
                  <a:moveTo>
                    <a:pt x="244" y="8"/>
                  </a:moveTo>
                  <a:cubicBezTo>
                    <a:pt x="260" y="8"/>
                    <a:pt x="260" y="8"/>
                    <a:pt x="260" y="8"/>
                  </a:cubicBezTo>
                  <a:cubicBezTo>
                    <a:pt x="260" y="0"/>
                    <a:pt x="260" y="0"/>
                    <a:pt x="260" y="0"/>
                  </a:cubicBezTo>
                  <a:cubicBezTo>
                    <a:pt x="244" y="0"/>
                    <a:pt x="244" y="0"/>
                    <a:pt x="244" y="0"/>
                  </a:cubicBezTo>
                  <a:lnTo>
                    <a:pt x="244" y="8"/>
                  </a:lnTo>
                  <a:close/>
                  <a:moveTo>
                    <a:pt x="221" y="8"/>
                  </a:moveTo>
                  <a:cubicBezTo>
                    <a:pt x="237" y="8"/>
                    <a:pt x="237" y="8"/>
                    <a:pt x="237" y="8"/>
                  </a:cubicBezTo>
                  <a:cubicBezTo>
                    <a:pt x="237" y="0"/>
                    <a:pt x="237" y="0"/>
                    <a:pt x="237" y="0"/>
                  </a:cubicBezTo>
                  <a:cubicBezTo>
                    <a:pt x="221" y="0"/>
                    <a:pt x="221" y="0"/>
                    <a:pt x="221" y="0"/>
                  </a:cubicBezTo>
                  <a:lnTo>
                    <a:pt x="221" y="8"/>
                  </a:lnTo>
                  <a:close/>
                  <a:moveTo>
                    <a:pt x="197" y="8"/>
                  </a:moveTo>
                  <a:cubicBezTo>
                    <a:pt x="213" y="8"/>
                    <a:pt x="213" y="8"/>
                    <a:pt x="213" y="8"/>
                  </a:cubicBezTo>
                  <a:cubicBezTo>
                    <a:pt x="213" y="0"/>
                    <a:pt x="213" y="0"/>
                    <a:pt x="213" y="0"/>
                  </a:cubicBezTo>
                  <a:cubicBezTo>
                    <a:pt x="197" y="0"/>
                    <a:pt x="197" y="0"/>
                    <a:pt x="197" y="0"/>
                  </a:cubicBezTo>
                  <a:lnTo>
                    <a:pt x="197" y="8"/>
                  </a:lnTo>
                  <a:close/>
                  <a:moveTo>
                    <a:pt x="174" y="8"/>
                  </a:moveTo>
                  <a:cubicBezTo>
                    <a:pt x="189" y="8"/>
                    <a:pt x="189" y="8"/>
                    <a:pt x="189" y="8"/>
                  </a:cubicBezTo>
                  <a:cubicBezTo>
                    <a:pt x="189" y="0"/>
                    <a:pt x="189" y="0"/>
                    <a:pt x="189" y="0"/>
                  </a:cubicBezTo>
                  <a:cubicBezTo>
                    <a:pt x="174" y="0"/>
                    <a:pt x="174" y="0"/>
                    <a:pt x="174" y="0"/>
                  </a:cubicBezTo>
                  <a:lnTo>
                    <a:pt x="174" y="8"/>
                  </a:lnTo>
                  <a:close/>
                  <a:moveTo>
                    <a:pt x="150" y="8"/>
                  </a:moveTo>
                  <a:cubicBezTo>
                    <a:pt x="166" y="8"/>
                    <a:pt x="166" y="8"/>
                    <a:pt x="166" y="8"/>
                  </a:cubicBezTo>
                  <a:cubicBezTo>
                    <a:pt x="166" y="0"/>
                    <a:pt x="166" y="0"/>
                    <a:pt x="166" y="0"/>
                  </a:cubicBezTo>
                  <a:cubicBezTo>
                    <a:pt x="150" y="0"/>
                    <a:pt x="150" y="0"/>
                    <a:pt x="150" y="0"/>
                  </a:cubicBezTo>
                  <a:lnTo>
                    <a:pt x="150" y="8"/>
                  </a:lnTo>
                  <a:close/>
                  <a:moveTo>
                    <a:pt x="127" y="8"/>
                  </a:moveTo>
                  <a:cubicBezTo>
                    <a:pt x="142" y="8"/>
                    <a:pt x="142" y="8"/>
                    <a:pt x="142" y="8"/>
                  </a:cubicBezTo>
                  <a:cubicBezTo>
                    <a:pt x="142" y="0"/>
                    <a:pt x="142" y="0"/>
                    <a:pt x="142" y="0"/>
                  </a:cubicBezTo>
                  <a:cubicBezTo>
                    <a:pt x="127" y="0"/>
                    <a:pt x="127" y="0"/>
                    <a:pt x="127" y="0"/>
                  </a:cubicBezTo>
                  <a:lnTo>
                    <a:pt x="127" y="8"/>
                  </a:lnTo>
                  <a:close/>
                  <a:moveTo>
                    <a:pt x="103" y="8"/>
                  </a:moveTo>
                  <a:cubicBezTo>
                    <a:pt x="119" y="8"/>
                    <a:pt x="119" y="8"/>
                    <a:pt x="119" y="8"/>
                  </a:cubicBezTo>
                  <a:cubicBezTo>
                    <a:pt x="119" y="0"/>
                    <a:pt x="119" y="0"/>
                    <a:pt x="119" y="0"/>
                  </a:cubicBezTo>
                  <a:cubicBezTo>
                    <a:pt x="103" y="0"/>
                    <a:pt x="103" y="0"/>
                    <a:pt x="103" y="0"/>
                  </a:cubicBezTo>
                  <a:lnTo>
                    <a:pt x="103" y="8"/>
                  </a:lnTo>
                  <a:close/>
                  <a:moveTo>
                    <a:pt x="80" y="8"/>
                  </a:moveTo>
                  <a:cubicBezTo>
                    <a:pt x="95" y="8"/>
                    <a:pt x="95" y="8"/>
                    <a:pt x="95" y="8"/>
                  </a:cubicBezTo>
                  <a:cubicBezTo>
                    <a:pt x="95" y="0"/>
                    <a:pt x="95" y="0"/>
                    <a:pt x="95" y="0"/>
                  </a:cubicBezTo>
                  <a:cubicBezTo>
                    <a:pt x="80" y="0"/>
                    <a:pt x="80" y="0"/>
                    <a:pt x="80" y="0"/>
                  </a:cubicBezTo>
                  <a:lnTo>
                    <a:pt x="80" y="8"/>
                  </a:lnTo>
                  <a:close/>
                  <a:moveTo>
                    <a:pt x="57" y="9"/>
                  </a:moveTo>
                  <a:cubicBezTo>
                    <a:pt x="60" y="8"/>
                    <a:pt x="63" y="8"/>
                    <a:pt x="66" y="8"/>
                  </a:cubicBezTo>
                  <a:cubicBezTo>
                    <a:pt x="72" y="8"/>
                    <a:pt x="72" y="8"/>
                    <a:pt x="72" y="8"/>
                  </a:cubicBezTo>
                  <a:cubicBezTo>
                    <a:pt x="72" y="0"/>
                    <a:pt x="72" y="0"/>
                    <a:pt x="72" y="0"/>
                  </a:cubicBezTo>
                  <a:cubicBezTo>
                    <a:pt x="66" y="0"/>
                    <a:pt x="66" y="0"/>
                    <a:pt x="66" y="0"/>
                  </a:cubicBezTo>
                  <a:cubicBezTo>
                    <a:pt x="62" y="0"/>
                    <a:pt x="59" y="0"/>
                    <a:pt x="55" y="1"/>
                  </a:cubicBezTo>
                  <a:cubicBezTo>
                    <a:pt x="57" y="9"/>
                    <a:pt x="57" y="9"/>
                    <a:pt x="57" y="9"/>
                  </a:cubicBezTo>
                  <a:close/>
                  <a:moveTo>
                    <a:pt x="36" y="16"/>
                  </a:moveTo>
                  <a:cubicBezTo>
                    <a:pt x="40" y="14"/>
                    <a:pt x="45" y="12"/>
                    <a:pt x="50" y="10"/>
                  </a:cubicBezTo>
                  <a:cubicBezTo>
                    <a:pt x="47" y="3"/>
                    <a:pt x="47" y="3"/>
                    <a:pt x="47" y="3"/>
                  </a:cubicBezTo>
                  <a:cubicBezTo>
                    <a:pt x="42" y="4"/>
                    <a:pt x="37" y="7"/>
                    <a:pt x="32" y="9"/>
                  </a:cubicBezTo>
                  <a:cubicBezTo>
                    <a:pt x="36" y="16"/>
                    <a:pt x="36" y="16"/>
                    <a:pt x="36" y="16"/>
                  </a:cubicBezTo>
                  <a:close/>
                  <a:moveTo>
                    <a:pt x="20" y="31"/>
                  </a:moveTo>
                  <a:cubicBezTo>
                    <a:pt x="23" y="27"/>
                    <a:pt x="26" y="24"/>
                    <a:pt x="30" y="21"/>
                  </a:cubicBezTo>
                  <a:cubicBezTo>
                    <a:pt x="25" y="14"/>
                    <a:pt x="25" y="14"/>
                    <a:pt x="25" y="14"/>
                  </a:cubicBezTo>
                  <a:cubicBezTo>
                    <a:pt x="21" y="18"/>
                    <a:pt x="17" y="22"/>
                    <a:pt x="13" y="26"/>
                  </a:cubicBezTo>
                  <a:cubicBezTo>
                    <a:pt x="20" y="31"/>
                    <a:pt x="20" y="31"/>
                    <a:pt x="20" y="31"/>
                  </a:cubicBezTo>
                  <a:close/>
                  <a:moveTo>
                    <a:pt x="10" y="51"/>
                  </a:moveTo>
                  <a:cubicBezTo>
                    <a:pt x="11" y="46"/>
                    <a:pt x="13" y="41"/>
                    <a:pt x="16" y="37"/>
                  </a:cubicBezTo>
                  <a:cubicBezTo>
                    <a:pt x="9" y="33"/>
                    <a:pt x="9" y="33"/>
                    <a:pt x="9" y="33"/>
                  </a:cubicBezTo>
                  <a:cubicBezTo>
                    <a:pt x="6" y="38"/>
                    <a:pt x="4" y="43"/>
                    <a:pt x="2" y="48"/>
                  </a:cubicBezTo>
                  <a:lnTo>
                    <a:pt x="10" y="51"/>
                  </a:lnTo>
                  <a:close/>
                  <a:moveTo>
                    <a:pt x="8" y="73"/>
                  </a:moveTo>
                  <a:cubicBezTo>
                    <a:pt x="8" y="66"/>
                    <a:pt x="8" y="66"/>
                    <a:pt x="8" y="66"/>
                  </a:cubicBezTo>
                  <a:cubicBezTo>
                    <a:pt x="8" y="63"/>
                    <a:pt x="8" y="60"/>
                    <a:pt x="9" y="58"/>
                  </a:cubicBezTo>
                  <a:cubicBezTo>
                    <a:pt x="1" y="57"/>
                    <a:pt x="1" y="57"/>
                    <a:pt x="1" y="57"/>
                  </a:cubicBezTo>
                  <a:cubicBezTo>
                    <a:pt x="0" y="60"/>
                    <a:pt x="0" y="63"/>
                    <a:pt x="0" y="66"/>
                  </a:cubicBezTo>
                  <a:cubicBezTo>
                    <a:pt x="0" y="73"/>
                    <a:pt x="0" y="73"/>
                    <a:pt x="0" y="73"/>
                  </a:cubicBezTo>
                  <a:cubicBezTo>
                    <a:pt x="8" y="73"/>
                    <a:pt x="8" y="73"/>
                    <a:pt x="8" y="73"/>
                  </a:cubicBezTo>
                  <a:close/>
                  <a:moveTo>
                    <a:pt x="8" y="96"/>
                  </a:moveTo>
                  <a:cubicBezTo>
                    <a:pt x="8" y="81"/>
                    <a:pt x="8" y="81"/>
                    <a:pt x="8" y="81"/>
                  </a:cubicBezTo>
                  <a:cubicBezTo>
                    <a:pt x="0" y="81"/>
                    <a:pt x="0" y="81"/>
                    <a:pt x="0" y="81"/>
                  </a:cubicBezTo>
                  <a:cubicBezTo>
                    <a:pt x="0" y="96"/>
                    <a:pt x="0" y="96"/>
                    <a:pt x="0" y="96"/>
                  </a:cubicBezTo>
                  <a:lnTo>
                    <a:pt x="8" y="96"/>
                  </a:lnTo>
                  <a:close/>
                  <a:moveTo>
                    <a:pt x="8" y="120"/>
                  </a:moveTo>
                  <a:cubicBezTo>
                    <a:pt x="8" y="104"/>
                    <a:pt x="8" y="104"/>
                    <a:pt x="8" y="104"/>
                  </a:cubicBezTo>
                  <a:cubicBezTo>
                    <a:pt x="0" y="104"/>
                    <a:pt x="0" y="104"/>
                    <a:pt x="0" y="104"/>
                  </a:cubicBezTo>
                  <a:cubicBezTo>
                    <a:pt x="0" y="120"/>
                    <a:pt x="0" y="120"/>
                    <a:pt x="0" y="120"/>
                  </a:cubicBezTo>
                  <a:lnTo>
                    <a:pt x="8" y="120"/>
                  </a:lnTo>
                  <a:close/>
                  <a:moveTo>
                    <a:pt x="8" y="143"/>
                  </a:moveTo>
                  <a:cubicBezTo>
                    <a:pt x="8" y="128"/>
                    <a:pt x="8" y="128"/>
                    <a:pt x="8" y="128"/>
                  </a:cubicBezTo>
                  <a:cubicBezTo>
                    <a:pt x="0" y="128"/>
                    <a:pt x="0" y="128"/>
                    <a:pt x="0" y="128"/>
                  </a:cubicBezTo>
                  <a:cubicBezTo>
                    <a:pt x="0" y="143"/>
                    <a:pt x="0" y="143"/>
                    <a:pt x="0" y="143"/>
                  </a:cubicBezTo>
                  <a:lnTo>
                    <a:pt x="8" y="143"/>
                  </a:lnTo>
                  <a:close/>
                  <a:moveTo>
                    <a:pt x="8" y="167"/>
                  </a:moveTo>
                  <a:cubicBezTo>
                    <a:pt x="8" y="151"/>
                    <a:pt x="8" y="151"/>
                    <a:pt x="8" y="151"/>
                  </a:cubicBezTo>
                  <a:cubicBezTo>
                    <a:pt x="0" y="151"/>
                    <a:pt x="0" y="151"/>
                    <a:pt x="0" y="151"/>
                  </a:cubicBezTo>
                  <a:cubicBezTo>
                    <a:pt x="0" y="167"/>
                    <a:pt x="0" y="167"/>
                    <a:pt x="0" y="167"/>
                  </a:cubicBezTo>
                  <a:lnTo>
                    <a:pt x="8" y="167"/>
                  </a:lnTo>
                  <a:close/>
                  <a:moveTo>
                    <a:pt x="8" y="191"/>
                  </a:moveTo>
                  <a:cubicBezTo>
                    <a:pt x="8" y="175"/>
                    <a:pt x="8" y="175"/>
                    <a:pt x="8" y="175"/>
                  </a:cubicBezTo>
                  <a:cubicBezTo>
                    <a:pt x="0" y="175"/>
                    <a:pt x="0" y="175"/>
                    <a:pt x="0" y="175"/>
                  </a:cubicBezTo>
                  <a:cubicBezTo>
                    <a:pt x="0" y="191"/>
                    <a:pt x="0" y="191"/>
                    <a:pt x="0" y="191"/>
                  </a:cubicBezTo>
                  <a:lnTo>
                    <a:pt x="8" y="191"/>
                  </a:lnTo>
                  <a:close/>
                  <a:moveTo>
                    <a:pt x="8" y="214"/>
                  </a:moveTo>
                  <a:cubicBezTo>
                    <a:pt x="8" y="198"/>
                    <a:pt x="8" y="198"/>
                    <a:pt x="8" y="198"/>
                  </a:cubicBezTo>
                  <a:cubicBezTo>
                    <a:pt x="0" y="198"/>
                    <a:pt x="0" y="198"/>
                    <a:pt x="0" y="198"/>
                  </a:cubicBezTo>
                  <a:cubicBezTo>
                    <a:pt x="0" y="214"/>
                    <a:pt x="0" y="214"/>
                    <a:pt x="0" y="214"/>
                  </a:cubicBezTo>
                  <a:lnTo>
                    <a:pt x="8" y="214"/>
                  </a:lnTo>
                  <a:close/>
                  <a:moveTo>
                    <a:pt x="8" y="238"/>
                  </a:moveTo>
                  <a:cubicBezTo>
                    <a:pt x="8" y="222"/>
                    <a:pt x="8" y="222"/>
                    <a:pt x="8" y="222"/>
                  </a:cubicBezTo>
                  <a:cubicBezTo>
                    <a:pt x="0" y="222"/>
                    <a:pt x="0" y="222"/>
                    <a:pt x="0" y="222"/>
                  </a:cubicBezTo>
                  <a:cubicBezTo>
                    <a:pt x="0" y="238"/>
                    <a:pt x="0" y="238"/>
                    <a:pt x="0" y="238"/>
                  </a:cubicBezTo>
                  <a:lnTo>
                    <a:pt x="8" y="238"/>
                  </a:lnTo>
                  <a:close/>
                  <a:moveTo>
                    <a:pt x="8" y="261"/>
                  </a:moveTo>
                  <a:cubicBezTo>
                    <a:pt x="8" y="246"/>
                    <a:pt x="8" y="246"/>
                    <a:pt x="8" y="246"/>
                  </a:cubicBezTo>
                  <a:cubicBezTo>
                    <a:pt x="0" y="246"/>
                    <a:pt x="0" y="246"/>
                    <a:pt x="0" y="246"/>
                  </a:cubicBezTo>
                  <a:cubicBezTo>
                    <a:pt x="0" y="261"/>
                    <a:pt x="0" y="261"/>
                    <a:pt x="0" y="261"/>
                  </a:cubicBezTo>
                  <a:lnTo>
                    <a:pt x="8" y="261"/>
                  </a:lnTo>
                  <a:close/>
                  <a:moveTo>
                    <a:pt x="8" y="285"/>
                  </a:moveTo>
                  <a:cubicBezTo>
                    <a:pt x="8" y="269"/>
                    <a:pt x="8" y="269"/>
                    <a:pt x="8" y="269"/>
                  </a:cubicBezTo>
                  <a:cubicBezTo>
                    <a:pt x="0" y="269"/>
                    <a:pt x="0" y="269"/>
                    <a:pt x="0" y="269"/>
                  </a:cubicBezTo>
                  <a:cubicBezTo>
                    <a:pt x="0" y="285"/>
                    <a:pt x="0" y="285"/>
                    <a:pt x="0" y="285"/>
                  </a:cubicBezTo>
                  <a:lnTo>
                    <a:pt x="8" y="285"/>
                  </a:lnTo>
                  <a:close/>
                  <a:moveTo>
                    <a:pt x="8" y="308"/>
                  </a:moveTo>
                  <a:cubicBezTo>
                    <a:pt x="8" y="293"/>
                    <a:pt x="8" y="293"/>
                    <a:pt x="8" y="293"/>
                  </a:cubicBezTo>
                  <a:cubicBezTo>
                    <a:pt x="0" y="293"/>
                    <a:pt x="0" y="293"/>
                    <a:pt x="0" y="293"/>
                  </a:cubicBezTo>
                  <a:cubicBezTo>
                    <a:pt x="0" y="308"/>
                    <a:pt x="0" y="308"/>
                    <a:pt x="0" y="308"/>
                  </a:cubicBezTo>
                  <a:lnTo>
                    <a:pt x="8" y="308"/>
                  </a:lnTo>
                  <a:close/>
                  <a:moveTo>
                    <a:pt x="8" y="332"/>
                  </a:moveTo>
                  <a:cubicBezTo>
                    <a:pt x="8" y="316"/>
                    <a:pt x="8" y="316"/>
                    <a:pt x="8" y="316"/>
                  </a:cubicBezTo>
                  <a:cubicBezTo>
                    <a:pt x="0" y="316"/>
                    <a:pt x="0" y="316"/>
                    <a:pt x="0" y="316"/>
                  </a:cubicBezTo>
                  <a:cubicBezTo>
                    <a:pt x="0" y="332"/>
                    <a:pt x="0" y="332"/>
                    <a:pt x="0" y="332"/>
                  </a:cubicBezTo>
                  <a:lnTo>
                    <a:pt x="8" y="332"/>
                  </a:lnTo>
                  <a:close/>
                  <a:moveTo>
                    <a:pt x="8" y="355"/>
                  </a:moveTo>
                  <a:cubicBezTo>
                    <a:pt x="8" y="340"/>
                    <a:pt x="8" y="340"/>
                    <a:pt x="8" y="340"/>
                  </a:cubicBezTo>
                  <a:cubicBezTo>
                    <a:pt x="0" y="340"/>
                    <a:pt x="0" y="340"/>
                    <a:pt x="0" y="340"/>
                  </a:cubicBezTo>
                  <a:cubicBezTo>
                    <a:pt x="0" y="355"/>
                    <a:pt x="0" y="355"/>
                    <a:pt x="0" y="355"/>
                  </a:cubicBezTo>
                  <a:lnTo>
                    <a:pt x="8" y="355"/>
                  </a:lnTo>
                  <a:close/>
                  <a:moveTo>
                    <a:pt x="8" y="379"/>
                  </a:moveTo>
                  <a:cubicBezTo>
                    <a:pt x="8" y="377"/>
                    <a:pt x="8" y="376"/>
                    <a:pt x="8" y="374"/>
                  </a:cubicBezTo>
                  <a:cubicBezTo>
                    <a:pt x="8" y="363"/>
                    <a:pt x="8" y="363"/>
                    <a:pt x="8" y="363"/>
                  </a:cubicBezTo>
                  <a:cubicBezTo>
                    <a:pt x="0" y="363"/>
                    <a:pt x="0" y="363"/>
                    <a:pt x="0" y="363"/>
                  </a:cubicBezTo>
                  <a:cubicBezTo>
                    <a:pt x="0" y="374"/>
                    <a:pt x="0" y="374"/>
                    <a:pt x="0" y="374"/>
                  </a:cubicBezTo>
                  <a:cubicBezTo>
                    <a:pt x="0" y="376"/>
                    <a:pt x="0" y="378"/>
                    <a:pt x="0" y="379"/>
                  </a:cubicBezTo>
                  <a:cubicBezTo>
                    <a:pt x="8" y="379"/>
                    <a:pt x="8" y="379"/>
                    <a:pt x="8" y="379"/>
                  </a:cubicBezTo>
                  <a:close/>
                  <a:moveTo>
                    <a:pt x="14" y="400"/>
                  </a:moveTo>
                  <a:cubicBezTo>
                    <a:pt x="12" y="395"/>
                    <a:pt x="10" y="391"/>
                    <a:pt x="9" y="386"/>
                  </a:cubicBezTo>
                  <a:cubicBezTo>
                    <a:pt x="1" y="388"/>
                    <a:pt x="1" y="388"/>
                    <a:pt x="1" y="388"/>
                  </a:cubicBezTo>
                  <a:cubicBezTo>
                    <a:pt x="3" y="393"/>
                    <a:pt x="4" y="398"/>
                    <a:pt x="7" y="403"/>
                  </a:cubicBezTo>
                  <a:cubicBezTo>
                    <a:pt x="14" y="400"/>
                    <a:pt x="14" y="400"/>
                    <a:pt x="14" y="400"/>
                  </a:cubicBezTo>
                  <a:close/>
                  <a:moveTo>
                    <a:pt x="27" y="417"/>
                  </a:moveTo>
                  <a:cubicBezTo>
                    <a:pt x="24" y="414"/>
                    <a:pt x="20" y="410"/>
                    <a:pt x="18" y="406"/>
                  </a:cubicBezTo>
                  <a:cubicBezTo>
                    <a:pt x="11" y="411"/>
                    <a:pt x="11" y="411"/>
                    <a:pt x="11" y="411"/>
                  </a:cubicBezTo>
                  <a:cubicBezTo>
                    <a:pt x="14" y="415"/>
                    <a:pt x="18" y="419"/>
                    <a:pt x="22" y="423"/>
                  </a:cubicBezTo>
                  <a:cubicBezTo>
                    <a:pt x="27" y="417"/>
                    <a:pt x="27" y="417"/>
                    <a:pt x="27" y="417"/>
                  </a:cubicBezTo>
                  <a:close/>
                  <a:moveTo>
                    <a:pt x="46" y="428"/>
                  </a:moveTo>
                  <a:cubicBezTo>
                    <a:pt x="41" y="427"/>
                    <a:pt x="37" y="424"/>
                    <a:pt x="33" y="422"/>
                  </a:cubicBezTo>
                  <a:cubicBezTo>
                    <a:pt x="29" y="428"/>
                    <a:pt x="29" y="428"/>
                    <a:pt x="29" y="428"/>
                  </a:cubicBezTo>
                  <a:cubicBezTo>
                    <a:pt x="33" y="431"/>
                    <a:pt x="38" y="434"/>
                    <a:pt x="43" y="436"/>
                  </a:cubicBezTo>
                  <a:cubicBezTo>
                    <a:pt x="46" y="428"/>
                    <a:pt x="46" y="428"/>
                    <a:pt x="46" y="428"/>
                  </a:cubicBezTo>
                  <a:close/>
                  <a:moveTo>
                    <a:pt x="68" y="432"/>
                  </a:moveTo>
                  <a:cubicBezTo>
                    <a:pt x="66" y="432"/>
                    <a:pt x="66" y="432"/>
                    <a:pt x="66" y="432"/>
                  </a:cubicBezTo>
                  <a:cubicBezTo>
                    <a:pt x="62" y="432"/>
                    <a:pt x="57" y="432"/>
                    <a:pt x="53" y="431"/>
                  </a:cubicBezTo>
                  <a:cubicBezTo>
                    <a:pt x="51" y="438"/>
                    <a:pt x="51" y="438"/>
                    <a:pt x="51" y="438"/>
                  </a:cubicBezTo>
                  <a:cubicBezTo>
                    <a:pt x="56" y="439"/>
                    <a:pt x="61" y="440"/>
                    <a:pt x="66" y="440"/>
                  </a:cubicBezTo>
                  <a:cubicBezTo>
                    <a:pt x="68" y="440"/>
                    <a:pt x="68" y="440"/>
                    <a:pt x="68" y="440"/>
                  </a:cubicBezTo>
                  <a:cubicBezTo>
                    <a:pt x="68" y="432"/>
                    <a:pt x="68" y="432"/>
                    <a:pt x="68" y="432"/>
                  </a:cubicBezTo>
                  <a:close/>
                  <a:moveTo>
                    <a:pt x="91" y="432"/>
                  </a:moveTo>
                  <a:cubicBezTo>
                    <a:pt x="76" y="432"/>
                    <a:pt x="76" y="432"/>
                    <a:pt x="76" y="432"/>
                  </a:cubicBezTo>
                  <a:cubicBezTo>
                    <a:pt x="76" y="440"/>
                    <a:pt x="76" y="440"/>
                    <a:pt x="76" y="440"/>
                  </a:cubicBezTo>
                  <a:cubicBezTo>
                    <a:pt x="91" y="440"/>
                    <a:pt x="91" y="440"/>
                    <a:pt x="91" y="440"/>
                  </a:cubicBezTo>
                  <a:lnTo>
                    <a:pt x="91" y="432"/>
                  </a:lnTo>
                  <a:close/>
                  <a:moveTo>
                    <a:pt x="115" y="432"/>
                  </a:moveTo>
                  <a:cubicBezTo>
                    <a:pt x="99" y="432"/>
                    <a:pt x="99" y="432"/>
                    <a:pt x="99" y="432"/>
                  </a:cubicBezTo>
                  <a:cubicBezTo>
                    <a:pt x="99" y="440"/>
                    <a:pt x="99" y="440"/>
                    <a:pt x="99" y="440"/>
                  </a:cubicBezTo>
                  <a:cubicBezTo>
                    <a:pt x="115" y="440"/>
                    <a:pt x="115" y="440"/>
                    <a:pt x="115" y="440"/>
                  </a:cubicBezTo>
                  <a:lnTo>
                    <a:pt x="115" y="432"/>
                  </a:lnTo>
                  <a:close/>
                  <a:moveTo>
                    <a:pt x="138" y="432"/>
                  </a:moveTo>
                  <a:cubicBezTo>
                    <a:pt x="123" y="432"/>
                    <a:pt x="123" y="432"/>
                    <a:pt x="123" y="432"/>
                  </a:cubicBezTo>
                  <a:cubicBezTo>
                    <a:pt x="123" y="440"/>
                    <a:pt x="123" y="440"/>
                    <a:pt x="123" y="440"/>
                  </a:cubicBezTo>
                  <a:cubicBezTo>
                    <a:pt x="138" y="440"/>
                    <a:pt x="138" y="440"/>
                    <a:pt x="138" y="440"/>
                  </a:cubicBezTo>
                  <a:lnTo>
                    <a:pt x="138" y="432"/>
                  </a:lnTo>
                  <a:close/>
                  <a:moveTo>
                    <a:pt x="162" y="432"/>
                  </a:moveTo>
                  <a:cubicBezTo>
                    <a:pt x="146" y="432"/>
                    <a:pt x="146" y="432"/>
                    <a:pt x="146" y="432"/>
                  </a:cubicBezTo>
                  <a:cubicBezTo>
                    <a:pt x="146" y="440"/>
                    <a:pt x="146" y="440"/>
                    <a:pt x="146" y="440"/>
                  </a:cubicBezTo>
                  <a:cubicBezTo>
                    <a:pt x="162" y="440"/>
                    <a:pt x="162" y="440"/>
                    <a:pt x="162" y="440"/>
                  </a:cubicBezTo>
                  <a:lnTo>
                    <a:pt x="162" y="432"/>
                  </a:lnTo>
                  <a:close/>
                  <a:moveTo>
                    <a:pt x="186" y="432"/>
                  </a:moveTo>
                  <a:cubicBezTo>
                    <a:pt x="170" y="432"/>
                    <a:pt x="170" y="432"/>
                    <a:pt x="170" y="432"/>
                  </a:cubicBezTo>
                  <a:cubicBezTo>
                    <a:pt x="170" y="440"/>
                    <a:pt x="170" y="440"/>
                    <a:pt x="170" y="440"/>
                  </a:cubicBezTo>
                  <a:cubicBezTo>
                    <a:pt x="186" y="440"/>
                    <a:pt x="186" y="440"/>
                    <a:pt x="186" y="440"/>
                  </a:cubicBezTo>
                  <a:lnTo>
                    <a:pt x="186" y="432"/>
                  </a:lnTo>
                  <a:close/>
                  <a:moveTo>
                    <a:pt x="209" y="432"/>
                  </a:moveTo>
                  <a:cubicBezTo>
                    <a:pt x="193" y="432"/>
                    <a:pt x="193" y="432"/>
                    <a:pt x="193" y="432"/>
                  </a:cubicBezTo>
                  <a:cubicBezTo>
                    <a:pt x="193" y="440"/>
                    <a:pt x="193" y="440"/>
                    <a:pt x="193" y="440"/>
                  </a:cubicBezTo>
                  <a:cubicBezTo>
                    <a:pt x="209" y="440"/>
                    <a:pt x="209" y="440"/>
                    <a:pt x="209" y="440"/>
                  </a:cubicBezTo>
                  <a:lnTo>
                    <a:pt x="209" y="432"/>
                  </a:lnTo>
                  <a:close/>
                  <a:moveTo>
                    <a:pt x="233" y="432"/>
                  </a:moveTo>
                  <a:cubicBezTo>
                    <a:pt x="217" y="432"/>
                    <a:pt x="217" y="432"/>
                    <a:pt x="217" y="432"/>
                  </a:cubicBezTo>
                  <a:cubicBezTo>
                    <a:pt x="217" y="440"/>
                    <a:pt x="217" y="440"/>
                    <a:pt x="217" y="440"/>
                  </a:cubicBezTo>
                  <a:cubicBezTo>
                    <a:pt x="233" y="440"/>
                    <a:pt x="233" y="440"/>
                    <a:pt x="233" y="440"/>
                  </a:cubicBezTo>
                  <a:lnTo>
                    <a:pt x="233" y="432"/>
                  </a:lnTo>
                  <a:close/>
                  <a:moveTo>
                    <a:pt x="256" y="432"/>
                  </a:moveTo>
                  <a:cubicBezTo>
                    <a:pt x="241" y="432"/>
                    <a:pt x="241" y="432"/>
                    <a:pt x="241" y="432"/>
                  </a:cubicBezTo>
                  <a:cubicBezTo>
                    <a:pt x="241" y="440"/>
                    <a:pt x="241" y="440"/>
                    <a:pt x="241" y="440"/>
                  </a:cubicBezTo>
                  <a:cubicBezTo>
                    <a:pt x="256" y="440"/>
                    <a:pt x="256" y="440"/>
                    <a:pt x="256" y="440"/>
                  </a:cubicBezTo>
                  <a:lnTo>
                    <a:pt x="256" y="432"/>
                  </a:lnTo>
                  <a:close/>
                  <a:moveTo>
                    <a:pt x="280" y="432"/>
                  </a:moveTo>
                  <a:cubicBezTo>
                    <a:pt x="264" y="432"/>
                    <a:pt x="264" y="432"/>
                    <a:pt x="264" y="432"/>
                  </a:cubicBezTo>
                  <a:cubicBezTo>
                    <a:pt x="264" y="440"/>
                    <a:pt x="264" y="440"/>
                    <a:pt x="264" y="440"/>
                  </a:cubicBezTo>
                  <a:cubicBezTo>
                    <a:pt x="280" y="440"/>
                    <a:pt x="280" y="440"/>
                    <a:pt x="280" y="440"/>
                  </a:cubicBezTo>
                  <a:lnTo>
                    <a:pt x="280" y="432"/>
                  </a:lnTo>
                  <a:close/>
                  <a:moveTo>
                    <a:pt x="303" y="432"/>
                  </a:moveTo>
                  <a:cubicBezTo>
                    <a:pt x="288" y="432"/>
                    <a:pt x="288" y="432"/>
                    <a:pt x="288" y="432"/>
                  </a:cubicBezTo>
                  <a:cubicBezTo>
                    <a:pt x="288" y="440"/>
                    <a:pt x="288" y="440"/>
                    <a:pt x="288" y="440"/>
                  </a:cubicBezTo>
                  <a:cubicBezTo>
                    <a:pt x="303" y="440"/>
                    <a:pt x="303" y="440"/>
                    <a:pt x="303" y="440"/>
                  </a:cubicBezTo>
                  <a:lnTo>
                    <a:pt x="303" y="432"/>
                  </a:lnTo>
                  <a:close/>
                  <a:moveTo>
                    <a:pt x="327" y="432"/>
                  </a:moveTo>
                  <a:cubicBezTo>
                    <a:pt x="311" y="432"/>
                    <a:pt x="311" y="432"/>
                    <a:pt x="311" y="432"/>
                  </a:cubicBezTo>
                  <a:cubicBezTo>
                    <a:pt x="311" y="440"/>
                    <a:pt x="311" y="440"/>
                    <a:pt x="311" y="440"/>
                  </a:cubicBezTo>
                  <a:cubicBezTo>
                    <a:pt x="327" y="440"/>
                    <a:pt x="327" y="440"/>
                    <a:pt x="327" y="440"/>
                  </a:cubicBezTo>
                  <a:lnTo>
                    <a:pt x="327" y="432"/>
                  </a:lnTo>
                  <a:close/>
                  <a:moveTo>
                    <a:pt x="350" y="432"/>
                  </a:moveTo>
                  <a:cubicBezTo>
                    <a:pt x="335" y="432"/>
                    <a:pt x="335" y="432"/>
                    <a:pt x="335" y="432"/>
                  </a:cubicBezTo>
                  <a:cubicBezTo>
                    <a:pt x="335" y="440"/>
                    <a:pt x="335" y="440"/>
                    <a:pt x="335" y="440"/>
                  </a:cubicBezTo>
                  <a:cubicBezTo>
                    <a:pt x="350" y="440"/>
                    <a:pt x="350" y="440"/>
                    <a:pt x="350" y="440"/>
                  </a:cubicBezTo>
                  <a:lnTo>
                    <a:pt x="350" y="432"/>
                  </a:lnTo>
                  <a:close/>
                </a:path>
              </a:pathLst>
            </a:cu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8" name="Rectangle 96"/>
            <p:cNvSpPr>
              <a:spLocks noChangeArrowheads="1"/>
            </p:cNvSpPr>
            <p:nvPr/>
          </p:nvSpPr>
          <p:spPr bwMode="auto">
            <a:xfrm>
              <a:off x="8751888" y="4154488"/>
              <a:ext cx="987425"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a:ln>
                    <a:noFill/>
                  </a:ln>
                  <a:solidFill>
                    <a:srgbClr val="00ABEC"/>
                  </a:solidFill>
                  <a:effectLst/>
                  <a:uLnTx/>
                  <a:uFillTx/>
                  <a:latin typeface="Segoe UI Light" panose="020B0502040204020203" pitchFamily="34" charset="0"/>
                </a:rPr>
                <a:t>Clean table</a:t>
              </a:r>
              <a:endParaRPr kumimoji="0" lang="en-US" altLang="en-US" sz="1800" b="0" i="0" u="none" strike="noStrike" kern="0" cap="none" spc="0" normalizeH="0" baseline="0" noProof="0">
                <a:ln>
                  <a:noFill/>
                </a:ln>
                <a:solidFill>
                  <a:schemeClr val="tx1"/>
                </a:solidFill>
                <a:effectLst/>
                <a:uLnTx/>
                <a:uFillTx/>
                <a:latin typeface="Arial" panose="020B0604020202020204" pitchFamily="34" charset="0"/>
              </a:endParaRPr>
            </a:p>
          </p:txBody>
        </p:sp>
        <p:sp>
          <p:nvSpPr>
            <p:cNvPr id="101" name="Freeform 99"/>
            <p:cNvSpPr>
              <a:spLocks noEditPoints="1"/>
            </p:cNvSpPr>
            <p:nvPr/>
          </p:nvSpPr>
          <p:spPr bwMode="auto">
            <a:xfrm>
              <a:off x="7820025" y="3265488"/>
              <a:ext cx="296863" cy="30163"/>
            </a:xfrm>
            <a:custGeom>
              <a:avLst/>
              <a:gdLst>
                <a:gd name="T0" fmla="*/ 168 w 187"/>
                <a:gd name="T1" fmla="*/ 19 h 19"/>
                <a:gd name="T2" fmla="*/ 187 w 187"/>
                <a:gd name="T3" fmla="*/ 19 h 19"/>
                <a:gd name="T4" fmla="*/ 187 w 187"/>
                <a:gd name="T5" fmla="*/ 0 h 19"/>
                <a:gd name="T6" fmla="*/ 168 w 187"/>
                <a:gd name="T7" fmla="*/ 0 h 19"/>
                <a:gd name="T8" fmla="*/ 168 w 187"/>
                <a:gd name="T9" fmla="*/ 19 h 19"/>
                <a:gd name="T10" fmla="*/ 168 w 187"/>
                <a:gd name="T11" fmla="*/ 19 h 19"/>
                <a:gd name="T12" fmla="*/ 168 w 187"/>
                <a:gd name="T13" fmla="*/ 19 h 19"/>
                <a:gd name="T14" fmla="*/ 168 w 187"/>
                <a:gd name="T15" fmla="*/ 0 h 19"/>
                <a:gd name="T16" fmla="*/ 168 w 187"/>
                <a:gd name="T17" fmla="*/ 0 h 19"/>
                <a:gd name="T18" fmla="*/ 168 w 187"/>
                <a:gd name="T19" fmla="*/ 19 h 19"/>
                <a:gd name="T20" fmla="*/ 111 w 187"/>
                <a:gd name="T21" fmla="*/ 19 h 19"/>
                <a:gd name="T22" fmla="*/ 149 w 187"/>
                <a:gd name="T23" fmla="*/ 19 h 19"/>
                <a:gd name="T24" fmla="*/ 149 w 187"/>
                <a:gd name="T25" fmla="*/ 0 h 19"/>
                <a:gd name="T26" fmla="*/ 111 w 187"/>
                <a:gd name="T27" fmla="*/ 0 h 19"/>
                <a:gd name="T28" fmla="*/ 111 w 187"/>
                <a:gd name="T29" fmla="*/ 19 h 19"/>
                <a:gd name="T30" fmla="*/ 111 w 187"/>
                <a:gd name="T31" fmla="*/ 19 h 19"/>
                <a:gd name="T32" fmla="*/ 111 w 187"/>
                <a:gd name="T33" fmla="*/ 19 h 19"/>
                <a:gd name="T34" fmla="*/ 111 w 187"/>
                <a:gd name="T35" fmla="*/ 0 h 19"/>
                <a:gd name="T36" fmla="*/ 111 w 187"/>
                <a:gd name="T37" fmla="*/ 0 h 19"/>
                <a:gd name="T38" fmla="*/ 111 w 187"/>
                <a:gd name="T39" fmla="*/ 19 h 19"/>
                <a:gd name="T40" fmla="*/ 57 w 187"/>
                <a:gd name="T41" fmla="*/ 19 h 19"/>
                <a:gd name="T42" fmla="*/ 92 w 187"/>
                <a:gd name="T43" fmla="*/ 19 h 19"/>
                <a:gd name="T44" fmla="*/ 92 w 187"/>
                <a:gd name="T45" fmla="*/ 0 h 19"/>
                <a:gd name="T46" fmla="*/ 57 w 187"/>
                <a:gd name="T47" fmla="*/ 0 h 19"/>
                <a:gd name="T48" fmla="*/ 57 w 187"/>
                <a:gd name="T49" fmla="*/ 19 h 19"/>
                <a:gd name="T50" fmla="*/ 57 w 187"/>
                <a:gd name="T51" fmla="*/ 19 h 19"/>
                <a:gd name="T52" fmla="*/ 57 w 187"/>
                <a:gd name="T53" fmla="*/ 19 h 19"/>
                <a:gd name="T54" fmla="*/ 57 w 187"/>
                <a:gd name="T55" fmla="*/ 0 h 19"/>
                <a:gd name="T56" fmla="*/ 57 w 187"/>
                <a:gd name="T57" fmla="*/ 0 h 19"/>
                <a:gd name="T58" fmla="*/ 57 w 187"/>
                <a:gd name="T59" fmla="*/ 19 h 19"/>
                <a:gd name="T60" fmla="*/ 0 w 187"/>
                <a:gd name="T61" fmla="*/ 19 h 19"/>
                <a:gd name="T62" fmla="*/ 38 w 187"/>
                <a:gd name="T63" fmla="*/ 19 h 19"/>
                <a:gd name="T64" fmla="*/ 38 w 187"/>
                <a:gd name="T65" fmla="*/ 0 h 19"/>
                <a:gd name="T66" fmla="*/ 0 w 187"/>
                <a:gd name="T67" fmla="*/ 0 h 19"/>
                <a:gd name="T68" fmla="*/ 0 w 187"/>
                <a:gd name="T6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7" h="19">
                  <a:moveTo>
                    <a:pt x="168" y="19"/>
                  </a:moveTo>
                  <a:lnTo>
                    <a:pt x="187" y="19"/>
                  </a:lnTo>
                  <a:lnTo>
                    <a:pt x="187" y="0"/>
                  </a:lnTo>
                  <a:lnTo>
                    <a:pt x="168" y="0"/>
                  </a:lnTo>
                  <a:lnTo>
                    <a:pt x="168" y="19"/>
                  </a:lnTo>
                  <a:close/>
                  <a:moveTo>
                    <a:pt x="168" y="19"/>
                  </a:moveTo>
                  <a:lnTo>
                    <a:pt x="168" y="19"/>
                  </a:lnTo>
                  <a:lnTo>
                    <a:pt x="168" y="0"/>
                  </a:lnTo>
                  <a:lnTo>
                    <a:pt x="168" y="0"/>
                  </a:lnTo>
                  <a:lnTo>
                    <a:pt x="168" y="19"/>
                  </a:lnTo>
                  <a:close/>
                  <a:moveTo>
                    <a:pt x="111" y="19"/>
                  </a:moveTo>
                  <a:lnTo>
                    <a:pt x="149" y="19"/>
                  </a:lnTo>
                  <a:lnTo>
                    <a:pt x="149" y="0"/>
                  </a:lnTo>
                  <a:lnTo>
                    <a:pt x="111" y="0"/>
                  </a:lnTo>
                  <a:lnTo>
                    <a:pt x="111" y="19"/>
                  </a:lnTo>
                  <a:close/>
                  <a:moveTo>
                    <a:pt x="111" y="19"/>
                  </a:moveTo>
                  <a:lnTo>
                    <a:pt x="111" y="19"/>
                  </a:lnTo>
                  <a:lnTo>
                    <a:pt x="111" y="0"/>
                  </a:lnTo>
                  <a:lnTo>
                    <a:pt x="111" y="0"/>
                  </a:lnTo>
                  <a:lnTo>
                    <a:pt x="111" y="19"/>
                  </a:lnTo>
                  <a:close/>
                  <a:moveTo>
                    <a:pt x="57" y="19"/>
                  </a:moveTo>
                  <a:lnTo>
                    <a:pt x="92" y="19"/>
                  </a:lnTo>
                  <a:lnTo>
                    <a:pt x="92" y="0"/>
                  </a:lnTo>
                  <a:lnTo>
                    <a:pt x="57" y="0"/>
                  </a:lnTo>
                  <a:lnTo>
                    <a:pt x="57" y="19"/>
                  </a:lnTo>
                  <a:close/>
                  <a:moveTo>
                    <a:pt x="57" y="19"/>
                  </a:moveTo>
                  <a:lnTo>
                    <a:pt x="57" y="19"/>
                  </a:lnTo>
                  <a:lnTo>
                    <a:pt x="57" y="0"/>
                  </a:lnTo>
                  <a:lnTo>
                    <a:pt x="57" y="0"/>
                  </a:lnTo>
                  <a:lnTo>
                    <a:pt x="57" y="19"/>
                  </a:lnTo>
                  <a:close/>
                  <a:moveTo>
                    <a:pt x="0" y="19"/>
                  </a:moveTo>
                  <a:lnTo>
                    <a:pt x="38" y="19"/>
                  </a:lnTo>
                  <a:lnTo>
                    <a:pt x="38" y="0"/>
                  </a:lnTo>
                  <a:lnTo>
                    <a:pt x="0" y="0"/>
                  </a:lnTo>
                  <a:lnTo>
                    <a:pt x="0" y="19"/>
                  </a:lnTo>
                  <a:close/>
                </a:path>
              </a:pathLst>
            </a:cu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2" name="Freeform 100"/>
            <p:cNvSpPr>
              <a:spLocks/>
            </p:cNvSpPr>
            <p:nvPr/>
          </p:nvSpPr>
          <p:spPr bwMode="auto">
            <a:xfrm>
              <a:off x="8094663" y="3205163"/>
              <a:ext cx="131763" cy="150813"/>
            </a:xfrm>
            <a:custGeom>
              <a:avLst/>
              <a:gdLst>
                <a:gd name="T0" fmla="*/ 0 w 83"/>
                <a:gd name="T1" fmla="*/ 95 h 95"/>
                <a:gd name="T2" fmla="*/ 83 w 83"/>
                <a:gd name="T3" fmla="*/ 47 h 95"/>
                <a:gd name="T4" fmla="*/ 0 w 83"/>
                <a:gd name="T5" fmla="*/ 0 h 95"/>
                <a:gd name="T6" fmla="*/ 0 w 83"/>
                <a:gd name="T7" fmla="*/ 95 h 95"/>
              </a:gdLst>
              <a:ahLst/>
              <a:cxnLst>
                <a:cxn ang="0">
                  <a:pos x="T0" y="T1"/>
                </a:cxn>
                <a:cxn ang="0">
                  <a:pos x="T2" y="T3"/>
                </a:cxn>
                <a:cxn ang="0">
                  <a:pos x="T4" y="T5"/>
                </a:cxn>
                <a:cxn ang="0">
                  <a:pos x="T6" y="T7"/>
                </a:cxn>
              </a:cxnLst>
              <a:rect l="0" t="0" r="r" b="b"/>
              <a:pathLst>
                <a:path w="83" h="95">
                  <a:moveTo>
                    <a:pt x="0" y="95"/>
                  </a:moveTo>
                  <a:lnTo>
                    <a:pt x="83" y="47"/>
                  </a:lnTo>
                  <a:lnTo>
                    <a:pt x="0" y="0"/>
                  </a:lnTo>
                  <a:lnTo>
                    <a:pt x="0" y="95"/>
                  </a:lnTo>
                  <a:close/>
                </a:path>
              </a:pathLst>
            </a:cu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2" name="Group 1"/>
          <p:cNvGrpSpPr/>
          <p:nvPr/>
        </p:nvGrpSpPr>
        <p:grpSpPr>
          <a:xfrm>
            <a:off x="4019550" y="2435225"/>
            <a:ext cx="3544888" cy="2012951"/>
            <a:chOff x="4019550" y="2435225"/>
            <a:chExt cx="3544888" cy="2012951"/>
          </a:xfrm>
        </p:grpSpPr>
        <p:sp>
          <p:nvSpPr>
            <p:cNvPr id="25" name="Freeform 23"/>
            <p:cNvSpPr>
              <a:spLocks/>
            </p:cNvSpPr>
            <p:nvPr/>
          </p:nvSpPr>
          <p:spPr bwMode="auto">
            <a:xfrm>
              <a:off x="5367338" y="2986088"/>
              <a:ext cx="1127125" cy="792163"/>
            </a:xfrm>
            <a:custGeom>
              <a:avLst/>
              <a:gdLst>
                <a:gd name="T0" fmla="*/ 0 w 300"/>
                <a:gd name="T1" fmla="*/ 198 h 210"/>
                <a:gd name="T2" fmla="*/ 11 w 300"/>
                <a:gd name="T3" fmla="*/ 210 h 210"/>
                <a:gd name="T4" fmla="*/ 289 w 300"/>
                <a:gd name="T5" fmla="*/ 210 h 210"/>
                <a:gd name="T6" fmla="*/ 300 w 300"/>
                <a:gd name="T7" fmla="*/ 198 h 210"/>
                <a:gd name="T8" fmla="*/ 300 w 300"/>
                <a:gd name="T9" fmla="*/ 0 h 210"/>
                <a:gd name="T10" fmla="*/ 0 w 300"/>
                <a:gd name="T11" fmla="*/ 0 h 210"/>
                <a:gd name="T12" fmla="*/ 0 w 300"/>
                <a:gd name="T13" fmla="*/ 198 h 210"/>
              </a:gdLst>
              <a:ahLst/>
              <a:cxnLst>
                <a:cxn ang="0">
                  <a:pos x="T0" y="T1"/>
                </a:cxn>
                <a:cxn ang="0">
                  <a:pos x="T2" y="T3"/>
                </a:cxn>
                <a:cxn ang="0">
                  <a:pos x="T4" y="T5"/>
                </a:cxn>
                <a:cxn ang="0">
                  <a:pos x="T6" y="T7"/>
                </a:cxn>
                <a:cxn ang="0">
                  <a:pos x="T8" y="T9"/>
                </a:cxn>
                <a:cxn ang="0">
                  <a:pos x="T10" y="T11"/>
                </a:cxn>
                <a:cxn ang="0">
                  <a:pos x="T12" y="T13"/>
                </a:cxn>
              </a:cxnLst>
              <a:rect l="0" t="0" r="r" b="b"/>
              <a:pathLst>
                <a:path w="300" h="210">
                  <a:moveTo>
                    <a:pt x="0" y="198"/>
                  </a:moveTo>
                  <a:cubicBezTo>
                    <a:pt x="0" y="204"/>
                    <a:pt x="4" y="210"/>
                    <a:pt x="11" y="210"/>
                  </a:cubicBezTo>
                  <a:cubicBezTo>
                    <a:pt x="289" y="210"/>
                    <a:pt x="289" y="210"/>
                    <a:pt x="289" y="210"/>
                  </a:cubicBezTo>
                  <a:cubicBezTo>
                    <a:pt x="295" y="210"/>
                    <a:pt x="300" y="205"/>
                    <a:pt x="300" y="198"/>
                  </a:cubicBezTo>
                  <a:cubicBezTo>
                    <a:pt x="300" y="0"/>
                    <a:pt x="300" y="0"/>
                    <a:pt x="300" y="0"/>
                  </a:cubicBezTo>
                  <a:cubicBezTo>
                    <a:pt x="0" y="0"/>
                    <a:pt x="0" y="0"/>
                    <a:pt x="0" y="0"/>
                  </a:cubicBezTo>
                  <a:cubicBezTo>
                    <a:pt x="0" y="198"/>
                    <a:pt x="0" y="198"/>
                    <a:pt x="0" y="198"/>
                  </a:cubicBezTo>
                </a:path>
              </a:pathLst>
            </a:custGeom>
            <a:solidFill>
              <a:srgbClr val="A0A1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6" name="Freeform 24"/>
            <p:cNvSpPr>
              <a:spLocks/>
            </p:cNvSpPr>
            <p:nvPr/>
          </p:nvSpPr>
          <p:spPr bwMode="auto">
            <a:xfrm>
              <a:off x="5367338" y="2811463"/>
              <a:ext cx="1127125" cy="174625"/>
            </a:xfrm>
            <a:custGeom>
              <a:avLst/>
              <a:gdLst>
                <a:gd name="T0" fmla="*/ 289 w 300"/>
                <a:gd name="T1" fmla="*/ 0 h 46"/>
                <a:gd name="T2" fmla="*/ 11 w 300"/>
                <a:gd name="T3" fmla="*/ 0 h 46"/>
                <a:gd name="T4" fmla="*/ 0 w 300"/>
                <a:gd name="T5" fmla="*/ 11 h 46"/>
                <a:gd name="T6" fmla="*/ 0 w 300"/>
                <a:gd name="T7" fmla="*/ 46 h 46"/>
                <a:gd name="T8" fmla="*/ 300 w 300"/>
                <a:gd name="T9" fmla="*/ 46 h 46"/>
                <a:gd name="T10" fmla="*/ 300 w 300"/>
                <a:gd name="T11" fmla="*/ 11 h 46"/>
                <a:gd name="T12" fmla="*/ 289 w 300"/>
                <a:gd name="T13" fmla="*/ 0 h 46"/>
              </a:gdLst>
              <a:ahLst/>
              <a:cxnLst>
                <a:cxn ang="0">
                  <a:pos x="T0" y="T1"/>
                </a:cxn>
                <a:cxn ang="0">
                  <a:pos x="T2" y="T3"/>
                </a:cxn>
                <a:cxn ang="0">
                  <a:pos x="T4" y="T5"/>
                </a:cxn>
                <a:cxn ang="0">
                  <a:pos x="T6" y="T7"/>
                </a:cxn>
                <a:cxn ang="0">
                  <a:pos x="T8" y="T9"/>
                </a:cxn>
                <a:cxn ang="0">
                  <a:pos x="T10" y="T11"/>
                </a:cxn>
                <a:cxn ang="0">
                  <a:pos x="T12" y="T13"/>
                </a:cxn>
              </a:cxnLst>
              <a:rect l="0" t="0" r="r" b="b"/>
              <a:pathLst>
                <a:path w="300" h="46">
                  <a:moveTo>
                    <a:pt x="289" y="0"/>
                  </a:moveTo>
                  <a:cubicBezTo>
                    <a:pt x="11" y="0"/>
                    <a:pt x="11" y="0"/>
                    <a:pt x="11" y="0"/>
                  </a:cubicBezTo>
                  <a:cubicBezTo>
                    <a:pt x="4" y="0"/>
                    <a:pt x="0" y="5"/>
                    <a:pt x="0" y="11"/>
                  </a:cubicBezTo>
                  <a:cubicBezTo>
                    <a:pt x="0" y="46"/>
                    <a:pt x="0" y="46"/>
                    <a:pt x="0" y="46"/>
                  </a:cubicBezTo>
                  <a:cubicBezTo>
                    <a:pt x="300" y="46"/>
                    <a:pt x="300" y="46"/>
                    <a:pt x="300" y="46"/>
                  </a:cubicBezTo>
                  <a:cubicBezTo>
                    <a:pt x="300" y="11"/>
                    <a:pt x="300" y="11"/>
                    <a:pt x="300" y="11"/>
                  </a:cubicBezTo>
                  <a:cubicBezTo>
                    <a:pt x="300" y="5"/>
                    <a:pt x="296" y="0"/>
                    <a:pt x="289" y="0"/>
                  </a:cubicBezTo>
                </a:path>
              </a:pathLst>
            </a:custGeom>
            <a:solidFill>
              <a:srgbClr val="7A7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 name="Rectangle 25"/>
            <p:cNvSpPr>
              <a:spLocks noChangeArrowheads="1"/>
            </p:cNvSpPr>
            <p:nvPr/>
          </p:nvSpPr>
          <p:spPr bwMode="auto">
            <a:xfrm>
              <a:off x="5791200" y="3057525"/>
              <a:ext cx="282575" cy="1730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8" name="Rectangle 26"/>
            <p:cNvSpPr>
              <a:spLocks noChangeArrowheads="1"/>
            </p:cNvSpPr>
            <p:nvPr/>
          </p:nvSpPr>
          <p:spPr bwMode="auto">
            <a:xfrm>
              <a:off x="5791200" y="3057525"/>
              <a:ext cx="282575" cy="17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 name="Rectangle 27"/>
            <p:cNvSpPr>
              <a:spLocks noChangeArrowheads="1"/>
            </p:cNvSpPr>
            <p:nvPr/>
          </p:nvSpPr>
          <p:spPr bwMode="auto">
            <a:xfrm>
              <a:off x="5791200" y="3290888"/>
              <a:ext cx="282575" cy="174625"/>
            </a:xfrm>
            <a:prstGeom prst="rect">
              <a:avLst/>
            </a:prstGeom>
            <a:solidFill>
              <a:srgbClr val="D333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0" name="Rectangle 28"/>
            <p:cNvSpPr>
              <a:spLocks noChangeArrowheads="1"/>
            </p:cNvSpPr>
            <p:nvPr/>
          </p:nvSpPr>
          <p:spPr bwMode="auto">
            <a:xfrm>
              <a:off x="5791200" y="3290888"/>
              <a:ext cx="282575"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1" name="Rectangle 29"/>
            <p:cNvSpPr>
              <a:spLocks noChangeArrowheads="1"/>
            </p:cNvSpPr>
            <p:nvPr/>
          </p:nvSpPr>
          <p:spPr bwMode="auto">
            <a:xfrm>
              <a:off x="6129338" y="3290888"/>
              <a:ext cx="282575" cy="174625"/>
            </a:xfrm>
            <a:prstGeom prst="rect">
              <a:avLst/>
            </a:prstGeom>
            <a:solidFill>
              <a:srgbClr val="D333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2" name="Rectangle 30"/>
            <p:cNvSpPr>
              <a:spLocks noChangeArrowheads="1"/>
            </p:cNvSpPr>
            <p:nvPr/>
          </p:nvSpPr>
          <p:spPr bwMode="auto">
            <a:xfrm>
              <a:off x="6129338" y="3057525"/>
              <a:ext cx="282575" cy="1730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3" name="Rectangle 31"/>
            <p:cNvSpPr>
              <a:spLocks noChangeArrowheads="1"/>
            </p:cNvSpPr>
            <p:nvPr/>
          </p:nvSpPr>
          <p:spPr bwMode="auto">
            <a:xfrm>
              <a:off x="5454650" y="3057525"/>
              <a:ext cx="280988" cy="1730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4" name="Rectangle 32"/>
            <p:cNvSpPr>
              <a:spLocks noChangeArrowheads="1"/>
            </p:cNvSpPr>
            <p:nvPr/>
          </p:nvSpPr>
          <p:spPr bwMode="auto">
            <a:xfrm>
              <a:off x="5454650" y="3057525"/>
              <a:ext cx="280988" cy="17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5" name="Rectangle 33"/>
            <p:cNvSpPr>
              <a:spLocks noChangeArrowheads="1"/>
            </p:cNvSpPr>
            <p:nvPr/>
          </p:nvSpPr>
          <p:spPr bwMode="auto">
            <a:xfrm>
              <a:off x="5454650" y="3290888"/>
              <a:ext cx="280988" cy="1746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6" name="Rectangle 34"/>
            <p:cNvSpPr>
              <a:spLocks noChangeArrowheads="1"/>
            </p:cNvSpPr>
            <p:nvPr/>
          </p:nvSpPr>
          <p:spPr bwMode="auto">
            <a:xfrm>
              <a:off x="5454650" y="3290888"/>
              <a:ext cx="280988"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7" name="Rectangle 35"/>
            <p:cNvSpPr>
              <a:spLocks noChangeArrowheads="1"/>
            </p:cNvSpPr>
            <p:nvPr/>
          </p:nvSpPr>
          <p:spPr bwMode="auto">
            <a:xfrm>
              <a:off x="5454650" y="3521075"/>
              <a:ext cx="280988" cy="174625"/>
            </a:xfrm>
            <a:prstGeom prst="rect">
              <a:avLst/>
            </a:prstGeom>
            <a:solidFill>
              <a:srgbClr val="D333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8" name="Rectangle 36"/>
            <p:cNvSpPr>
              <a:spLocks noChangeArrowheads="1"/>
            </p:cNvSpPr>
            <p:nvPr/>
          </p:nvSpPr>
          <p:spPr bwMode="auto">
            <a:xfrm>
              <a:off x="5454650" y="3521075"/>
              <a:ext cx="280988"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9" name="Rectangle 37"/>
            <p:cNvSpPr>
              <a:spLocks noChangeArrowheads="1"/>
            </p:cNvSpPr>
            <p:nvPr/>
          </p:nvSpPr>
          <p:spPr bwMode="auto">
            <a:xfrm>
              <a:off x="5791200" y="3521075"/>
              <a:ext cx="282575" cy="174625"/>
            </a:xfrm>
            <a:prstGeom prst="rect">
              <a:avLst/>
            </a:prstGeom>
            <a:solidFill>
              <a:srgbClr val="D333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0" name="Rectangle 38"/>
            <p:cNvSpPr>
              <a:spLocks noChangeArrowheads="1"/>
            </p:cNvSpPr>
            <p:nvPr/>
          </p:nvSpPr>
          <p:spPr bwMode="auto">
            <a:xfrm>
              <a:off x="6129338" y="3521075"/>
              <a:ext cx="282575" cy="174625"/>
            </a:xfrm>
            <a:prstGeom prst="rect">
              <a:avLst/>
            </a:prstGeom>
            <a:solidFill>
              <a:srgbClr val="D333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1" name="Freeform 39"/>
            <p:cNvSpPr>
              <a:spLocks/>
            </p:cNvSpPr>
            <p:nvPr/>
          </p:nvSpPr>
          <p:spPr bwMode="auto">
            <a:xfrm>
              <a:off x="5367338" y="2986088"/>
              <a:ext cx="822325" cy="792163"/>
            </a:xfrm>
            <a:custGeom>
              <a:avLst/>
              <a:gdLst>
                <a:gd name="T0" fmla="*/ 219 w 219"/>
                <a:gd name="T1" fmla="*/ 0 h 210"/>
                <a:gd name="T2" fmla="*/ 49 w 219"/>
                <a:gd name="T3" fmla="*/ 0 h 210"/>
                <a:gd name="T4" fmla="*/ 61 w 219"/>
                <a:gd name="T5" fmla="*/ 15 h 210"/>
                <a:gd name="T6" fmla="*/ 64 w 219"/>
                <a:gd name="T7" fmla="*/ 19 h 210"/>
                <a:gd name="T8" fmla="*/ 98 w 219"/>
                <a:gd name="T9" fmla="*/ 19 h 210"/>
                <a:gd name="T10" fmla="*/ 98 w 219"/>
                <a:gd name="T11" fmla="*/ 65 h 210"/>
                <a:gd name="T12" fmla="*/ 71 w 219"/>
                <a:gd name="T13" fmla="*/ 65 h 210"/>
                <a:gd name="T14" fmla="*/ 70 w 219"/>
                <a:gd name="T15" fmla="*/ 71 h 210"/>
                <a:gd name="T16" fmla="*/ 67 w 219"/>
                <a:gd name="T17" fmla="*/ 81 h 210"/>
                <a:gd name="T18" fmla="*/ 98 w 219"/>
                <a:gd name="T19" fmla="*/ 81 h 210"/>
                <a:gd name="T20" fmla="*/ 98 w 219"/>
                <a:gd name="T21" fmla="*/ 127 h 210"/>
                <a:gd name="T22" fmla="*/ 23 w 219"/>
                <a:gd name="T23" fmla="*/ 127 h 210"/>
                <a:gd name="T24" fmla="*/ 23 w 219"/>
                <a:gd name="T25" fmla="*/ 123 h 210"/>
                <a:gd name="T26" fmla="*/ 0 w 219"/>
                <a:gd name="T27" fmla="*/ 127 h 210"/>
                <a:gd name="T28" fmla="*/ 0 w 219"/>
                <a:gd name="T29" fmla="*/ 198 h 210"/>
                <a:gd name="T30" fmla="*/ 11 w 219"/>
                <a:gd name="T31" fmla="*/ 210 h 210"/>
                <a:gd name="T32" fmla="*/ 24 w 219"/>
                <a:gd name="T33" fmla="*/ 210 h 210"/>
                <a:gd name="T34" fmla="*/ 44 w 219"/>
                <a:gd name="T35" fmla="*/ 188 h 210"/>
                <a:gd name="T36" fmla="*/ 23 w 219"/>
                <a:gd name="T37" fmla="*/ 188 h 210"/>
                <a:gd name="T38" fmla="*/ 23 w 219"/>
                <a:gd name="T39" fmla="*/ 142 h 210"/>
                <a:gd name="T40" fmla="*/ 86 w 219"/>
                <a:gd name="T41" fmla="*/ 142 h 210"/>
                <a:gd name="T42" fmla="*/ 113 w 219"/>
                <a:gd name="T43" fmla="*/ 114 h 210"/>
                <a:gd name="T44" fmla="*/ 113 w 219"/>
                <a:gd name="T45" fmla="*/ 81 h 210"/>
                <a:gd name="T46" fmla="*/ 143 w 219"/>
                <a:gd name="T47" fmla="*/ 81 h 210"/>
                <a:gd name="T48" fmla="*/ 158 w 219"/>
                <a:gd name="T49" fmla="*/ 65 h 210"/>
                <a:gd name="T50" fmla="*/ 113 w 219"/>
                <a:gd name="T51" fmla="*/ 65 h 210"/>
                <a:gd name="T52" fmla="*/ 113 w 219"/>
                <a:gd name="T53" fmla="*/ 19 h 210"/>
                <a:gd name="T54" fmla="*/ 188 w 219"/>
                <a:gd name="T55" fmla="*/ 19 h 210"/>
                <a:gd name="T56" fmla="*/ 188 w 219"/>
                <a:gd name="T57" fmla="*/ 33 h 210"/>
                <a:gd name="T58" fmla="*/ 219 w 219"/>
                <a:gd name="T59" fmla="*/ 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19" h="210">
                  <a:moveTo>
                    <a:pt x="219" y="0"/>
                  </a:moveTo>
                  <a:cubicBezTo>
                    <a:pt x="49" y="0"/>
                    <a:pt x="49" y="0"/>
                    <a:pt x="49" y="0"/>
                  </a:cubicBezTo>
                  <a:cubicBezTo>
                    <a:pt x="53" y="4"/>
                    <a:pt x="58" y="10"/>
                    <a:pt x="61" y="15"/>
                  </a:cubicBezTo>
                  <a:cubicBezTo>
                    <a:pt x="62" y="17"/>
                    <a:pt x="63" y="18"/>
                    <a:pt x="64" y="19"/>
                  </a:cubicBezTo>
                  <a:cubicBezTo>
                    <a:pt x="98" y="19"/>
                    <a:pt x="98" y="19"/>
                    <a:pt x="98" y="19"/>
                  </a:cubicBezTo>
                  <a:cubicBezTo>
                    <a:pt x="98" y="65"/>
                    <a:pt x="98" y="65"/>
                    <a:pt x="98" y="65"/>
                  </a:cubicBezTo>
                  <a:cubicBezTo>
                    <a:pt x="71" y="65"/>
                    <a:pt x="71" y="65"/>
                    <a:pt x="71" y="65"/>
                  </a:cubicBezTo>
                  <a:cubicBezTo>
                    <a:pt x="71" y="67"/>
                    <a:pt x="70" y="69"/>
                    <a:pt x="70" y="71"/>
                  </a:cubicBezTo>
                  <a:cubicBezTo>
                    <a:pt x="69" y="75"/>
                    <a:pt x="68" y="78"/>
                    <a:pt x="67" y="81"/>
                  </a:cubicBezTo>
                  <a:cubicBezTo>
                    <a:pt x="98" y="81"/>
                    <a:pt x="98" y="81"/>
                    <a:pt x="98" y="81"/>
                  </a:cubicBezTo>
                  <a:cubicBezTo>
                    <a:pt x="98" y="127"/>
                    <a:pt x="98" y="127"/>
                    <a:pt x="98" y="127"/>
                  </a:cubicBezTo>
                  <a:cubicBezTo>
                    <a:pt x="23" y="127"/>
                    <a:pt x="23" y="127"/>
                    <a:pt x="23" y="127"/>
                  </a:cubicBezTo>
                  <a:cubicBezTo>
                    <a:pt x="23" y="123"/>
                    <a:pt x="23" y="123"/>
                    <a:pt x="23" y="123"/>
                  </a:cubicBezTo>
                  <a:cubicBezTo>
                    <a:pt x="16" y="126"/>
                    <a:pt x="8" y="127"/>
                    <a:pt x="0" y="127"/>
                  </a:cubicBezTo>
                  <a:cubicBezTo>
                    <a:pt x="0" y="198"/>
                    <a:pt x="0" y="198"/>
                    <a:pt x="0" y="198"/>
                  </a:cubicBezTo>
                  <a:cubicBezTo>
                    <a:pt x="0" y="204"/>
                    <a:pt x="6" y="210"/>
                    <a:pt x="11" y="210"/>
                  </a:cubicBezTo>
                  <a:cubicBezTo>
                    <a:pt x="24" y="210"/>
                    <a:pt x="24" y="210"/>
                    <a:pt x="24" y="210"/>
                  </a:cubicBezTo>
                  <a:cubicBezTo>
                    <a:pt x="44" y="188"/>
                    <a:pt x="44" y="188"/>
                    <a:pt x="44" y="188"/>
                  </a:cubicBezTo>
                  <a:cubicBezTo>
                    <a:pt x="23" y="188"/>
                    <a:pt x="23" y="188"/>
                    <a:pt x="23" y="188"/>
                  </a:cubicBezTo>
                  <a:cubicBezTo>
                    <a:pt x="23" y="142"/>
                    <a:pt x="23" y="142"/>
                    <a:pt x="23" y="142"/>
                  </a:cubicBezTo>
                  <a:cubicBezTo>
                    <a:pt x="86" y="142"/>
                    <a:pt x="86" y="142"/>
                    <a:pt x="86" y="142"/>
                  </a:cubicBezTo>
                  <a:cubicBezTo>
                    <a:pt x="113" y="114"/>
                    <a:pt x="113" y="114"/>
                    <a:pt x="113" y="114"/>
                  </a:cubicBezTo>
                  <a:cubicBezTo>
                    <a:pt x="113" y="81"/>
                    <a:pt x="113" y="81"/>
                    <a:pt x="113" y="81"/>
                  </a:cubicBezTo>
                  <a:cubicBezTo>
                    <a:pt x="143" y="81"/>
                    <a:pt x="143" y="81"/>
                    <a:pt x="143" y="81"/>
                  </a:cubicBezTo>
                  <a:cubicBezTo>
                    <a:pt x="158" y="65"/>
                    <a:pt x="158" y="65"/>
                    <a:pt x="158" y="65"/>
                  </a:cubicBezTo>
                  <a:cubicBezTo>
                    <a:pt x="113" y="65"/>
                    <a:pt x="113" y="65"/>
                    <a:pt x="113" y="65"/>
                  </a:cubicBezTo>
                  <a:cubicBezTo>
                    <a:pt x="113" y="19"/>
                    <a:pt x="113" y="19"/>
                    <a:pt x="113" y="19"/>
                  </a:cubicBezTo>
                  <a:cubicBezTo>
                    <a:pt x="188" y="19"/>
                    <a:pt x="188" y="19"/>
                    <a:pt x="188" y="19"/>
                  </a:cubicBezTo>
                  <a:cubicBezTo>
                    <a:pt x="188" y="33"/>
                    <a:pt x="188" y="33"/>
                    <a:pt x="188" y="33"/>
                  </a:cubicBezTo>
                  <a:cubicBezTo>
                    <a:pt x="219" y="0"/>
                    <a:pt x="219" y="0"/>
                    <a:pt x="219" y="0"/>
                  </a:cubicBezTo>
                </a:path>
              </a:pathLst>
            </a:custGeom>
            <a:solidFill>
              <a:srgbClr val="B3B4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2" name="Freeform 40"/>
            <p:cNvSpPr>
              <a:spLocks/>
            </p:cNvSpPr>
            <p:nvPr/>
          </p:nvSpPr>
          <p:spPr bwMode="auto">
            <a:xfrm>
              <a:off x="5367338" y="2811463"/>
              <a:ext cx="984250" cy="174625"/>
            </a:xfrm>
            <a:custGeom>
              <a:avLst/>
              <a:gdLst>
                <a:gd name="T0" fmla="*/ 262 w 262"/>
                <a:gd name="T1" fmla="*/ 0 h 46"/>
                <a:gd name="T2" fmla="*/ 11 w 262"/>
                <a:gd name="T3" fmla="*/ 0 h 46"/>
                <a:gd name="T4" fmla="*/ 11 w 262"/>
                <a:gd name="T5" fmla="*/ 0 h 46"/>
                <a:gd name="T6" fmla="*/ 0 w 262"/>
                <a:gd name="T7" fmla="*/ 11 h 46"/>
                <a:gd name="T8" fmla="*/ 0 w 262"/>
                <a:gd name="T9" fmla="*/ 11 h 46"/>
                <a:gd name="T10" fmla="*/ 0 w 262"/>
                <a:gd name="T11" fmla="*/ 26 h 46"/>
                <a:gd name="T12" fmla="*/ 16 w 262"/>
                <a:gd name="T13" fmla="*/ 28 h 46"/>
                <a:gd name="T14" fmla="*/ 49 w 262"/>
                <a:gd name="T15" fmla="*/ 46 h 46"/>
                <a:gd name="T16" fmla="*/ 219 w 262"/>
                <a:gd name="T17" fmla="*/ 46 h 46"/>
                <a:gd name="T18" fmla="*/ 262 w 262"/>
                <a:gd name="T19"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 h="46">
                  <a:moveTo>
                    <a:pt x="262" y="0"/>
                  </a:moveTo>
                  <a:cubicBezTo>
                    <a:pt x="11" y="0"/>
                    <a:pt x="11" y="0"/>
                    <a:pt x="11" y="0"/>
                  </a:cubicBezTo>
                  <a:cubicBezTo>
                    <a:pt x="11" y="0"/>
                    <a:pt x="11" y="0"/>
                    <a:pt x="11" y="0"/>
                  </a:cubicBezTo>
                  <a:cubicBezTo>
                    <a:pt x="6" y="0"/>
                    <a:pt x="0" y="5"/>
                    <a:pt x="0" y="11"/>
                  </a:cubicBezTo>
                  <a:cubicBezTo>
                    <a:pt x="0" y="11"/>
                    <a:pt x="0" y="11"/>
                    <a:pt x="0" y="11"/>
                  </a:cubicBezTo>
                  <a:cubicBezTo>
                    <a:pt x="0" y="26"/>
                    <a:pt x="0" y="26"/>
                    <a:pt x="0" y="26"/>
                  </a:cubicBezTo>
                  <a:cubicBezTo>
                    <a:pt x="5" y="26"/>
                    <a:pt x="11" y="27"/>
                    <a:pt x="16" y="28"/>
                  </a:cubicBezTo>
                  <a:cubicBezTo>
                    <a:pt x="28" y="31"/>
                    <a:pt x="39" y="37"/>
                    <a:pt x="49" y="46"/>
                  </a:cubicBezTo>
                  <a:cubicBezTo>
                    <a:pt x="219" y="46"/>
                    <a:pt x="219" y="46"/>
                    <a:pt x="219" y="46"/>
                  </a:cubicBezTo>
                  <a:cubicBezTo>
                    <a:pt x="262" y="0"/>
                    <a:pt x="262" y="0"/>
                    <a:pt x="262" y="0"/>
                  </a:cubicBezTo>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3" name="Freeform 41"/>
            <p:cNvSpPr>
              <a:spLocks/>
            </p:cNvSpPr>
            <p:nvPr/>
          </p:nvSpPr>
          <p:spPr bwMode="auto">
            <a:xfrm>
              <a:off x="5791200" y="3057525"/>
              <a:ext cx="282575" cy="173038"/>
            </a:xfrm>
            <a:custGeom>
              <a:avLst/>
              <a:gdLst>
                <a:gd name="T0" fmla="*/ 178 w 178"/>
                <a:gd name="T1" fmla="*/ 0 h 109"/>
                <a:gd name="T2" fmla="*/ 0 w 178"/>
                <a:gd name="T3" fmla="*/ 0 h 109"/>
                <a:gd name="T4" fmla="*/ 0 w 178"/>
                <a:gd name="T5" fmla="*/ 109 h 109"/>
                <a:gd name="T6" fmla="*/ 107 w 178"/>
                <a:gd name="T7" fmla="*/ 109 h 109"/>
                <a:gd name="T8" fmla="*/ 178 w 178"/>
                <a:gd name="T9" fmla="*/ 33 h 109"/>
                <a:gd name="T10" fmla="*/ 178 w 178"/>
                <a:gd name="T11" fmla="*/ 0 h 109"/>
              </a:gdLst>
              <a:ahLst/>
              <a:cxnLst>
                <a:cxn ang="0">
                  <a:pos x="T0" y="T1"/>
                </a:cxn>
                <a:cxn ang="0">
                  <a:pos x="T2" y="T3"/>
                </a:cxn>
                <a:cxn ang="0">
                  <a:pos x="T4" y="T5"/>
                </a:cxn>
                <a:cxn ang="0">
                  <a:pos x="T6" y="T7"/>
                </a:cxn>
                <a:cxn ang="0">
                  <a:pos x="T8" y="T9"/>
                </a:cxn>
                <a:cxn ang="0">
                  <a:pos x="T10" y="T11"/>
                </a:cxn>
              </a:cxnLst>
              <a:rect l="0" t="0" r="r" b="b"/>
              <a:pathLst>
                <a:path w="178" h="109">
                  <a:moveTo>
                    <a:pt x="178" y="0"/>
                  </a:moveTo>
                  <a:lnTo>
                    <a:pt x="0" y="0"/>
                  </a:lnTo>
                  <a:lnTo>
                    <a:pt x="0" y="109"/>
                  </a:lnTo>
                  <a:lnTo>
                    <a:pt x="107" y="109"/>
                  </a:lnTo>
                  <a:lnTo>
                    <a:pt x="178" y="33"/>
                  </a:lnTo>
                  <a:lnTo>
                    <a:pt x="17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4" name="Freeform 42"/>
            <p:cNvSpPr>
              <a:spLocks/>
            </p:cNvSpPr>
            <p:nvPr/>
          </p:nvSpPr>
          <p:spPr bwMode="auto">
            <a:xfrm>
              <a:off x="5791200" y="3057525"/>
              <a:ext cx="282575" cy="173038"/>
            </a:xfrm>
            <a:custGeom>
              <a:avLst/>
              <a:gdLst>
                <a:gd name="T0" fmla="*/ 178 w 178"/>
                <a:gd name="T1" fmla="*/ 0 h 109"/>
                <a:gd name="T2" fmla="*/ 0 w 178"/>
                <a:gd name="T3" fmla="*/ 0 h 109"/>
                <a:gd name="T4" fmla="*/ 0 w 178"/>
                <a:gd name="T5" fmla="*/ 109 h 109"/>
                <a:gd name="T6" fmla="*/ 107 w 178"/>
                <a:gd name="T7" fmla="*/ 109 h 109"/>
                <a:gd name="T8" fmla="*/ 178 w 178"/>
                <a:gd name="T9" fmla="*/ 33 h 109"/>
                <a:gd name="T10" fmla="*/ 178 w 178"/>
                <a:gd name="T11" fmla="*/ 0 h 109"/>
              </a:gdLst>
              <a:ahLst/>
              <a:cxnLst>
                <a:cxn ang="0">
                  <a:pos x="T0" y="T1"/>
                </a:cxn>
                <a:cxn ang="0">
                  <a:pos x="T2" y="T3"/>
                </a:cxn>
                <a:cxn ang="0">
                  <a:pos x="T4" y="T5"/>
                </a:cxn>
                <a:cxn ang="0">
                  <a:pos x="T6" y="T7"/>
                </a:cxn>
                <a:cxn ang="0">
                  <a:pos x="T8" y="T9"/>
                </a:cxn>
                <a:cxn ang="0">
                  <a:pos x="T10" y="T11"/>
                </a:cxn>
              </a:cxnLst>
              <a:rect l="0" t="0" r="r" b="b"/>
              <a:pathLst>
                <a:path w="178" h="109">
                  <a:moveTo>
                    <a:pt x="178" y="0"/>
                  </a:moveTo>
                  <a:lnTo>
                    <a:pt x="0" y="0"/>
                  </a:lnTo>
                  <a:lnTo>
                    <a:pt x="0" y="109"/>
                  </a:lnTo>
                  <a:lnTo>
                    <a:pt x="107" y="109"/>
                  </a:lnTo>
                  <a:lnTo>
                    <a:pt x="178" y="33"/>
                  </a:lnTo>
                  <a:lnTo>
                    <a:pt x="17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5" name="Freeform 43"/>
            <p:cNvSpPr>
              <a:spLocks/>
            </p:cNvSpPr>
            <p:nvPr/>
          </p:nvSpPr>
          <p:spPr bwMode="auto">
            <a:xfrm>
              <a:off x="5791200" y="3290888"/>
              <a:ext cx="112713" cy="125413"/>
            </a:xfrm>
            <a:custGeom>
              <a:avLst/>
              <a:gdLst>
                <a:gd name="T0" fmla="*/ 71 w 71"/>
                <a:gd name="T1" fmla="*/ 0 h 79"/>
                <a:gd name="T2" fmla="*/ 0 w 71"/>
                <a:gd name="T3" fmla="*/ 0 h 79"/>
                <a:gd name="T4" fmla="*/ 0 w 71"/>
                <a:gd name="T5" fmla="*/ 79 h 79"/>
                <a:gd name="T6" fmla="*/ 71 w 71"/>
                <a:gd name="T7" fmla="*/ 0 h 79"/>
              </a:gdLst>
              <a:ahLst/>
              <a:cxnLst>
                <a:cxn ang="0">
                  <a:pos x="T0" y="T1"/>
                </a:cxn>
                <a:cxn ang="0">
                  <a:pos x="T2" y="T3"/>
                </a:cxn>
                <a:cxn ang="0">
                  <a:pos x="T4" y="T5"/>
                </a:cxn>
                <a:cxn ang="0">
                  <a:pos x="T6" y="T7"/>
                </a:cxn>
              </a:cxnLst>
              <a:rect l="0" t="0" r="r" b="b"/>
              <a:pathLst>
                <a:path w="71" h="79">
                  <a:moveTo>
                    <a:pt x="71" y="0"/>
                  </a:moveTo>
                  <a:lnTo>
                    <a:pt x="0" y="0"/>
                  </a:lnTo>
                  <a:lnTo>
                    <a:pt x="0" y="79"/>
                  </a:lnTo>
                  <a:lnTo>
                    <a:pt x="71" y="0"/>
                  </a:lnTo>
                  <a:close/>
                </a:path>
              </a:pathLst>
            </a:custGeom>
            <a:solidFill>
              <a:srgbClr val="DC5C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6" name="Freeform 44"/>
            <p:cNvSpPr>
              <a:spLocks/>
            </p:cNvSpPr>
            <p:nvPr/>
          </p:nvSpPr>
          <p:spPr bwMode="auto">
            <a:xfrm>
              <a:off x="5791200" y="3290888"/>
              <a:ext cx="112713" cy="125413"/>
            </a:xfrm>
            <a:custGeom>
              <a:avLst/>
              <a:gdLst>
                <a:gd name="T0" fmla="*/ 71 w 71"/>
                <a:gd name="T1" fmla="*/ 0 h 79"/>
                <a:gd name="T2" fmla="*/ 0 w 71"/>
                <a:gd name="T3" fmla="*/ 0 h 79"/>
                <a:gd name="T4" fmla="*/ 0 w 71"/>
                <a:gd name="T5" fmla="*/ 79 h 79"/>
                <a:gd name="T6" fmla="*/ 71 w 71"/>
                <a:gd name="T7" fmla="*/ 0 h 79"/>
              </a:gdLst>
              <a:ahLst/>
              <a:cxnLst>
                <a:cxn ang="0">
                  <a:pos x="T0" y="T1"/>
                </a:cxn>
                <a:cxn ang="0">
                  <a:pos x="T2" y="T3"/>
                </a:cxn>
                <a:cxn ang="0">
                  <a:pos x="T4" y="T5"/>
                </a:cxn>
                <a:cxn ang="0">
                  <a:pos x="T6" y="T7"/>
                </a:cxn>
              </a:cxnLst>
              <a:rect l="0" t="0" r="r" b="b"/>
              <a:pathLst>
                <a:path w="71" h="79">
                  <a:moveTo>
                    <a:pt x="71" y="0"/>
                  </a:moveTo>
                  <a:lnTo>
                    <a:pt x="0" y="0"/>
                  </a:lnTo>
                  <a:lnTo>
                    <a:pt x="0" y="79"/>
                  </a:lnTo>
                  <a:lnTo>
                    <a:pt x="7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7" name="Freeform 45"/>
            <p:cNvSpPr>
              <a:spLocks/>
            </p:cNvSpPr>
            <p:nvPr/>
          </p:nvSpPr>
          <p:spPr bwMode="auto">
            <a:xfrm>
              <a:off x="5608638" y="3057525"/>
              <a:ext cx="127000" cy="173038"/>
            </a:xfrm>
            <a:custGeom>
              <a:avLst/>
              <a:gdLst>
                <a:gd name="T0" fmla="*/ 34 w 34"/>
                <a:gd name="T1" fmla="*/ 0 h 46"/>
                <a:gd name="T2" fmla="*/ 0 w 34"/>
                <a:gd name="T3" fmla="*/ 0 h 46"/>
                <a:gd name="T4" fmla="*/ 7 w 34"/>
                <a:gd name="T5" fmla="*/ 46 h 46"/>
                <a:gd name="T6" fmla="*/ 34 w 34"/>
                <a:gd name="T7" fmla="*/ 46 h 46"/>
                <a:gd name="T8" fmla="*/ 34 w 34"/>
                <a:gd name="T9" fmla="*/ 0 h 46"/>
              </a:gdLst>
              <a:ahLst/>
              <a:cxnLst>
                <a:cxn ang="0">
                  <a:pos x="T0" y="T1"/>
                </a:cxn>
                <a:cxn ang="0">
                  <a:pos x="T2" y="T3"/>
                </a:cxn>
                <a:cxn ang="0">
                  <a:pos x="T4" y="T5"/>
                </a:cxn>
                <a:cxn ang="0">
                  <a:pos x="T6" y="T7"/>
                </a:cxn>
                <a:cxn ang="0">
                  <a:pos x="T8" y="T9"/>
                </a:cxn>
              </a:cxnLst>
              <a:rect l="0" t="0" r="r" b="b"/>
              <a:pathLst>
                <a:path w="34" h="46">
                  <a:moveTo>
                    <a:pt x="34" y="0"/>
                  </a:moveTo>
                  <a:cubicBezTo>
                    <a:pt x="0" y="0"/>
                    <a:pt x="0" y="0"/>
                    <a:pt x="0" y="0"/>
                  </a:cubicBezTo>
                  <a:cubicBezTo>
                    <a:pt x="7" y="14"/>
                    <a:pt x="10" y="30"/>
                    <a:pt x="7" y="46"/>
                  </a:cubicBezTo>
                  <a:cubicBezTo>
                    <a:pt x="34" y="46"/>
                    <a:pt x="34" y="46"/>
                    <a:pt x="34" y="46"/>
                  </a:cubicBezTo>
                  <a:cubicBezTo>
                    <a:pt x="34" y="0"/>
                    <a:pt x="34" y="0"/>
                    <a:pt x="34"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8" name="Freeform 46"/>
            <p:cNvSpPr>
              <a:spLocks/>
            </p:cNvSpPr>
            <p:nvPr/>
          </p:nvSpPr>
          <p:spPr bwMode="auto">
            <a:xfrm>
              <a:off x="5454650" y="3290888"/>
              <a:ext cx="280988" cy="174625"/>
            </a:xfrm>
            <a:custGeom>
              <a:avLst/>
              <a:gdLst>
                <a:gd name="T0" fmla="*/ 75 w 75"/>
                <a:gd name="T1" fmla="*/ 0 h 46"/>
                <a:gd name="T2" fmla="*/ 44 w 75"/>
                <a:gd name="T3" fmla="*/ 0 h 46"/>
                <a:gd name="T4" fmla="*/ 0 w 75"/>
                <a:gd name="T5" fmla="*/ 42 h 46"/>
                <a:gd name="T6" fmla="*/ 0 w 75"/>
                <a:gd name="T7" fmla="*/ 46 h 46"/>
                <a:gd name="T8" fmla="*/ 75 w 75"/>
                <a:gd name="T9" fmla="*/ 46 h 46"/>
                <a:gd name="T10" fmla="*/ 75 w 75"/>
                <a:gd name="T11" fmla="*/ 0 h 46"/>
              </a:gdLst>
              <a:ahLst/>
              <a:cxnLst>
                <a:cxn ang="0">
                  <a:pos x="T0" y="T1"/>
                </a:cxn>
                <a:cxn ang="0">
                  <a:pos x="T2" y="T3"/>
                </a:cxn>
                <a:cxn ang="0">
                  <a:pos x="T4" y="T5"/>
                </a:cxn>
                <a:cxn ang="0">
                  <a:pos x="T6" y="T7"/>
                </a:cxn>
                <a:cxn ang="0">
                  <a:pos x="T8" y="T9"/>
                </a:cxn>
                <a:cxn ang="0">
                  <a:pos x="T10" y="T11"/>
                </a:cxn>
              </a:cxnLst>
              <a:rect l="0" t="0" r="r" b="b"/>
              <a:pathLst>
                <a:path w="75" h="46">
                  <a:moveTo>
                    <a:pt x="75" y="0"/>
                  </a:moveTo>
                  <a:cubicBezTo>
                    <a:pt x="44" y="0"/>
                    <a:pt x="44" y="0"/>
                    <a:pt x="44" y="0"/>
                  </a:cubicBezTo>
                  <a:cubicBezTo>
                    <a:pt x="36" y="20"/>
                    <a:pt x="20" y="35"/>
                    <a:pt x="0" y="42"/>
                  </a:cubicBezTo>
                  <a:cubicBezTo>
                    <a:pt x="0" y="46"/>
                    <a:pt x="0" y="46"/>
                    <a:pt x="0" y="46"/>
                  </a:cubicBezTo>
                  <a:cubicBezTo>
                    <a:pt x="75" y="46"/>
                    <a:pt x="75" y="46"/>
                    <a:pt x="75" y="46"/>
                  </a:cubicBezTo>
                  <a:cubicBezTo>
                    <a:pt x="75" y="0"/>
                    <a:pt x="75" y="0"/>
                    <a:pt x="75"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9" name="Freeform 47"/>
            <p:cNvSpPr>
              <a:spLocks/>
            </p:cNvSpPr>
            <p:nvPr/>
          </p:nvSpPr>
          <p:spPr bwMode="auto">
            <a:xfrm>
              <a:off x="5454650" y="3521075"/>
              <a:ext cx="236538" cy="174625"/>
            </a:xfrm>
            <a:custGeom>
              <a:avLst/>
              <a:gdLst>
                <a:gd name="T0" fmla="*/ 149 w 149"/>
                <a:gd name="T1" fmla="*/ 0 h 110"/>
                <a:gd name="T2" fmla="*/ 0 w 149"/>
                <a:gd name="T3" fmla="*/ 0 h 110"/>
                <a:gd name="T4" fmla="*/ 0 w 149"/>
                <a:gd name="T5" fmla="*/ 110 h 110"/>
                <a:gd name="T6" fmla="*/ 49 w 149"/>
                <a:gd name="T7" fmla="*/ 110 h 110"/>
                <a:gd name="T8" fmla="*/ 149 w 149"/>
                <a:gd name="T9" fmla="*/ 0 h 110"/>
              </a:gdLst>
              <a:ahLst/>
              <a:cxnLst>
                <a:cxn ang="0">
                  <a:pos x="T0" y="T1"/>
                </a:cxn>
                <a:cxn ang="0">
                  <a:pos x="T2" y="T3"/>
                </a:cxn>
                <a:cxn ang="0">
                  <a:pos x="T4" y="T5"/>
                </a:cxn>
                <a:cxn ang="0">
                  <a:pos x="T6" y="T7"/>
                </a:cxn>
                <a:cxn ang="0">
                  <a:pos x="T8" y="T9"/>
                </a:cxn>
              </a:cxnLst>
              <a:rect l="0" t="0" r="r" b="b"/>
              <a:pathLst>
                <a:path w="149" h="110">
                  <a:moveTo>
                    <a:pt x="149" y="0"/>
                  </a:moveTo>
                  <a:lnTo>
                    <a:pt x="0" y="0"/>
                  </a:lnTo>
                  <a:lnTo>
                    <a:pt x="0" y="110"/>
                  </a:lnTo>
                  <a:lnTo>
                    <a:pt x="49" y="110"/>
                  </a:lnTo>
                  <a:lnTo>
                    <a:pt x="149" y="0"/>
                  </a:lnTo>
                  <a:close/>
                </a:path>
              </a:pathLst>
            </a:custGeom>
            <a:solidFill>
              <a:srgbClr val="DC5C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0" name="Freeform 48"/>
            <p:cNvSpPr>
              <a:spLocks/>
            </p:cNvSpPr>
            <p:nvPr/>
          </p:nvSpPr>
          <p:spPr bwMode="auto">
            <a:xfrm>
              <a:off x="5454650" y="3521075"/>
              <a:ext cx="236538" cy="174625"/>
            </a:xfrm>
            <a:custGeom>
              <a:avLst/>
              <a:gdLst>
                <a:gd name="T0" fmla="*/ 149 w 149"/>
                <a:gd name="T1" fmla="*/ 0 h 110"/>
                <a:gd name="T2" fmla="*/ 0 w 149"/>
                <a:gd name="T3" fmla="*/ 0 h 110"/>
                <a:gd name="T4" fmla="*/ 0 w 149"/>
                <a:gd name="T5" fmla="*/ 110 h 110"/>
                <a:gd name="T6" fmla="*/ 49 w 149"/>
                <a:gd name="T7" fmla="*/ 110 h 110"/>
                <a:gd name="T8" fmla="*/ 149 w 149"/>
                <a:gd name="T9" fmla="*/ 0 h 110"/>
              </a:gdLst>
              <a:ahLst/>
              <a:cxnLst>
                <a:cxn ang="0">
                  <a:pos x="T0" y="T1"/>
                </a:cxn>
                <a:cxn ang="0">
                  <a:pos x="T2" y="T3"/>
                </a:cxn>
                <a:cxn ang="0">
                  <a:pos x="T4" y="T5"/>
                </a:cxn>
                <a:cxn ang="0">
                  <a:pos x="T6" y="T7"/>
                </a:cxn>
                <a:cxn ang="0">
                  <a:pos x="T8" y="T9"/>
                </a:cxn>
              </a:cxnLst>
              <a:rect l="0" t="0" r="r" b="b"/>
              <a:pathLst>
                <a:path w="149" h="110">
                  <a:moveTo>
                    <a:pt x="149" y="0"/>
                  </a:moveTo>
                  <a:lnTo>
                    <a:pt x="0" y="0"/>
                  </a:lnTo>
                  <a:lnTo>
                    <a:pt x="0" y="110"/>
                  </a:lnTo>
                  <a:lnTo>
                    <a:pt x="49" y="110"/>
                  </a:lnTo>
                  <a:lnTo>
                    <a:pt x="14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0" name="Freeform 78"/>
            <p:cNvSpPr>
              <a:spLocks/>
            </p:cNvSpPr>
            <p:nvPr/>
          </p:nvSpPr>
          <p:spPr bwMode="auto">
            <a:xfrm>
              <a:off x="4883150" y="2909888"/>
              <a:ext cx="766763" cy="750888"/>
            </a:xfrm>
            <a:custGeom>
              <a:avLst/>
              <a:gdLst>
                <a:gd name="T0" fmla="*/ 190 w 204"/>
                <a:gd name="T1" fmla="*/ 35 h 199"/>
                <a:gd name="T2" fmla="*/ 145 w 204"/>
                <a:gd name="T3" fmla="*/ 2 h 199"/>
                <a:gd name="T4" fmla="*/ 127 w 204"/>
                <a:gd name="T5" fmla="*/ 0 h 199"/>
                <a:gd name="T6" fmla="*/ 56 w 204"/>
                <a:gd name="T7" fmla="*/ 56 h 199"/>
                <a:gd name="T8" fmla="*/ 64 w 204"/>
                <a:gd name="T9" fmla="*/ 110 h 199"/>
                <a:gd name="T10" fmla="*/ 7 w 204"/>
                <a:gd name="T11" fmla="*/ 167 h 199"/>
                <a:gd name="T12" fmla="*/ 8 w 204"/>
                <a:gd name="T13" fmla="*/ 194 h 199"/>
                <a:gd name="T14" fmla="*/ 21 w 204"/>
                <a:gd name="T15" fmla="*/ 199 h 199"/>
                <a:gd name="T16" fmla="*/ 34 w 204"/>
                <a:gd name="T17" fmla="*/ 194 h 199"/>
                <a:gd name="T18" fmla="*/ 90 w 204"/>
                <a:gd name="T19" fmla="*/ 137 h 199"/>
                <a:gd name="T20" fmla="*/ 110 w 204"/>
                <a:gd name="T21" fmla="*/ 145 h 199"/>
                <a:gd name="T22" fmla="*/ 127 w 204"/>
                <a:gd name="T23" fmla="*/ 147 h 199"/>
                <a:gd name="T24" fmla="*/ 199 w 204"/>
                <a:gd name="T25" fmla="*/ 91 h 199"/>
                <a:gd name="T26" fmla="*/ 190 w 204"/>
                <a:gd name="T27" fmla="*/ 35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4" h="199">
                  <a:moveTo>
                    <a:pt x="190" y="35"/>
                  </a:moveTo>
                  <a:cubicBezTo>
                    <a:pt x="180" y="19"/>
                    <a:pt x="164" y="7"/>
                    <a:pt x="145" y="2"/>
                  </a:cubicBezTo>
                  <a:cubicBezTo>
                    <a:pt x="139" y="1"/>
                    <a:pt x="133" y="0"/>
                    <a:pt x="127" y="0"/>
                  </a:cubicBezTo>
                  <a:cubicBezTo>
                    <a:pt x="93" y="0"/>
                    <a:pt x="64" y="23"/>
                    <a:pt x="56" y="56"/>
                  </a:cubicBezTo>
                  <a:cubicBezTo>
                    <a:pt x="51" y="74"/>
                    <a:pt x="54" y="94"/>
                    <a:pt x="64" y="110"/>
                  </a:cubicBezTo>
                  <a:cubicBezTo>
                    <a:pt x="7" y="167"/>
                    <a:pt x="7" y="167"/>
                    <a:pt x="7" y="167"/>
                  </a:cubicBezTo>
                  <a:cubicBezTo>
                    <a:pt x="0" y="174"/>
                    <a:pt x="0" y="186"/>
                    <a:pt x="8" y="194"/>
                  </a:cubicBezTo>
                  <a:cubicBezTo>
                    <a:pt x="11" y="197"/>
                    <a:pt x="16" y="199"/>
                    <a:pt x="21" y="199"/>
                  </a:cubicBezTo>
                  <a:cubicBezTo>
                    <a:pt x="26" y="199"/>
                    <a:pt x="31" y="197"/>
                    <a:pt x="34" y="194"/>
                  </a:cubicBezTo>
                  <a:cubicBezTo>
                    <a:pt x="90" y="137"/>
                    <a:pt x="90" y="137"/>
                    <a:pt x="90" y="137"/>
                  </a:cubicBezTo>
                  <a:cubicBezTo>
                    <a:pt x="97" y="141"/>
                    <a:pt x="103" y="143"/>
                    <a:pt x="110" y="145"/>
                  </a:cubicBezTo>
                  <a:cubicBezTo>
                    <a:pt x="116" y="146"/>
                    <a:pt x="121" y="147"/>
                    <a:pt x="127" y="147"/>
                  </a:cubicBezTo>
                  <a:cubicBezTo>
                    <a:pt x="161" y="147"/>
                    <a:pt x="191" y="124"/>
                    <a:pt x="199" y="91"/>
                  </a:cubicBezTo>
                  <a:cubicBezTo>
                    <a:pt x="204" y="72"/>
                    <a:pt x="201" y="52"/>
                    <a:pt x="190" y="35"/>
                  </a:cubicBezTo>
                </a:path>
              </a:pathLst>
            </a:custGeom>
            <a:solidFill>
              <a:srgbClr val="3E3E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1" name="Freeform 79"/>
            <p:cNvSpPr>
              <a:spLocks/>
            </p:cNvSpPr>
            <p:nvPr/>
          </p:nvSpPr>
          <p:spPr bwMode="auto">
            <a:xfrm>
              <a:off x="5160963" y="2992438"/>
              <a:ext cx="401638" cy="388938"/>
            </a:xfrm>
            <a:custGeom>
              <a:avLst/>
              <a:gdLst>
                <a:gd name="T0" fmla="*/ 103 w 107"/>
                <a:gd name="T1" fmla="*/ 64 h 103"/>
                <a:gd name="T2" fmla="*/ 53 w 107"/>
                <a:gd name="T3" fmla="*/ 103 h 103"/>
                <a:gd name="T4" fmla="*/ 41 w 107"/>
                <a:gd name="T5" fmla="*/ 102 h 103"/>
                <a:gd name="T6" fmla="*/ 24 w 107"/>
                <a:gd name="T7" fmla="*/ 94 h 103"/>
                <a:gd name="T8" fmla="*/ 11 w 107"/>
                <a:gd name="T9" fmla="*/ 81 h 103"/>
                <a:gd name="T10" fmla="*/ 3 w 107"/>
                <a:gd name="T11" fmla="*/ 39 h 103"/>
                <a:gd name="T12" fmla="*/ 53 w 107"/>
                <a:gd name="T13" fmla="*/ 0 h 103"/>
                <a:gd name="T14" fmla="*/ 66 w 107"/>
                <a:gd name="T15" fmla="*/ 1 h 103"/>
                <a:gd name="T16" fmla="*/ 97 w 107"/>
                <a:gd name="T17" fmla="*/ 25 h 103"/>
                <a:gd name="T18" fmla="*/ 103 w 107"/>
                <a:gd name="T19" fmla="*/ 6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103">
                  <a:moveTo>
                    <a:pt x="103" y="64"/>
                  </a:moveTo>
                  <a:cubicBezTo>
                    <a:pt x="98" y="87"/>
                    <a:pt x="77" y="103"/>
                    <a:pt x="53" y="103"/>
                  </a:cubicBezTo>
                  <a:cubicBezTo>
                    <a:pt x="49" y="103"/>
                    <a:pt x="45" y="103"/>
                    <a:pt x="41" y="102"/>
                  </a:cubicBezTo>
                  <a:cubicBezTo>
                    <a:pt x="35" y="100"/>
                    <a:pt x="29" y="97"/>
                    <a:pt x="24" y="94"/>
                  </a:cubicBezTo>
                  <a:cubicBezTo>
                    <a:pt x="19" y="90"/>
                    <a:pt x="14" y="86"/>
                    <a:pt x="11" y="81"/>
                  </a:cubicBezTo>
                  <a:cubicBezTo>
                    <a:pt x="3" y="69"/>
                    <a:pt x="0" y="54"/>
                    <a:pt x="3" y="39"/>
                  </a:cubicBezTo>
                  <a:cubicBezTo>
                    <a:pt x="9" y="16"/>
                    <a:pt x="30" y="0"/>
                    <a:pt x="53" y="0"/>
                  </a:cubicBezTo>
                  <a:cubicBezTo>
                    <a:pt x="57" y="0"/>
                    <a:pt x="62" y="0"/>
                    <a:pt x="66" y="1"/>
                  </a:cubicBezTo>
                  <a:cubicBezTo>
                    <a:pt x="79" y="5"/>
                    <a:pt x="90" y="13"/>
                    <a:pt x="97" y="25"/>
                  </a:cubicBezTo>
                  <a:cubicBezTo>
                    <a:pt x="105" y="37"/>
                    <a:pt x="107" y="51"/>
                    <a:pt x="103" y="6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2" name="Freeform 80"/>
            <p:cNvSpPr>
              <a:spLocks noEditPoints="1"/>
            </p:cNvSpPr>
            <p:nvPr/>
          </p:nvSpPr>
          <p:spPr bwMode="auto">
            <a:xfrm>
              <a:off x="5160963" y="2997200"/>
              <a:ext cx="393700" cy="384175"/>
            </a:xfrm>
            <a:custGeom>
              <a:avLst/>
              <a:gdLst>
                <a:gd name="T0" fmla="*/ 3 w 105"/>
                <a:gd name="T1" fmla="*/ 38 h 102"/>
                <a:gd name="T2" fmla="*/ 2 w 105"/>
                <a:gd name="T3" fmla="*/ 50 h 102"/>
                <a:gd name="T4" fmla="*/ 8 w 105"/>
                <a:gd name="T5" fmla="*/ 74 h 102"/>
                <a:gd name="T6" fmla="*/ 3 w 105"/>
                <a:gd name="T7" fmla="*/ 38 h 102"/>
                <a:gd name="T8" fmla="*/ 66 w 105"/>
                <a:gd name="T9" fmla="*/ 0 h 102"/>
                <a:gd name="T10" fmla="*/ 81 w 105"/>
                <a:gd name="T11" fmla="*/ 7 h 102"/>
                <a:gd name="T12" fmla="*/ 16 w 105"/>
                <a:gd name="T13" fmla="*/ 85 h 102"/>
                <a:gd name="T14" fmla="*/ 11 w 105"/>
                <a:gd name="T15" fmla="*/ 80 h 102"/>
                <a:gd name="T16" fmla="*/ 24 w 105"/>
                <a:gd name="T17" fmla="*/ 93 h 102"/>
                <a:gd name="T18" fmla="*/ 41 w 105"/>
                <a:gd name="T19" fmla="*/ 101 h 102"/>
                <a:gd name="T20" fmla="*/ 53 w 105"/>
                <a:gd name="T21" fmla="*/ 102 h 102"/>
                <a:gd name="T22" fmla="*/ 103 w 105"/>
                <a:gd name="T23" fmla="*/ 63 h 102"/>
                <a:gd name="T24" fmla="*/ 105 w 105"/>
                <a:gd name="T25" fmla="*/ 50 h 102"/>
                <a:gd name="T26" fmla="*/ 97 w 105"/>
                <a:gd name="T27" fmla="*/ 24 h 102"/>
                <a:gd name="T28" fmla="*/ 66 w 105"/>
                <a:gd name="T29"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5" h="102">
                  <a:moveTo>
                    <a:pt x="3" y="38"/>
                  </a:moveTo>
                  <a:cubicBezTo>
                    <a:pt x="2" y="42"/>
                    <a:pt x="2" y="46"/>
                    <a:pt x="2" y="50"/>
                  </a:cubicBezTo>
                  <a:cubicBezTo>
                    <a:pt x="2" y="59"/>
                    <a:pt x="4" y="67"/>
                    <a:pt x="8" y="74"/>
                  </a:cubicBezTo>
                  <a:cubicBezTo>
                    <a:pt x="2" y="64"/>
                    <a:pt x="0" y="51"/>
                    <a:pt x="3" y="38"/>
                  </a:cubicBezTo>
                  <a:moveTo>
                    <a:pt x="66" y="0"/>
                  </a:moveTo>
                  <a:cubicBezTo>
                    <a:pt x="71" y="2"/>
                    <a:pt x="77" y="4"/>
                    <a:pt x="81" y="7"/>
                  </a:cubicBezTo>
                  <a:cubicBezTo>
                    <a:pt x="50" y="24"/>
                    <a:pt x="26" y="52"/>
                    <a:pt x="16" y="85"/>
                  </a:cubicBezTo>
                  <a:cubicBezTo>
                    <a:pt x="14" y="84"/>
                    <a:pt x="13" y="82"/>
                    <a:pt x="11" y="80"/>
                  </a:cubicBezTo>
                  <a:cubicBezTo>
                    <a:pt x="15" y="85"/>
                    <a:pt x="19" y="90"/>
                    <a:pt x="24" y="93"/>
                  </a:cubicBezTo>
                  <a:cubicBezTo>
                    <a:pt x="29" y="96"/>
                    <a:pt x="35" y="99"/>
                    <a:pt x="41" y="101"/>
                  </a:cubicBezTo>
                  <a:cubicBezTo>
                    <a:pt x="45" y="102"/>
                    <a:pt x="49" y="102"/>
                    <a:pt x="53" y="102"/>
                  </a:cubicBezTo>
                  <a:cubicBezTo>
                    <a:pt x="77" y="102"/>
                    <a:pt x="98" y="86"/>
                    <a:pt x="103" y="63"/>
                  </a:cubicBezTo>
                  <a:cubicBezTo>
                    <a:pt x="104" y="59"/>
                    <a:pt x="105" y="55"/>
                    <a:pt x="105" y="50"/>
                  </a:cubicBezTo>
                  <a:cubicBezTo>
                    <a:pt x="105" y="41"/>
                    <a:pt x="102" y="32"/>
                    <a:pt x="97" y="24"/>
                  </a:cubicBezTo>
                  <a:cubicBezTo>
                    <a:pt x="90" y="12"/>
                    <a:pt x="79" y="4"/>
                    <a:pt x="66" y="0"/>
                  </a:cubicBezTo>
                </a:path>
              </a:pathLst>
            </a:custGeom>
            <a:solidFill>
              <a:srgbClr val="EEF7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3" name="Freeform 81"/>
            <p:cNvSpPr>
              <a:spLocks noEditPoints="1"/>
            </p:cNvSpPr>
            <p:nvPr/>
          </p:nvSpPr>
          <p:spPr bwMode="auto">
            <a:xfrm>
              <a:off x="5172075" y="2992438"/>
              <a:ext cx="236538" cy="306388"/>
            </a:xfrm>
            <a:custGeom>
              <a:avLst/>
              <a:gdLst>
                <a:gd name="T0" fmla="*/ 5 w 63"/>
                <a:gd name="T1" fmla="*/ 75 h 81"/>
                <a:gd name="T2" fmla="*/ 8 w 63"/>
                <a:gd name="T3" fmla="*/ 81 h 81"/>
                <a:gd name="T4" fmla="*/ 8 w 63"/>
                <a:gd name="T5" fmla="*/ 81 h 81"/>
                <a:gd name="T6" fmla="*/ 8 w 63"/>
                <a:gd name="T7" fmla="*/ 81 h 81"/>
                <a:gd name="T8" fmla="*/ 5 w 63"/>
                <a:gd name="T9" fmla="*/ 75 h 81"/>
                <a:gd name="T10" fmla="*/ 50 w 63"/>
                <a:gd name="T11" fmla="*/ 0 h 81"/>
                <a:gd name="T12" fmla="*/ 0 w 63"/>
                <a:gd name="T13" fmla="*/ 39 h 81"/>
                <a:gd name="T14" fmla="*/ 0 w 63"/>
                <a:gd name="T15" fmla="*/ 39 h 81"/>
                <a:gd name="T16" fmla="*/ 0 w 63"/>
                <a:gd name="T17" fmla="*/ 39 h 81"/>
                <a:gd name="T18" fmla="*/ 50 w 63"/>
                <a:gd name="T19" fmla="*/ 0 h 81"/>
                <a:gd name="T20" fmla="*/ 63 w 63"/>
                <a:gd name="T21" fmla="*/ 1 h 81"/>
                <a:gd name="T22" fmla="*/ 63 w 63"/>
                <a:gd name="T23" fmla="*/ 1 h 81"/>
                <a:gd name="T24" fmla="*/ 63 w 63"/>
                <a:gd name="T25" fmla="*/ 1 h 81"/>
                <a:gd name="T26" fmla="*/ 50 w 63"/>
                <a:gd name="T2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 h="81">
                  <a:moveTo>
                    <a:pt x="5" y="75"/>
                  </a:moveTo>
                  <a:cubicBezTo>
                    <a:pt x="6" y="77"/>
                    <a:pt x="7" y="79"/>
                    <a:pt x="8" y="81"/>
                  </a:cubicBezTo>
                  <a:cubicBezTo>
                    <a:pt x="8" y="81"/>
                    <a:pt x="8" y="81"/>
                    <a:pt x="8" y="81"/>
                  </a:cubicBezTo>
                  <a:cubicBezTo>
                    <a:pt x="8" y="81"/>
                    <a:pt x="8" y="81"/>
                    <a:pt x="8" y="81"/>
                  </a:cubicBezTo>
                  <a:cubicBezTo>
                    <a:pt x="7" y="79"/>
                    <a:pt x="6" y="77"/>
                    <a:pt x="5" y="75"/>
                  </a:cubicBezTo>
                  <a:moveTo>
                    <a:pt x="50" y="0"/>
                  </a:moveTo>
                  <a:cubicBezTo>
                    <a:pt x="27" y="0"/>
                    <a:pt x="6" y="16"/>
                    <a:pt x="0" y="39"/>
                  </a:cubicBezTo>
                  <a:cubicBezTo>
                    <a:pt x="0" y="39"/>
                    <a:pt x="0" y="39"/>
                    <a:pt x="0" y="39"/>
                  </a:cubicBezTo>
                  <a:cubicBezTo>
                    <a:pt x="0" y="39"/>
                    <a:pt x="0" y="39"/>
                    <a:pt x="0" y="39"/>
                  </a:cubicBezTo>
                  <a:cubicBezTo>
                    <a:pt x="6" y="16"/>
                    <a:pt x="27" y="0"/>
                    <a:pt x="50" y="0"/>
                  </a:cubicBezTo>
                  <a:cubicBezTo>
                    <a:pt x="54" y="0"/>
                    <a:pt x="59" y="0"/>
                    <a:pt x="63" y="1"/>
                  </a:cubicBezTo>
                  <a:cubicBezTo>
                    <a:pt x="63" y="1"/>
                    <a:pt x="63" y="1"/>
                    <a:pt x="63" y="1"/>
                  </a:cubicBezTo>
                  <a:cubicBezTo>
                    <a:pt x="63" y="1"/>
                    <a:pt x="63" y="1"/>
                    <a:pt x="63" y="1"/>
                  </a:cubicBezTo>
                  <a:cubicBezTo>
                    <a:pt x="59" y="0"/>
                    <a:pt x="54" y="0"/>
                    <a:pt x="50" y="0"/>
                  </a:cubicBezTo>
                </a:path>
              </a:pathLst>
            </a:custGeom>
            <a:solidFill>
              <a:srgbClr val="4662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4" name="Freeform 82"/>
            <p:cNvSpPr>
              <a:spLocks/>
            </p:cNvSpPr>
            <p:nvPr/>
          </p:nvSpPr>
          <p:spPr bwMode="auto">
            <a:xfrm>
              <a:off x="5160963" y="2992438"/>
              <a:ext cx="304800" cy="325438"/>
            </a:xfrm>
            <a:custGeom>
              <a:avLst/>
              <a:gdLst>
                <a:gd name="T0" fmla="*/ 53 w 81"/>
                <a:gd name="T1" fmla="*/ 0 h 86"/>
                <a:gd name="T2" fmla="*/ 3 w 81"/>
                <a:gd name="T3" fmla="*/ 39 h 86"/>
                <a:gd name="T4" fmla="*/ 3 w 81"/>
                <a:gd name="T5" fmla="*/ 39 h 86"/>
                <a:gd name="T6" fmla="*/ 8 w 81"/>
                <a:gd name="T7" fmla="*/ 75 h 86"/>
                <a:gd name="T8" fmla="*/ 11 w 81"/>
                <a:gd name="T9" fmla="*/ 81 h 86"/>
                <a:gd name="T10" fmla="*/ 11 w 81"/>
                <a:gd name="T11" fmla="*/ 81 h 86"/>
                <a:gd name="T12" fmla="*/ 16 w 81"/>
                <a:gd name="T13" fmla="*/ 86 h 86"/>
                <a:gd name="T14" fmla="*/ 81 w 81"/>
                <a:gd name="T15" fmla="*/ 8 h 86"/>
                <a:gd name="T16" fmla="*/ 66 w 81"/>
                <a:gd name="T17" fmla="*/ 1 h 86"/>
                <a:gd name="T18" fmla="*/ 66 w 81"/>
                <a:gd name="T19" fmla="*/ 1 h 86"/>
                <a:gd name="T20" fmla="*/ 53 w 81"/>
                <a:gd name="T21"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1" h="86">
                  <a:moveTo>
                    <a:pt x="53" y="0"/>
                  </a:moveTo>
                  <a:cubicBezTo>
                    <a:pt x="30" y="0"/>
                    <a:pt x="9" y="16"/>
                    <a:pt x="3" y="39"/>
                  </a:cubicBezTo>
                  <a:cubicBezTo>
                    <a:pt x="3" y="39"/>
                    <a:pt x="3" y="39"/>
                    <a:pt x="3" y="39"/>
                  </a:cubicBezTo>
                  <a:cubicBezTo>
                    <a:pt x="0" y="52"/>
                    <a:pt x="2" y="65"/>
                    <a:pt x="8" y="75"/>
                  </a:cubicBezTo>
                  <a:cubicBezTo>
                    <a:pt x="9" y="77"/>
                    <a:pt x="10" y="79"/>
                    <a:pt x="11" y="81"/>
                  </a:cubicBezTo>
                  <a:cubicBezTo>
                    <a:pt x="11" y="81"/>
                    <a:pt x="11" y="81"/>
                    <a:pt x="11" y="81"/>
                  </a:cubicBezTo>
                  <a:cubicBezTo>
                    <a:pt x="13" y="83"/>
                    <a:pt x="14" y="85"/>
                    <a:pt x="16" y="86"/>
                  </a:cubicBezTo>
                  <a:cubicBezTo>
                    <a:pt x="26" y="53"/>
                    <a:pt x="50" y="25"/>
                    <a:pt x="81" y="8"/>
                  </a:cubicBezTo>
                  <a:cubicBezTo>
                    <a:pt x="77" y="5"/>
                    <a:pt x="71" y="3"/>
                    <a:pt x="66" y="1"/>
                  </a:cubicBezTo>
                  <a:cubicBezTo>
                    <a:pt x="66" y="1"/>
                    <a:pt x="66" y="1"/>
                    <a:pt x="66" y="1"/>
                  </a:cubicBezTo>
                  <a:cubicBezTo>
                    <a:pt x="62" y="0"/>
                    <a:pt x="57" y="0"/>
                    <a:pt x="53" y="0"/>
                  </a:cubicBezTo>
                </a:path>
              </a:pathLst>
            </a:custGeom>
            <a:solidFill>
              <a:srgbClr val="C1E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5" name="Freeform 83"/>
            <p:cNvSpPr>
              <a:spLocks noEditPoints="1"/>
            </p:cNvSpPr>
            <p:nvPr/>
          </p:nvSpPr>
          <p:spPr bwMode="auto">
            <a:xfrm>
              <a:off x="5100638" y="3325813"/>
              <a:ext cx="120650" cy="120650"/>
            </a:xfrm>
            <a:custGeom>
              <a:avLst/>
              <a:gdLst>
                <a:gd name="T0" fmla="*/ 32 w 32"/>
                <a:gd name="T1" fmla="*/ 27 h 32"/>
                <a:gd name="T2" fmla="*/ 27 w 32"/>
                <a:gd name="T3" fmla="*/ 32 h 32"/>
                <a:gd name="T4" fmla="*/ 27 w 32"/>
                <a:gd name="T5" fmla="*/ 32 h 32"/>
                <a:gd name="T6" fmla="*/ 32 w 32"/>
                <a:gd name="T7" fmla="*/ 27 h 32"/>
                <a:gd name="T8" fmla="*/ 6 w 32"/>
                <a:gd name="T9" fmla="*/ 0 h 32"/>
                <a:gd name="T10" fmla="*/ 0 w 32"/>
                <a:gd name="T11" fmla="*/ 6 h 32"/>
                <a:gd name="T12" fmla="*/ 0 w 32"/>
                <a:gd name="T13" fmla="*/ 6 h 32"/>
                <a:gd name="T14" fmla="*/ 0 w 32"/>
                <a:gd name="T15" fmla="*/ 6 h 32"/>
                <a:gd name="T16" fmla="*/ 6 w 32"/>
                <a:gd name="T17" fmla="*/ 0 h 32"/>
                <a:gd name="T18" fmla="*/ 6 w 32"/>
                <a:gd name="T1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32" y="27"/>
                  </a:moveTo>
                  <a:cubicBezTo>
                    <a:pt x="27" y="32"/>
                    <a:pt x="27" y="32"/>
                    <a:pt x="27" y="32"/>
                  </a:cubicBezTo>
                  <a:cubicBezTo>
                    <a:pt x="27" y="32"/>
                    <a:pt x="27" y="32"/>
                    <a:pt x="27" y="32"/>
                  </a:cubicBezTo>
                  <a:cubicBezTo>
                    <a:pt x="32" y="27"/>
                    <a:pt x="32" y="27"/>
                    <a:pt x="32" y="27"/>
                  </a:cubicBezTo>
                  <a:moveTo>
                    <a:pt x="6" y="0"/>
                  </a:moveTo>
                  <a:cubicBezTo>
                    <a:pt x="0" y="6"/>
                    <a:pt x="0" y="6"/>
                    <a:pt x="0" y="6"/>
                  </a:cubicBezTo>
                  <a:cubicBezTo>
                    <a:pt x="0" y="6"/>
                    <a:pt x="0" y="6"/>
                    <a:pt x="0" y="6"/>
                  </a:cubicBezTo>
                  <a:cubicBezTo>
                    <a:pt x="0" y="6"/>
                    <a:pt x="0" y="6"/>
                    <a:pt x="0" y="6"/>
                  </a:cubicBezTo>
                  <a:cubicBezTo>
                    <a:pt x="6" y="0"/>
                    <a:pt x="6" y="0"/>
                    <a:pt x="6" y="0"/>
                  </a:cubicBezTo>
                  <a:cubicBezTo>
                    <a:pt x="6" y="0"/>
                    <a:pt x="6" y="0"/>
                    <a:pt x="6" y="0"/>
                  </a:cubicBezTo>
                </a:path>
              </a:pathLst>
            </a:custGeom>
            <a:solidFill>
              <a:srgbClr val="8E8E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6" name="Freeform 84"/>
            <p:cNvSpPr>
              <a:spLocks/>
            </p:cNvSpPr>
            <p:nvPr/>
          </p:nvSpPr>
          <p:spPr bwMode="auto">
            <a:xfrm>
              <a:off x="5100638" y="3325813"/>
              <a:ext cx="120650" cy="120650"/>
            </a:xfrm>
            <a:custGeom>
              <a:avLst/>
              <a:gdLst>
                <a:gd name="T0" fmla="*/ 6 w 32"/>
                <a:gd name="T1" fmla="*/ 0 h 32"/>
                <a:gd name="T2" fmla="*/ 6 w 32"/>
                <a:gd name="T3" fmla="*/ 0 h 32"/>
                <a:gd name="T4" fmla="*/ 6 w 32"/>
                <a:gd name="T5" fmla="*/ 0 h 32"/>
                <a:gd name="T6" fmla="*/ 0 w 32"/>
                <a:gd name="T7" fmla="*/ 6 h 32"/>
                <a:gd name="T8" fmla="*/ 2 w 32"/>
                <a:gd name="T9" fmla="*/ 9 h 32"/>
                <a:gd name="T10" fmla="*/ 23 w 32"/>
                <a:gd name="T11" fmla="*/ 31 h 32"/>
                <a:gd name="T12" fmla="*/ 27 w 32"/>
                <a:gd name="T13" fmla="*/ 32 h 32"/>
                <a:gd name="T14" fmla="*/ 32 w 32"/>
                <a:gd name="T15" fmla="*/ 27 h 32"/>
                <a:gd name="T16" fmla="*/ 28 w 32"/>
                <a:gd name="T17" fmla="*/ 24 h 32"/>
                <a:gd name="T18" fmla="*/ 9 w 32"/>
                <a:gd name="T19" fmla="*/ 5 h 32"/>
                <a:gd name="T20" fmla="*/ 6 w 32"/>
                <a:gd name="T21"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32">
                  <a:moveTo>
                    <a:pt x="6" y="0"/>
                  </a:moveTo>
                  <a:cubicBezTo>
                    <a:pt x="6" y="0"/>
                    <a:pt x="6" y="0"/>
                    <a:pt x="6" y="0"/>
                  </a:cubicBezTo>
                  <a:cubicBezTo>
                    <a:pt x="6" y="0"/>
                    <a:pt x="6" y="0"/>
                    <a:pt x="6" y="0"/>
                  </a:cubicBezTo>
                  <a:cubicBezTo>
                    <a:pt x="0" y="6"/>
                    <a:pt x="0" y="6"/>
                    <a:pt x="0" y="6"/>
                  </a:cubicBezTo>
                  <a:cubicBezTo>
                    <a:pt x="1" y="7"/>
                    <a:pt x="1" y="8"/>
                    <a:pt x="2" y="9"/>
                  </a:cubicBezTo>
                  <a:cubicBezTo>
                    <a:pt x="8" y="18"/>
                    <a:pt x="15" y="25"/>
                    <a:pt x="23" y="31"/>
                  </a:cubicBezTo>
                  <a:cubicBezTo>
                    <a:pt x="24" y="31"/>
                    <a:pt x="26" y="32"/>
                    <a:pt x="27" y="32"/>
                  </a:cubicBezTo>
                  <a:cubicBezTo>
                    <a:pt x="32" y="27"/>
                    <a:pt x="32" y="27"/>
                    <a:pt x="32" y="27"/>
                  </a:cubicBezTo>
                  <a:cubicBezTo>
                    <a:pt x="31" y="26"/>
                    <a:pt x="29" y="25"/>
                    <a:pt x="28" y="24"/>
                  </a:cubicBezTo>
                  <a:cubicBezTo>
                    <a:pt x="20" y="19"/>
                    <a:pt x="14" y="13"/>
                    <a:pt x="9" y="5"/>
                  </a:cubicBezTo>
                  <a:cubicBezTo>
                    <a:pt x="8" y="3"/>
                    <a:pt x="7" y="2"/>
                    <a:pt x="6" y="0"/>
                  </a:cubicBezTo>
                </a:path>
              </a:pathLst>
            </a:custGeom>
            <a:solidFill>
              <a:srgbClr val="2E2E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7" name="Freeform 85"/>
            <p:cNvSpPr>
              <a:spLocks/>
            </p:cNvSpPr>
            <p:nvPr/>
          </p:nvSpPr>
          <p:spPr bwMode="auto">
            <a:xfrm>
              <a:off x="4487863" y="2562225"/>
              <a:ext cx="225425" cy="400050"/>
            </a:xfrm>
            <a:custGeom>
              <a:avLst/>
              <a:gdLst>
                <a:gd name="T0" fmla="*/ 58 w 60"/>
                <a:gd name="T1" fmla="*/ 56 h 106"/>
                <a:gd name="T2" fmla="*/ 58 w 60"/>
                <a:gd name="T3" fmla="*/ 49 h 106"/>
                <a:gd name="T4" fmla="*/ 49 w 60"/>
                <a:gd name="T5" fmla="*/ 40 h 106"/>
                <a:gd name="T6" fmla="*/ 9 w 60"/>
                <a:gd name="T7" fmla="*/ 2 h 106"/>
                <a:gd name="T8" fmla="*/ 3 w 60"/>
                <a:gd name="T9" fmla="*/ 2 h 106"/>
                <a:gd name="T10" fmla="*/ 3 w 60"/>
                <a:gd name="T11" fmla="*/ 8 h 106"/>
                <a:gd name="T12" fmla="*/ 45 w 60"/>
                <a:gd name="T13" fmla="*/ 49 h 106"/>
                <a:gd name="T14" fmla="*/ 45 w 60"/>
                <a:gd name="T15" fmla="*/ 56 h 106"/>
                <a:gd name="T16" fmla="*/ 2 w 60"/>
                <a:gd name="T17" fmla="*/ 98 h 106"/>
                <a:gd name="T18" fmla="*/ 2 w 60"/>
                <a:gd name="T19" fmla="*/ 105 h 106"/>
                <a:gd name="T20" fmla="*/ 8 w 60"/>
                <a:gd name="T21" fmla="*/ 105 h 106"/>
                <a:gd name="T22" fmla="*/ 48 w 60"/>
                <a:gd name="T23" fmla="*/ 66 h 106"/>
                <a:gd name="T24" fmla="*/ 48 w 60"/>
                <a:gd name="T25" fmla="*/ 65 h 106"/>
                <a:gd name="T26" fmla="*/ 58 w 60"/>
                <a:gd name="T27" fmla="*/ 5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0" h="106">
                  <a:moveTo>
                    <a:pt x="58" y="56"/>
                  </a:moveTo>
                  <a:cubicBezTo>
                    <a:pt x="60" y="54"/>
                    <a:pt x="59" y="51"/>
                    <a:pt x="58" y="49"/>
                  </a:cubicBezTo>
                  <a:cubicBezTo>
                    <a:pt x="49" y="40"/>
                    <a:pt x="49" y="40"/>
                    <a:pt x="49" y="40"/>
                  </a:cubicBezTo>
                  <a:cubicBezTo>
                    <a:pt x="9" y="2"/>
                    <a:pt x="9" y="2"/>
                    <a:pt x="9" y="2"/>
                  </a:cubicBezTo>
                  <a:cubicBezTo>
                    <a:pt x="8" y="0"/>
                    <a:pt x="5" y="0"/>
                    <a:pt x="3" y="2"/>
                  </a:cubicBezTo>
                  <a:cubicBezTo>
                    <a:pt x="1" y="4"/>
                    <a:pt x="1" y="7"/>
                    <a:pt x="3" y="8"/>
                  </a:cubicBezTo>
                  <a:cubicBezTo>
                    <a:pt x="45" y="49"/>
                    <a:pt x="45" y="49"/>
                    <a:pt x="45" y="49"/>
                  </a:cubicBezTo>
                  <a:cubicBezTo>
                    <a:pt x="46" y="51"/>
                    <a:pt x="46" y="54"/>
                    <a:pt x="45" y="56"/>
                  </a:cubicBezTo>
                  <a:cubicBezTo>
                    <a:pt x="2" y="98"/>
                    <a:pt x="2" y="98"/>
                    <a:pt x="2" y="98"/>
                  </a:cubicBezTo>
                  <a:cubicBezTo>
                    <a:pt x="0" y="100"/>
                    <a:pt x="0" y="103"/>
                    <a:pt x="2" y="105"/>
                  </a:cubicBezTo>
                  <a:cubicBezTo>
                    <a:pt x="4" y="106"/>
                    <a:pt x="7" y="106"/>
                    <a:pt x="8" y="105"/>
                  </a:cubicBezTo>
                  <a:cubicBezTo>
                    <a:pt x="48" y="66"/>
                    <a:pt x="48" y="66"/>
                    <a:pt x="48" y="66"/>
                  </a:cubicBezTo>
                  <a:cubicBezTo>
                    <a:pt x="48" y="65"/>
                    <a:pt x="48" y="65"/>
                    <a:pt x="48" y="65"/>
                  </a:cubicBezTo>
                  <a:lnTo>
                    <a:pt x="58" y="56"/>
                  </a:lnTo>
                  <a:close/>
                </a:path>
              </a:pathLst>
            </a:custGeom>
            <a:solidFill>
              <a:srgbClr val="3999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8" name="Freeform 86"/>
            <p:cNvSpPr>
              <a:spLocks/>
            </p:cNvSpPr>
            <p:nvPr/>
          </p:nvSpPr>
          <p:spPr bwMode="auto">
            <a:xfrm>
              <a:off x="4019550" y="2562225"/>
              <a:ext cx="220663" cy="400050"/>
            </a:xfrm>
            <a:custGeom>
              <a:avLst/>
              <a:gdLst>
                <a:gd name="T0" fmla="*/ 1 w 59"/>
                <a:gd name="T1" fmla="*/ 56 h 106"/>
                <a:gd name="T2" fmla="*/ 1 w 59"/>
                <a:gd name="T3" fmla="*/ 49 h 106"/>
                <a:gd name="T4" fmla="*/ 10 w 59"/>
                <a:gd name="T5" fmla="*/ 40 h 106"/>
                <a:gd name="T6" fmla="*/ 50 w 59"/>
                <a:gd name="T7" fmla="*/ 2 h 106"/>
                <a:gd name="T8" fmla="*/ 56 w 59"/>
                <a:gd name="T9" fmla="*/ 2 h 106"/>
                <a:gd name="T10" fmla="*/ 56 w 59"/>
                <a:gd name="T11" fmla="*/ 8 h 106"/>
                <a:gd name="T12" fmla="*/ 16 w 59"/>
                <a:gd name="T13" fmla="*/ 49 h 106"/>
                <a:gd name="T14" fmla="*/ 16 w 59"/>
                <a:gd name="T15" fmla="*/ 56 h 106"/>
                <a:gd name="T16" fmla="*/ 57 w 59"/>
                <a:gd name="T17" fmla="*/ 98 h 106"/>
                <a:gd name="T18" fmla="*/ 57 w 59"/>
                <a:gd name="T19" fmla="*/ 105 h 106"/>
                <a:gd name="T20" fmla="*/ 51 w 59"/>
                <a:gd name="T21" fmla="*/ 105 h 106"/>
                <a:gd name="T22" fmla="*/ 11 w 59"/>
                <a:gd name="T23" fmla="*/ 66 h 106"/>
                <a:gd name="T24" fmla="*/ 10 w 59"/>
                <a:gd name="T25" fmla="*/ 66 h 106"/>
                <a:gd name="T26" fmla="*/ 1 w 59"/>
                <a:gd name="T27" fmla="*/ 5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9" h="106">
                  <a:moveTo>
                    <a:pt x="1" y="56"/>
                  </a:moveTo>
                  <a:cubicBezTo>
                    <a:pt x="0" y="54"/>
                    <a:pt x="0" y="51"/>
                    <a:pt x="1" y="49"/>
                  </a:cubicBezTo>
                  <a:cubicBezTo>
                    <a:pt x="10" y="40"/>
                    <a:pt x="10" y="40"/>
                    <a:pt x="10" y="40"/>
                  </a:cubicBezTo>
                  <a:cubicBezTo>
                    <a:pt x="50" y="2"/>
                    <a:pt x="50" y="2"/>
                    <a:pt x="50" y="2"/>
                  </a:cubicBezTo>
                  <a:cubicBezTo>
                    <a:pt x="52" y="0"/>
                    <a:pt x="54" y="0"/>
                    <a:pt x="56" y="2"/>
                  </a:cubicBezTo>
                  <a:cubicBezTo>
                    <a:pt x="58" y="4"/>
                    <a:pt x="59" y="7"/>
                    <a:pt x="56" y="8"/>
                  </a:cubicBezTo>
                  <a:cubicBezTo>
                    <a:pt x="16" y="49"/>
                    <a:pt x="16" y="49"/>
                    <a:pt x="16" y="49"/>
                  </a:cubicBezTo>
                  <a:cubicBezTo>
                    <a:pt x="14" y="51"/>
                    <a:pt x="14" y="54"/>
                    <a:pt x="16" y="56"/>
                  </a:cubicBezTo>
                  <a:cubicBezTo>
                    <a:pt x="57" y="98"/>
                    <a:pt x="57" y="98"/>
                    <a:pt x="57" y="98"/>
                  </a:cubicBezTo>
                  <a:cubicBezTo>
                    <a:pt x="59" y="100"/>
                    <a:pt x="59" y="103"/>
                    <a:pt x="57" y="105"/>
                  </a:cubicBezTo>
                  <a:cubicBezTo>
                    <a:pt x="55" y="106"/>
                    <a:pt x="52" y="106"/>
                    <a:pt x="51" y="105"/>
                  </a:cubicBezTo>
                  <a:cubicBezTo>
                    <a:pt x="11" y="66"/>
                    <a:pt x="11" y="66"/>
                    <a:pt x="11" y="66"/>
                  </a:cubicBezTo>
                  <a:cubicBezTo>
                    <a:pt x="10" y="66"/>
                    <a:pt x="10" y="66"/>
                    <a:pt x="10" y="66"/>
                  </a:cubicBezTo>
                  <a:lnTo>
                    <a:pt x="1" y="56"/>
                  </a:lnTo>
                  <a:close/>
                </a:path>
              </a:pathLst>
            </a:custGeom>
            <a:solidFill>
              <a:srgbClr val="3999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9" name="Freeform 87"/>
            <p:cNvSpPr>
              <a:spLocks/>
            </p:cNvSpPr>
            <p:nvPr/>
          </p:nvSpPr>
          <p:spPr bwMode="auto">
            <a:xfrm>
              <a:off x="4210050" y="2449513"/>
              <a:ext cx="327025" cy="638175"/>
            </a:xfrm>
            <a:custGeom>
              <a:avLst/>
              <a:gdLst>
                <a:gd name="T0" fmla="*/ 204 w 206"/>
                <a:gd name="T1" fmla="*/ 0 h 402"/>
                <a:gd name="T2" fmla="*/ 71 w 206"/>
                <a:gd name="T3" fmla="*/ 0 h 402"/>
                <a:gd name="T4" fmla="*/ 0 w 206"/>
                <a:gd name="T5" fmla="*/ 202 h 402"/>
                <a:gd name="T6" fmla="*/ 88 w 206"/>
                <a:gd name="T7" fmla="*/ 202 h 402"/>
                <a:gd name="T8" fmla="*/ 19 w 206"/>
                <a:gd name="T9" fmla="*/ 402 h 402"/>
                <a:gd name="T10" fmla="*/ 206 w 206"/>
                <a:gd name="T11" fmla="*/ 136 h 402"/>
                <a:gd name="T12" fmla="*/ 116 w 206"/>
                <a:gd name="T13" fmla="*/ 136 h 402"/>
                <a:gd name="T14" fmla="*/ 204 w 206"/>
                <a:gd name="T15" fmla="*/ 0 h 4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6" h="402">
                  <a:moveTo>
                    <a:pt x="204" y="0"/>
                  </a:moveTo>
                  <a:lnTo>
                    <a:pt x="71" y="0"/>
                  </a:lnTo>
                  <a:lnTo>
                    <a:pt x="0" y="202"/>
                  </a:lnTo>
                  <a:lnTo>
                    <a:pt x="88" y="202"/>
                  </a:lnTo>
                  <a:lnTo>
                    <a:pt x="19" y="402"/>
                  </a:lnTo>
                  <a:lnTo>
                    <a:pt x="206" y="136"/>
                  </a:lnTo>
                  <a:lnTo>
                    <a:pt x="116" y="136"/>
                  </a:lnTo>
                  <a:lnTo>
                    <a:pt x="204" y="0"/>
                  </a:lnTo>
                  <a:close/>
                </a:path>
              </a:pathLst>
            </a:custGeom>
            <a:solidFill>
              <a:srgbClr val="FCD1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0" name="Freeform 88"/>
            <p:cNvSpPr>
              <a:spLocks/>
            </p:cNvSpPr>
            <p:nvPr/>
          </p:nvSpPr>
          <p:spPr bwMode="auto">
            <a:xfrm>
              <a:off x="4210050" y="2449513"/>
              <a:ext cx="327025" cy="638175"/>
            </a:xfrm>
            <a:custGeom>
              <a:avLst/>
              <a:gdLst>
                <a:gd name="T0" fmla="*/ 204 w 206"/>
                <a:gd name="T1" fmla="*/ 0 h 402"/>
                <a:gd name="T2" fmla="*/ 71 w 206"/>
                <a:gd name="T3" fmla="*/ 0 h 402"/>
                <a:gd name="T4" fmla="*/ 0 w 206"/>
                <a:gd name="T5" fmla="*/ 202 h 402"/>
                <a:gd name="T6" fmla="*/ 88 w 206"/>
                <a:gd name="T7" fmla="*/ 202 h 402"/>
                <a:gd name="T8" fmla="*/ 19 w 206"/>
                <a:gd name="T9" fmla="*/ 402 h 402"/>
                <a:gd name="T10" fmla="*/ 206 w 206"/>
                <a:gd name="T11" fmla="*/ 136 h 402"/>
                <a:gd name="T12" fmla="*/ 116 w 206"/>
                <a:gd name="T13" fmla="*/ 136 h 402"/>
                <a:gd name="T14" fmla="*/ 204 w 206"/>
                <a:gd name="T15" fmla="*/ 0 h 4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6" h="402">
                  <a:moveTo>
                    <a:pt x="204" y="0"/>
                  </a:moveTo>
                  <a:lnTo>
                    <a:pt x="71" y="0"/>
                  </a:lnTo>
                  <a:lnTo>
                    <a:pt x="0" y="202"/>
                  </a:lnTo>
                  <a:lnTo>
                    <a:pt x="88" y="202"/>
                  </a:lnTo>
                  <a:lnTo>
                    <a:pt x="19" y="402"/>
                  </a:lnTo>
                  <a:lnTo>
                    <a:pt x="206" y="136"/>
                  </a:lnTo>
                  <a:lnTo>
                    <a:pt x="116" y="136"/>
                  </a:lnTo>
                  <a:lnTo>
                    <a:pt x="20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1" name="Freeform 89"/>
            <p:cNvSpPr>
              <a:spLocks/>
            </p:cNvSpPr>
            <p:nvPr/>
          </p:nvSpPr>
          <p:spPr bwMode="auto">
            <a:xfrm>
              <a:off x="4240213" y="2449513"/>
              <a:ext cx="296863" cy="638175"/>
            </a:xfrm>
            <a:custGeom>
              <a:avLst/>
              <a:gdLst>
                <a:gd name="T0" fmla="*/ 185 w 187"/>
                <a:gd name="T1" fmla="*/ 0 h 402"/>
                <a:gd name="T2" fmla="*/ 116 w 187"/>
                <a:gd name="T3" fmla="*/ 0 h 402"/>
                <a:gd name="T4" fmla="*/ 43 w 187"/>
                <a:gd name="T5" fmla="*/ 169 h 402"/>
                <a:gd name="T6" fmla="*/ 128 w 187"/>
                <a:gd name="T7" fmla="*/ 169 h 402"/>
                <a:gd name="T8" fmla="*/ 0 w 187"/>
                <a:gd name="T9" fmla="*/ 402 h 402"/>
                <a:gd name="T10" fmla="*/ 187 w 187"/>
                <a:gd name="T11" fmla="*/ 136 h 402"/>
                <a:gd name="T12" fmla="*/ 97 w 187"/>
                <a:gd name="T13" fmla="*/ 136 h 402"/>
                <a:gd name="T14" fmla="*/ 185 w 187"/>
                <a:gd name="T15" fmla="*/ 0 h 4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 h="402">
                  <a:moveTo>
                    <a:pt x="185" y="0"/>
                  </a:moveTo>
                  <a:lnTo>
                    <a:pt x="116" y="0"/>
                  </a:lnTo>
                  <a:lnTo>
                    <a:pt x="43" y="169"/>
                  </a:lnTo>
                  <a:lnTo>
                    <a:pt x="128" y="169"/>
                  </a:lnTo>
                  <a:lnTo>
                    <a:pt x="0" y="402"/>
                  </a:lnTo>
                  <a:lnTo>
                    <a:pt x="187" y="136"/>
                  </a:lnTo>
                  <a:lnTo>
                    <a:pt x="97" y="136"/>
                  </a:lnTo>
                  <a:lnTo>
                    <a:pt x="185" y="0"/>
                  </a:lnTo>
                  <a:close/>
                </a:path>
              </a:pathLst>
            </a:custGeom>
            <a:solidFill>
              <a:srgbClr val="FDBC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2" name="Freeform 90"/>
            <p:cNvSpPr>
              <a:spLocks/>
            </p:cNvSpPr>
            <p:nvPr/>
          </p:nvSpPr>
          <p:spPr bwMode="auto">
            <a:xfrm>
              <a:off x="4240213" y="2449513"/>
              <a:ext cx="296863" cy="638175"/>
            </a:xfrm>
            <a:custGeom>
              <a:avLst/>
              <a:gdLst>
                <a:gd name="T0" fmla="*/ 185 w 187"/>
                <a:gd name="T1" fmla="*/ 0 h 402"/>
                <a:gd name="T2" fmla="*/ 116 w 187"/>
                <a:gd name="T3" fmla="*/ 0 h 402"/>
                <a:gd name="T4" fmla="*/ 43 w 187"/>
                <a:gd name="T5" fmla="*/ 169 h 402"/>
                <a:gd name="T6" fmla="*/ 128 w 187"/>
                <a:gd name="T7" fmla="*/ 169 h 402"/>
                <a:gd name="T8" fmla="*/ 0 w 187"/>
                <a:gd name="T9" fmla="*/ 402 h 402"/>
                <a:gd name="T10" fmla="*/ 187 w 187"/>
                <a:gd name="T11" fmla="*/ 136 h 402"/>
                <a:gd name="T12" fmla="*/ 97 w 187"/>
                <a:gd name="T13" fmla="*/ 136 h 402"/>
                <a:gd name="T14" fmla="*/ 185 w 187"/>
                <a:gd name="T15" fmla="*/ 0 h 4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 h="402">
                  <a:moveTo>
                    <a:pt x="185" y="0"/>
                  </a:moveTo>
                  <a:lnTo>
                    <a:pt x="116" y="0"/>
                  </a:lnTo>
                  <a:lnTo>
                    <a:pt x="43" y="169"/>
                  </a:lnTo>
                  <a:lnTo>
                    <a:pt x="128" y="169"/>
                  </a:lnTo>
                  <a:lnTo>
                    <a:pt x="0" y="402"/>
                  </a:lnTo>
                  <a:lnTo>
                    <a:pt x="187" y="136"/>
                  </a:lnTo>
                  <a:lnTo>
                    <a:pt x="97" y="136"/>
                  </a:lnTo>
                  <a:lnTo>
                    <a:pt x="18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7" name="Rectangle 95"/>
            <p:cNvSpPr>
              <a:spLocks noChangeArrowheads="1"/>
            </p:cNvSpPr>
            <p:nvPr/>
          </p:nvSpPr>
          <p:spPr bwMode="auto">
            <a:xfrm>
              <a:off x="4800600" y="4154488"/>
              <a:ext cx="2208213"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a:ln>
                    <a:noFill/>
                  </a:ln>
                  <a:solidFill>
                    <a:srgbClr val="00ABEC"/>
                  </a:solidFill>
                  <a:effectLst/>
                  <a:uLnTx/>
                  <a:uFillTx/>
                  <a:latin typeface="Segoe UI Light" panose="020B0502040204020203" pitchFamily="34" charset="0"/>
                </a:rPr>
                <a:t>Find and clean invalid data</a:t>
              </a:r>
              <a:endParaRPr kumimoji="0" lang="en-US" altLang="en-US" sz="1800" b="0" i="0" u="none" strike="noStrike" kern="0" cap="none" spc="0" normalizeH="0" baseline="0" noProof="0">
                <a:ln>
                  <a:noFill/>
                </a:ln>
                <a:solidFill>
                  <a:schemeClr val="tx1"/>
                </a:solidFill>
                <a:effectLst/>
                <a:uLnTx/>
                <a:uFillTx/>
                <a:latin typeface="Arial" panose="020B0604020202020204" pitchFamily="34" charset="0"/>
              </a:endParaRPr>
            </a:p>
          </p:txBody>
        </p:sp>
        <p:sp>
          <p:nvSpPr>
            <p:cNvPr id="103" name="Freeform 101"/>
            <p:cNvSpPr>
              <a:spLocks noEditPoints="1"/>
            </p:cNvSpPr>
            <p:nvPr/>
          </p:nvSpPr>
          <p:spPr bwMode="auto">
            <a:xfrm>
              <a:off x="4041775" y="2435225"/>
              <a:ext cx="3522663" cy="1660525"/>
            </a:xfrm>
            <a:custGeom>
              <a:avLst/>
              <a:gdLst>
                <a:gd name="T0" fmla="*/ 177 w 938"/>
                <a:gd name="T1" fmla="*/ 11 h 440"/>
                <a:gd name="T2" fmla="*/ 214 w 938"/>
                <a:gd name="T3" fmla="*/ 8 h 440"/>
                <a:gd name="T4" fmla="*/ 245 w 938"/>
                <a:gd name="T5" fmla="*/ 0 h 440"/>
                <a:gd name="T6" fmla="*/ 283 w 938"/>
                <a:gd name="T7" fmla="*/ 0 h 440"/>
                <a:gd name="T8" fmla="*/ 313 w 938"/>
                <a:gd name="T9" fmla="*/ 8 h 440"/>
                <a:gd name="T10" fmla="*/ 374 w 938"/>
                <a:gd name="T11" fmla="*/ 0 h 440"/>
                <a:gd name="T12" fmla="*/ 397 w 938"/>
                <a:gd name="T13" fmla="*/ 8 h 440"/>
                <a:gd name="T14" fmla="*/ 428 w 938"/>
                <a:gd name="T15" fmla="*/ 0 h 440"/>
                <a:gd name="T16" fmla="*/ 466 w 938"/>
                <a:gd name="T17" fmla="*/ 0 h 440"/>
                <a:gd name="T18" fmla="*/ 496 w 938"/>
                <a:gd name="T19" fmla="*/ 8 h 440"/>
                <a:gd name="T20" fmla="*/ 557 w 938"/>
                <a:gd name="T21" fmla="*/ 0 h 440"/>
                <a:gd name="T22" fmla="*/ 580 w 938"/>
                <a:gd name="T23" fmla="*/ 8 h 440"/>
                <a:gd name="T24" fmla="*/ 610 w 938"/>
                <a:gd name="T25" fmla="*/ 0 h 440"/>
                <a:gd name="T26" fmla="*/ 648 w 938"/>
                <a:gd name="T27" fmla="*/ 0 h 440"/>
                <a:gd name="T28" fmla="*/ 679 w 938"/>
                <a:gd name="T29" fmla="*/ 8 h 440"/>
                <a:gd name="T30" fmla="*/ 740 w 938"/>
                <a:gd name="T31" fmla="*/ 1 h 440"/>
                <a:gd name="T32" fmla="*/ 761 w 938"/>
                <a:gd name="T33" fmla="*/ 11 h 440"/>
                <a:gd name="T34" fmla="*/ 793 w 938"/>
                <a:gd name="T35" fmla="*/ 12 h 440"/>
                <a:gd name="T36" fmla="*/ 828 w 938"/>
                <a:gd name="T37" fmla="*/ 27 h 440"/>
                <a:gd name="T38" fmla="*/ 849 w 938"/>
                <a:gd name="T39" fmla="*/ 50 h 440"/>
                <a:gd name="T40" fmla="*/ 897 w 938"/>
                <a:gd name="T41" fmla="*/ 89 h 440"/>
                <a:gd name="T42" fmla="*/ 903 w 938"/>
                <a:gd name="T43" fmla="*/ 112 h 440"/>
                <a:gd name="T44" fmla="*/ 923 w 938"/>
                <a:gd name="T45" fmla="*/ 136 h 440"/>
                <a:gd name="T46" fmla="*/ 934 w 938"/>
                <a:gd name="T47" fmla="*/ 173 h 440"/>
                <a:gd name="T48" fmla="*/ 938 w 938"/>
                <a:gd name="T49" fmla="*/ 204 h 440"/>
                <a:gd name="T50" fmla="*/ 930 w 938"/>
                <a:gd name="T51" fmla="*/ 242 h 440"/>
                <a:gd name="T52" fmla="*/ 933 w 938"/>
                <a:gd name="T53" fmla="*/ 273 h 440"/>
                <a:gd name="T54" fmla="*/ 921 w 938"/>
                <a:gd name="T55" fmla="*/ 310 h 440"/>
                <a:gd name="T56" fmla="*/ 900 w 938"/>
                <a:gd name="T57" fmla="*/ 333 h 440"/>
                <a:gd name="T58" fmla="*/ 867 w 938"/>
                <a:gd name="T59" fmla="*/ 385 h 440"/>
                <a:gd name="T60" fmla="*/ 844 w 938"/>
                <a:gd name="T61" fmla="*/ 393 h 440"/>
                <a:gd name="T62" fmla="*/ 823 w 938"/>
                <a:gd name="T63" fmla="*/ 416 h 440"/>
                <a:gd name="T64" fmla="*/ 787 w 938"/>
                <a:gd name="T65" fmla="*/ 430 h 440"/>
                <a:gd name="T66" fmla="*/ 755 w 938"/>
                <a:gd name="T67" fmla="*/ 430 h 440"/>
                <a:gd name="T68" fmla="*/ 718 w 938"/>
                <a:gd name="T69" fmla="*/ 432 h 440"/>
                <a:gd name="T70" fmla="*/ 688 w 938"/>
                <a:gd name="T71" fmla="*/ 440 h 440"/>
                <a:gd name="T72" fmla="*/ 650 w 938"/>
                <a:gd name="T73" fmla="*/ 440 h 440"/>
                <a:gd name="T74" fmla="*/ 619 w 938"/>
                <a:gd name="T75" fmla="*/ 432 h 440"/>
                <a:gd name="T76" fmla="*/ 558 w 938"/>
                <a:gd name="T77" fmla="*/ 440 h 440"/>
                <a:gd name="T78" fmla="*/ 535 w 938"/>
                <a:gd name="T79" fmla="*/ 432 h 440"/>
                <a:gd name="T80" fmla="*/ 505 w 938"/>
                <a:gd name="T81" fmla="*/ 440 h 440"/>
                <a:gd name="T82" fmla="*/ 467 w 938"/>
                <a:gd name="T83" fmla="*/ 440 h 440"/>
                <a:gd name="T84" fmla="*/ 437 w 938"/>
                <a:gd name="T85" fmla="*/ 432 h 440"/>
                <a:gd name="T86" fmla="*/ 376 w 938"/>
                <a:gd name="T87" fmla="*/ 440 h 440"/>
                <a:gd name="T88" fmla="*/ 353 w 938"/>
                <a:gd name="T89" fmla="*/ 432 h 440"/>
                <a:gd name="T90" fmla="*/ 322 w 938"/>
                <a:gd name="T91" fmla="*/ 440 h 440"/>
                <a:gd name="T92" fmla="*/ 284 w 938"/>
                <a:gd name="T93" fmla="*/ 440 h 440"/>
                <a:gd name="T94" fmla="*/ 254 w 938"/>
                <a:gd name="T95" fmla="*/ 432 h 440"/>
                <a:gd name="T96" fmla="*/ 193 w 938"/>
                <a:gd name="T97" fmla="*/ 439 h 440"/>
                <a:gd name="T98" fmla="*/ 171 w 938"/>
                <a:gd name="T99" fmla="*/ 428 h 440"/>
                <a:gd name="T100" fmla="*/ 140 w 938"/>
                <a:gd name="T101" fmla="*/ 427 h 440"/>
                <a:gd name="T102" fmla="*/ 105 w 938"/>
                <a:gd name="T103" fmla="*/ 410 h 440"/>
                <a:gd name="T104" fmla="*/ 85 w 938"/>
                <a:gd name="T105" fmla="*/ 386 h 440"/>
                <a:gd name="T106" fmla="*/ 38 w 938"/>
                <a:gd name="T107" fmla="*/ 347 h 440"/>
                <a:gd name="T108" fmla="*/ 33 w 938"/>
                <a:gd name="T109" fmla="*/ 323 h 440"/>
                <a:gd name="T110" fmla="*/ 13 w 938"/>
                <a:gd name="T111" fmla="*/ 299 h 440"/>
                <a:gd name="T112" fmla="*/ 3 w 938"/>
                <a:gd name="T113" fmla="*/ 261 h 440"/>
                <a:gd name="T114" fmla="*/ 0 w 938"/>
                <a:gd name="T115" fmla="*/ 231 h 440"/>
                <a:gd name="T116" fmla="*/ 9 w 938"/>
                <a:gd name="T117" fmla="*/ 193 h 440"/>
                <a:gd name="T118" fmla="*/ 7 w 938"/>
                <a:gd name="T119" fmla="*/ 162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38" h="440">
                  <a:moveTo>
                    <a:pt x="168" y="5"/>
                  </a:moveTo>
                  <a:cubicBezTo>
                    <a:pt x="163" y="6"/>
                    <a:pt x="158" y="8"/>
                    <a:pt x="153" y="9"/>
                  </a:cubicBezTo>
                  <a:cubicBezTo>
                    <a:pt x="156" y="16"/>
                    <a:pt x="156" y="16"/>
                    <a:pt x="156" y="16"/>
                  </a:cubicBezTo>
                  <a:cubicBezTo>
                    <a:pt x="160" y="15"/>
                    <a:pt x="165" y="14"/>
                    <a:pt x="170" y="13"/>
                  </a:cubicBezTo>
                  <a:cubicBezTo>
                    <a:pt x="168" y="5"/>
                    <a:pt x="168" y="5"/>
                    <a:pt x="168" y="5"/>
                  </a:cubicBezTo>
                  <a:close/>
                  <a:moveTo>
                    <a:pt x="191" y="1"/>
                  </a:moveTo>
                  <a:cubicBezTo>
                    <a:pt x="186" y="2"/>
                    <a:pt x="181" y="3"/>
                    <a:pt x="176" y="4"/>
                  </a:cubicBezTo>
                  <a:cubicBezTo>
                    <a:pt x="177" y="11"/>
                    <a:pt x="177" y="11"/>
                    <a:pt x="177" y="11"/>
                  </a:cubicBezTo>
                  <a:cubicBezTo>
                    <a:pt x="182" y="10"/>
                    <a:pt x="187" y="10"/>
                    <a:pt x="192" y="9"/>
                  </a:cubicBezTo>
                  <a:cubicBezTo>
                    <a:pt x="191" y="1"/>
                    <a:pt x="191" y="1"/>
                    <a:pt x="191" y="1"/>
                  </a:cubicBezTo>
                  <a:close/>
                  <a:moveTo>
                    <a:pt x="214" y="0"/>
                  </a:moveTo>
                  <a:cubicBezTo>
                    <a:pt x="214" y="0"/>
                    <a:pt x="214" y="0"/>
                    <a:pt x="214" y="0"/>
                  </a:cubicBezTo>
                  <a:cubicBezTo>
                    <a:pt x="209" y="0"/>
                    <a:pt x="204" y="0"/>
                    <a:pt x="199" y="1"/>
                  </a:cubicBezTo>
                  <a:cubicBezTo>
                    <a:pt x="200" y="8"/>
                    <a:pt x="200" y="8"/>
                    <a:pt x="200" y="8"/>
                  </a:cubicBezTo>
                  <a:cubicBezTo>
                    <a:pt x="204" y="8"/>
                    <a:pt x="209" y="8"/>
                    <a:pt x="214" y="8"/>
                  </a:cubicBezTo>
                  <a:cubicBezTo>
                    <a:pt x="214" y="8"/>
                    <a:pt x="214" y="8"/>
                    <a:pt x="214" y="8"/>
                  </a:cubicBezTo>
                  <a:cubicBezTo>
                    <a:pt x="214" y="0"/>
                    <a:pt x="214" y="0"/>
                    <a:pt x="214" y="0"/>
                  </a:cubicBezTo>
                  <a:close/>
                  <a:moveTo>
                    <a:pt x="237" y="0"/>
                  </a:moveTo>
                  <a:cubicBezTo>
                    <a:pt x="222" y="0"/>
                    <a:pt x="222" y="0"/>
                    <a:pt x="222" y="0"/>
                  </a:cubicBezTo>
                  <a:cubicBezTo>
                    <a:pt x="222" y="8"/>
                    <a:pt x="222" y="8"/>
                    <a:pt x="222" y="8"/>
                  </a:cubicBezTo>
                  <a:cubicBezTo>
                    <a:pt x="237" y="8"/>
                    <a:pt x="237" y="8"/>
                    <a:pt x="237" y="8"/>
                  </a:cubicBezTo>
                  <a:lnTo>
                    <a:pt x="237" y="0"/>
                  </a:lnTo>
                  <a:close/>
                  <a:moveTo>
                    <a:pt x="260" y="0"/>
                  </a:moveTo>
                  <a:cubicBezTo>
                    <a:pt x="245" y="0"/>
                    <a:pt x="245" y="0"/>
                    <a:pt x="245" y="0"/>
                  </a:cubicBezTo>
                  <a:cubicBezTo>
                    <a:pt x="245" y="8"/>
                    <a:pt x="245" y="8"/>
                    <a:pt x="245" y="8"/>
                  </a:cubicBezTo>
                  <a:cubicBezTo>
                    <a:pt x="260" y="8"/>
                    <a:pt x="260" y="8"/>
                    <a:pt x="260" y="8"/>
                  </a:cubicBezTo>
                  <a:lnTo>
                    <a:pt x="260" y="0"/>
                  </a:lnTo>
                  <a:close/>
                  <a:moveTo>
                    <a:pt x="283" y="0"/>
                  </a:moveTo>
                  <a:cubicBezTo>
                    <a:pt x="268" y="0"/>
                    <a:pt x="268" y="0"/>
                    <a:pt x="268" y="0"/>
                  </a:cubicBezTo>
                  <a:cubicBezTo>
                    <a:pt x="268" y="8"/>
                    <a:pt x="268" y="8"/>
                    <a:pt x="268" y="8"/>
                  </a:cubicBezTo>
                  <a:cubicBezTo>
                    <a:pt x="283" y="8"/>
                    <a:pt x="283" y="8"/>
                    <a:pt x="283" y="8"/>
                  </a:cubicBezTo>
                  <a:lnTo>
                    <a:pt x="283" y="0"/>
                  </a:lnTo>
                  <a:close/>
                  <a:moveTo>
                    <a:pt x="306" y="0"/>
                  </a:moveTo>
                  <a:cubicBezTo>
                    <a:pt x="291" y="0"/>
                    <a:pt x="291" y="0"/>
                    <a:pt x="291" y="0"/>
                  </a:cubicBezTo>
                  <a:cubicBezTo>
                    <a:pt x="291" y="8"/>
                    <a:pt x="291" y="8"/>
                    <a:pt x="291" y="8"/>
                  </a:cubicBezTo>
                  <a:cubicBezTo>
                    <a:pt x="306" y="8"/>
                    <a:pt x="306" y="8"/>
                    <a:pt x="306" y="8"/>
                  </a:cubicBezTo>
                  <a:lnTo>
                    <a:pt x="306" y="0"/>
                  </a:lnTo>
                  <a:close/>
                  <a:moveTo>
                    <a:pt x="329" y="0"/>
                  </a:moveTo>
                  <a:cubicBezTo>
                    <a:pt x="313" y="0"/>
                    <a:pt x="313" y="0"/>
                    <a:pt x="313" y="0"/>
                  </a:cubicBezTo>
                  <a:cubicBezTo>
                    <a:pt x="313" y="8"/>
                    <a:pt x="313" y="8"/>
                    <a:pt x="313" y="8"/>
                  </a:cubicBezTo>
                  <a:cubicBezTo>
                    <a:pt x="329" y="8"/>
                    <a:pt x="329" y="8"/>
                    <a:pt x="329" y="8"/>
                  </a:cubicBezTo>
                  <a:lnTo>
                    <a:pt x="329" y="0"/>
                  </a:lnTo>
                  <a:close/>
                  <a:moveTo>
                    <a:pt x="351" y="0"/>
                  </a:moveTo>
                  <a:cubicBezTo>
                    <a:pt x="336" y="0"/>
                    <a:pt x="336" y="0"/>
                    <a:pt x="336" y="0"/>
                  </a:cubicBezTo>
                  <a:cubicBezTo>
                    <a:pt x="336" y="8"/>
                    <a:pt x="336" y="8"/>
                    <a:pt x="336" y="8"/>
                  </a:cubicBezTo>
                  <a:cubicBezTo>
                    <a:pt x="351" y="8"/>
                    <a:pt x="351" y="8"/>
                    <a:pt x="351" y="8"/>
                  </a:cubicBezTo>
                  <a:lnTo>
                    <a:pt x="351" y="0"/>
                  </a:lnTo>
                  <a:close/>
                  <a:moveTo>
                    <a:pt x="374" y="0"/>
                  </a:moveTo>
                  <a:cubicBezTo>
                    <a:pt x="359" y="0"/>
                    <a:pt x="359" y="0"/>
                    <a:pt x="359" y="0"/>
                  </a:cubicBezTo>
                  <a:cubicBezTo>
                    <a:pt x="359" y="8"/>
                    <a:pt x="359" y="8"/>
                    <a:pt x="359" y="8"/>
                  </a:cubicBezTo>
                  <a:cubicBezTo>
                    <a:pt x="374" y="8"/>
                    <a:pt x="374" y="8"/>
                    <a:pt x="374" y="8"/>
                  </a:cubicBezTo>
                  <a:lnTo>
                    <a:pt x="374" y="0"/>
                  </a:lnTo>
                  <a:close/>
                  <a:moveTo>
                    <a:pt x="397" y="0"/>
                  </a:moveTo>
                  <a:cubicBezTo>
                    <a:pt x="382" y="0"/>
                    <a:pt x="382" y="0"/>
                    <a:pt x="382" y="0"/>
                  </a:cubicBezTo>
                  <a:cubicBezTo>
                    <a:pt x="382" y="8"/>
                    <a:pt x="382" y="8"/>
                    <a:pt x="382" y="8"/>
                  </a:cubicBezTo>
                  <a:cubicBezTo>
                    <a:pt x="397" y="8"/>
                    <a:pt x="397" y="8"/>
                    <a:pt x="397" y="8"/>
                  </a:cubicBezTo>
                  <a:lnTo>
                    <a:pt x="397" y="0"/>
                  </a:lnTo>
                  <a:close/>
                  <a:moveTo>
                    <a:pt x="420" y="0"/>
                  </a:moveTo>
                  <a:cubicBezTo>
                    <a:pt x="405" y="0"/>
                    <a:pt x="405" y="0"/>
                    <a:pt x="405" y="0"/>
                  </a:cubicBezTo>
                  <a:cubicBezTo>
                    <a:pt x="405" y="8"/>
                    <a:pt x="405" y="8"/>
                    <a:pt x="405" y="8"/>
                  </a:cubicBezTo>
                  <a:cubicBezTo>
                    <a:pt x="420" y="8"/>
                    <a:pt x="420" y="8"/>
                    <a:pt x="420" y="8"/>
                  </a:cubicBezTo>
                  <a:lnTo>
                    <a:pt x="420" y="0"/>
                  </a:lnTo>
                  <a:close/>
                  <a:moveTo>
                    <a:pt x="443" y="0"/>
                  </a:moveTo>
                  <a:cubicBezTo>
                    <a:pt x="428" y="0"/>
                    <a:pt x="428" y="0"/>
                    <a:pt x="428" y="0"/>
                  </a:cubicBezTo>
                  <a:cubicBezTo>
                    <a:pt x="428" y="8"/>
                    <a:pt x="428" y="8"/>
                    <a:pt x="428" y="8"/>
                  </a:cubicBezTo>
                  <a:cubicBezTo>
                    <a:pt x="443" y="8"/>
                    <a:pt x="443" y="8"/>
                    <a:pt x="443" y="8"/>
                  </a:cubicBezTo>
                  <a:lnTo>
                    <a:pt x="443" y="0"/>
                  </a:lnTo>
                  <a:close/>
                  <a:moveTo>
                    <a:pt x="466" y="0"/>
                  </a:moveTo>
                  <a:cubicBezTo>
                    <a:pt x="450" y="0"/>
                    <a:pt x="450" y="0"/>
                    <a:pt x="450" y="0"/>
                  </a:cubicBezTo>
                  <a:cubicBezTo>
                    <a:pt x="450" y="8"/>
                    <a:pt x="450" y="8"/>
                    <a:pt x="450" y="8"/>
                  </a:cubicBezTo>
                  <a:cubicBezTo>
                    <a:pt x="466" y="8"/>
                    <a:pt x="466" y="8"/>
                    <a:pt x="466" y="8"/>
                  </a:cubicBezTo>
                  <a:lnTo>
                    <a:pt x="466" y="0"/>
                  </a:lnTo>
                  <a:close/>
                  <a:moveTo>
                    <a:pt x="488" y="0"/>
                  </a:moveTo>
                  <a:cubicBezTo>
                    <a:pt x="473" y="0"/>
                    <a:pt x="473" y="0"/>
                    <a:pt x="473" y="0"/>
                  </a:cubicBezTo>
                  <a:cubicBezTo>
                    <a:pt x="473" y="8"/>
                    <a:pt x="473" y="8"/>
                    <a:pt x="473" y="8"/>
                  </a:cubicBezTo>
                  <a:cubicBezTo>
                    <a:pt x="488" y="8"/>
                    <a:pt x="488" y="8"/>
                    <a:pt x="488" y="8"/>
                  </a:cubicBezTo>
                  <a:lnTo>
                    <a:pt x="488" y="0"/>
                  </a:lnTo>
                  <a:close/>
                  <a:moveTo>
                    <a:pt x="511" y="0"/>
                  </a:moveTo>
                  <a:cubicBezTo>
                    <a:pt x="496" y="0"/>
                    <a:pt x="496" y="0"/>
                    <a:pt x="496" y="0"/>
                  </a:cubicBezTo>
                  <a:cubicBezTo>
                    <a:pt x="496" y="8"/>
                    <a:pt x="496" y="8"/>
                    <a:pt x="496" y="8"/>
                  </a:cubicBezTo>
                  <a:cubicBezTo>
                    <a:pt x="511" y="8"/>
                    <a:pt x="511" y="8"/>
                    <a:pt x="511" y="8"/>
                  </a:cubicBezTo>
                  <a:lnTo>
                    <a:pt x="511" y="0"/>
                  </a:lnTo>
                  <a:close/>
                  <a:moveTo>
                    <a:pt x="534" y="0"/>
                  </a:moveTo>
                  <a:cubicBezTo>
                    <a:pt x="519" y="0"/>
                    <a:pt x="519" y="0"/>
                    <a:pt x="519" y="0"/>
                  </a:cubicBezTo>
                  <a:cubicBezTo>
                    <a:pt x="519" y="8"/>
                    <a:pt x="519" y="8"/>
                    <a:pt x="519" y="8"/>
                  </a:cubicBezTo>
                  <a:cubicBezTo>
                    <a:pt x="534" y="8"/>
                    <a:pt x="534" y="8"/>
                    <a:pt x="534" y="8"/>
                  </a:cubicBezTo>
                  <a:lnTo>
                    <a:pt x="534" y="0"/>
                  </a:lnTo>
                  <a:close/>
                  <a:moveTo>
                    <a:pt x="557" y="0"/>
                  </a:moveTo>
                  <a:cubicBezTo>
                    <a:pt x="542" y="0"/>
                    <a:pt x="542" y="0"/>
                    <a:pt x="542" y="0"/>
                  </a:cubicBezTo>
                  <a:cubicBezTo>
                    <a:pt x="542" y="8"/>
                    <a:pt x="542" y="8"/>
                    <a:pt x="542" y="8"/>
                  </a:cubicBezTo>
                  <a:cubicBezTo>
                    <a:pt x="557" y="8"/>
                    <a:pt x="557" y="8"/>
                    <a:pt x="557" y="8"/>
                  </a:cubicBezTo>
                  <a:lnTo>
                    <a:pt x="557" y="0"/>
                  </a:lnTo>
                  <a:close/>
                  <a:moveTo>
                    <a:pt x="580" y="0"/>
                  </a:moveTo>
                  <a:cubicBezTo>
                    <a:pt x="564" y="0"/>
                    <a:pt x="564" y="0"/>
                    <a:pt x="564" y="0"/>
                  </a:cubicBezTo>
                  <a:cubicBezTo>
                    <a:pt x="564" y="8"/>
                    <a:pt x="564" y="8"/>
                    <a:pt x="564" y="8"/>
                  </a:cubicBezTo>
                  <a:cubicBezTo>
                    <a:pt x="580" y="8"/>
                    <a:pt x="580" y="8"/>
                    <a:pt x="580" y="8"/>
                  </a:cubicBezTo>
                  <a:lnTo>
                    <a:pt x="580" y="0"/>
                  </a:lnTo>
                  <a:close/>
                  <a:moveTo>
                    <a:pt x="603" y="0"/>
                  </a:moveTo>
                  <a:cubicBezTo>
                    <a:pt x="587" y="0"/>
                    <a:pt x="587" y="0"/>
                    <a:pt x="587" y="0"/>
                  </a:cubicBezTo>
                  <a:cubicBezTo>
                    <a:pt x="587" y="8"/>
                    <a:pt x="587" y="8"/>
                    <a:pt x="587" y="8"/>
                  </a:cubicBezTo>
                  <a:cubicBezTo>
                    <a:pt x="603" y="8"/>
                    <a:pt x="603" y="8"/>
                    <a:pt x="603" y="8"/>
                  </a:cubicBezTo>
                  <a:lnTo>
                    <a:pt x="603" y="0"/>
                  </a:lnTo>
                  <a:close/>
                  <a:moveTo>
                    <a:pt x="625" y="0"/>
                  </a:moveTo>
                  <a:cubicBezTo>
                    <a:pt x="610" y="0"/>
                    <a:pt x="610" y="0"/>
                    <a:pt x="610" y="0"/>
                  </a:cubicBezTo>
                  <a:cubicBezTo>
                    <a:pt x="610" y="8"/>
                    <a:pt x="610" y="8"/>
                    <a:pt x="610" y="8"/>
                  </a:cubicBezTo>
                  <a:cubicBezTo>
                    <a:pt x="625" y="8"/>
                    <a:pt x="625" y="8"/>
                    <a:pt x="625" y="8"/>
                  </a:cubicBezTo>
                  <a:lnTo>
                    <a:pt x="625" y="0"/>
                  </a:lnTo>
                  <a:close/>
                  <a:moveTo>
                    <a:pt x="648" y="0"/>
                  </a:moveTo>
                  <a:cubicBezTo>
                    <a:pt x="633" y="0"/>
                    <a:pt x="633" y="0"/>
                    <a:pt x="633" y="0"/>
                  </a:cubicBezTo>
                  <a:cubicBezTo>
                    <a:pt x="633" y="8"/>
                    <a:pt x="633" y="8"/>
                    <a:pt x="633" y="8"/>
                  </a:cubicBezTo>
                  <a:cubicBezTo>
                    <a:pt x="648" y="8"/>
                    <a:pt x="648" y="8"/>
                    <a:pt x="648" y="8"/>
                  </a:cubicBezTo>
                  <a:lnTo>
                    <a:pt x="648" y="0"/>
                  </a:lnTo>
                  <a:close/>
                  <a:moveTo>
                    <a:pt x="671" y="0"/>
                  </a:moveTo>
                  <a:cubicBezTo>
                    <a:pt x="656" y="0"/>
                    <a:pt x="656" y="0"/>
                    <a:pt x="656" y="0"/>
                  </a:cubicBezTo>
                  <a:cubicBezTo>
                    <a:pt x="656" y="8"/>
                    <a:pt x="656" y="8"/>
                    <a:pt x="656" y="8"/>
                  </a:cubicBezTo>
                  <a:cubicBezTo>
                    <a:pt x="671" y="8"/>
                    <a:pt x="671" y="8"/>
                    <a:pt x="671" y="8"/>
                  </a:cubicBezTo>
                  <a:lnTo>
                    <a:pt x="671" y="0"/>
                  </a:lnTo>
                  <a:close/>
                  <a:moveTo>
                    <a:pt x="694" y="0"/>
                  </a:moveTo>
                  <a:cubicBezTo>
                    <a:pt x="679" y="0"/>
                    <a:pt x="679" y="0"/>
                    <a:pt x="679" y="0"/>
                  </a:cubicBezTo>
                  <a:cubicBezTo>
                    <a:pt x="679" y="8"/>
                    <a:pt x="679" y="8"/>
                    <a:pt x="679" y="8"/>
                  </a:cubicBezTo>
                  <a:cubicBezTo>
                    <a:pt x="694" y="8"/>
                    <a:pt x="694" y="8"/>
                    <a:pt x="694" y="8"/>
                  </a:cubicBezTo>
                  <a:lnTo>
                    <a:pt x="694" y="0"/>
                  </a:lnTo>
                  <a:close/>
                  <a:moveTo>
                    <a:pt x="717" y="0"/>
                  </a:moveTo>
                  <a:cubicBezTo>
                    <a:pt x="701" y="0"/>
                    <a:pt x="701" y="0"/>
                    <a:pt x="701" y="0"/>
                  </a:cubicBezTo>
                  <a:cubicBezTo>
                    <a:pt x="701" y="8"/>
                    <a:pt x="701" y="8"/>
                    <a:pt x="701" y="8"/>
                  </a:cubicBezTo>
                  <a:cubicBezTo>
                    <a:pt x="717" y="8"/>
                    <a:pt x="717" y="8"/>
                    <a:pt x="717" y="8"/>
                  </a:cubicBezTo>
                  <a:lnTo>
                    <a:pt x="717" y="0"/>
                  </a:lnTo>
                  <a:close/>
                  <a:moveTo>
                    <a:pt x="740" y="1"/>
                  </a:moveTo>
                  <a:cubicBezTo>
                    <a:pt x="735" y="0"/>
                    <a:pt x="729" y="0"/>
                    <a:pt x="724" y="0"/>
                  </a:cubicBezTo>
                  <a:cubicBezTo>
                    <a:pt x="724" y="8"/>
                    <a:pt x="724" y="8"/>
                    <a:pt x="724" y="8"/>
                  </a:cubicBezTo>
                  <a:cubicBezTo>
                    <a:pt x="729" y="8"/>
                    <a:pt x="734" y="8"/>
                    <a:pt x="739" y="8"/>
                  </a:cubicBezTo>
                  <a:cubicBezTo>
                    <a:pt x="740" y="1"/>
                    <a:pt x="740" y="1"/>
                    <a:pt x="740" y="1"/>
                  </a:cubicBezTo>
                  <a:close/>
                  <a:moveTo>
                    <a:pt x="763" y="4"/>
                  </a:moveTo>
                  <a:cubicBezTo>
                    <a:pt x="758" y="3"/>
                    <a:pt x="753" y="2"/>
                    <a:pt x="747" y="1"/>
                  </a:cubicBezTo>
                  <a:cubicBezTo>
                    <a:pt x="747" y="9"/>
                    <a:pt x="747" y="9"/>
                    <a:pt x="747" y="9"/>
                  </a:cubicBezTo>
                  <a:cubicBezTo>
                    <a:pt x="752" y="10"/>
                    <a:pt x="757" y="10"/>
                    <a:pt x="761" y="11"/>
                  </a:cubicBezTo>
                  <a:cubicBezTo>
                    <a:pt x="763" y="4"/>
                    <a:pt x="763" y="4"/>
                    <a:pt x="763" y="4"/>
                  </a:cubicBezTo>
                  <a:close/>
                  <a:moveTo>
                    <a:pt x="785" y="9"/>
                  </a:moveTo>
                  <a:cubicBezTo>
                    <a:pt x="780" y="8"/>
                    <a:pt x="775" y="6"/>
                    <a:pt x="770" y="5"/>
                  </a:cubicBezTo>
                  <a:cubicBezTo>
                    <a:pt x="769" y="13"/>
                    <a:pt x="769" y="13"/>
                    <a:pt x="769" y="13"/>
                  </a:cubicBezTo>
                  <a:cubicBezTo>
                    <a:pt x="774" y="14"/>
                    <a:pt x="778" y="15"/>
                    <a:pt x="783" y="17"/>
                  </a:cubicBezTo>
                  <a:cubicBezTo>
                    <a:pt x="785" y="9"/>
                    <a:pt x="785" y="9"/>
                    <a:pt x="785" y="9"/>
                  </a:cubicBezTo>
                  <a:close/>
                  <a:moveTo>
                    <a:pt x="807" y="17"/>
                  </a:moveTo>
                  <a:cubicBezTo>
                    <a:pt x="802" y="15"/>
                    <a:pt x="798" y="13"/>
                    <a:pt x="793" y="12"/>
                  </a:cubicBezTo>
                  <a:cubicBezTo>
                    <a:pt x="790" y="19"/>
                    <a:pt x="790" y="19"/>
                    <a:pt x="790" y="19"/>
                  </a:cubicBezTo>
                  <a:cubicBezTo>
                    <a:pt x="795" y="20"/>
                    <a:pt x="800" y="22"/>
                    <a:pt x="804" y="24"/>
                  </a:cubicBezTo>
                  <a:cubicBezTo>
                    <a:pt x="807" y="17"/>
                    <a:pt x="807" y="17"/>
                    <a:pt x="807" y="17"/>
                  </a:cubicBezTo>
                  <a:close/>
                  <a:moveTo>
                    <a:pt x="828" y="27"/>
                  </a:moveTo>
                  <a:cubicBezTo>
                    <a:pt x="824" y="25"/>
                    <a:pt x="819" y="22"/>
                    <a:pt x="814" y="20"/>
                  </a:cubicBezTo>
                  <a:cubicBezTo>
                    <a:pt x="811" y="27"/>
                    <a:pt x="811" y="27"/>
                    <a:pt x="811" y="27"/>
                  </a:cubicBezTo>
                  <a:cubicBezTo>
                    <a:pt x="815" y="29"/>
                    <a:pt x="820" y="32"/>
                    <a:pt x="824" y="34"/>
                  </a:cubicBezTo>
                  <a:cubicBezTo>
                    <a:pt x="828" y="27"/>
                    <a:pt x="828" y="27"/>
                    <a:pt x="828" y="27"/>
                  </a:cubicBezTo>
                  <a:close/>
                  <a:moveTo>
                    <a:pt x="848" y="40"/>
                  </a:moveTo>
                  <a:cubicBezTo>
                    <a:pt x="843" y="37"/>
                    <a:pt x="839" y="34"/>
                    <a:pt x="835" y="31"/>
                  </a:cubicBezTo>
                  <a:cubicBezTo>
                    <a:pt x="831" y="38"/>
                    <a:pt x="831" y="38"/>
                    <a:pt x="831" y="38"/>
                  </a:cubicBezTo>
                  <a:cubicBezTo>
                    <a:pt x="835" y="40"/>
                    <a:pt x="839" y="43"/>
                    <a:pt x="843" y="46"/>
                  </a:cubicBezTo>
                  <a:cubicBezTo>
                    <a:pt x="848" y="40"/>
                    <a:pt x="848" y="40"/>
                    <a:pt x="848" y="40"/>
                  </a:cubicBezTo>
                  <a:close/>
                  <a:moveTo>
                    <a:pt x="866" y="54"/>
                  </a:moveTo>
                  <a:cubicBezTo>
                    <a:pt x="862" y="51"/>
                    <a:pt x="858" y="47"/>
                    <a:pt x="854" y="44"/>
                  </a:cubicBezTo>
                  <a:cubicBezTo>
                    <a:pt x="849" y="50"/>
                    <a:pt x="849" y="50"/>
                    <a:pt x="849" y="50"/>
                  </a:cubicBezTo>
                  <a:cubicBezTo>
                    <a:pt x="853" y="54"/>
                    <a:pt x="857" y="57"/>
                    <a:pt x="861" y="60"/>
                  </a:cubicBezTo>
                  <a:cubicBezTo>
                    <a:pt x="866" y="54"/>
                    <a:pt x="866" y="54"/>
                    <a:pt x="866" y="54"/>
                  </a:cubicBezTo>
                  <a:close/>
                  <a:moveTo>
                    <a:pt x="882" y="71"/>
                  </a:moveTo>
                  <a:cubicBezTo>
                    <a:pt x="879" y="67"/>
                    <a:pt x="875" y="63"/>
                    <a:pt x="871" y="59"/>
                  </a:cubicBezTo>
                  <a:cubicBezTo>
                    <a:pt x="866" y="65"/>
                    <a:pt x="866" y="65"/>
                    <a:pt x="866" y="65"/>
                  </a:cubicBezTo>
                  <a:cubicBezTo>
                    <a:pt x="870" y="68"/>
                    <a:pt x="873" y="72"/>
                    <a:pt x="877" y="76"/>
                  </a:cubicBezTo>
                  <a:cubicBezTo>
                    <a:pt x="882" y="71"/>
                    <a:pt x="882" y="71"/>
                    <a:pt x="882" y="71"/>
                  </a:cubicBezTo>
                  <a:close/>
                  <a:moveTo>
                    <a:pt x="897" y="89"/>
                  </a:moveTo>
                  <a:cubicBezTo>
                    <a:pt x="894" y="84"/>
                    <a:pt x="891" y="80"/>
                    <a:pt x="887" y="76"/>
                  </a:cubicBezTo>
                  <a:cubicBezTo>
                    <a:pt x="881" y="81"/>
                    <a:pt x="881" y="81"/>
                    <a:pt x="881" y="81"/>
                  </a:cubicBezTo>
                  <a:cubicBezTo>
                    <a:pt x="885" y="85"/>
                    <a:pt x="888" y="89"/>
                    <a:pt x="891" y="93"/>
                  </a:cubicBezTo>
                  <a:cubicBezTo>
                    <a:pt x="897" y="89"/>
                    <a:pt x="897" y="89"/>
                    <a:pt x="897" y="89"/>
                  </a:cubicBezTo>
                  <a:close/>
                  <a:moveTo>
                    <a:pt x="910" y="108"/>
                  </a:moveTo>
                  <a:cubicBezTo>
                    <a:pt x="907" y="104"/>
                    <a:pt x="904" y="99"/>
                    <a:pt x="901" y="95"/>
                  </a:cubicBezTo>
                  <a:cubicBezTo>
                    <a:pt x="895" y="99"/>
                    <a:pt x="895" y="99"/>
                    <a:pt x="895" y="99"/>
                  </a:cubicBezTo>
                  <a:cubicBezTo>
                    <a:pt x="898" y="103"/>
                    <a:pt x="900" y="108"/>
                    <a:pt x="903" y="112"/>
                  </a:cubicBezTo>
                  <a:cubicBezTo>
                    <a:pt x="910" y="108"/>
                    <a:pt x="910" y="108"/>
                    <a:pt x="910" y="108"/>
                  </a:cubicBezTo>
                  <a:close/>
                  <a:moveTo>
                    <a:pt x="920" y="129"/>
                  </a:moveTo>
                  <a:cubicBezTo>
                    <a:pt x="918" y="124"/>
                    <a:pt x="916" y="119"/>
                    <a:pt x="913" y="115"/>
                  </a:cubicBezTo>
                  <a:cubicBezTo>
                    <a:pt x="906" y="118"/>
                    <a:pt x="906" y="118"/>
                    <a:pt x="906" y="118"/>
                  </a:cubicBezTo>
                  <a:cubicBezTo>
                    <a:pt x="909" y="123"/>
                    <a:pt x="911" y="127"/>
                    <a:pt x="913" y="132"/>
                  </a:cubicBezTo>
                  <a:lnTo>
                    <a:pt x="920" y="129"/>
                  </a:lnTo>
                  <a:close/>
                  <a:moveTo>
                    <a:pt x="928" y="151"/>
                  </a:moveTo>
                  <a:cubicBezTo>
                    <a:pt x="927" y="146"/>
                    <a:pt x="925" y="141"/>
                    <a:pt x="923" y="136"/>
                  </a:cubicBezTo>
                  <a:cubicBezTo>
                    <a:pt x="916" y="139"/>
                    <a:pt x="916" y="139"/>
                    <a:pt x="916" y="139"/>
                  </a:cubicBezTo>
                  <a:cubicBezTo>
                    <a:pt x="918" y="143"/>
                    <a:pt x="919" y="148"/>
                    <a:pt x="921" y="153"/>
                  </a:cubicBezTo>
                  <a:cubicBezTo>
                    <a:pt x="928" y="151"/>
                    <a:pt x="928" y="151"/>
                    <a:pt x="928" y="151"/>
                  </a:cubicBezTo>
                  <a:close/>
                  <a:moveTo>
                    <a:pt x="934" y="173"/>
                  </a:moveTo>
                  <a:cubicBezTo>
                    <a:pt x="933" y="168"/>
                    <a:pt x="932" y="163"/>
                    <a:pt x="930" y="158"/>
                  </a:cubicBezTo>
                  <a:cubicBezTo>
                    <a:pt x="923" y="160"/>
                    <a:pt x="923" y="160"/>
                    <a:pt x="923" y="160"/>
                  </a:cubicBezTo>
                  <a:cubicBezTo>
                    <a:pt x="924" y="165"/>
                    <a:pt x="925" y="170"/>
                    <a:pt x="926" y="175"/>
                  </a:cubicBezTo>
                  <a:cubicBezTo>
                    <a:pt x="934" y="173"/>
                    <a:pt x="934" y="173"/>
                    <a:pt x="934" y="173"/>
                  </a:cubicBezTo>
                  <a:close/>
                  <a:moveTo>
                    <a:pt x="937" y="196"/>
                  </a:moveTo>
                  <a:cubicBezTo>
                    <a:pt x="937" y="191"/>
                    <a:pt x="936" y="186"/>
                    <a:pt x="935" y="181"/>
                  </a:cubicBezTo>
                  <a:cubicBezTo>
                    <a:pt x="928" y="182"/>
                    <a:pt x="928" y="182"/>
                    <a:pt x="928" y="182"/>
                  </a:cubicBezTo>
                  <a:cubicBezTo>
                    <a:pt x="928" y="187"/>
                    <a:pt x="929" y="192"/>
                    <a:pt x="929" y="197"/>
                  </a:cubicBezTo>
                  <a:lnTo>
                    <a:pt x="937" y="196"/>
                  </a:lnTo>
                  <a:close/>
                  <a:moveTo>
                    <a:pt x="938" y="219"/>
                  </a:moveTo>
                  <a:cubicBezTo>
                    <a:pt x="938" y="214"/>
                    <a:pt x="938" y="214"/>
                    <a:pt x="938" y="214"/>
                  </a:cubicBezTo>
                  <a:cubicBezTo>
                    <a:pt x="938" y="211"/>
                    <a:pt x="938" y="207"/>
                    <a:pt x="938" y="204"/>
                  </a:cubicBezTo>
                  <a:cubicBezTo>
                    <a:pt x="930" y="204"/>
                    <a:pt x="930" y="204"/>
                    <a:pt x="930" y="204"/>
                  </a:cubicBezTo>
                  <a:cubicBezTo>
                    <a:pt x="930" y="207"/>
                    <a:pt x="930" y="211"/>
                    <a:pt x="930" y="214"/>
                  </a:cubicBezTo>
                  <a:cubicBezTo>
                    <a:pt x="930" y="219"/>
                    <a:pt x="930" y="219"/>
                    <a:pt x="930" y="219"/>
                  </a:cubicBezTo>
                  <a:cubicBezTo>
                    <a:pt x="938" y="219"/>
                    <a:pt x="938" y="219"/>
                    <a:pt x="938" y="219"/>
                  </a:cubicBezTo>
                  <a:close/>
                  <a:moveTo>
                    <a:pt x="937" y="242"/>
                  </a:moveTo>
                  <a:cubicBezTo>
                    <a:pt x="938" y="237"/>
                    <a:pt x="938" y="232"/>
                    <a:pt x="938" y="227"/>
                  </a:cubicBezTo>
                  <a:cubicBezTo>
                    <a:pt x="930" y="227"/>
                    <a:pt x="930" y="227"/>
                    <a:pt x="930" y="227"/>
                  </a:cubicBezTo>
                  <a:cubicBezTo>
                    <a:pt x="930" y="232"/>
                    <a:pt x="930" y="237"/>
                    <a:pt x="930" y="242"/>
                  </a:cubicBezTo>
                  <a:cubicBezTo>
                    <a:pt x="937" y="242"/>
                    <a:pt x="937" y="242"/>
                    <a:pt x="937" y="242"/>
                  </a:cubicBezTo>
                  <a:close/>
                  <a:moveTo>
                    <a:pt x="934" y="265"/>
                  </a:moveTo>
                  <a:cubicBezTo>
                    <a:pt x="935" y="260"/>
                    <a:pt x="936" y="255"/>
                    <a:pt x="937" y="250"/>
                  </a:cubicBezTo>
                  <a:cubicBezTo>
                    <a:pt x="929" y="249"/>
                    <a:pt x="929" y="249"/>
                    <a:pt x="929" y="249"/>
                  </a:cubicBezTo>
                  <a:cubicBezTo>
                    <a:pt x="928" y="254"/>
                    <a:pt x="928" y="259"/>
                    <a:pt x="927" y="264"/>
                  </a:cubicBezTo>
                  <a:cubicBezTo>
                    <a:pt x="934" y="265"/>
                    <a:pt x="934" y="265"/>
                    <a:pt x="934" y="265"/>
                  </a:cubicBezTo>
                  <a:close/>
                  <a:moveTo>
                    <a:pt x="929" y="288"/>
                  </a:moveTo>
                  <a:cubicBezTo>
                    <a:pt x="930" y="283"/>
                    <a:pt x="931" y="278"/>
                    <a:pt x="933" y="273"/>
                  </a:cubicBezTo>
                  <a:cubicBezTo>
                    <a:pt x="925" y="271"/>
                    <a:pt x="925" y="271"/>
                    <a:pt x="925" y="271"/>
                  </a:cubicBezTo>
                  <a:cubicBezTo>
                    <a:pt x="924" y="276"/>
                    <a:pt x="923" y="281"/>
                    <a:pt x="921" y="286"/>
                  </a:cubicBezTo>
                  <a:cubicBezTo>
                    <a:pt x="929" y="288"/>
                    <a:pt x="929" y="288"/>
                    <a:pt x="929" y="288"/>
                  </a:cubicBezTo>
                  <a:close/>
                  <a:moveTo>
                    <a:pt x="921" y="310"/>
                  </a:moveTo>
                  <a:cubicBezTo>
                    <a:pt x="923" y="305"/>
                    <a:pt x="925" y="300"/>
                    <a:pt x="926" y="295"/>
                  </a:cubicBezTo>
                  <a:cubicBezTo>
                    <a:pt x="919" y="293"/>
                    <a:pt x="919" y="293"/>
                    <a:pt x="919" y="293"/>
                  </a:cubicBezTo>
                  <a:cubicBezTo>
                    <a:pt x="917" y="298"/>
                    <a:pt x="916" y="302"/>
                    <a:pt x="914" y="307"/>
                  </a:cubicBezTo>
                  <a:cubicBezTo>
                    <a:pt x="921" y="310"/>
                    <a:pt x="921" y="310"/>
                    <a:pt x="921" y="310"/>
                  </a:cubicBezTo>
                  <a:close/>
                  <a:moveTo>
                    <a:pt x="910" y="331"/>
                  </a:moveTo>
                  <a:cubicBezTo>
                    <a:pt x="913" y="326"/>
                    <a:pt x="915" y="321"/>
                    <a:pt x="918" y="317"/>
                  </a:cubicBezTo>
                  <a:cubicBezTo>
                    <a:pt x="911" y="314"/>
                    <a:pt x="911" y="314"/>
                    <a:pt x="911" y="314"/>
                  </a:cubicBezTo>
                  <a:cubicBezTo>
                    <a:pt x="908" y="318"/>
                    <a:pt x="906" y="322"/>
                    <a:pt x="904" y="327"/>
                  </a:cubicBezTo>
                  <a:cubicBezTo>
                    <a:pt x="910" y="331"/>
                    <a:pt x="910" y="331"/>
                    <a:pt x="910" y="331"/>
                  </a:cubicBezTo>
                  <a:close/>
                  <a:moveTo>
                    <a:pt x="898" y="350"/>
                  </a:moveTo>
                  <a:cubicBezTo>
                    <a:pt x="901" y="346"/>
                    <a:pt x="904" y="342"/>
                    <a:pt x="906" y="337"/>
                  </a:cubicBezTo>
                  <a:cubicBezTo>
                    <a:pt x="900" y="333"/>
                    <a:pt x="900" y="333"/>
                    <a:pt x="900" y="333"/>
                  </a:cubicBezTo>
                  <a:cubicBezTo>
                    <a:pt x="897" y="337"/>
                    <a:pt x="895" y="342"/>
                    <a:pt x="892" y="346"/>
                  </a:cubicBezTo>
                  <a:cubicBezTo>
                    <a:pt x="898" y="350"/>
                    <a:pt x="898" y="350"/>
                    <a:pt x="898" y="350"/>
                  </a:cubicBezTo>
                  <a:close/>
                  <a:moveTo>
                    <a:pt x="883" y="368"/>
                  </a:moveTo>
                  <a:cubicBezTo>
                    <a:pt x="887" y="364"/>
                    <a:pt x="890" y="360"/>
                    <a:pt x="893" y="356"/>
                  </a:cubicBezTo>
                  <a:cubicBezTo>
                    <a:pt x="887" y="352"/>
                    <a:pt x="887" y="352"/>
                    <a:pt x="887" y="352"/>
                  </a:cubicBezTo>
                  <a:cubicBezTo>
                    <a:pt x="884" y="356"/>
                    <a:pt x="881" y="359"/>
                    <a:pt x="878" y="363"/>
                  </a:cubicBezTo>
                  <a:cubicBezTo>
                    <a:pt x="883" y="368"/>
                    <a:pt x="883" y="368"/>
                    <a:pt x="883" y="368"/>
                  </a:cubicBezTo>
                  <a:close/>
                  <a:moveTo>
                    <a:pt x="867" y="385"/>
                  </a:moveTo>
                  <a:cubicBezTo>
                    <a:pt x="871" y="381"/>
                    <a:pt x="875" y="378"/>
                    <a:pt x="878" y="374"/>
                  </a:cubicBezTo>
                  <a:cubicBezTo>
                    <a:pt x="873" y="369"/>
                    <a:pt x="873" y="369"/>
                    <a:pt x="873" y="369"/>
                  </a:cubicBezTo>
                  <a:cubicBezTo>
                    <a:pt x="869" y="372"/>
                    <a:pt x="866" y="376"/>
                    <a:pt x="862" y="379"/>
                  </a:cubicBezTo>
                  <a:cubicBezTo>
                    <a:pt x="867" y="385"/>
                    <a:pt x="867" y="385"/>
                    <a:pt x="867" y="385"/>
                  </a:cubicBezTo>
                  <a:close/>
                  <a:moveTo>
                    <a:pt x="849" y="399"/>
                  </a:moveTo>
                  <a:cubicBezTo>
                    <a:pt x="853" y="396"/>
                    <a:pt x="857" y="393"/>
                    <a:pt x="861" y="390"/>
                  </a:cubicBezTo>
                  <a:cubicBezTo>
                    <a:pt x="856" y="384"/>
                    <a:pt x="856" y="384"/>
                    <a:pt x="856" y="384"/>
                  </a:cubicBezTo>
                  <a:cubicBezTo>
                    <a:pt x="852" y="387"/>
                    <a:pt x="848" y="390"/>
                    <a:pt x="844" y="393"/>
                  </a:cubicBezTo>
                  <a:lnTo>
                    <a:pt x="849" y="399"/>
                  </a:lnTo>
                  <a:close/>
                  <a:moveTo>
                    <a:pt x="829" y="412"/>
                  </a:moveTo>
                  <a:cubicBezTo>
                    <a:pt x="834" y="409"/>
                    <a:pt x="838" y="407"/>
                    <a:pt x="843" y="404"/>
                  </a:cubicBezTo>
                  <a:cubicBezTo>
                    <a:pt x="838" y="397"/>
                    <a:pt x="838" y="397"/>
                    <a:pt x="838" y="397"/>
                  </a:cubicBezTo>
                  <a:cubicBezTo>
                    <a:pt x="834" y="400"/>
                    <a:pt x="830" y="403"/>
                    <a:pt x="826" y="405"/>
                  </a:cubicBezTo>
                  <a:lnTo>
                    <a:pt x="829" y="412"/>
                  </a:lnTo>
                  <a:close/>
                  <a:moveTo>
                    <a:pt x="809" y="422"/>
                  </a:moveTo>
                  <a:cubicBezTo>
                    <a:pt x="813" y="420"/>
                    <a:pt x="818" y="418"/>
                    <a:pt x="823" y="416"/>
                  </a:cubicBezTo>
                  <a:cubicBezTo>
                    <a:pt x="819" y="409"/>
                    <a:pt x="819" y="409"/>
                    <a:pt x="819" y="409"/>
                  </a:cubicBezTo>
                  <a:cubicBezTo>
                    <a:pt x="815" y="411"/>
                    <a:pt x="810" y="413"/>
                    <a:pt x="806" y="415"/>
                  </a:cubicBezTo>
                  <a:lnTo>
                    <a:pt x="809" y="422"/>
                  </a:lnTo>
                  <a:close/>
                  <a:moveTo>
                    <a:pt x="787" y="430"/>
                  </a:moveTo>
                  <a:cubicBezTo>
                    <a:pt x="792" y="429"/>
                    <a:pt x="797" y="427"/>
                    <a:pt x="801" y="425"/>
                  </a:cubicBezTo>
                  <a:cubicBezTo>
                    <a:pt x="799" y="418"/>
                    <a:pt x="799" y="418"/>
                    <a:pt x="799" y="418"/>
                  </a:cubicBezTo>
                  <a:cubicBezTo>
                    <a:pt x="794" y="420"/>
                    <a:pt x="789" y="422"/>
                    <a:pt x="785" y="423"/>
                  </a:cubicBezTo>
                  <a:lnTo>
                    <a:pt x="787" y="430"/>
                  </a:lnTo>
                  <a:close/>
                  <a:moveTo>
                    <a:pt x="764" y="436"/>
                  </a:moveTo>
                  <a:cubicBezTo>
                    <a:pt x="769" y="435"/>
                    <a:pt x="774" y="434"/>
                    <a:pt x="779" y="433"/>
                  </a:cubicBezTo>
                  <a:cubicBezTo>
                    <a:pt x="777" y="425"/>
                    <a:pt x="777" y="425"/>
                    <a:pt x="777" y="425"/>
                  </a:cubicBezTo>
                  <a:cubicBezTo>
                    <a:pt x="773" y="426"/>
                    <a:pt x="768" y="427"/>
                    <a:pt x="763" y="428"/>
                  </a:cubicBezTo>
                  <a:lnTo>
                    <a:pt x="764" y="436"/>
                  </a:lnTo>
                  <a:close/>
                  <a:moveTo>
                    <a:pt x="741" y="439"/>
                  </a:moveTo>
                  <a:cubicBezTo>
                    <a:pt x="746" y="439"/>
                    <a:pt x="752" y="438"/>
                    <a:pt x="757" y="437"/>
                  </a:cubicBezTo>
                  <a:cubicBezTo>
                    <a:pt x="755" y="430"/>
                    <a:pt x="755" y="430"/>
                    <a:pt x="755" y="430"/>
                  </a:cubicBezTo>
                  <a:cubicBezTo>
                    <a:pt x="751" y="430"/>
                    <a:pt x="746" y="431"/>
                    <a:pt x="741" y="431"/>
                  </a:cubicBezTo>
                  <a:lnTo>
                    <a:pt x="741" y="439"/>
                  </a:lnTo>
                  <a:close/>
                  <a:moveTo>
                    <a:pt x="718" y="440"/>
                  </a:moveTo>
                  <a:cubicBezTo>
                    <a:pt x="724" y="440"/>
                    <a:pt x="724" y="440"/>
                    <a:pt x="724" y="440"/>
                  </a:cubicBezTo>
                  <a:cubicBezTo>
                    <a:pt x="727" y="440"/>
                    <a:pt x="730" y="440"/>
                    <a:pt x="733" y="440"/>
                  </a:cubicBezTo>
                  <a:cubicBezTo>
                    <a:pt x="733" y="432"/>
                    <a:pt x="733" y="432"/>
                    <a:pt x="733" y="432"/>
                  </a:cubicBezTo>
                  <a:cubicBezTo>
                    <a:pt x="730" y="432"/>
                    <a:pt x="727" y="432"/>
                    <a:pt x="724" y="432"/>
                  </a:cubicBezTo>
                  <a:cubicBezTo>
                    <a:pt x="718" y="432"/>
                    <a:pt x="718" y="432"/>
                    <a:pt x="718" y="432"/>
                  </a:cubicBezTo>
                  <a:cubicBezTo>
                    <a:pt x="718" y="440"/>
                    <a:pt x="718" y="440"/>
                    <a:pt x="718" y="440"/>
                  </a:cubicBezTo>
                  <a:close/>
                  <a:moveTo>
                    <a:pt x="695" y="440"/>
                  </a:moveTo>
                  <a:cubicBezTo>
                    <a:pt x="710" y="440"/>
                    <a:pt x="710" y="440"/>
                    <a:pt x="710" y="440"/>
                  </a:cubicBezTo>
                  <a:cubicBezTo>
                    <a:pt x="710" y="432"/>
                    <a:pt x="710" y="432"/>
                    <a:pt x="710" y="432"/>
                  </a:cubicBezTo>
                  <a:cubicBezTo>
                    <a:pt x="695" y="432"/>
                    <a:pt x="695" y="432"/>
                    <a:pt x="695" y="432"/>
                  </a:cubicBezTo>
                  <a:lnTo>
                    <a:pt x="695" y="440"/>
                  </a:lnTo>
                  <a:close/>
                  <a:moveTo>
                    <a:pt x="672" y="440"/>
                  </a:moveTo>
                  <a:cubicBezTo>
                    <a:pt x="688" y="440"/>
                    <a:pt x="688" y="440"/>
                    <a:pt x="688" y="440"/>
                  </a:cubicBezTo>
                  <a:cubicBezTo>
                    <a:pt x="688" y="432"/>
                    <a:pt x="688" y="432"/>
                    <a:pt x="688" y="432"/>
                  </a:cubicBezTo>
                  <a:cubicBezTo>
                    <a:pt x="672" y="432"/>
                    <a:pt x="672" y="432"/>
                    <a:pt x="672" y="432"/>
                  </a:cubicBezTo>
                  <a:lnTo>
                    <a:pt x="672" y="440"/>
                  </a:lnTo>
                  <a:close/>
                  <a:moveTo>
                    <a:pt x="650" y="440"/>
                  </a:moveTo>
                  <a:cubicBezTo>
                    <a:pt x="665" y="440"/>
                    <a:pt x="665" y="440"/>
                    <a:pt x="665" y="440"/>
                  </a:cubicBezTo>
                  <a:cubicBezTo>
                    <a:pt x="665" y="432"/>
                    <a:pt x="665" y="432"/>
                    <a:pt x="665" y="432"/>
                  </a:cubicBezTo>
                  <a:cubicBezTo>
                    <a:pt x="650" y="432"/>
                    <a:pt x="650" y="432"/>
                    <a:pt x="650" y="432"/>
                  </a:cubicBezTo>
                  <a:lnTo>
                    <a:pt x="650" y="440"/>
                  </a:lnTo>
                  <a:close/>
                  <a:moveTo>
                    <a:pt x="627" y="440"/>
                  </a:moveTo>
                  <a:cubicBezTo>
                    <a:pt x="642" y="440"/>
                    <a:pt x="642" y="440"/>
                    <a:pt x="642" y="440"/>
                  </a:cubicBezTo>
                  <a:cubicBezTo>
                    <a:pt x="642" y="432"/>
                    <a:pt x="642" y="432"/>
                    <a:pt x="642" y="432"/>
                  </a:cubicBezTo>
                  <a:cubicBezTo>
                    <a:pt x="627" y="432"/>
                    <a:pt x="627" y="432"/>
                    <a:pt x="627" y="432"/>
                  </a:cubicBezTo>
                  <a:lnTo>
                    <a:pt x="627" y="440"/>
                  </a:lnTo>
                  <a:close/>
                  <a:moveTo>
                    <a:pt x="604" y="440"/>
                  </a:moveTo>
                  <a:cubicBezTo>
                    <a:pt x="619" y="440"/>
                    <a:pt x="619" y="440"/>
                    <a:pt x="619" y="440"/>
                  </a:cubicBezTo>
                  <a:cubicBezTo>
                    <a:pt x="619" y="432"/>
                    <a:pt x="619" y="432"/>
                    <a:pt x="619" y="432"/>
                  </a:cubicBezTo>
                  <a:cubicBezTo>
                    <a:pt x="604" y="432"/>
                    <a:pt x="604" y="432"/>
                    <a:pt x="604" y="432"/>
                  </a:cubicBezTo>
                  <a:lnTo>
                    <a:pt x="604" y="440"/>
                  </a:lnTo>
                  <a:close/>
                  <a:moveTo>
                    <a:pt x="581" y="440"/>
                  </a:moveTo>
                  <a:cubicBezTo>
                    <a:pt x="596" y="440"/>
                    <a:pt x="596" y="440"/>
                    <a:pt x="596" y="440"/>
                  </a:cubicBezTo>
                  <a:cubicBezTo>
                    <a:pt x="596" y="432"/>
                    <a:pt x="596" y="432"/>
                    <a:pt x="596" y="432"/>
                  </a:cubicBezTo>
                  <a:cubicBezTo>
                    <a:pt x="581" y="432"/>
                    <a:pt x="581" y="432"/>
                    <a:pt x="581" y="432"/>
                  </a:cubicBezTo>
                  <a:lnTo>
                    <a:pt x="581" y="440"/>
                  </a:lnTo>
                  <a:close/>
                  <a:moveTo>
                    <a:pt x="558" y="440"/>
                  </a:moveTo>
                  <a:cubicBezTo>
                    <a:pt x="574" y="440"/>
                    <a:pt x="574" y="440"/>
                    <a:pt x="574" y="440"/>
                  </a:cubicBezTo>
                  <a:cubicBezTo>
                    <a:pt x="574" y="432"/>
                    <a:pt x="574" y="432"/>
                    <a:pt x="574" y="432"/>
                  </a:cubicBezTo>
                  <a:cubicBezTo>
                    <a:pt x="558" y="432"/>
                    <a:pt x="558" y="432"/>
                    <a:pt x="558" y="432"/>
                  </a:cubicBezTo>
                  <a:lnTo>
                    <a:pt x="558" y="440"/>
                  </a:lnTo>
                  <a:close/>
                  <a:moveTo>
                    <a:pt x="535" y="440"/>
                  </a:moveTo>
                  <a:cubicBezTo>
                    <a:pt x="551" y="440"/>
                    <a:pt x="551" y="440"/>
                    <a:pt x="551" y="440"/>
                  </a:cubicBezTo>
                  <a:cubicBezTo>
                    <a:pt x="551" y="432"/>
                    <a:pt x="551" y="432"/>
                    <a:pt x="551" y="432"/>
                  </a:cubicBezTo>
                  <a:cubicBezTo>
                    <a:pt x="535" y="432"/>
                    <a:pt x="535" y="432"/>
                    <a:pt x="535" y="432"/>
                  </a:cubicBezTo>
                  <a:lnTo>
                    <a:pt x="535" y="440"/>
                  </a:lnTo>
                  <a:close/>
                  <a:moveTo>
                    <a:pt x="513" y="440"/>
                  </a:moveTo>
                  <a:cubicBezTo>
                    <a:pt x="528" y="440"/>
                    <a:pt x="528" y="440"/>
                    <a:pt x="528" y="440"/>
                  </a:cubicBezTo>
                  <a:cubicBezTo>
                    <a:pt x="528" y="432"/>
                    <a:pt x="528" y="432"/>
                    <a:pt x="528" y="432"/>
                  </a:cubicBezTo>
                  <a:cubicBezTo>
                    <a:pt x="513" y="432"/>
                    <a:pt x="513" y="432"/>
                    <a:pt x="513" y="432"/>
                  </a:cubicBezTo>
                  <a:lnTo>
                    <a:pt x="513" y="440"/>
                  </a:lnTo>
                  <a:close/>
                  <a:moveTo>
                    <a:pt x="490" y="440"/>
                  </a:moveTo>
                  <a:cubicBezTo>
                    <a:pt x="505" y="440"/>
                    <a:pt x="505" y="440"/>
                    <a:pt x="505" y="440"/>
                  </a:cubicBezTo>
                  <a:cubicBezTo>
                    <a:pt x="505" y="432"/>
                    <a:pt x="505" y="432"/>
                    <a:pt x="505" y="432"/>
                  </a:cubicBezTo>
                  <a:cubicBezTo>
                    <a:pt x="490" y="432"/>
                    <a:pt x="490" y="432"/>
                    <a:pt x="490" y="432"/>
                  </a:cubicBezTo>
                  <a:lnTo>
                    <a:pt x="490" y="440"/>
                  </a:lnTo>
                  <a:close/>
                  <a:moveTo>
                    <a:pt x="467" y="440"/>
                  </a:moveTo>
                  <a:cubicBezTo>
                    <a:pt x="482" y="440"/>
                    <a:pt x="482" y="440"/>
                    <a:pt x="482" y="440"/>
                  </a:cubicBezTo>
                  <a:cubicBezTo>
                    <a:pt x="482" y="432"/>
                    <a:pt x="482" y="432"/>
                    <a:pt x="482" y="432"/>
                  </a:cubicBezTo>
                  <a:cubicBezTo>
                    <a:pt x="467" y="432"/>
                    <a:pt x="467" y="432"/>
                    <a:pt x="467" y="432"/>
                  </a:cubicBezTo>
                  <a:lnTo>
                    <a:pt x="467" y="440"/>
                  </a:lnTo>
                  <a:close/>
                  <a:moveTo>
                    <a:pt x="444" y="440"/>
                  </a:moveTo>
                  <a:cubicBezTo>
                    <a:pt x="459" y="440"/>
                    <a:pt x="459" y="440"/>
                    <a:pt x="459" y="440"/>
                  </a:cubicBezTo>
                  <a:cubicBezTo>
                    <a:pt x="459" y="432"/>
                    <a:pt x="459" y="432"/>
                    <a:pt x="459" y="432"/>
                  </a:cubicBezTo>
                  <a:cubicBezTo>
                    <a:pt x="444" y="432"/>
                    <a:pt x="444" y="432"/>
                    <a:pt x="444" y="432"/>
                  </a:cubicBezTo>
                  <a:lnTo>
                    <a:pt x="444" y="440"/>
                  </a:lnTo>
                  <a:close/>
                  <a:moveTo>
                    <a:pt x="421" y="440"/>
                  </a:moveTo>
                  <a:cubicBezTo>
                    <a:pt x="437" y="440"/>
                    <a:pt x="437" y="440"/>
                    <a:pt x="437" y="440"/>
                  </a:cubicBezTo>
                  <a:cubicBezTo>
                    <a:pt x="437" y="432"/>
                    <a:pt x="437" y="432"/>
                    <a:pt x="437" y="432"/>
                  </a:cubicBezTo>
                  <a:cubicBezTo>
                    <a:pt x="421" y="432"/>
                    <a:pt x="421" y="432"/>
                    <a:pt x="421" y="432"/>
                  </a:cubicBezTo>
                  <a:lnTo>
                    <a:pt x="421" y="440"/>
                  </a:lnTo>
                  <a:close/>
                  <a:moveTo>
                    <a:pt x="399" y="440"/>
                  </a:moveTo>
                  <a:cubicBezTo>
                    <a:pt x="414" y="440"/>
                    <a:pt x="414" y="440"/>
                    <a:pt x="414" y="440"/>
                  </a:cubicBezTo>
                  <a:cubicBezTo>
                    <a:pt x="414" y="432"/>
                    <a:pt x="414" y="432"/>
                    <a:pt x="414" y="432"/>
                  </a:cubicBezTo>
                  <a:cubicBezTo>
                    <a:pt x="399" y="432"/>
                    <a:pt x="399" y="432"/>
                    <a:pt x="399" y="432"/>
                  </a:cubicBezTo>
                  <a:lnTo>
                    <a:pt x="399" y="440"/>
                  </a:lnTo>
                  <a:close/>
                  <a:moveTo>
                    <a:pt x="376" y="440"/>
                  </a:moveTo>
                  <a:cubicBezTo>
                    <a:pt x="391" y="440"/>
                    <a:pt x="391" y="440"/>
                    <a:pt x="391" y="440"/>
                  </a:cubicBezTo>
                  <a:cubicBezTo>
                    <a:pt x="391" y="432"/>
                    <a:pt x="391" y="432"/>
                    <a:pt x="391" y="432"/>
                  </a:cubicBezTo>
                  <a:cubicBezTo>
                    <a:pt x="376" y="432"/>
                    <a:pt x="376" y="432"/>
                    <a:pt x="376" y="432"/>
                  </a:cubicBezTo>
                  <a:lnTo>
                    <a:pt x="376" y="440"/>
                  </a:lnTo>
                  <a:close/>
                  <a:moveTo>
                    <a:pt x="353" y="440"/>
                  </a:moveTo>
                  <a:cubicBezTo>
                    <a:pt x="368" y="440"/>
                    <a:pt x="368" y="440"/>
                    <a:pt x="368" y="440"/>
                  </a:cubicBezTo>
                  <a:cubicBezTo>
                    <a:pt x="368" y="432"/>
                    <a:pt x="368" y="432"/>
                    <a:pt x="368" y="432"/>
                  </a:cubicBezTo>
                  <a:cubicBezTo>
                    <a:pt x="353" y="432"/>
                    <a:pt x="353" y="432"/>
                    <a:pt x="353" y="432"/>
                  </a:cubicBezTo>
                  <a:lnTo>
                    <a:pt x="353" y="440"/>
                  </a:lnTo>
                  <a:close/>
                  <a:moveTo>
                    <a:pt x="330" y="440"/>
                  </a:moveTo>
                  <a:cubicBezTo>
                    <a:pt x="345" y="440"/>
                    <a:pt x="345" y="440"/>
                    <a:pt x="345" y="440"/>
                  </a:cubicBezTo>
                  <a:cubicBezTo>
                    <a:pt x="345" y="432"/>
                    <a:pt x="345" y="432"/>
                    <a:pt x="345" y="432"/>
                  </a:cubicBezTo>
                  <a:cubicBezTo>
                    <a:pt x="330" y="432"/>
                    <a:pt x="330" y="432"/>
                    <a:pt x="330" y="432"/>
                  </a:cubicBezTo>
                  <a:lnTo>
                    <a:pt x="330" y="440"/>
                  </a:lnTo>
                  <a:close/>
                  <a:moveTo>
                    <a:pt x="307" y="440"/>
                  </a:moveTo>
                  <a:cubicBezTo>
                    <a:pt x="322" y="440"/>
                    <a:pt x="322" y="440"/>
                    <a:pt x="322" y="440"/>
                  </a:cubicBezTo>
                  <a:cubicBezTo>
                    <a:pt x="322" y="432"/>
                    <a:pt x="322" y="432"/>
                    <a:pt x="322" y="432"/>
                  </a:cubicBezTo>
                  <a:cubicBezTo>
                    <a:pt x="307" y="432"/>
                    <a:pt x="307" y="432"/>
                    <a:pt x="307" y="432"/>
                  </a:cubicBezTo>
                  <a:lnTo>
                    <a:pt x="307" y="440"/>
                  </a:lnTo>
                  <a:close/>
                  <a:moveTo>
                    <a:pt x="284" y="440"/>
                  </a:moveTo>
                  <a:cubicBezTo>
                    <a:pt x="300" y="440"/>
                    <a:pt x="300" y="440"/>
                    <a:pt x="300" y="440"/>
                  </a:cubicBezTo>
                  <a:cubicBezTo>
                    <a:pt x="300" y="432"/>
                    <a:pt x="300" y="432"/>
                    <a:pt x="300" y="432"/>
                  </a:cubicBezTo>
                  <a:cubicBezTo>
                    <a:pt x="284" y="432"/>
                    <a:pt x="284" y="432"/>
                    <a:pt x="284" y="432"/>
                  </a:cubicBezTo>
                  <a:lnTo>
                    <a:pt x="284" y="440"/>
                  </a:lnTo>
                  <a:close/>
                  <a:moveTo>
                    <a:pt x="262" y="440"/>
                  </a:moveTo>
                  <a:cubicBezTo>
                    <a:pt x="277" y="440"/>
                    <a:pt x="277" y="440"/>
                    <a:pt x="277" y="440"/>
                  </a:cubicBezTo>
                  <a:cubicBezTo>
                    <a:pt x="277" y="432"/>
                    <a:pt x="277" y="432"/>
                    <a:pt x="277" y="432"/>
                  </a:cubicBezTo>
                  <a:cubicBezTo>
                    <a:pt x="262" y="432"/>
                    <a:pt x="262" y="432"/>
                    <a:pt x="262" y="432"/>
                  </a:cubicBezTo>
                  <a:lnTo>
                    <a:pt x="262" y="440"/>
                  </a:lnTo>
                  <a:close/>
                  <a:moveTo>
                    <a:pt x="239" y="440"/>
                  </a:moveTo>
                  <a:cubicBezTo>
                    <a:pt x="254" y="440"/>
                    <a:pt x="254" y="440"/>
                    <a:pt x="254" y="440"/>
                  </a:cubicBezTo>
                  <a:cubicBezTo>
                    <a:pt x="254" y="432"/>
                    <a:pt x="254" y="432"/>
                    <a:pt x="254" y="432"/>
                  </a:cubicBezTo>
                  <a:cubicBezTo>
                    <a:pt x="239" y="432"/>
                    <a:pt x="239" y="432"/>
                    <a:pt x="239" y="432"/>
                  </a:cubicBezTo>
                  <a:lnTo>
                    <a:pt x="239" y="440"/>
                  </a:lnTo>
                  <a:close/>
                  <a:moveTo>
                    <a:pt x="216" y="440"/>
                  </a:moveTo>
                  <a:cubicBezTo>
                    <a:pt x="231" y="440"/>
                    <a:pt x="231" y="440"/>
                    <a:pt x="231" y="440"/>
                  </a:cubicBezTo>
                  <a:cubicBezTo>
                    <a:pt x="231" y="432"/>
                    <a:pt x="231" y="432"/>
                    <a:pt x="231" y="432"/>
                  </a:cubicBezTo>
                  <a:cubicBezTo>
                    <a:pt x="216" y="432"/>
                    <a:pt x="216" y="432"/>
                    <a:pt x="216" y="432"/>
                  </a:cubicBezTo>
                  <a:lnTo>
                    <a:pt x="216" y="440"/>
                  </a:lnTo>
                  <a:close/>
                  <a:moveTo>
                    <a:pt x="193" y="439"/>
                  </a:moveTo>
                  <a:cubicBezTo>
                    <a:pt x="198" y="439"/>
                    <a:pt x="203" y="440"/>
                    <a:pt x="208" y="440"/>
                  </a:cubicBezTo>
                  <a:cubicBezTo>
                    <a:pt x="208" y="432"/>
                    <a:pt x="208" y="432"/>
                    <a:pt x="208" y="432"/>
                  </a:cubicBezTo>
                  <a:cubicBezTo>
                    <a:pt x="203" y="432"/>
                    <a:pt x="198" y="432"/>
                    <a:pt x="194" y="431"/>
                  </a:cubicBezTo>
                  <a:cubicBezTo>
                    <a:pt x="193" y="439"/>
                    <a:pt x="193" y="439"/>
                    <a:pt x="193" y="439"/>
                  </a:cubicBezTo>
                  <a:close/>
                  <a:moveTo>
                    <a:pt x="170" y="435"/>
                  </a:moveTo>
                  <a:cubicBezTo>
                    <a:pt x="175" y="436"/>
                    <a:pt x="180" y="437"/>
                    <a:pt x="185" y="438"/>
                  </a:cubicBezTo>
                  <a:cubicBezTo>
                    <a:pt x="186" y="430"/>
                    <a:pt x="186" y="430"/>
                    <a:pt x="186" y="430"/>
                  </a:cubicBezTo>
                  <a:cubicBezTo>
                    <a:pt x="181" y="430"/>
                    <a:pt x="176" y="429"/>
                    <a:pt x="171" y="428"/>
                  </a:cubicBezTo>
                  <a:cubicBezTo>
                    <a:pt x="170" y="435"/>
                    <a:pt x="170" y="435"/>
                    <a:pt x="170" y="435"/>
                  </a:cubicBezTo>
                  <a:close/>
                  <a:moveTo>
                    <a:pt x="147" y="429"/>
                  </a:moveTo>
                  <a:cubicBezTo>
                    <a:pt x="152" y="431"/>
                    <a:pt x="157" y="432"/>
                    <a:pt x="162" y="434"/>
                  </a:cubicBezTo>
                  <a:cubicBezTo>
                    <a:pt x="164" y="426"/>
                    <a:pt x="164" y="426"/>
                    <a:pt x="164" y="426"/>
                  </a:cubicBezTo>
                  <a:cubicBezTo>
                    <a:pt x="159" y="425"/>
                    <a:pt x="155" y="423"/>
                    <a:pt x="150" y="422"/>
                  </a:cubicBezTo>
                  <a:cubicBezTo>
                    <a:pt x="147" y="429"/>
                    <a:pt x="147" y="429"/>
                    <a:pt x="147" y="429"/>
                  </a:cubicBezTo>
                  <a:close/>
                  <a:moveTo>
                    <a:pt x="126" y="421"/>
                  </a:moveTo>
                  <a:cubicBezTo>
                    <a:pt x="130" y="423"/>
                    <a:pt x="135" y="425"/>
                    <a:pt x="140" y="427"/>
                  </a:cubicBezTo>
                  <a:cubicBezTo>
                    <a:pt x="143" y="419"/>
                    <a:pt x="143" y="419"/>
                    <a:pt x="143" y="419"/>
                  </a:cubicBezTo>
                  <a:cubicBezTo>
                    <a:pt x="138" y="418"/>
                    <a:pt x="133" y="416"/>
                    <a:pt x="129" y="414"/>
                  </a:cubicBezTo>
                  <a:cubicBezTo>
                    <a:pt x="126" y="421"/>
                    <a:pt x="126" y="421"/>
                    <a:pt x="126" y="421"/>
                  </a:cubicBezTo>
                  <a:close/>
                  <a:moveTo>
                    <a:pt x="105" y="410"/>
                  </a:moveTo>
                  <a:cubicBezTo>
                    <a:pt x="110" y="413"/>
                    <a:pt x="114" y="415"/>
                    <a:pt x="119" y="417"/>
                  </a:cubicBezTo>
                  <a:cubicBezTo>
                    <a:pt x="122" y="410"/>
                    <a:pt x="122" y="410"/>
                    <a:pt x="122" y="410"/>
                  </a:cubicBezTo>
                  <a:cubicBezTo>
                    <a:pt x="118" y="408"/>
                    <a:pt x="113" y="406"/>
                    <a:pt x="109" y="403"/>
                  </a:cubicBezTo>
                  <a:cubicBezTo>
                    <a:pt x="105" y="410"/>
                    <a:pt x="105" y="410"/>
                    <a:pt x="105" y="410"/>
                  </a:cubicBezTo>
                  <a:close/>
                  <a:moveTo>
                    <a:pt x="86" y="397"/>
                  </a:moveTo>
                  <a:cubicBezTo>
                    <a:pt x="90" y="400"/>
                    <a:pt x="94" y="403"/>
                    <a:pt x="99" y="406"/>
                  </a:cubicBezTo>
                  <a:cubicBezTo>
                    <a:pt x="103" y="399"/>
                    <a:pt x="103" y="399"/>
                    <a:pt x="103" y="399"/>
                  </a:cubicBezTo>
                  <a:cubicBezTo>
                    <a:pt x="99" y="397"/>
                    <a:pt x="95" y="394"/>
                    <a:pt x="91" y="391"/>
                  </a:cubicBezTo>
                  <a:lnTo>
                    <a:pt x="86" y="397"/>
                  </a:lnTo>
                  <a:close/>
                  <a:moveTo>
                    <a:pt x="68" y="382"/>
                  </a:moveTo>
                  <a:cubicBezTo>
                    <a:pt x="72" y="386"/>
                    <a:pt x="76" y="389"/>
                    <a:pt x="80" y="392"/>
                  </a:cubicBezTo>
                  <a:cubicBezTo>
                    <a:pt x="85" y="386"/>
                    <a:pt x="85" y="386"/>
                    <a:pt x="85" y="386"/>
                  </a:cubicBezTo>
                  <a:cubicBezTo>
                    <a:pt x="81" y="383"/>
                    <a:pt x="77" y="380"/>
                    <a:pt x="73" y="376"/>
                  </a:cubicBezTo>
                  <a:cubicBezTo>
                    <a:pt x="68" y="382"/>
                    <a:pt x="68" y="382"/>
                    <a:pt x="68" y="382"/>
                  </a:cubicBezTo>
                  <a:close/>
                  <a:moveTo>
                    <a:pt x="52" y="365"/>
                  </a:moveTo>
                  <a:cubicBezTo>
                    <a:pt x="55" y="369"/>
                    <a:pt x="59" y="373"/>
                    <a:pt x="63" y="377"/>
                  </a:cubicBezTo>
                  <a:cubicBezTo>
                    <a:pt x="68" y="371"/>
                    <a:pt x="68" y="371"/>
                    <a:pt x="68" y="371"/>
                  </a:cubicBezTo>
                  <a:cubicBezTo>
                    <a:pt x="65" y="368"/>
                    <a:pt x="61" y="364"/>
                    <a:pt x="58" y="360"/>
                  </a:cubicBezTo>
                  <a:cubicBezTo>
                    <a:pt x="52" y="365"/>
                    <a:pt x="52" y="365"/>
                    <a:pt x="52" y="365"/>
                  </a:cubicBezTo>
                  <a:close/>
                  <a:moveTo>
                    <a:pt x="38" y="347"/>
                  </a:moveTo>
                  <a:cubicBezTo>
                    <a:pt x="41" y="351"/>
                    <a:pt x="44" y="355"/>
                    <a:pt x="47" y="359"/>
                  </a:cubicBezTo>
                  <a:cubicBezTo>
                    <a:pt x="53" y="355"/>
                    <a:pt x="53" y="355"/>
                    <a:pt x="53" y="355"/>
                  </a:cubicBezTo>
                  <a:cubicBezTo>
                    <a:pt x="50" y="351"/>
                    <a:pt x="47" y="347"/>
                    <a:pt x="44" y="343"/>
                  </a:cubicBezTo>
                  <a:cubicBezTo>
                    <a:pt x="38" y="347"/>
                    <a:pt x="38" y="347"/>
                    <a:pt x="38" y="347"/>
                  </a:cubicBezTo>
                  <a:close/>
                  <a:moveTo>
                    <a:pt x="26" y="327"/>
                  </a:moveTo>
                  <a:cubicBezTo>
                    <a:pt x="28" y="332"/>
                    <a:pt x="31" y="336"/>
                    <a:pt x="34" y="340"/>
                  </a:cubicBezTo>
                  <a:cubicBezTo>
                    <a:pt x="40" y="336"/>
                    <a:pt x="40" y="336"/>
                    <a:pt x="40" y="336"/>
                  </a:cubicBezTo>
                  <a:cubicBezTo>
                    <a:pt x="37" y="332"/>
                    <a:pt x="35" y="328"/>
                    <a:pt x="33" y="323"/>
                  </a:cubicBezTo>
                  <a:cubicBezTo>
                    <a:pt x="26" y="327"/>
                    <a:pt x="26" y="327"/>
                    <a:pt x="26" y="327"/>
                  </a:cubicBezTo>
                  <a:close/>
                  <a:moveTo>
                    <a:pt x="16" y="306"/>
                  </a:moveTo>
                  <a:cubicBezTo>
                    <a:pt x="18" y="311"/>
                    <a:pt x="20" y="316"/>
                    <a:pt x="22" y="320"/>
                  </a:cubicBezTo>
                  <a:cubicBezTo>
                    <a:pt x="29" y="317"/>
                    <a:pt x="29" y="317"/>
                    <a:pt x="29" y="317"/>
                  </a:cubicBezTo>
                  <a:cubicBezTo>
                    <a:pt x="27" y="312"/>
                    <a:pt x="25" y="308"/>
                    <a:pt x="23" y="303"/>
                  </a:cubicBezTo>
                  <a:cubicBezTo>
                    <a:pt x="16" y="306"/>
                    <a:pt x="16" y="306"/>
                    <a:pt x="16" y="306"/>
                  </a:cubicBezTo>
                  <a:close/>
                  <a:moveTo>
                    <a:pt x="8" y="284"/>
                  </a:moveTo>
                  <a:cubicBezTo>
                    <a:pt x="10" y="289"/>
                    <a:pt x="11" y="294"/>
                    <a:pt x="13" y="299"/>
                  </a:cubicBezTo>
                  <a:cubicBezTo>
                    <a:pt x="20" y="296"/>
                    <a:pt x="20" y="296"/>
                    <a:pt x="20" y="296"/>
                  </a:cubicBezTo>
                  <a:cubicBezTo>
                    <a:pt x="19" y="292"/>
                    <a:pt x="17" y="287"/>
                    <a:pt x="16" y="282"/>
                  </a:cubicBezTo>
                  <a:cubicBezTo>
                    <a:pt x="8" y="284"/>
                    <a:pt x="8" y="284"/>
                    <a:pt x="8" y="284"/>
                  </a:cubicBezTo>
                  <a:close/>
                  <a:moveTo>
                    <a:pt x="3" y="261"/>
                  </a:moveTo>
                  <a:cubicBezTo>
                    <a:pt x="4" y="267"/>
                    <a:pt x="5" y="272"/>
                    <a:pt x="6" y="277"/>
                  </a:cubicBezTo>
                  <a:cubicBezTo>
                    <a:pt x="14" y="275"/>
                    <a:pt x="14" y="275"/>
                    <a:pt x="14" y="275"/>
                  </a:cubicBezTo>
                  <a:cubicBezTo>
                    <a:pt x="13" y="270"/>
                    <a:pt x="12" y="265"/>
                    <a:pt x="11" y="260"/>
                  </a:cubicBezTo>
                  <a:cubicBezTo>
                    <a:pt x="3" y="261"/>
                    <a:pt x="3" y="261"/>
                    <a:pt x="3" y="261"/>
                  </a:cubicBezTo>
                  <a:close/>
                  <a:moveTo>
                    <a:pt x="0" y="238"/>
                  </a:moveTo>
                  <a:cubicBezTo>
                    <a:pt x="1" y="244"/>
                    <a:pt x="1" y="249"/>
                    <a:pt x="2" y="254"/>
                  </a:cubicBezTo>
                  <a:cubicBezTo>
                    <a:pt x="10" y="253"/>
                    <a:pt x="10" y="253"/>
                    <a:pt x="10" y="253"/>
                  </a:cubicBezTo>
                  <a:cubicBezTo>
                    <a:pt x="9" y="248"/>
                    <a:pt x="9" y="243"/>
                    <a:pt x="8" y="238"/>
                  </a:cubicBezTo>
                  <a:cubicBezTo>
                    <a:pt x="0" y="238"/>
                    <a:pt x="0" y="238"/>
                    <a:pt x="0" y="238"/>
                  </a:cubicBezTo>
                  <a:close/>
                  <a:moveTo>
                    <a:pt x="0" y="215"/>
                  </a:moveTo>
                  <a:cubicBezTo>
                    <a:pt x="0" y="226"/>
                    <a:pt x="0" y="226"/>
                    <a:pt x="0" y="226"/>
                  </a:cubicBezTo>
                  <a:cubicBezTo>
                    <a:pt x="0" y="228"/>
                    <a:pt x="0" y="229"/>
                    <a:pt x="0" y="231"/>
                  </a:cubicBezTo>
                  <a:cubicBezTo>
                    <a:pt x="8" y="230"/>
                    <a:pt x="8" y="230"/>
                    <a:pt x="8" y="230"/>
                  </a:cubicBezTo>
                  <a:cubicBezTo>
                    <a:pt x="8" y="229"/>
                    <a:pt x="8" y="227"/>
                    <a:pt x="8" y="226"/>
                  </a:cubicBezTo>
                  <a:cubicBezTo>
                    <a:pt x="8" y="215"/>
                    <a:pt x="8" y="215"/>
                    <a:pt x="8" y="215"/>
                  </a:cubicBezTo>
                  <a:cubicBezTo>
                    <a:pt x="0" y="215"/>
                    <a:pt x="0" y="215"/>
                    <a:pt x="0" y="215"/>
                  </a:cubicBezTo>
                  <a:close/>
                  <a:moveTo>
                    <a:pt x="1" y="192"/>
                  </a:moveTo>
                  <a:cubicBezTo>
                    <a:pt x="1" y="197"/>
                    <a:pt x="0" y="202"/>
                    <a:pt x="0" y="208"/>
                  </a:cubicBezTo>
                  <a:cubicBezTo>
                    <a:pt x="8" y="208"/>
                    <a:pt x="8" y="208"/>
                    <a:pt x="8" y="208"/>
                  </a:cubicBezTo>
                  <a:cubicBezTo>
                    <a:pt x="8" y="203"/>
                    <a:pt x="8" y="198"/>
                    <a:pt x="9" y="193"/>
                  </a:cubicBezTo>
                  <a:cubicBezTo>
                    <a:pt x="1" y="192"/>
                    <a:pt x="1" y="192"/>
                    <a:pt x="1" y="192"/>
                  </a:cubicBezTo>
                  <a:close/>
                  <a:moveTo>
                    <a:pt x="5" y="169"/>
                  </a:moveTo>
                  <a:cubicBezTo>
                    <a:pt x="4" y="174"/>
                    <a:pt x="3" y="179"/>
                    <a:pt x="2" y="184"/>
                  </a:cubicBezTo>
                  <a:cubicBezTo>
                    <a:pt x="10" y="186"/>
                    <a:pt x="10" y="186"/>
                    <a:pt x="10" y="186"/>
                  </a:cubicBezTo>
                  <a:cubicBezTo>
                    <a:pt x="11" y="181"/>
                    <a:pt x="11" y="176"/>
                    <a:pt x="13" y="171"/>
                  </a:cubicBezTo>
                  <a:cubicBezTo>
                    <a:pt x="5" y="169"/>
                    <a:pt x="5" y="169"/>
                    <a:pt x="5" y="169"/>
                  </a:cubicBezTo>
                  <a:close/>
                  <a:moveTo>
                    <a:pt x="11" y="147"/>
                  </a:moveTo>
                  <a:cubicBezTo>
                    <a:pt x="9" y="152"/>
                    <a:pt x="8" y="157"/>
                    <a:pt x="7" y="162"/>
                  </a:cubicBezTo>
                  <a:cubicBezTo>
                    <a:pt x="14" y="164"/>
                    <a:pt x="14" y="164"/>
                    <a:pt x="14" y="164"/>
                  </a:cubicBezTo>
                  <a:cubicBezTo>
                    <a:pt x="15" y="159"/>
                    <a:pt x="17" y="154"/>
                    <a:pt x="18" y="149"/>
                  </a:cubicBezTo>
                  <a:cubicBezTo>
                    <a:pt x="11" y="147"/>
                    <a:pt x="11" y="147"/>
                    <a:pt x="11" y="147"/>
                  </a:cubicBezTo>
                  <a:close/>
                </a:path>
              </a:pathLst>
            </a:cu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106" name="Title 1"/>
          <p:cNvSpPr txBox="1">
            <a:spLocks/>
          </p:cNvSpPr>
          <p:nvPr/>
        </p:nvSpPr>
        <p:spPr>
          <a:xfrm>
            <a:off x="269240" y="289511"/>
            <a:ext cx="11655840" cy="899665"/>
          </a:xfrm>
          <a:prstGeom prst="rect">
            <a:avLst/>
          </a:prstGeom>
        </p:spPr>
        <p:txBody>
          <a:bodyPr vert="horz" wrap="square" lIns="146304" tIns="91440" rIns="146304" bIns="91440" rtlCol="0" anchor="t">
            <a:noAutofit/>
          </a:bodyPr>
          <a:lst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14367" rtl="0" eaLnBrk="1" fontAlgn="auto" latinLnBrk="0" hangingPunct="1">
              <a:lnSpc>
                <a:spcPct val="90000"/>
              </a:lnSpc>
              <a:spcBef>
                <a:spcPct val="0"/>
              </a:spcBef>
              <a:spcAft>
                <a:spcPts val="0"/>
              </a:spcAft>
              <a:buClrTx/>
              <a:buSzTx/>
              <a:buFontTx/>
              <a:buNone/>
              <a:tabLst/>
              <a:defRPr/>
            </a:pPr>
            <a:r>
              <a:rPr kumimoji="0" lang="en-US" sz="4705" b="0" i="0" u="none" strike="noStrike" kern="1200" cap="none" spc="-100" normalizeH="0" baseline="0" noProof="0">
                <a:ln w="3175">
                  <a:noFill/>
                </a:ln>
                <a:gradFill>
                  <a:gsLst>
                    <a:gs pos="1250">
                      <a:srgbClr val="505050"/>
                    </a:gs>
                    <a:gs pos="100000">
                      <a:srgbClr val="505050"/>
                    </a:gs>
                  </a:gsLst>
                  <a:lin ang="5400000" scaled="0"/>
                </a:gradFill>
                <a:effectLst/>
                <a:uLnTx/>
                <a:uFillTx/>
                <a:latin typeface="Segoe UI Light"/>
                <a:ea typeface="+mn-ea"/>
                <a:cs typeface="Segoe UI" pitchFamily="34" charset="0"/>
              </a:rPr>
              <a:t>Applications</a:t>
            </a:r>
            <a:endParaRPr kumimoji="0" lang="en-US" sz="4705" b="0" i="0" u="none" strike="noStrike" kern="1200" cap="none" spc="-100" normalizeH="0" baseline="0" noProof="0" dirty="0">
              <a:ln w="3175">
                <a:noFill/>
              </a:ln>
              <a:gradFill>
                <a:gsLst>
                  <a:gs pos="1250">
                    <a:srgbClr val="505050"/>
                  </a:gs>
                  <a:gs pos="100000">
                    <a:srgbClr val="505050"/>
                  </a:gs>
                </a:gsLst>
                <a:lin ang="5400000" scaled="0"/>
              </a:gradFill>
              <a:effectLst/>
              <a:uLnTx/>
              <a:uFillTx/>
              <a:latin typeface="Segoe UI Light"/>
              <a:ea typeface="+mn-ea"/>
              <a:cs typeface="Segoe UI" pitchFamily="34" charset="0"/>
            </a:endParaRPr>
          </a:p>
        </p:txBody>
      </p:sp>
      <p:sp>
        <p:nvSpPr>
          <p:cNvPr id="107" name="Text Placeholder 2"/>
          <p:cNvSpPr txBox="1">
            <a:spLocks/>
          </p:cNvSpPr>
          <p:nvPr/>
        </p:nvSpPr>
        <p:spPr>
          <a:xfrm>
            <a:off x="269239" y="1189177"/>
            <a:ext cx="11653523" cy="727700"/>
          </a:xfrm>
          <a:prstGeom prst="rect">
            <a:avLst/>
          </a:prstGeom>
        </p:spPr>
        <p:txBody>
          <a:bodyPr vert="horz" wrap="square" lIns="146304" tIns="91440" rIns="146304" bIns="91440" rtlCol="0">
            <a:spAutoFit/>
          </a:bodyPr>
          <a:lstStyle>
            <a:lvl1pPr marL="0" marR="0" indent="0" algn="l" defTabSz="914367" rtl="0" eaLnBrk="1" fontAlgn="auto" latinLnBrk="0" hangingPunct="1">
              <a:lnSpc>
                <a:spcPct val="90000"/>
              </a:lnSpc>
              <a:spcBef>
                <a:spcPct val="20000"/>
              </a:spcBef>
              <a:spcAft>
                <a:spcPts val="0"/>
              </a:spcAft>
              <a:buClrTx/>
              <a:buSzPct val="90000"/>
              <a:buFont typeface="Arial" pitchFamily="34" charset="0"/>
              <a:buNone/>
              <a:tabLst/>
              <a:defRPr sz="3921" kern="1200" spc="0" baseline="0">
                <a:gradFill>
                  <a:gsLst>
                    <a:gs pos="1250">
                      <a:schemeClr val="tx2"/>
                    </a:gs>
                    <a:gs pos="99000">
                      <a:schemeClr val="tx2"/>
                    </a:gs>
                  </a:gsLst>
                  <a:lin ang="5400000" scaled="0"/>
                </a:gradFill>
                <a:latin typeface="+mj-lt"/>
                <a:ea typeface="+mn-ea"/>
                <a:cs typeface="+mn-cs"/>
              </a:defRPr>
            </a:lvl1pPr>
            <a:lvl2pPr marL="0" marR="0" indent="0" algn="l" defTabSz="914367" rtl="0" eaLnBrk="1" fontAlgn="auto" latinLnBrk="0" hangingPunct="1">
              <a:lnSpc>
                <a:spcPct val="90000"/>
              </a:lnSpc>
              <a:spcBef>
                <a:spcPct val="20000"/>
              </a:spcBef>
              <a:spcAft>
                <a:spcPts val="0"/>
              </a:spcAft>
              <a:buClrTx/>
              <a:buSzPct val="90000"/>
              <a:buFontTx/>
              <a:buNone/>
              <a:tabLst/>
              <a:defRPr sz="1961" kern="1200" spc="0" baseline="0">
                <a:gradFill>
                  <a:gsLst>
                    <a:gs pos="1250">
                      <a:schemeClr val="tx1"/>
                    </a:gs>
                    <a:gs pos="100000">
                      <a:schemeClr val="tx1"/>
                    </a:gs>
                  </a:gsLst>
                  <a:lin ang="5400000" scaled="0"/>
                </a:gradFill>
                <a:latin typeface="+mn-lt"/>
                <a:ea typeface="+mn-ea"/>
                <a:cs typeface="+mn-cs"/>
              </a:defRPr>
            </a:lvl2pPr>
            <a:lvl3pPr marL="224097" marR="0" indent="0" algn="l" defTabSz="914367" rtl="0" eaLnBrk="1" fontAlgn="auto" latinLnBrk="0" hangingPunct="1">
              <a:lnSpc>
                <a:spcPct val="90000"/>
              </a:lnSpc>
              <a:spcBef>
                <a:spcPct val="20000"/>
              </a:spcBef>
              <a:spcAft>
                <a:spcPts val="0"/>
              </a:spcAft>
              <a:buClrTx/>
              <a:buSzPct val="90000"/>
              <a:buFont typeface="Arial" pitchFamily="34" charset="0"/>
              <a:buNone/>
              <a:tabLst/>
              <a:defRPr sz="1961" kern="1200" spc="0" baseline="0">
                <a:gradFill>
                  <a:gsLst>
                    <a:gs pos="1250">
                      <a:schemeClr val="tx1"/>
                    </a:gs>
                    <a:gs pos="100000">
                      <a:schemeClr val="tx1"/>
                    </a:gs>
                  </a:gsLst>
                  <a:lin ang="5400000" scaled="0"/>
                </a:gradFill>
                <a:latin typeface="+mn-lt"/>
                <a:ea typeface="+mn-ea"/>
                <a:cs typeface="+mn-cs"/>
              </a:defRPr>
            </a:lvl3pPr>
            <a:lvl4pPr marL="448193" marR="0" indent="0" algn="l" defTabSz="914367" rtl="0" eaLnBrk="1" fontAlgn="auto" latinLnBrk="0" hangingPunct="1">
              <a:lnSpc>
                <a:spcPct val="90000"/>
              </a:lnSpc>
              <a:spcBef>
                <a:spcPct val="20000"/>
              </a:spcBef>
              <a:spcAft>
                <a:spcPts val="0"/>
              </a:spcAft>
              <a:buClrTx/>
              <a:buSzPct val="90000"/>
              <a:buFont typeface="Arial" pitchFamily="34" charset="0"/>
              <a:buNone/>
              <a:tabLst/>
              <a:defRPr sz="1765" kern="1200" spc="0" baseline="0">
                <a:gradFill>
                  <a:gsLst>
                    <a:gs pos="1250">
                      <a:schemeClr val="tx1"/>
                    </a:gs>
                    <a:gs pos="100000">
                      <a:schemeClr val="tx1"/>
                    </a:gs>
                  </a:gsLst>
                  <a:lin ang="5400000" scaled="0"/>
                </a:gradFill>
                <a:latin typeface="+mn-lt"/>
                <a:ea typeface="+mn-ea"/>
                <a:cs typeface="+mn-cs"/>
              </a:defRPr>
            </a:lvl4pPr>
            <a:lvl5pPr marL="672290" marR="0" indent="0" algn="l" defTabSz="914367" rtl="0" eaLnBrk="1" fontAlgn="auto" latinLnBrk="0" hangingPunct="1">
              <a:lnSpc>
                <a:spcPct val="90000"/>
              </a:lnSpc>
              <a:spcBef>
                <a:spcPct val="20000"/>
              </a:spcBef>
              <a:spcAft>
                <a:spcPts val="0"/>
              </a:spcAft>
              <a:buClrTx/>
              <a:buSzPct val="90000"/>
              <a:buFont typeface="Arial" pitchFamily="34" charset="0"/>
              <a:buNone/>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lvl="0"/>
            <a:r>
              <a:rPr lang="en-US" dirty="0">
                <a:gradFill>
                  <a:gsLst>
                    <a:gs pos="1250">
                      <a:srgbClr val="0078D7"/>
                    </a:gs>
                    <a:gs pos="99000">
                      <a:srgbClr val="0078D7"/>
                    </a:gs>
                  </a:gsLst>
                  <a:lin ang="5400000" scaled="0"/>
                </a:gradFill>
                <a:latin typeface="Segoe UI Light"/>
              </a:rPr>
              <a:t>Example: Timer based processing</a:t>
            </a:r>
            <a:endParaRPr kumimoji="0" lang="en-US" sz="3921" b="0" i="0" u="none" strike="noStrike" kern="1200" cap="none" spc="0" normalizeH="0" baseline="0" noProof="0" dirty="0">
              <a:ln>
                <a:noFill/>
              </a:ln>
              <a:gradFill>
                <a:gsLst>
                  <a:gs pos="1250">
                    <a:srgbClr val="0078D7"/>
                  </a:gs>
                  <a:gs pos="99000">
                    <a:srgbClr val="0078D7"/>
                  </a:gs>
                </a:gsLst>
                <a:lin ang="5400000" scaled="0"/>
              </a:gradFill>
              <a:effectLst/>
              <a:uLnTx/>
              <a:uFillTx/>
              <a:latin typeface="Segoe UI Light"/>
              <a:ea typeface="+mn-ea"/>
              <a:cs typeface="+mn-cs"/>
            </a:endParaRPr>
          </a:p>
        </p:txBody>
      </p:sp>
    </p:spTree>
    <p:extLst>
      <p:ext uri="{BB962C8B-B14F-4D97-AF65-F5344CB8AC3E}">
        <p14:creationId xmlns:p14="http://schemas.microsoft.com/office/powerpoint/2010/main" val="1129793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3"/>
          <p:cNvSpPr>
            <a:spLocks noChangeAspect="1" noChangeArrowheads="1" noTextEdit="1"/>
          </p:cNvSpPr>
          <p:nvPr/>
        </p:nvSpPr>
        <p:spPr bwMode="auto">
          <a:xfrm>
            <a:off x="2035175" y="1905000"/>
            <a:ext cx="812165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nvGrpSpPr>
          <p:cNvPr id="2" name="Group 1"/>
          <p:cNvGrpSpPr/>
          <p:nvPr/>
        </p:nvGrpSpPr>
        <p:grpSpPr>
          <a:xfrm>
            <a:off x="2035175" y="1908175"/>
            <a:ext cx="1771650" cy="3090863"/>
            <a:chOff x="2035175" y="1908175"/>
            <a:chExt cx="1771650" cy="3090863"/>
          </a:xfrm>
        </p:grpSpPr>
        <p:sp>
          <p:nvSpPr>
            <p:cNvPr id="6" name="Rectangle 5"/>
            <p:cNvSpPr>
              <a:spLocks noChangeArrowheads="1"/>
            </p:cNvSpPr>
            <p:nvPr/>
          </p:nvSpPr>
          <p:spPr bwMode="auto">
            <a:xfrm>
              <a:off x="2147888" y="4475163"/>
              <a:ext cx="11525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a:ln>
                    <a:noFill/>
                  </a:ln>
                  <a:solidFill>
                    <a:srgbClr val="505050"/>
                  </a:solidFill>
                  <a:effectLst/>
                  <a:uLnTx/>
                  <a:uFillTx/>
                  <a:latin typeface="Segoe UI Light" panose="020B0502040204020203" pitchFamily="34" charset="0"/>
                </a:rPr>
                <a:t>File added to</a:t>
              </a:r>
              <a:endParaRPr kumimoji="0" lang="en-US" altLang="en-US" sz="1800" b="0" i="0" u="none" strike="noStrike" kern="0" cap="none" spc="0" normalizeH="0" baseline="0" noProof="0">
                <a:ln>
                  <a:noFill/>
                </a:ln>
                <a:solidFill>
                  <a:schemeClr val="tx1"/>
                </a:solidFill>
                <a:effectLst/>
                <a:uLnTx/>
                <a:uFillTx/>
                <a:latin typeface="Arial" panose="020B0604020202020204" pitchFamily="34" charset="0"/>
              </a:endParaRPr>
            </a:p>
          </p:txBody>
        </p:sp>
        <p:sp>
          <p:nvSpPr>
            <p:cNvPr id="7" name="Rectangle 6"/>
            <p:cNvSpPr>
              <a:spLocks noChangeArrowheads="1"/>
            </p:cNvSpPr>
            <p:nvPr/>
          </p:nvSpPr>
          <p:spPr bwMode="auto">
            <a:xfrm>
              <a:off x="2155825" y="4694238"/>
              <a:ext cx="11382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a:ln>
                    <a:noFill/>
                  </a:ln>
                  <a:solidFill>
                    <a:srgbClr val="505050"/>
                  </a:solidFill>
                  <a:effectLst/>
                  <a:uLnTx/>
                  <a:uFillTx/>
                  <a:latin typeface="Segoe UI Light" panose="020B0502040204020203" pitchFamily="34" charset="0"/>
                </a:rPr>
                <a:t>Blob Storage</a:t>
              </a:r>
              <a:endParaRPr kumimoji="0" lang="en-US" altLang="en-US" sz="1800" b="0" i="0" u="none" strike="noStrike" kern="0" cap="none" spc="0" normalizeH="0" baseline="0" noProof="0">
                <a:ln>
                  <a:noFill/>
                </a:ln>
                <a:solidFill>
                  <a:schemeClr val="tx1"/>
                </a:solidFill>
                <a:effectLst/>
                <a:uLnTx/>
                <a:uFillTx/>
                <a:latin typeface="Arial" panose="020B0604020202020204" pitchFamily="34" charset="0"/>
              </a:endParaRPr>
            </a:p>
          </p:txBody>
        </p:sp>
        <p:sp>
          <p:nvSpPr>
            <p:cNvPr id="14" name="Freeform 13"/>
            <p:cNvSpPr>
              <a:spLocks noEditPoints="1"/>
            </p:cNvSpPr>
            <p:nvPr/>
          </p:nvSpPr>
          <p:spPr bwMode="auto">
            <a:xfrm>
              <a:off x="2624138" y="2541588"/>
              <a:ext cx="30163" cy="300038"/>
            </a:xfrm>
            <a:custGeom>
              <a:avLst/>
              <a:gdLst>
                <a:gd name="T0" fmla="*/ 0 w 19"/>
                <a:gd name="T1" fmla="*/ 168 h 189"/>
                <a:gd name="T2" fmla="*/ 0 w 19"/>
                <a:gd name="T3" fmla="*/ 189 h 189"/>
                <a:gd name="T4" fmla="*/ 19 w 19"/>
                <a:gd name="T5" fmla="*/ 189 h 189"/>
                <a:gd name="T6" fmla="*/ 19 w 19"/>
                <a:gd name="T7" fmla="*/ 168 h 189"/>
                <a:gd name="T8" fmla="*/ 0 w 19"/>
                <a:gd name="T9" fmla="*/ 168 h 189"/>
                <a:gd name="T10" fmla="*/ 0 w 19"/>
                <a:gd name="T11" fmla="*/ 168 h 189"/>
                <a:gd name="T12" fmla="*/ 0 w 19"/>
                <a:gd name="T13" fmla="*/ 168 h 189"/>
                <a:gd name="T14" fmla="*/ 19 w 19"/>
                <a:gd name="T15" fmla="*/ 168 h 189"/>
                <a:gd name="T16" fmla="*/ 19 w 19"/>
                <a:gd name="T17" fmla="*/ 168 h 189"/>
                <a:gd name="T18" fmla="*/ 0 w 19"/>
                <a:gd name="T19" fmla="*/ 168 h 189"/>
                <a:gd name="T20" fmla="*/ 0 w 19"/>
                <a:gd name="T21" fmla="*/ 111 h 189"/>
                <a:gd name="T22" fmla="*/ 0 w 19"/>
                <a:gd name="T23" fmla="*/ 149 h 189"/>
                <a:gd name="T24" fmla="*/ 19 w 19"/>
                <a:gd name="T25" fmla="*/ 149 h 189"/>
                <a:gd name="T26" fmla="*/ 19 w 19"/>
                <a:gd name="T27" fmla="*/ 111 h 189"/>
                <a:gd name="T28" fmla="*/ 0 w 19"/>
                <a:gd name="T29" fmla="*/ 111 h 189"/>
                <a:gd name="T30" fmla="*/ 0 w 19"/>
                <a:gd name="T31" fmla="*/ 111 h 189"/>
                <a:gd name="T32" fmla="*/ 0 w 19"/>
                <a:gd name="T33" fmla="*/ 111 h 189"/>
                <a:gd name="T34" fmla="*/ 19 w 19"/>
                <a:gd name="T35" fmla="*/ 111 h 189"/>
                <a:gd name="T36" fmla="*/ 19 w 19"/>
                <a:gd name="T37" fmla="*/ 111 h 189"/>
                <a:gd name="T38" fmla="*/ 0 w 19"/>
                <a:gd name="T39" fmla="*/ 111 h 189"/>
                <a:gd name="T40" fmla="*/ 0 w 19"/>
                <a:gd name="T41" fmla="*/ 57 h 189"/>
                <a:gd name="T42" fmla="*/ 0 w 19"/>
                <a:gd name="T43" fmla="*/ 94 h 189"/>
                <a:gd name="T44" fmla="*/ 19 w 19"/>
                <a:gd name="T45" fmla="*/ 94 h 189"/>
                <a:gd name="T46" fmla="*/ 19 w 19"/>
                <a:gd name="T47" fmla="*/ 57 h 189"/>
                <a:gd name="T48" fmla="*/ 0 w 19"/>
                <a:gd name="T49" fmla="*/ 57 h 189"/>
                <a:gd name="T50" fmla="*/ 0 w 19"/>
                <a:gd name="T51" fmla="*/ 57 h 189"/>
                <a:gd name="T52" fmla="*/ 0 w 19"/>
                <a:gd name="T53" fmla="*/ 57 h 189"/>
                <a:gd name="T54" fmla="*/ 19 w 19"/>
                <a:gd name="T55" fmla="*/ 57 h 189"/>
                <a:gd name="T56" fmla="*/ 19 w 19"/>
                <a:gd name="T57" fmla="*/ 57 h 189"/>
                <a:gd name="T58" fmla="*/ 0 w 19"/>
                <a:gd name="T59" fmla="*/ 57 h 189"/>
                <a:gd name="T60" fmla="*/ 0 w 19"/>
                <a:gd name="T61" fmla="*/ 0 h 189"/>
                <a:gd name="T62" fmla="*/ 0 w 19"/>
                <a:gd name="T63" fmla="*/ 38 h 189"/>
                <a:gd name="T64" fmla="*/ 19 w 19"/>
                <a:gd name="T65" fmla="*/ 38 h 189"/>
                <a:gd name="T66" fmla="*/ 19 w 19"/>
                <a:gd name="T67" fmla="*/ 0 h 189"/>
                <a:gd name="T68" fmla="*/ 0 w 19"/>
                <a:gd name="T69"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 h="189">
                  <a:moveTo>
                    <a:pt x="0" y="168"/>
                  </a:moveTo>
                  <a:lnTo>
                    <a:pt x="0" y="189"/>
                  </a:lnTo>
                  <a:lnTo>
                    <a:pt x="19" y="189"/>
                  </a:lnTo>
                  <a:lnTo>
                    <a:pt x="19" y="168"/>
                  </a:lnTo>
                  <a:lnTo>
                    <a:pt x="0" y="168"/>
                  </a:lnTo>
                  <a:close/>
                  <a:moveTo>
                    <a:pt x="0" y="168"/>
                  </a:moveTo>
                  <a:lnTo>
                    <a:pt x="0" y="168"/>
                  </a:lnTo>
                  <a:lnTo>
                    <a:pt x="19" y="168"/>
                  </a:lnTo>
                  <a:lnTo>
                    <a:pt x="19" y="168"/>
                  </a:lnTo>
                  <a:lnTo>
                    <a:pt x="0" y="168"/>
                  </a:lnTo>
                  <a:close/>
                  <a:moveTo>
                    <a:pt x="0" y="111"/>
                  </a:moveTo>
                  <a:lnTo>
                    <a:pt x="0" y="149"/>
                  </a:lnTo>
                  <a:lnTo>
                    <a:pt x="19" y="149"/>
                  </a:lnTo>
                  <a:lnTo>
                    <a:pt x="19" y="111"/>
                  </a:lnTo>
                  <a:lnTo>
                    <a:pt x="0" y="111"/>
                  </a:lnTo>
                  <a:close/>
                  <a:moveTo>
                    <a:pt x="0" y="111"/>
                  </a:moveTo>
                  <a:lnTo>
                    <a:pt x="0" y="111"/>
                  </a:lnTo>
                  <a:lnTo>
                    <a:pt x="19" y="111"/>
                  </a:lnTo>
                  <a:lnTo>
                    <a:pt x="19" y="111"/>
                  </a:lnTo>
                  <a:lnTo>
                    <a:pt x="0" y="111"/>
                  </a:lnTo>
                  <a:close/>
                  <a:moveTo>
                    <a:pt x="0" y="57"/>
                  </a:moveTo>
                  <a:lnTo>
                    <a:pt x="0" y="94"/>
                  </a:lnTo>
                  <a:lnTo>
                    <a:pt x="19" y="94"/>
                  </a:lnTo>
                  <a:lnTo>
                    <a:pt x="19" y="57"/>
                  </a:lnTo>
                  <a:lnTo>
                    <a:pt x="0" y="57"/>
                  </a:lnTo>
                  <a:close/>
                  <a:moveTo>
                    <a:pt x="0" y="57"/>
                  </a:moveTo>
                  <a:lnTo>
                    <a:pt x="0" y="57"/>
                  </a:lnTo>
                  <a:lnTo>
                    <a:pt x="19" y="57"/>
                  </a:lnTo>
                  <a:lnTo>
                    <a:pt x="19" y="57"/>
                  </a:lnTo>
                  <a:lnTo>
                    <a:pt x="0" y="57"/>
                  </a:lnTo>
                  <a:close/>
                  <a:moveTo>
                    <a:pt x="0" y="0"/>
                  </a:moveTo>
                  <a:lnTo>
                    <a:pt x="0" y="38"/>
                  </a:lnTo>
                  <a:lnTo>
                    <a:pt x="19" y="38"/>
                  </a:lnTo>
                  <a:lnTo>
                    <a:pt x="19" y="0"/>
                  </a:lnTo>
                  <a:lnTo>
                    <a:pt x="0" y="0"/>
                  </a:lnTo>
                  <a:close/>
                </a:path>
              </a:pathLst>
            </a:cu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 name="Freeform 14"/>
            <p:cNvSpPr>
              <a:spLocks/>
            </p:cNvSpPr>
            <p:nvPr/>
          </p:nvSpPr>
          <p:spPr bwMode="auto">
            <a:xfrm>
              <a:off x="2565400" y="2819400"/>
              <a:ext cx="149225" cy="128588"/>
            </a:xfrm>
            <a:custGeom>
              <a:avLst/>
              <a:gdLst>
                <a:gd name="T0" fmla="*/ 0 w 94"/>
                <a:gd name="T1" fmla="*/ 0 h 81"/>
                <a:gd name="T2" fmla="*/ 47 w 94"/>
                <a:gd name="T3" fmla="*/ 81 h 81"/>
                <a:gd name="T4" fmla="*/ 94 w 94"/>
                <a:gd name="T5" fmla="*/ 0 h 81"/>
                <a:gd name="T6" fmla="*/ 0 w 94"/>
                <a:gd name="T7" fmla="*/ 0 h 81"/>
              </a:gdLst>
              <a:ahLst/>
              <a:cxnLst>
                <a:cxn ang="0">
                  <a:pos x="T0" y="T1"/>
                </a:cxn>
                <a:cxn ang="0">
                  <a:pos x="T2" y="T3"/>
                </a:cxn>
                <a:cxn ang="0">
                  <a:pos x="T4" y="T5"/>
                </a:cxn>
                <a:cxn ang="0">
                  <a:pos x="T6" y="T7"/>
                </a:cxn>
              </a:cxnLst>
              <a:rect l="0" t="0" r="r" b="b"/>
              <a:pathLst>
                <a:path w="94" h="81">
                  <a:moveTo>
                    <a:pt x="0" y="0"/>
                  </a:moveTo>
                  <a:lnTo>
                    <a:pt x="47" y="81"/>
                  </a:lnTo>
                  <a:lnTo>
                    <a:pt x="94" y="0"/>
                  </a:lnTo>
                  <a:lnTo>
                    <a:pt x="0" y="0"/>
                  </a:lnTo>
                  <a:close/>
                </a:path>
              </a:pathLst>
            </a:cu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 name="Freeform 15"/>
            <p:cNvSpPr>
              <a:spLocks noEditPoints="1"/>
            </p:cNvSpPr>
            <p:nvPr/>
          </p:nvSpPr>
          <p:spPr bwMode="auto">
            <a:xfrm>
              <a:off x="3402013" y="3571875"/>
              <a:ext cx="296863" cy="30163"/>
            </a:xfrm>
            <a:custGeom>
              <a:avLst/>
              <a:gdLst>
                <a:gd name="T0" fmla="*/ 168 w 187"/>
                <a:gd name="T1" fmla="*/ 19 h 19"/>
                <a:gd name="T2" fmla="*/ 187 w 187"/>
                <a:gd name="T3" fmla="*/ 19 h 19"/>
                <a:gd name="T4" fmla="*/ 187 w 187"/>
                <a:gd name="T5" fmla="*/ 0 h 19"/>
                <a:gd name="T6" fmla="*/ 168 w 187"/>
                <a:gd name="T7" fmla="*/ 0 h 19"/>
                <a:gd name="T8" fmla="*/ 168 w 187"/>
                <a:gd name="T9" fmla="*/ 19 h 19"/>
                <a:gd name="T10" fmla="*/ 168 w 187"/>
                <a:gd name="T11" fmla="*/ 19 h 19"/>
                <a:gd name="T12" fmla="*/ 168 w 187"/>
                <a:gd name="T13" fmla="*/ 19 h 19"/>
                <a:gd name="T14" fmla="*/ 168 w 187"/>
                <a:gd name="T15" fmla="*/ 0 h 19"/>
                <a:gd name="T16" fmla="*/ 168 w 187"/>
                <a:gd name="T17" fmla="*/ 0 h 19"/>
                <a:gd name="T18" fmla="*/ 168 w 187"/>
                <a:gd name="T19" fmla="*/ 19 h 19"/>
                <a:gd name="T20" fmla="*/ 111 w 187"/>
                <a:gd name="T21" fmla="*/ 19 h 19"/>
                <a:gd name="T22" fmla="*/ 149 w 187"/>
                <a:gd name="T23" fmla="*/ 19 h 19"/>
                <a:gd name="T24" fmla="*/ 149 w 187"/>
                <a:gd name="T25" fmla="*/ 0 h 19"/>
                <a:gd name="T26" fmla="*/ 111 w 187"/>
                <a:gd name="T27" fmla="*/ 0 h 19"/>
                <a:gd name="T28" fmla="*/ 111 w 187"/>
                <a:gd name="T29" fmla="*/ 19 h 19"/>
                <a:gd name="T30" fmla="*/ 111 w 187"/>
                <a:gd name="T31" fmla="*/ 19 h 19"/>
                <a:gd name="T32" fmla="*/ 111 w 187"/>
                <a:gd name="T33" fmla="*/ 19 h 19"/>
                <a:gd name="T34" fmla="*/ 111 w 187"/>
                <a:gd name="T35" fmla="*/ 0 h 19"/>
                <a:gd name="T36" fmla="*/ 111 w 187"/>
                <a:gd name="T37" fmla="*/ 0 h 19"/>
                <a:gd name="T38" fmla="*/ 111 w 187"/>
                <a:gd name="T39" fmla="*/ 19 h 19"/>
                <a:gd name="T40" fmla="*/ 57 w 187"/>
                <a:gd name="T41" fmla="*/ 19 h 19"/>
                <a:gd name="T42" fmla="*/ 92 w 187"/>
                <a:gd name="T43" fmla="*/ 19 h 19"/>
                <a:gd name="T44" fmla="*/ 92 w 187"/>
                <a:gd name="T45" fmla="*/ 0 h 19"/>
                <a:gd name="T46" fmla="*/ 57 w 187"/>
                <a:gd name="T47" fmla="*/ 0 h 19"/>
                <a:gd name="T48" fmla="*/ 57 w 187"/>
                <a:gd name="T49" fmla="*/ 19 h 19"/>
                <a:gd name="T50" fmla="*/ 57 w 187"/>
                <a:gd name="T51" fmla="*/ 19 h 19"/>
                <a:gd name="T52" fmla="*/ 57 w 187"/>
                <a:gd name="T53" fmla="*/ 19 h 19"/>
                <a:gd name="T54" fmla="*/ 57 w 187"/>
                <a:gd name="T55" fmla="*/ 0 h 19"/>
                <a:gd name="T56" fmla="*/ 57 w 187"/>
                <a:gd name="T57" fmla="*/ 0 h 19"/>
                <a:gd name="T58" fmla="*/ 57 w 187"/>
                <a:gd name="T59" fmla="*/ 19 h 19"/>
                <a:gd name="T60" fmla="*/ 0 w 187"/>
                <a:gd name="T61" fmla="*/ 19 h 19"/>
                <a:gd name="T62" fmla="*/ 38 w 187"/>
                <a:gd name="T63" fmla="*/ 19 h 19"/>
                <a:gd name="T64" fmla="*/ 38 w 187"/>
                <a:gd name="T65" fmla="*/ 0 h 19"/>
                <a:gd name="T66" fmla="*/ 0 w 187"/>
                <a:gd name="T67" fmla="*/ 0 h 19"/>
                <a:gd name="T68" fmla="*/ 0 w 187"/>
                <a:gd name="T6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7" h="19">
                  <a:moveTo>
                    <a:pt x="168" y="19"/>
                  </a:moveTo>
                  <a:lnTo>
                    <a:pt x="187" y="19"/>
                  </a:lnTo>
                  <a:lnTo>
                    <a:pt x="187" y="0"/>
                  </a:lnTo>
                  <a:lnTo>
                    <a:pt x="168" y="0"/>
                  </a:lnTo>
                  <a:lnTo>
                    <a:pt x="168" y="19"/>
                  </a:lnTo>
                  <a:close/>
                  <a:moveTo>
                    <a:pt x="168" y="19"/>
                  </a:moveTo>
                  <a:lnTo>
                    <a:pt x="168" y="19"/>
                  </a:lnTo>
                  <a:lnTo>
                    <a:pt x="168" y="0"/>
                  </a:lnTo>
                  <a:lnTo>
                    <a:pt x="168" y="0"/>
                  </a:lnTo>
                  <a:lnTo>
                    <a:pt x="168" y="19"/>
                  </a:lnTo>
                  <a:close/>
                  <a:moveTo>
                    <a:pt x="111" y="19"/>
                  </a:moveTo>
                  <a:lnTo>
                    <a:pt x="149" y="19"/>
                  </a:lnTo>
                  <a:lnTo>
                    <a:pt x="149" y="0"/>
                  </a:lnTo>
                  <a:lnTo>
                    <a:pt x="111" y="0"/>
                  </a:lnTo>
                  <a:lnTo>
                    <a:pt x="111" y="19"/>
                  </a:lnTo>
                  <a:close/>
                  <a:moveTo>
                    <a:pt x="111" y="19"/>
                  </a:moveTo>
                  <a:lnTo>
                    <a:pt x="111" y="19"/>
                  </a:lnTo>
                  <a:lnTo>
                    <a:pt x="111" y="0"/>
                  </a:lnTo>
                  <a:lnTo>
                    <a:pt x="111" y="0"/>
                  </a:lnTo>
                  <a:lnTo>
                    <a:pt x="111" y="19"/>
                  </a:lnTo>
                  <a:close/>
                  <a:moveTo>
                    <a:pt x="57" y="19"/>
                  </a:moveTo>
                  <a:lnTo>
                    <a:pt x="92" y="19"/>
                  </a:lnTo>
                  <a:lnTo>
                    <a:pt x="92" y="0"/>
                  </a:lnTo>
                  <a:lnTo>
                    <a:pt x="57" y="0"/>
                  </a:lnTo>
                  <a:lnTo>
                    <a:pt x="57" y="19"/>
                  </a:lnTo>
                  <a:close/>
                  <a:moveTo>
                    <a:pt x="57" y="19"/>
                  </a:moveTo>
                  <a:lnTo>
                    <a:pt x="57" y="19"/>
                  </a:lnTo>
                  <a:lnTo>
                    <a:pt x="57" y="0"/>
                  </a:lnTo>
                  <a:lnTo>
                    <a:pt x="57" y="0"/>
                  </a:lnTo>
                  <a:lnTo>
                    <a:pt x="57" y="19"/>
                  </a:lnTo>
                  <a:close/>
                  <a:moveTo>
                    <a:pt x="0" y="19"/>
                  </a:moveTo>
                  <a:lnTo>
                    <a:pt x="38" y="19"/>
                  </a:lnTo>
                  <a:lnTo>
                    <a:pt x="38" y="0"/>
                  </a:lnTo>
                  <a:lnTo>
                    <a:pt x="0" y="0"/>
                  </a:lnTo>
                  <a:lnTo>
                    <a:pt x="0" y="19"/>
                  </a:lnTo>
                  <a:close/>
                </a:path>
              </a:pathLst>
            </a:cu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7" name="Freeform 16"/>
            <p:cNvSpPr>
              <a:spLocks/>
            </p:cNvSpPr>
            <p:nvPr/>
          </p:nvSpPr>
          <p:spPr bwMode="auto">
            <a:xfrm>
              <a:off x="3676650" y="3511550"/>
              <a:ext cx="130175" cy="150813"/>
            </a:xfrm>
            <a:custGeom>
              <a:avLst/>
              <a:gdLst>
                <a:gd name="T0" fmla="*/ 0 w 82"/>
                <a:gd name="T1" fmla="*/ 95 h 95"/>
                <a:gd name="T2" fmla="*/ 82 w 82"/>
                <a:gd name="T3" fmla="*/ 48 h 95"/>
                <a:gd name="T4" fmla="*/ 0 w 82"/>
                <a:gd name="T5" fmla="*/ 0 h 95"/>
                <a:gd name="T6" fmla="*/ 0 w 82"/>
                <a:gd name="T7" fmla="*/ 95 h 95"/>
              </a:gdLst>
              <a:ahLst/>
              <a:cxnLst>
                <a:cxn ang="0">
                  <a:pos x="T0" y="T1"/>
                </a:cxn>
                <a:cxn ang="0">
                  <a:pos x="T2" y="T3"/>
                </a:cxn>
                <a:cxn ang="0">
                  <a:pos x="T4" y="T5"/>
                </a:cxn>
                <a:cxn ang="0">
                  <a:pos x="T6" y="T7"/>
                </a:cxn>
              </a:cxnLst>
              <a:rect l="0" t="0" r="r" b="b"/>
              <a:pathLst>
                <a:path w="82" h="95">
                  <a:moveTo>
                    <a:pt x="0" y="95"/>
                  </a:moveTo>
                  <a:lnTo>
                    <a:pt x="82" y="48"/>
                  </a:lnTo>
                  <a:lnTo>
                    <a:pt x="0" y="0"/>
                  </a:lnTo>
                  <a:lnTo>
                    <a:pt x="0" y="95"/>
                  </a:lnTo>
                  <a:close/>
                </a:path>
              </a:pathLst>
            </a:cu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4" name="Freeform 63"/>
            <p:cNvSpPr>
              <a:spLocks noEditPoints="1"/>
            </p:cNvSpPr>
            <p:nvPr/>
          </p:nvSpPr>
          <p:spPr bwMode="auto">
            <a:xfrm>
              <a:off x="2035175" y="3082925"/>
              <a:ext cx="1201738" cy="1046163"/>
            </a:xfrm>
            <a:custGeom>
              <a:avLst/>
              <a:gdLst>
                <a:gd name="T0" fmla="*/ 240 w 320"/>
                <a:gd name="T1" fmla="*/ 0 h 278"/>
                <a:gd name="T2" fmla="*/ 80 w 320"/>
                <a:gd name="T3" fmla="*/ 0 h 278"/>
                <a:gd name="T4" fmla="*/ 0 w 320"/>
                <a:gd name="T5" fmla="*/ 139 h 278"/>
                <a:gd name="T6" fmla="*/ 80 w 320"/>
                <a:gd name="T7" fmla="*/ 278 h 278"/>
                <a:gd name="T8" fmla="*/ 240 w 320"/>
                <a:gd name="T9" fmla="*/ 278 h 278"/>
                <a:gd name="T10" fmla="*/ 320 w 320"/>
                <a:gd name="T11" fmla="*/ 139 h 278"/>
                <a:gd name="T12" fmla="*/ 240 w 320"/>
                <a:gd name="T13" fmla="*/ 0 h 278"/>
                <a:gd name="T14" fmla="*/ 241 w 320"/>
                <a:gd name="T15" fmla="*/ 201 h 278"/>
                <a:gd name="T16" fmla="*/ 219 w 320"/>
                <a:gd name="T17" fmla="*/ 223 h 278"/>
                <a:gd name="T18" fmla="*/ 101 w 320"/>
                <a:gd name="T19" fmla="*/ 223 h 278"/>
                <a:gd name="T20" fmla="*/ 79 w 320"/>
                <a:gd name="T21" fmla="*/ 201 h 278"/>
                <a:gd name="T22" fmla="*/ 79 w 320"/>
                <a:gd name="T23" fmla="*/ 77 h 278"/>
                <a:gd name="T24" fmla="*/ 101 w 320"/>
                <a:gd name="T25" fmla="*/ 55 h 278"/>
                <a:gd name="T26" fmla="*/ 188 w 320"/>
                <a:gd name="T27" fmla="*/ 55 h 278"/>
                <a:gd name="T28" fmla="*/ 204 w 320"/>
                <a:gd name="T29" fmla="*/ 55 h 278"/>
                <a:gd name="T30" fmla="*/ 207 w 320"/>
                <a:gd name="T31" fmla="*/ 55 h 278"/>
                <a:gd name="T32" fmla="*/ 240 w 320"/>
                <a:gd name="T33" fmla="*/ 89 h 278"/>
                <a:gd name="T34" fmla="*/ 240 w 320"/>
                <a:gd name="T35" fmla="*/ 106 h 278"/>
                <a:gd name="T36" fmla="*/ 240 w 320"/>
                <a:gd name="T37" fmla="*/ 201 h 278"/>
                <a:gd name="T38" fmla="*/ 241 w 320"/>
                <a:gd name="T39" fmla="*/ 201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20" h="278">
                  <a:moveTo>
                    <a:pt x="240" y="0"/>
                  </a:moveTo>
                  <a:cubicBezTo>
                    <a:pt x="80" y="0"/>
                    <a:pt x="80" y="0"/>
                    <a:pt x="80" y="0"/>
                  </a:cubicBezTo>
                  <a:cubicBezTo>
                    <a:pt x="0" y="139"/>
                    <a:pt x="0" y="139"/>
                    <a:pt x="0" y="139"/>
                  </a:cubicBezTo>
                  <a:cubicBezTo>
                    <a:pt x="80" y="278"/>
                    <a:pt x="80" y="278"/>
                    <a:pt x="80" y="278"/>
                  </a:cubicBezTo>
                  <a:cubicBezTo>
                    <a:pt x="240" y="278"/>
                    <a:pt x="240" y="278"/>
                    <a:pt x="240" y="278"/>
                  </a:cubicBezTo>
                  <a:cubicBezTo>
                    <a:pt x="320" y="139"/>
                    <a:pt x="320" y="139"/>
                    <a:pt x="320" y="139"/>
                  </a:cubicBezTo>
                  <a:lnTo>
                    <a:pt x="240" y="0"/>
                  </a:lnTo>
                  <a:close/>
                  <a:moveTo>
                    <a:pt x="241" y="201"/>
                  </a:moveTo>
                  <a:cubicBezTo>
                    <a:pt x="241" y="213"/>
                    <a:pt x="231" y="223"/>
                    <a:pt x="219" y="223"/>
                  </a:cubicBezTo>
                  <a:cubicBezTo>
                    <a:pt x="101" y="223"/>
                    <a:pt x="101" y="223"/>
                    <a:pt x="101" y="223"/>
                  </a:cubicBezTo>
                  <a:cubicBezTo>
                    <a:pt x="89" y="223"/>
                    <a:pt x="79" y="213"/>
                    <a:pt x="79" y="201"/>
                  </a:cubicBezTo>
                  <a:cubicBezTo>
                    <a:pt x="79" y="77"/>
                    <a:pt x="79" y="77"/>
                    <a:pt x="79" y="77"/>
                  </a:cubicBezTo>
                  <a:cubicBezTo>
                    <a:pt x="79" y="65"/>
                    <a:pt x="89" y="55"/>
                    <a:pt x="101" y="55"/>
                  </a:cubicBezTo>
                  <a:cubicBezTo>
                    <a:pt x="188" y="55"/>
                    <a:pt x="188" y="55"/>
                    <a:pt x="188" y="55"/>
                  </a:cubicBezTo>
                  <a:cubicBezTo>
                    <a:pt x="196" y="55"/>
                    <a:pt x="204" y="55"/>
                    <a:pt x="204" y="55"/>
                  </a:cubicBezTo>
                  <a:cubicBezTo>
                    <a:pt x="207" y="55"/>
                    <a:pt x="207" y="55"/>
                    <a:pt x="207" y="55"/>
                  </a:cubicBezTo>
                  <a:cubicBezTo>
                    <a:pt x="240" y="89"/>
                    <a:pt x="240" y="89"/>
                    <a:pt x="240" y="89"/>
                  </a:cubicBezTo>
                  <a:cubicBezTo>
                    <a:pt x="240" y="106"/>
                    <a:pt x="240" y="106"/>
                    <a:pt x="240" y="106"/>
                  </a:cubicBezTo>
                  <a:cubicBezTo>
                    <a:pt x="240" y="201"/>
                    <a:pt x="240" y="201"/>
                    <a:pt x="240" y="201"/>
                  </a:cubicBezTo>
                  <a:cubicBezTo>
                    <a:pt x="241" y="201"/>
                    <a:pt x="241" y="201"/>
                    <a:pt x="241" y="201"/>
                  </a:cubicBezTo>
                  <a:close/>
                </a:path>
              </a:pathLst>
            </a:custGeom>
            <a:solidFill>
              <a:srgbClr val="59B4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5" name="Freeform 64"/>
            <p:cNvSpPr>
              <a:spLocks/>
            </p:cNvSpPr>
            <p:nvPr/>
          </p:nvSpPr>
          <p:spPr bwMode="auto">
            <a:xfrm>
              <a:off x="2538413" y="3662363"/>
              <a:ext cx="52388" cy="128588"/>
            </a:xfrm>
            <a:custGeom>
              <a:avLst/>
              <a:gdLst>
                <a:gd name="T0" fmla="*/ 14 w 14"/>
                <a:gd name="T1" fmla="*/ 8 h 34"/>
                <a:gd name="T2" fmla="*/ 13 w 14"/>
                <a:gd name="T3" fmla="*/ 4 h 34"/>
                <a:gd name="T4" fmla="*/ 12 w 14"/>
                <a:gd name="T5" fmla="*/ 2 h 34"/>
                <a:gd name="T6" fmla="*/ 10 w 14"/>
                <a:gd name="T7" fmla="*/ 1 h 34"/>
                <a:gd name="T8" fmla="*/ 7 w 14"/>
                <a:gd name="T9" fmla="*/ 0 h 34"/>
                <a:gd name="T10" fmla="*/ 4 w 14"/>
                <a:gd name="T11" fmla="*/ 2 h 34"/>
                <a:gd name="T12" fmla="*/ 2 w 14"/>
                <a:gd name="T13" fmla="*/ 5 h 34"/>
                <a:gd name="T14" fmla="*/ 0 w 14"/>
                <a:gd name="T15" fmla="*/ 10 h 34"/>
                <a:gd name="T16" fmla="*/ 0 w 14"/>
                <a:gd name="T17" fmla="*/ 17 h 34"/>
                <a:gd name="T18" fmla="*/ 0 w 14"/>
                <a:gd name="T19" fmla="*/ 25 h 34"/>
                <a:gd name="T20" fmla="*/ 2 w 14"/>
                <a:gd name="T21" fmla="*/ 31 h 34"/>
                <a:gd name="T22" fmla="*/ 4 w 14"/>
                <a:gd name="T23" fmla="*/ 33 h 34"/>
                <a:gd name="T24" fmla="*/ 7 w 14"/>
                <a:gd name="T25" fmla="*/ 34 h 34"/>
                <a:gd name="T26" fmla="*/ 9 w 14"/>
                <a:gd name="T27" fmla="*/ 33 h 34"/>
                <a:gd name="T28" fmla="*/ 11 w 14"/>
                <a:gd name="T29" fmla="*/ 32 h 34"/>
                <a:gd name="T30" fmla="*/ 13 w 14"/>
                <a:gd name="T31" fmla="*/ 29 h 34"/>
                <a:gd name="T32" fmla="*/ 13 w 14"/>
                <a:gd name="T33" fmla="*/ 26 h 34"/>
                <a:gd name="T34" fmla="*/ 14 w 14"/>
                <a:gd name="T35" fmla="*/ 22 h 34"/>
                <a:gd name="T36" fmla="*/ 14 w 14"/>
                <a:gd name="T37" fmla="*/ 17 h 34"/>
                <a:gd name="T38" fmla="*/ 14 w 14"/>
                <a:gd name="T39" fmla="*/ 11 h 34"/>
                <a:gd name="T40" fmla="*/ 14 w 14"/>
                <a:gd name="T41" fmla="*/ 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 h="34">
                  <a:moveTo>
                    <a:pt x="14" y="8"/>
                  </a:moveTo>
                  <a:cubicBezTo>
                    <a:pt x="14" y="6"/>
                    <a:pt x="13" y="5"/>
                    <a:pt x="13" y="4"/>
                  </a:cubicBezTo>
                  <a:cubicBezTo>
                    <a:pt x="13" y="4"/>
                    <a:pt x="13" y="3"/>
                    <a:pt x="12" y="2"/>
                  </a:cubicBezTo>
                  <a:cubicBezTo>
                    <a:pt x="11" y="2"/>
                    <a:pt x="11" y="2"/>
                    <a:pt x="10" y="1"/>
                  </a:cubicBezTo>
                  <a:cubicBezTo>
                    <a:pt x="9" y="1"/>
                    <a:pt x="9" y="0"/>
                    <a:pt x="7" y="0"/>
                  </a:cubicBezTo>
                  <a:cubicBezTo>
                    <a:pt x="6" y="0"/>
                    <a:pt x="5" y="1"/>
                    <a:pt x="4" y="2"/>
                  </a:cubicBezTo>
                  <a:cubicBezTo>
                    <a:pt x="3" y="2"/>
                    <a:pt x="2" y="4"/>
                    <a:pt x="2" y="5"/>
                  </a:cubicBezTo>
                  <a:cubicBezTo>
                    <a:pt x="1" y="6"/>
                    <a:pt x="1" y="8"/>
                    <a:pt x="0" y="10"/>
                  </a:cubicBezTo>
                  <a:cubicBezTo>
                    <a:pt x="0" y="12"/>
                    <a:pt x="0" y="15"/>
                    <a:pt x="0" y="17"/>
                  </a:cubicBezTo>
                  <a:cubicBezTo>
                    <a:pt x="0" y="20"/>
                    <a:pt x="0" y="24"/>
                    <a:pt x="0" y="25"/>
                  </a:cubicBezTo>
                  <a:cubicBezTo>
                    <a:pt x="0" y="27"/>
                    <a:pt x="1" y="29"/>
                    <a:pt x="2" y="31"/>
                  </a:cubicBezTo>
                  <a:cubicBezTo>
                    <a:pt x="2" y="32"/>
                    <a:pt x="3" y="32"/>
                    <a:pt x="4" y="33"/>
                  </a:cubicBezTo>
                  <a:cubicBezTo>
                    <a:pt x="4" y="34"/>
                    <a:pt x="6" y="34"/>
                    <a:pt x="7" y="34"/>
                  </a:cubicBezTo>
                  <a:cubicBezTo>
                    <a:pt x="7" y="34"/>
                    <a:pt x="9" y="34"/>
                    <a:pt x="9" y="33"/>
                  </a:cubicBezTo>
                  <a:cubicBezTo>
                    <a:pt x="10" y="33"/>
                    <a:pt x="11" y="32"/>
                    <a:pt x="11" y="32"/>
                  </a:cubicBezTo>
                  <a:cubicBezTo>
                    <a:pt x="12" y="31"/>
                    <a:pt x="13" y="31"/>
                    <a:pt x="13" y="29"/>
                  </a:cubicBezTo>
                  <a:cubicBezTo>
                    <a:pt x="13" y="29"/>
                    <a:pt x="13" y="27"/>
                    <a:pt x="13" y="26"/>
                  </a:cubicBezTo>
                  <a:cubicBezTo>
                    <a:pt x="13" y="25"/>
                    <a:pt x="14" y="24"/>
                    <a:pt x="14" y="22"/>
                  </a:cubicBezTo>
                  <a:cubicBezTo>
                    <a:pt x="14" y="21"/>
                    <a:pt x="14" y="19"/>
                    <a:pt x="14" y="17"/>
                  </a:cubicBezTo>
                  <a:cubicBezTo>
                    <a:pt x="14" y="15"/>
                    <a:pt x="14" y="13"/>
                    <a:pt x="14" y="11"/>
                  </a:cubicBezTo>
                  <a:cubicBezTo>
                    <a:pt x="14" y="10"/>
                    <a:pt x="14" y="9"/>
                    <a:pt x="14" y="8"/>
                  </a:cubicBez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6" name="Freeform 65"/>
            <p:cNvSpPr>
              <a:spLocks/>
            </p:cNvSpPr>
            <p:nvPr/>
          </p:nvSpPr>
          <p:spPr bwMode="auto">
            <a:xfrm>
              <a:off x="2681288" y="3421063"/>
              <a:ext cx="52388" cy="125413"/>
            </a:xfrm>
            <a:custGeom>
              <a:avLst/>
              <a:gdLst>
                <a:gd name="T0" fmla="*/ 14 w 14"/>
                <a:gd name="T1" fmla="*/ 7 h 33"/>
                <a:gd name="T2" fmla="*/ 13 w 14"/>
                <a:gd name="T3" fmla="*/ 4 h 33"/>
                <a:gd name="T4" fmla="*/ 12 w 14"/>
                <a:gd name="T5" fmla="*/ 2 h 33"/>
                <a:gd name="T6" fmla="*/ 10 w 14"/>
                <a:gd name="T7" fmla="*/ 0 h 33"/>
                <a:gd name="T8" fmla="*/ 7 w 14"/>
                <a:gd name="T9" fmla="*/ 0 h 33"/>
                <a:gd name="T10" fmla="*/ 3 w 14"/>
                <a:gd name="T11" fmla="*/ 1 h 33"/>
                <a:gd name="T12" fmla="*/ 1 w 14"/>
                <a:gd name="T13" fmla="*/ 4 h 33"/>
                <a:gd name="T14" fmla="*/ 0 w 14"/>
                <a:gd name="T15" fmla="*/ 9 h 33"/>
                <a:gd name="T16" fmla="*/ 0 w 14"/>
                <a:gd name="T17" fmla="*/ 16 h 33"/>
                <a:gd name="T18" fmla="*/ 0 w 14"/>
                <a:gd name="T19" fmla="*/ 25 h 33"/>
                <a:gd name="T20" fmla="*/ 1 w 14"/>
                <a:gd name="T21" fmla="*/ 30 h 33"/>
                <a:gd name="T22" fmla="*/ 3 w 14"/>
                <a:gd name="T23" fmla="*/ 32 h 33"/>
                <a:gd name="T24" fmla="*/ 7 w 14"/>
                <a:gd name="T25" fmla="*/ 33 h 33"/>
                <a:gd name="T26" fmla="*/ 9 w 14"/>
                <a:gd name="T27" fmla="*/ 32 h 33"/>
                <a:gd name="T28" fmla="*/ 11 w 14"/>
                <a:gd name="T29" fmla="*/ 31 h 33"/>
                <a:gd name="T30" fmla="*/ 12 w 14"/>
                <a:gd name="T31" fmla="*/ 29 h 33"/>
                <a:gd name="T32" fmla="*/ 13 w 14"/>
                <a:gd name="T33" fmla="*/ 25 h 33"/>
                <a:gd name="T34" fmla="*/ 14 w 14"/>
                <a:gd name="T35" fmla="*/ 22 h 33"/>
                <a:gd name="T36" fmla="*/ 14 w 14"/>
                <a:gd name="T37" fmla="*/ 16 h 33"/>
                <a:gd name="T38" fmla="*/ 14 w 14"/>
                <a:gd name="T39" fmla="*/ 11 h 33"/>
                <a:gd name="T40" fmla="*/ 14 w 14"/>
                <a:gd name="T41" fmla="*/ 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 h="33">
                  <a:moveTo>
                    <a:pt x="14" y="7"/>
                  </a:moveTo>
                  <a:cubicBezTo>
                    <a:pt x="14" y="6"/>
                    <a:pt x="13" y="4"/>
                    <a:pt x="13" y="4"/>
                  </a:cubicBezTo>
                  <a:cubicBezTo>
                    <a:pt x="12" y="3"/>
                    <a:pt x="12" y="2"/>
                    <a:pt x="12" y="2"/>
                  </a:cubicBezTo>
                  <a:cubicBezTo>
                    <a:pt x="11" y="1"/>
                    <a:pt x="10" y="1"/>
                    <a:pt x="10" y="0"/>
                  </a:cubicBezTo>
                  <a:cubicBezTo>
                    <a:pt x="9" y="0"/>
                    <a:pt x="8" y="0"/>
                    <a:pt x="7" y="0"/>
                  </a:cubicBezTo>
                  <a:cubicBezTo>
                    <a:pt x="6" y="0"/>
                    <a:pt x="5" y="0"/>
                    <a:pt x="3" y="1"/>
                  </a:cubicBezTo>
                  <a:cubicBezTo>
                    <a:pt x="3" y="2"/>
                    <a:pt x="1" y="3"/>
                    <a:pt x="1" y="4"/>
                  </a:cubicBezTo>
                  <a:cubicBezTo>
                    <a:pt x="1" y="6"/>
                    <a:pt x="1" y="8"/>
                    <a:pt x="0" y="9"/>
                  </a:cubicBezTo>
                  <a:cubicBezTo>
                    <a:pt x="0" y="11"/>
                    <a:pt x="0" y="14"/>
                    <a:pt x="0" y="16"/>
                  </a:cubicBezTo>
                  <a:cubicBezTo>
                    <a:pt x="0" y="20"/>
                    <a:pt x="0" y="23"/>
                    <a:pt x="0" y="25"/>
                  </a:cubicBezTo>
                  <a:cubicBezTo>
                    <a:pt x="0" y="27"/>
                    <a:pt x="1" y="29"/>
                    <a:pt x="1" y="30"/>
                  </a:cubicBezTo>
                  <a:cubicBezTo>
                    <a:pt x="2" y="31"/>
                    <a:pt x="3" y="32"/>
                    <a:pt x="3" y="32"/>
                  </a:cubicBezTo>
                  <a:cubicBezTo>
                    <a:pt x="4" y="33"/>
                    <a:pt x="5" y="33"/>
                    <a:pt x="7" y="33"/>
                  </a:cubicBezTo>
                  <a:cubicBezTo>
                    <a:pt x="7" y="33"/>
                    <a:pt x="8" y="33"/>
                    <a:pt x="9" y="32"/>
                  </a:cubicBezTo>
                  <a:cubicBezTo>
                    <a:pt x="10" y="32"/>
                    <a:pt x="10" y="32"/>
                    <a:pt x="11" y="31"/>
                  </a:cubicBezTo>
                  <a:cubicBezTo>
                    <a:pt x="12" y="31"/>
                    <a:pt x="12" y="30"/>
                    <a:pt x="12" y="29"/>
                  </a:cubicBezTo>
                  <a:cubicBezTo>
                    <a:pt x="13" y="28"/>
                    <a:pt x="13" y="27"/>
                    <a:pt x="13" y="25"/>
                  </a:cubicBezTo>
                  <a:cubicBezTo>
                    <a:pt x="13" y="24"/>
                    <a:pt x="14" y="23"/>
                    <a:pt x="14" y="22"/>
                  </a:cubicBezTo>
                  <a:cubicBezTo>
                    <a:pt x="14" y="20"/>
                    <a:pt x="14" y="18"/>
                    <a:pt x="14" y="16"/>
                  </a:cubicBezTo>
                  <a:cubicBezTo>
                    <a:pt x="14" y="15"/>
                    <a:pt x="14" y="12"/>
                    <a:pt x="14" y="11"/>
                  </a:cubicBezTo>
                  <a:cubicBezTo>
                    <a:pt x="14" y="9"/>
                    <a:pt x="14" y="8"/>
                    <a:pt x="14" y="7"/>
                  </a:cubicBez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7" name="Freeform 66"/>
            <p:cNvSpPr>
              <a:spLocks noEditPoints="1"/>
            </p:cNvSpPr>
            <p:nvPr/>
          </p:nvSpPr>
          <p:spPr bwMode="auto">
            <a:xfrm>
              <a:off x="2381250" y="3335338"/>
              <a:ext cx="509588" cy="541338"/>
            </a:xfrm>
            <a:custGeom>
              <a:avLst/>
              <a:gdLst>
                <a:gd name="T0" fmla="*/ 96 w 136"/>
                <a:gd name="T1" fmla="*/ 0 h 144"/>
                <a:gd name="T2" fmla="*/ 0 w 136"/>
                <a:gd name="T3" fmla="*/ 10 h 144"/>
                <a:gd name="T4" fmla="*/ 9 w 136"/>
                <a:gd name="T5" fmla="*/ 144 h 144"/>
                <a:gd name="T6" fmla="*/ 136 w 136"/>
                <a:gd name="T7" fmla="*/ 134 h 144"/>
                <a:gd name="T8" fmla="*/ 110 w 136"/>
                <a:gd name="T9" fmla="*/ 28 h 144"/>
                <a:gd name="T10" fmla="*/ 35 w 136"/>
                <a:gd name="T11" fmla="*/ 25 h 144"/>
                <a:gd name="T12" fmla="*/ 36 w 136"/>
                <a:gd name="T13" fmla="*/ 23 h 144"/>
                <a:gd name="T14" fmla="*/ 47 w 136"/>
                <a:gd name="T15" fmla="*/ 16 h 144"/>
                <a:gd name="T16" fmla="*/ 48 w 136"/>
                <a:gd name="T17" fmla="*/ 16 h 144"/>
                <a:gd name="T18" fmla="*/ 51 w 136"/>
                <a:gd name="T19" fmla="*/ 16 h 144"/>
                <a:gd name="T20" fmla="*/ 55 w 136"/>
                <a:gd name="T21" fmla="*/ 16 h 144"/>
                <a:gd name="T22" fmla="*/ 55 w 136"/>
                <a:gd name="T23" fmla="*/ 18 h 144"/>
                <a:gd name="T24" fmla="*/ 63 w 136"/>
                <a:gd name="T25" fmla="*/ 57 h 144"/>
                <a:gd name="T26" fmla="*/ 64 w 136"/>
                <a:gd name="T27" fmla="*/ 57 h 144"/>
                <a:gd name="T28" fmla="*/ 64 w 136"/>
                <a:gd name="T29" fmla="*/ 61 h 144"/>
                <a:gd name="T30" fmla="*/ 64 w 136"/>
                <a:gd name="T31" fmla="*/ 64 h 144"/>
                <a:gd name="T32" fmla="*/ 63 w 136"/>
                <a:gd name="T33" fmla="*/ 64 h 144"/>
                <a:gd name="T34" fmla="*/ 36 w 136"/>
                <a:gd name="T35" fmla="*/ 64 h 144"/>
                <a:gd name="T36" fmla="*/ 35 w 136"/>
                <a:gd name="T37" fmla="*/ 63 h 144"/>
                <a:gd name="T38" fmla="*/ 35 w 136"/>
                <a:gd name="T39" fmla="*/ 59 h 144"/>
                <a:gd name="T40" fmla="*/ 36 w 136"/>
                <a:gd name="T41" fmla="*/ 57 h 144"/>
                <a:gd name="T42" fmla="*/ 46 w 136"/>
                <a:gd name="T43" fmla="*/ 57 h 144"/>
                <a:gd name="T44" fmla="*/ 38 w 136"/>
                <a:gd name="T45" fmla="*/ 31 h 144"/>
                <a:gd name="T46" fmla="*/ 36 w 136"/>
                <a:gd name="T47" fmla="*/ 31 h 144"/>
                <a:gd name="T48" fmla="*/ 35 w 136"/>
                <a:gd name="T49" fmla="*/ 28 h 144"/>
                <a:gd name="T50" fmla="*/ 65 w 136"/>
                <a:gd name="T51" fmla="*/ 114 h 144"/>
                <a:gd name="T52" fmla="*/ 56 w 136"/>
                <a:gd name="T53" fmla="*/ 127 h 144"/>
                <a:gd name="T54" fmla="*/ 40 w 136"/>
                <a:gd name="T55" fmla="*/ 127 h 144"/>
                <a:gd name="T56" fmla="*/ 32 w 136"/>
                <a:gd name="T57" fmla="*/ 115 h 144"/>
                <a:gd name="T58" fmla="*/ 32 w 136"/>
                <a:gd name="T59" fmla="*/ 95 h 144"/>
                <a:gd name="T60" fmla="*/ 40 w 136"/>
                <a:gd name="T61" fmla="*/ 82 h 144"/>
                <a:gd name="T62" fmla="*/ 57 w 136"/>
                <a:gd name="T63" fmla="*/ 82 h 144"/>
                <a:gd name="T64" fmla="*/ 65 w 136"/>
                <a:gd name="T65" fmla="*/ 94 h 144"/>
                <a:gd name="T66" fmla="*/ 65 w 136"/>
                <a:gd name="T67" fmla="*/ 114 h 144"/>
                <a:gd name="T68" fmla="*/ 102 w 136"/>
                <a:gd name="T69" fmla="*/ 127 h 144"/>
                <a:gd name="T70" fmla="*/ 101 w 136"/>
                <a:gd name="T71" fmla="*/ 128 h 144"/>
                <a:gd name="T72" fmla="*/ 74 w 136"/>
                <a:gd name="T73" fmla="*/ 128 h 144"/>
                <a:gd name="T74" fmla="*/ 73 w 136"/>
                <a:gd name="T75" fmla="*/ 126 h 144"/>
                <a:gd name="T76" fmla="*/ 73 w 136"/>
                <a:gd name="T77" fmla="*/ 122 h 144"/>
                <a:gd name="T78" fmla="*/ 74 w 136"/>
                <a:gd name="T79" fmla="*/ 120 h 144"/>
                <a:gd name="T80" fmla="*/ 83 w 136"/>
                <a:gd name="T81" fmla="*/ 120 h 144"/>
                <a:gd name="T82" fmla="*/ 76 w 136"/>
                <a:gd name="T83" fmla="*/ 94 h 144"/>
                <a:gd name="T84" fmla="*/ 74 w 136"/>
                <a:gd name="T85" fmla="*/ 95 h 144"/>
                <a:gd name="T86" fmla="*/ 73 w 136"/>
                <a:gd name="T87" fmla="*/ 91 h 144"/>
                <a:gd name="T88" fmla="*/ 73 w 136"/>
                <a:gd name="T89" fmla="*/ 89 h 144"/>
                <a:gd name="T90" fmla="*/ 74 w 136"/>
                <a:gd name="T91" fmla="*/ 87 h 144"/>
                <a:gd name="T92" fmla="*/ 85 w 136"/>
                <a:gd name="T93" fmla="*/ 81 h 144"/>
                <a:gd name="T94" fmla="*/ 87 w 136"/>
                <a:gd name="T95" fmla="*/ 81 h 144"/>
                <a:gd name="T96" fmla="*/ 91 w 136"/>
                <a:gd name="T97" fmla="*/ 81 h 144"/>
                <a:gd name="T98" fmla="*/ 93 w 136"/>
                <a:gd name="T99" fmla="*/ 82 h 144"/>
                <a:gd name="T100" fmla="*/ 93 w 136"/>
                <a:gd name="T101" fmla="*/ 121 h 144"/>
                <a:gd name="T102" fmla="*/ 101 w 136"/>
                <a:gd name="T103" fmla="*/ 121 h 144"/>
                <a:gd name="T104" fmla="*/ 102 w 136"/>
                <a:gd name="T105" fmla="*/ 123 h 144"/>
                <a:gd name="T106" fmla="*/ 102 w 136"/>
                <a:gd name="T107" fmla="*/ 126 h 144"/>
                <a:gd name="T108" fmla="*/ 99 w 136"/>
                <a:gd name="T109" fmla="*/ 57 h 144"/>
                <a:gd name="T110" fmla="*/ 86 w 136"/>
                <a:gd name="T111" fmla="*/ 64 h 144"/>
                <a:gd name="T112" fmla="*/ 72 w 136"/>
                <a:gd name="T113" fmla="*/ 58 h 144"/>
                <a:gd name="T114" fmla="*/ 69 w 136"/>
                <a:gd name="T115" fmla="*/ 40 h 144"/>
                <a:gd name="T116" fmla="*/ 73 w 136"/>
                <a:gd name="T117" fmla="*/ 22 h 144"/>
                <a:gd name="T118" fmla="*/ 87 w 136"/>
                <a:gd name="T119" fmla="*/ 15 h 144"/>
                <a:gd name="T120" fmla="*/ 100 w 136"/>
                <a:gd name="T121" fmla="*/ 22 h 144"/>
                <a:gd name="T122" fmla="*/ 103 w 136"/>
                <a:gd name="T123" fmla="*/ 3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6" h="144">
                  <a:moveTo>
                    <a:pt x="110" y="0"/>
                  </a:moveTo>
                  <a:cubicBezTo>
                    <a:pt x="106" y="0"/>
                    <a:pt x="101" y="0"/>
                    <a:pt x="96" y="0"/>
                  </a:cubicBezTo>
                  <a:cubicBezTo>
                    <a:pt x="9" y="0"/>
                    <a:pt x="9" y="0"/>
                    <a:pt x="9" y="0"/>
                  </a:cubicBezTo>
                  <a:cubicBezTo>
                    <a:pt x="4" y="0"/>
                    <a:pt x="0" y="5"/>
                    <a:pt x="0" y="10"/>
                  </a:cubicBezTo>
                  <a:cubicBezTo>
                    <a:pt x="0" y="134"/>
                    <a:pt x="0" y="134"/>
                    <a:pt x="0" y="134"/>
                  </a:cubicBezTo>
                  <a:cubicBezTo>
                    <a:pt x="0" y="139"/>
                    <a:pt x="4" y="144"/>
                    <a:pt x="9" y="144"/>
                  </a:cubicBezTo>
                  <a:cubicBezTo>
                    <a:pt x="127" y="144"/>
                    <a:pt x="127" y="144"/>
                    <a:pt x="127" y="144"/>
                  </a:cubicBezTo>
                  <a:cubicBezTo>
                    <a:pt x="132" y="144"/>
                    <a:pt x="136" y="139"/>
                    <a:pt x="136" y="134"/>
                  </a:cubicBezTo>
                  <a:cubicBezTo>
                    <a:pt x="136" y="28"/>
                    <a:pt x="136" y="28"/>
                    <a:pt x="136" y="28"/>
                  </a:cubicBezTo>
                  <a:cubicBezTo>
                    <a:pt x="110" y="28"/>
                    <a:pt x="110" y="28"/>
                    <a:pt x="110" y="28"/>
                  </a:cubicBezTo>
                  <a:cubicBezTo>
                    <a:pt x="110" y="0"/>
                    <a:pt x="110" y="0"/>
                    <a:pt x="110" y="0"/>
                  </a:cubicBezTo>
                  <a:close/>
                  <a:moveTo>
                    <a:pt x="35" y="25"/>
                  </a:moveTo>
                  <a:cubicBezTo>
                    <a:pt x="35" y="25"/>
                    <a:pt x="35" y="25"/>
                    <a:pt x="35" y="24"/>
                  </a:cubicBezTo>
                  <a:cubicBezTo>
                    <a:pt x="35" y="24"/>
                    <a:pt x="35" y="23"/>
                    <a:pt x="36" y="23"/>
                  </a:cubicBezTo>
                  <a:cubicBezTo>
                    <a:pt x="37" y="23"/>
                    <a:pt x="37" y="23"/>
                    <a:pt x="37" y="23"/>
                  </a:cubicBezTo>
                  <a:cubicBezTo>
                    <a:pt x="47" y="16"/>
                    <a:pt x="47" y="16"/>
                    <a:pt x="47" y="16"/>
                  </a:cubicBezTo>
                  <a:cubicBezTo>
                    <a:pt x="47" y="16"/>
                    <a:pt x="47" y="16"/>
                    <a:pt x="48" y="16"/>
                  </a:cubicBezTo>
                  <a:cubicBezTo>
                    <a:pt x="48" y="16"/>
                    <a:pt x="48" y="16"/>
                    <a:pt x="48" y="16"/>
                  </a:cubicBezTo>
                  <a:cubicBezTo>
                    <a:pt x="48" y="16"/>
                    <a:pt x="49" y="16"/>
                    <a:pt x="49" y="16"/>
                  </a:cubicBezTo>
                  <a:cubicBezTo>
                    <a:pt x="50" y="16"/>
                    <a:pt x="51" y="16"/>
                    <a:pt x="51" y="16"/>
                  </a:cubicBezTo>
                  <a:cubicBezTo>
                    <a:pt x="52" y="16"/>
                    <a:pt x="53" y="16"/>
                    <a:pt x="53" y="16"/>
                  </a:cubicBezTo>
                  <a:cubicBezTo>
                    <a:pt x="54" y="16"/>
                    <a:pt x="55" y="16"/>
                    <a:pt x="55" y="16"/>
                  </a:cubicBezTo>
                  <a:cubicBezTo>
                    <a:pt x="55" y="16"/>
                    <a:pt x="55" y="16"/>
                    <a:pt x="55" y="17"/>
                  </a:cubicBezTo>
                  <a:cubicBezTo>
                    <a:pt x="55" y="18"/>
                    <a:pt x="55" y="18"/>
                    <a:pt x="55" y="18"/>
                  </a:cubicBezTo>
                  <a:cubicBezTo>
                    <a:pt x="55" y="57"/>
                    <a:pt x="55" y="57"/>
                    <a:pt x="55" y="57"/>
                  </a:cubicBezTo>
                  <a:cubicBezTo>
                    <a:pt x="63" y="57"/>
                    <a:pt x="63" y="57"/>
                    <a:pt x="63" y="57"/>
                  </a:cubicBezTo>
                  <a:cubicBezTo>
                    <a:pt x="64" y="57"/>
                    <a:pt x="64" y="57"/>
                    <a:pt x="64" y="57"/>
                  </a:cubicBezTo>
                  <a:cubicBezTo>
                    <a:pt x="64" y="57"/>
                    <a:pt x="64" y="57"/>
                    <a:pt x="64" y="57"/>
                  </a:cubicBezTo>
                  <a:cubicBezTo>
                    <a:pt x="64" y="57"/>
                    <a:pt x="64" y="58"/>
                    <a:pt x="64" y="59"/>
                  </a:cubicBezTo>
                  <a:cubicBezTo>
                    <a:pt x="64" y="59"/>
                    <a:pt x="64" y="60"/>
                    <a:pt x="64" y="61"/>
                  </a:cubicBezTo>
                  <a:cubicBezTo>
                    <a:pt x="64" y="61"/>
                    <a:pt x="64" y="62"/>
                    <a:pt x="64" y="63"/>
                  </a:cubicBezTo>
                  <a:cubicBezTo>
                    <a:pt x="64" y="63"/>
                    <a:pt x="64" y="63"/>
                    <a:pt x="64" y="64"/>
                  </a:cubicBezTo>
                  <a:cubicBezTo>
                    <a:pt x="64" y="64"/>
                    <a:pt x="64" y="64"/>
                    <a:pt x="64" y="64"/>
                  </a:cubicBezTo>
                  <a:cubicBezTo>
                    <a:pt x="63" y="64"/>
                    <a:pt x="63" y="64"/>
                    <a:pt x="63" y="64"/>
                  </a:cubicBezTo>
                  <a:cubicBezTo>
                    <a:pt x="37" y="64"/>
                    <a:pt x="37" y="64"/>
                    <a:pt x="37" y="64"/>
                  </a:cubicBezTo>
                  <a:cubicBezTo>
                    <a:pt x="36" y="64"/>
                    <a:pt x="36" y="64"/>
                    <a:pt x="36" y="64"/>
                  </a:cubicBezTo>
                  <a:cubicBezTo>
                    <a:pt x="35" y="64"/>
                    <a:pt x="35" y="64"/>
                    <a:pt x="35" y="64"/>
                  </a:cubicBezTo>
                  <a:cubicBezTo>
                    <a:pt x="35" y="64"/>
                    <a:pt x="35" y="63"/>
                    <a:pt x="35" y="63"/>
                  </a:cubicBezTo>
                  <a:cubicBezTo>
                    <a:pt x="35" y="62"/>
                    <a:pt x="35" y="61"/>
                    <a:pt x="35" y="61"/>
                  </a:cubicBezTo>
                  <a:cubicBezTo>
                    <a:pt x="35" y="60"/>
                    <a:pt x="35" y="59"/>
                    <a:pt x="35" y="59"/>
                  </a:cubicBezTo>
                  <a:cubicBezTo>
                    <a:pt x="35" y="58"/>
                    <a:pt x="35" y="58"/>
                    <a:pt x="35" y="57"/>
                  </a:cubicBezTo>
                  <a:cubicBezTo>
                    <a:pt x="35" y="57"/>
                    <a:pt x="35" y="57"/>
                    <a:pt x="36" y="57"/>
                  </a:cubicBezTo>
                  <a:cubicBezTo>
                    <a:pt x="37" y="57"/>
                    <a:pt x="37" y="57"/>
                    <a:pt x="37" y="57"/>
                  </a:cubicBezTo>
                  <a:cubicBezTo>
                    <a:pt x="46" y="57"/>
                    <a:pt x="46" y="57"/>
                    <a:pt x="46" y="57"/>
                  </a:cubicBezTo>
                  <a:cubicBezTo>
                    <a:pt x="46" y="26"/>
                    <a:pt x="46" y="26"/>
                    <a:pt x="46" y="26"/>
                  </a:cubicBezTo>
                  <a:cubicBezTo>
                    <a:pt x="38" y="31"/>
                    <a:pt x="38" y="31"/>
                    <a:pt x="38" y="31"/>
                  </a:cubicBezTo>
                  <a:cubicBezTo>
                    <a:pt x="37" y="31"/>
                    <a:pt x="37" y="31"/>
                    <a:pt x="37" y="31"/>
                  </a:cubicBezTo>
                  <a:cubicBezTo>
                    <a:pt x="36" y="31"/>
                    <a:pt x="36" y="31"/>
                    <a:pt x="36" y="31"/>
                  </a:cubicBezTo>
                  <a:cubicBezTo>
                    <a:pt x="36" y="31"/>
                    <a:pt x="35" y="31"/>
                    <a:pt x="35" y="30"/>
                  </a:cubicBezTo>
                  <a:cubicBezTo>
                    <a:pt x="35" y="29"/>
                    <a:pt x="35" y="29"/>
                    <a:pt x="35" y="28"/>
                  </a:cubicBezTo>
                  <a:cubicBezTo>
                    <a:pt x="35" y="26"/>
                    <a:pt x="35" y="25"/>
                    <a:pt x="35" y="25"/>
                  </a:cubicBezTo>
                  <a:close/>
                  <a:moveTo>
                    <a:pt x="65" y="114"/>
                  </a:moveTo>
                  <a:cubicBezTo>
                    <a:pt x="64" y="118"/>
                    <a:pt x="64" y="120"/>
                    <a:pt x="62" y="122"/>
                  </a:cubicBezTo>
                  <a:cubicBezTo>
                    <a:pt x="60" y="124"/>
                    <a:pt x="58" y="126"/>
                    <a:pt x="56" y="127"/>
                  </a:cubicBezTo>
                  <a:cubicBezTo>
                    <a:pt x="55" y="128"/>
                    <a:pt x="51" y="129"/>
                    <a:pt x="48" y="129"/>
                  </a:cubicBezTo>
                  <a:cubicBezTo>
                    <a:pt x="45" y="129"/>
                    <a:pt x="42" y="128"/>
                    <a:pt x="40" y="127"/>
                  </a:cubicBezTo>
                  <a:cubicBezTo>
                    <a:pt x="38" y="126"/>
                    <a:pt x="36" y="125"/>
                    <a:pt x="35" y="123"/>
                  </a:cubicBezTo>
                  <a:cubicBezTo>
                    <a:pt x="33" y="121"/>
                    <a:pt x="33" y="118"/>
                    <a:pt x="32" y="115"/>
                  </a:cubicBezTo>
                  <a:cubicBezTo>
                    <a:pt x="32" y="112"/>
                    <a:pt x="32" y="109"/>
                    <a:pt x="32" y="105"/>
                  </a:cubicBezTo>
                  <a:cubicBezTo>
                    <a:pt x="32" y="101"/>
                    <a:pt x="32" y="98"/>
                    <a:pt x="32" y="95"/>
                  </a:cubicBezTo>
                  <a:cubicBezTo>
                    <a:pt x="33" y="91"/>
                    <a:pt x="34" y="89"/>
                    <a:pt x="35" y="87"/>
                  </a:cubicBezTo>
                  <a:cubicBezTo>
                    <a:pt x="37" y="85"/>
                    <a:pt x="39" y="83"/>
                    <a:pt x="40" y="82"/>
                  </a:cubicBezTo>
                  <a:cubicBezTo>
                    <a:pt x="42" y="80"/>
                    <a:pt x="46" y="80"/>
                    <a:pt x="49" y="80"/>
                  </a:cubicBezTo>
                  <a:cubicBezTo>
                    <a:pt x="52" y="80"/>
                    <a:pt x="55" y="80"/>
                    <a:pt x="57" y="82"/>
                  </a:cubicBezTo>
                  <a:cubicBezTo>
                    <a:pt x="59" y="83"/>
                    <a:pt x="61" y="84"/>
                    <a:pt x="62" y="86"/>
                  </a:cubicBezTo>
                  <a:cubicBezTo>
                    <a:pt x="64" y="88"/>
                    <a:pt x="64" y="91"/>
                    <a:pt x="65" y="94"/>
                  </a:cubicBezTo>
                  <a:cubicBezTo>
                    <a:pt x="65" y="97"/>
                    <a:pt x="65" y="100"/>
                    <a:pt x="65" y="104"/>
                  </a:cubicBezTo>
                  <a:cubicBezTo>
                    <a:pt x="66" y="108"/>
                    <a:pt x="65" y="111"/>
                    <a:pt x="65" y="114"/>
                  </a:cubicBezTo>
                  <a:close/>
                  <a:moveTo>
                    <a:pt x="102" y="126"/>
                  </a:moveTo>
                  <a:cubicBezTo>
                    <a:pt x="102" y="127"/>
                    <a:pt x="102" y="127"/>
                    <a:pt x="102" y="127"/>
                  </a:cubicBezTo>
                  <a:cubicBezTo>
                    <a:pt x="102" y="127"/>
                    <a:pt x="102" y="128"/>
                    <a:pt x="101" y="128"/>
                  </a:cubicBezTo>
                  <a:cubicBezTo>
                    <a:pt x="101" y="128"/>
                    <a:pt x="101" y="128"/>
                    <a:pt x="101" y="128"/>
                  </a:cubicBezTo>
                  <a:cubicBezTo>
                    <a:pt x="74" y="128"/>
                    <a:pt x="74" y="128"/>
                    <a:pt x="74" y="128"/>
                  </a:cubicBezTo>
                  <a:cubicBezTo>
                    <a:pt x="74" y="128"/>
                    <a:pt x="74" y="128"/>
                    <a:pt x="74" y="128"/>
                  </a:cubicBezTo>
                  <a:cubicBezTo>
                    <a:pt x="73" y="127"/>
                    <a:pt x="73" y="127"/>
                    <a:pt x="73" y="127"/>
                  </a:cubicBezTo>
                  <a:cubicBezTo>
                    <a:pt x="73" y="127"/>
                    <a:pt x="73" y="127"/>
                    <a:pt x="73" y="126"/>
                  </a:cubicBezTo>
                  <a:cubicBezTo>
                    <a:pt x="73" y="125"/>
                    <a:pt x="73" y="125"/>
                    <a:pt x="73" y="124"/>
                  </a:cubicBezTo>
                  <a:cubicBezTo>
                    <a:pt x="73" y="123"/>
                    <a:pt x="73" y="123"/>
                    <a:pt x="73" y="122"/>
                  </a:cubicBezTo>
                  <a:cubicBezTo>
                    <a:pt x="73" y="121"/>
                    <a:pt x="73" y="121"/>
                    <a:pt x="73" y="121"/>
                  </a:cubicBezTo>
                  <a:cubicBezTo>
                    <a:pt x="73" y="121"/>
                    <a:pt x="73" y="120"/>
                    <a:pt x="74" y="120"/>
                  </a:cubicBezTo>
                  <a:cubicBezTo>
                    <a:pt x="74" y="120"/>
                    <a:pt x="74" y="120"/>
                    <a:pt x="74" y="120"/>
                  </a:cubicBezTo>
                  <a:cubicBezTo>
                    <a:pt x="83" y="120"/>
                    <a:pt x="83" y="120"/>
                    <a:pt x="83" y="120"/>
                  </a:cubicBezTo>
                  <a:cubicBezTo>
                    <a:pt x="83" y="89"/>
                    <a:pt x="83" y="89"/>
                    <a:pt x="83" y="89"/>
                  </a:cubicBezTo>
                  <a:cubicBezTo>
                    <a:pt x="76" y="94"/>
                    <a:pt x="76" y="94"/>
                    <a:pt x="76" y="94"/>
                  </a:cubicBezTo>
                  <a:cubicBezTo>
                    <a:pt x="75" y="94"/>
                    <a:pt x="74" y="95"/>
                    <a:pt x="74" y="95"/>
                  </a:cubicBezTo>
                  <a:cubicBezTo>
                    <a:pt x="74" y="95"/>
                    <a:pt x="74" y="95"/>
                    <a:pt x="74" y="95"/>
                  </a:cubicBezTo>
                  <a:cubicBezTo>
                    <a:pt x="74" y="95"/>
                    <a:pt x="73" y="94"/>
                    <a:pt x="73" y="93"/>
                  </a:cubicBezTo>
                  <a:cubicBezTo>
                    <a:pt x="73" y="93"/>
                    <a:pt x="73" y="92"/>
                    <a:pt x="73" y="91"/>
                  </a:cubicBezTo>
                  <a:cubicBezTo>
                    <a:pt x="73" y="91"/>
                    <a:pt x="73" y="90"/>
                    <a:pt x="73" y="90"/>
                  </a:cubicBezTo>
                  <a:cubicBezTo>
                    <a:pt x="73" y="89"/>
                    <a:pt x="73" y="89"/>
                    <a:pt x="73" y="89"/>
                  </a:cubicBezTo>
                  <a:cubicBezTo>
                    <a:pt x="73" y="89"/>
                    <a:pt x="73" y="88"/>
                    <a:pt x="74" y="88"/>
                  </a:cubicBezTo>
                  <a:cubicBezTo>
                    <a:pt x="74" y="87"/>
                    <a:pt x="74" y="87"/>
                    <a:pt x="74" y="87"/>
                  </a:cubicBezTo>
                  <a:cubicBezTo>
                    <a:pt x="85" y="81"/>
                    <a:pt x="85" y="81"/>
                    <a:pt x="85" y="81"/>
                  </a:cubicBezTo>
                  <a:cubicBezTo>
                    <a:pt x="85" y="81"/>
                    <a:pt x="85" y="81"/>
                    <a:pt x="85" y="81"/>
                  </a:cubicBezTo>
                  <a:cubicBezTo>
                    <a:pt x="86" y="81"/>
                    <a:pt x="86" y="81"/>
                    <a:pt x="86" y="81"/>
                  </a:cubicBezTo>
                  <a:cubicBezTo>
                    <a:pt x="86" y="81"/>
                    <a:pt x="87" y="81"/>
                    <a:pt x="87" y="81"/>
                  </a:cubicBezTo>
                  <a:cubicBezTo>
                    <a:pt x="88" y="81"/>
                    <a:pt x="88" y="81"/>
                    <a:pt x="89" y="81"/>
                  </a:cubicBezTo>
                  <a:cubicBezTo>
                    <a:pt x="90" y="81"/>
                    <a:pt x="91" y="81"/>
                    <a:pt x="91" y="81"/>
                  </a:cubicBezTo>
                  <a:cubicBezTo>
                    <a:pt x="92" y="81"/>
                    <a:pt x="92" y="81"/>
                    <a:pt x="92" y="81"/>
                  </a:cubicBezTo>
                  <a:cubicBezTo>
                    <a:pt x="92" y="81"/>
                    <a:pt x="93" y="81"/>
                    <a:pt x="93" y="82"/>
                  </a:cubicBezTo>
                  <a:cubicBezTo>
                    <a:pt x="93" y="82"/>
                    <a:pt x="93" y="82"/>
                    <a:pt x="93" y="82"/>
                  </a:cubicBezTo>
                  <a:cubicBezTo>
                    <a:pt x="93" y="121"/>
                    <a:pt x="93" y="121"/>
                    <a:pt x="93" y="121"/>
                  </a:cubicBezTo>
                  <a:cubicBezTo>
                    <a:pt x="101" y="121"/>
                    <a:pt x="101" y="121"/>
                    <a:pt x="101" y="121"/>
                  </a:cubicBezTo>
                  <a:cubicBezTo>
                    <a:pt x="101" y="121"/>
                    <a:pt x="101" y="121"/>
                    <a:pt x="101" y="121"/>
                  </a:cubicBezTo>
                  <a:cubicBezTo>
                    <a:pt x="102" y="122"/>
                    <a:pt x="102" y="122"/>
                    <a:pt x="102" y="122"/>
                  </a:cubicBezTo>
                  <a:cubicBezTo>
                    <a:pt x="102" y="122"/>
                    <a:pt x="102" y="123"/>
                    <a:pt x="102" y="123"/>
                  </a:cubicBezTo>
                  <a:cubicBezTo>
                    <a:pt x="102" y="124"/>
                    <a:pt x="102" y="125"/>
                    <a:pt x="102" y="125"/>
                  </a:cubicBezTo>
                  <a:cubicBezTo>
                    <a:pt x="103" y="125"/>
                    <a:pt x="103" y="126"/>
                    <a:pt x="102" y="126"/>
                  </a:cubicBezTo>
                  <a:close/>
                  <a:moveTo>
                    <a:pt x="103" y="50"/>
                  </a:moveTo>
                  <a:cubicBezTo>
                    <a:pt x="102" y="53"/>
                    <a:pt x="101" y="55"/>
                    <a:pt x="99" y="57"/>
                  </a:cubicBezTo>
                  <a:cubicBezTo>
                    <a:pt x="98" y="59"/>
                    <a:pt x="96" y="61"/>
                    <a:pt x="94" y="63"/>
                  </a:cubicBezTo>
                  <a:cubicBezTo>
                    <a:pt x="92" y="64"/>
                    <a:pt x="89" y="64"/>
                    <a:pt x="86" y="64"/>
                  </a:cubicBezTo>
                  <a:cubicBezTo>
                    <a:pt x="83" y="64"/>
                    <a:pt x="80" y="64"/>
                    <a:pt x="78" y="63"/>
                  </a:cubicBezTo>
                  <a:cubicBezTo>
                    <a:pt x="76" y="61"/>
                    <a:pt x="74" y="60"/>
                    <a:pt x="72" y="58"/>
                  </a:cubicBezTo>
                  <a:cubicBezTo>
                    <a:pt x="71" y="56"/>
                    <a:pt x="71" y="54"/>
                    <a:pt x="70" y="50"/>
                  </a:cubicBezTo>
                  <a:cubicBezTo>
                    <a:pt x="69" y="47"/>
                    <a:pt x="69" y="44"/>
                    <a:pt x="69" y="40"/>
                  </a:cubicBezTo>
                  <a:cubicBezTo>
                    <a:pt x="69" y="36"/>
                    <a:pt x="69" y="33"/>
                    <a:pt x="70" y="30"/>
                  </a:cubicBezTo>
                  <a:cubicBezTo>
                    <a:pt x="71" y="27"/>
                    <a:pt x="72" y="24"/>
                    <a:pt x="73" y="22"/>
                  </a:cubicBezTo>
                  <a:cubicBezTo>
                    <a:pt x="74" y="20"/>
                    <a:pt x="76" y="18"/>
                    <a:pt x="78" y="17"/>
                  </a:cubicBezTo>
                  <a:cubicBezTo>
                    <a:pt x="80" y="16"/>
                    <a:pt x="83" y="15"/>
                    <a:pt x="87" y="15"/>
                  </a:cubicBezTo>
                  <a:cubicBezTo>
                    <a:pt x="90" y="15"/>
                    <a:pt x="92" y="16"/>
                    <a:pt x="95" y="17"/>
                  </a:cubicBezTo>
                  <a:cubicBezTo>
                    <a:pt x="97" y="18"/>
                    <a:pt x="99" y="20"/>
                    <a:pt x="100" y="22"/>
                  </a:cubicBezTo>
                  <a:cubicBezTo>
                    <a:pt x="101" y="23"/>
                    <a:pt x="102" y="26"/>
                    <a:pt x="103" y="29"/>
                  </a:cubicBezTo>
                  <a:cubicBezTo>
                    <a:pt x="103" y="32"/>
                    <a:pt x="103" y="36"/>
                    <a:pt x="103" y="39"/>
                  </a:cubicBezTo>
                  <a:cubicBezTo>
                    <a:pt x="104" y="43"/>
                    <a:pt x="103" y="47"/>
                    <a:pt x="103" y="50"/>
                  </a:cubicBez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8" name="Freeform 67"/>
            <p:cNvSpPr>
              <a:spLocks/>
            </p:cNvSpPr>
            <p:nvPr/>
          </p:nvSpPr>
          <p:spPr bwMode="auto">
            <a:xfrm>
              <a:off x="2406650" y="1908175"/>
              <a:ext cx="458788" cy="496888"/>
            </a:xfrm>
            <a:custGeom>
              <a:avLst/>
              <a:gdLst>
                <a:gd name="T0" fmla="*/ 270 w 289"/>
                <a:gd name="T1" fmla="*/ 60 h 313"/>
                <a:gd name="T2" fmla="*/ 230 w 289"/>
                <a:gd name="T3" fmla="*/ 17 h 313"/>
                <a:gd name="T4" fmla="*/ 211 w 289"/>
                <a:gd name="T5" fmla="*/ 0 h 313"/>
                <a:gd name="T6" fmla="*/ 211 w 289"/>
                <a:gd name="T7" fmla="*/ 0 h 313"/>
                <a:gd name="T8" fmla="*/ 0 w 289"/>
                <a:gd name="T9" fmla="*/ 0 h 313"/>
                <a:gd name="T10" fmla="*/ 0 w 289"/>
                <a:gd name="T11" fmla="*/ 313 h 313"/>
                <a:gd name="T12" fmla="*/ 289 w 289"/>
                <a:gd name="T13" fmla="*/ 313 h 313"/>
                <a:gd name="T14" fmla="*/ 289 w 289"/>
                <a:gd name="T15" fmla="*/ 79 h 313"/>
                <a:gd name="T16" fmla="*/ 289 w 289"/>
                <a:gd name="T17" fmla="*/ 76 h 313"/>
                <a:gd name="T18" fmla="*/ 270 w 289"/>
                <a:gd name="T19" fmla="*/ 6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9" h="313">
                  <a:moveTo>
                    <a:pt x="270" y="60"/>
                  </a:moveTo>
                  <a:lnTo>
                    <a:pt x="230" y="17"/>
                  </a:lnTo>
                  <a:lnTo>
                    <a:pt x="211" y="0"/>
                  </a:lnTo>
                  <a:lnTo>
                    <a:pt x="211" y="0"/>
                  </a:lnTo>
                  <a:lnTo>
                    <a:pt x="0" y="0"/>
                  </a:lnTo>
                  <a:lnTo>
                    <a:pt x="0" y="313"/>
                  </a:lnTo>
                  <a:lnTo>
                    <a:pt x="289" y="313"/>
                  </a:lnTo>
                  <a:lnTo>
                    <a:pt x="289" y="79"/>
                  </a:lnTo>
                  <a:lnTo>
                    <a:pt x="289" y="76"/>
                  </a:lnTo>
                  <a:lnTo>
                    <a:pt x="270" y="60"/>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9" name="Freeform 68"/>
            <p:cNvSpPr>
              <a:spLocks/>
            </p:cNvSpPr>
            <p:nvPr/>
          </p:nvSpPr>
          <p:spPr bwMode="auto">
            <a:xfrm>
              <a:off x="2406650" y="1908175"/>
              <a:ext cx="458788" cy="496888"/>
            </a:xfrm>
            <a:custGeom>
              <a:avLst/>
              <a:gdLst>
                <a:gd name="T0" fmla="*/ 270 w 289"/>
                <a:gd name="T1" fmla="*/ 60 h 313"/>
                <a:gd name="T2" fmla="*/ 230 w 289"/>
                <a:gd name="T3" fmla="*/ 17 h 313"/>
                <a:gd name="T4" fmla="*/ 211 w 289"/>
                <a:gd name="T5" fmla="*/ 0 h 313"/>
                <a:gd name="T6" fmla="*/ 211 w 289"/>
                <a:gd name="T7" fmla="*/ 0 h 313"/>
                <a:gd name="T8" fmla="*/ 0 w 289"/>
                <a:gd name="T9" fmla="*/ 0 h 313"/>
                <a:gd name="T10" fmla="*/ 0 w 289"/>
                <a:gd name="T11" fmla="*/ 313 h 313"/>
                <a:gd name="T12" fmla="*/ 289 w 289"/>
                <a:gd name="T13" fmla="*/ 313 h 313"/>
                <a:gd name="T14" fmla="*/ 289 w 289"/>
                <a:gd name="T15" fmla="*/ 79 h 313"/>
                <a:gd name="T16" fmla="*/ 289 w 289"/>
                <a:gd name="T17" fmla="*/ 76 h 313"/>
                <a:gd name="T18" fmla="*/ 270 w 289"/>
                <a:gd name="T19" fmla="*/ 6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9" h="313">
                  <a:moveTo>
                    <a:pt x="270" y="60"/>
                  </a:moveTo>
                  <a:lnTo>
                    <a:pt x="230" y="17"/>
                  </a:lnTo>
                  <a:lnTo>
                    <a:pt x="211" y="0"/>
                  </a:lnTo>
                  <a:lnTo>
                    <a:pt x="211" y="0"/>
                  </a:lnTo>
                  <a:lnTo>
                    <a:pt x="0" y="0"/>
                  </a:lnTo>
                  <a:lnTo>
                    <a:pt x="0" y="313"/>
                  </a:lnTo>
                  <a:lnTo>
                    <a:pt x="289" y="313"/>
                  </a:lnTo>
                  <a:lnTo>
                    <a:pt x="289" y="79"/>
                  </a:lnTo>
                  <a:lnTo>
                    <a:pt x="289" y="76"/>
                  </a:lnTo>
                  <a:lnTo>
                    <a:pt x="270" y="6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0" name="Freeform 69"/>
            <p:cNvSpPr>
              <a:spLocks/>
            </p:cNvSpPr>
            <p:nvPr/>
          </p:nvSpPr>
          <p:spPr bwMode="auto">
            <a:xfrm>
              <a:off x="2436813" y="1935163"/>
              <a:ext cx="398463" cy="444500"/>
            </a:xfrm>
            <a:custGeom>
              <a:avLst/>
              <a:gdLst>
                <a:gd name="T0" fmla="*/ 192 w 251"/>
                <a:gd name="T1" fmla="*/ 0 h 280"/>
                <a:gd name="T2" fmla="*/ 0 w 251"/>
                <a:gd name="T3" fmla="*/ 0 h 280"/>
                <a:gd name="T4" fmla="*/ 0 w 251"/>
                <a:gd name="T5" fmla="*/ 280 h 280"/>
                <a:gd name="T6" fmla="*/ 251 w 251"/>
                <a:gd name="T7" fmla="*/ 280 h 280"/>
                <a:gd name="T8" fmla="*/ 251 w 251"/>
                <a:gd name="T9" fmla="*/ 62 h 280"/>
                <a:gd name="T10" fmla="*/ 192 w 251"/>
                <a:gd name="T11" fmla="*/ 62 h 280"/>
                <a:gd name="T12" fmla="*/ 192 w 251"/>
                <a:gd name="T13" fmla="*/ 0 h 280"/>
              </a:gdLst>
              <a:ahLst/>
              <a:cxnLst>
                <a:cxn ang="0">
                  <a:pos x="T0" y="T1"/>
                </a:cxn>
                <a:cxn ang="0">
                  <a:pos x="T2" y="T3"/>
                </a:cxn>
                <a:cxn ang="0">
                  <a:pos x="T4" y="T5"/>
                </a:cxn>
                <a:cxn ang="0">
                  <a:pos x="T6" y="T7"/>
                </a:cxn>
                <a:cxn ang="0">
                  <a:pos x="T8" y="T9"/>
                </a:cxn>
                <a:cxn ang="0">
                  <a:pos x="T10" y="T11"/>
                </a:cxn>
                <a:cxn ang="0">
                  <a:pos x="T12" y="T13"/>
                </a:cxn>
              </a:cxnLst>
              <a:rect l="0" t="0" r="r" b="b"/>
              <a:pathLst>
                <a:path w="251" h="280">
                  <a:moveTo>
                    <a:pt x="192" y="0"/>
                  </a:moveTo>
                  <a:lnTo>
                    <a:pt x="0" y="0"/>
                  </a:lnTo>
                  <a:lnTo>
                    <a:pt x="0" y="280"/>
                  </a:lnTo>
                  <a:lnTo>
                    <a:pt x="251" y="280"/>
                  </a:lnTo>
                  <a:lnTo>
                    <a:pt x="251" y="62"/>
                  </a:lnTo>
                  <a:lnTo>
                    <a:pt x="192" y="62"/>
                  </a:lnTo>
                  <a:lnTo>
                    <a:pt x="192" y="0"/>
                  </a:lnTo>
                  <a:close/>
                </a:path>
              </a:pathLst>
            </a:custGeom>
            <a:solidFill>
              <a:srgbClr val="CCE3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1" name="Freeform 70"/>
            <p:cNvSpPr>
              <a:spLocks/>
            </p:cNvSpPr>
            <p:nvPr/>
          </p:nvSpPr>
          <p:spPr bwMode="auto">
            <a:xfrm>
              <a:off x="2436813" y="1935163"/>
              <a:ext cx="398463" cy="444500"/>
            </a:xfrm>
            <a:custGeom>
              <a:avLst/>
              <a:gdLst>
                <a:gd name="T0" fmla="*/ 192 w 251"/>
                <a:gd name="T1" fmla="*/ 0 h 280"/>
                <a:gd name="T2" fmla="*/ 0 w 251"/>
                <a:gd name="T3" fmla="*/ 0 h 280"/>
                <a:gd name="T4" fmla="*/ 0 w 251"/>
                <a:gd name="T5" fmla="*/ 280 h 280"/>
                <a:gd name="T6" fmla="*/ 251 w 251"/>
                <a:gd name="T7" fmla="*/ 280 h 280"/>
                <a:gd name="T8" fmla="*/ 251 w 251"/>
                <a:gd name="T9" fmla="*/ 62 h 280"/>
                <a:gd name="T10" fmla="*/ 192 w 251"/>
                <a:gd name="T11" fmla="*/ 62 h 280"/>
                <a:gd name="T12" fmla="*/ 192 w 251"/>
                <a:gd name="T13" fmla="*/ 0 h 280"/>
              </a:gdLst>
              <a:ahLst/>
              <a:cxnLst>
                <a:cxn ang="0">
                  <a:pos x="T0" y="T1"/>
                </a:cxn>
                <a:cxn ang="0">
                  <a:pos x="T2" y="T3"/>
                </a:cxn>
                <a:cxn ang="0">
                  <a:pos x="T4" y="T5"/>
                </a:cxn>
                <a:cxn ang="0">
                  <a:pos x="T6" y="T7"/>
                </a:cxn>
                <a:cxn ang="0">
                  <a:pos x="T8" y="T9"/>
                </a:cxn>
                <a:cxn ang="0">
                  <a:pos x="T10" y="T11"/>
                </a:cxn>
                <a:cxn ang="0">
                  <a:pos x="T12" y="T13"/>
                </a:cxn>
              </a:cxnLst>
              <a:rect l="0" t="0" r="r" b="b"/>
              <a:pathLst>
                <a:path w="251" h="280">
                  <a:moveTo>
                    <a:pt x="192" y="0"/>
                  </a:moveTo>
                  <a:lnTo>
                    <a:pt x="0" y="0"/>
                  </a:lnTo>
                  <a:lnTo>
                    <a:pt x="0" y="280"/>
                  </a:lnTo>
                  <a:lnTo>
                    <a:pt x="251" y="280"/>
                  </a:lnTo>
                  <a:lnTo>
                    <a:pt x="251" y="62"/>
                  </a:lnTo>
                  <a:lnTo>
                    <a:pt x="192" y="62"/>
                  </a:lnTo>
                  <a:lnTo>
                    <a:pt x="19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2" name="Freeform 71"/>
            <p:cNvSpPr>
              <a:spLocks/>
            </p:cNvSpPr>
            <p:nvPr/>
          </p:nvSpPr>
          <p:spPr bwMode="auto">
            <a:xfrm>
              <a:off x="2497138" y="2297113"/>
              <a:ext cx="239713" cy="28575"/>
            </a:xfrm>
            <a:custGeom>
              <a:avLst/>
              <a:gdLst>
                <a:gd name="T0" fmla="*/ 64 w 64"/>
                <a:gd name="T1" fmla="*/ 4 h 8"/>
                <a:gd name="T2" fmla="*/ 60 w 64"/>
                <a:gd name="T3" fmla="*/ 8 h 8"/>
                <a:gd name="T4" fmla="*/ 4 w 64"/>
                <a:gd name="T5" fmla="*/ 8 h 8"/>
                <a:gd name="T6" fmla="*/ 0 w 64"/>
                <a:gd name="T7" fmla="*/ 4 h 8"/>
                <a:gd name="T8" fmla="*/ 4 w 64"/>
                <a:gd name="T9" fmla="*/ 0 h 8"/>
                <a:gd name="T10" fmla="*/ 60 w 64"/>
                <a:gd name="T11" fmla="*/ 0 h 8"/>
                <a:gd name="T12" fmla="*/ 64 w 64"/>
                <a:gd name="T13" fmla="*/ 4 h 8"/>
              </a:gdLst>
              <a:ahLst/>
              <a:cxnLst>
                <a:cxn ang="0">
                  <a:pos x="T0" y="T1"/>
                </a:cxn>
                <a:cxn ang="0">
                  <a:pos x="T2" y="T3"/>
                </a:cxn>
                <a:cxn ang="0">
                  <a:pos x="T4" y="T5"/>
                </a:cxn>
                <a:cxn ang="0">
                  <a:pos x="T6" y="T7"/>
                </a:cxn>
                <a:cxn ang="0">
                  <a:pos x="T8" y="T9"/>
                </a:cxn>
                <a:cxn ang="0">
                  <a:pos x="T10" y="T11"/>
                </a:cxn>
                <a:cxn ang="0">
                  <a:pos x="T12" y="T13"/>
                </a:cxn>
              </a:cxnLst>
              <a:rect l="0" t="0" r="r" b="b"/>
              <a:pathLst>
                <a:path w="64" h="8">
                  <a:moveTo>
                    <a:pt x="64" y="4"/>
                  </a:moveTo>
                  <a:cubicBezTo>
                    <a:pt x="64" y="7"/>
                    <a:pt x="62" y="8"/>
                    <a:pt x="60" y="8"/>
                  </a:cubicBezTo>
                  <a:cubicBezTo>
                    <a:pt x="4" y="8"/>
                    <a:pt x="4" y="8"/>
                    <a:pt x="4" y="8"/>
                  </a:cubicBezTo>
                  <a:cubicBezTo>
                    <a:pt x="2" y="8"/>
                    <a:pt x="0" y="7"/>
                    <a:pt x="0" y="4"/>
                  </a:cubicBezTo>
                  <a:cubicBezTo>
                    <a:pt x="0" y="2"/>
                    <a:pt x="2" y="0"/>
                    <a:pt x="4" y="0"/>
                  </a:cubicBezTo>
                  <a:cubicBezTo>
                    <a:pt x="60" y="0"/>
                    <a:pt x="60" y="0"/>
                    <a:pt x="60" y="0"/>
                  </a:cubicBezTo>
                  <a:cubicBezTo>
                    <a:pt x="62" y="0"/>
                    <a:pt x="64" y="2"/>
                    <a:pt x="64" y="4"/>
                  </a:cubicBezTo>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3" name="Freeform 72"/>
            <p:cNvSpPr>
              <a:spLocks/>
            </p:cNvSpPr>
            <p:nvPr/>
          </p:nvSpPr>
          <p:spPr bwMode="auto">
            <a:xfrm>
              <a:off x="2497138" y="2146300"/>
              <a:ext cx="280988" cy="30163"/>
            </a:xfrm>
            <a:custGeom>
              <a:avLst/>
              <a:gdLst>
                <a:gd name="T0" fmla="*/ 75 w 75"/>
                <a:gd name="T1" fmla="*/ 4 h 8"/>
                <a:gd name="T2" fmla="*/ 71 w 75"/>
                <a:gd name="T3" fmla="*/ 8 h 8"/>
                <a:gd name="T4" fmla="*/ 4 w 75"/>
                <a:gd name="T5" fmla="*/ 8 h 8"/>
                <a:gd name="T6" fmla="*/ 0 w 75"/>
                <a:gd name="T7" fmla="*/ 4 h 8"/>
                <a:gd name="T8" fmla="*/ 4 w 75"/>
                <a:gd name="T9" fmla="*/ 0 h 8"/>
                <a:gd name="T10" fmla="*/ 71 w 75"/>
                <a:gd name="T11" fmla="*/ 0 h 8"/>
                <a:gd name="T12" fmla="*/ 75 w 75"/>
                <a:gd name="T13" fmla="*/ 4 h 8"/>
              </a:gdLst>
              <a:ahLst/>
              <a:cxnLst>
                <a:cxn ang="0">
                  <a:pos x="T0" y="T1"/>
                </a:cxn>
                <a:cxn ang="0">
                  <a:pos x="T2" y="T3"/>
                </a:cxn>
                <a:cxn ang="0">
                  <a:pos x="T4" y="T5"/>
                </a:cxn>
                <a:cxn ang="0">
                  <a:pos x="T6" y="T7"/>
                </a:cxn>
                <a:cxn ang="0">
                  <a:pos x="T8" y="T9"/>
                </a:cxn>
                <a:cxn ang="0">
                  <a:pos x="T10" y="T11"/>
                </a:cxn>
                <a:cxn ang="0">
                  <a:pos x="T12" y="T13"/>
                </a:cxn>
              </a:cxnLst>
              <a:rect l="0" t="0" r="r" b="b"/>
              <a:pathLst>
                <a:path w="75" h="8">
                  <a:moveTo>
                    <a:pt x="75" y="4"/>
                  </a:moveTo>
                  <a:cubicBezTo>
                    <a:pt x="75" y="6"/>
                    <a:pt x="73" y="8"/>
                    <a:pt x="71" y="8"/>
                  </a:cubicBezTo>
                  <a:cubicBezTo>
                    <a:pt x="4" y="8"/>
                    <a:pt x="4" y="8"/>
                    <a:pt x="4" y="8"/>
                  </a:cubicBezTo>
                  <a:cubicBezTo>
                    <a:pt x="2" y="8"/>
                    <a:pt x="0" y="6"/>
                    <a:pt x="0" y="4"/>
                  </a:cubicBezTo>
                  <a:cubicBezTo>
                    <a:pt x="0" y="2"/>
                    <a:pt x="2" y="0"/>
                    <a:pt x="4" y="0"/>
                  </a:cubicBezTo>
                  <a:cubicBezTo>
                    <a:pt x="71" y="0"/>
                    <a:pt x="71" y="0"/>
                    <a:pt x="71" y="0"/>
                  </a:cubicBezTo>
                  <a:cubicBezTo>
                    <a:pt x="73" y="0"/>
                    <a:pt x="75" y="2"/>
                    <a:pt x="75" y="4"/>
                  </a:cubicBezTo>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4" name="Freeform 73"/>
            <p:cNvSpPr>
              <a:spLocks/>
            </p:cNvSpPr>
            <p:nvPr/>
          </p:nvSpPr>
          <p:spPr bwMode="auto">
            <a:xfrm>
              <a:off x="2497138" y="2220913"/>
              <a:ext cx="280988" cy="30163"/>
            </a:xfrm>
            <a:custGeom>
              <a:avLst/>
              <a:gdLst>
                <a:gd name="T0" fmla="*/ 75 w 75"/>
                <a:gd name="T1" fmla="*/ 4 h 8"/>
                <a:gd name="T2" fmla="*/ 71 w 75"/>
                <a:gd name="T3" fmla="*/ 8 h 8"/>
                <a:gd name="T4" fmla="*/ 4 w 75"/>
                <a:gd name="T5" fmla="*/ 8 h 8"/>
                <a:gd name="T6" fmla="*/ 0 w 75"/>
                <a:gd name="T7" fmla="*/ 4 h 8"/>
                <a:gd name="T8" fmla="*/ 4 w 75"/>
                <a:gd name="T9" fmla="*/ 0 h 8"/>
                <a:gd name="T10" fmla="*/ 71 w 75"/>
                <a:gd name="T11" fmla="*/ 0 h 8"/>
                <a:gd name="T12" fmla="*/ 75 w 75"/>
                <a:gd name="T13" fmla="*/ 4 h 8"/>
              </a:gdLst>
              <a:ahLst/>
              <a:cxnLst>
                <a:cxn ang="0">
                  <a:pos x="T0" y="T1"/>
                </a:cxn>
                <a:cxn ang="0">
                  <a:pos x="T2" y="T3"/>
                </a:cxn>
                <a:cxn ang="0">
                  <a:pos x="T4" y="T5"/>
                </a:cxn>
                <a:cxn ang="0">
                  <a:pos x="T6" y="T7"/>
                </a:cxn>
                <a:cxn ang="0">
                  <a:pos x="T8" y="T9"/>
                </a:cxn>
                <a:cxn ang="0">
                  <a:pos x="T10" y="T11"/>
                </a:cxn>
                <a:cxn ang="0">
                  <a:pos x="T12" y="T13"/>
                </a:cxn>
              </a:cxnLst>
              <a:rect l="0" t="0" r="r" b="b"/>
              <a:pathLst>
                <a:path w="75" h="8">
                  <a:moveTo>
                    <a:pt x="75" y="4"/>
                  </a:moveTo>
                  <a:cubicBezTo>
                    <a:pt x="75" y="6"/>
                    <a:pt x="73" y="8"/>
                    <a:pt x="71" y="8"/>
                  </a:cubicBezTo>
                  <a:cubicBezTo>
                    <a:pt x="4" y="8"/>
                    <a:pt x="4" y="8"/>
                    <a:pt x="4" y="8"/>
                  </a:cubicBezTo>
                  <a:cubicBezTo>
                    <a:pt x="2" y="8"/>
                    <a:pt x="0" y="6"/>
                    <a:pt x="0" y="4"/>
                  </a:cubicBezTo>
                  <a:cubicBezTo>
                    <a:pt x="0" y="2"/>
                    <a:pt x="2" y="0"/>
                    <a:pt x="4" y="0"/>
                  </a:cubicBezTo>
                  <a:cubicBezTo>
                    <a:pt x="71" y="0"/>
                    <a:pt x="71" y="0"/>
                    <a:pt x="71" y="0"/>
                  </a:cubicBezTo>
                  <a:cubicBezTo>
                    <a:pt x="73" y="0"/>
                    <a:pt x="75" y="2"/>
                    <a:pt x="75" y="4"/>
                  </a:cubicBezTo>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5" name="Freeform 74"/>
            <p:cNvSpPr>
              <a:spLocks/>
            </p:cNvSpPr>
            <p:nvPr/>
          </p:nvSpPr>
          <p:spPr bwMode="auto">
            <a:xfrm>
              <a:off x="2497138" y="2066925"/>
              <a:ext cx="280988" cy="33338"/>
            </a:xfrm>
            <a:custGeom>
              <a:avLst/>
              <a:gdLst>
                <a:gd name="T0" fmla="*/ 75 w 75"/>
                <a:gd name="T1" fmla="*/ 4 h 9"/>
                <a:gd name="T2" fmla="*/ 71 w 75"/>
                <a:gd name="T3" fmla="*/ 9 h 9"/>
                <a:gd name="T4" fmla="*/ 4 w 75"/>
                <a:gd name="T5" fmla="*/ 9 h 9"/>
                <a:gd name="T6" fmla="*/ 0 w 75"/>
                <a:gd name="T7" fmla="*/ 4 h 9"/>
                <a:gd name="T8" fmla="*/ 4 w 75"/>
                <a:gd name="T9" fmla="*/ 0 h 9"/>
                <a:gd name="T10" fmla="*/ 71 w 75"/>
                <a:gd name="T11" fmla="*/ 0 h 9"/>
                <a:gd name="T12" fmla="*/ 75 w 75"/>
                <a:gd name="T13" fmla="*/ 4 h 9"/>
              </a:gdLst>
              <a:ahLst/>
              <a:cxnLst>
                <a:cxn ang="0">
                  <a:pos x="T0" y="T1"/>
                </a:cxn>
                <a:cxn ang="0">
                  <a:pos x="T2" y="T3"/>
                </a:cxn>
                <a:cxn ang="0">
                  <a:pos x="T4" y="T5"/>
                </a:cxn>
                <a:cxn ang="0">
                  <a:pos x="T6" y="T7"/>
                </a:cxn>
                <a:cxn ang="0">
                  <a:pos x="T8" y="T9"/>
                </a:cxn>
                <a:cxn ang="0">
                  <a:pos x="T10" y="T11"/>
                </a:cxn>
                <a:cxn ang="0">
                  <a:pos x="T12" y="T13"/>
                </a:cxn>
              </a:cxnLst>
              <a:rect l="0" t="0" r="r" b="b"/>
              <a:pathLst>
                <a:path w="75" h="9">
                  <a:moveTo>
                    <a:pt x="75" y="4"/>
                  </a:moveTo>
                  <a:cubicBezTo>
                    <a:pt x="75" y="7"/>
                    <a:pt x="73" y="9"/>
                    <a:pt x="71" y="9"/>
                  </a:cubicBezTo>
                  <a:cubicBezTo>
                    <a:pt x="4" y="9"/>
                    <a:pt x="4" y="9"/>
                    <a:pt x="4" y="9"/>
                  </a:cubicBezTo>
                  <a:cubicBezTo>
                    <a:pt x="2" y="9"/>
                    <a:pt x="0" y="7"/>
                    <a:pt x="0" y="4"/>
                  </a:cubicBezTo>
                  <a:cubicBezTo>
                    <a:pt x="0" y="2"/>
                    <a:pt x="2" y="0"/>
                    <a:pt x="4" y="0"/>
                  </a:cubicBezTo>
                  <a:cubicBezTo>
                    <a:pt x="71" y="0"/>
                    <a:pt x="71" y="0"/>
                    <a:pt x="71" y="0"/>
                  </a:cubicBezTo>
                  <a:cubicBezTo>
                    <a:pt x="73" y="0"/>
                    <a:pt x="75" y="2"/>
                    <a:pt x="75" y="4"/>
                  </a:cubicBezTo>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3" name="Group 2"/>
          <p:cNvGrpSpPr/>
          <p:nvPr/>
        </p:nvGrpSpPr>
        <p:grpSpPr>
          <a:xfrm>
            <a:off x="3927475" y="2759075"/>
            <a:ext cx="3913188" cy="2020888"/>
            <a:chOff x="3927475" y="2759075"/>
            <a:chExt cx="3913188" cy="2020888"/>
          </a:xfrm>
        </p:grpSpPr>
        <p:sp>
          <p:nvSpPr>
            <p:cNvPr id="18" name="Freeform 17"/>
            <p:cNvSpPr>
              <a:spLocks noEditPoints="1"/>
            </p:cNvSpPr>
            <p:nvPr/>
          </p:nvSpPr>
          <p:spPr bwMode="auto">
            <a:xfrm>
              <a:off x="5346700" y="3571875"/>
              <a:ext cx="296863" cy="30163"/>
            </a:xfrm>
            <a:custGeom>
              <a:avLst/>
              <a:gdLst>
                <a:gd name="T0" fmla="*/ 168 w 187"/>
                <a:gd name="T1" fmla="*/ 19 h 19"/>
                <a:gd name="T2" fmla="*/ 187 w 187"/>
                <a:gd name="T3" fmla="*/ 19 h 19"/>
                <a:gd name="T4" fmla="*/ 187 w 187"/>
                <a:gd name="T5" fmla="*/ 0 h 19"/>
                <a:gd name="T6" fmla="*/ 168 w 187"/>
                <a:gd name="T7" fmla="*/ 0 h 19"/>
                <a:gd name="T8" fmla="*/ 168 w 187"/>
                <a:gd name="T9" fmla="*/ 19 h 19"/>
                <a:gd name="T10" fmla="*/ 168 w 187"/>
                <a:gd name="T11" fmla="*/ 19 h 19"/>
                <a:gd name="T12" fmla="*/ 168 w 187"/>
                <a:gd name="T13" fmla="*/ 19 h 19"/>
                <a:gd name="T14" fmla="*/ 168 w 187"/>
                <a:gd name="T15" fmla="*/ 0 h 19"/>
                <a:gd name="T16" fmla="*/ 168 w 187"/>
                <a:gd name="T17" fmla="*/ 0 h 19"/>
                <a:gd name="T18" fmla="*/ 168 w 187"/>
                <a:gd name="T19" fmla="*/ 19 h 19"/>
                <a:gd name="T20" fmla="*/ 111 w 187"/>
                <a:gd name="T21" fmla="*/ 19 h 19"/>
                <a:gd name="T22" fmla="*/ 149 w 187"/>
                <a:gd name="T23" fmla="*/ 19 h 19"/>
                <a:gd name="T24" fmla="*/ 149 w 187"/>
                <a:gd name="T25" fmla="*/ 0 h 19"/>
                <a:gd name="T26" fmla="*/ 111 w 187"/>
                <a:gd name="T27" fmla="*/ 0 h 19"/>
                <a:gd name="T28" fmla="*/ 111 w 187"/>
                <a:gd name="T29" fmla="*/ 19 h 19"/>
                <a:gd name="T30" fmla="*/ 111 w 187"/>
                <a:gd name="T31" fmla="*/ 19 h 19"/>
                <a:gd name="T32" fmla="*/ 111 w 187"/>
                <a:gd name="T33" fmla="*/ 19 h 19"/>
                <a:gd name="T34" fmla="*/ 111 w 187"/>
                <a:gd name="T35" fmla="*/ 0 h 19"/>
                <a:gd name="T36" fmla="*/ 111 w 187"/>
                <a:gd name="T37" fmla="*/ 0 h 19"/>
                <a:gd name="T38" fmla="*/ 111 w 187"/>
                <a:gd name="T39" fmla="*/ 19 h 19"/>
                <a:gd name="T40" fmla="*/ 57 w 187"/>
                <a:gd name="T41" fmla="*/ 19 h 19"/>
                <a:gd name="T42" fmla="*/ 92 w 187"/>
                <a:gd name="T43" fmla="*/ 19 h 19"/>
                <a:gd name="T44" fmla="*/ 92 w 187"/>
                <a:gd name="T45" fmla="*/ 0 h 19"/>
                <a:gd name="T46" fmla="*/ 57 w 187"/>
                <a:gd name="T47" fmla="*/ 0 h 19"/>
                <a:gd name="T48" fmla="*/ 57 w 187"/>
                <a:gd name="T49" fmla="*/ 19 h 19"/>
                <a:gd name="T50" fmla="*/ 57 w 187"/>
                <a:gd name="T51" fmla="*/ 19 h 19"/>
                <a:gd name="T52" fmla="*/ 57 w 187"/>
                <a:gd name="T53" fmla="*/ 19 h 19"/>
                <a:gd name="T54" fmla="*/ 57 w 187"/>
                <a:gd name="T55" fmla="*/ 0 h 19"/>
                <a:gd name="T56" fmla="*/ 57 w 187"/>
                <a:gd name="T57" fmla="*/ 0 h 19"/>
                <a:gd name="T58" fmla="*/ 57 w 187"/>
                <a:gd name="T59" fmla="*/ 19 h 19"/>
                <a:gd name="T60" fmla="*/ 0 w 187"/>
                <a:gd name="T61" fmla="*/ 19 h 19"/>
                <a:gd name="T62" fmla="*/ 38 w 187"/>
                <a:gd name="T63" fmla="*/ 19 h 19"/>
                <a:gd name="T64" fmla="*/ 38 w 187"/>
                <a:gd name="T65" fmla="*/ 0 h 19"/>
                <a:gd name="T66" fmla="*/ 0 w 187"/>
                <a:gd name="T67" fmla="*/ 0 h 19"/>
                <a:gd name="T68" fmla="*/ 0 w 187"/>
                <a:gd name="T6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7" h="19">
                  <a:moveTo>
                    <a:pt x="168" y="19"/>
                  </a:moveTo>
                  <a:lnTo>
                    <a:pt x="187" y="19"/>
                  </a:lnTo>
                  <a:lnTo>
                    <a:pt x="187" y="0"/>
                  </a:lnTo>
                  <a:lnTo>
                    <a:pt x="168" y="0"/>
                  </a:lnTo>
                  <a:lnTo>
                    <a:pt x="168" y="19"/>
                  </a:lnTo>
                  <a:close/>
                  <a:moveTo>
                    <a:pt x="168" y="19"/>
                  </a:moveTo>
                  <a:lnTo>
                    <a:pt x="168" y="19"/>
                  </a:lnTo>
                  <a:lnTo>
                    <a:pt x="168" y="0"/>
                  </a:lnTo>
                  <a:lnTo>
                    <a:pt x="168" y="0"/>
                  </a:lnTo>
                  <a:lnTo>
                    <a:pt x="168" y="19"/>
                  </a:lnTo>
                  <a:close/>
                  <a:moveTo>
                    <a:pt x="111" y="19"/>
                  </a:moveTo>
                  <a:lnTo>
                    <a:pt x="149" y="19"/>
                  </a:lnTo>
                  <a:lnTo>
                    <a:pt x="149" y="0"/>
                  </a:lnTo>
                  <a:lnTo>
                    <a:pt x="111" y="0"/>
                  </a:lnTo>
                  <a:lnTo>
                    <a:pt x="111" y="19"/>
                  </a:lnTo>
                  <a:close/>
                  <a:moveTo>
                    <a:pt x="111" y="19"/>
                  </a:moveTo>
                  <a:lnTo>
                    <a:pt x="111" y="19"/>
                  </a:lnTo>
                  <a:lnTo>
                    <a:pt x="111" y="0"/>
                  </a:lnTo>
                  <a:lnTo>
                    <a:pt x="111" y="0"/>
                  </a:lnTo>
                  <a:lnTo>
                    <a:pt x="111" y="19"/>
                  </a:lnTo>
                  <a:close/>
                  <a:moveTo>
                    <a:pt x="57" y="19"/>
                  </a:moveTo>
                  <a:lnTo>
                    <a:pt x="92" y="19"/>
                  </a:lnTo>
                  <a:lnTo>
                    <a:pt x="92" y="0"/>
                  </a:lnTo>
                  <a:lnTo>
                    <a:pt x="57" y="0"/>
                  </a:lnTo>
                  <a:lnTo>
                    <a:pt x="57" y="19"/>
                  </a:lnTo>
                  <a:close/>
                  <a:moveTo>
                    <a:pt x="57" y="19"/>
                  </a:moveTo>
                  <a:lnTo>
                    <a:pt x="57" y="19"/>
                  </a:lnTo>
                  <a:lnTo>
                    <a:pt x="57" y="0"/>
                  </a:lnTo>
                  <a:lnTo>
                    <a:pt x="57" y="0"/>
                  </a:lnTo>
                  <a:lnTo>
                    <a:pt x="57" y="19"/>
                  </a:lnTo>
                  <a:close/>
                  <a:moveTo>
                    <a:pt x="0" y="19"/>
                  </a:moveTo>
                  <a:lnTo>
                    <a:pt x="38" y="19"/>
                  </a:lnTo>
                  <a:lnTo>
                    <a:pt x="38" y="0"/>
                  </a:lnTo>
                  <a:lnTo>
                    <a:pt x="0" y="0"/>
                  </a:lnTo>
                  <a:lnTo>
                    <a:pt x="0" y="19"/>
                  </a:lnTo>
                  <a:close/>
                </a:path>
              </a:pathLst>
            </a:cu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9" name="Freeform 18"/>
            <p:cNvSpPr>
              <a:spLocks/>
            </p:cNvSpPr>
            <p:nvPr/>
          </p:nvSpPr>
          <p:spPr bwMode="auto">
            <a:xfrm>
              <a:off x="5621338" y="3511550"/>
              <a:ext cx="131763" cy="150813"/>
            </a:xfrm>
            <a:custGeom>
              <a:avLst/>
              <a:gdLst>
                <a:gd name="T0" fmla="*/ 0 w 83"/>
                <a:gd name="T1" fmla="*/ 95 h 95"/>
                <a:gd name="T2" fmla="*/ 83 w 83"/>
                <a:gd name="T3" fmla="*/ 48 h 95"/>
                <a:gd name="T4" fmla="*/ 0 w 83"/>
                <a:gd name="T5" fmla="*/ 0 h 95"/>
                <a:gd name="T6" fmla="*/ 0 w 83"/>
                <a:gd name="T7" fmla="*/ 95 h 95"/>
              </a:gdLst>
              <a:ahLst/>
              <a:cxnLst>
                <a:cxn ang="0">
                  <a:pos x="T0" y="T1"/>
                </a:cxn>
                <a:cxn ang="0">
                  <a:pos x="T2" y="T3"/>
                </a:cxn>
                <a:cxn ang="0">
                  <a:pos x="T4" y="T5"/>
                </a:cxn>
                <a:cxn ang="0">
                  <a:pos x="T6" y="T7"/>
                </a:cxn>
              </a:cxnLst>
              <a:rect l="0" t="0" r="r" b="b"/>
              <a:pathLst>
                <a:path w="83" h="95">
                  <a:moveTo>
                    <a:pt x="0" y="95"/>
                  </a:moveTo>
                  <a:lnTo>
                    <a:pt x="83" y="48"/>
                  </a:lnTo>
                  <a:lnTo>
                    <a:pt x="0" y="0"/>
                  </a:lnTo>
                  <a:lnTo>
                    <a:pt x="0" y="95"/>
                  </a:lnTo>
                  <a:close/>
                </a:path>
              </a:pathLst>
            </a:cu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2" name="Freeform 21"/>
            <p:cNvSpPr>
              <a:spLocks/>
            </p:cNvSpPr>
            <p:nvPr/>
          </p:nvSpPr>
          <p:spPr bwMode="auto">
            <a:xfrm>
              <a:off x="5888038" y="3308350"/>
              <a:ext cx="1125538" cy="790575"/>
            </a:xfrm>
            <a:custGeom>
              <a:avLst/>
              <a:gdLst>
                <a:gd name="T0" fmla="*/ 0 w 300"/>
                <a:gd name="T1" fmla="*/ 198 h 210"/>
                <a:gd name="T2" fmla="*/ 11 w 300"/>
                <a:gd name="T3" fmla="*/ 210 h 210"/>
                <a:gd name="T4" fmla="*/ 289 w 300"/>
                <a:gd name="T5" fmla="*/ 210 h 210"/>
                <a:gd name="T6" fmla="*/ 300 w 300"/>
                <a:gd name="T7" fmla="*/ 198 h 210"/>
                <a:gd name="T8" fmla="*/ 300 w 300"/>
                <a:gd name="T9" fmla="*/ 0 h 210"/>
                <a:gd name="T10" fmla="*/ 0 w 300"/>
                <a:gd name="T11" fmla="*/ 0 h 210"/>
                <a:gd name="T12" fmla="*/ 0 w 300"/>
                <a:gd name="T13" fmla="*/ 198 h 210"/>
              </a:gdLst>
              <a:ahLst/>
              <a:cxnLst>
                <a:cxn ang="0">
                  <a:pos x="T0" y="T1"/>
                </a:cxn>
                <a:cxn ang="0">
                  <a:pos x="T2" y="T3"/>
                </a:cxn>
                <a:cxn ang="0">
                  <a:pos x="T4" y="T5"/>
                </a:cxn>
                <a:cxn ang="0">
                  <a:pos x="T6" y="T7"/>
                </a:cxn>
                <a:cxn ang="0">
                  <a:pos x="T8" y="T9"/>
                </a:cxn>
                <a:cxn ang="0">
                  <a:pos x="T10" y="T11"/>
                </a:cxn>
                <a:cxn ang="0">
                  <a:pos x="T12" y="T13"/>
                </a:cxn>
              </a:cxnLst>
              <a:rect l="0" t="0" r="r" b="b"/>
              <a:pathLst>
                <a:path w="300" h="210">
                  <a:moveTo>
                    <a:pt x="0" y="198"/>
                  </a:moveTo>
                  <a:cubicBezTo>
                    <a:pt x="0" y="204"/>
                    <a:pt x="4" y="210"/>
                    <a:pt x="11" y="210"/>
                  </a:cubicBezTo>
                  <a:cubicBezTo>
                    <a:pt x="289" y="210"/>
                    <a:pt x="289" y="210"/>
                    <a:pt x="289" y="210"/>
                  </a:cubicBezTo>
                  <a:cubicBezTo>
                    <a:pt x="295" y="210"/>
                    <a:pt x="300" y="205"/>
                    <a:pt x="300" y="198"/>
                  </a:cubicBezTo>
                  <a:cubicBezTo>
                    <a:pt x="300" y="0"/>
                    <a:pt x="300" y="0"/>
                    <a:pt x="300" y="0"/>
                  </a:cubicBezTo>
                  <a:cubicBezTo>
                    <a:pt x="0" y="0"/>
                    <a:pt x="0" y="0"/>
                    <a:pt x="0" y="0"/>
                  </a:cubicBezTo>
                  <a:cubicBezTo>
                    <a:pt x="0" y="198"/>
                    <a:pt x="0" y="198"/>
                    <a:pt x="0" y="198"/>
                  </a:cubicBezTo>
                </a:path>
              </a:pathLst>
            </a:custGeom>
            <a:solidFill>
              <a:srgbClr val="A0A1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3" name="Freeform 22"/>
            <p:cNvSpPr>
              <a:spLocks/>
            </p:cNvSpPr>
            <p:nvPr/>
          </p:nvSpPr>
          <p:spPr bwMode="auto">
            <a:xfrm>
              <a:off x="5888038" y="3135313"/>
              <a:ext cx="1125538" cy="173038"/>
            </a:xfrm>
            <a:custGeom>
              <a:avLst/>
              <a:gdLst>
                <a:gd name="T0" fmla="*/ 289 w 300"/>
                <a:gd name="T1" fmla="*/ 0 h 46"/>
                <a:gd name="T2" fmla="*/ 11 w 300"/>
                <a:gd name="T3" fmla="*/ 0 h 46"/>
                <a:gd name="T4" fmla="*/ 0 w 300"/>
                <a:gd name="T5" fmla="*/ 11 h 46"/>
                <a:gd name="T6" fmla="*/ 0 w 300"/>
                <a:gd name="T7" fmla="*/ 46 h 46"/>
                <a:gd name="T8" fmla="*/ 300 w 300"/>
                <a:gd name="T9" fmla="*/ 46 h 46"/>
                <a:gd name="T10" fmla="*/ 300 w 300"/>
                <a:gd name="T11" fmla="*/ 11 h 46"/>
                <a:gd name="T12" fmla="*/ 289 w 300"/>
                <a:gd name="T13" fmla="*/ 0 h 46"/>
              </a:gdLst>
              <a:ahLst/>
              <a:cxnLst>
                <a:cxn ang="0">
                  <a:pos x="T0" y="T1"/>
                </a:cxn>
                <a:cxn ang="0">
                  <a:pos x="T2" y="T3"/>
                </a:cxn>
                <a:cxn ang="0">
                  <a:pos x="T4" y="T5"/>
                </a:cxn>
                <a:cxn ang="0">
                  <a:pos x="T6" y="T7"/>
                </a:cxn>
                <a:cxn ang="0">
                  <a:pos x="T8" y="T9"/>
                </a:cxn>
                <a:cxn ang="0">
                  <a:pos x="T10" y="T11"/>
                </a:cxn>
                <a:cxn ang="0">
                  <a:pos x="T12" y="T13"/>
                </a:cxn>
              </a:cxnLst>
              <a:rect l="0" t="0" r="r" b="b"/>
              <a:pathLst>
                <a:path w="300" h="46">
                  <a:moveTo>
                    <a:pt x="289" y="0"/>
                  </a:moveTo>
                  <a:cubicBezTo>
                    <a:pt x="11" y="0"/>
                    <a:pt x="11" y="0"/>
                    <a:pt x="11" y="0"/>
                  </a:cubicBezTo>
                  <a:cubicBezTo>
                    <a:pt x="4" y="0"/>
                    <a:pt x="0" y="5"/>
                    <a:pt x="0" y="11"/>
                  </a:cubicBezTo>
                  <a:cubicBezTo>
                    <a:pt x="0" y="46"/>
                    <a:pt x="0" y="46"/>
                    <a:pt x="0" y="46"/>
                  </a:cubicBezTo>
                  <a:cubicBezTo>
                    <a:pt x="300" y="46"/>
                    <a:pt x="300" y="46"/>
                    <a:pt x="300" y="46"/>
                  </a:cubicBezTo>
                  <a:cubicBezTo>
                    <a:pt x="300" y="11"/>
                    <a:pt x="300" y="11"/>
                    <a:pt x="300" y="11"/>
                  </a:cubicBezTo>
                  <a:cubicBezTo>
                    <a:pt x="300" y="5"/>
                    <a:pt x="296" y="0"/>
                    <a:pt x="289" y="0"/>
                  </a:cubicBezTo>
                </a:path>
              </a:pathLst>
            </a:custGeom>
            <a:solidFill>
              <a:srgbClr val="7A7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4" name="Rectangle 23"/>
            <p:cNvSpPr>
              <a:spLocks noChangeArrowheads="1"/>
            </p:cNvSpPr>
            <p:nvPr/>
          </p:nvSpPr>
          <p:spPr bwMode="auto">
            <a:xfrm>
              <a:off x="6311900" y="3379788"/>
              <a:ext cx="280988" cy="1730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 name="Rectangle 24"/>
            <p:cNvSpPr>
              <a:spLocks noChangeArrowheads="1"/>
            </p:cNvSpPr>
            <p:nvPr/>
          </p:nvSpPr>
          <p:spPr bwMode="auto">
            <a:xfrm>
              <a:off x="6311900" y="3379788"/>
              <a:ext cx="280988" cy="17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6" name="Rectangle 25"/>
            <p:cNvSpPr>
              <a:spLocks noChangeArrowheads="1"/>
            </p:cNvSpPr>
            <p:nvPr/>
          </p:nvSpPr>
          <p:spPr bwMode="auto">
            <a:xfrm>
              <a:off x="6311900" y="3613150"/>
              <a:ext cx="280988" cy="1730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 name="Rectangle 26"/>
            <p:cNvSpPr>
              <a:spLocks noChangeArrowheads="1"/>
            </p:cNvSpPr>
            <p:nvPr/>
          </p:nvSpPr>
          <p:spPr bwMode="auto">
            <a:xfrm>
              <a:off x="6311900" y="3613150"/>
              <a:ext cx="280988" cy="17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8" name="Rectangle 27"/>
            <p:cNvSpPr>
              <a:spLocks noChangeArrowheads="1"/>
            </p:cNvSpPr>
            <p:nvPr/>
          </p:nvSpPr>
          <p:spPr bwMode="auto">
            <a:xfrm>
              <a:off x="6650038" y="3613150"/>
              <a:ext cx="280988" cy="1730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 name="Rectangle 28"/>
            <p:cNvSpPr>
              <a:spLocks noChangeArrowheads="1"/>
            </p:cNvSpPr>
            <p:nvPr/>
          </p:nvSpPr>
          <p:spPr bwMode="auto">
            <a:xfrm>
              <a:off x="6650038" y="3379788"/>
              <a:ext cx="280988" cy="1730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0" name="Rectangle 29"/>
            <p:cNvSpPr>
              <a:spLocks noChangeArrowheads="1"/>
            </p:cNvSpPr>
            <p:nvPr/>
          </p:nvSpPr>
          <p:spPr bwMode="auto">
            <a:xfrm>
              <a:off x="6650038" y="3379788"/>
              <a:ext cx="280988" cy="17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1" name="Rectangle 30"/>
            <p:cNvSpPr>
              <a:spLocks noChangeArrowheads="1"/>
            </p:cNvSpPr>
            <p:nvPr/>
          </p:nvSpPr>
          <p:spPr bwMode="auto">
            <a:xfrm>
              <a:off x="5973763" y="3379788"/>
              <a:ext cx="282575" cy="1730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2" name="Rectangle 31"/>
            <p:cNvSpPr>
              <a:spLocks noChangeArrowheads="1"/>
            </p:cNvSpPr>
            <p:nvPr/>
          </p:nvSpPr>
          <p:spPr bwMode="auto">
            <a:xfrm>
              <a:off x="5973763" y="3379788"/>
              <a:ext cx="282575" cy="17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3" name="Rectangle 32"/>
            <p:cNvSpPr>
              <a:spLocks noChangeArrowheads="1"/>
            </p:cNvSpPr>
            <p:nvPr/>
          </p:nvSpPr>
          <p:spPr bwMode="auto">
            <a:xfrm>
              <a:off x="5973763" y="3613150"/>
              <a:ext cx="282575" cy="1730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4" name="Rectangle 33"/>
            <p:cNvSpPr>
              <a:spLocks noChangeArrowheads="1"/>
            </p:cNvSpPr>
            <p:nvPr/>
          </p:nvSpPr>
          <p:spPr bwMode="auto">
            <a:xfrm>
              <a:off x="5973763" y="3613150"/>
              <a:ext cx="282575" cy="17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5" name="Rectangle 34"/>
            <p:cNvSpPr>
              <a:spLocks noChangeArrowheads="1"/>
            </p:cNvSpPr>
            <p:nvPr/>
          </p:nvSpPr>
          <p:spPr bwMode="auto">
            <a:xfrm>
              <a:off x="5973763" y="3843338"/>
              <a:ext cx="282575" cy="1730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6" name="Rectangle 35"/>
            <p:cNvSpPr>
              <a:spLocks noChangeArrowheads="1"/>
            </p:cNvSpPr>
            <p:nvPr/>
          </p:nvSpPr>
          <p:spPr bwMode="auto">
            <a:xfrm>
              <a:off x="5973763" y="3843338"/>
              <a:ext cx="282575" cy="17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7" name="Rectangle 36"/>
            <p:cNvSpPr>
              <a:spLocks noChangeArrowheads="1"/>
            </p:cNvSpPr>
            <p:nvPr/>
          </p:nvSpPr>
          <p:spPr bwMode="auto">
            <a:xfrm>
              <a:off x="6311900" y="3843338"/>
              <a:ext cx="280988" cy="1730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8" name="Rectangle 37"/>
            <p:cNvSpPr>
              <a:spLocks noChangeArrowheads="1"/>
            </p:cNvSpPr>
            <p:nvPr/>
          </p:nvSpPr>
          <p:spPr bwMode="auto">
            <a:xfrm>
              <a:off x="6650038" y="3843338"/>
              <a:ext cx="280988" cy="1730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9" name="Freeform 38"/>
            <p:cNvSpPr>
              <a:spLocks noEditPoints="1"/>
            </p:cNvSpPr>
            <p:nvPr/>
          </p:nvSpPr>
          <p:spPr bwMode="auto">
            <a:xfrm>
              <a:off x="5888038" y="3308350"/>
              <a:ext cx="822325" cy="790575"/>
            </a:xfrm>
            <a:custGeom>
              <a:avLst/>
              <a:gdLst>
                <a:gd name="T0" fmla="*/ 23 w 219"/>
                <a:gd name="T1" fmla="*/ 127 h 210"/>
                <a:gd name="T2" fmla="*/ 23 w 219"/>
                <a:gd name="T3" fmla="*/ 81 h 210"/>
                <a:gd name="T4" fmla="*/ 98 w 219"/>
                <a:gd name="T5" fmla="*/ 81 h 210"/>
                <a:gd name="T6" fmla="*/ 98 w 219"/>
                <a:gd name="T7" fmla="*/ 127 h 210"/>
                <a:gd name="T8" fmla="*/ 23 w 219"/>
                <a:gd name="T9" fmla="*/ 127 h 210"/>
                <a:gd name="T10" fmla="*/ 23 w 219"/>
                <a:gd name="T11" fmla="*/ 65 h 210"/>
                <a:gd name="T12" fmla="*/ 23 w 219"/>
                <a:gd name="T13" fmla="*/ 19 h 210"/>
                <a:gd name="T14" fmla="*/ 98 w 219"/>
                <a:gd name="T15" fmla="*/ 19 h 210"/>
                <a:gd name="T16" fmla="*/ 98 w 219"/>
                <a:gd name="T17" fmla="*/ 65 h 210"/>
                <a:gd name="T18" fmla="*/ 23 w 219"/>
                <a:gd name="T19" fmla="*/ 65 h 210"/>
                <a:gd name="T20" fmla="*/ 219 w 219"/>
                <a:gd name="T21" fmla="*/ 0 h 210"/>
                <a:gd name="T22" fmla="*/ 0 w 219"/>
                <a:gd name="T23" fmla="*/ 0 h 210"/>
                <a:gd name="T24" fmla="*/ 0 w 219"/>
                <a:gd name="T25" fmla="*/ 10 h 210"/>
                <a:gd name="T26" fmla="*/ 0 w 219"/>
                <a:gd name="T27" fmla="*/ 30 h 210"/>
                <a:gd name="T28" fmla="*/ 0 w 219"/>
                <a:gd name="T29" fmla="*/ 198 h 210"/>
                <a:gd name="T30" fmla="*/ 11 w 219"/>
                <a:gd name="T31" fmla="*/ 210 h 210"/>
                <a:gd name="T32" fmla="*/ 24 w 219"/>
                <a:gd name="T33" fmla="*/ 210 h 210"/>
                <a:gd name="T34" fmla="*/ 44 w 219"/>
                <a:gd name="T35" fmla="*/ 188 h 210"/>
                <a:gd name="T36" fmla="*/ 23 w 219"/>
                <a:gd name="T37" fmla="*/ 188 h 210"/>
                <a:gd name="T38" fmla="*/ 23 w 219"/>
                <a:gd name="T39" fmla="*/ 142 h 210"/>
                <a:gd name="T40" fmla="*/ 86 w 219"/>
                <a:gd name="T41" fmla="*/ 142 h 210"/>
                <a:gd name="T42" fmla="*/ 113 w 219"/>
                <a:gd name="T43" fmla="*/ 114 h 210"/>
                <a:gd name="T44" fmla="*/ 113 w 219"/>
                <a:gd name="T45" fmla="*/ 81 h 210"/>
                <a:gd name="T46" fmla="*/ 143 w 219"/>
                <a:gd name="T47" fmla="*/ 81 h 210"/>
                <a:gd name="T48" fmla="*/ 158 w 219"/>
                <a:gd name="T49" fmla="*/ 65 h 210"/>
                <a:gd name="T50" fmla="*/ 113 w 219"/>
                <a:gd name="T51" fmla="*/ 65 h 210"/>
                <a:gd name="T52" fmla="*/ 113 w 219"/>
                <a:gd name="T53" fmla="*/ 19 h 210"/>
                <a:gd name="T54" fmla="*/ 188 w 219"/>
                <a:gd name="T55" fmla="*/ 19 h 210"/>
                <a:gd name="T56" fmla="*/ 188 w 219"/>
                <a:gd name="T57" fmla="*/ 33 h 210"/>
                <a:gd name="T58" fmla="*/ 219 w 219"/>
                <a:gd name="T59" fmla="*/ 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19" h="210">
                  <a:moveTo>
                    <a:pt x="23" y="127"/>
                  </a:moveTo>
                  <a:cubicBezTo>
                    <a:pt x="23" y="81"/>
                    <a:pt x="23" y="81"/>
                    <a:pt x="23" y="81"/>
                  </a:cubicBezTo>
                  <a:cubicBezTo>
                    <a:pt x="98" y="81"/>
                    <a:pt x="98" y="81"/>
                    <a:pt x="98" y="81"/>
                  </a:cubicBezTo>
                  <a:cubicBezTo>
                    <a:pt x="98" y="127"/>
                    <a:pt x="98" y="127"/>
                    <a:pt x="98" y="127"/>
                  </a:cubicBezTo>
                  <a:cubicBezTo>
                    <a:pt x="23" y="127"/>
                    <a:pt x="23" y="127"/>
                    <a:pt x="23" y="127"/>
                  </a:cubicBezTo>
                  <a:moveTo>
                    <a:pt x="23" y="65"/>
                  </a:moveTo>
                  <a:cubicBezTo>
                    <a:pt x="23" y="19"/>
                    <a:pt x="23" y="19"/>
                    <a:pt x="23" y="19"/>
                  </a:cubicBezTo>
                  <a:cubicBezTo>
                    <a:pt x="98" y="19"/>
                    <a:pt x="98" y="19"/>
                    <a:pt x="98" y="19"/>
                  </a:cubicBezTo>
                  <a:cubicBezTo>
                    <a:pt x="98" y="65"/>
                    <a:pt x="98" y="65"/>
                    <a:pt x="98" y="65"/>
                  </a:cubicBezTo>
                  <a:cubicBezTo>
                    <a:pt x="23" y="65"/>
                    <a:pt x="23" y="65"/>
                    <a:pt x="23" y="65"/>
                  </a:cubicBezTo>
                  <a:moveTo>
                    <a:pt x="219" y="0"/>
                  </a:moveTo>
                  <a:cubicBezTo>
                    <a:pt x="0" y="0"/>
                    <a:pt x="0" y="0"/>
                    <a:pt x="0" y="0"/>
                  </a:cubicBezTo>
                  <a:cubicBezTo>
                    <a:pt x="0" y="10"/>
                    <a:pt x="0" y="10"/>
                    <a:pt x="0" y="10"/>
                  </a:cubicBezTo>
                  <a:cubicBezTo>
                    <a:pt x="0" y="30"/>
                    <a:pt x="0" y="30"/>
                    <a:pt x="0" y="30"/>
                  </a:cubicBezTo>
                  <a:cubicBezTo>
                    <a:pt x="0" y="198"/>
                    <a:pt x="0" y="198"/>
                    <a:pt x="0" y="198"/>
                  </a:cubicBezTo>
                  <a:cubicBezTo>
                    <a:pt x="0" y="204"/>
                    <a:pt x="6" y="210"/>
                    <a:pt x="11" y="210"/>
                  </a:cubicBezTo>
                  <a:cubicBezTo>
                    <a:pt x="24" y="210"/>
                    <a:pt x="24" y="210"/>
                    <a:pt x="24" y="210"/>
                  </a:cubicBezTo>
                  <a:cubicBezTo>
                    <a:pt x="44" y="188"/>
                    <a:pt x="44" y="188"/>
                    <a:pt x="44" y="188"/>
                  </a:cubicBezTo>
                  <a:cubicBezTo>
                    <a:pt x="23" y="188"/>
                    <a:pt x="23" y="188"/>
                    <a:pt x="23" y="188"/>
                  </a:cubicBezTo>
                  <a:cubicBezTo>
                    <a:pt x="23" y="142"/>
                    <a:pt x="23" y="142"/>
                    <a:pt x="23" y="142"/>
                  </a:cubicBezTo>
                  <a:cubicBezTo>
                    <a:pt x="86" y="142"/>
                    <a:pt x="86" y="142"/>
                    <a:pt x="86" y="142"/>
                  </a:cubicBezTo>
                  <a:cubicBezTo>
                    <a:pt x="113" y="114"/>
                    <a:pt x="113" y="114"/>
                    <a:pt x="113" y="114"/>
                  </a:cubicBezTo>
                  <a:cubicBezTo>
                    <a:pt x="113" y="81"/>
                    <a:pt x="113" y="81"/>
                    <a:pt x="113" y="81"/>
                  </a:cubicBezTo>
                  <a:cubicBezTo>
                    <a:pt x="143" y="81"/>
                    <a:pt x="143" y="81"/>
                    <a:pt x="143" y="81"/>
                  </a:cubicBezTo>
                  <a:cubicBezTo>
                    <a:pt x="158" y="65"/>
                    <a:pt x="158" y="65"/>
                    <a:pt x="158" y="65"/>
                  </a:cubicBezTo>
                  <a:cubicBezTo>
                    <a:pt x="113" y="65"/>
                    <a:pt x="113" y="65"/>
                    <a:pt x="113" y="65"/>
                  </a:cubicBezTo>
                  <a:cubicBezTo>
                    <a:pt x="113" y="19"/>
                    <a:pt x="113" y="19"/>
                    <a:pt x="113" y="19"/>
                  </a:cubicBezTo>
                  <a:cubicBezTo>
                    <a:pt x="188" y="19"/>
                    <a:pt x="188" y="19"/>
                    <a:pt x="188" y="19"/>
                  </a:cubicBezTo>
                  <a:cubicBezTo>
                    <a:pt x="188" y="33"/>
                    <a:pt x="188" y="33"/>
                    <a:pt x="188" y="33"/>
                  </a:cubicBezTo>
                  <a:cubicBezTo>
                    <a:pt x="219" y="0"/>
                    <a:pt x="219" y="0"/>
                    <a:pt x="219" y="0"/>
                  </a:cubicBezTo>
                </a:path>
              </a:pathLst>
            </a:custGeom>
            <a:solidFill>
              <a:srgbClr val="B3B4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0" name="Freeform 39"/>
            <p:cNvSpPr>
              <a:spLocks/>
            </p:cNvSpPr>
            <p:nvPr/>
          </p:nvSpPr>
          <p:spPr bwMode="auto">
            <a:xfrm>
              <a:off x="5888038" y="3135313"/>
              <a:ext cx="984250" cy="173038"/>
            </a:xfrm>
            <a:custGeom>
              <a:avLst/>
              <a:gdLst>
                <a:gd name="T0" fmla="*/ 262 w 262"/>
                <a:gd name="T1" fmla="*/ 0 h 46"/>
                <a:gd name="T2" fmla="*/ 11 w 262"/>
                <a:gd name="T3" fmla="*/ 0 h 46"/>
                <a:gd name="T4" fmla="*/ 11 w 262"/>
                <a:gd name="T5" fmla="*/ 0 h 46"/>
                <a:gd name="T6" fmla="*/ 0 w 262"/>
                <a:gd name="T7" fmla="*/ 11 h 46"/>
                <a:gd name="T8" fmla="*/ 0 w 262"/>
                <a:gd name="T9" fmla="*/ 11 h 46"/>
                <a:gd name="T10" fmla="*/ 0 w 262"/>
                <a:gd name="T11" fmla="*/ 46 h 46"/>
                <a:gd name="T12" fmla="*/ 219 w 262"/>
                <a:gd name="T13" fmla="*/ 46 h 46"/>
                <a:gd name="T14" fmla="*/ 262 w 262"/>
                <a:gd name="T15" fmla="*/ 0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2" h="46">
                  <a:moveTo>
                    <a:pt x="262" y="0"/>
                  </a:moveTo>
                  <a:cubicBezTo>
                    <a:pt x="11" y="0"/>
                    <a:pt x="11" y="0"/>
                    <a:pt x="11" y="0"/>
                  </a:cubicBezTo>
                  <a:cubicBezTo>
                    <a:pt x="11" y="0"/>
                    <a:pt x="11" y="0"/>
                    <a:pt x="11" y="0"/>
                  </a:cubicBezTo>
                  <a:cubicBezTo>
                    <a:pt x="6" y="0"/>
                    <a:pt x="0" y="5"/>
                    <a:pt x="0" y="11"/>
                  </a:cubicBezTo>
                  <a:cubicBezTo>
                    <a:pt x="0" y="11"/>
                    <a:pt x="0" y="11"/>
                    <a:pt x="0" y="11"/>
                  </a:cubicBezTo>
                  <a:cubicBezTo>
                    <a:pt x="0" y="46"/>
                    <a:pt x="0" y="46"/>
                    <a:pt x="0" y="46"/>
                  </a:cubicBezTo>
                  <a:cubicBezTo>
                    <a:pt x="219" y="46"/>
                    <a:pt x="219" y="46"/>
                    <a:pt x="219" y="46"/>
                  </a:cubicBezTo>
                  <a:cubicBezTo>
                    <a:pt x="262" y="0"/>
                    <a:pt x="262" y="0"/>
                    <a:pt x="262" y="0"/>
                  </a:cubicBezTo>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1" name="Freeform 40"/>
            <p:cNvSpPr>
              <a:spLocks/>
            </p:cNvSpPr>
            <p:nvPr/>
          </p:nvSpPr>
          <p:spPr bwMode="auto">
            <a:xfrm>
              <a:off x="6311900" y="3379788"/>
              <a:ext cx="280988" cy="173038"/>
            </a:xfrm>
            <a:custGeom>
              <a:avLst/>
              <a:gdLst>
                <a:gd name="T0" fmla="*/ 177 w 177"/>
                <a:gd name="T1" fmla="*/ 0 h 109"/>
                <a:gd name="T2" fmla="*/ 0 w 177"/>
                <a:gd name="T3" fmla="*/ 0 h 109"/>
                <a:gd name="T4" fmla="*/ 0 w 177"/>
                <a:gd name="T5" fmla="*/ 109 h 109"/>
                <a:gd name="T6" fmla="*/ 107 w 177"/>
                <a:gd name="T7" fmla="*/ 109 h 109"/>
                <a:gd name="T8" fmla="*/ 177 w 177"/>
                <a:gd name="T9" fmla="*/ 33 h 109"/>
                <a:gd name="T10" fmla="*/ 177 w 177"/>
                <a:gd name="T11" fmla="*/ 0 h 109"/>
              </a:gdLst>
              <a:ahLst/>
              <a:cxnLst>
                <a:cxn ang="0">
                  <a:pos x="T0" y="T1"/>
                </a:cxn>
                <a:cxn ang="0">
                  <a:pos x="T2" y="T3"/>
                </a:cxn>
                <a:cxn ang="0">
                  <a:pos x="T4" y="T5"/>
                </a:cxn>
                <a:cxn ang="0">
                  <a:pos x="T6" y="T7"/>
                </a:cxn>
                <a:cxn ang="0">
                  <a:pos x="T8" y="T9"/>
                </a:cxn>
                <a:cxn ang="0">
                  <a:pos x="T10" y="T11"/>
                </a:cxn>
              </a:cxnLst>
              <a:rect l="0" t="0" r="r" b="b"/>
              <a:pathLst>
                <a:path w="177" h="109">
                  <a:moveTo>
                    <a:pt x="177" y="0"/>
                  </a:moveTo>
                  <a:lnTo>
                    <a:pt x="0" y="0"/>
                  </a:lnTo>
                  <a:lnTo>
                    <a:pt x="0" y="109"/>
                  </a:lnTo>
                  <a:lnTo>
                    <a:pt x="107" y="109"/>
                  </a:lnTo>
                  <a:lnTo>
                    <a:pt x="177" y="33"/>
                  </a:lnTo>
                  <a:lnTo>
                    <a:pt x="17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2" name="Freeform 41"/>
            <p:cNvSpPr>
              <a:spLocks/>
            </p:cNvSpPr>
            <p:nvPr/>
          </p:nvSpPr>
          <p:spPr bwMode="auto">
            <a:xfrm>
              <a:off x="6311900" y="3379788"/>
              <a:ext cx="280988" cy="173038"/>
            </a:xfrm>
            <a:custGeom>
              <a:avLst/>
              <a:gdLst>
                <a:gd name="T0" fmla="*/ 177 w 177"/>
                <a:gd name="T1" fmla="*/ 0 h 109"/>
                <a:gd name="T2" fmla="*/ 0 w 177"/>
                <a:gd name="T3" fmla="*/ 0 h 109"/>
                <a:gd name="T4" fmla="*/ 0 w 177"/>
                <a:gd name="T5" fmla="*/ 109 h 109"/>
                <a:gd name="T6" fmla="*/ 107 w 177"/>
                <a:gd name="T7" fmla="*/ 109 h 109"/>
                <a:gd name="T8" fmla="*/ 177 w 177"/>
                <a:gd name="T9" fmla="*/ 33 h 109"/>
                <a:gd name="T10" fmla="*/ 177 w 177"/>
                <a:gd name="T11" fmla="*/ 0 h 109"/>
              </a:gdLst>
              <a:ahLst/>
              <a:cxnLst>
                <a:cxn ang="0">
                  <a:pos x="T0" y="T1"/>
                </a:cxn>
                <a:cxn ang="0">
                  <a:pos x="T2" y="T3"/>
                </a:cxn>
                <a:cxn ang="0">
                  <a:pos x="T4" y="T5"/>
                </a:cxn>
                <a:cxn ang="0">
                  <a:pos x="T6" y="T7"/>
                </a:cxn>
                <a:cxn ang="0">
                  <a:pos x="T8" y="T9"/>
                </a:cxn>
                <a:cxn ang="0">
                  <a:pos x="T10" y="T11"/>
                </a:cxn>
              </a:cxnLst>
              <a:rect l="0" t="0" r="r" b="b"/>
              <a:pathLst>
                <a:path w="177" h="109">
                  <a:moveTo>
                    <a:pt x="177" y="0"/>
                  </a:moveTo>
                  <a:lnTo>
                    <a:pt x="0" y="0"/>
                  </a:lnTo>
                  <a:lnTo>
                    <a:pt x="0" y="109"/>
                  </a:lnTo>
                  <a:lnTo>
                    <a:pt x="107" y="109"/>
                  </a:lnTo>
                  <a:lnTo>
                    <a:pt x="177" y="33"/>
                  </a:lnTo>
                  <a:lnTo>
                    <a:pt x="17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3" name="Freeform 42"/>
            <p:cNvSpPr>
              <a:spLocks/>
            </p:cNvSpPr>
            <p:nvPr/>
          </p:nvSpPr>
          <p:spPr bwMode="auto">
            <a:xfrm>
              <a:off x="6311900" y="3613150"/>
              <a:ext cx="112713" cy="123825"/>
            </a:xfrm>
            <a:custGeom>
              <a:avLst/>
              <a:gdLst>
                <a:gd name="T0" fmla="*/ 71 w 71"/>
                <a:gd name="T1" fmla="*/ 0 h 78"/>
                <a:gd name="T2" fmla="*/ 0 w 71"/>
                <a:gd name="T3" fmla="*/ 0 h 78"/>
                <a:gd name="T4" fmla="*/ 0 w 71"/>
                <a:gd name="T5" fmla="*/ 78 h 78"/>
                <a:gd name="T6" fmla="*/ 71 w 71"/>
                <a:gd name="T7" fmla="*/ 0 h 78"/>
              </a:gdLst>
              <a:ahLst/>
              <a:cxnLst>
                <a:cxn ang="0">
                  <a:pos x="T0" y="T1"/>
                </a:cxn>
                <a:cxn ang="0">
                  <a:pos x="T2" y="T3"/>
                </a:cxn>
                <a:cxn ang="0">
                  <a:pos x="T4" y="T5"/>
                </a:cxn>
                <a:cxn ang="0">
                  <a:pos x="T6" y="T7"/>
                </a:cxn>
              </a:cxnLst>
              <a:rect l="0" t="0" r="r" b="b"/>
              <a:pathLst>
                <a:path w="71" h="78">
                  <a:moveTo>
                    <a:pt x="71" y="0"/>
                  </a:moveTo>
                  <a:lnTo>
                    <a:pt x="0" y="0"/>
                  </a:lnTo>
                  <a:lnTo>
                    <a:pt x="0" y="78"/>
                  </a:lnTo>
                  <a:lnTo>
                    <a:pt x="7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4" name="Freeform 43"/>
            <p:cNvSpPr>
              <a:spLocks/>
            </p:cNvSpPr>
            <p:nvPr/>
          </p:nvSpPr>
          <p:spPr bwMode="auto">
            <a:xfrm>
              <a:off x="6311900" y="3613150"/>
              <a:ext cx="112713" cy="123825"/>
            </a:xfrm>
            <a:custGeom>
              <a:avLst/>
              <a:gdLst>
                <a:gd name="T0" fmla="*/ 71 w 71"/>
                <a:gd name="T1" fmla="*/ 0 h 78"/>
                <a:gd name="T2" fmla="*/ 0 w 71"/>
                <a:gd name="T3" fmla="*/ 0 h 78"/>
                <a:gd name="T4" fmla="*/ 0 w 71"/>
                <a:gd name="T5" fmla="*/ 78 h 78"/>
                <a:gd name="T6" fmla="*/ 71 w 71"/>
                <a:gd name="T7" fmla="*/ 0 h 78"/>
              </a:gdLst>
              <a:ahLst/>
              <a:cxnLst>
                <a:cxn ang="0">
                  <a:pos x="T0" y="T1"/>
                </a:cxn>
                <a:cxn ang="0">
                  <a:pos x="T2" y="T3"/>
                </a:cxn>
                <a:cxn ang="0">
                  <a:pos x="T4" y="T5"/>
                </a:cxn>
                <a:cxn ang="0">
                  <a:pos x="T6" y="T7"/>
                </a:cxn>
              </a:cxnLst>
              <a:rect l="0" t="0" r="r" b="b"/>
              <a:pathLst>
                <a:path w="71" h="78">
                  <a:moveTo>
                    <a:pt x="71" y="0"/>
                  </a:moveTo>
                  <a:lnTo>
                    <a:pt x="0" y="0"/>
                  </a:lnTo>
                  <a:lnTo>
                    <a:pt x="0" y="78"/>
                  </a:lnTo>
                  <a:lnTo>
                    <a:pt x="7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5" name="Rectangle 44"/>
            <p:cNvSpPr>
              <a:spLocks noChangeArrowheads="1"/>
            </p:cNvSpPr>
            <p:nvPr/>
          </p:nvSpPr>
          <p:spPr bwMode="auto">
            <a:xfrm>
              <a:off x="5973763" y="3379788"/>
              <a:ext cx="282575" cy="1730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6" name="Rectangle 45"/>
            <p:cNvSpPr>
              <a:spLocks noChangeArrowheads="1"/>
            </p:cNvSpPr>
            <p:nvPr/>
          </p:nvSpPr>
          <p:spPr bwMode="auto">
            <a:xfrm>
              <a:off x="5973763" y="3379788"/>
              <a:ext cx="282575" cy="17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7" name="Rectangle 46"/>
            <p:cNvSpPr>
              <a:spLocks noChangeArrowheads="1"/>
            </p:cNvSpPr>
            <p:nvPr/>
          </p:nvSpPr>
          <p:spPr bwMode="auto">
            <a:xfrm>
              <a:off x="5973763" y="3613150"/>
              <a:ext cx="282575" cy="1730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8" name="Rectangle 47"/>
            <p:cNvSpPr>
              <a:spLocks noChangeArrowheads="1"/>
            </p:cNvSpPr>
            <p:nvPr/>
          </p:nvSpPr>
          <p:spPr bwMode="auto">
            <a:xfrm>
              <a:off x="5973763" y="3613150"/>
              <a:ext cx="282575" cy="17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9" name="Freeform 48"/>
            <p:cNvSpPr>
              <a:spLocks/>
            </p:cNvSpPr>
            <p:nvPr/>
          </p:nvSpPr>
          <p:spPr bwMode="auto">
            <a:xfrm>
              <a:off x="5973763" y="3843338"/>
              <a:ext cx="236538" cy="173038"/>
            </a:xfrm>
            <a:custGeom>
              <a:avLst/>
              <a:gdLst>
                <a:gd name="T0" fmla="*/ 149 w 149"/>
                <a:gd name="T1" fmla="*/ 0 h 109"/>
                <a:gd name="T2" fmla="*/ 0 w 149"/>
                <a:gd name="T3" fmla="*/ 0 h 109"/>
                <a:gd name="T4" fmla="*/ 0 w 149"/>
                <a:gd name="T5" fmla="*/ 109 h 109"/>
                <a:gd name="T6" fmla="*/ 50 w 149"/>
                <a:gd name="T7" fmla="*/ 109 h 109"/>
                <a:gd name="T8" fmla="*/ 149 w 149"/>
                <a:gd name="T9" fmla="*/ 0 h 109"/>
              </a:gdLst>
              <a:ahLst/>
              <a:cxnLst>
                <a:cxn ang="0">
                  <a:pos x="T0" y="T1"/>
                </a:cxn>
                <a:cxn ang="0">
                  <a:pos x="T2" y="T3"/>
                </a:cxn>
                <a:cxn ang="0">
                  <a:pos x="T4" y="T5"/>
                </a:cxn>
                <a:cxn ang="0">
                  <a:pos x="T6" y="T7"/>
                </a:cxn>
                <a:cxn ang="0">
                  <a:pos x="T8" y="T9"/>
                </a:cxn>
              </a:cxnLst>
              <a:rect l="0" t="0" r="r" b="b"/>
              <a:pathLst>
                <a:path w="149" h="109">
                  <a:moveTo>
                    <a:pt x="149" y="0"/>
                  </a:moveTo>
                  <a:lnTo>
                    <a:pt x="0" y="0"/>
                  </a:lnTo>
                  <a:lnTo>
                    <a:pt x="0" y="109"/>
                  </a:lnTo>
                  <a:lnTo>
                    <a:pt x="50" y="109"/>
                  </a:lnTo>
                  <a:lnTo>
                    <a:pt x="14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0" name="Freeform 49"/>
            <p:cNvSpPr>
              <a:spLocks/>
            </p:cNvSpPr>
            <p:nvPr/>
          </p:nvSpPr>
          <p:spPr bwMode="auto">
            <a:xfrm>
              <a:off x="5973763" y="3843338"/>
              <a:ext cx="236538" cy="173038"/>
            </a:xfrm>
            <a:custGeom>
              <a:avLst/>
              <a:gdLst>
                <a:gd name="T0" fmla="*/ 149 w 149"/>
                <a:gd name="T1" fmla="*/ 0 h 109"/>
                <a:gd name="T2" fmla="*/ 0 w 149"/>
                <a:gd name="T3" fmla="*/ 0 h 109"/>
                <a:gd name="T4" fmla="*/ 0 w 149"/>
                <a:gd name="T5" fmla="*/ 109 h 109"/>
                <a:gd name="T6" fmla="*/ 50 w 149"/>
                <a:gd name="T7" fmla="*/ 109 h 109"/>
                <a:gd name="T8" fmla="*/ 149 w 149"/>
                <a:gd name="T9" fmla="*/ 0 h 109"/>
              </a:gdLst>
              <a:ahLst/>
              <a:cxnLst>
                <a:cxn ang="0">
                  <a:pos x="T0" y="T1"/>
                </a:cxn>
                <a:cxn ang="0">
                  <a:pos x="T2" y="T3"/>
                </a:cxn>
                <a:cxn ang="0">
                  <a:pos x="T4" y="T5"/>
                </a:cxn>
                <a:cxn ang="0">
                  <a:pos x="T6" y="T7"/>
                </a:cxn>
                <a:cxn ang="0">
                  <a:pos x="T8" y="T9"/>
                </a:cxn>
              </a:cxnLst>
              <a:rect l="0" t="0" r="r" b="b"/>
              <a:pathLst>
                <a:path w="149" h="109">
                  <a:moveTo>
                    <a:pt x="149" y="0"/>
                  </a:moveTo>
                  <a:lnTo>
                    <a:pt x="0" y="0"/>
                  </a:lnTo>
                  <a:lnTo>
                    <a:pt x="0" y="109"/>
                  </a:lnTo>
                  <a:lnTo>
                    <a:pt x="50" y="109"/>
                  </a:lnTo>
                  <a:lnTo>
                    <a:pt x="14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1" name="Freeform 50"/>
            <p:cNvSpPr>
              <a:spLocks/>
            </p:cNvSpPr>
            <p:nvPr/>
          </p:nvSpPr>
          <p:spPr bwMode="auto">
            <a:xfrm>
              <a:off x="4397375" y="2887663"/>
              <a:ext cx="225425" cy="398463"/>
            </a:xfrm>
            <a:custGeom>
              <a:avLst/>
              <a:gdLst>
                <a:gd name="T0" fmla="*/ 58 w 60"/>
                <a:gd name="T1" fmla="*/ 56 h 106"/>
                <a:gd name="T2" fmla="*/ 58 w 60"/>
                <a:gd name="T3" fmla="*/ 49 h 106"/>
                <a:gd name="T4" fmla="*/ 49 w 60"/>
                <a:gd name="T5" fmla="*/ 40 h 106"/>
                <a:gd name="T6" fmla="*/ 9 w 60"/>
                <a:gd name="T7" fmla="*/ 2 h 106"/>
                <a:gd name="T8" fmla="*/ 3 w 60"/>
                <a:gd name="T9" fmla="*/ 2 h 106"/>
                <a:gd name="T10" fmla="*/ 3 w 60"/>
                <a:gd name="T11" fmla="*/ 8 h 106"/>
                <a:gd name="T12" fmla="*/ 45 w 60"/>
                <a:gd name="T13" fmla="*/ 49 h 106"/>
                <a:gd name="T14" fmla="*/ 45 w 60"/>
                <a:gd name="T15" fmla="*/ 56 h 106"/>
                <a:gd name="T16" fmla="*/ 2 w 60"/>
                <a:gd name="T17" fmla="*/ 98 h 106"/>
                <a:gd name="T18" fmla="*/ 2 w 60"/>
                <a:gd name="T19" fmla="*/ 105 h 106"/>
                <a:gd name="T20" fmla="*/ 8 w 60"/>
                <a:gd name="T21" fmla="*/ 105 h 106"/>
                <a:gd name="T22" fmla="*/ 48 w 60"/>
                <a:gd name="T23" fmla="*/ 66 h 106"/>
                <a:gd name="T24" fmla="*/ 48 w 60"/>
                <a:gd name="T25" fmla="*/ 65 h 106"/>
                <a:gd name="T26" fmla="*/ 58 w 60"/>
                <a:gd name="T27" fmla="*/ 5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0" h="106">
                  <a:moveTo>
                    <a:pt x="58" y="56"/>
                  </a:moveTo>
                  <a:cubicBezTo>
                    <a:pt x="60" y="54"/>
                    <a:pt x="59" y="51"/>
                    <a:pt x="58" y="49"/>
                  </a:cubicBezTo>
                  <a:cubicBezTo>
                    <a:pt x="49" y="40"/>
                    <a:pt x="49" y="40"/>
                    <a:pt x="49" y="40"/>
                  </a:cubicBezTo>
                  <a:cubicBezTo>
                    <a:pt x="9" y="2"/>
                    <a:pt x="9" y="2"/>
                    <a:pt x="9" y="2"/>
                  </a:cubicBezTo>
                  <a:cubicBezTo>
                    <a:pt x="8" y="0"/>
                    <a:pt x="5" y="0"/>
                    <a:pt x="3" y="2"/>
                  </a:cubicBezTo>
                  <a:cubicBezTo>
                    <a:pt x="1" y="4"/>
                    <a:pt x="1" y="7"/>
                    <a:pt x="3" y="8"/>
                  </a:cubicBezTo>
                  <a:cubicBezTo>
                    <a:pt x="45" y="49"/>
                    <a:pt x="45" y="49"/>
                    <a:pt x="45" y="49"/>
                  </a:cubicBezTo>
                  <a:cubicBezTo>
                    <a:pt x="46" y="51"/>
                    <a:pt x="46" y="54"/>
                    <a:pt x="45" y="56"/>
                  </a:cubicBezTo>
                  <a:cubicBezTo>
                    <a:pt x="2" y="98"/>
                    <a:pt x="2" y="98"/>
                    <a:pt x="2" y="98"/>
                  </a:cubicBezTo>
                  <a:cubicBezTo>
                    <a:pt x="0" y="100"/>
                    <a:pt x="0" y="103"/>
                    <a:pt x="2" y="105"/>
                  </a:cubicBezTo>
                  <a:cubicBezTo>
                    <a:pt x="4" y="106"/>
                    <a:pt x="7" y="106"/>
                    <a:pt x="8" y="105"/>
                  </a:cubicBezTo>
                  <a:cubicBezTo>
                    <a:pt x="48" y="66"/>
                    <a:pt x="48" y="66"/>
                    <a:pt x="48" y="66"/>
                  </a:cubicBezTo>
                  <a:cubicBezTo>
                    <a:pt x="48" y="65"/>
                    <a:pt x="48" y="65"/>
                    <a:pt x="48" y="65"/>
                  </a:cubicBezTo>
                  <a:lnTo>
                    <a:pt x="58" y="56"/>
                  </a:lnTo>
                  <a:close/>
                </a:path>
              </a:pathLst>
            </a:custGeom>
            <a:solidFill>
              <a:srgbClr val="3999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2" name="Freeform 51"/>
            <p:cNvSpPr>
              <a:spLocks/>
            </p:cNvSpPr>
            <p:nvPr/>
          </p:nvSpPr>
          <p:spPr bwMode="auto">
            <a:xfrm>
              <a:off x="3927475" y="2887663"/>
              <a:ext cx="222250" cy="398463"/>
            </a:xfrm>
            <a:custGeom>
              <a:avLst/>
              <a:gdLst>
                <a:gd name="T0" fmla="*/ 1 w 59"/>
                <a:gd name="T1" fmla="*/ 56 h 106"/>
                <a:gd name="T2" fmla="*/ 1 w 59"/>
                <a:gd name="T3" fmla="*/ 49 h 106"/>
                <a:gd name="T4" fmla="*/ 10 w 59"/>
                <a:gd name="T5" fmla="*/ 40 h 106"/>
                <a:gd name="T6" fmla="*/ 50 w 59"/>
                <a:gd name="T7" fmla="*/ 2 h 106"/>
                <a:gd name="T8" fmla="*/ 56 w 59"/>
                <a:gd name="T9" fmla="*/ 2 h 106"/>
                <a:gd name="T10" fmla="*/ 56 w 59"/>
                <a:gd name="T11" fmla="*/ 8 h 106"/>
                <a:gd name="T12" fmla="*/ 16 w 59"/>
                <a:gd name="T13" fmla="*/ 49 h 106"/>
                <a:gd name="T14" fmla="*/ 16 w 59"/>
                <a:gd name="T15" fmla="*/ 56 h 106"/>
                <a:gd name="T16" fmla="*/ 57 w 59"/>
                <a:gd name="T17" fmla="*/ 98 h 106"/>
                <a:gd name="T18" fmla="*/ 57 w 59"/>
                <a:gd name="T19" fmla="*/ 105 h 106"/>
                <a:gd name="T20" fmla="*/ 51 w 59"/>
                <a:gd name="T21" fmla="*/ 105 h 106"/>
                <a:gd name="T22" fmla="*/ 11 w 59"/>
                <a:gd name="T23" fmla="*/ 66 h 106"/>
                <a:gd name="T24" fmla="*/ 10 w 59"/>
                <a:gd name="T25" fmla="*/ 66 h 106"/>
                <a:gd name="T26" fmla="*/ 1 w 59"/>
                <a:gd name="T27" fmla="*/ 5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9" h="106">
                  <a:moveTo>
                    <a:pt x="1" y="56"/>
                  </a:moveTo>
                  <a:cubicBezTo>
                    <a:pt x="0" y="54"/>
                    <a:pt x="0" y="51"/>
                    <a:pt x="1" y="49"/>
                  </a:cubicBezTo>
                  <a:cubicBezTo>
                    <a:pt x="10" y="40"/>
                    <a:pt x="10" y="40"/>
                    <a:pt x="10" y="40"/>
                  </a:cubicBezTo>
                  <a:cubicBezTo>
                    <a:pt x="50" y="2"/>
                    <a:pt x="50" y="2"/>
                    <a:pt x="50" y="2"/>
                  </a:cubicBezTo>
                  <a:cubicBezTo>
                    <a:pt x="52" y="0"/>
                    <a:pt x="54" y="0"/>
                    <a:pt x="56" y="2"/>
                  </a:cubicBezTo>
                  <a:cubicBezTo>
                    <a:pt x="58" y="4"/>
                    <a:pt x="59" y="7"/>
                    <a:pt x="56" y="8"/>
                  </a:cubicBezTo>
                  <a:cubicBezTo>
                    <a:pt x="16" y="49"/>
                    <a:pt x="16" y="49"/>
                    <a:pt x="16" y="49"/>
                  </a:cubicBezTo>
                  <a:cubicBezTo>
                    <a:pt x="14" y="51"/>
                    <a:pt x="14" y="54"/>
                    <a:pt x="16" y="56"/>
                  </a:cubicBezTo>
                  <a:cubicBezTo>
                    <a:pt x="57" y="98"/>
                    <a:pt x="57" y="98"/>
                    <a:pt x="57" y="98"/>
                  </a:cubicBezTo>
                  <a:cubicBezTo>
                    <a:pt x="59" y="100"/>
                    <a:pt x="59" y="103"/>
                    <a:pt x="57" y="105"/>
                  </a:cubicBezTo>
                  <a:cubicBezTo>
                    <a:pt x="55" y="106"/>
                    <a:pt x="52" y="106"/>
                    <a:pt x="51" y="105"/>
                  </a:cubicBezTo>
                  <a:cubicBezTo>
                    <a:pt x="11" y="66"/>
                    <a:pt x="11" y="66"/>
                    <a:pt x="11" y="66"/>
                  </a:cubicBezTo>
                  <a:cubicBezTo>
                    <a:pt x="10" y="66"/>
                    <a:pt x="10" y="66"/>
                    <a:pt x="10" y="66"/>
                  </a:cubicBezTo>
                  <a:lnTo>
                    <a:pt x="1" y="56"/>
                  </a:lnTo>
                  <a:close/>
                </a:path>
              </a:pathLst>
            </a:custGeom>
            <a:solidFill>
              <a:srgbClr val="3999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3" name="Freeform 52"/>
            <p:cNvSpPr>
              <a:spLocks/>
            </p:cNvSpPr>
            <p:nvPr/>
          </p:nvSpPr>
          <p:spPr bwMode="auto">
            <a:xfrm>
              <a:off x="4119563" y="2774950"/>
              <a:ext cx="327025" cy="635000"/>
            </a:xfrm>
            <a:custGeom>
              <a:avLst/>
              <a:gdLst>
                <a:gd name="T0" fmla="*/ 203 w 206"/>
                <a:gd name="T1" fmla="*/ 0 h 400"/>
                <a:gd name="T2" fmla="*/ 71 w 206"/>
                <a:gd name="T3" fmla="*/ 0 h 400"/>
                <a:gd name="T4" fmla="*/ 0 w 206"/>
                <a:gd name="T5" fmla="*/ 201 h 400"/>
                <a:gd name="T6" fmla="*/ 87 w 206"/>
                <a:gd name="T7" fmla="*/ 201 h 400"/>
                <a:gd name="T8" fmla="*/ 19 w 206"/>
                <a:gd name="T9" fmla="*/ 400 h 400"/>
                <a:gd name="T10" fmla="*/ 206 w 206"/>
                <a:gd name="T11" fmla="*/ 135 h 400"/>
                <a:gd name="T12" fmla="*/ 116 w 206"/>
                <a:gd name="T13" fmla="*/ 135 h 400"/>
                <a:gd name="T14" fmla="*/ 203 w 206"/>
                <a:gd name="T15" fmla="*/ 0 h 4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6" h="400">
                  <a:moveTo>
                    <a:pt x="203" y="0"/>
                  </a:moveTo>
                  <a:lnTo>
                    <a:pt x="71" y="0"/>
                  </a:lnTo>
                  <a:lnTo>
                    <a:pt x="0" y="201"/>
                  </a:lnTo>
                  <a:lnTo>
                    <a:pt x="87" y="201"/>
                  </a:lnTo>
                  <a:lnTo>
                    <a:pt x="19" y="400"/>
                  </a:lnTo>
                  <a:lnTo>
                    <a:pt x="206" y="135"/>
                  </a:lnTo>
                  <a:lnTo>
                    <a:pt x="116" y="135"/>
                  </a:lnTo>
                  <a:lnTo>
                    <a:pt x="203" y="0"/>
                  </a:lnTo>
                  <a:close/>
                </a:path>
              </a:pathLst>
            </a:custGeom>
            <a:solidFill>
              <a:srgbClr val="FCD1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4" name="Freeform 53"/>
            <p:cNvSpPr>
              <a:spLocks/>
            </p:cNvSpPr>
            <p:nvPr/>
          </p:nvSpPr>
          <p:spPr bwMode="auto">
            <a:xfrm>
              <a:off x="4119563" y="2774950"/>
              <a:ext cx="327025" cy="635000"/>
            </a:xfrm>
            <a:custGeom>
              <a:avLst/>
              <a:gdLst>
                <a:gd name="T0" fmla="*/ 203 w 206"/>
                <a:gd name="T1" fmla="*/ 0 h 400"/>
                <a:gd name="T2" fmla="*/ 71 w 206"/>
                <a:gd name="T3" fmla="*/ 0 h 400"/>
                <a:gd name="T4" fmla="*/ 0 w 206"/>
                <a:gd name="T5" fmla="*/ 201 h 400"/>
                <a:gd name="T6" fmla="*/ 87 w 206"/>
                <a:gd name="T7" fmla="*/ 201 h 400"/>
                <a:gd name="T8" fmla="*/ 19 w 206"/>
                <a:gd name="T9" fmla="*/ 400 h 400"/>
                <a:gd name="T10" fmla="*/ 206 w 206"/>
                <a:gd name="T11" fmla="*/ 135 h 400"/>
                <a:gd name="T12" fmla="*/ 116 w 206"/>
                <a:gd name="T13" fmla="*/ 135 h 400"/>
                <a:gd name="T14" fmla="*/ 203 w 206"/>
                <a:gd name="T15" fmla="*/ 0 h 4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6" h="400">
                  <a:moveTo>
                    <a:pt x="203" y="0"/>
                  </a:moveTo>
                  <a:lnTo>
                    <a:pt x="71" y="0"/>
                  </a:lnTo>
                  <a:lnTo>
                    <a:pt x="0" y="201"/>
                  </a:lnTo>
                  <a:lnTo>
                    <a:pt x="87" y="201"/>
                  </a:lnTo>
                  <a:lnTo>
                    <a:pt x="19" y="400"/>
                  </a:lnTo>
                  <a:lnTo>
                    <a:pt x="206" y="135"/>
                  </a:lnTo>
                  <a:lnTo>
                    <a:pt x="116" y="135"/>
                  </a:lnTo>
                  <a:lnTo>
                    <a:pt x="20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5" name="Freeform 54"/>
            <p:cNvSpPr>
              <a:spLocks/>
            </p:cNvSpPr>
            <p:nvPr/>
          </p:nvSpPr>
          <p:spPr bwMode="auto">
            <a:xfrm>
              <a:off x="4149725" y="2774950"/>
              <a:ext cx="296863" cy="635000"/>
            </a:xfrm>
            <a:custGeom>
              <a:avLst/>
              <a:gdLst>
                <a:gd name="T0" fmla="*/ 184 w 187"/>
                <a:gd name="T1" fmla="*/ 0 h 400"/>
                <a:gd name="T2" fmla="*/ 116 w 187"/>
                <a:gd name="T3" fmla="*/ 0 h 400"/>
                <a:gd name="T4" fmla="*/ 42 w 187"/>
                <a:gd name="T5" fmla="*/ 168 h 400"/>
                <a:gd name="T6" fmla="*/ 127 w 187"/>
                <a:gd name="T7" fmla="*/ 168 h 400"/>
                <a:gd name="T8" fmla="*/ 0 w 187"/>
                <a:gd name="T9" fmla="*/ 400 h 400"/>
                <a:gd name="T10" fmla="*/ 187 w 187"/>
                <a:gd name="T11" fmla="*/ 135 h 400"/>
                <a:gd name="T12" fmla="*/ 97 w 187"/>
                <a:gd name="T13" fmla="*/ 135 h 400"/>
                <a:gd name="T14" fmla="*/ 184 w 187"/>
                <a:gd name="T15" fmla="*/ 0 h 4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 h="400">
                  <a:moveTo>
                    <a:pt x="184" y="0"/>
                  </a:moveTo>
                  <a:lnTo>
                    <a:pt x="116" y="0"/>
                  </a:lnTo>
                  <a:lnTo>
                    <a:pt x="42" y="168"/>
                  </a:lnTo>
                  <a:lnTo>
                    <a:pt x="127" y="168"/>
                  </a:lnTo>
                  <a:lnTo>
                    <a:pt x="0" y="400"/>
                  </a:lnTo>
                  <a:lnTo>
                    <a:pt x="187" y="135"/>
                  </a:lnTo>
                  <a:lnTo>
                    <a:pt x="97" y="135"/>
                  </a:lnTo>
                  <a:lnTo>
                    <a:pt x="184" y="0"/>
                  </a:lnTo>
                  <a:close/>
                </a:path>
              </a:pathLst>
            </a:custGeom>
            <a:solidFill>
              <a:srgbClr val="FDBC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6" name="Freeform 55"/>
            <p:cNvSpPr>
              <a:spLocks/>
            </p:cNvSpPr>
            <p:nvPr/>
          </p:nvSpPr>
          <p:spPr bwMode="auto">
            <a:xfrm>
              <a:off x="4149725" y="2774950"/>
              <a:ext cx="296863" cy="635000"/>
            </a:xfrm>
            <a:custGeom>
              <a:avLst/>
              <a:gdLst>
                <a:gd name="T0" fmla="*/ 184 w 187"/>
                <a:gd name="T1" fmla="*/ 0 h 400"/>
                <a:gd name="T2" fmla="*/ 116 w 187"/>
                <a:gd name="T3" fmla="*/ 0 h 400"/>
                <a:gd name="T4" fmla="*/ 42 w 187"/>
                <a:gd name="T5" fmla="*/ 168 h 400"/>
                <a:gd name="T6" fmla="*/ 127 w 187"/>
                <a:gd name="T7" fmla="*/ 168 h 400"/>
                <a:gd name="T8" fmla="*/ 0 w 187"/>
                <a:gd name="T9" fmla="*/ 400 h 400"/>
                <a:gd name="T10" fmla="*/ 187 w 187"/>
                <a:gd name="T11" fmla="*/ 135 h 400"/>
                <a:gd name="T12" fmla="*/ 97 w 187"/>
                <a:gd name="T13" fmla="*/ 135 h 400"/>
                <a:gd name="T14" fmla="*/ 184 w 187"/>
                <a:gd name="T15" fmla="*/ 0 h 4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 h="400">
                  <a:moveTo>
                    <a:pt x="184" y="0"/>
                  </a:moveTo>
                  <a:lnTo>
                    <a:pt x="116" y="0"/>
                  </a:lnTo>
                  <a:lnTo>
                    <a:pt x="42" y="168"/>
                  </a:lnTo>
                  <a:lnTo>
                    <a:pt x="127" y="168"/>
                  </a:lnTo>
                  <a:lnTo>
                    <a:pt x="0" y="400"/>
                  </a:lnTo>
                  <a:lnTo>
                    <a:pt x="187" y="135"/>
                  </a:lnTo>
                  <a:lnTo>
                    <a:pt x="97" y="135"/>
                  </a:lnTo>
                  <a:lnTo>
                    <a:pt x="1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7" name="Rectangle 56"/>
            <p:cNvSpPr>
              <a:spLocks noChangeArrowheads="1"/>
            </p:cNvSpPr>
            <p:nvPr/>
          </p:nvSpPr>
          <p:spPr bwMode="auto">
            <a:xfrm>
              <a:off x="4854575" y="4475163"/>
              <a:ext cx="1984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a:ln>
                    <a:noFill/>
                  </a:ln>
                  <a:solidFill>
                    <a:srgbClr val="00ABEC"/>
                  </a:solidFill>
                  <a:effectLst/>
                  <a:uLnTx/>
                  <a:uFillTx/>
                  <a:latin typeface="Segoe UI Light" panose="020B0502040204020203" pitchFamily="34" charset="0"/>
                </a:rPr>
                <a:t>T</a:t>
              </a:r>
              <a:endParaRPr kumimoji="0" lang="en-US" altLang="en-US" sz="1800" b="0" i="0" u="none" strike="noStrike" kern="0" cap="none" spc="0" normalizeH="0" baseline="0" noProof="0">
                <a:ln>
                  <a:noFill/>
                </a:ln>
                <a:solidFill>
                  <a:schemeClr val="tx1"/>
                </a:solidFill>
                <a:effectLst/>
                <a:uLnTx/>
                <a:uFillTx/>
                <a:latin typeface="Arial" panose="020B0604020202020204" pitchFamily="34" charset="0"/>
              </a:endParaRPr>
            </a:p>
          </p:txBody>
        </p:sp>
        <p:sp>
          <p:nvSpPr>
            <p:cNvPr id="58" name="Rectangle 57"/>
            <p:cNvSpPr>
              <a:spLocks noChangeArrowheads="1"/>
            </p:cNvSpPr>
            <p:nvPr/>
          </p:nvSpPr>
          <p:spPr bwMode="auto">
            <a:xfrm>
              <a:off x="4922838" y="4475163"/>
              <a:ext cx="5969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a:ln>
                    <a:noFill/>
                  </a:ln>
                  <a:solidFill>
                    <a:srgbClr val="00ABEC"/>
                  </a:solidFill>
                  <a:effectLst/>
                  <a:uLnTx/>
                  <a:uFillTx/>
                  <a:latin typeface="Segoe UI Light" panose="020B0502040204020203" pitchFamily="34" charset="0"/>
                </a:rPr>
                <a:t>ransfo</a:t>
              </a:r>
              <a:endParaRPr kumimoji="0" lang="en-US" altLang="en-US" sz="1800" b="0" i="0" u="none" strike="noStrike" kern="0" cap="none" spc="0" normalizeH="0" baseline="0" noProof="0">
                <a:ln>
                  <a:noFill/>
                </a:ln>
                <a:solidFill>
                  <a:schemeClr val="tx1"/>
                </a:solidFill>
                <a:effectLst/>
                <a:uLnTx/>
                <a:uFillTx/>
                <a:latin typeface="Arial" panose="020B0604020202020204" pitchFamily="34" charset="0"/>
              </a:endParaRPr>
            </a:p>
          </p:txBody>
        </p:sp>
        <p:sp>
          <p:nvSpPr>
            <p:cNvPr id="59" name="Rectangle 58"/>
            <p:cNvSpPr>
              <a:spLocks noChangeArrowheads="1"/>
            </p:cNvSpPr>
            <p:nvPr/>
          </p:nvSpPr>
          <p:spPr bwMode="auto">
            <a:xfrm>
              <a:off x="5387975" y="4475163"/>
              <a:ext cx="165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a:ln>
                    <a:noFill/>
                  </a:ln>
                  <a:solidFill>
                    <a:srgbClr val="00ABEC"/>
                  </a:solidFill>
                  <a:effectLst/>
                  <a:uLnTx/>
                  <a:uFillTx/>
                  <a:latin typeface="Segoe UI Light" panose="020B0502040204020203" pitchFamily="34" charset="0"/>
                </a:rPr>
                <a:t>r</a:t>
              </a:r>
              <a:endParaRPr kumimoji="0" lang="en-US" altLang="en-US" sz="1800" b="0" i="0" u="none" strike="noStrike" kern="0" cap="none" spc="0" normalizeH="0" baseline="0" noProof="0">
                <a:ln>
                  <a:noFill/>
                </a:ln>
                <a:solidFill>
                  <a:schemeClr val="tx1"/>
                </a:solidFill>
                <a:effectLst/>
                <a:uLnTx/>
                <a:uFillTx/>
                <a:latin typeface="Arial" panose="020B0604020202020204" pitchFamily="34" charset="0"/>
              </a:endParaRPr>
            </a:p>
          </p:txBody>
        </p:sp>
        <p:sp>
          <p:nvSpPr>
            <p:cNvPr id="60" name="Rectangle 59"/>
            <p:cNvSpPr>
              <a:spLocks noChangeArrowheads="1"/>
            </p:cNvSpPr>
            <p:nvPr/>
          </p:nvSpPr>
          <p:spPr bwMode="auto">
            <a:xfrm>
              <a:off x="5448300" y="4475163"/>
              <a:ext cx="12652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a:ln>
                    <a:noFill/>
                  </a:ln>
                  <a:solidFill>
                    <a:srgbClr val="00ABEC"/>
                  </a:solidFill>
                  <a:effectLst/>
                  <a:uLnTx/>
                  <a:uFillTx/>
                  <a:latin typeface="Segoe UI Light" panose="020B0502040204020203" pitchFamily="34" charset="0"/>
                </a:rPr>
                <a:t>m CSV to data</a:t>
              </a:r>
              <a:endParaRPr kumimoji="0" lang="en-US" altLang="en-US" sz="1800" b="0" i="0" u="none" strike="noStrike" kern="0" cap="none" spc="0" normalizeH="0" baseline="0" noProof="0">
                <a:ln>
                  <a:noFill/>
                </a:ln>
                <a:solidFill>
                  <a:schemeClr val="tx1"/>
                </a:solidFill>
                <a:effectLst/>
                <a:uLnTx/>
                <a:uFillTx/>
                <a:latin typeface="Arial" panose="020B0604020202020204" pitchFamily="34" charset="0"/>
              </a:endParaRPr>
            </a:p>
          </p:txBody>
        </p:sp>
        <p:sp>
          <p:nvSpPr>
            <p:cNvPr id="61" name="Rectangle 60"/>
            <p:cNvSpPr>
              <a:spLocks noChangeArrowheads="1"/>
            </p:cNvSpPr>
            <p:nvPr/>
          </p:nvSpPr>
          <p:spPr bwMode="auto">
            <a:xfrm>
              <a:off x="6589713" y="4475163"/>
              <a:ext cx="165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a:ln>
                    <a:noFill/>
                  </a:ln>
                  <a:solidFill>
                    <a:srgbClr val="00ABEC"/>
                  </a:solidFill>
                  <a:effectLst/>
                  <a:uLnTx/>
                  <a:uFillTx/>
                  <a:latin typeface="Segoe UI Light" panose="020B0502040204020203" pitchFamily="34" charset="0"/>
                </a:rPr>
                <a:t>r</a:t>
              </a:r>
              <a:endParaRPr kumimoji="0" lang="en-US" altLang="en-US" sz="1800" b="0" i="0" u="none" strike="noStrike" kern="0" cap="none" spc="0" normalizeH="0" baseline="0" noProof="0">
                <a:ln>
                  <a:noFill/>
                </a:ln>
                <a:solidFill>
                  <a:schemeClr val="tx1"/>
                </a:solidFill>
                <a:effectLst/>
                <a:uLnTx/>
                <a:uFillTx/>
                <a:latin typeface="Arial" panose="020B0604020202020204" pitchFamily="34" charset="0"/>
              </a:endParaRPr>
            </a:p>
          </p:txBody>
        </p:sp>
        <p:sp>
          <p:nvSpPr>
            <p:cNvPr id="62" name="Rectangle 61"/>
            <p:cNvSpPr>
              <a:spLocks noChangeArrowheads="1"/>
            </p:cNvSpPr>
            <p:nvPr/>
          </p:nvSpPr>
          <p:spPr bwMode="auto">
            <a:xfrm>
              <a:off x="6646863" y="4475163"/>
              <a:ext cx="4127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a:ln>
                    <a:noFill/>
                  </a:ln>
                  <a:solidFill>
                    <a:srgbClr val="00ABEC"/>
                  </a:solidFill>
                  <a:effectLst/>
                  <a:uLnTx/>
                  <a:uFillTx/>
                  <a:latin typeface="Segoe UI Light" panose="020B0502040204020203" pitchFamily="34" charset="0"/>
                </a:rPr>
                <a:t>ows</a:t>
              </a:r>
              <a:endParaRPr kumimoji="0" lang="en-US" altLang="en-US" sz="1800" b="0" i="0" u="none" strike="noStrike" kern="0" cap="none" spc="0" normalizeH="0" baseline="0" noProof="0">
                <a:ln>
                  <a:noFill/>
                </a:ln>
                <a:solidFill>
                  <a:schemeClr val="tx1"/>
                </a:solidFill>
                <a:effectLst/>
                <a:uLnTx/>
                <a:uFillTx/>
                <a:latin typeface="Arial" panose="020B0604020202020204" pitchFamily="34" charset="0"/>
              </a:endParaRPr>
            </a:p>
          </p:txBody>
        </p:sp>
        <p:sp>
          <p:nvSpPr>
            <p:cNvPr id="63" name="Freeform 62"/>
            <p:cNvSpPr>
              <a:spLocks noEditPoints="1"/>
            </p:cNvSpPr>
            <p:nvPr/>
          </p:nvSpPr>
          <p:spPr bwMode="auto">
            <a:xfrm>
              <a:off x="3949700" y="2759075"/>
              <a:ext cx="3890963" cy="1655763"/>
            </a:xfrm>
            <a:custGeom>
              <a:avLst/>
              <a:gdLst>
                <a:gd name="T0" fmla="*/ 183 w 1036"/>
                <a:gd name="T1" fmla="*/ 10 h 440"/>
                <a:gd name="T2" fmla="*/ 213 w 1036"/>
                <a:gd name="T3" fmla="*/ 0 h 440"/>
                <a:gd name="T4" fmla="*/ 251 w 1036"/>
                <a:gd name="T5" fmla="*/ 0 h 440"/>
                <a:gd name="T6" fmla="*/ 296 w 1036"/>
                <a:gd name="T7" fmla="*/ 8 h 440"/>
                <a:gd name="T8" fmla="*/ 327 w 1036"/>
                <a:gd name="T9" fmla="*/ 8 h 440"/>
                <a:gd name="T10" fmla="*/ 372 w 1036"/>
                <a:gd name="T11" fmla="*/ 0 h 440"/>
                <a:gd name="T12" fmla="*/ 433 w 1036"/>
                <a:gd name="T13" fmla="*/ 0 h 440"/>
                <a:gd name="T14" fmla="*/ 456 w 1036"/>
                <a:gd name="T15" fmla="*/ 0 h 440"/>
                <a:gd name="T16" fmla="*/ 502 w 1036"/>
                <a:gd name="T17" fmla="*/ 8 h 440"/>
                <a:gd name="T18" fmla="*/ 532 w 1036"/>
                <a:gd name="T19" fmla="*/ 8 h 440"/>
                <a:gd name="T20" fmla="*/ 578 w 1036"/>
                <a:gd name="T21" fmla="*/ 0 h 440"/>
                <a:gd name="T22" fmla="*/ 639 w 1036"/>
                <a:gd name="T23" fmla="*/ 0 h 440"/>
                <a:gd name="T24" fmla="*/ 662 w 1036"/>
                <a:gd name="T25" fmla="*/ 0 h 440"/>
                <a:gd name="T26" fmla="*/ 707 w 1036"/>
                <a:gd name="T27" fmla="*/ 8 h 440"/>
                <a:gd name="T28" fmla="*/ 738 w 1036"/>
                <a:gd name="T29" fmla="*/ 8 h 440"/>
                <a:gd name="T30" fmla="*/ 783 w 1036"/>
                <a:gd name="T31" fmla="*/ 0 h 440"/>
                <a:gd name="T32" fmla="*/ 845 w 1036"/>
                <a:gd name="T33" fmla="*/ 1 h 440"/>
                <a:gd name="T34" fmla="*/ 867 w 1036"/>
                <a:gd name="T35" fmla="*/ 5 h 440"/>
                <a:gd name="T36" fmla="*/ 908 w 1036"/>
                <a:gd name="T37" fmla="*/ 27 h 440"/>
                <a:gd name="T38" fmla="*/ 934 w 1036"/>
                <a:gd name="T39" fmla="*/ 41 h 440"/>
                <a:gd name="T40" fmla="*/ 974 w 1036"/>
                <a:gd name="T41" fmla="*/ 64 h 440"/>
                <a:gd name="T42" fmla="*/ 1011 w 1036"/>
                <a:gd name="T43" fmla="*/ 114 h 440"/>
                <a:gd name="T44" fmla="*/ 1021 w 1036"/>
                <a:gd name="T45" fmla="*/ 135 h 440"/>
                <a:gd name="T46" fmla="*/ 1025 w 1036"/>
                <a:gd name="T47" fmla="*/ 181 h 440"/>
                <a:gd name="T48" fmla="*/ 1036 w 1036"/>
                <a:gd name="T49" fmla="*/ 211 h 440"/>
                <a:gd name="T50" fmla="*/ 1035 w 1036"/>
                <a:gd name="T51" fmla="*/ 249 h 440"/>
                <a:gd name="T52" fmla="*/ 1017 w 1036"/>
                <a:gd name="T53" fmla="*/ 292 h 440"/>
                <a:gd name="T54" fmla="*/ 1006 w 1036"/>
                <a:gd name="T55" fmla="*/ 319 h 440"/>
                <a:gd name="T56" fmla="*/ 987 w 1036"/>
                <a:gd name="T57" fmla="*/ 362 h 440"/>
                <a:gd name="T58" fmla="*/ 941 w 1036"/>
                <a:gd name="T59" fmla="*/ 403 h 440"/>
                <a:gd name="T60" fmla="*/ 921 w 1036"/>
                <a:gd name="T61" fmla="*/ 415 h 440"/>
                <a:gd name="T62" fmla="*/ 876 w 1036"/>
                <a:gd name="T63" fmla="*/ 425 h 440"/>
                <a:gd name="T64" fmla="*/ 847 w 1036"/>
                <a:gd name="T65" fmla="*/ 431 h 440"/>
                <a:gd name="T66" fmla="*/ 809 w 1036"/>
                <a:gd name="T67" fmla="*/ 440 h 440"/>
                <a:gd name="T68" fmla="*/ 764 w 1036"/>
                <a:gd name="T69" fmla="*/ 432 h 440"/>
                <a:gd name="T70" fmla="*/ 733 w 1036"/>
                <a:gd name="T71" fmla="*/ 432 h 440"/>
                <a:gd name="T72" fmla="*/ 688 w 1036"/>
                <a:gd name="T73" fmla="*/ 440 h 440"/>
                <a:gd name="T74" fmla="*/ 627 w 1036"/>
                <a:gd name="T75" fmla="*/ 440 h 440"/>
                <a:gd name="T76" fmla="*/ 604 w 1036"/>
                <a:gd name="T77" fmla="*/ 440 h 440"/>
                <a:gd name="T78" fmla="*/ 558 w 1036"/>
                <a:gd name="T79" fmla="*/ 432 h 440"/>
                <a:gd name="T80" fmla="*/ 528 w 1036"/>
                <a:gd name="T81" fmla="*/ 432 h 440"/>
                <a:gd name="T82" fmla="*/ 482 w 1036"/>
                <a:gd name="T83" fmla="*/ 440 h 440"/>
                <a:gd name="T84" fmla="*/ 421 w 1036"/>
                <a:gd name="T85" fmla="*/ 440 h 440"/>
                <a:gd name="T86" fmla="*/ 399 w 1036"/>
                <a:gd name="T87" fmla="*/ 440 h 440"/>
                <a:gd name="T88" fmla="*/ 353 w 1036"/>
                <a:gd name="T89" fmla="*/ 432 h 440"/>
                <a:gd name="T90" fmla="*/ 322 w 1036"/>
                <a:gd name="T91" fmla="*/ 432 h 440"/>
                <a:gd name="T92" fmla="*/ 277 w 1036"/>
                <a:gd name="T93" fmla="*/ 440 h 440"/>
                <a:gd name="T94" fmla="*/ 216 w 1036"/>
                <a:gd name="T95" fmla="*/ 440 h 440"/>
                <a:gd name="T96" fmla="*/ 193 w 1036"/>
                <a:gd name="T97" fmla="*/ 439 h 440"/>
                <a:gd name="T98" fmla="*/ 150 w 1036"/>
                <a:gd name="T99" fmla="*/ 422 h 440"/>
                <a:gd name="T100" fmla="*/ 122 w 1036"/>
                <a:gd name="T101" fmla="*/ 410 h 440"/>
                <a:gd name="T102" fmla="*/ 80 w 1036"/>
                <a:gd name="T103" fmla="*/ 392 h 440"/>
                <a:gd name="T104" fmla="*/ 38 w 1036"/>
                <a:gd name="T105" fmla="*/ 347 h 440"/>
                <a:gd name="T106" fmla="*/ 26 w 1036"/>
                <a:gd name="T107" fmla="*/ 327 h 440"/>
                <a:gd name="T108" fmla="*/ 16 w 1036"/>
                <a:gd name="T109" fmla="*/ 282 h 440"/>
                <a:gd name="T110" fmla="*/ 10 w 1036"/>
                <a:gd name="T111" fmla="*/ 253 h 440"/>
                <a:gd name="T112" fmla="*/ 0 w 1036"/>
                <a:gd name="T113" fmla="*/ 215 h 440"/>
                <a:gd name="T114" fmla="*/ 13 w 1036"/>
                <a:gd name="T115" fmla="*/ 171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36" h="440">
                  <a:moveTo>
                    <a:pt x="159" y="7"/>
                  </a:moveTo>
                  <a:cubicBezTo>
                    <a:pt x="156" y="8"/>
                    <a:pt x="152" y="9"/>
                    <a:pt x="149" y="10"/>
                  </a:cubicBezTo>
                  <a:cubicBezTo>
                    <a:pt x="151" y="18"/>
                    <a:pt x="151" y="18"/>
                    <a:pt x="151" y="18"/>
                  </a:cubicBezTo>
                  <a:cubicBezTo>
                    <a:pt x="154" y="17"/>
                    <a:pt x="158" y="16"/>
                    <a:pt x="161" y="15"/>
                  </a:cubicBezTo>
                  <a:cubicBezTo>
                    <a:pt x="159" y="7"/>
                    <a:pt x="159" y="7"/>
                    <a:pt x="159" y="7"/>
                  </a:cubicBezTo>
                  <a:close/>
                  <a:moveTo>
                    <a:pt x="182" y="3"/>
                  </a:moveTo>
                  <a:cubicBezTo>
                    <a:pt x="177" y="3"/>
                    <a:pt x="172" y="4"/>
                    <a:pt x="167" y="6"/>
                  </a:cubicBezTo>
                  <a:cubicBezTo>
                    <a:pt x="168" y="13"/>
                    <a:pt x="168" y="13"/>
                    <a:pt x="168" y="13"/>
                  </a:cubicBezTo>
                  <a:cubicBezTo>
                    <a:pt x="173" y="12"/>
                    <a:pt x="178" y="11"/>
                    <a:pt x="183" y="10"/>
                  </a:cubicBezTo>
                  <a:cubicBezTo>
                    <a:pt x="182" y="3"/>
                    <a:pt x="182" y="3"/>
                    <a:pt x="182" y="3"/>
                  </a:cubicBezTo>
                  <a:close/>
                  <a:moveTo>
                    <a:pt x="205" y="0"/>
                  </a:moveTo>
                  <a:cubicBezTo>
                    <a:pt x="200" y="1"/>
                    <a:pt x="195" y="1"/>
                    <a:pt x="189" y="2"/>
                  </a:cubicBezTo>
                  <a:cubicBezTo>
                    <a:pt x="190" y="9"/>
                    <a:pt x="190" y="9"/>
                    <a:pt x="190" y="9"/>
                  </a:cubicBezTo>
                  <a:cubicBezTo>
                    <a:pt x="195" y="9"/>
                    <a:pt x="200" y="8"/>
                    <a:pt x="205" y="8"/>
                  </a:cubicBezTo>
                  <a:lnTo>
                    <a:pt x="205" y="0"/>
                  </a:lnTo>
                  <a:close/>
                  <a:moveTo>
                    <a:pt x="228" y="0"/>
                  </a:moveTo>
                  <a:cubicBezTo>
                    <a:pt x="214" y="0"/>
                    <a:pt x="214" y="0"/>
                    <a:pt x="214" y="0"/>
                  </a:cubicBezTo>
                  <a:cubicBezTo>
                    <a:pt x="214" y="0"/>
                    <a:pt x="213" y="0"/>
                    <a:pt x="213" y="0"/>
                  </a:cubicBezTo>
                  <a:cubicBezTo>
                    <a:pt x="213" y="8"/>
                    <a:pt x="213" y="8"/>
                    <a:pt x="213" y="8"/>
                  </a:cubicBezTo>
                  <a:cubicBezTo>
                    <a:pt x="213" y="8"/>
                    <a:pt x="214" y="8"/>
                    <a:pt x="214" y="8"/>
                  </a:cubicBezTo>
                  <a:cubicBezTo>
                    <a:pt x="228" y="8"/>
                    <a:pt x="228" y="8"/>
                    <a:pt x="228" y="8"/>
                  </a:cubicBezTo>
                  <a:cubicBezTo>
                    <a:pt x="228" y="0"/>
                    <a:pt x="228" y="0"/>
                    <a:pt x="228" y="0"/>
                  </a:cubicBezTo>
                  <a:close/>
                  <a:moveTo>
                    <a:pt x="251" y="0"/>
                  </a:moveTo>
                  <a:cubicBezTo>
                    <a:pt x="235" y="0"/>
                    <a:pt x="235" y="0"/>
                    <a:pt x="235" y="0"/>
                  </a:cubicBezTo>
                  <a:cubicBezTo>
                    <a:pt x="235" y="8"/>
                    <a:pt x="235" y="8"/>
                    <a:pt x="235" y="8"/>
                  </a:cubicBezTo>
                  <a:cubicBezTo>
                    <a:pt x="251" y="8"/>
                    <a:pt x="251" y="8"/>
                    <a:pt x="251" y="8"/>
                  </a:cubicBezTo>
                  <a:lnTo>
                    <a:pt x="251" y="0"/>
                  </a:lnTo>
                  <a:close/>
                  <a:moveTo>
                    <a:pt x="274" y="0"/>
                  </a:moveTo>
                  <a:cubicBezTo>
                    <a:pt x="258" y="0"/>
                    <a:pt x="258" y="0"/>
                    <a:pt x="258" y="0"/>
                  </a:cubicBezTo>
                  <a:cubicBezTo>
                    <a:pt x="258" y="8"/>
                    <a:pt x="258" y="8"/>
                    <a:pt x="258" y="8"/>
                  </a:cubicBezTo>
                  <a:cubicBezTo>
                    <a:pt x="274" y="8"/>
                    <a:pt x="274" y="8"/>
                    <a:pt x="274" y="8"/>
                  </a:cubicBezTo>
                  <a:lnTo>
                    <a:pt x="274" y="0"/>
                  </a:lnTo>
                  <a:close/>
                  <a:moveTo>
                    <a:pt x="296" y="0"/>
                  </a:moveTo>
                  <a:cubicBezTo>
                    <a:pt x="281" y="0"/>
                    <a:pt x="281" y="0"/>
                    <a:pt x="281" y="0"/>
                  </a:cubicBezTo>
                  <a:cubicBezTo>
                    <a:pt x="281" y="8"/>
                    <a:pt x="281" y="8"/>
                    <a:pt x="281" y="8"/>
                  </a:cubicBezTo>
                  <a:cubicBezTo>
                    <a:pt x="296" y="8"/>
                    <a:pt x="296" y="8"/>
                    <a:pt x="296" y="8"/>
                  </a:cubicBezTo>
                  <a:lnTo>
                    <a:pt x="296" y="0"/>
                  </a:lnTo>
                  <a:close/>
                  <a:moveTo>
                    <a:pt x="319" y="0"/>
                  </a:moveTo>
                  <a:cubicBezTo>
                    <a:pt x="304" y="0"/>
                    <a:pt x="304" y="0"/>
                    <a:pt x="304" y="0"/>
                  </a:cubicBezTo>
                  <a:cubicBezTo>
                    <a:pt x="304" y="8"/>
                    <a:pt x="304" y="8"/>
                    <a:pt x="304" y="8"/>
                  </a:cubicBezTo>
                  <a:cubicBezTo>
                    <a:pt x="319" y="8"/>
                    <a:pt x="319" y="8"/>
                    <a:pt x="319" y="8"/>
                  </a:cubicBezTo>
                  <a:lnTo>
                    <a:pt x="319" y="0"/>
                  </a:lnTo>
                  <a:close/>
                  <a:moveTo>
                    <a:pt x="342" y="0"/>
                  </a:moveTo>
                  <a:cubicBezTo>
                    <a:pt x="327" y="0"/>
                    <a:pt x="327" y="0"/>
                    <a:pt x="327" y="0"/>
                  </a:cubicBezTo>
                  <a:cubicBezTo>
                    <a:pt x="327" y="8"/>
                    <a:pt x="327" y="8"/>
                    <a:pt x="327" y="8"/>
                  </a:cubicBezTo>
                  <a:cubicBezTo>
                    <a:pt x="342" y="8"/>
                    <a:pt x="342" y="8"/>
                    <a:pt x="342" y="8"/>
                  </a:cubicBezTo>
                  <a:lnTo>
                    <a:pt x="342" y="0"/>
                  </a:lnTo>
                  <a:close/>
                  <a:moveTo>
                    <a:pt x="365" y="0"/>
                  </a:moveTo>
                  <a:cubicBezTo>
                    <a:pt x="350" y="0"/>
                    <a:pt x="350" y="0"/>
                    <a:pt x="350" y="0"/>
                  </a:cubicBezTo>
                  <a:cubicBezTo>
                    <a:pt x="350" y="8"/>
                    <a:pt x="350" y="8"/>
                    <a:pt x="350" y="8"/>
                  </a:cubicBezTo>
                  <a:cubicBezTo>
                    <a:pt x="365" y="8"/>
                    <a:pt x="365" y="8"/>
                    <a:pt x="365" y="8"/>
                  </a:cubicBezTo>
                  <a:lnTo>
                    <a:pt x="365" y="0"/>
                  </a:lnTo>
                  <a:close/>
                  <a:moveTo>
                    <a:pt x="388" y="0"/>
                  </a:moveTo>
                  <a:cubicBezTo>
                    <a:pt x="372" y="0"/>
                    <a:pt x="372" y="0"/>
                    <a:pt x="372" y="0"/>
                  </a:cubicBezTo>
                  <a:cubicBezTo>
                    <a:pt x="372" y="8"/>
                    <a:pt x="372" y="8"/>
                    <a:pt x="372" y="8"/>
                  </a:cubicBezTo>
                  <a:cubicBezTo>
                    <a:pt x="388" y="8"/>
                    <a:pt x="388" y="8"/>
                    <a:pt x="388" y="8"/>
                  </a:cubicBezTo>
                  <a:lnTo>
                    <a:pt x="388" y="0"/>
                  </a:lnTo>
                  <a:close/>
                  <a:moveTo>
                    <a:pt x="410" y="0"/>
                  </a:moveTo>
                  <a:cubicBezTo>
                    <a:pt x="395" y="0"/>
                    <a:pt x="395" y="0"/>
                    <a:pt x="395" y="0"/>
                  </a:cubicBezTo>
                  <a:cubicBezTo>
                    <a:pt x="395" y="8"/>
                    <a:pt x="395" y="8"/>
                    <a:pt x="395" y="8"/>
                  </a:cubicBezTo>
                  <a:cubicBezTo>
                    <a:pt x="410" y="8"/>
                    <a:pt x="410" y="8"/>
                    <a:pt x="410" y="8"/>
                  </a:cubicBezTo>
                  <a:lnTo>
                    <a:pt x="410" y="0"/>
                  </a:lnTo>
                  <a:close/>
                  <a:moveTo>
                    <a:pt x="433" y="0"/>
                  </a:moveTo>
                  <a:cubicBezTo>
                    <a:pt x="418" y="0"/>
                    <a:pt x="418" y="0"/>
                    <a:pt x="418" y="0"/>
                  </a:cubicBezTo>
                  <a:cubicBezTo>
                    <a:pt x="418" y="8"/>
                    <a:pt x="418" y="8"/>
                    <a:pt x="418" y="8"/>
                  </a:cubicBezTo>
                  <a:cubicBezTo>
                    <a:pt x="433" y="8"/>
                    <a:pt x="433" y="8"/>
                    <a:pt x="433" y="8"/>
                  </a:cubicBezTo>
                  <a:lnTo>
                    <a:pt x="433" y="0"/>
                  </a:lnTo>
                  <a:close/>
                  <a:moveTo>
                    <a:pt x="456" y="0"/>
                  </a:moveTo>
                  <a:cubicBezTo>
                    <a:pt x="441" y="0"/>
                    <a:pt x="441" y="0"/>
                    <a:pt x="441" y="0"/>
                  </a:cubicBezTo>
                  <a:cubicBezTo>
                    <a:pt x="441" y="8"/>
                    <a:pt x="441" y="8"/>
                    <a:pt x="441" y="8"/>
                  </a:cubicBezTo>
                  <a:cubicBezTo>
                    <a:pt x="456" y="8"/>
                    <a:pt x="456" y="8"/>
                    <a:pt x="456" y="8"/>
                  </a:cubicBezTo>
                  <a:lnTo>
                    <a:pt x="456" y="0"/>
                  </a:lnTo>
                  <a:close/>
                  <a:moveTo>
                    <a:pt x="479" y="0"/>
                  </a:moveTo>
                  <a:cubicBezTo>
                    <a:pt x="464" y="0"/>
                    <a:pt x="464" y="0"/>
                    <a:pt x="464" y="0"/>
                  </a:cubicBezTo>
                  <a:cubicBezTo>
                    <a:pt x="464" y="8"/>
                    <a:pt x="464" y="8"/>
                    <a:pt x="464" y="8"/>
                  </a:cubicBezTo>
                  <a:cubicBezTo>
                    <a:pt x="479" y="8"/>
                    <a:pt x="479" y="8"/>
                    <a:pt x="479" y="8"/>
                  </a:cubicBezTo>
                  <a:lnTo>
                    <a:pt x="479" y="0"/>
                  </a:lnTo>
                  <a:close/>
                  <a:moveTo>
                    <a:pt x="502" y="0"/>
                  </a:moveTo>
                  <a:cubicBezTo>
                    <a:pt x="487" y="0"/>
                    <a:pt x="487" y="0"/>
                    <a:pt x="487" y="0"/>
                  </a:cubicBezTo>
                  <a:cubicBezTo>
                    <a:pt x="487" y="8"/>
                    <a:pt x="487" y="8"/>
                    <a:pt x="487" y="8"/>
                  </a:cubicBezTo>
                  <a:cubicBezTo>
                    <a:pt x="502" y="8"/>
                    <a:pt x="502" y="8"/>
                    <a:pt x="502" y="8"/>
                  </a:cubicBezTo>
                  <a:lnTo>
                    <a:pt x="502" y="0"/>
                  </a:lnTo>
                  <a:close/>
                  <a:moveTo>
                    <a:pt x="525" y="0"/>
                  </a:moveTo>
                  <a:cubicBezTo>
                    <a:pt x="509" y="0"/>
                    <a:pt x="509" y="0"/>
                    <a:pt x="509" y="0"/>
                  </a:cubicBezTo>
                  <a:cubicBezTo>
                    <a:pt x="509" y="8"/>
                    <a:pt x="509" y="8"/>
                    <a:pt x="509" y="8"/>
                  </a:cubicBezTo>
                  <a:cubicBezTo>
                    <a:pt x="525" y="8"/>
                    <a:pt x="525" y="8"/>
                    <a:pt x="525" y="8"/>
                  </a:cubicBezTo>
                  <a:lnTo>
                    <a:pt x="525" y="0"/>
                  </a:lnTo>
                  <a:close/>
                  <a:moveTo>
                    <a:pt x="547" y="0"/>
                  </a:moveTo>
                  <a:cubicBezTo>
                    <a:pt x="532" y="0"/>
                    <a:pt x="532" y="0"/>
                    <a:pt x="532" y="0"/>
                  </a:cubicBezTo>
                  <a:cubicBezTo>
                    <a:pt x="532" y="8"/>
                    <a:pt x="532" y="8"/>
                    <a:pt x="532" y="8"/>
                  </a:cubicBezTo>
                  <a:cubicBezTo>
                    <a:pt x="547" y="8"/>
                    <a:pt x="547" y="8"/>
                    <a:pt x="547" y="8"/>
                  </a:cubicBezTo>
                  <a:lnTo>
                    <a:pt x="547" y="0"/>
                  </a:lnTo>
                  <a:close/>
                  <a:moveTo>
                    <a:pt x="570" y="0"/>
                  </a:moveTo>
                  <a:cubicBezTo>
                    <a:pt x="555" y="0"/>
                    <a:pt x="555" y="0"/>
                    <a:pt x="555" y="0"/>
                  </a:cubicBezTo>
                  <a:cubicBezTo>
                    <a:pt x="555" y="8"/>
                    <a:pt x="555" y="8"/>
                    <a:pt x="555" y="8"/>
                  </a:cubicBezTo>
                  <a:cubicBezTo>
                    <a:pt x="570" y="8"/>
                    <a:pt x="570" y="8"/>
                    <a:pt x="570" y="8"/>
                  </a:cubicBezTo>
                  <a:lnTo>
                    <a:pt x="570" y="0"/>
                  </a:lnTo>
                  <a:close/>
                  <a:moveTo>
                    <a:pt x="593" y="0"/>
                  </a:moveTo>
                  <a:cubicBezTo>
                    <a:pt x="578" y="0"/>
                    <a:pt x="578" y="0"/>
                    <a:pt x="578" y="0"/>
                  </a:cubicBezTo>
                  <a:cubicBezTo>
                    <a:pt x="578" y="8"/>
                    <a:pt x="578" y="8"/>
                    <a:pt x="578" y="8"/>
                  </a:cubicBezTo>
                  <a:cubicBezTo>
                    <a:pt x="593" y="8"/>
                    <a:pt x="593" y="8"/>
                    <a:pt x="593" y="8"/>
                  </a:cubicBezTo>
                  <a:lnTo>
                    <a:pt x="593" y="0"/>
                  </a:lnTo>
                  <a:close/>
                  <a:moveTo>
                    <a:pt x="616" y="0"/>
                  </a:moveTo>
                  <a:cubicBezTo>
                    <a:pt x="601" y="0"/>
                    <a:pt x="601" y="0"/>
                    <a:pt x="601" y="0"/>
                  </a:cubicBezTo>
                  <a:cubicBezTo>
                    <a:pt x="601" y="8"/>
                    <a:pt x="601" y="8"/>
                    <a:pt x="601" y="8"/>
                  </a:cubicBezTo>
                  <a:cubicBezTo>
                    <a:pt x="616" y="8"/>
                    <a:pt x="616" y="8"/>
                    <a:pt x="616" y="8"/>
                  </a:cubicBezTo>
                  <a:lnTo>
                    <a:pt x="616" y="0"/>
                  </a:lnTo>
                  <a:close/>
                  <a:moveTo>
                    <a:pt x="639" y="0"/>
                  </a:moveTo>
                  <a:cubicBezTo>
                    <a:pt x="624" y="0"/>
                    <a:pt x="624" y="0"/>
                    <a:pt x="624" y="0"/>
                  </a:cubicBezTo>
                  <a:cubicBezTo>
                    <a:pt x="624" y="8"/>
                    <a:pt x="624" y="8"/>
                    <a:pt x="624" y="8"/>
                  </a:cubicBezTo>
                  <a:cubicBezTo>
                    <a:pt x="639" y="8"/>
                    <a:pt x="639" y="8"/>
                    <a:pt x="639" y="8"/>
                  </a:cubicBezTo>
                  <a:lnTo>
                    <a:pt x="639" y="0"/>
                  </a:lnTo>
                  <a:close/>
                  <a:moveTo>
                    <a:pt x="662" y="0"/>
                  </a:moveTo>
                  <a:cubicBezTo>
                    <a:pt x="646" y="0"/>
                    <a:pt x="646" y="0"/>
                    <a:pt x="646" y="0"/>
                  </a:cubicBezTo>
                  <a:cubicBezTo>
                    <a:pt x="646" y="8"/>
                    <a:pt x="646" y="8"/>
                    <a:pt x="646" y="8"/>
                  </a:cubicBezTo>
                  <a:cubicBezTo>
                    <a:pt x="662" y="8"/>
                    <a:pt x="662" y="8"/>
                    <a:pt x="662" y="8"/>
                  </a:cubicBezTo>
                  <a:lnTo>
                    <a:pt x="662" y="0"/>
                  </a:lnTo>
                  <a:close/>
                  <a:moveTo>
                    <a:pt x="684" y="0"/>
                  </a:moveTo>
                  <a:cubicBezTo>
                    <a:pt x="669" y="0"/>
                    <a:pt x="669" y="0"/>
                    <a:pt x="669" y="0"/>
                  </a:cubicBezTo>
                  <a:cubicBezTo>
                    <a:pt x="669" y="8"/>
                    <a:pt x="669" y="8"/>
                    <a:pt x="669" y="8"/>
                  </a:cubicBezTo>
                  <a:cubicBezTo>
                    <a:pt x="684" y="8"/>
                    <a:pt x="684" y="8"/>
                    <a:pt x="684" y="8"/>
                  </a:cubicBezTo>
                  <a:lnTo>
                    <a:pt x="684" y="0"/>
                  </a:lnTo>
                  <a:close/>
                  <a:moveTo>
                    <a:pt x="707" y="0"/>
                  </a:moveTo>
                  <a:cubicBezTo>
                    <a:pt x="692" y="0"/>
                    <a:pt x="692" y="0"/>
                    <a:pt x="692" y="0"/>
                  </a:cubicBezTo>
                  <a:cubicBezTo>
                    <a:pt x="692" y="8"/>
                    <a:pt x="692" y="8"/>
                    <a:pt x="692" y="8"/>
                  </a:cubicBezTo>
                  <a:cubicBezTo>
                    <a:pt x="707" y="8"/>
                    <a:pt x="707" y="8"/>
                    <a:pt x="707" y="8"/>
                  </a:cubicBezTo>
                  <a:lnTo>
                    <a:pt x="707" y="0"/>
                  </a:lnTo>
                  <a:close/>
                  <a:moveTo>
                    <a:pt x="730" y="0"/>
                  </a:moveTo>
                  <a:cubicBezTo>
                    <a:pt x="715" y="0"/>
                    <a:pt x="715" y="0"/>
                    <a:pt x="715" y="0"/>
                  </a:cubicBezTo>
                  <a:cubicBezTo>
                    <a:pt x="715" y="8"/>
                    <a:pt x="715" y="8"/>
                    <a:pt x="715" y="8"/>
                  </a:cubicBezTo>
                  <a:cubicBezTo>
                    <a:pt x="730" y="8"/>
                    <a:pt x="730" y="8"/>
                    <a:pt x="730" y="8"/>
                  </a:cubicBezTo>
                  <a:lnTo>
                    <a:pt x="730" y="0"/>
                  </a:lnTo>
                  <a:close/>
                  <a:moveTo>
                    <a:pt x="753" y="0"/>
                  </a:moveTo>
                  <a:cubicBezTo>
                    <a:pt x="738" y="0"/>
                    <a:pt x="738" y="0"/>
                    <a:pt x="738" y="0"/>
                  </a:cubicBezTo>
                  <a:cubicBezTo>
                    <a:pt x="738" y="8"/>
                    <a:pt x="738" y="8"/>
                    <a:pt x="738" y="8"/>
                  </a:cubicBezTo>
                  <a:cubicBezTo>
                    <a:pt x="753" y="8"/>
                    <a:pt x="753" y="8"/>
                    <a:pt x="753" y="8"/>
                  </a:cubicBezTo>
                  <a:lnTo>
                    <a:pt x="753" y="0"/>
                  </a:lnTo>
                  <a:close/>
                  <a:moveTo>
                    <a:pt x="776" y="0"/>
                  </a:moveTo>
                  <a:cubicBezTo>
                    <a:pt x="760" y="0"/>
                    <a:pt x="760" y="0"/>
                    <a:pt x="760" y="0"/>
                  </a:cubicBezTo>
                  <a:cubicBezTo>
                    <a:pt x="760" y="8"/>
                    <a:pt x="760" y="8"/>
                    <a:pt x="760" y="8"/>
                  </a:cubicBezTo>
                  <a:cubicBezTo>
                    <a:pt x="776" y="8"/>
                    <a:pt x="776" y="8"/>
                    <a:pt x="776" y="8"/>
                  </a:cubicBezTo>
                  <a:lnTo>
                    <a:pt x="776" y="0"/>
                  </a:lnTo>
                  <a:close/>
                  <a:moveTo>
                    <a:pt x="799" y="0"/>
                  </a:moveTo>
                  <a:cubicBezTo>
                    <a:pt x="783" y="0"/>
                    <a:pt x="783" y="0"/>
                    <a:pt x="783" y="0"/>
                  </a:cubicBezTo>
                  <a:cubicBezTo>
                    <a:pt x="783" y="8"/>
                    <a:pt x="783" y="8"/>
                    <a:pt x="783" y="8"/>
                  </a:cubicBezTo>
                  <a:cubicBezTo>
                    <a:pt x="799" y="8"/>
                    <a:pt x="799" y="8"/>
                    <a:pt x="799" y="8"/>
                  </a:cubicBezTo>
                  <a:lnTo>
                    <a:pt x="799" y="0"/>
                  </a:lnTo>
                  <a:close/>
                  <a:moveTo>
                    <a:pt x="821" y="0"/>
                  </a:moveTo>
                  <a:cubicBezTo>
                    <a:pt x="806" y="0"/>
                    <a:pt x="806" y="0"/>
                    <a:pt x="806" y="0"/>
                  </a:cubicBezTo>
                  <a:cubicBezTo>
                    <a:pt x="806" y="8"/>
                    <a:pt x="806" y="8"/>
                    <a:pt x="806" y="8"/>
                  </a:cubicBezTo>
                  <a:cubicBezTo>
                    <a:pt x="821" y="8"/>
                    <a:pt x="821" y="8"/>
                    <a:pt x="821" y="8"/>
                  </a:cubicBezTo>
                  <a:lnTo>
                    <a:pt x="821" y="0"/>
                  </a:lnTo>
                  <a:close/>
                  <a:moveTo>
                    <a:pt x="845" y="1"/>
                  </a:moveTo>
                  <a:cubicBezTo>
                    <a:pt x="839" y="1"/>
                    <a:pt x="834" y="0"/>
                    <a:pt x="829" y="0"/>
                  </a:cubicBezTo>
                  <a:cubicBezTo>
                    <a:pt x="829" y="8"/>
                    <a:pt x="829" y="8"/>
                    <a:pt x="829" y="8"/>
                  </a:cubicBezTo>
                  <a:cubicBezTo>
                    <a:pt x="834" y="8"/>
                    <a:pt x="839" y="9"/>
                    <a:pt x="844" y="9"/>
                  </a:cubicBezTo>
                  <a:cubicBezTo>
                    <a:pt x="845" y="1"/>
                    <a:pt x="845" y="1"/>
                    <a:pt x="845" y="1"/>
                  </a:cubicBezTo>
                  <a:close/>
                  <a:moveTo>
                    <a:pt x="867" y="5"/>
                  </a:moveTo>
                  <a:cubicBezTo>
                    <a:pt x="862" y="4"/>
                    <a:pt x="857" y="3"/>
                    <a:pt x="852" y="2"/>
                  </a:cubicBezTo>
                  <a:cubicBezTo>
                    <a:pt x="851" y="10"/>
                    <a:pt x="851" y="10"/>
                    <a:pt x="851" y="10"/>
                  </a:cubicBezTo>
                  <a:cubicBezTo>
                    <a:pt x="856" y="11"/>
                    <a:pt x="861" y="12"/>
                    <a:pt x="866" y="13"/>
                  </a:cubicBezTo>
                  <a:cubicBezTo>
                    <a:pt x="867" y="5"/>
                    <a:pt x="867" y="5"/>
                    <a:pt x="867" y="5"/>
                  </a:cubicBezTo>
                  <a:close/>
                  <a:moveTo>
                    <a:pt x="890" y="11"/>
                  </a:moveTo>
                  <a:cubicBezTo>
                    <a:pt x="885" y="10"/>
                    <a:pt x="880" y="8"/>
                    <a:pt x="875" y="7"/>
                  </a:cubicBezTo>
                  <a:cubicBezTo>
                    <a:pt x="873" y="14"/>
                    <a:pt x="873" y="14"/>
                    <a:pt x="873" y="14"/>
                  </a:cubicBezTo>
                  <a:cubicBezTo>
                    <a:pt x="878" y="16"/>
                    <a:pt x="883" y="17"/>
                    <a:pt x="887" y="19"/>
                  </a:cubicBezTo>
                  <a:cubicBezTo>
                    <a:pt x="890" y="11"/>
                    <a:pt x="890" y="11"/>
                    <a:pt x="890" y="11"/>
                  </a:cubicBezTo>
                  <a:close/>
                  <a:moveTo>
                    <a:pt x="911" y="20"/>
                  </a:moveTo>
                  <a:cubicBezTo>
                    <a:pt x="907" y="18"/>
                    <a:pt x="902" y="16"/>
                    <a:pt x="897" y="14"/>
                  </a:cubicBezTo>
                  <a:cubicBezTo>
                    <a:pt x="894" y="21"/>
                    <a:pt x="894" y="21"/>
                    <a:pt x="894" y="21"/>
                  </a:cubicBezTo>
                  <a:cubicBezTo>
                    <a:pt x="899" y="23"/>
                    <a:pt x="904" y="25"/>
                    <a:pt x="908" y="27"/>
                  </a:cubicBezTo>
                  <a:lnTo>
                    <a:pt x="911" y="20"/>
                  </a:lnTo>
                  <a:close/>
                  <a:moveTo>
                    <a:pt x="932" y="31"/>
                  </a:moveTo>
                  <a:cubicBezTo>
                    <a:pt x="927" y="28"/>
                    <a:pt x="923" y="26"/>
                    <a:pt x="918" y="23"/>
                  </a:cubicBezTo>
                  <a:cubicBezTo>
                    <a:pt x="915" y="30"/>
                    <a:pt x="915" y="30"/>
                    <a:pt x="915" y="30"/>
                  </a:cubicBezTo>
                  <a:cubicBezTo>
                    <a:pt x="919" y="32"/>
                    <a:pt x="924" y="35"/>
                    <a:pt x="928" y="37"/>
                  </a:cubicBezTo>
                  <a:cubicBezTo>
                    <a:pt x="932" y="31"/>
                    <a:pt x="932" y="31"/>
                    <a:pt x="932" y="31"/>
                  </a:cubicBezTo>
                  <a:close/>
                  <a:moveTo>
                    <a:pt x="951" y="44"/>
                  </a:moveTo>
                  <a:cubicBezTo>
                    <a:pt x="947" y="41"/>
                    <a:pt x="943" y="38"/>
                    <a:pt x="938" y="35"/>
                  </a:cubicBezTo>
                  <a:cubicBezTo>
                    <a:pt x="934" y="41"/>
                    <a:pt x="934" y="41"/>
                    <a:pt x="934" y="41"/>
                  </a:cubicBezTo>
                  <a:cubicBezTo>
                    <a:pt x="938" y="44"/>
                    <a:pt x="942" y="47"/>
                    <a:pt x="946" y="50"/>
                  </a:cubicBezTo>
                  <a:cubicBezTo>
                    <a:pt x="951" y="44"/>
                    <a:pt x="951" y="44"/>
                    <a:pt x="951" y="44"/>
                  </a:cubicBezTo>
                  <a:close/>
                  <a:moveTo>
                    <a:pt x="969" y="59"/>
                  </a:moveTo>
                  <a:cubicBezTo>
                    <a:pt x="965" y="55"/>
                    <a:pt x="961" y="52"/>
                    <a:pt x="957" y="49"/>
                  </a:cubicBezTo>
                  <a:cubicBezTo>
                    <a:pt x="952" y="55"/>
                    <a:pt x="952" y="55"/>
                    <a:pt x="952" y="55"/>
                  </a:cubicBezTo>
                  <a:cubicBezTo>
                    <a:pt x="956" y="58"/>
                    <a:pt x="960" y="61"/>
                    <a:pt x="963" y="64"/>
                  </a:cubicBezTo>
                  <a:cubicBezTo>
                    <a:pt x="969" y="59"/>
                    <a:pt x="969" y="59"/>
                    <a:pt x="969" y="59"/>
                  </a:cubicBezTo>
                  <a:close/>
                  <a:moveTo>
                    <a:pt x="985" y="76"/>
                  </a:moveTo>
                  <a:cubicBezTo>
                    <a:pt x="981" y="72"/>
                    <a:pt x="978" y="68"/>
                    <a:pt x="974" y="64"/>
                  </a:cubicBezTo>
                  <a:cubicBezTo>
                    <a:pt x="969" y="70"/>
                    <a:pt x="969" y="70"/>
                    <a:pt x="969" y="70"/>
                  </a:cubicBezTo>
                  <a:cubicBezTo>
                    <a:pt x="972" y="73"/>
                    <a:pt x="976" y="77"/>
                    <a:pt x="979" y="81"/>
                  </a:cubicBezTo>
                  <a:cubicBezTo>
                    <a:pt x="985" y="76"/>
                    <a:pt x="985" y="76"/>
                    <a:pt x="985" y="76"/>
                  </a:cubicBezTo>
                  <a:close/>
                  <a:moveTo>
                    <a:pt x="999" y="94"/>
                  </a:moveTo>
                  <a:cubicBezTo>
                    <a:pt x="996" y="90"/>
                    <a:pt x="993" y="86"/>
                    <a:pt x="990" y="82"/>
                  </a:cubicBezTo>
                  <a:cubicBezTo>
                    <a:pt x="984" y="86"/>
                    <a:pt x="984" y="86"/>
                    <a:pt x="984" y="86"/>
                  </a:cubicBezTo>
                  <a:cubicBezTo>
                    <a:pt x="987" y="90"/>
                    <a:pt x="990" y="94"/>
                    <a:pt x="992" y="98"/>
                  </a:cubicBezTo>
                  <a:lnTo>
                    <a:pt x="999" y="94"/>
                  </a:lnTo>
                  <a:close/>
                  <a:moveTo>
                    <a:pt x="1011" y="114"/>
                  </a:moveTo>
                  <a:cubicBezTo>
                    <a:pt x="1008" y="109"/>
                    <a:pt x="1006" y="105"/>
                    <a:pt x="1003" y="101"/>
                  </a:cubicBezTo>
                  <a:cubicBezTo>
                    <a:pt x="997" y="105"/>
                    <a:pt x="997" y="105"/>
                    <a:pt x="997" y="105"/>
                  </a:cubicBezTo>
                  <a:cubicBezTo>
                    <a:pt x="999" y="109"/>
                    <a:pt x="1002" y="113"/>
                    <a:pt x="1004" y="118"/>
                  </a:cubicBezTo>
                  <a:cubicBezTo>
                    <a:pt x="1011" y="114"/>
                    <a:pt x="1011" y="114"/>
                    <a:pt x="1011" y="114"/>
                  </a:cubicBezTo>
                  <a:close/>
                  <a:moveTo>
                    <a:pt x="1021" y="135"/>
                  </a:moveTo>
                  <a:cubicBezTo>
                    <a:pt x="1019" y="130"/>
                    <a:pt x="1017" y="126"/>
                    <a:pt x="1014" y="121"/>
                  </a:cubicBezTo>
                  <a:cubicBezTo>
                    <a:pt x="1007" y="124"/>
                    <a:pt x="1007" y="124"/>
                    <a:pt x="1007" y="124"/>
                  </a:cubicBezTo>
                  <a:cubicBezTo>
                    <a:pt x="1010" y="129"/>
                    <a:pt x="1012" y="133"/>
                    <a:pt x="1014" y="138"/>
                  </a:cubicBezTo>
                  <a:cubicBezTo>
                    <a:pt x="1021" y="135"/>
                    <a:pt x="1021" y="135"/>
                    <a:pt x="1021" y="135"/>
                  </a:cubicBezTo>
                  <a:close/>
                  <a:moveTo>
                    <a:pt x="1028" y="157"/>
                  </a:moveTo>
                  <a:cubicBezTo>
                    <a:pt x="1027" y="152"/>
                    <a:pt x="1025" y="147"/>
                    <a:pt x="1023" y="142"/>
                  </a:cubicBezTo>
                  <a:cubicBezTo>
                    <a:pt x="1016" y="145"/>
                    <a:pt x="1016" y="145"/>
                    <a:pt x="1016" y="145"/>
                  </a:cubicBezTo>
                  <a:cubicBezTo>
                    <a:pt x="1018" y="150"/>
                    <a:pt x="1019" y="154"/>
                    <a:pt x="1021" y="159"/>
                  </a:cubicBezTo>
                  <a:cubicBezTo>
                    <a:pt x="1028" y="157"/>
                    <a:pt x="1028" y="157"/>
                    <a:pt x="1028" y="157"/>
                  </a:cubicBezTo>
                  <a:close/>
                  <a:moveTo>
                    <a:pt x="1033" y="180"/>
                  </a:moveTo>
                  <a:cubicBezTo>
                    <a:pt x="1032" y="175"/>
                    <a:pt x="1031" y="170"/>
                    <a:pt x="1030" y="165"/>
                  </a:cubicBezTo>
                  <a:cubicBezTo>
                    <a:pt x="1023" y="166"/>
                    <a:pt x="1023" y="166"/>
                    <a:pt x="1023" y="166"/>
                  </a:cubicBezTo>
                  <a:cubicBezTo>
                    <a:pt x="1024" y="171"/>
                    <a:pt x="1025" y="176"/>
                    <a:pt x="1025" y="181"/>
                  </a:cubicBezTo>
                  <a:cubicBezTo>
                    <a:pt x="1033" y="180"/>
                    <a:pt x="1033" y="180"/>
                    <a:pt x="1033" y="180"/>
                  </a:cubicBezTo>
                  <a:close/>
                  <a:moveTo>
                    <a:pt x="1036" y="203"/>
                  </a:moveTo>
                  <a:cubicBezTo>
                    <a:pt x="1035" y="198"/>
                    <a:pt x="1035" y="193"/>
                    <a:pt x="1034" y="188"/>
                  </a:cubicBezTo>
                  <a:cubicBezTo>
                    <a:pt x="1027" y="188"/>
                    <a:pt x="1027" y="188"/>
                    <a:pt x="1027" y="188"/>
                  </a:cubicBezTo>
                  <a:cubicBezTo>
                    <a:pt x="1027" y="193"/>
                    <a:pt x="1028" y="198"/>
                    <a:pt x="1028" y="203"/>
                  </a:cubicBezTo>
                  <a:cubicBezTo>
                    <a:pt x="1036" y="203"/>
                    <a:pt x="1036" y="203"/>
                    <a:pt x="1036" y="203"/>
                  </a:cubicBezTo>
                  <a:close/>
                  <a:moveTo>
                    <a:pt x="1036" y="226"/>
                  </a:moveTo>
                  <a:cubicBezTo>
                    <a:pt x="1036" y="214"/>
                    <a:pt x="1036" y="214"/>
                    <a:pt x="1036" y="214"/>
                  </a:cubicBezTo>
                  <a:cubicBezTo>
                    <a:pt x="1036" y="213"/>
                    <a:pt x="1036" y="212"/>
                    <a:pt x="1036" y="211"/>
                  </a:cubicBezTo>
                  <a:cubicBezTo>
                    <a:pt x="1028" y="211"/>
                    <a:pt x="1028" y="211"/>
                    <a:pt x="1028" y="211"/>
                  </a:cubicBezTo>
                  <a:cubicBezTo>
                    <a:pt x="1028" y="212"/>
                    <a:pt x="1028" y="213"/>
                    <a:pt x="1028" y="214"/>
                  </a:cubicBezTo>
                  <a:cubicBezTo>
                    <a:pt x="1028" y="226"/>
                    <a:pt x="1028" y="226"/>
                    <a:pt x="1028" y="226"/>
                  </a:cubicBezTo>
                  <a:cubicBezTo>
                    <a:pt x="1036" y="226"/>
                    <a:pt x="1036" y="226"/>
                    <a:pt x="1036" y="226"/>
                  </a:cubicBezTo>
                  <a:close/>
                  <a:moveTo>
                    <a:pt x="1035" y="249"/>
                  </a:moveTo>
                  <a:cubicBezTo>
                    <a:pt x="1035" y="244"/>
                    <a:pt x="1036" y="239"/>
                    <a:pt x="1036" y="234"/>
                  </a:cubicBezTo>
                  <a:cubicBezTo>
                    <a:pt x="1028" y="233"/>
                    <a:pt x="1028" y="233"/>
                    <a:pt x="1028" y="233"/>
                  </a:cubicBezTo>
                  <a:cubicBezTo>
                    <a:pt x="1028" y="238"/>
                    <a:pt x="1027" y="243"/>
                    <a:pt x="1027" y="248"/>
                  </a:cubicBezTo>
                  <a:cubicBezTo>
                    <a:pt x="1035" y="249"/>
                    <a:pt x="1035" y="249"/>
                    <a:pt x="1035" y="249"/>
                  </a:cubicBezTo>
                  <a:close/>
                  <a:moveTo>
                    <a:pt x="1031" y="272"/>
                  </a:moveTo>
                  <a:cubicBezTo>
                    <a:pt x="1032" y="267"/>
                    <a:pt x="1033" y="262"/>
                    <a:pt x="1034" y="257"/>
                  </a:cubicBezTo>
                  <a:cubicBezTo>
                    <a:pt x="1026" y="256"/>
                    <a:pt x="1026" y="256"/>
                    <a:pt x="1026" y="256"/>
                  </a:cubicBezTo>
                  <a:cubicBezTo>
                    <a:pt x="1025" y="261"/>
                    <a:pt x="1024" y="266"/>
                    <a:pt x="1023" y="270"/>
                  </a:cubicBezTo>
                  <a:lnTo>
                    <a:pt x="1031" y="272"/>
                  </a:lnTo>
                  <a:close/>
                  <a:moveTo>
                    <a:pt x="1025" y="294"/>
                  </a:moveTo>
                  <a:cubicBezTo>
                    <a:pt x="1026" y="290"/>
                    <a:pt x="1028" y="285"/>
                    <a:pt x="1029" y="280"/>
                  </a:cubicBezTo>
                  <a:cubicBezTo>
                    <a:pt x="1022" y="278"/>
                    <a:pt x="1022" y="278"/>
                    <a:pt x="1022" y="278"/>
                  </a:cubicBezTo>
                  <a:cubicBezTo>
                    <a:pt x="1020" y="282"/>
                    <a:pt x="1019" y="287"/>
                    <a:pt x="1017" y="292"/>
                  </a:cubicBezTo>
                  <a:lnTo>
                    <a:pt x="1025" y="294"/>
                  </a:lnTo>
                  <a:close/>
                  <a:moveTo>
                    <a:pt x="1016" y="316"/>
                  </a:moveTo>
                  <a:cubicBezTo>
                    <a:pt x="1018" y="311"/>
                    <a:pt x="1020" y="307"/>
                    <a:pt x="1022" y="302"/>
                  </a:cubicBezTo>
                  <a:cubicBezTo>
                    <a:pt x="1015" y="299"/>
                    <a:pt x="1015" y="299"/>
                    <a:pt x="1015" y="299"/>
                  </a:cubicBezTo>
                  <a:cubicBezTo>
                    <a:pt x="1013" y="304"/>
                    <a:pt x="1011" y="308"/>
                    <a:pt x="1009" y="313"/>
                  </a:cubicBezTo>
                  <a:cubicBezTo>
                    <a:pt x="1016" y="316"/>
                    <a:pt x="1016" y="316"/>
                    <a:pt x="1016" y="316"/>
                  </a:cubicBezTo>
                  <a:close/>
                  <a:moveTo>
                    <a:pt x="1005" y="336"/>
                  </a:moveTo>
                  <a:cubicBezTo>
                    <a:pt x="1008" y="332"/>
                    <a:pt x="1010" y="328"/>
                    <a:pt x="1013" y="323"/>
                  </a:cubicBezTo>
                  <a:cubicBezTo>
                    <a:pt x="1006" y="319"/>
                    <a:pt x="1006" y="319"/>
                    <a:pt x="1006" y="319"/>
                  </a:cubicBezTo>
                  <a:cubicBezTo>
                    <a:pt x="1003" y="324"/>
                    <a:pt x="1001" y="328"/>
                    <a:pt x="998" y="332"/>
                  </a:cubicBezTo>
                  <a:cubicBezTo>
                    <a:pt x="1005" y="336"/>
                    <a:pt x="1005" y="336"/>
                    <a:pt x="1005" y="336"/>
                  </a:cubicBezTo>
                  <a:close/>
                  <a:moveTo>
                    <a:pt x="992" y="356"/>
                  </a:moveTo>
                  <a:cubicBezTo>
                    <a:pt x="995" y="352"/>
                    <a:pt x="998" y="347"/>
                    <a:pt x="1001" y="343"/>
                  </a:cubicBezTo>
                  <a:cubicBezTo>
                    <a:pt x="994" y="339"/>
                    <a:pt x="994" y="339"/>
                    <a:pt x="994" y="339"/>
                  </a:cubicBezTo>
                  <a:cubicBezTo>
                    <a:pt x="992" y="343"/>
                    <a:pt x="989" y="347"/>
                    <a:pt x="986" y="351"/>
                  </a:cubicBezTo>
                  <a:lnTo>
                    <a:pt x="992" y="356"/>
                  </a:lnTo>
                  <a:close/>
                  <a:moveTo>
                    <a:pt x="977" y="373"/>
                  </a:moveTo>
                  <a:cubicBezTo>
                    <a:pt x="980" y="370"/>
                    <a:pt x="984" y="366"/>
                    <a:pt x="987" y="362"/>
                  </a:cubicBezTo>
                  <a:cubicBezTo>
                    <a:pt x="981" y="357"/>
                    <a:pt x="981" y="357"/>
                    <a:pt x="981" y="357"/>
                  </a:cubicBezTo>
                  <a:cubicBezTo>
                    <a:pt x="978" y="361"/>
                    <a:pt x="975" y="364"/>
                    <a:pt x="971" y="368"/>
                  </a:cubicBezTo>
                  <a:cubicBezTo>
                    <a:pt x="977" y="373"/>
                    <a:pt x="977" y="373"/>
                    <a:pt x="977" y="373"/>
                  </a:cubicBezTo>
                  <a:close/>
                  <a:moveTo>
                    <a:pt x="960" y="389"/>
                  </a:moveTo>
                  <a:cubicBezTo>
                    <a:pt x="964" y="386"/>
                    <a:pt x="968" y="382"/>
                    <a:pt x="971" y="379"/>
                  </a:cubicBezTo>
                  <a:cubicBezTo>
                    <a:pt x="966" y="373"/>
                    <a:pt x="966" y="373"/>
                    <a:pt x="966" y="373"/>
                  </a:cubicBezTo>
                  <a:cubicBezTo>
                    <a:pt x="962" y="377"/>
                    <a:pt x="959" y="380"/>
                    <a:pt x="955" y="383"/>
                  </a:cubicBezTo>
                  <a:cubicBezTo>
                    <a:pt x="960" y="389"/>
                    <a:pt x="960" y="389"/>
                    <a:pt x="960" y="389"/>
                  </a:cubicBezTo>
                  <a:close/>
                  <a:moveTo>
                    <a:pt x="941" y="403"/>
                  </a:moveTo>
                  <a:cubicBezTo>
                    <a:pt x="946" y="400"/>
                    <a:pt x="950" y="397"/>
                    <a:pt x="954" y="394"/>
                  </a:cubicBezTo>
                  <a:cubicBezTo>
                    <a:pt x="949" y="388"/>
                    <a:pt x="949" y="388"/>
                    <a:pt x="949" y="388"/>
                  </a:cubicBezTo>
                  <a:cubicBezTo>
                    <a:pt x="945" y="391"/>
                    <a:pt x="941" y="394"/>
                    <a:pt x="937" y="397"/>
                  </a:cubicBezTo>
                  <a:cubicBezTo>
                    <a:pt x="941" y="403"/>
                    <a:pt x="941" y="403"/>
                    <a:pt x="941" y="403"/>
                  </a:cubicBezTo>
                  <a:close/>
                  <a:moveTo>
                    <a:pt x="921" y="415"/>
                  </a:moveTo>
                  <a:cubicBezTo>
                    <a:pt x="926" y="413"/>
                    <a:pt x="930" y="410"/>
                    <a:pt x="935" y="407"/>
                  </a:cubicBezTo>
                  <a:cubicBezTo>
                    <a:pt x="931" y="401"/>
                    <a:pt x="931" y="401"/>
                    <a:pt x="931" y="401"/>
                  </a:cubicBezTo>
                  <a:cubicBezTo>
                    <a:pt x="927" y="404"/>
                    <a:pt x="922" y="406"/>
                    <a:pt x="918" y="408"/>
                  </a:cubicBezTo>
                  <a:cubicBezTo>
                    <a:pt x="921" y="415"/>
                    <a:pt x="921" y="415"/>
                    <a:pt x="921" y="415"/>
                  </a:cubicBezTo>
                  <a:close/>
                  <a:moveTo>
                    <a:pt x="900" y="425"/>
                  </a:moveTo>
                  <a:cubicBezTo>
                    <a:pt x="905" y="423"/>
                    <a:pt x="910" y="421"/>
                    <a:pt x="914" y="419"/>
                  </a:cubicBezTo>
                  <a:cubicBezTo>
                    <a:pt x="911" y="412"/>
                    <a:pt x="911" y="412"/>
                    <a:pt x="911" y="412"/>
                  </a:cubicBezTo>
                  <a:cubicBezTo>
                    <a:pt x="907" y="414"/>
                    <a:pt x="902" y="416"/>
                    <a:pt x="897" y="418"/>
                  </a:cubicBezTo>
                  <a:cubicBezTo>
                    <a:pt x="900" y="425"/>
                    <a:pt x="900" y="425"/>
                    <a:pt x="900" y="425"/>
                  </a:cubicBezTo>
                  <a:close/>
                  <a:moveTo>
                    <a:pt x="878" y="432"/>
                  </a:moveTo>
                  <a:cubicBezTo>
                    <a:pt x="883" y="431"/>
                    <a:pt x="888" y="429"/>
                    <a:pt x="893" y="428"/>
                  </a:cubicBezTo>
                  <a:cubicBezTo>
                    <a:pt x="890" y="420"/>
                    <a:pt x="890" y="420"/>
                    <a:pt x="890" y="420"/>
                  </a:cubicBezTo>
                  <a:cubicBezTo>
                    <a:pt x="886" y="422"/>
                    <a:pt x="881" y="424"/>
                    <a:pt x="876" y="425"/>
                  </a:cubicBezTo>
                  <a:lnTo>
                    <a:pt x="878" y="432"/>
                  </a:lnTo>
                  <a:close/>
                  <a:moveTo>
                    <a:pt x="856" y="437"/>
                  </a:moveTo>
                  <a:cubicBezTo>
                    <a:pt x="861" y="436"/>
                    <a:pt x="866" y="435"/>
                    <a:pt x="871" y="434"/>
                  </a:cubicBezTo>
                  <a:cubicBezTo>
                    <a:pt x="869" y="427"/>
                    <a:pt x="869" y="427"/>
                    <a:pt x="869" y="427"/>
                  </a:cubicBezTo>
                  <a:cubicBezTo>
                    <a:pt x="864" y="428"/>
                    <a:pt x="859" y="429"/>
                    <a:pt x="854" y="430"/>
                  </a:cubicBezTo>
                  <a:cubicBezTo>
                    <a:pt x="856" y="437"/>
                    <a:pt x="856" y="437"/>
                    <a:pt x="856" y="437"/>
                  </a:cubicBezTo>
                  <a:close/>
                  <a:moveTo>
                    <a:pt x="832" y="440"/>
                  </a:moveTo>
                  <a:cubicBezTo>
                    <a:pt x="838" y="439"/>
                    <a:pt x="843" y="439"/>
                    <a:pt x="848" y="438"/>
                  </a:cubicBezTo>
                  <a:cubicBezTo>
                    <a:pt x="847" y="431"/>
                    <a:pt x="847" y="431"/>
                    <a:pt x="847" y="431"/>
                  </a:cubicBezTo>
                  <a:cubicBezTo>
                    <a:pt x="842" y="431"/>
                    <a:pt x="837" y="432"/>
                    <a:pt x="832" y="432"/>
                  </a:cubicBezTo>
                  <a:cubicBezTo>
                    <a:pt x="832" y="440"/>
                    <a:pt x="832" y="440"/>
                    <a:pt x="832" y="440"/>
                  </a:cubicBezTo>
                  <a:close/>
                  <a:moveTo>
                    <a:pt x="809" y="440"/>
                  </a:moveTo>
                  <a:cubicBezTo>
                    <a:pt x="822" y="440"/>
                    <a:pt x="822" y="440"/>
                    <a:pt x="822" y="440"/>
                  </a:cubicBezTo>
                  <a:cubicBezTo>
                    <a:pt x="823" y="440"/>
                    <a:pt x="824" y="440"/>
                    <a:pt x="825" y="440"/>
                  </a:cubicBezTo>
                  <a:cubicBezTo>
                    <a:pt x="825" y="432"/>
                    <a:pt x="825" y="432"/>
                    <a:pt x="825" y="432"/>
                  </a:cubicBezTo>
                  <a:cubicBezTo>
                    <a:pt x="824" y="432"/>
                    <a:pt x="823" y="432"/>
                    <a:pt x="822" y="432"/>
                  </a:cubicBezTo>
                  <a:cubicBezTo>
                    <a:pt x="809" y="432"/>
                    <a:pt x="809" y="432"/>
                    <a:pt x="809" y="432"/>
                  </a:cubicBezTo>
                  <a:cubicBezTo>
                    <a:pt x="809" y="440"/>
                    <a:pt x="809" y="440"/>
                    <a:pt x="809" y="440"/>
                  </a:cubicBezTo>
                  <a:close/>
                  <a:moveTo>
                    <a:pt x="787" y="440"/>
                  </a:moveTo>
                  <a:cubicBezTo>
                    <a:pt x="802" y="440"/>
                    <a:pt x="802" y="440"/>
                    <a:pt x="802" y="440"/>
                  </a:cubicBezTo>
                  <a:cubicBezTo>
                    <a:pt x="802" y="432"/>
                    <a:pt x="802" y="432"/>
                    <a:pt x="802" y="432"/>
                  </a:cubicBezTo>
                  <a:cubicBezTo>
                    <a:pt x="787" y="432"/>
                    <a:pt x="787" y="432"/>
                    <a:pt x="787" y="432"/>
                  </a:cubicBezTo>
                  <a:lnTo>
                    <a:pt x="787" y="440"/>
                  </a:lnTo>
                  <a:close/>
                  <a:moveTo>
                    <a:pt x="764" y="440"/>
                  </a:moveTo>
                  <a:cubicBezTo>
                    <a:pt x="779" y="440"/>
                    <a:pt x="779" y="440"/>
                    <a:pt x="779" y="440"/>
                  </a:cubicBezTo>
                  <a:cubicBezTo>
                    <a:pt x="779" y="432"/>
                    <a:pt x="779" y="432"/>
                    <a:pt x="779" y="432"/>
                  </a:cubicBezTo>
                  <a:cubicBezTo>
                    <a:pt x="764" y="432"/>
                    <a:pt x="764" y="432"/>
                    <a:pt x="764" y="432"/>
                  </a:cubicBezTo>
                  <a:lnTo>
                    <a:pt x="764" y="440"/>
                  </a:lnTo>
                  <a:close/>
                  <a:moveTo>
                    <a:pt x="741" y="440"/>
                  </a:moveTo>
                  <a:cubicBezTo>
                    <a:pt x="756" y="440"/>
                    <a:pt x="756" y="440"/>
                    <a:pt x="756" y="440"/>
                  </a:cubicBezTo>
                  <a:cubicBezTo>
                    <a:pt x="756" y="432"/>
                    <a:pt x="756" y="432"/>
                    <a:pt x="756" y="432"/>
                  </a:cubicBezTo>
                  <a:cubicBezTo>
                    <a:pt x="741" y="432"/>
                    <a:pt x="741" y="432"/>
                    <a:pt x="741" y="432"/>
                  </a:cubicBezTo>
                  <a:lnTo>
                    <a:pt x="741" y="440"/>
                  </a:lnTo>
                  <a:close/>
                  <a:moveTo>
                    <a:pt x="718" y="440"/>
                  </a:moveTo>
                  <a:cubicBezTo>
                    <a:pt x="733" y="440"/>
                    <a:pt x="733" y="440"/>
                    <a:pt x="733" y="440"/>
                  </a:cubicBezTo>
                  <a:cubicBezTo>
                    <a:pt x="733" y="432"/>
                    <a:pt x="733" y="432"/>
                    <a:pt x="733" y="432"/>
                  </a:cubicBezTo>
                  <a:cubicBezTo>
                    <a:pt x="718" y="432"/>
                    <a:pt x="718" y="432"/>
                    <a:pt x="718" y="432"/>
                  </a:cubicBezTo>
                  <a:lnTo>
                    <a:pt x="718" y="440"/>
                  </a:lnTo>
                  <a:close/>
                  <a:moveTo>
                    <a:pt x="695" y="440"/>
                  </a:moveTo>
                  <a:cubicBezTo>
                    <a:pt x="710" y="440"/>
                    <a:pt x="710" y="440"/>
                    <a:pt x="710" y="440"/>
                  </a:cubicBezTo>
                  <a:cubicBezTo>
                    <a:pt x="710" y="432"/>
                    <a:pt x="710" y="432"/>
                    <a:pt x="710" y="432"/>
                  </a:cubicBezTo>
                  <a:cubicBezTo>
                    <a:pt x="695" y="432"/>
                    <a:pt x="695" y="432"/>
                    <a:pt x="695" y="432"/>
                  </a:cubicBezTo>
                  <a:lnTo>
                    <a:pt x="695" y="440"/>
                  </a:lnTo>
                  <a:close/>
                  <a:moveTo>
                    <a:pt x="672" y="440"/>
                  </a:moveTo>
                  <a:cubicBezTo>
                    <a:pt x="688" y="440"/>
                    <a:pt x="688" y="440"/>
                    <a:pt x="688" y="440"/>
                  </a:cubicBezTo>
                  <a:cubicBezTo>
                    <a:pt x="688" y="432"/>
                    <a:pt x="688" y="432"/>
                    <a:pt x="688" y="432"/>
                  </a:cubicBezTo>
                  <a:cubicBezTo>
                    <a:pt x="672" y="432"/>
                    <a:pt x="672" y="432"/>
                    <a:pt x="672" y="432"/>
                  </a:cubicBezTo>
                  <a:lnTo>
                    <a:pt x="672" y="440"/>
                  </a:lnTo>
                  <a:close/>
                  <a:moveTo>
                    <a:pt x="650" y="440"/>
                  </a:moveTo>
                  <a:cubicBezTo>
                    <a:pt x="665" y="440"/>
                    <a:pt x="665" y="440"/>
                    <a:pt x="665" y="440"/>
                  </a:cubicBezTo>
                  <a:cubicBezTo>
                    <a:pt x="665" y="432"/>
                    <a:pt x="665" y="432"/>
                    <a:pt x="665" y="432"/>
                  </a:cubicBezTo>
                  <a:cubicBezTo>
                    <a:pt x="650" y="432"/>
                    <a:pt x="650" y="432"/>
                    <a:pt x="650" y="432"/>
                  </a:cubicBezTo>
                  <a:lnTo>
                    <a:pt x="650" y="440"/>
                  </a:lnTo>
                  <a:close/>
                  <a:moveTo>
                    <a:pt x="627" y="440"/>
                  </a:moveTo>
                  <a:cubicBezTo>
                    <a:pt x="642" y="440"/>
                    <a:pt x="642" y="440"/>
                    <a:pt x="642" y="440"/>
                  </a:cubicBezTo>
                  <a:cubicBezTo>
                    <a:pt x="642" y="432"/>
                    <a:pt x="642" y="432"/>
                    <a:pt x="642" y="432"/>
                  </a:cubicBezTo>
                  <a:cubicBezTo>
                    <a:pt x="627" y="432"/>
                    <a:pt x="627" y="432"/>
                    <a:pt x="627" y="432"/>
                  </a:cubicBezTo>
                  <a:lnTo>
                    <a:pt x="627" y="440"/>
                  </a:lnTo>
                  <a:close/>
                  <a:moveTo>
                    <a:pt x="604" y="440"/>
                  </a:moveTo>
                  <a:cubicBezTo>
                    <a:pt x="619" y="440"/>
                    <a:pt x="619" y="440"/>
                    <a:pt x="619" y="440"/>
                  </a:cubicBezTo>
                  <a:cubicBezTo>
                    <a:pt x="619" y="432"/>
                    <a:pt x="619" y="432"/>
                    <a:pt x="619" y="432"/>
                  </a:cubicBezTo>
                  <a:cubicBezTo>
                    <a:pt x="604" y="432"/>
                    <a:pt x="604" y="432"/>
                    <a:pt x="604" y="432"/>
                  </a:cubicBezTo>
                  <a:lnTo>
                    <a:pt x="604" y="440"/>
                  </a:lnTo>
                  <a:close/>
                  <a:moveTo>
                    <a:pt x="581" y="440"/>
                  </a:moveTo>
                  <a:cubicBezTo>
                    <a:pt x="596" y="440"/>
                    <a:pt x="596" y="440"/>
                    <a:pt x="596" y="440"/>
                  </a:cubicBezTo>
                  <a:cubicBezTo>
                    <a:pt x="596" y="432"/>
                    <a:pt x="596" y="432"/>
                    <a:pt x="596" y="432"/>
                  </a:cubicBezTo>
                  <a:cubicBezTo>
                    <a:pt x="581" y="432"/>
                    <a:pt x="581" y="432"/>
                    <a:pt x="581" y="432"/>
                  </a:cubicBezTo>
                  <a:lnTo>
                    <a:pt x="581" y="440"/>
                  </a:lnTo>
                  <a:close/>
                  <a:moveTo>
                    <a:pt x="558" y="440"/>
                  </a:moveTo>
                  <a:cubicBezTo>
                    <a:pt x="574" y="440"/>
                    <a:pt x="574" y="440"/>
                    <a:pt x="574" y="440"/>
                  </a:cubicBezTo>
                  <a:cubicBezTo>
                    <a:pt x="574" y="432"/>
                    <a:pt x="574" y="432"/>
                    <a:pt x="574" y="432"/>
                  </a:cubicBezTo>
                  <a:cubicBezTo>
                    <a:pt x="558" y="432"/>
                    <a:pt x="558" y="432"/>
                    <a:pt x="558" y="432"/>
                  </a:cubicBezTo>
                  <a:lnTo>
                    <a:pt x="558" y="440"/>
                  </a:lnTo>
                  <a:close/>
                  <a:moveTo>
                    <a:pt x="535" y="440"/>
                  </a:moveTo>
                  <a:cubicBezTo>
                    <a:pt x="551" y="440"/>
                    <a:pt x="551" y="440"/>
                    <a:pt x="551" y="440"/>
                  </a:cubicBezTo>
                  <a:cubicBezTo>
                    <a:pt x="551" y="432"/>
                    <a:pt x="551" y="432"/>
                    <a:pt x="551" y="432"/>
                  </a:cubicBezTo>
                  <a:cubicBezTo>
                    <a:pt x="535" y="432"/>
                    <a:pt x="535" y="432"/>
                    <a:pt x="535" y="432"/>
                  </a:cubicBezTo>
                  <a:lnTo>
                    <a:pt x="535" y="440"/>
                  </a:lnTo>
                  <a:close/>
                  <a:moveTo>
                    <a:pt x="513" y="440"/>
                  </a:moveTo>
                  <a:cubicBezTo>
                    <a:pt x="528" y="440"/>
                    <a:pt x="528" y="440"/>
                    <a:pt x="528" y="440"/>
                  </a:cubicBezTo>
                  <a:cubicBezTo>
                    <a:pt x="528" y="432"/>
                    <a:pt x="528" y="432"/>
                    <a:pt x="528" y="432"/>
                  </a:cubicBezTo>
                  <a:cubicBezTo>
                    <a:pt x="513" y="432"/>
                    <a:pt x="513" y="432"/>
                    <a:pt x="513" y="432"/>
                  </a:cubicBezTo>
                  <a:lnTo>
                    <a:pt x="513" y="440"/>
                  </a:lnTo>
                  <a:close/>
                  <a:moveTo>
                    <a:pt x="490" y="440"/>
                  </a:moveTo>
                  <a:cubicBezTo>
                    <a:pt x="505" y="440"/>
                    <a:pt x="505" y="440"/>
                    <a:pt x="505" y="440"/>
                  </a:cubicBezTo>
                  <a:cubicBezTo>
                    <a:pt x="505" y="432"/>
                    <a:pt x="505" y="432"/>
                    <a:pt x="505" y="432"/>
                  </a:cubicBezTo>
                  <a:cubicBezTo>
                    <a:pt x="490" y="432"/>
                    <a:pt x="490" y="432"/>
                    <a:pt x="490" y="432"/>
                  </a:cubicBezTo>
                  <a:lnTo>
                    <a:pt x="490" y="440"/>
                  </a:lnTo>
                  <a:close/>
                  <a:moveTo>
                    <a:pt x="467" y="440"/>
                  </a:moveTo>
                  <a:cubicBezTo>
                    <a:pt x="482" y="440"/>
                    <a:pt x="482" y="440"/>
                    <a:pt x="482" y="440"/>
                  </a:cubicBezTo>
                  <a:cubicBezTo>
                    <a:pt x="482" y="432"/>
                    <a:pt x="482" y="432"/>
                    <a:pt x="482" y="432"/>
                  </a:cubicBezTo>
                  <a:cubicBezTo>
                    <a:pt x="467" y="432"/>
                    <a:pt x="467" y="432"/>
                    <a:pt x="467" y="432"/>
                  </a:cubicBezTo>
                  <a:lnTo>
                    <a:pt x="467" y="440"/>
                  </a:lnTo>
                  <a:close/>
                  <a:moveTo>
                    <a:pt x="444" y="440"/>
                  </a:moveTo>
                  <a:cubicBezTo>
                    <a:pt x="459" y="440"/>
                    <a:pt x="459" y="440"/>
                    <a:pt x="459" y="440"/>
                  </a:cubicBezTo>
                  <a:cubicBezTo>
                    <a:pt x="459" y="432"/>
                    <a:pt x="459" y="432"/>
                    <a:pt x="459" y="432"/>
                  </a:cubicBezTo>
                  <a:cubicBezTo>
                    <a:pt x="444" y="432"/>
                    <a:pt x="444" y="432"/>
                    <a:pt x="444" y="432"/>
                  </a:cubicBezTo>
                  <a:lnTo>
                    <a:pt x="444" y="440"/>
                  </a:lnTo>
                  <a:close/>
                  <a:moveTo>
                    <a:pt x="421" y="440"/>
                  </a:moveTo>
                  <a:cubicBezTo>
                    <a:pt x="437" y="440"/>
                    <a:pt x="437" y="440"/>
                    <a:pt x="437" y="440"/>
                  </a:cubicBezTo>
                  <a:cubicBezTo>
                    <a:pt x="437" y="432"/>
                    <a:pt x="437" y="432"/>
                    <a:pt x="437" y="432"/>
                  </a:cubicBezTo>
                  <a:cubicBezTo>
                    <a:pt x="421" y="432"/>
                    <a:pt x="421" y="432"/>
                    <a:pt x="421" y="432"/>
                  </a:cubicBezTo>
                  <a:lnTo>
                    <a:pt x="421" y="440"/>
                  </a:lnTo>
                  <a:close/>
                  <a:moveTo>
                    <a:pt x="399" y="440"/>
                  </a:moveTo>
                  <a:cubicBezTo>
                    <a:pt x="414" y="440"/>
                    <a:pt x="414" y="440"/>
                    <a:pt x="414" y="440"/>
                  </a:cubicBezTo>
                  <a:cubicBezTo>
                    <a:pt x="414" y="432"/>
                    <a:pt x="414" y="432"/>
                    <a:pt x="414" y="432"/>
                  </a:cubicBezTo>
                  <a:cubicBezTo>
                    <a:pt x="399" y="432"/>
                    <a:pt x="399" y="432"/>
                    <a:pt x="399" y="432"/>
                  </a:cubicBezTo>
                  <a:lnTo>
                    <a:pt x="399" y="440"/>
                  </a:lnTo>
                  <a:close/>
                  <a:moveTo>
                    <a:pt x="376" y="440"/>
                  </a:moveTo>
                  <a:cubicBezTo>
                    <a:pt x="391" y="440"/>
                    <a:pt x="391" y="440"/>
                    <a:pt x="391" y="440"/>
                  </a:cubicBezTo>
                  <a:cubicBezTo>
                    <a:pt x="391" y="432"/>
                    <a:pt x="391" y="432"/>
                    <a:pt x="391" y="432"/>
                  </a:cubicBezTo>
                  <a:cubicBezTo>
                    <a:pt x="376" y="432"/>
                    <a:pt x="376" y="432"/>
                    <a:pt x="376" y="432"/>
                  </a:cubicBezTo>
                  <a:lnTo>
                    <a:pt x="376" y="440"/>
                  </a:lnTo>
                  <a:close/>
                  <a:moveTo>
                    <a:pt x="353" y="440"/>
                  </a:moveTo>
                  <a:cubicBezTo>
                    <a:pt x="368" y="440"/>
                    <a:pt x="368" y="440"/>
                    <a:pt x="368" y="440"/>
                  </a:cubicBezTo>
                  <a:cubicBezTo>
                    <a:pt x="368" y="432"/>
                    <a:pt x="368" y="432"/>
                    <a:pt x="368" y="432"/>
                  </a:cubicBezTo>
                  <a:cubicBezTo>
                    <a:pt x="353" y="432"/>
                    <a:pt x="353" y="432"/>
                    <a:pt x="353" y="432"/>
                  </a:cubicBezTo>
                  <a:lnTo>
                    <a:pt x="353" y="440"/>
                  </a:lnTo>
                  <a:close/>
                  <a:moveTo>
                    <a:pt x="330" y="440"/>
                  </a:moveTo>
                  <a:cubicBezTo>
                    <a:pt x="345" y="440"/>
                    <a:pt x="345" y="440"/>
                    <a:pt x="345" y="440"/>
                  </a:cubicBezTo>
                  <a:cubicBezTo>
                    <a:pt x="345" y="432"/>
                    <a:pt x="345" y="432"/>
                    <a:pt x="345" y="432"/>
                  </a:cubicBezTo>
                  <a:cubicBezTo>
                    <a:pt x="330" y="432"/>
                    <a:pt x="330" y="432"/>
                    <a:pt x="330" y="432"/>
                  </a:cubicBezTo>
                  <a:lnTo>
                    <a:pt x="330" y="440"/>
                  </a:lnTo>
                  <a:close/>
                  <a:moveTo>
                    <a:pt x="307" y="440"/>
                  </a:moveTo>
                  <a:cubicBezTo>
                    <a:pt x="322" y="440"/>
                    <a:pt x="322" y="440"/>
                    <a:pt x="322" y="440"/>
                  </a:cubicBezTo>
                  <a:cubicBezTo>
                    <a:pt x="322" y="432"/>
                    <a:pt x="322" y="432"/>
                    <a:pt x="322" y="432"/>
                  </a:cubicBezTo>
                  <a:cubicBezTo>
                    <a:pt x="307" y="432"/>
                    <a:pt x="307" y="432"/>
                    <a:pt x="307" y="432"/>
                  </a:cubicBezTo>
                  <a:lnTo>
                    <a:pt x="307" y="440"/>
                  </a:lnTo>
                  <a:close/>
                  <a:moveTo>
                    <a:pt x="284" y="440"/>
                  </a:moveTo>
                  <a:cubicBezTo>
                    <a:pt x="300" y="440"/>
                    <a:pt x="300" y="440"/>
                    <a:pt x="300" y="440"/>
                  </a:cubicBezTo>
                  <a:cubicBezTo>
                    <a:pt x="300" y="432"/>
                    <a:pt x="300" y="432"/>
                    <a:pt x="300" y="432"/>
                  </a:cubicBezTo>
                  <a:cubicBezTo>
                    <a:pt x="284" y="432"/>
                    <a:pt x="284" y="432"/>
                    <a:pt x="284" y="432"/>
                  </a:cubicBezTo>
                  <a:lnTo>
                    <a:pt x="284" y="440"/>
                  </a:lnTo>
                  <a:close/>
                  <a:moveTo>
                    <a:pt x="262" y="440"/>
                  </a:moveTo>
                  <a:cubicBezTo>
                    <a:pt x="277" y="440"/>
                    <a:pt x="277" y="440"/>
                    <a:pt x="277" y="440"/>
                  </a:cubicBezTo>
                  <a:cubicBezTo>
                    <a:pt x="277" y="432"/>
                    <a:pt x="277" y="432"/>
                    <a:pt x="277" y="432"/>
                  </a:cubicBezTo>
                  <a:cubicBezTo>
                    <a:pt x="262" y="432"/>
                    <a:pt x="262" y="432"/>
                    <a:pt x="262" y="432"/>
                  </a:cubicBezTo>
                  <a:lnTo>
                    <a:pt x="262" y="440"/>
                  </a:lnTo>
                  <a:close/>
                  <a:moveTo>
                    <a:pt x="239" y="440"/>
                  </a:moveTo>
                  <a:cubicBezTo>
                    <a:pt x="254" y="440"/>
                    <a:pt x="254" y="440"/>
                    <a:pt x="254" y="440"/>
                  </a:cubicBezTo>
                  <a:cubicBezTo>
                    <a:pt x="254" y="432"/>
                    <a:pt x="254" y="432"/>
                    <a:pt x="254" y="432"/>
                  </a:cubicBezTo>
                  <a:cubicBezTo>
                    <a:pt x="239" y="432"/>
                    <a:pt x="239" y="432"/>
                    <a:pt x="239" y="432"/>
                  </a:cubicBezTo>
                  <a:lnTo>
                    <a:pt x="239" y="440"/>
                  </a:lnTo>
                  <a:close/>
                  <a:moveTo>
                    <a:pt x="216" y="440"/>
                  </a:moveTo>
                  <a:cubicBezTo>
                    <a:pt x="231" y="440"/>
                    <a:pt x="231" y="440"/>
                    <a:pt x="231" y="440"/>
                  </a:cubicBezTo>
                  <a:cubicBezTo>
                    <a:pt x="231" y="432"/>
                    <a:pt x="231" y="432"/>
                    <a:pt x="231" y="432"/>
                  </a:cubicBezTo>
                  <a:cubicBezTo>
                    <a:pt x="216" y="432"/>
                    <a:pt x="216" y="432"/>
                    <a:pt x="216" y="432"/>
                  </a:cubicBezTo>
                  <a:lnTo>
                    <a:pt x="216" y="440"/>
                  </a:lnTo>
                  <a:close/>
                  <a:moveTo>
                    <a:pt x="193" y="439"/>
                  </a:moveTo>
                  <a:cubicBezTo>
                    <a:pt x="198" y="439"/>
                    <a:pt x="203" y="440"/>
                    <a:pt x="208" y="440"/>
                  </a:cubicBezTo>
                  <a:cubicBezTo>
                    <a:pt x="208" y="432"/>
                    <a:pt x="208" y="432"/>
                    <a:pt x="208" y="432"/>
                  </a:cubicBezTo>
                  <a:cubicBezTo>
                    <a:pt x="203" y="432"/>
                    <a:pt x="198" y="432"/>
                    <a:pt x="194" y="431"/>
                  </a:cubicBezTo>
                  <a:cubicBezTo>
                    <a:pt x="193" y="439"/>
                    <a:pt x="193" y="439"/>
                    <a:pt x="193" y="439"/>
                  </a:cubicBezTo>
                  <a:close/>
                  <a:moveTo>
                    <a:pt x="170" y="435"/>
                  </a:moveTo>
                  <a:cubicBezTo>
                    <a:pt x="175" y="436"/>
                    <a:pt x="180" y="437"/>
                    <a:pt x="185" y="438"/>
                  </a:cubicBezTo>
                  <a:cubicBezTo>
                    <a:pt x="186" y="430"/>
                    <a:pt x="186" y="430"/>
                    <a:pt x="186" y="430"/>
                  </a:cubicBezTo>
                  <a:cubicBezTo>
                    <a:pt x="181" y="430"/>
                    <a:pt x="176" y="429"/>
                    <a:pt x="171" y="428"/>
                  </a:cubicBezTo>
                  <a:cubicBezTo>
                    <a:pt x="170" y="435"/>
                    <a:pt x="170" y="435"/>
                    <a:pt x="170" y="435"/>
                  </a:cubicBezTo>
                  <a:close/>
                  <a:moveTo>
                    <a:pt x="147" y="429"/>
                  </a:moveTo>
                  <a:cubicBezTo>
                    <a:pt x="152" y="431"/>
                    <a:pt x="157" y="432"/>
                    <a:pt x="162" y="434"/>
                  </a:cubicBezTo>
                  <a:cubicBezTo>
                    <a:pt x="164" y="426"/>
                    <a:pt x="164" y="426"/>
                    <a:pt x="164" y="426"/>
                  </a:cubicBezTo>
                  <a:cubicBezTo>
                    <a:pt x="159" y="425"/>
                    <a:pt x="155" y="423"/>
                    <a:pt x="150" y="422"/>
                  </a:cubicBezTo>
                  <a:cubicBezTo>
                    <a:pt x="147" y="429"/>
                    <a:pt x="147" y="429"/>
                    <a:pt x="147" y="429"/>
                  </a:cubicBezTo>
                  <a:close/>
                  <a:moveTo>
                    <a:pt x="126" y="421"/>
                  </a:moveTo>
                  <a:cubicBezTo>
                    <a:pt x="130" y="423"/>
                    <a:pt x="135" y="425"/>
                    <a:pt x="140" y="427"/>
                  </a:cubicBezTo>
                  <a:cubicBezTo>
                    <a:pt x="143" y="419"/>
                    <a:pt x="143" y="419"/>
                    <a:pt x="143" y="419"/>
                  </a:cubicBezTo>
                  <a:cubicBezTo>
                    <a:pt x="138" y="418"/>
                    <a:pt x="133" y="416"/>
                    <a:pt x="129" y="414"/>
                  </a:cubicBezTo>
                  <a:cubicBezTo>
                    <a:pt x="126" y="421"/>
                    <a:pt x="126" y="421"/>
                    <a:pt x="126" y="421"/>
                  </a:cubicBezTo>
                  <a:close/>
                  <a:moveTo>
                    <a:pt x="105" y="410"/>
                  </a:moveTo>
                  <a:cubicBezTo>
                    <a:pt x="110" y="413"/>
                    <a:pt x="114" y="415"/>
                    <a:pt x="119" y="417"/>
                  </a:cubicBezTo>
                  <a:cubicBezTo>
                    <a:pt x="122" y="410"/>
                    <a:pt x="122" y="410"/>
                    <a:pt x="122" y="410"/>
                  </a:cubicBezTo>
                  <a:cubicBezTo>
                    <a:pt x="118" y="408"/>
                    <a:pt x="113" y="406"/>
                    <a:pt x="109" y="403"/>
                  </a:cubicBezTo>
                  <a:cubicBezTo>
                    <a:pt x="105" y="410"/>
                    <a:pt x="105" y="410"/>
                    <a:pt x="105" y="410"/>
                  </a:cubicBezTo>
                  <a:close/>
                  <a:moveTo>
                    <a:pt x="86" y="397"/>
                  </a:moveTo>
                  <a:cubicBezTo>
                    <a:pt x="90" y="400"/>
                    <a:pt x="94" y="403"/>
                    <a:pt x="99" y="406"/>
                  </a:cubicBezTo>
                  <a:cubicBezTo>
                    <a:pt x="103" y="399"/>
                    <a:pt x="103" y="399"/>
                    <a:pt x="103" y="399"/>
                  </a:cubicBezTo>
                  <a:cubicBezTo>
                    <a:pt x="99" y="397"/>
                    <a:pt x="95" y="394"/>
                    <a:pt x="91" y="391"/>
                  </a:cubicBezTo>
                  <a:cubicBezTo>
                    <a:pt x="86" y="397"/>
                    <a:pt x="86" y="397"/>
                    <a:pt x="86" y="397"/>
                  </a:cubicBezTo>
                  <a:close/>
                  <a:moveTo>
                    <a:pt x="68" y="382"/>
                  </a:moveTo>
                  <a:cubicBezTo>
                    <a:pt x="72" y="386"/>
                    <a:pt x="76" y="389"/>
                    <a:pt x="80" y="392"/>
                  </a:cubicBezTo>
                  <a:cubicBezTo>
                    <a:pt x="85" y="386"/>
                    <a:pt x="85" y="386"/>
                    <a:pt x="85" y="386"/>
                  </a:cubicBezTo>
                  <a:cubicBezTo>
                    <a:pt x="81" y="383"/>
                    <a:pt x="77" y="380"/>
                    <a:pt x="73" y="376"/>
                  </a:cubicBezTo>
                  <a:cubicBezTo>
                    <a:pt x="68" y="382"/>
                    <a:pt x="68" y="382"/>
                    <a:pt x="68" y="382"/>
                  </a:cubicBezTo>
                  <a:close/>
                  <a:moveTo>
                    <a:pt x="52" y="365"/>
                  </a:moveTo>
                  <a:cubicBezTo>
                    <a:pt x="55" y="369"/>
                    <a:pt x="59" y="373"/>
                    <a:pt x="63" y="377"/>
                  </a:cubicBezTo>
                  <a:cubicBezTo>
                    <a:pt x="68" y="371"/>
                    <a:pt x="68" y="371"/>
                    <a:pt x="68" y="371"/>
                  </a:cubicBezTo>
                  <a:cubicBezTo>
                    <a:pt x="65" y="368"/>
                    <a:pt x="61" y="364"/>
                    <a:pt x="58" y="360"/>
                  </a:cubicBezTo>
                  <a:cubicBezTo>
                    <a:pt x="52" y="365"/>
                    <a:pt x="52" y="365"/>
                    <a:pt x="52" y="365"/>
                  </a:cubicBezTo>
                  <a:close/>
                  <a:moveTo>
                    <a:pt x="38" y="347"/>
                  </a:moveTo>
                  <a:cubicBezTo>
                    <a:pt x="41" y="351"/>
                    <a:pt x="44" y="355"/>
                    <a:pt x="47" y="359"/>
                  </a:cubicBezTo>
                  <a:cubicBezTo>
                    <a:pt x="53" y="355"/>
                    <a:pt x="53" y="355"/>
                    <a:pt x="53" y="355"/>
                  </a:cubicBezTo>
                  <a:cubicBezTo>
                    <a:pt x="50" y="351"/>
                    <a:pt x="47" y="347"/>
                    <a:pt x="44" y="343"/>
                  </a:cubicBezTo>
                  <a:cubicBezTo>
                    <a:pt x="38" y="347"/>
                    <a:pt x="38" y="347"/>
                    <a:pt x="38" y="347"/>
                  </a:cubicBezTo>
                  <a:close/>
                  <a:moveTo>
                    <a:pt x="26" y="327"/>
                  </a:moveTo>
                  <a:cubicBezTo>
                    <a:pt x="28" y="332"/>
                    <a:pt x="31" y="336"/>
                    <a:pt x="34" y="340"/>
                  </a:cubicBezTo>
                  <a:cubicBezTo>
                    <a:pt x="40" y="336"/>
                    <a:pt x="40" y="336"/>
                    <a:pt x="40" y="336"/>
                  </a:cubicBezTo>
                  <a:cubicBezTo>
                    <a:pt x="37" y="332"/>
                    <a:pt x="35" y="328"/>
                    <a:pt x="33" y="323"/>
                  </a:cubicBezTo>
                  <a:cubicBezTo>
                    <a:pt x="26" y="327"/>
                    <a:pt x="26" y="327"/>
                    <a:pt x="26" y="327"/>
                  </a:cubicBezTo>
                  <a:close/>
                  <a:moveTo>
                    <a:pt x="16" y="306"/>
                  </a:moveTo>
                  <a:cubicBezTo>
                    <a:pt x="18" y="311"/>
                    <a:pt x="20" y="316"/>
                    <a:pt x="22" y="320"/>
                  </a:cubicBezTo>
                  <a:cubicBezTo>
                    <a:pt x="29" y="317"/>
                    <a:pt x="29" y="317"/>
                    <a:pt x="29" y="317"/>
                  </a:cubicBezTo>
                  <a:cubicBezTo>
                    <a:pt x="27" y="312"/>
                    <a:pt x="25" y="308"/>
                    <a:pt x="23" y="303"/>
                  </a:cubicBezTo>
                  <a:lnTo>
                    <a:pt x="16" y="306"/>
                  </a:lnTo>
                  <a:close/>
                  <a:moveTo>
                    <a:pt x="8" y="284"/>
                  </a:moveTo>
                  <a:cubicBezTo>
                    <a:pt x="10" y="289"/>
                    <a:pt x="11" y="294"/>
                    <a:pt x="13" y="299"/>
                  </a:cubicBezTo>
                  <a:cubicBezTo>
                    <a:pt x="20" y="296"/>
                    <a:pt x="20" y="296"/>
                    <a:pt x="20" y="296"/>
                  </a:cubicBezTo>
                  <a:cubicBezTo>
                    <a:pt x="19" y="292"/>
                    <a:pt x="17" y="287"/>
                    <a:pt x="16" y="282"/>
                  </a:cubicBezTo>
                  <a:lnTo>
                    <a:pt x="8" y="284"/>
                  </a:lnTo>
                  <a:close/>
                  <a:moveTo>
                    <a:pt x="3" y="261"/>
                  </a:moveTo>
                  <a:cubicBezTo>
                    <a:pt x="4" y="267"/>
                    <a:pt x="5" y="272"/>
                    <a:pt x="6" y="277"/>
                  </a:cubicBezTo>
                  <a:cubicBezTo>
                    <a:pt x="14" y="275"/>
                    <a:pt x="14" y="275"/>
                    <a:pt x="14" y="275"/>
                  </a:cubicBezTo>
                  <a:cubicBezTo>
                    <a:pt x="13" y="270"/>
                    <a:pt x="12" y="265"/>
                    <a:pt x="11" y="260"/>
                  </a:cubicBezTo>
                  <a:cubicBezTo>
                    <a:pt x="3" y="261"/>
                    <a:pt x="3" y="261"/>
                    <a:pt x="3" y="261"/>
                  </a:cubicBezTo>
                  <a:close/>
                  <a:moveTo>
                    <a:pt x="0" y="238"/>
                  </a:moveTo>
                  <a:cubicBezTo>
                    <a:pt x="1" y="244"/>
                    <a:pt x="1" y="249"/>
                    <a:pt x="2" y="254"/>
                  </a:cubicBezTo>
                  <a:cubicBezTo>
                    <a:pt x="10" y="253"/>
                    <a:pt x="10" y="253"/>
                    <a:pt x="10" y="253"/>
                  </a:cubicBezTo>
                  <a:cubicBezTo>
                    <a:pt x="9" y="248"/>
                    <a:pt x="9" y="243"/>
                    <a:pt x="8" y="238"/>
                  </a:cubicBezTo>
                  <a:cubicBezTo>
                    <a:pt x="0" y="238"/>
                    <a:pt x="0" y="238"/>
                    <a:pt x="0" y="238"/>
                  </a:cubicBezTo>
                  <a:close/>
                  <a:moveTo>
                    <a:pt x="0" y="215"/>
                  </a:moveTo>
                  <a:cubicBezTo>
                    <a:pt x="0" y="226"/>
                    <a:pt x="0" y="226"/>
                    <a:pt x="0" y="226"/>
                  </a:cubicBezTo>
                  <a:cubicBezTo>
                    <a:pt x="0" y="228"/>
                    <a:pt x="0" y="229"/>
                    <a:pt x="0" y="231"/>
                  </a:cubicBezTo>
                  <a:cubicBezTo>
                    <a:pt x="8" y="230"/>
                    <a:pt x="8" y="230"/>
                    <a:pt x="8" y="230"/>
                  </a:cubicBezTo>
                  <a:cubicBezTo>
                    <a:pt x="8" y="229"/>
                    <a:pt x="8" y="227"/>
                    <a:pt x="8" y="226"/>
                  </a:cubicBezTo>
                  <a:cubicBezTo>
                    <a:pt x="8" y="215"/>
                    <a:pt x="8" y="215"/>
                    <a:pt x="8" y="215"/>
                  </a:cubicBezTo>
                  <a:cubicBezTo>
                    <a:pt x="0" y="215"/>
                    <a:pt x="0" y="215"/>
                    <a:pt x="0" y="215"/>
                  </a:cubicBezTo>
                  <a:close/>
                  <a:moveTo>
                    <a:pt x="1" y="192"/>
                  </a:moveTo>
                  <a:cubicBezTo>
                    <a:pt x="1" y="197"/>
                    <a:pt x="0" y="202"/>
                    <a:pt x="0" y="208"/>
                  </a:cubicBezTo>
                  <a:cubicBezTo>
                    <a:pt x="8" y="208"/>
                    <a:pt x="8" y="208"/>
                    <a:pt x="8" y="208"/>
                  </a:cubicBezTo>
                  <a:cubicBezTo>
                    <a:pt x="8" y="203"/>
                    <a:pt x="8" y="198"/>
                    <a:pt x="9" y="193"/>
                  </a:cubicBezTo>
                  <a:cubicBezTo>
                    <a:pt x="1" y="192"/>
                    <a:pt x="1" y="192"/>
                    <a:pt x="1" y="192"/>
                  </a:cubicBezTo>
                  <a:close/>
                  <a:moveTo>
                    <a:pt x="5" y="169"/>
                  </a:moveTo>
                  <a:cubicBezTo>
                    <a:pt x="4" y="174"/>
                    <a:pt x="3" y="179"/>
                    <a:pt x="2" y="184"/>
                  </a:cubicBezTo>
                  <a:cubicBezTo>
                    <a:pt x="10" y="186"/>
                    <a:pt x="10" y="186"/>
                    <a:pt x="10" y="186"/>
                  </a:cubicBezTo>
                  <a:cubicBezTo>
                    <a:pt x="11" y="181"/>
                    <a:pt x="11" y="176"/>
                    <a:pt x="13" y="171"/>
                  </a:cubicBezTo>
                  <a:cubicBezTo>
                    <a:pt x="5" y="169"/>
                    <a:pt x="5" y="169"/>
                    <a:pt x="5" y="169"/>
                  </a:cubicBezTo>
                  <a:close/>
                  <a:moveTo>
                    <a:pt x="11" y="147"/>
                  </a:moveTo>
                  <a:cubicBezTo>
                    <a:pt x="9" y="152"/>
                    <a:pt x="8" y="157"/>
                    <a:pt x="7" y="162"/>
                  </a:cubicBezTo>
                  <a:cubicBezTo>
                    <a:pt x="14" y="164"/>
                    <a:pt x="14" y="164"/>
                    <a:pt x="14" y="164"/>
                  </a:cubicBezTo>
                  <a:cubicBezTo>
                    <a:pt x="15" y="159"/>
                    <a:pt x="17" y="154"/>
                    <a:pt x="18" y="149"/>
                  </a:cubicBezTo>
                  <a:cubicBezTo>
                    <a:pt x="11" y="147"/>
                    <a:pt x="11" y="147"/>
                    <a:pt x="11" y="147"/>
                  </a:cubicBezTo>
                  <a:close/>
                </a:path>
              </a:pathLst>
            </a:cu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6" name="Freeform 75"/>
            <p:cNvSpPr>
              <a:spLocks/>
            </p:cNvSpPr>
            <p:nvPr/>
          </p:nvSpPr>
          <p:spPr bwMode="auto">
            <a:xfrm>
              <a:off x="4738688" y="3376613"/>
              <a:ext cx="450850" cy="492125"/>
            </a:xfrm>
            <a:custGeom>
              <a:avLst/>
              <a:gdLst>
                <a:gd name="T0" fmla="*/ 267 w 284"/>
                <a:gd name="T1" fmla="*/ 59 h 310"/>
                <a:gd name="T2" fmla="*/ 225 w 284"/>
                <a:gd name="T3" fmla="*/ 16 h 310"/>
                <a:gd name="T4" fmla="*/ 208 w 284"/>
                <a:gd name="T5" fmla="*/ 0 h 310"/>
                <a:gd name="T6" fmla="*/ 206 w 284"/>
                <a:gd name="T7" fmla="*/ 0 h 310"/>
                <a:gd name="T8" fmla="*/ 0 w 284"/>
                <a:gd name="T9" fmla="*/ 0 h 310"/>
                <a:gd name="T10" fmla="*/ 0 w 284"/>
                <a:gd name="T11" fmla="*/ 310 h 310"/>
                <a:gd name="T12" fmla="*/ 284 w 284"/>
                <a:gd name="T13" fmla="*/ 310 h 310"/>
                <a:gd name="T14" fmla="*/ 284 w 284"/>
                <a:gd name="T15" fmla="*/ 78 h 310"/>
                <a:gd name="T16" fmla="*/ 284 w 284"/>
                <a:gd name="T17" fmla="*/ 76 h 310"/>
                <a:gd name="T18" fmla="*/ 267 w 284"/>
                <a:gd name="T19" fmla="*/ 59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4" h="310">
                  <a:moveTo>
                    <a:pt x="267" y="59"/>
                  </a:moveTo>
                  <a:lnTo>
                    <a:pt x="225" y="16"/>
                  </a:lnTo>
                  <a:lnTo>
                    <a:pt x="208" y="0"/>
                  </a:lnTo>
                  <a:lnTo>
                    <a:pt x="206" y="0"/>
                  </a:lnTo>
                  <a:lnTo>
                    <a:pt x="0" y="0"/>
                  </a:lnTo>
                  <a:lnTo>
                    <a:pt x="0" y="310"/>
                  </a:lnTo>
                  <a:lnTo>
                    <a:pt x="284" y="310"/>
                  </a:lnTo>
                  <a:lnTo>
                    <a:pt x="284" y="78"/>
                  </a:lnTo>
                  <a:lnTo>
                    <a:pt x="284" y="76"/>
                  </a:lnTo>
                  <a:lnTo>
                    <a:pt x="267" y="59"/>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7" name="Freeform 76"/>
            <p:cNvSpPr>
              <a:spLocks/>
            </p:cNvSpPr>
            <p:nvPr/>
          </p:nvSpPr>
          <p:spPr bwMode="auto">
            <a:xfrm>
              <a:off x="4738688" y="3376613"/>
              <a:ext cx="450850" cy="492125"/>
            </a:xfrm>
            <a:custGeom>
              <a:avLst/>
              <a:gdLst>
                <a:gd name="T0" fmla="*/ 267 w 284"/>
                <a:gd name="T1" fmla="*/ 59 h 310"/>
                <a:gd name="T2" fmla="*/ 225 w 284"/>
                <a:gd name="T3" fmla="*/ 16 h 310"/>
                <a:gd name="T4" fmla="*/ 208 w 284"/>
                <a:gd name="T5" fmla="*/ 0 h 310"/>
                <a:gd name="T6" fmla="*/ 206 w 284"/>
                <a:gd name="T7" fmla="*/ 0 h 310"/>
                <a:gd name="T8" fmla="*/ 0 w 284"/>
                <a:gd name="T9" fmla="*/ 0 h 310"/>
                <a:gd name="T10" fmla="*/ 0 w 284"/>
                <a:gd name="T11" fmla="*/ 310 h 310"/>
                <a:gd name="T12" fmla="*/ 284 w 284"/>
                <a:gd name="T13" fmla="*/ 310 h 310"/>
                <a:gd name="T14" fmla="*/ 284 w 284"/>
                <a:gd name="T15" fmla="*/ 78 h 310"/>
                <a:gd name="T16" fmla="*/ 284 w 284"/>
                <a:gd name="T17" fmla="*/ 76 h 310"/>
                <a:gd name="T18" fmla="*/ 267 w 284"/>
                <a:gd name="T19" fmla="*/ 59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4" h="310">
                  <a:moveTo>
                    <a:pt x="267" y="59"/>
                  </a:moveTo>
                  <a:lnTo>
                    <a:pt x="225" y="16"/>
                  </a:lnTo>
                  <a:lnTo>
                    <a:pt x="208" y="0"/>
                  </a:lnTo>
                  <a:lnTo>
                    <a:pt x="206" y="0"/>
                  </a:lnTo>
                  <a:lnTo>
                    <a:pt x="0" y="0"/>
                  </a:lnTo>
                  <a:lnTo>
                    <a:pt x="0" y="310"/>
                  </a:lnTo>
                  <a:lnTo>
                    <a:pt x="284" y="310"/>
                  </a:lnTo>
                  <a:lnTo>
                    <a:pt x="284" y="78"/>
                  </a:lnTo>
                  <a:lnTo>
                    <a:pt x="284" y="76"/>
                  </a:lnTo>
                  <a:lnTo>
                    <a:pt x="267" y="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8" name="Freeform 77"/>
            <p:cNvSpPr>
              <a:spLocks/>
            </p:cNvSpPr>
            <p:nvPr/>
          </p:nvSpPr>
          <p:spPr bwMode="auto">
            <a:xfrm>
              <a:off x="4765675" y="3402013"/>
              <a:ext cx="396875" cy="441325"/>
            </a:xfrm>
            <a:custGeom>
              <a:avLst/>
              <a:gdLst>
                <a:gd name="T0" fmla="*/ 189 w 250"/>
                <a:gd name="T1" fmla="*/ 0 h 278"/>
                <a:gd name="T2" fmla="*/ 0 w 250"/>
                <a:gd name="T3" fmla="*/ 0 h 278"/>
                <a:gd name="T4" fmla="*/ 0 w 250"/>
                <a:gd name="T5" fmla="*/ 278 h 278"/>
                <a:gd name="T6" fmla="*/ 250 w 250"/>
                <a:gd name="T7" fmla="*/ 278 h 278"/>
                <a:gd name="T8" fmla="*/ 250 w 250"/>
                <a:gd name="T9" fmla="*/ 62 h 278"/>
                <a:gd name="T10" fmla="*/ 189 w 250"/>
                <a:gd name="T11" fmla="*/ 62 h 278"/>
                <a:gd name="T12" fmla="*/ 189 w 250"/>
                <a:gd name="T13" fmla="*/ 0 h 278"/>
              </a:gdLst>
              <a:ahLst/>
              <a:cxnLst>
                <a:cxn ang="0">
                  <a:pos x="T0" y="T1"/>
                </a:cxn>
                <a:cxn ang="0">
                  <a:pos x="T2" y="T3"/>
                </a:cxn>
                <a:cxn ang="0">
                  <a:pos x="T4" y="T5"/>
                </a:cxn>
                <a:cxn ang="0">
                  <a:pos x="T6" y="T7"/>
                </a:cxn>
                <a:cxn ang="0">
                  <a:pos x="T8" y="T9"/>
                </a:cxn>
                <a:cxn ang="0">
                  <a:pos x="T10" y="T11"/>
                </a:cxn>
                <a:cxn ang="0">
                  <a:pos x="T12" y="T13"/>
                </a:cxn>
              </a:cxnLst>
              <a:rect l="0" t="0" r="r" b="b"/>
              <a:pathLst>
                <a:path w="250" h="278">
                  <a:moveTo>
                    <a:pt x="189" y="0"/>
                  </a:moveTo>
                  <a:lnTo>
                    <a:pt x="0" y="0"/>
                  </a:lnTo>
                  <a:lnTo>
                    <a:pt x="0" y="278"/>
                  </a:lnTo>
                  <a:lnTo>
                    <a:pt x="250" y="278"/>
                  </a:lnTo>
                  <a:lnTo>
                    <a:pt x="250" y="62"/>
                  </a:lnTo>
                  <a:lnTo>
                    <a:pt x="189" y="62"/>
                  </a:lnTo>
                  <a:lnTo>
                    <a:pt x="189" y="0"/>
                  </a:lnTo>
                  <a:close/>
                </a:path>
              </a:pathLst>
            </a:custGeom>
            <a:solidFill>
              <a:srgbClr val="CCE3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9" name="Freeform 78"/>
            <p:cNvSpPr>
              <a:spLocks/>
            </p:cNvSpPr>
            <p:nvPr/>
          </p:nvSpPr>
          <p:spPr bwMode="auto">
            <a:xfrm>
              <a:off x="4765675" y="3402013"/>
              <a:ext cx="396875" cy="441325"/>
            </a:xfrm>
            <a:custGeom>
              <a:avLst/>
              <a:gdLst>
                <a:gd name="T0" fmla="*/ 189 w 250"/>
                <a:gd name="T1" fmla="*/ 0 h 278"/>
                <a:gd name="T2" fmla="*/ 0 w 250"/>
                <a:gd name="T3" fmla="*/ 0 h 278"/>
                <a:gd name="T4" fmla="*/ 0 w 250"/>
                <a:gd name="T5" fmla="*/ 278 h 278"/>
                <a:gd name="T6" fmla="*/ 250 w 250"/>
                <a:gd name="T7" fmla="*/ 278 h 278"/>
                <a:gd name="T8" fmla="*/ 250 w 250"/>
                <a:gd name="T9" fmla="*/ 62 h 278"/>
                <a:gd name="T10" fmla="*/ 189 w 250"/>
                <a:gd name="T11" fmla="*/ 62 h 278"/>
                <a:gd name="T12" fmla="*/ 189 w 250"/>
                <a:gd name="T13" fmla="*/ 0 h 278"/>
              </a:gdLst>
              <a:ahLst/>
              <a:cxnLst>
                <a:cxn ang="0">
                  <a:pos x="T0" y="T1"/>
                </a:cxn>
                <a:cxn ang="0">
                  <a:pos x="T2" y="T3"/>
                </a:cxn>
                <a:cxn ang="0">
                  <a:pos x="T4" y="T5"/>
                </a:cxn>
                <a:cxn ang="0">
                  <a:pos x="T6" y="T7"/>
                </a:cxn>
                <a:cxn ang="0">
                  <a:pos x="T8" y="T9"/>
                </a:cxn>
                <a:cxn ang="0">
                  <a:pos x="T10" y="T11"/>
                </a:cxn>
                <a:cxn ang="0">
                  <a:pos x="T12" y="T13"/>
                </a:cxn>
              </a:cxnLst>
              <a:rect l="0" t="0" r="r" b="b"/>
              <a:pathLst>
                <a:path w="250" h="278">
                  <a:moveTo>
                    <a:pt x="189" y="0"/>
                  </a:moveTo>
                  <a:lnTo>
                    <a:pt x="0" y="0"/>
                  </a:lnTo>
                  <a:lnTo>
                    <a:pt x="0" y="278"/>
                  </a:lnTo>
                  <a:lnTo>
                    <a:pt x="250" y="278"/>
                  </a:lnTo>
                  <a:lnTo>
                    <a:pt x="250" y="62"/>
                  </a:lnTo>
                  <a:lnTo>
                    <a:pt x="189" y="62"/>
                  </a:lnTo>
                  <a:lnTo>
                    <a:pt x="18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0" name="Rectangle 79"/>
            <p:cNvSpPr>
              <a:spLocks noChangeArrowheads="1"/>
            </p:cNvSpPr>
            <p:nvPr/>
          </p:nvSpPr>
          <p:spPr bwMode="auto">
            <a:xfrm>
              <a:off x="4821238" y="3549650"/>
              <a:ext cx="3825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1" i="0" u="none" strike="noStrike" kern="0" cap="none" spc="0" normalizeH="0" baseline="0" noProof="0">
                  <a:ln>
                    <a:noFill/>
                  </a:ln>
                  <a:solidFill>
                    <a:srgbClr val="0072C6"/>
                  </a:solidFill>
                  <a:effectLst/>
                  <a:uLnTx/>
                  <a:uFillTx/>
                  <a:latin typeface="Segoe UI Black" panose="020B0A02040204020203" pitchFamily="34" charset="0"/>
                </a:rPr>
                <a:t>CSV</a:t>
              </a:r>
              <a:endParaRPr kumimoji="0" lang="en-US" altLang="en-US" sz="1800" b="0" i="0" u="none" strike="noStrike" kern="0" cap="none" spc="0" normalizeH="0" baseline="0" noProof="0">
                <a:ln>
                  <a:noFill/>
                </a:ln>
                <a:solidFill>
                  <a:schemeClr val="tx1"/>
                </a:solidFill>
                <a:effectLst/>
                <a:uLnTx/>
                <a:uFillTx/>
                <a:latin typeface="Arial" panose="020B0604020202020204" pitchFamily="34" charset="0"/>
              </a:endParaRPr>
            </a:p>
          </p:txBody>
        </p:sp>
      </p:grpSp>
      <p:grpSp>
        <p:nvGrpSpPr>
          <p:cNvPr id="92" name="Group 91"/>
          <p:cNvGrpSpPr/>
          <p:nvPr/>
        </p:nvGrpSpPr>
        <p:grpSpPr>
          <a:xfrm>
            <a:off x="7983538" y="2759075"/>
            <a:ext cx="2176462" cy="2239963"/>
            <a:chOff x="7983538" y="2759075"/>
            <a:chExt cx="2176462" cy="2239963"/>
          </a:xfrm>
        </p:grpSpPr>
        <p:sp>
          <p:nvSpPr>
            <p:cNvPr id="8" name="Freeform 7"/>
            <p:cNvSpPr>
              <a:spLocks noEditPoints="1"/>
            </p:cNvSpPr>
            <p:nvPr/>
          </p:nvSpPr>
          <p:spPr bwMode="auto">
            <a:xfrm>
              <a:off x="8509000" y="2759075"/>
              <a:ext cx="1651000" cy="1655763"/>
            </a:xfrm>
            <a:custGeom>
              <a:avLst/>
              <a:gdLst>
                <a:gd name="T0" fmla="*/ 392 w 440"/>
                <a:gd name="T1" fmla="*/ 429 h 440"/>
                <a:gd name="T2" fmla="*/ 399 w 440"/>
                <a:gd name="T3" fmla="*/ 426 h 440"/>
                <a:gd name="T4" fmla="*/ 423 w 440"/>
                <a:gd name="T5" fmla="*/ 419 h 440"/>
                <a:gd name="T6" fmla="*/ 440 w 440"/>
                <a:gd name="T7" fmla="*/ 381 h 440"/>
                <a:gd name="T8" fmla="*/ 432 w 440"/>
                <a:gd name="T9" fmla="*/ 357 h 440"/>
                <a:gd name="T10" fmla="*/ 432 w 440"/>
                <a:gd name="T11" fmla="*/ 310 h 440"/>
                <a:gd name="T12" fmla="*/ 432 w 440"/>
                <a:gd name="T13" fmla="*/ 302 h 440"/>
                <a:gd name="T14" fmla="*/ 440 w 440"/>
                <a:gd name="T15" fmla="*/ 279 h 440"/>
                <a:gd name="T16" fmla="*/ 440 w 440"/>
                <a:gd name="T17" fmla="*/ 239 h 440"/>
                <a:gd name="T18" fmla="*/ 432 w 440"/>
                <a:gd name="T19" fmla="*/ 216 h 440"/>
                <a:gd name="T20" fmla="*/ 432 w 440"/>
                <a:gd name="T21" fmla="*/ 169 h 440"/>
                <a:gd name="T22" fmla="*/ 432 w 440"/>
                <a:gd name="T23" fmla="*/ 161 h 440"/>
                <a:gd name="T24" fmla="*/ 440 w 440"/>
                <a:gd name="T25" fmla="*/ 137 h 440"/>
                <a:gd name="T26" fmla="*/ 440 w 440"/>
                <a:gd name="T27" fmla="*/ 98 h 440"/>
                <a:gd name="T28" fmla="*/ 432 w 440"/>
                <a:gd name="T29" fmla="*/ 75 h 440"/>
                <a:gd name="T30" fmla="*/ 438 w 440"/>
                <a:gd name="T31" fmla="*/ 50 h 440"/>
                <a:gd name="T32" fmla="*/ 421 w 440"/>
                <a:gd name="T33" fmla="*/ 32 h 440"/>
                <a:gd name="T34" fmla="*/ 385 w 440"/>
                <a:gd name="T35" fmla="*/ 9 h 440"/>
                <a:gd name="T36" fmla="*/ 374 w 440"/>
                <a:gd name="T37" fmla="*/ 8 h 440"/>
                <a:gd name="T38" fmla="*/ 339 w 440"/>
                <a:gd name="T39" fmla="*/ 8 h 440"/>
                <a:gd name="T40" fmla="*/ 331 w 440"/>
                <a:gd name="T41" fmla="*/ 8 h 440"/>
                <a:gd name="T42" fmla="*/ 307 w 440"/>
                <a:gd name="T43" fmla="*/ 0 h 440"/>
                <a:gd name="T44" fmla="*/ 268 w 440"/>
                <a:gd name="T45" fmla="*/ 0 h 440"/>
                <a:gd name="T46" fmla="*/ 244 w 440"/>
                <a:gd name="T47" fmla="*/ 8 h 440"/>
                <a:gd name="T48" fmla="*/ 197 w 440"/>
                <a:gd name="T49" fmla="*/ 8 h 440"/>
                <a:gd name="T50" fmla="*/ 189 w 440"/>
                <a:gd name="T51" fmla="*/ 8 h 440"/>
                <a:gd name="T52" fmla="*/ 166 w 440"/>
                <a:gd name="T53" fmla="*/ 0 h 440"/>
                <a:gd name="T54" fmla="*/ 127 w 440"/>
                <a:gd name="T55" fmla="*/ 0 h 440"/>
                <a:gd name="T56" fmla="*/ 103 w 440"/>
                <a:gd name="T57" fmla="*/ 8 h 440"/>
                <a:gd name="T58" fmla="*/ 57 w 440"/>
                <a:gd name="T59" fmla="*/ 9 h 440"/>
                <a:gd name="T60" fmla="*/ 57 w 440"/>
                <a:gd name="T61" fmla="*/ 9 h 440"/>
                <a:gd name="T62" fmla="*/ 20 w 440"/>
                <a:gd name="T63" fmla="*/ 31 h 440"/>
                <a:gd name="T64" fmla="*/ 16 w 440"/>
                <a:gd name="T65" fmla="*/ 37 h 440"/>
                <a:gd name="T66" fmla="*/ 9 w 440"/>
                <a:gd name="T67" fmla="*/ 58 h 440"/>
                <a:gd name="T68" fmla="*/ 8 w 440"/>
                <a:gd name="T69" fmla="*/ 81 h 440"/>
                <a:gd name="T70" fmla="*/ 0 w 440"/>
                <a:gd name="T71" fmla="*/ 104 h 440"/>
                <a:gd name="T72" fmla="*/ 0 w 440"/>
                <a:gd name="T73" fmla="*/ 143 h 440"/>
                <a:gd name="T74" fmla="*/ 8 w 440"/>
                <a:gd name="T75" fmla="*/ 167 h 440"/>
                <a:gd name="T76" fmla="*/ 8 w 440"/>
                <a:gd name="T77" fmla="*/ 214 h 440"/>
                <a:gd name="T78" fmla="*/ 8 w 440"/>
                <a:gd name="T79" fmla="*/ 222 h 440"/>
                <a:gd name="T80" fmla="*/ 0 w 440"/>
                <a:gd name="T81" fmla="*/ 246 h 440"/>
                <a:gd name="T82" fmla="*/ 0 w 440"/>
                <a:gd name="T83" fmla="*/ 285 h 440"/>
                <a:gd name="T84" fmla="*/ 8 w 440"/>
                <a:gd name="T85" fmla="*/ 308 h 440"/>
                <a:gd name="T86" fmla="*/ 8 w 440"/>
                <a:gd name="T87" fmla="*/ 355 h 440"/>
                <a:gd name="T88" fmla="*/ 8 w 440"/>
                <a:gd name="T89" fmla="*/ 374 h 440"/>
                <a:gd name="T90" fmla="*/ 14 w 440"/>
                <a:gd name="T91" fmla="*/ 400 h 440"/>
                <a:gd name="T92" fmla="*/ 18 w 440"/>
                <a:gd name="T93" fmla="*/ 406 h 440"/>
                <a:gd name="T94" fmla="*/ 29 w 440"/>
                <a:gd name="T95" fmla="*/ 428 h 440"/>
                <a:gd name="T96" fmla="*/ 51 w 440"/>
                <a:gd name="T97" fmla="*/ 438 h 440"/>
                <a:gd name="T98" fmla="*/ 76 w 440"/>
                <a:gd name="T99" fmla="*/ 440 h 440"/>
                <a:gd name="T100" fmla="*/ 115 w 440"/>
                <a:gd name="T101" fmla="*/ 440 h 440"/>
                <a:gd name="T102" fmla="*/ 138 w 440"/>
                <a:gd name="T103" fmla="*/ 432 h 440"/>
                <a:gd name="T104" fmla="*/ 186 w 440"/>
                <a:gd name="T105" fmla="*/ 432 h 440"/>
                <a:gd name="T106" fmla="*/ 193 w 440"/>
                <a:gd name="T107" fmla="*/ 432 h 440"/>
                <a:gd name="T108" fmla="*/ 217 w 440"/>
                <a:gd name="T109" fmla="*/ 440 h 440"/>
                <a:gd name="T110" fmla="*/ 256 w 440"/>
                <a:gd name="T111" fmla="*/ 440 h 440"/>
                <a:gd name="T112" fmla="*/ 280 w 440"/>
                <a:gd name="T113" fmla="*/ 432 h 440"/>
                <a:gd name="T114" fmla="*/ 327 w 440"/>
                <a:gd name="T115" fmla="*/ 432 h 440"/>
                <a:gd name="T116" fmla="*/ 335 w 440"/>
                <a:gd name="T117" fmla="*/ 432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40" h="440">
                  <a:moveTo>
                    <a:pt x="374" y="432"/>
                  </a:moveTo>
                  <a:cubicBezTo>
                    <a:pt x="358" y="432"/>
                    <a:pt x="358" y="432"/>
                    <a:pt x="358" y="432"/>
                  </a:cubicBezTo>
                  <a:cubicBezTo>
                    <a:pt x="358" y="440"/>
                    <a:pt x="358" y="440"/>
                    <a:pt x="358" y="440"/>
                  </a:cubicBezTo>
                  <a:cubicBezTo>
                    <a:pt x="374" y="440"/>
                    <a:pt x="374" y="440"/>
                    <a:pt x="374" y="440"/>
                  </a:cubicBezTo>
                  <a:lnTo>
                    <a:pt x="374" y="432"/>
                  </a:lnTo>
                  <a:close/>
                  <a:moveTo>
                    <a:pt x="392" y="429"/>
                  </a:moveTo>
                  <a:cubicBezTo>
                    <a:pt x="388" y="431"/>
                    <a:pt x="383" y="432"/>
                    <a:pt x="378" y="432"/>
                  </a:cubicBezTo>
                  <a:cubicBezTo>
                    <a:pt x="379" y="440"/>
                    <a:pt x="379" y="440"/>
                    <a:pt x="379" y="440"/>
                  </a:cubicBezTo>
                  <a:cubicBezTo>
                    <a:pt x="384" y="439"/>
                    <a:pt x="390" y="438"/>
                    <a:pt x="395" y="437"/>
                  </a:cubicBezTo>
                  <a:cubicBezTo>
                    <a:pt x="392" y="429"/>
                    <a:pt x="392" y="429"/>
                    <a:pt x="392" y="429"/>
                  </a:cubicBezTo>
                  <a:close/>
                  <a:moveTo>
                    <a:pt x="411" y="418"/>
                  </a:moveTo>
                  <a:cubicBezTo>
                    <a:pt x="408" y="421"/>
                    <a:pt x="404" y="424"/>
                    <a:pt x="399" y="426"/>
                  </a:cubicBezTo>
                  <a:cubicBezTo>
                    <a:pt x="403" y="433"/>
                    <a:pt x="403" y="433"/>
                    <a:pt x="403" y="433"/>
                  </a:cubicBezTo>
                  <a:cubicBezTo>
                    <a:pt x="408" y="431"/>
                    <a:pt x="412" y="428"/>
                    <a:pt x="417" y="424"/>
                  </a:cubicBezTo>
                  <a:lnTo>
                    <a:pt x="411" y="418"/>
                  </a:lnTo>
                  <a:close/>
                  <a:moveTo>
                    <a:pt x="425" y="401"/>
                  </a:moveTo>
                  <a:cubicBezTo>
                    <a:pt x="423" y="406"/>
                    <a:pt x="420" y="410"/>
                    <a:pt x="417" y="413"/>
                  </a:cubicBezTo>
                  <a:cubicBezTo>
                    <a:pt x="423" y="419"/>
                    <a:pt x="423" y="419"/>
                    <a:pt x="423" y="419"/>
                  </a:cubicBezTo>
                  <a:cubicBezTo>
                    <a:pt x="426" y="414"/>
                    <a:pt x="430" y="410"/>
                    <a:pt x="432" y="405"/>
                  </a:cubicBezTo>
                  <a:lnTo>
                    <a:pt x="425" y="401"/>
                  </a:lnTo>
                  <a:close/>
                  <a:moveTo>
                    <a:pt x="432" y="380"/>
                  </a:moveTo>
                  <a:cubicBezTo>
                    <a:pt x="431" y="385"/>
                    <a:pt x="430" y="390"/>
                    <a:pt x="428" y="394"/>
                  </a:cubicBezTo>
                  <a:cubicBezTo>
                    <a:pt x="436" y="397"/>
                    <a:pt x="436" y="397"/>
                    <a:pt x="436" y="397"/>
                  </a:cubicBezTo>
                  <a:cubicBezTo>
                    <a:pt x="438" y="392"/>
                    <a:pt x="439" y="387"/>
                    <a:pt x="440" y="381"/>
                  </a:cubicBezTo>
                  <a:cubicBezTo>
                    <a:pt x="432" y="380"/>
                    <a:pt x="432" y="380"/>
                    <a:pt x="432" y="380"/>
                  </a:cubicBezTo>
                  <a:close/>
                  <a:moveTo>
                    <a:pt x="432" y="357"/>
                  </a:moveTo>
                  <a:cubicBezTo>
                    <a:pt x="432" y="373"/>
                    <a:pt x="432" y="373"/>
                    <a:pt x="432" y="373"/>
                  </a:cubicBezTo>
                  <a:cubicBezTo>
                    <a:pt x="440" y="373"/>
                    <a:pt x="440" y="373"/>
                    <a:pt x="440" y="373"/>
                  </a:cubicBezTo>
                  <a:cubicBezTo>
                    <a:pt x="440" y="357"/>
                    <a:pt x="440" y="357"/>
                    <a:pt x="440" y="357"/>
                  </a:cubicBezTo>
                  <a:lnTo>
                    <a:pt x="432" y="357"/>
                  </a:lnTo>
                  <a:close/>
                  <a:moveTo>
                    <a:pt x="432" y="334"/>
                  </a:moveTo>
                  <a:cubicBezTo>
                    <a:pt x="432" y="349"/>
                    <a:pt x="432" y="349"/>
                    <a:pt x="432" y="349"/>
                  </a:cubicBezTo>
                  <a:cubicBezTo>
                    <a:pt x="440" y="349"/>
                    <a:pt x="440" y="349"/>
                    <a:pt x="440" y="349"/>
                  </a:cubicBezTo>
                  <a:cubicBezTo>
                    <a:pt x="440" y="334"/>
                    <a:pt x="440" y="334"/>
                    <a:pt x="440" y="334"/>
                  </a:cubicBezTo>
                  <a:lnTo>
                    <a:pt x="432" y="334"/>
                  </a:lnTo>
                  <a:close/>
                  <a:moveTo>
                    <a:pt x="432" y="310"/>
                  </a:moveTo>
                  <a:cubicBezTo>
                    <a:pt x="432" y="326"/>
                    <a:pt x="432" y="326"/>
                    <a:pt x="432" y="326"/>
                  </a:cubicBezTo>
                  <a:cubicBezTo>
                    <a:pt x="440" y="326"/>
                    <a:pt x="440" y="326"/>
                    <a:pt x="440" y="326"/>
                  </a:cubicBezTo>
                  <a:cubicBezTo>
                    <a:pt x="440" y="310"/>
                    <a:pt x="440" y="310"/>
                    <a:pt x="440" y="310"/>
                  </a:cubicBezTo>
                  <a:lnTo>
                    <a:pt x="432" y="310"/>
                  </a:lnTo>
                  <a:close/>
                  <a:moveTo>
                    <a:pt x="432" y="287"/>
                  </a:moveTo>
                  <a:cubicBezTo>
                    <a:pt x="432" y="302"/>
                    <a:pt x="432" y="302"/>
                    <a:pt x="432" y="302"/>
                  </a:cubicBezTo>
                  <a:cubicBezTo>
                    <a:pt x="440" y="302"/>
                    <a:pt x="440" y="302"/>
                    <a:pt x="440" y="302"/>
                  </a:cubicBezTo>
                  <a:cubicBezTo>
                    <a:pt x="440" y="287"/>
                    <a:pt x="440" y="287"/>
                    <a:pt x="440" y="287"/>
                  </a:cubicBezTo>
                  <a:lnTo>
                    <a:pt x="432" y="287"/>
                  </a:lnTo>
                  <a:close/>
                  <a:moveTo>
                    <a:pt x="432" y="263"/>
                  </a:moveTo>
                  <a:cubicBezTo>
                    <a:pt x="432" y="279"/>
                    <a:pt x="432" y="279"/>
                    <a:pt x="432" y="279"/>
                  </a:cubicBezTo>
                  <a:cubicBezTo>
                    <a:pt x="440" y="279"/>
                    <a:pt x="440" y="279"/>
                    <a:pt x="440" y="279"/>
                  </a:cubicBezTo>
                  <a:cubicBezTo>
                    <a:pt x="440" y="263"/>
                    <a:pt x="440" y="263"/>
                    <a:pt x="440" y="263"/>
                  </a:cubicBezTo>
                  <a:lnTo>
                    <a:pt x="432" y="263"/>
                  </a:lnTo>
                  <a:close/>
                  <a:moveTo>
                    <a:pt x="432" y="239"/>
                  </a:moveTo>
                  <a:cubicBezTo>
                    <a:pt x="432" y="255"/>
                    <a:pt x="432" y="255"/>
                    <a:pt x="432" y="255"/>
                  </a:cubicBezTo>
                  <a:cubicBezTo>
                    <a:pt x="440" y="255"/>
                    <a:pt x="440" y="255"/>
                    <a:pt x="440" y="255"/>
                  </a:cubicBezTo>
                  <a:cubicBezTo>
                    <a:pt x="440" y="239"/>
                    <a:pt x="440" y="239"/>
                    <a:pt x="440" y="239"/>
                  </a:cubicBezTo>
                  <a:lnTo>
                    <a:pt x="432" y="239"/>
                  </a:lnTo>
                  <a:close/>
                  <a:moveTo>
                    <a:pt x="432" y="216"/>
                  </a:moveTo>
                  <a:cubicBezTo>
                    <a:pt x="432" y="232"/>
                    <a:pt x="432" y="232"/>
                    <a:pt x="432" y="232"/>
                  </a:cubicBezTo>
                  <a:cubicBezTo>
                    <a:pt x="440" y="232"/>
                    <a:pt x="440" y="232"/>
                    <a:pt x="440" y="232"/>
                  </a:cubicBezTo>
                  <a:cubicBezTo>
                    <a:pt x="440" y="216"/>
                    <a:pt x="440" y="216"/>
                    <a:pt x="440" y="216"/>
                  </a:cubicBezTo>
                  <a:lnTo>
                    <a:pt x="432" y="216"/>
                  </a:lnTo>
                  <a:close/>
                  <a:moveTo>
                    <a:pt x="432" y="192"/>
                  </a:moveTo>
                  <a:cubicBezTo>
                    <a:pt x="432" y="208"/>
                    <a:pt x="432" y="208"/>
                    <a:pt x="432" y="208"/>
                  </a:cubicBezTo>
                  <a:cubicBezTo>
                    <a:pt x="440" y="208"/>
                    <a:pt x="440" y="208"/>
                    <a:pt x="440" y="208"/>
                  </a:cubicBezTo>
                  <a:cubicBezTo>
                    <a:pt x="440" y="192"/>
                    <a:pt x="440" y="192"/>
                    <a:pt x="440" y="192"/>
                  </a:cubicBezTo>
                  <a:lnTo>
                    <a:pt x="432" y="192"/>
                  </a:lnTo>
                  <a:close/>
                  <a:moveTo>
                    <a:pt x="432" y="169"/>
                  </a:moveTo>
                  <a:cubicBezTo>
                    <a:pt x="432" y="184"/>
                    <a:pt x="432" y="184"/>
                    <a:pt x="432" y="184"/>
                  </a:cubicBezTo>
                  <a:cubicBezTo>
                    <a:pt x="440" y="184"/>
                    <a:pt x="440" y="184"/>
                    <a:pt x="440" y="184"/>
                  </a:cubicBezTo>
                  <a:cubicBezTo>
                    <a:pt x="440" y="169"/>
                    <a:pt x="440" y="169"/>
                    <a:pt x="440" y="169"/>
                  </a:cubicBezTo>
                  <a:lnTo>
                    <a:pt x="432" y="169"/>
                  </a:lnTo>
                  <a:close/>
                  <a:moveTo>
                    <a:pt x="432" y="145"/>
                  </a:moveTo>
                  <a:cubicBezTo>
                    <a:pt x="432" y="161"/>
                    <a:pt x="432" y="161"/>
                    <a:pt x="432" y="161"/>
                  </a:cubicBezTo>
                  <a:cubicBezTo>
                    <a:pt x="440" y="161"/>
                    <a:pt x="440" y="161"/>
                    <a:pt x="440" y="161"/>
                  </a:cubicBezTo>
                  <a:cubicBezTo>
                    <a:pt x="440" y="145"/>
                    <a:pt x="440" y="145"/>
                    <a:pt x="440" y="145"/>
                  </a:cubicBezTo>
                  <a:lnTo>
                    <a:pt x="432" y="145"/>
                  </a:lnTo>
                  <a:close/>
                  <a:moveTo>
                    <a:pt x="432" y="122"/>
                  </a:moveTo>
                  <a:cubicBezTo>
                    <a:pt x="432" y="137"/>
                    <a:pt x="432" y="137"/>
                    <a:pt x="432" y="137"/>
                  </a:cubicBezTo>
                  <a:cubicBezTo>
                    <a:pt x="440" y="137"/>
                    <a:pt x="440" y="137"/>
                    <a:pt x="440" y="137"/>
                  </a:cubicBezTo>
                  <a:cubicBezTo>
                    <a:pt x="440" y="122"/>
                    <a:pt x="440" y="122"/>
                    <a:pt x="440" y="122"/>
                  </a:cubicBezTo>
                  <a:lnTo>
                    <a:pt x="432" y="122"/>
                  </a:lnTo>
                  <a:close/>
                  <a:moveTo>
                    <a:pt x="432" y="98"/>
                  </a:moveTo>
                  <a:cubicBezTo>
                    <a:pt x="432" y="114"/>
                    <a:pt x="432" y="114"/>
                    <a:pt x="432" y="114"/>
                  </a:cubicBezTo>
                  <a:cubicBezTo>
                    <a:pt x="440" y="114"/>
                    <a:pt x="440" y="114"/>
                    <a:pt x="440" y="114"/>
                  </a:cubicBezTo>
                  <a:cubicBezTo>
                    <a:pt x="440" y="98"/>
                    <a:pt x="440" y="98"/>
                    <a:pt x="440" y="98"/>
                  </a:cubicBezTo>
                  <a:lnTo>
                    <a:pt x="432" y="98"/>
                  </a:lnTo>
                  <a:close/>
                  <a:moveTo>
                    <a:pt x="432" y="75"/>
                  </a:moveTo>
                  <a:cubicBezTo>
                    <a:pt x="432" y="90"/>
                    <a:pt x="432" y="90"/>
                    <a:pt x="432" y="90"/>
                  </a:cubicBezTo>
                  <a:cubicBezTo>
                    <a:pt x="440" y="90"/>
                    <a:pt x="440" y="90"/>
                    <a:pt x="440" y="90"/>
                  </a:cubicBezTo>
                  <a:cubicBezTo>
                    <a:pt x="440" y="75"/>
                    <a:pt x="440" y="75"/>
                    <a:pt x="440" y="75"/>
                  </a:cubicBezTo>
                  <a:lnTo>
                    <a:pt x="432" y="75"/>
                  </a:lnTo>
                  <a:close/>
                  <a:moveTo>
                    <a:pt x="430" y="52"/>
                  </a:moveTo>
                  <a:cubicBezTo>
                    <a:pt x="431" y="57"/>
                    <a:pt x="432" y="61"/>
                    <a:pt x="432" y="66"/>
                  </a:cubicBezTo>
                  <a:cubicBezTo>
                    <a:pt x="432" y="67"/>
                    <a:pt x="432" y="67"/>
                    <a:pt x="432" y="67"/>
                  </a:cubicBezTo>
                  <a:cubicBezTo>
                    <a:pt x="440" y="67"/>
                    <a:pt x="440" y="67"/>
                    <a:pt x="440" y="67"/>
                  </a:cubicBezTo>
                  <a:cubicBezTo>
                    <a:pt x="440" y="66"/>
                    <a:pt x="440" y="66"/>
                    <a:pt x="440" y="66"/>
                  </a:cubicBezTo>
                  <a:cubicBezTo>
                    <a:pt x="440" y="61"/>
                    <a:pt x="439" y="55"/>
                    <a:pt x="438" y="50"/>
                  </a:cubicBezTo>
                  <a:cubicBezTo>
                    <a:pt x="430" y="52"/>
                    <a:pt x="430" y="52"/>
                    <a:pt x="430" y="52"/>
                  </a:cubicBezTo>
                  <a:close/>
                  <a:moveTo>
                    <a:pt x="421" y="32"/>
                  </a:moveTo>
                  <a:cubicBezTo>
                    <a:pt x="424" y="36"/>
                    <a:pt x="426" y="41"/>
                    <a:pt x="428" y="45"/>
                  </a:cubicBezTo>
                  <a:cubicBezTo>
                    <a:pt x="436" y="42"/>
                    <a:pt x="436" y="42"/>
                    <a:pt x="436" y="42"/>
                  </a:cubicBezTo>
                  <a:cubicBezTo>
                    <a:pt x="434" y="37"/>
                    <a:pt x="431" y="32"/>
                    <a:pt x="428" y="28"/>
                  </a:cubicBezTo>
                  <a:lnTo>
                    <a:pt x="421" y="32"/>
                  </a:lnTo>
                  <a:close/>
                  <a:moveTo>
                    <a:pt x="405" y="17"/>
                  </a:moveTo>
                  <a:cubicBezTo>
                    <a:pt x="409" y="20"/>
                    <a:pt x="413" y="23"/>
                    <a:pt x="416" y="27"/>
                  </a:cubicBezTo>
                  <a:cubicBezTo>
                    <a:pt x="422" y="21"/>
                    <a:pt x="422" y="21"/>
                    <a:pt x="422" y="21"/>
                  </a:cubicBezTo>
                  <a:cubicBezTo>
                    <a:pt x="419" y="17"/>
                    <a:pt x="414" y="13"/>
                    <a:pt x="410" y="10"/>
                  </a:cubicBezTo>
                  <a:lnTo>
                    <a:pt x="405" y="17"/>
                  </a:lnTo>
                  <a:close/>
                  <a:moveTo>
                    <a:pt x="385" y="9"/>
                  </a:moveTo>
                  <a:cubicBezTo>
                    <a:pt x="390" y="10"/>
                    <a:pt x="394" y="12"/>
                    <a:pt x="399" y="14"/>
                  </a:cubicBezTo>
                  <a:cubicBezTo>
                    <a:pt x="402" y="6"/>
                    <a:pt x="402" y="6"/>
                    <a:pt x="402" y="6"/>
                  </a:cubicBezTo>
                  <a:cubicBezTo>
                    <a:pt x="397" y="4"/>
                    <a:pt x="392" y="2"/>
                    <a:pt x="386" y="1"/>
                  </a:cubicBezTo>
                  <a:cubicBezTo>
                    <a:pt x="385" y="9"/>
                    <a:pt x="385" y="9"/>
                    <a:pt x="385" y="9"/>
                  </a:cubicBezTo>
                  <a:close/>
                  <a:moveTo>
                    <a:pt x="362" y="8"/>
                  </a:moveTo>
                  <a:cubicBezTo>
                    <a:pt x="374" y="8"/>
                    <a:pt x="374" y="8"/>
                    <a:pt x="374" y="8"/>
                  </a:cubicBezTo>
                  <a:cubicBezTo>
                    <a:pt x="375" y="8"/>
                    <a:pt x="376" y="8"/>
                    <a:pt x="378" y="8"/>
                  </a:cubicBezTo>
                  <a:cubicBezTo>
                    <a:pt x="378" y="0"/>
                    <a:pt x="378" y="0"/>
                    <a:pt x="378" y="0"/>
                  </a:cubicBezTo>
                  <a:cubicBezTo>
                    <a:pt x="377" y="0"/>
                    <a:pt x="375" y="0"/>
                    <a:pt x="374" y="0"/>
                  </a:cubicBezTo>
                  <a:cubicBezTo>
                    <a:pt x="362" y="0"/>
                    <a:pt x="362" y="0"/>
                    <a:pt x="362" y="0"/>
                  </a:cubicBezTo>
                  <a:cubicBezTo>
                    <a:pt x="362" y="8"/>
                    <a:pt x="362" y="8"/>
                    <a:pt x="362" y="8"/>
                  </a:cubicBezTo>
                  <a:close/>
                  <a:moveTo>
                    <a:pt x="339" y="8"/>
                  </a:moveTo>
                  <a:cubicBezTo>
                    <a:pt x="354" y="8"/>
                    <a:pt x="354" y="8"/>
                    <a:pt x="354" y="8"/>
                  </a:cubicBezTo>
                  <a:cubicBezTo>
                    <a:pt x="354" y="0"/>
                    <a:pt x="354" y="0"/>
                    <a:pt x="354" y="0"/>
                  </a:cubicBezTo>
                  <a:cubicBezTo>
                    <a:pt x="339" y="0"/>
                    <a:pt x="339" y="0"/>
                    <a:pt x="339" y="0"/>
                  </a:cubicBezTo>
                  <a:lnTo>
                    <a:pt x="339" y="8"/>
                  </a:lnTo>
                  <a:close/>
                  <a:moveTo>
                    <a:pt x="315" y="8"/>
                  </a:moveTo>
                  <a:cubicBezTo>
                    <a:pt x="331" y="8"/>
                    <a:pt x="331" y="8"/>
                    <a:pt x="331" y="8"/>
                  </a:cubicBezTo>
                  <a:cubicBezTo>
                    <a:pt x="331" y="0"/>
                    <a:pt x="331" y="0"/>
                    <a:pt x="331" y="0"/>
                  </a:cubicBezTo>
                  <a:cubicBezTo>
                    <a:pt x="315" y="0"/>
                    <a:pt x="315" y="0"/>
                    <a:pt x="315" y="0"/>
                  </a:cubicBezTo>
                  <a:lnTo>
                    <a:pt x="315" y="8"/>
                  </a:lnTo>
                  <a:close/>
                  <a:moveTo>
                    <a:pt x="292" y="8"/>
                  </a:moveTo>
                  <a:cubicBezTo>
                    <a:pt x="307" y="8"/>
                    <a:pt x="307" y="8"/>
                    <a:pt x="307" y="8"/>
                  </a:cubicBezTo>
                  <a:cubicBezTo>
                    <a:pt x="307" y="0"/>
                    <a:pt x="307" y="0"/>
                    <a:pt x="307" y="0"/>
                  </a:cubicBezTo>
                  <a:cubicBezTo>
                    <a:pt x="292" y="0"/>
                    <a:pt x="292" y="0"/>
                    <a:pt x="292" y="0"/>
                  </a:cubicBezTo>
                  <a:lnTo>
                    <a:pt x="292" y="8"/>
                  </a:lnTo>
                  <a:close/>
                  <a:moveTo>
                    <a:pt x="268" y="8"/>
                  </a:moveTo>
                  <a:cubicBezTo>
                    <a:pt x="284" y="8"/>
                    <a:pt x="284" y="8"/>
                    <a:pt x="284" y="8"/>
                  </a:cubicBezTo>
                  <a:cubicBezTo>
                    <a:pt x="284" y="0"/>
                    <a:pt x="284" y="0"/>
                    <a:pt x="284" y="0"/>
                  </a:cubicBezTo>
                  <a:cubicBezTo>
                    <a:pt x="268" y="0"/>
                    <a:pt x="268" y="0"/>
                    <a:pt x="268" y="0"/>
                  </a:cubicBezTo>
                  <a:lnTo>
                    <a:pt x="268" y="8"/>
                  </a:lnTo>
                  <a:close/>
                  <a:moveTo>
                    <a:pt x="244" y="8"/>
                  </a:moveTo>
                  <a:cubicBezTo>
                    <a:pt x="260" y="8"/>
                    <a:pt x="260" y="8"/>
                    <a:pt x="260" y="8"/>
                  </a:cubicBezTo>
                  <a:cubicBezTo>
                    <a:pt x="260" y="0"/>
                    <a:pt x="260" y="0"/>
                    <a:pt x="260" y="0"/>
                  </a:cubicBezTo>
                  <a:cubicBezTo>
                    <a:pt x="244" y="0"/>
                    <a:pt x="244" y="0"/>
                    <a:pt x="244" y="0"/>
                  </a:cubicBezTo>
                  <a:lnTo>
                    <a:pt x="244" y="8"/>
                  </a:lnTo>
                  <a:close/>
                  <a:moveTo>
                    <a:pt x="221" y="8"/>
                  </a:moveTo>
                  <a:cubicBezTo>
                    <a:pt x="237" y="8"/>
                    <a:pt x="237" y="8"/>
                    <a:pt x="237" y="8"/>
                  </a:cubicBezTo>
                  <a:cubicBezTo>
                    <a:pt x="237" y="0"/>
                    <a:pt x="237" y="0"/>
                    <a:pt x="237" y="0"/>
                  </a:cubicBezTo>
                  <a:cubicBezTo>
                    <a:pt x="221" y="0"/>
                    <a:pt x="221" y="0"/>
                    <a:pt x="221" y="0"/>
                  </a:cubicBezTo>
                  <a:lnTo>
                    <a:pt x="221" y="8"/>
                  </a:lnTo>
                  <a:close/>
                  <a:moveTo>
                    <a:pt x="197" y="8"/>
                  </a:moveTo>
                  <a:cubicBezTo>
                    <a:pt x="213" y="8"/>
                    <a:pt x="213" y="8"/>
                    <a:pt x="213" y="8"/>
                  </a:cubicBezTo>
                  <a:cubicBezTo>
                    <a:pt x="213" y="0"/>
                    <a:pt x="213" y="0"/>
                    <a:pt x="213" y="0"/>
                  </a:cubicBezTo>
                  <a:cubicBezTo>
                    <a:pt x="197" y="0"/>
                    <a:pt x="197" y="0"/>
                    <a:pt x="197" y="0"/>
                  </a:cubicBezTo>
                  <a:lnTo>
                    <a:pt x="197" y="8"/>
                  </a:lnTo>
                  <a:close/>
                  <a:moveTo>
                    <a:pt x="174" y="8"/>
                  </a:moveTo>
                  <a:cubicBezTo>
                    <a:pt x="189" y="8"/>
                    <a:pt x="189" y="8"/>
                    <a:pt x="189" y="8"/>
                  </a:cubicBezTo>
                  <a:cubicBezTo>
                    <a:pt x="189" y="0"/>
                    <a:pt x="189" y="0"/>
                    <a:pt x="189" y="0"/>
                  </a:cubicBezTo>
                  <a:cubicBezTo>
                    <a:pt x="174" y="0"/>
                    <a:pt x="174" y="0"/>
                    <a:pt x="174" y="0"/>
                  </a:cubicBezTo>
                  <a:lnTo>
                    <a:pt x="174" y="8"/>
                  </a:lnTo>
                  <a:close/>
                  <a:moveTo>
                    <a:pt x="150" y="8"/>
                  </a:moveTo>
                  <a:cubicBezTo>
                    <a:pt x="166" y="8"/>
                    <a:pt x="166" y="8"/>
                    <a:pt x="166" y="8"/>
                  </a:cubicBezTo>
                  <a:cubicBezTo>
                    <a:pt x="166" y="0"/>
                    <a:pt x="166" y="0"/>
                    <a:pt x="166" y="0"/>
                  </a:cubicBezTo>
                  <a:cubicBezTo>
                    <a:pt x="150" y="0"/>
                    <a:pt x="150" y="0"/>
                    <a:pt x="150" y="0"/>
                  </a:cubicBezTo>
                  <a:lnTo>
                    <a:pt x="150" y="8"/>
                  </a:lnTo>
                  <a:close/>
                  <a:moveTo>
                    <a:pt x="127" y="8"/>
                  </a:moveTo>
                  <a:cubicBezTo>
                    <a:pt x="142" y="8"/>
                    <a:pt x="142" y="8"/>
                    <a:pt x="142" y="8"/>
                  </a:cubicBezTo>
                  <a:cubicBezTo>
                    <a:pt x="142" y="0"/>
                    <a:pt x="142" y="0"/>
                    <a:pt x="142" y="0"/>
                  </a:cubicBezTo>
                  <a:cubicBezTo>
                    <a:pt x="127" y="0"/>
                    <a:pt x="127" y="0"/>
                    <a:pt x="127" y="0"/>
                  </a:cubicBezTo>
                  <a:lnTo>
                    <a:pt x="127" y="8"/>
                  </a:lnTo>
                  <a:close/>
                  <a:moveTo>
                    <a:pt x="103" y="8"/>
                  </a:moveTo>
                  <a:cubicBezTo>
                    <a:pt x="119" y="8"/>
                    <a:pt x="119" y="8"/>
                    <a:pt x="119" y="8"/>
                  </a:cubicBezTo>
                  <a:cubicBezTo>
                    <a:pt x="119" y="0"/>
                    <a:pt x="119" y="0"/>
                    <a:pt x="119" y="0"/>
                  </a:cubicBezTo>
                  <a:cubicBezTo>
                    <a:pt x="103" y="0"/>
                    <a:pt x="103" y="0"/>
                    <a:pt x="103" y="0"/>
                  </a:cubicBezTo>
                  <a:lnTo>
                    <a:pt x="103" y="8"/>
                  </a:lnTo>
                  <a:close/>
                  <a:moveTo>
                    <a:pt x="80" y="8"/>
                  </a:moveTo>
                  <a:cubicBezTo>
                    <a:pt x="95" y="8"/>
                    <a:pt x="95" y="8"/>
                    <a:pt x="95" y="8"/>
                  </a:cubicBezTo>
                  <a:cubicBezTo>
                    <a:pt x="95" y="0"/>
                    <a:pt x="95" y="0"/>
                    <a:pt x="95" y="0"/>
                  </a:cubicBezTo>
                  <a:cubicBezTo>
                    <a:pt x="80" y="0"/>
                    <a:pt x="80" y="0"/>
                    <a:pt x="80" y="0"/>
                  </a:cubicBezTo>
                  <a:lnTo>
                    <a:pt x="80" y="8"/>
                  </a:lnTo>
                  <a:close/>
                  <a:moveTo>
                    <a:pt x="57" y="9"/>
                  </a:moveTo>
                  <a:cubicBezTo>
                    <a:pt x="60" y="8"/>
                    <a:pt x="63" y="8"/>
                    <a:pt x="66" y="8"/>
                  </a:cubicBezTo>
                  <a:cubicBezTo>
                    <a:pt x="72" y="8"/>
                    <a:pt x="72" y="8"/>
                    <a:pt x="72" y="8"/>
                  </a:cubicBezTo>
                  <a:cubicBezTo>
                    <a:pt x="72" y="0"/>
                    <a:pt x="72" y="0"/>
                    <a:pt x="72" y="0"/>
                  </a:cubicBezTo>
                  <a:cubicBezTo>
                    <a:pt x="66" y="0"/>
                    <a:pt x="66" y="0"/>
                    <a:pt x="66" y="0"/>
                  </a:cubicBezTo>
                  <a:cubicBezTo>
                    <a:pt x="62" y="0"/>
                    <a:pt x="59" y="0"/>
                    <a:pt x="55" y="1"/>
                  </a:cubicBezTo>
                  <a:cubicBezTo>
                    <a:pt x="57" y="9"/>
                    <a:pt x="57" y="9"/>
                    <a:pt x="57" y="9"/>
                  </a:cubicBezTo>
                  <a:close/>
                  <a:moveTo>
                    <a:pt x="36" y="16"/>
                  </a:moveTo>
                  <a:cubicBezTo>
                    <a:pt x="40" y="14"/>
                    <a:pt x="45" y="12"/>
                    <a:pt x="50" y="10"/>
                  </a:cubicBezTo>
                  <a:cubicBezTo>
                    <a:pt x="47" y="3"/>
                    <a:pt x="47" y="3"/>
                    <a:pt x="47" y="3"/>
                  </a:cubicBezTo>
                  <a:cubicBezTo>
                    <a:pt x="42" y="4"/>
                    <a:pt x="37" y="7"/>
                    <a:pt x="32" y="9"/>
                  </a:cubicBezTo>
                  <a:cubicBezTo>
                    <a:pt x="36" y="16"/>
                    <a:pt x="36" y="16"/>
                    <a:pt x="36" y="16"/>
                  </a:cubicBezTo>
                  <a:close/>
                  <a:moveTo>
                    <a:pt x="20" y="31"/>
                  </a:moveTo>
                  <a:cubicBezTo>
                    <a:pt x="23" y="27"/>
                    <a:pt x="26" y="24"/>
                    <a:pt x="30" y="21"/>
                  </a:cubicBezTo>
                  <a:cubicBezTo>
                    <a:pt x="25" y="14"/>
                    <a:pt x="25" y="14"/>
                    <a:pt x="25" y="14"/>
                  </a:cubicBezTo>
                  <a:cubicBezTo>
                    <a:pt x="21" y="18"/>
                    <a:pt x="17" y="22"/>
                    <a:pt x="13" y="26"/>
                  </a:cubicBezTo>
                  <a:cubicBezTo>
                    <a:pt x="20" y="31"/>
                    <a:pt x="20" y="31"/>
                    <a:pt x="20" y="31"/>
                  </a:cubicBezTo>
                  <a:close/>
                  <a:moveTo>
                    <a:pt x="10" y="51"/>
                  </a:moveTo>
                  <a:cubicBezTo>
                    <a:pt x="11" y="46"/>
                    <a:pt x="13" y="41"/>
                    <a:pt x="16" y="37"/>
                  </a:cubicBezTo>
                  <a:cubicBezTo>
                    <a:pt x="9" y="33"/>
                    <a:pt x="9" y="33"/>
                    <a:pt x="9" y="33"/>
                  </a:cubicBezTo>
                  <a:cubicBezTo>
                    <a:pt x="6" y="38"/>
                    <a:pt x="4" y="43"/>
                    <a:pt x="2" y="48"/>
                  </a:cubicBezTo>
                  <a:cubicBezTo>
                    <a:pt x="10" y="51"/>
                    <a:pt x="10" y="51"/>
                    <a:pt x="10" y="51"/>
                  </a:cubicBezTo>
                  <a:close/>
                  <a:moveTo>
                    <a:pt x="8" y="73"/>
                  </a:moveTo>
                  <a:cubicBezTo>
                    <a:pt x="8" y="66"/>
                    <a:pt x="8" y="66"/>
                    <a:pt x="8" y="66"/>
                  </a:cubicBezTo>
                  <a:cubicBezTo>
                    <a:pt x="8" y="63"/>
                    <a:pt x="8" y="60"/>
                    <a:pt x="9" y="58"/>
                  </a:cubicBezTo>
                  <a:cubicBezTo>
                    <a:pt x="1" y="57"/>
                    <a:pt x="1" y="57"/>
                    <a:pt x="1" y="57"/>
                  </a:cubicBezTo>
                  <a:cubicBezTo>
                    <a:pt x="0" y="60"/>
                    <a:pt x="0" y="63"/>
                    <a:pt x="0" y="66"/>
                  </a:cubicBezTo>
                  <a:cubicBezTo>
                    <a:pt x="0" y="73"/>
                    <a:pt x="0" y="73"/>
                    <a:pt x="0" y="73"/>
                  </a:cubicBezTo>
                  <a:cubicBezTo>
                    <a:pt x="8" y="73"/>
                    <a:pt x="8" y="73"/>
                    <a:pt x="8" y="73"/>
                  </a:cubicBezTo>
                  <a:close/>
                  <a:moveTo>
                    <a:pt x="8" y="96"/>
                  </a:moveTo>
                  <a:cubicBezTo>
                    <a:pt x="8" y="81"/>
                    <a:pt x="8" y="81"/>
                    <a:pt x="8" y="81"/>
                  </a:cubicBezTo>
                  <a:cubicBezTo>
                    <a:pt x="0" y="81"/>
                    <a:pt x="0" y="81"/>
                    <a:pt x="0" y="81"/>
                  </a:cubicBezTo>
                  <a:cubicBezTo>
                    <a:pt x="0" y="96"/>
                    <a:pt x="0" y="96"/>
                    <a:pt x="0" y="96"/>
                  </a:cubicBezTo>
                  <a:lnTo>
                    <a:pt x="8" y="96"/>
                  </a:lnTo>
                  <a:close/>
                  <a:moveTo>
                    <a:pt x="8" y="120"/>
                  </a:moveTo>
                  <a:cubicBezTo>
                    <a:pt x="8" y="104"/>
                    <a:pt x="8" y="104"/>
                    <a:pt x="8" y="104"/>
                  </a:cubicBezTo>
                  <a:cubicBezTo>
                    <a:pt x="0" y="104"/>
                    <a:pt x="0" y="104"/>
                    <a:pt x="0" y="104"/>
                  </a:cubicBezTo>
                  <a:cubicBezTo>
                    <a:pt x="0" y="120"/>
                    <a:pt x="0" y="120"/>
                    <a:pt x="0" y="120"/>
                  </a:cubicBezTo>
                  <a:lnTo>
                    <a:pt x="8" y="120"/>
                  </a:lnTo>
                  <a:close/>
                  <a:moveTo>
                    <a:pt x="8" y="143"/>
                  </a:moveTo>
                  <a:cubicBezTo>
                    <a:pt x="8" y="128"/>
                    <a:pt x="8" y="128"/>
                    <a:pt x="8" y="128"/>
                  </a:cubicBezTo>
                  <a:cubicBezTo>
                    <a:pt x="0" y="128"/>
                    <a:pt x="0" y="128"/>
                    <a:pt x="0" y="128"/>
                  </a:cubicBezTo>
                  <a:cubicBezTo>
                    <a:pt x="0" y="143"/>
                    <a:pt x="0" y="143"/>
                    <a:pt x="0" y="143"/>
                  </a:cubicBezTo>
                  <a:lnTo>
                    <a:pt x="8" y="143"/>
                  </a:lnTo>
                  <a:close/>
                  <a:moveTo>
                    <a:pt x="8" y="167"/>
                  </a:moveTo>
                  <a:cubicBezTo>
                    <a:pt x="8" y="151"/>
                    <a:pt x="8" y="151"/>
                    <a:pt x="8" y="151"/>
                  </a:cubicBezTo>
                  <a:cubicBezTo>
                    <a:pt x="0" y="151"/>
                    <a:pt x="0" y="151"/>
                    <a:pt x="0" y="151"/>
                  </a:cubicBezTo>
                  <a:cubicBezTo>
                    <a:pt x="0" y="167"/>
                    <a:pt x="0" y="167"/>
                    <a:pt x="0" y="167"/>
                  </a:cubicBezTo>
                  <a:lnTo>
                    <a:pt x="8" y="167"/>
                  </a:lnTo>
                  <a:close/>
                  <a:moveTo>
                    <a:pt x="8" y="191"/>
                  </a:moveTo>
                  <a:cubicBezTo>
                    <a:pt x="8" y="175"/>
                    <a:pt x="8" y="175"/>
                    <a:pt x="8" y="175"/>
                  </a:cubicBezTo>
                  <a:cubicBezTo>
                    <a:pt x="0" y="175"/>
                    <a:pt x="0" y="175"/>
                    <a:pt x="0" y="175"/>
                  </a:cubicBezTo>
                  <a:cubicBezTo>
                    <a:pt x="0" y="191"/>
                    <a:pt x="0" y="191"/>
                    <a:pt x="0" y="191"/>
                  </a:cubicBezTo>
                  <a:lnTo>
                    <a:pt x="8" y="191"/>
                  </a:lnTo>
                  <a:close/>
                  <a:moveTo>
                    <a:pt x="8" y="214"/>
                  </a:moveTo>
                  <a:cubicBezTo>
                    <a:pt x="8" y="198"/>
                    <a:pt x="8" y="198"/>
                    <a:pt x="8" y="198"/>
                  </a:cubicBezTo>
                  <a:cubicBezTo>
                    <a:pt x="0" y="198"/>
                    <a:pt x="0" y="198"/>
                    <a:pt x="0" y="198"/>
                  </a:cubicBezTo>
                  <a:cubicBezTo>
                    <a:pt x="0" y="214"/>
                    <a:pt x="0" y="214"/>
                    <a:pt x="0" y="214"/>
                  </a:cubicBezTo>
                  <a:lnTo>
                    <a:pt x="8" y="214"/>
                  </a:lnTo>
                  <a:close/>
                  <a:moveTo>
                    <a:pt x="8" y="238"/>
                  </a:moveTo>
                  <a:cubicBezTo>
                    <a:pt x="8" y="222"/>
                    <a:pt x="8" y="222"/>
                    <a:pt x="8" y="222"/>
                  </a:cubicBezTo>
                  <a:cubicBezTo>
                    <a:pt x="0" y="222"/>
                    <a:pt x="0" y="222"/>
                    <a:pt x="0" y="222"/>
                  </a:cubicBezTo>
                  <a:cubicBezTo>
                    <a:pt x="0" y="238"/>
                    <a:pt x="0" y="238"/>
                    <a:pt x="0" y="238"/>
                  </a:cubicBezTo>
                  <a:lnTo>
                    <a:pt x="8" y="238"/>
                  </a:lnTo>
                  <a:close/>
                  <a:moveTo>
                    <a:pt x="8" y="261"/>
                  </a:moveTo>
                  <a:cubicBezTo>
                    <a:pt x="8" y="246"/>
                    <a:pt x="8" y="246"/>
                    <a:pt x="8" y="246"/>
                  </a:cubicBezTo>
                  <a:cubicBezTo>
                    <a:pt x="0" y="246"/>
                    <a:pt x="0" y="246"/>
                    <a:pt x="0" y="246"/>
                  </a:cubicBezTo>
                  <a:cubicBezTo>
                    <a:pt x="0" y="261"/>
                    <a:pt x="0" y="261"/>
                    <a:pt x="0" y="261"/>
                  </a:cubicBezTo>
                  <a:lnTo>
                    <a:pt x="8" y="261"/>
                  </a:lnTo>
                  <a:close/>
                  <a:moveTo>
                    <a:pt x="8" y="285"/>
                  </a:moveTo>
                  <a:cubicBezTo>
                    <a:pt x="8" y="269"/>
                    <a:pt x="8" y="269"/>
                    <a:pt x="8" y="269"/>
                  </a:cubicBezTo>
                  <a:cubicBezTo>
                    <a:pt x="0" y="269"/>
                    <a:pt x="0" y="269"/>
                    <a:pt x="0" y="269"/>
                  </a:cubicBezTo>
                  <a:cubicBezTo>
                    <a:pt x="0" y="285"/>
                    <a:pt x="0" y="285"/>
                    <a:pt x="0" y="285"/>
                  </a:cubicBezTo>
                  <a:lnTo>
                    <a:pt x="8" y="285"/>
                  </a:lnTo>
                  <a:close/>
                  <a:moveTo>
                    <a:pt x="8" y="308"/>
                  </a:moveTo>
                  <a:cubicBezTo>
                    <a:pt x="8" y="293"/>
                    <a:pt x="8" y="293"/>
                    <a:pt x="8" y="293"/>
                  </a:cubicBezTo>
                  <a:cubicBezTo>
                    <a:pt x="0" y="293"/>
                    <a:pt x="0" y="293"/>
                    <a:pt x="0" y="293"/>
                  </a:cubicBezTo>
                  <a:cubicBezTo>
                    <a:pt x="0" y="308"/>
                    <a:pt x="0" y="308"/>
                    <a:pt x="0" y="308"/>
                  </a:cubicBezTo>
                  <a:lnTo>
                    <a:pt x="8" y="308"/>
                  </a:lnTo>
                  <a:close/>
                  <a:moveTo>
                    <a:pt x="8" y="332"/>
                  </a:moveTo>
                  <a:cubicBezTo>
                    <a:pt x="8" y="316"/>
                    <a:pt x="8" y="316"/>
                    <a:pt x="8" y="316"/>
                  </a:cubicBezTo>
                  <a:cubicBezTo>
                    <a:pt x="0" y="316"/>
                    <a:pt x="0" y="316"/>
                    <a:pt x="0" y="316"/>
                  </a:cubicBezTo>
                  <a:cubicBezTo>
                    <a:pt x="0" y="332"/>
                    <a:pt x="0" y="332"/>
                    <a:pt x="0" y="332"/>
                  </a:cubicBezTo>
                  <a:lnTo>
                    <a:pt x="8" y="332"/>
                  </a:lnTo>
                  <a:close/>
                  <a:moveTo>
                    <a:pt x="8" y="355"/>
                  </a:moveTo>
                  <a:cubicBezTo>
                    <a:pt x="8" y="340"/>
                    <a:pt x="8" y="340"/>
                    <a:pt x="8" y="340"/>
                  </a:cubicBezTo>
                  <a:cubicBezTo>
                    <a:pt x="0" y="340"/>
                    <a:pt x="0" y="340"/>
                    <a:pt x="0" y="340"/>
                  </a:cubicBezTo>
                  <a:cubicBezTo>
                    <a:pt x="0" y="355"/>
                    <a:pt x="0" y="355"/>
                    <a:pt x="0" y="355"/>
                  </a:cubicBezTo>
                  <a:lnTo>
                    <a:pt x="8" y="355"/>
                  </a:lnTo>
                  <a:close/>
                  <a:moveTo>
                    <a:pt x="8" y="379"/>
                  </a:moveTo>
                  <a:cubicBezTo>
                    <a:pt x="8" y="377"/>
                    <a:pt x="8" y="376"/>
                    <a:pt x="8" y="374"/>
                  </a:cubicBezTo>
                  <a:cubicBezTo>
                    <a:pt x="8" y="363"/>
                    <a:pt x="8" y="363"/>
                    <a:pt x="8" y="363"/>
                  </a:cubicBezTo>
                  <a:cubicBezTo>
                    <a:pt x="0" y="363"/>
                    <a:pt x="0" y="363"/>
                    <a:pt x="0" y="363"/>
                  </a:cubicBezTo>
                  <a:cubicBezTo>
                    <a:pt x="0" y="374"/>
                    <a:pt x="0" y="374"/>
                    <a:pt x="0" y="374"/>
                  </a:cubicBezTo>
                  <a:cubicBezTo>
                    <a:pt x="0" y="376"/>
                    <a:pt x="0" y="378"/>
                    <a:pt x="0" y="379"/>
                  </a:cubicBezTo>
                  <a:cubicBezTo>
                    <a:pt x="8" y="379"/>
                    <a:pt x="8" y="379"/>
                    <a:pt x="8" y="379"/>
                  </a:cubicBezTo>
                  <a:close/>
                  <a:moveTo>
                    <a:pt x="14" y="400"/>
                  </a:moveTo>
                  <a:cubicBezTo>
                    <a:pt x="12" y="395"/>
                    <a:pt x="10" y="391"/>
                    <a:pt x="9" y="386"/>
                  </a:cubicBezTo>
                  <a:cubicBezTo>
                    <a:pt x="1" y="388"/>
                    <a:pt x="1" y="388"/>
                    <a:pt x="1" y="388"/>
                  </a:cubicBezTo>
                  <a:cubicBezTo>
                    <a:pt x="3" y="393"/>
                    <a:pt x="4" y="398"/>
                    <a:pt x="7" y="403"/>
                  </a:cubicBezTo>
                  <a:cubicBezTo>
                    <a:pt x="14" y="400"/>
                    <a:pt x="14" y="400"/>
                    <a:pt x="14" y="400"/>
                  </a:cubicBezTo>
                  <a:close/>
                  <a:moveTo>
                    <a:pt x="27" y="417"/>
                  </a:moveTo>
                  <a:cubicBezTo>
                    <a:pt x="24" y="414"/>
                    <a:pt x="20" y="410"/>
                    <a:pt x="18" y="406"/>
                  </a:cubicBezTo>
                  <a:cubicBezTo>
                    <a:pt x="11" y="411"/>
                    <a:pt x="11" y="411"/>
                    <a:pt x="11" y="411"/>
                  </a:cubicBezTo>
                  <a:cubicBezTo>
                    <a:pt x="14" y="415"/>
                    <a:pt x="18" y="419"/>
                    <a:pt x="22" y="423"/>
                  </a:cubicBezTo>
                  <a:cubicBezTo>
                    <a:pt x="27" y="417"/>
                    <a:pt x="27" y="417"/>
                    <a:pt x="27" y="417"/>
                  </a:cubicBezTo>
                  <a:close/>
                  <a:moveTo>
                    <a:pt x="46" y="428"/>
                  </a:moveTo>
                  <a:cubicBezTo>
                    <a:pt x="41" y="427"/>
                    <a:pt x="37" y="424"/>
                    <a:pt x="33" y="422"/>
                  </a:cubicBezTo>
                  <a:cubicBezTo>
                    <a:pt x="29" y="428"/>
                    <a:pt x="29" y="428"/>
                    <a:pt x="29" y="428"/>
                  </a:cubicBezTo>
                  <a:cubicBezTo>
                    <a:pt x="33" y="431"/>
                    <a:pt x="38" y="434"/>
                    <a:pt x="43" y="436"/>
                  </a:cubicBezTo>
                  <a:cubicBezTo>
                    <a:pt x="46" y="428"/>
                    <a:pt x="46" y="428"/>
                    <a:pt x="46" y="428"/>
                  </a:cubicBezTo>
                  <a:close/>
                  <a:moveTo>
                    <a:pt x="68" y="432"/>
                  </a:moveTo>
                  <a:cubicBezTo>
                    <a:pt x="66" y="432"/>
                    <a:pt x="66" y="432"/>
                    <a:pt x="66" y="432"/>
                  </a:cubicBezTo>
                  <a:cubicBezTo>
                    <a:pt x="62" y="432"/>
                    <a:pt x="57" y="432"/>
                    <a:pt x="53" y="431"/>
                  </a:cubicBezTo>
                  <a:cubicBezTo>
                    <a:pt x="51" y="438"/>
                    <a:pt x="51" y="438"/>
                    <a:pt x="51" y="438"/>
                  </a:cubicBezTo>
                  <a:cubicBezTo>
                    <a:pt x="56" y="439"/>
                    <a:pt x="61" y="440"/>
                    <a:pt x="66" y="440"/>
                  </a:cubicBezTo>
                  <a:cubicBezTo>
                    <a:pt x="68" y="440"/>
                    <a:pt x="68" y="440"/>
                    <a:pt x="68" y="440"/>
                  </a:cubicBezTo>
                  <a:cubicBezTo>
                    <a:pt x="68" y="432"/>
                    <a:pt x="68" y="432"/>
                    <a:pt x="68" y="432"/>
                  </a:cubicBezTo>
                  <a:close/>
                  <a:moveTo>
                    <a:pt x="91" y="432"/>
                  </a:moveTo>
                  <a:cubicBezTo>
                    <a:pt x="76" y="432"/>
                    <a:pt x="76" y="432"/>
                    <a:pt x="76" y="432"/>
                  </a:cubicBezTo>
                  <a:cubicBezTo>
                    <a:pt x="76" y="440"/>
                    <a:pt x="76" y="440"/>
                    <a:pt x="76" y="440"/>
                  </a:cubicBezTo>
                  <a:cubicBezTo>
                    <a:pt x="91" y="440"/>
                    <a:pt x="91" y="440"/>
                    <a:pt x="91" y="440"/>
                  </a:cubicBezTo>
                  <a:lnTo>
                    <a:pt x="91" y="432"/>
                  </a:lnTo>
                  <a:close/>
                  <a:moveTo>
                    <a:pt x="115" y="432"/>
                  </a:moveTo>
                  <a:cubicBezTo>
                    <a:pt x="99" y="432"/>
                    <a:pt x="99" y="432"/>
                    <a:pt x="99" y="432"/>
                  </a:cubicBezTo>
                  <a:cubicBezTo>
                    <a:pt x="99" y="440"/>
                    <a:pt x="99" y="440"/>
                    <a:pt x="99" y="440"/>
                  </a:cubicBezTo>
                  <a:cubicBezTo>
                    <a:pt x="115" y="440"/>
                    <a:pt x="115" y="440"/>
                    <a:pt x="115" y="440"/>
                  </a:cubicBezTo>
                  <a:lnTo>
                    <a:pt x="115" y="432"/>
                  </a:lnTo>
                  <a:close/>
                  <a:moveTo>
                    <a:pt x="138" y="432"/>
                  </a:moveTo>
                  <a:cubicBezTo>
                    <a:pt x="123" y="432"/>
                    <a:pt x="123" y="432"/>
                    <a:pt x="123" y="432"/>
                  </a:cubicBezTo>
                  <a:cubicBezTo>
                    <a:pt x="123" y="440"/>
                    <a:pt x="123" y="440"/>
                    <a:pt x="123" y="440"/>
                  </a:cubicBezTo>
                  <a:cubicBezTo>
                    <a:pt x="138" y="440"/>
                    <a:pt x="138" y="440"/>
                    <a:pt x="138" y="440"/>
                  </a:cubicBezTo>
                  <a:lnTo>
                    <a:pt x="138" y="432"/>
                  </a:lnTo>
                  <a:close/>
                  <a:moveTo>
                    <a:pt x="162" y="432"/>
                  </a:moveTo>
                  <a:cubicBezTo>
                    <a:pt x="146" y="432"/>
                    <a:pt x="146" y="432"/>
                    <a:pt x="146" y="432"/>
                  </a:cubicBezTo>
                  <a:cubicBezTo>
                    <a:pt x="146" y="440"/>
                    <a:pt x="146" y="440"/>
                    <a:pt x="146" y="440"/>
                  </a:cubicBezTo>
                  <a:cubicBezTo>
                    <a:pt x="162" y="440"/>
                    <a:pt x="162" y="440"/>
                    <a:pt x="162" y="440"/>
                  </a:cubicBezTo>
                  <a:lnTo>
                    <a:pt x="162" y="432"/>
                  </a:lnTo>
                  <a:close/>
                  <a:moveTo>
                    <a:pt x="186" y="432"/>
                  </a:moveTo>
                  <a:cubicBezTo>
                    <a:pt x="170" y="432"/>
                    <a:pt x="170" y="432"/>
                    <a:pt x="170" y="432"/>
                  </a:cubicBezTo>
                  <a:cubicBezTo>
                    <a:pt x="170" y="440"/>
                    <a:pt x="170" y="440"/>
                    <a:pt x="170" y="440"/>
                  </a:cubicBezTo>
                  <a:cubicBezTo>
                    <a:pt x="186" y="440"/>
                    <a:pt x="186" y="440"/>
                    <a:pt x="186" y="440"/>
                  </a:cubicBezTo>
                  <a:lnTo>
                    <a:pt x="186" y="432"/>
                  </a:lnTo>
                  <a:close/>
                  <a:moveTo>
                    <a:pt x="209" y="432"/>
                  </a:moveTo>
                  <a:cubicBezTo>
                    <a:pt x="193" y="432"/>
                    <a:pt x="193" y="432"/>
                    <a:pt x="193" y="432"/>
                  </a:cubicBezTo>
                  <a:cubicBezTo>
                    <a:pt x="193" y="440"/>
                    <a:pt x="193" y="440"/>
                    <a:pt x="193" y="440"/>
                  </a:cubicBezTo>
                  <a:cubicBezTo>
                    <a:pt x="209" y="440"/>
                    <a:pt x="209" y="440"/>
                    <a:pt x="209" y="440"/>
                  </a:cubicBezTo>
                  <a:lnTo>
                    <a:pt x="209" y="432"/>
                  </a:lnTo>
                  <a:close/>
                  <a:moveTo>
                    <a:pt x="233" y="432"/>
                  </a:moveTo>
                  <a:cubicBezTo>
                    <a:pt x="217" y="432"/>
                    <a:pt x="217" y="432"/>
                    <a:pt x="217" y="432"/>
                  </a:cubicBezTo>
                  <a:cubicBezTo>
                    <a:pt x="217" y="440"/>
                    <a:pt x="217" y="440"/>
                    <a:pt x="217" y="440"/>
                  </a:cubicBezTo>
                  <a:cubicBezTo>
                    <a:pt x="233" y="440"/>
                    <a:pt x="233" y="440"/>
                    <a:pt x="233" y="440"/>
                  </a:cubicBezTo>
                  <a:lnTo>
                    <a:pt x="233" y="432"/>
                  </a:lnTo>
                  <a:close/>
                  <a:moveTo>
                    <a:pt x="256" y="432"/>
                  </a:moveTo>
                  <a:cubicBezTo>
                    <a:pt x="241" y="432"/>
                    <a:pt x="241" y="432"/>
                    <a:pt x="241" y="432"/>
                  </a:cubicBezTo>
                  <a:cubicBezTo>
                    <a:pt x="241" y="440"/>
                    <a:pt x="241" y="440"/>
                    <a:pt x="241" y="440"/>
                  </a:cubicBezTo>
                  <a:cubicBezTo>
                    <a:pt x="256" y="440"/>
                    <a:pt x="256" y="440"/>
                    <a:pt x="256" y="440"/>
                  </a:cubicBezTo>
                  <a:lnTo>
                    <a:pt x="256" y="432"/>
                  </a:lnTo>
                  <a:close/>
                  <a:moveTo>
                    <a:pt x="280" y="432"/>
                  </a:moveTo>
                  <a:cubicBezTo>
                    <a:pt x="264" y="432"/>
                    <a:pt x="264" y="432"/>
                    <a:pt x="264" y="432"/>
                  </a:cubicBezTo>
                  <a:cubicBezTo>
                    <a:pt x="264" y="440"/>
                    <a:pt x="264" y="440"/>
                    <a:pt x="264" y="440"/>
                  </a:cubicBezTo>
                  <a:cubicBezTo>
                    <a:pt x="280" y="440"/>
                    <a:pt x="280" y="440"/>
                    <a:pt x="280" y="440"/>
                  </a:cubicBezTo>
                  <a:lnTo>
                    <a:pt x="280" y="432"/>
                  </a:lnTo>
                  <a:close/>
                  <a:moveTo>
                    <a:pt x="303" y="432"/>
                  </a:moveTo>
                  <a:cubicBezTo>
                    <a:pt x="288" y="432"/>
                    <a:pt x="288" y="432"/>
                    <a:pt x="288" y="432"/>
                  </a:cubicBezTo>
                  <a:cubicBezTo>
                    <a:pt x="288" y="440"/>
                    <a:pt x="288" y="440"/>
                    <a:pt x="288" y="440"/>
                  </a:cubicBezTo>
                  <a:cubicBezTo>
                    <a:pt x="303" y="440"/>
                    <a:pt x="303" y="440"/>
                    <a:pt x="303" y="440"/>
                  </a:cubicBezTo>
                  <a:lnTo>
                    <a:pt x="303" y="432"/>
                  </a:lnTo>
                  <a:close/>
                  <a:moveTo>
                    <a:pt x="327" y="432"/>
                  </a:moveTo>
                  <a:cubicBezTo>
                    <a:pt x="311" y="432"/>
                    <a:pt x="311" y="432"/>
                    <a:pt x="311" y="432"/>
                  </a:cubicBezTo>
                  <a:cubicBezTo>
                    <a:pt x="311" y="440"/>
                    <a:pt x="311" y="440"/>
                    <a:pt x="311" y="440"/>
                  </a:cubicBezTo>
                  <a:cubicBezTo>
                    <a:pt x="327" y="440"/>
                    <a:pt x="327" y="440"/>
                    <a:pt x="327" y="440"/>
                  </a:cubicBezTo>
                  <a:lnTo>
                    <a:pt x="327" y="432"/>
                  </a:lnTo>
                  <a:close/>
                  <a:moveTo>
                    <a:pt x="350" y="432"/>
                  </a:moveTo>
                  <a:cubicBezTo>
                    <a:pt x="335" y="432"/>
                    <a:pt x="335" y="432"/>
                    <a:pt x="335" y="432"/>
                  </a:cubicBezTo>
                  <a:cubicBezTo>
                    <a:pt x="335" y="440"/>
                    <a:pt x="335" y="440"/>
                    <a:pt x="335" y="440"/>
                  </a:cubicBezTo>
                  <a:cubicBezTo>
                    <a:pt x="350" y="440"/>
                    <a:pt x="350" y="440"/>
                    <a:pt x="350" y="440"/>
                  </a:cubicBezTo>
                  <a:lnTo>
                    <a:pt x="350" y="432"/>
                  </a:lnTo>
                  <a:close/>
                </a:path>
              </a:pathLst>
            </a:cu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 name="Rectangle 8"/>
            <p:cNvSpPr>
              <a:spLocks noChangeArrowheads="1"/>
            </p:cNvSpPr>
            <p:nvPr/>
          </p:nvSpPr>
          <p:spPr bwMode="auto">
            <a:xfrm>
              <a:off x="9012238" y="4475163"/>
              <a:ext cx="2063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a:ln>
                    <a:noFill/>
                  </a:ln>
                  <a:solidFill>
                    <a:srgbClr val="00ABEC"/>
                  </a:solidFill>
                  <a:effectLst/>
                  <a:uLnTx/>
                  <a:uFillTx/>
                  <a:latin typeface="Segoe UI Light" panose="020B0502040204020203" pitchFamily="34" charset="0"/>
                </a:rPr>
                <a:t>P</a:t>
              </a:r>
              <a:endParaRPr kumimoji="0" lang="en-US" altLang="en-US" sz="1800" b="0" i="0" u="none" strike="noStrike" kern="0" cap="none" spc="0" normalizeH="0" baseline="0" noProof="0">
                <a:ln>
                  <a:noFill/>
                </a:ln>
                <a:solidFill>
                  <a:schemeClr val="tx1"/>
                </a:solidFill>
                <a:effectLst/>
                <a:uLnTx/>
                <a:uFillTx/>
                <a:latin typeface="Arial" panose="020B0604020202020204" pitchFamily="34" charset="0"/>
              </a:endParaRPr>
            </a:p>
          </p:txBody>
        </p:sp>
        <p:sp>
          <p:nvSpPr>
            <p:cNvPr id="10" name="Rectangle 9"/>
            <p:cNvSpPr>
              <a:spLocks noChangeArrowheads="1"/>
            </p:cNvSpPr>
            <p:nvPr/>
          </p:nvSpPr>
          <p:spPr bwMode="auto">
            <a:xfrm>
              <a:off x="9097963" y="4475163"/>
              <a:ext cx="701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a:ln>
                    <a:noFill/>
                  </a:ln>
                  <a:solidFill>
                    <a:srgbClr val="00ABEC"/>
                  </a:solidFill>
                  <a:effectLst/>
                  <a:uLnTx/>
                  <a:uFillTx/>
                  <a:latin typeface="Segoe UI Light" panose="020B0502040204020203" pitchFamily="34" charset="0"/>
                </a:rPr>
                <a:t>ower BI</a:t>
              </a:r>
              <a:endParaRPr kumimoji="0" lang="en-US" altLang="en-US" sz="1800" b="0" i="0" u="none" strike="noStrike" kern="0" cap="none" spc="0" normalizeH="0" baseline="0" noProof="0">
                <a:ln>
                  <a:noFill/>
                </a:ln>
                <a:solidFill>
                  <a:schemeClr val="tx1"/>
                </a:solidFill>
                <a:effectLst/>
                <a:uLnTx/>
                <a:uFillTx/>
                <a:latin typeface="Arial" panose="020B0604020202020204" pitchFamily="34" charset="0"/>
              </a:endParaRPr>
            </a:p>
          </p:txBody>
        </p:sp>
        <p:sp>
          <p:nvSpPr>
            <p:cNvPr id="11" name="Rectangle 10"/>
            <p:cNvSpPr>
              <a:spLocks noChangeArrowheads="1"/>
            </p:cNvSpPr>
            <p:nvPr/>
          </p:nvSpPr>
          <p:spPr bwMode="auto">
            <a:xfrm>
              <a:off x="8820150" y="4694238"/>
              <a:ext cx="4206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a:ln>
                    <a:noFill/>
                  </a:ln>
                  <a:solidFill>
                    <a:srgbClr val="00ABEC"/>
                  </a:solidFill>
                  <a:effectLst/>
                  <a:uLnTx/>
                  <a:uFillTx/>
                  <a:latin typeface="Segoe UI Light" panose="020B0502040204020203" pitchFamily="34" charset="0"/>
                </a:rPr>
                <a:t>Cha</a:t>
              </a:r>
              <a:endParaRPr kumimoji="0" lang="en-US" altLang="en-US" sz="1800" b="0" i="0" u="none" strike="noStrike" kern="0" cap="none" spc="0" normalizeH="0" baseline="0" noProof="0">
                <a:ln>
                  <a:noFill/>
                </a:ln>
                <a:solidFill>
                  <a:schemeClr val="tx1"/>
                </a:solidFill>
                <a:effectLst/>
                <a:uLnTx/>
                <a:uFillTx/>
                <a:latin typeface="Arial" panose="020B0604020202020204" pitchFamily="34" charset="0"/>
              </a:endParaRPr>
            </a:p>
          </p:txBody>
        </p:sp>
        <p:sp>
          <p:nvSpPr>
            <p:cNvPr id="12" name="Rectangle 11"/>
            <p:cNvSpPr>
              <a:spLocks noChangeArrowheads="1"/>
            </p:cNvSpPr>
            <p:nvPr/>
          </p:nvSpPr>
          <p:spPr bwMode="auto">
            <a:xfrm>
              <a:off x="9117013" y="4694238"/>
              <a:ext cx="165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a:ln>
                    <a:noFill/>
                  </a:ln>
                  <a:solidFill>
                    <a:srgbClr val="00ABEC"/>
                  </a:solidFill>
                  <a:effectLst/>
                  <a:uLnTx/>
                  <a:uFillTx/>
                  <a:latin typeface="Segoe UI Light" panose="020B0502040204020203" pitchFamily="34" charset="0"/>
                </a:rPr>
                <a:t>r</a:t>
              </a:r>
              <a:endParaRPr kumimoji="0" lang="en-US" altLang="en-US" sz="1800" b="0" i="0" u="none" strike="noStrike" kern="0" cap="none" spc="0" normalizeH="0" baseline="0" noProof="0">
                <a:ln>
                  <a:noFill/>
                </a:ln>
                <a:solidFill>
                  <a:schemeClr val="tx1"/>
                </a:solidFill>
                <a:effectLst/>
                <a:uLnTx/>
                <a:uFillTx/>
                <a:latin typeface="Arial" panose="020B0604020202020204" pitchFamily="34" charset="0"/>
              </a:endParaRPr>
            </a:p>
          </p:txBody>
        </p:sp>
        <p:sp>
          <p:nvSpPr>
            <p:cNvPr id="13" name="Rectangle 12"/>
            <p:cNvSpPr>
              <a:spLocks noChangeArrowheads="1"/>
            </p:cNvSpPr>
            <p:nvPr/>
          </p:nvSpPr>
          <p:spPr bwMode="auto">
            <a:xfrm>
              <a:off x="9185275" y="4694238"/>
              <a:ext cx="8143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a:ln>
                    <a:noFill/>
                  </a:ln>
                  <a:solidFill>
                    <a:srgbClr val="00ABEC"/>
                  </a:solidFill>
                  <a:effectLst/>
                  <a:uLnTx/>
                  <a:uFillTx/>
                  <a:latin typeface="Segoe UI Light" panose="020B0502040204020203" pitchFamily="34" charset="0"/>
                </a:rPr>
                <a:t>t graphic</a:t>
              </a:r>
              <a:endParaRPr kumimoji="0" lang="en-US" altLang="en-US" sz="1800" b="0" i="0" u="none" strike="noStrike" kern="0" cap="none" spc="0" normalizeH="0" baseline="0" noProof="0">
                <a:ln>
                  <a:noFill/>
                </a:ln>
                <a:solidFill>
                  <a:schemeClr val="tx1"/>
                </a:solidFill>
                <a:effectLst/>
                <a:uLnTx/>
                <a:uFillTx/>
                <a:latin typeface="Arial" panose="020B0604020202020204" pitchFamily="34" charset="0"/>
              </a:endParaRPr>
            </a:p>
          </p:txBody>
        </p:sp>
        <p:sp>
          <p:nvSpPr>
            <p:cNvPr id="20" name="Freeform 19"/>
            <p:cNvSpPr>
              <a:spLocks noEditPoints="1"/>
            </p:cNvSpPr>
            <p:nvPr/>
          </p:nvSpPr>
          <p:spPr bwMode="auto">
            <a:xfrm>
              <a:off x="7983538" y="3571875"/>
              <a:ext cx="295275" cy="30163"/>
            </a:xfrm>
            <a:custGeom>
              <a:avLst/>
              <a:gdLst>
                <a:gd name="T0" fmla="*/ 168 w 186"/>
                <a:gd name="T1" fmla="*/ 19 h 19"/>
                <a:gd name="T2" fmla="*/ 186 w 186"/>
                <a:gd name="T3" fmla="*/ 19 h 19"/>
                <a:gd name="T4" fmla="*/ 186 w 186"/>
                <a:gd name="T5" fmla="*/ 0 h 19"/>
                <a:gd name="T6" fmla="*/ 168 w 186"/>
                <a:gd name="T7" fmla="*/ 0 h 19"/>
                <a:gd name="T8" fmla="*/ 168 w 186"/>
                <a:gd name="T9" fmla="*/ 19 h 19"/>
                <a:gd name="T10" fmla="*/ 168 w 186"/>
                <a:gd name="T11" fmla="*/ 19 h 19"/>
                <a:gd name="T12" fmla="*/ 168 w 186"/>
                <a:gd name="T13" fmla="*/ 19 h 19"/>
                <a:gd name="T14" fmla="*/ 168 w 186"/>
                <a:gd name="T15" fmla="*/ 0 h 19"/>
                <a:gd name="T16" fmla="*/ 168 w 186"/>
                <a:gd name="T17" fmla="*/ 0 h 19"/>
                <a:gd name="T18" fmla="*/ 168 w 186"/>
                <a:gd name="T19" fmla="*/ 19 h 19"/>
                <a:gd name="T20" fmla="*/ 111 w 186"/>
                <a:gd name="T21" fmla="*/ 19 h 19"/>
                <a:gd name="T22" fmla="*/ 149 w 186"/>
                <a:gd name="T23" fmla="*/ 19 h 19"/>
                <a:gd name="T24" fmla="*/ 149 w 186"/>
                <a:gd name="T25" fmla="*/ 0 h 19"/>
                <a:gd name="T26" fmla="*/ 111 w 186"/>
                <a:gd name="T27" fmla="*/ 0 h 19"/>
                <a:gd name="T28" fmla="*/ 111 w 186"/>
                <a:gd name="T29" fmla="*/ 19 h 19"/>
                <a:gd name="T30" fmla="*/ 111 w 186"/>
                <a:gd name="T31" fmla="*/ 19 h 19"/>
                <a:gd name="T32" fmla="*/ 111 w 186"/>
                <a:gd name="T33" fmla="*/ 19 h 19"/>
                <a:gd name="T34" fmla="*/ 111 w 186"/>
                <a:gd name="T35" fmla="*/ 0 h 19"/>
                <a:gd name="T36" fmla="*/ 111 w 186"/>
                <a:gd name="T37" fmla="*/ 0 h 19"/>
                <a:gd name="T38" fmla="*/ 111 w 186"/>
                <a:gd name="T39" fmla="*/ 19 h 19"/>
                <a:gd name="T40" fmla="*/ 56 w 186"/>
                <a:gd name="T41" fmla="*/ 19 h 19"/>
                <a:gd name="T42" fmla="*/ 92 w 186"/>
                <a:gd name="T43" fmla="*/ 19 h 19"/>
                <a:gd name="T44" fmla="*/ 92 w 186"/>
                <a:gd name="T45" fmla="*/ 0 h 19"/>
                <a:gd name="T46" fmla="*/ 56 w 186"/>
                <a:gd name="T47" fmla="*/ 0 h 19"/>
                <a:gd name="T48" fmla="*/ 56 w 186"/>
                <a:gd name="T49" fmla="*/ 19 h 19"/>
                <a:gd name="T50" fmla="*/ 56 w 186"/>
                <a:gd name="T51" fmla="*/ 19 h 19"/>
                <a:gd name="T52" fmla="*/ 56 w 186"/>
                <a:gd name="T53" fmla="*/ 19 h 19"/>
                <a:gd name="T54" fmla="*/ 56 w 186"/>
                <a:gd name="T55" fmla="*/ 0 h 19"/>
                <a:gd name="T56" fmla="*/ 56 w 186"/>
                <a:gd name="T57" fmla="*/ 0 h 19"/>
                <a:gd name="T58" fmla="*/ 56 w 186"/>
                <a:gd name="T59" fmla="*/ 19 h 19"/>
                <a:gd name="T60" fmla="*/ 0 w 186"/>
                <a:gd name="T61" fmla="*/ 19 h 19"/>
                <a:gd name="T62" fmla="*/ 37 w 186"/>
                <a:gd name="T63" fmla="*/ 19 h 19"/>
                <a:gd name="T64" fmla="*/ 37 w 186"/>
                <a:gd name="T65" fmla="*/ 0 h 19"/>
                <a:gd name="T66" fmla="*/ 0 w 186"/>
                <a:gd name="T67" fmla="*/ 0 h 19"/>
                <a:gd name="T68" fmla="*/ 0 w 186"/>
                <a:gd name="T6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6" h="19">
                  <a:moveTo>
                    <a:pt x="168" y="19"/>
                  </a:moveTo>
                  <a:lnTo>
                    <a:pt x="186" y="19"/>
                  </a:lnTo>
                  <a:lnTo>
                    <a:pt x="186" y="0"/>
                  </a:lnTo>
                  <a:lnTo>
                    <a:pt x="168" y="0"/>
                  </a:lnTo>
                  <a:lnTo>
                    <a:pt x="168" y="19"/>
                  </a:lnTo>
                  <a:close/>
                  <a:moveTo>
                    <a:pt x="168" y="19"/>
                  </a:moveTo>
                  <a:lnTo>
                    <a:pt x="168" y="19"/>
                  </a:lnTo>
                  <a:lnTo>
                    <a:pt x="168" y="0"/>
                  </a:lnTo>
                  <a:lnTo>
                    <a:pt x="168" y="0"/>
                  </a:lnTo>
                  <a:lnTo>
                    <a:pt x="168" y="19"/>
                  </a:lnTo>
                  <a:close/>
                  <a:moveTo>
                    <a:pt x="111" y="19"/>
                  </a:moveTo>
                  <a:lnTo>
                    <a:pt x="149" y="19"/>
                  </a:lnTo>
                  <a:lnTo>
                    <a:pt x="149" y="0"/>
                  </a:lnTo>
                  <a:lnTo>
                    <a:pt x="111" y="0"/>
                  </a:lnTo>
                  <a:lnTo>
                    <a:pt x="111" y="19"/>
                  </a:lnTo>
                  <a:close/>
                  <a:moveTo>
                    <a:pt x="111" y="19"/>
                  </a:moveTo>
                  <a:lnTo>
                    <a:pt x="111" y="19"/>
                  </a:lnTo>
                  <a:lnTo>
                    <a:pt x="111" y="0"/>
                  </a:lnTo>
                  <a:lnTo>
                    <a:pt x="111" y="0"/>
                  </a:lnTo>
                  <a:lnTo>
                    <a:pt x="111" y="19"/>
                  </a:lnTo>
                  <a:close/>
                  <a:moveTo>
                    <a:pt x="56" y="19"/>
                  </a:moveTo>
                  <a:lnTo>
                    <a:pt x="92" y="19"/>
                  </a:lnTo>
                  <a:lnTo>
                    <a:pt x="92" y="0"/>
                  </a:lnTo>
                  <a:lnTo>
                    <a:pt x="56" y="0"/>
                  </a:lnTo>
                  <a:lnTo>
                    <a:pt x="56" y="19"/>
                  </a:lnTo>
                  <a:close/>
                  <a:moveTo>
                    <a:pt x="56" y="19"/>
                  </a:moveTo>
                  <a:lnTo>
                    <a:pt x="56" y="19"/>
                  </a:lnTo>
                  <a:lnTo>
                    <a:pt x="56" y="0"/>
                  </a:lnTo>
                  <a:lnTo>
                    <a:pt x="56" y="0"/>
                  </a:lnTo>
                  <a:lnTo>
                    <a:pt x="56" y="19"/>
                  </a:lnTo>
                  <a:close/>
                  <a:moveTo>
                    <a:pt x="0" y="19"/>
                  </a:moveTo>
                  <a:lnTo>
                    <a:pt x="37" y="19"/>
                  </a:lnTo>
                  <a:lnTo>
                    <a:pt x="37" y="0"/>
                  </a:lnTo>
                  <a:lnTo>
                    <a:pt x="0" y="0"/>
                  </a:lnTo>
                  <a:lnTo>
                    <a:pt x="0" y="19"/>
                  </a:lnTo>
                  <a:close/>
                </a:path>
              </a:pathLst>
            </a:cu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1" name="Freeform 20"/>
            <p:cNvSpPr>
              <a:spLocks/>
            </p:cNvSpPr>
            <p:nvPr/>
          </p:nvSpPr>
          <p:spPr bwMode="auto">
            <a:xfrm>
              <a:off x="8256588" y="3511550"/>
              <a:ext cx="131763" cy="150813"/>
            </a:xfrm>
            <a:custGeom>
              <a:avLst/>
              <a:gdLst>
                <a:gd name="T0" fmla="*/ 0 w 83"/>
                <a:gd name="T1" fmla="*/ 95 h 95"/>
                <a:gd name="T2" fmla="*/ 83 w 83"/>
                <a:gd name="T3" fmla="*/ 48 h 95"/>
                <a:gd name="T4" fmla="*/ 0 w 83"/>
                <a:gd name="T5" fmla="*/ 0 h 95"/>
                <a:gd name="T6" fmla="*/ 0 w 83"/>
                <a:gd name="T7" fmla="*/ 95 h 95"/>
              </a:gdLst>
              <a:ahLst/>
              <a:cxnLst>
                <a:cxn ang="0">
                  <a:pos x="T0" y="T1"/>
                </a:cxn>
                <a:cxn ang="0">
                  <a:pos x="T2" y="T3"/>
                </a:cxn>
                <a:cxn ang="0">
                  <a:pos x="T4" y="T5"/>
                </a:cxn>
                <a:cxn ang="0">
                  <a:pos x="T6" y="T7"/>
                </a:cxn>
              </a:cxnLst>
              <a:rect l="0" t="0" r="r" b="b"/>
              <a:pathLst>
                <a:path w="83" h="95">
                  <a:moveTo>
                    <a:pt x="0" y="95"/>
                  </a:moveTo>
                  <a:lnTo>
                    <a:pt x="83" y="48"/>
                  </a:lnTo>
                  <a:lnTo>
                    <a:pt x="0" y="0"/>
                  </a:lnTo>
                  <a:lnTo>
                    <a:pt x="0" y="95"/>
                  </a:lnTo>
                  <a:close/>
                </a:path>
              </a:pathLst>
            </a:cu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1" name="Rectangle 80"/>
            <p:cNvSpPr>
              <a:spLocks noChangeArrowheads="1"/>
            </p:cNvSpPr>
            <p:nvPr/>
          </p:nvSpPr>
          <p:spPr bwMode="auto">
            <a:xfrm>
              <a:off x="8847138" y="3602038"/>
              <a:ext cx="171450" cy="496888"/>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2" name="Rectangle 81"/>
            <p:cNvSpPr>
              <a:spLocks noChangeArrowheads="1"/>
            </p:cNvSpPr>
            <p:nvPr/>
          </p:nvSpPr>
          <p:spPr bwMode="auto">
            <a:xfrm>
              <a:off x="9113838" y="3467100"/>
              <a:ext cx="171450" cy="631825"/>
            </a:xfrm>
            <a:prstGeom prst="rect">
              <a:avLst/>
            </a:prstGeom>
            <a:solidFill>
              <a:srgbClr val="59B4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3" name="Rectangle 82"/>
            <p:cNvSpPr>
              <a:spLocks noChangeArrowheads="1"/>
            </p:cNvSpPr>
            <p:nvPr/>
          </p:nvSpPr>
          <p:spPr bwMode="auto">
            <a:xfrm>
              <a:off x="9383713" y="3681413"/>
              <a:ext cx="173038" cy="417513"/>
            </a:xfrm>
            <a:prstGeom prst="rect">
              <a:avLst/>
            </a:prstGeom>
            <a:solidFill>
              <a:srgbClr val="3999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4" name="Rectangle 83"/>
            <p:cNvSpPr>
              <a:spLocks noChangeArrowheads="1"/>
            </p:cNvSpPr>
            <p:nvPr/>
          </p:nvSpPr>
          <p:spPr bwMode="auto">
            <a:xfrm>
              <a:off x="9650413" y="3533775"/>
              <a:ext cx="173038" cy="565150"/>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5" name="Freeform 84"/>
            <p:cNvSpPr>
              <a:spLocks/>
            </p:cNvSpPr>
            <p:nvPr/>
          </p:nvSpPr>
          <p:spPr bwMode="auto">
            <a:xfrm>
              <a:off x="8905875" y="3176588"/>
              <a:ext cx="868363" cy="339725"/>
            </a:xfrm>
            <a:custGeom>
              <a:avLst/>
              <a:gdLst>
                <a:gd name="T0" fmla="*/ 346 w 547"/>
                <a:gd name="T1" fmla="*/ 214 h 214"/>
                <a:gd name="T2" fmla="*/ 225 w 547"/>
                <a:gd name="T3" fmla="*/ 38 h 214"/>
                <a:gd name="T4" fmla="*/ 17 w 547"/>
                <a:gd name="T5" fmla="*/ 192 h 214"/>
                <a:gd name="T6" fmla="*/ 0 w 547"/>
                <a:gd name="T7" fmla="*/ 169 h 214"/>
                <a:gd name="T8" fmla="*/ 230 w 547"/>
                <a:gd name="T9" fmla="*/ 0 h 214"/>
                <a:gd name="T10" fmla="*/ 351 w 547"/>
                <a:gd name="T11" fmla="*/ 173 h 214"/>
                <a:gd name="T12" fmla="*/ 535 w 547"/>
                <a:gd name="T13" fmla="*/ 10 h 214"/>
                <a:gd name="T14" fmla="*/ 547 w 547"/>
                <a:gd name="T15" fmla="*/ 24 h 214"/>
                <a:gd name="T16" fmla="*/ 537 w 547"/>
                <a:gd name="T17" fmla="*/ 33 h 214"/>
                <a:gd name="T18" fmla="*/ 542 w 547"/>
                <a:gd name="T19" fmla="*/ 41 h 214"/>
                <a:gd name="T20" fmla="*/ 346 w 547"/>
                <a:gd name="T21" fmla="*/ 21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7" h="214">
                  <a:moveTo>
                    <a:pt x="346" y="214"/>
                  </a:moveTo>
                  <a:lnTo>
                    <a:pt x="225" y="38"/>
                  </a:lnTo>
                  <a:lnTo>
                    <a:pt x="17" y="192"/>
                  </a:lnTo>
                  <a:lnTo>
                    <a:pt x="0" y="169"/>
                  </a:lnTo>
                  <a:lnTo>
                    <a:pt x="230" y="0"/>
                  </a:lnTo>
                  <a:lnTo>
                    <a:pt x="351" y="173"/>
                  </a:lnTo>
                  <a:lnTo>
                    <a:pt x="535" y="10"/>
                  </a:lnTo>
                  <a:lnTo>
                    <a:pt x="547" y="24"/>
                  </a:lnTo>
                  <a:lnTo>
                    <a:pt x="537" y="33"/>
                  </a:lnTo>
                  <a:lnTo>
                    <a:pt x="542" y="41"/>
                  </a:lnTo>
                  <a:lnTo>
                    <a:pt x="346" y="214"/>
                  </a:ln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6" name="Oval 85"/>
            <p:cNvSpPr>
              <a:spLocks noChangeArrowheads="1"/>
            </p:cNvSpPr>
            <p:nvPr/>
          </p:nvSpPr>
          <p:spPr bwMode="auto">
            <a:xfrm>
              <a:off x="8847138" y="3402013"/>
              <a:ext cx="127000" cy="128588"/>
            </a:xfrm>
            <a:prstGeom prst="ellipse">
              <a:avLst/>
            </a:prstGeom>
            <a:solidFill>
              <a:srgbClr val="8049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7" name="Oval 86"/>
            <p:cNvSpPr>
              <a:spLocks noChangeArrowheads="1"/>
            </p:cNvSpPr>
            <p:nvPr/>
          </p:nvSpPr>
          <p:spPr bwMode="auto">
            <a:xfrm>
              <a:off x="9202738" y="3151188"/>
              <a:ext cx="128588" cy="127000"/>
            </a:xfrm>
            <a:prstGeom prst="ellipse">
              <a:avLst/>
            </a:prstGeom>
            <a:solidFill>
              <a:srgbClr val="8049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8" name="Oval 87"/>
            <p:cNvSpPr>
              <a:spLocks noChangeArrowheads="1"/>
            </p:cNvSpPr>
            <p:nvPr/>
          </p:nvSpPr>
          <p:spPr bwMode="auto">
            <a:xfrm>
              <a:off x="9386888" y="3421063"/>
              <a:ext cx="128588" cy="128588"/>
            </a:xfrm>
            <a:prstGeom prst="ellipse">
              <a:avLst/>
            </a:prstGeom>
            <a:solidFill>
              <a:srgbClr val="8049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9" name="Oval 88"/>
            <p:cNvSpPr>
              <a:spLocks noChangeArrowheads="1"/>
            </p:cNvSpPr>
            <p:nvPr/>
          </p:nvSpPr>
          <p:spPr bwMode="auto">
            <a:xfrm>
              <a:off x="9694863" y="3157538"/>
              <a:ext cx="128588" cy="128588"/>
            </a:xfrm>
            <a:prstGeom prst="ellipse">
              <a:avLst/>
            </a:prstGeom>
            <a:solidFill>
              <a:srgbClr val="8049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90" name="Title 1"/>
          <p:cNvSpPr txBox="1">
            <a:spLocks/>
          </p:cNvSpPr>
          <p:nvPr/>
        </p:nvSpPr>
        <p:spPr>
          <a:xfrm>
            <a:off x="269240" y="289511"/>
            <a:ext cx="11655840" cy="899665"/>
          </a:xfrm>
          <a:prstGeom prst="rect">
            <a:avLst/>
          </a:prstGeom>
        </p:spPr>
        <p:txBody>
          <a:bodyPr vert="horz" wrap="square" lIns="146304" tIns="91440" rIns="146304" bIns="91440" rtlCol="0" anchor="t">
            <a:noAutofit/>
          </a:bodyPr>
          <a:lst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14367" rtl="0" eaLnBrk="1" fontAlgn="auto" latinLnBrk="0" hangingPunct="1">
              <a:lnSpc>
                <a:spcPct val="90000"/>
              </a:lnSpc>
              <a:spcBef>
                <a:spcPct val="0"/>
              </a:spcBef>
              <a:spcAft>
                <a:spcPts val="0"/>
              </a:spcAft>
              <a:buClrTx/>
              <a:buSzTx/>
              <a:buFontTx/>
              <a:buNone/>
              <a:tabLst/>
              <a:defRPr/>
            </a:pPr>
            <a:r>
              <a:rPr kumimoji="0" lang="en-US" sz="4705" b="0" i="0" u="none" strike="noStrike" kern="1200" cap="none" spc="-100" normalizeH="0" baseline="0" noProof="0">
                <a:ln w="3175">
                  <a:noFill/>
                </a:ln>
                <a:gradFill>
                  <a:gsLst>
                    <a:gs pos="1250">
                      <a:srgbClr val="505050"/>
                    </a:gs>
                    <a:gs pos="100000">
                      <a:srgbClr val="505050"/>
                    </a:gs>
                  </a:gsLst>
                  <a:lin ang="5400000" scaled="0"/>
                </a:gradFill>
                <a:effectLst/>
                <a:uLnTx/>
                <a:uFillTx/>
                <a:latin typeface="Segoe UI Light"/>
                <a:ea typeface="+mn-ea"/>
                <a:cs typeface="Segoe UI" pitchFamily="34" charset="0"/>
              </a:rPr>
              <a:t>Applications</a:t>
            </a:r>
            <a:endParaRPr kumimoji="0" lang="en-US" sz="4705" b="0" i="0" u="none" strike="noStrike" kern="1200" cap="none" spc="-100" normalizeH="0" baseline="0" noProof="0" dirty="0">
              <a:ln w="3175">
                <a:noFill/>
              </a:ln>
              <a:gradFill>
                <a:gsLst>
                  <a:gs pos="1250">
                    <a:srgbClr val="505050"/>
                  </a:gs>
                  <a:gs pos="100000">
                    <a:srgbClr val="505050"/>
                  </a:gs>
                </a:gsLst>
                <a:lin ang="5400000" scaled="0"/>
              </a:gradFill>
              <a:effectLst/>
              <a:uLnTx/>
              <a:uFillTx/>
              <a:latin typeface="Segoe UI Light"/>
              <a:ea typeface="+mn-ea"/>
              <a:cs typeface="Segoe UI" pitchFamily="34" charset="0"/>
            </a:endParaRPr>
          </a:p>
        </p:txBody>
      </p:sp>
      <p:sp>
        <p:nvSpPr>
          <p:cNvPr id="91" name="Text Placeholder 2"/>
          <p:cNvSpPr txBox="1">
            <a:spLocks/>
          </p:cNvSpPr>
          <p:nvPr/>
        </p:nvSpPr>
        <p:spPr>
          <a:xfrm>
            <a:off x="269239" y="1189177"/>
            <a:ext cx="11653523" cy="727700"/>
          </a:xfrm>
          <a:prstGeom prst="rect">
            <a:avLst/>
          </a:prstGeom>
        </p:spPr>
        <p:txBody>
          <a:bodyPr vert="horz" wrap="square" lIns="146304" tIns="91440" rIns="146304" bIns="91440" rtlCol="0">
            <a:spAutoFit/>
          </a:bodyPr>
          <a:lstStyle>
            <a:lvl1pPr marL="0" marR="0" indent="0" algn="l" defTabSz="914367" rtl="0" eaLnBrk="1" fontAlgn="auto" latinLnBrk="0" hangingPunct="1">
              <a:lnSpc>
                <a:spcPct val="90000"/>
              </a:lnSpc>
              <a:spcBef>
                <a:spcPct val="20000"/>
              </a:spcBef>
              <a:spcAft>
                <a:spcPts val="0"/>
              </a:spcAft>
              <a:buClrTx/>
              <a:buSzPct val="90000"/>
              <a:buFont typeface="Arial" pitchFamily="34" charset="0"/>
              <a:buNone/>
              <a:tabLst/>
              <a:defRPr sz="3921" kern="1200" spc="0" baseline="0">
                <a:gradFill>
                  <a:gsLst>
                    <a:gs pos="1250">
                      <a:schemeClr val="tx2"/>
                    </a:gs>
                    <a:gs pos="99000">
                      <a:schemeClr val="tx2"/>
                    </a:gs>
                  </a:gsLst>
                  <a:lin ang="5400000" scaled="0"/>
                </a:gradFill>
                <a:latin typeface="+mj-lt"/>
                <a:ea typeface="+mn-ea"/>
                <a:cs typeface="+mn-cs"/>
              </a:defRPr>
            </a:lvl1pPr>
            <a:lvl2pPr marL="0" marR="0" indent="0" algn="l" defTabSz="914367" rtl="0" eaLnBrk="1" fontAlgn="auto" latinLnBrk="0" hangingPunct="1">
              <a:lnSpc>
                <a:spcPct val="90000"/>
              </a:lnSpc>
              <a:spcBef>
                <a:spcPct val="20000"/>
              </a:spcBef>
              <a:spcAft>
                <a:spcPts val="0"/>
              </a:spcAft>
              <a:buClrTx/>
              <a:buSzPct val="90000"/>
              <a:buFontTx/>
              <a:buNone/>
              <a:tabLst/>
              <a:defRPr sz="1961" kern="1200" spc="0" baseline="0">
                <a:gradFill>
                  <a:gsLst>
                    <a:gs pos="1250">
                      <a:schemeClr val="tx1"/>
                    </a:gs>
                    <a:gs pos="100000">
                      <a:schemeClr val="tx1"/>
                    </a:gs>
                  </a:gsLst>
                  <a:lin ang="5400000" scaled="0"/>
                </a:gradFill>
                <a:latin typeface="+mn-lt"/>
                <a:ea typeface="+mn-ea"/>
                <a:cs typeface="+mn-cs"/>
              </a:defRPr>
            </a:lvl2pPr>
            <a:lvl3pPr marL="224097" marR="0" indent="0" algn="l" defTabSz="914367" rtl="0" eaLnBrk="1" fontAlgn="auto" latinLnBrk="0" hangingPunct="1">
              <a:lnSpc>
                <a:spcPct val="90000"/>
              </a:lnSpc>
              <a:spcBef>
                <a:spcPct val="20000"/>
              </a:spcBef>
              <a:spcAft>
                <a:spcPts val="0"/>
              </a:spcAft>
              <a:buClrTx/>
              <a:buSzPct val="90000"/>
              <a:buFont typeface="Arial" pitchFamily="34" charset="0"/>
              <a:buNone/>
              <a:tabLst/>
              <a:defRPr sz="1961" kern="1200" spc="0" baseline="0">
                <a:gradFill>
                  <a:gsLst>
                    <a:gs pos="1250">
                      <a:schemeClr val="tx1"/>
                    </a:gs>
                    <a:gs pos="100000">
                      <a:schemeClr val="tx1"/>
                    </a:gs>
                  </a:gsLst>
                  <a:lin ang="5400000" scaled="0"/>
                </a:gradFill>
                <a:latin typeface="+mn-lt"/>
                <a:ea typeface="+mn-ea"/>
                <a:cs typeface="+mn-cs"/>
              </a:defRPr>
            </a:lvl3pPr>
            <a:lvl4pPr marL="448193" marR="0" indent="0" algn="l" defTabSz="914367" rtl="0" eaLnBrk="1" fontAlgn="auto" latinLnBrk="0" hangingPunct="1">
              <a:lnSpc>
                <a:spcPct val="90000"/>
              </a:lnSpc>
              <a:spcBef>
                <a:spcPct val="20000"/>
              </a:spcBef>
              <a:spcAft>
                <a:spcPts val="0"/>
              </a:spcAft>
              <a:buClrTx/>
              <a:buSzPct val="90000"/>
              <a:buFont typeface="Arial" pitchFamily="34" charset="0"/>
              <a:buNone/>
              <a:tabLst/>
              <a:defRPr sz="1765" kern="1200" spc="0" baseline="0">
                <a:gradFill>
                  <a:gsLst>
                    <a:gs pos="1250">
                      <a:schemeClr val="tx1"/>
                    </a:gs>
                    <a:gs pos="100000">
                      <a:schemeClr val="tx1"/>
                    </a:gs>
                  </a:gsLst>
                  <a:lin ang="5400000" scaled="0"/>
                </a:gradFill>
                <a:latin typeface="+mn-lt"/>
                <a:ea typeface="+mn-ea"/>
                <a:cs typeface="+mn-cs"/>
              </a:defRPr>
            </a:lvl4pPr>
            <a:lvl5pPr marL="672290" marR="0" indent="0" algn="l" defTabSz="914367" rtl="0" eaLnBrk="1" fontAlgn="auto" latinLnBrk="0" hangingPunct="1">
              <a:lnSpc>
                <a:spcPct val="90000"/>
              </a:lnSpc>
              <a:spcBef>
                <a:spcPct val="20000"/>
              </a:spcBef>
              <a:spcAft>
                <a:spcPts val="0"/>
              </a:spcAft>
              <a:buClrTx/>
              <a:buSzPct val="90000"/>
              <a:buFont typeface="Arial" pitchFamily="34" charset="0"/>
              <a:buNone/>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lvl="0"/>
            <a:r>
              <a:rPr lang="en-US" dirty="0">
                <a:gradFill>
                  <a:gsLst>
                    <a:gs pos="1250">
                      <a:srgbClr val="0078D7"/>
                    </a:gs>
                    <a:gs pos="99000">
                      <a:srgbClr val="0078D7"/>
                    </a:gs>
                  </a:gsLst>
                  <a:lin ang="5400000" scaled="0"/>
                </a:gradFill>
                <a:latin typeface="Segoe UI Light"/>
              </a:rPr>
              <a:t>Example: Azure service event processing</a:t>
            </a:r>
            <a:endParaRPr kumimoji="0" lang="en-US" sz="3921" b="0" i="0" u="none" strike="noStrike" kern="1200" cap="none" spc="0" normalizeH="0" baseline="0" noProof="0" dirty="0">
              <a:ln>
                <a:noFill/>
              </a:ln>
              <a:gradFill>
                <a:gsLst>
                  <a:gs pos="1250">
                    <a:srgbClr val="0078D7"/>
                  </a:gs>
                  <a:gs pos="99000">
                    <a:srgbClr val="0078D7"/>
                  </a:gs>
                </a:gsLst>
                <a:lin ang="5400000" scaled="0"/>
              </a:gradFill>
              <a:effectLst/>
              <a:uLnTx/>
              <a:uFillTx/>
              <a:latin typeface="Segoe UI Light"/>
              <a:ea typeface="+mn-ea"/>
              <a:cs typeface="+mn-cs"/>
            </a:endParaRPr>
          </a:p>
        </p:txBody>
      </p:sp>
    </p:spTree>
    <p:extLst>
      <p:ext uri="{BB962C8B-B14F-4D97-AF65-F5344CB8AC3E}">
        <p14:creationId xmlns:p14="http://schemas.microsoft.com/office/powerpoint/2010/main" val="1151907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3"/>
          <p:cNvSpPr>
            <a:spLocks noChangeAspect="1" noChangeArrowheads="1" noTextEdit="1"/>
          </p:cNvSpPr>
          <p:nvPr/>
        </p:nvSpPr>
        <p:spPr bwMode="auto">
          <a:xfrm>
            <a:off x="2057400" y="1905000"/>
            <a:ext cx="80772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nvGrpSpPr>
          <p:cNvPr id="2" name="Group 1"/>
          <p:cNvGrpSpPr/>
          <p:nvPr/>
        </p:nvGrpSpPr>
        <p:grpSpPr>
          <a:xfrm>
            <a:off x="2057400" y="1905000"/>
            <a:ext cx="1727201" cy="3086100"/>
            <a:chOff x="2057400" y="1905000"/>
            <a:chExt cx="1727201" cy="3086100"/>
          </a:xfrm>
        </p:grpSpPr>
        <p:sp>
          <p:nvSpPr>
            <p:cNvPr id="6" name="Rectangle 5"/>
            <p:cNvSpPr>
              <a:spLocks noChangeArrowheads="1"/>
            </p:cNvSpPr>
            <p:nvPr/>
          </p:nvSpPr>
          <p:spPr bwMode="auto">
            <a:xfrm>
              <a:off x="2057400" y="4471988"/>
              <a:ext cx="1295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a:ln>
                    <a:noFill/>
                  </a:ln>
                  <a:solidFill>
                    <a:srgbClr val="505050"/>
                  </a:solidFill>
                  <a:effectLst/>
                  <a:uLnTx/>
                  <a:uFillTx/>
                  <a:latin typeface="Segoe UI Light" panose="020B0502040204020203" pitchFamily="34" charset="0"/>
                </a:rPr>
                <a:t>Excel file saved</a:t>
              </a:r>
              <a:endParaRPr kumimoji="0" lang="en-US" altLang="en-US" sz="1800" b="0" i="0" u="none" strike="noStrike" kern="0" cap="none" spc="0" normalizeH="0" baseline="0" noProof="0">
                <a:ln>
                  <a:noFill/>
                </a:ln>
                <a:solidFill>
                  <a:schemeClr val="tx1"/>
                </a:solidFill>
                <a:effectLst/>
                <a:uLnTx/>
                <a:uFillTx/>
                <a:latin typeface="Arial" panose="020B0604020202020204" pitchFamily="34" charset="0"/>
              </a:endParaRPr>
            </a:p>
          </p:txBody>
        </p:sp>
        <p:sp>
          <p:nvSpPr>
            <p:cNvPr id="7" name="Rectangle 6"/>
            <p:cNvSpPr>
              <a:spLocks noChangeArrowheads="1"/>
            </p:cNvSpPr>
            <p:nvPr/>
          </p:nvSpPr>
          <p:spPr bwMode="auto">
            <a:xfrm>
              <a:off x="2159000" y="4686300"/>
              <a:ext cx="10810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a:ln>
                    <a:noFill/>
                  </a:ln>
                  <a:solidFill>
                    <a:srgbClr val="505050"/>
                  </a:solidFill>
                  <a:effectLst/>
                  <a:uLnTx/>
                  <a:uFillTx/>
                  <a:latin typeface="Segoe UI Light" panose="020B0502040204020203" pitchFamily="34" charset="0"/>
                </a:rPr>
                <a:t>to OneDrive</a:t>
              </a:r>
              <a:endParaRPr kumimoji="0" lang="en-US" altLang="en-US" sz="1800" b="0" i="0" u="none" strike="noStrike" kern="0" cap="none" spc="0" normalizeH="0" baseline="0" noProof="0">
                <a:ln>
                  <a:noFill/>
                </a:ln>
                <a:solidFill>
                  <a:schemeClr val="tx1"/>
                </a:solidFill>
                <a:effectLst/>
                <a:uLnTx/>
                <a:uFillTx/>
                <a:latin typeface="Arial" panose="020B0604020202020204" pitchFamily="34" charset="0"/>
              </a:endParaRPr>
            </a:p>
          </p:txBody>
        </p:sp>
        <p:sp>
          <p:nvSpPr>
            <p:cNvPr id="15" name="Freeform 14"/>
            <p:cNvSpPr>
              <a:spLocks noEditPoints="1"/>
            </p:cNvSpPr>
            <p:nvPr/>
          </p:nvSpPr>
          <p:spPr bwMode="auto">
            <a:xfrm>
              <a:off x="2601913" y="2541588"/>
              <a:ext cx="30163" cy="296863"/>
            </a:xfrm>
            <a:custGeom>
              <a:avLst/>
              <a:gdLst>
                <a:gd name="T0" fmla="*/ 0 w 19"/>
                <a:gd name="T1" fmla="*/ 165 h 187"/>
                <a:gd name="T2" fmla="*/ 0 w 19"/>
                <a:gd name="T3" fmla="*/ 187 h 187"/>
                <a:gd name="T4" fmla="*/ 19 w 19"/>
                <a:gd name="T5" fmla="*/ 187 h 187"/>
                <a:gd name="T6" fmla="*/ 19 w 19"/>
                <a:gd name="T7" fmla="*/ 165 h 187"/>
                <a:gd name="T8" fmla="*/ 0 w 19"/>
                <a:gd name="T9" fmla="*/ 165 h 187"/>
                <a:gd name="T10" fmla="*/ 0 w 19"/>
                <a:gd name="T11" fmla="*/ 165 h 187"/>
                <a:gd name="T12" fmla="*/ 0 w 19"/>
                <a:gd name="T13" fmla="*/ 165 h 187"/>
                <a:gd name="T14" fmla="*/ 19 w 19"/>
                <a:gd name="T15" fmla="*/ 165 h 187"/>
                <a:gd name="T16" fmla="*/ 19 w 19"/>
                <a:gd name="T17" fmla="*/ 165 h 187"/>
                <a:gd name="T18" fmla="*/ 0 w 19"/>
                <a:gd name="T19" fmla="*/ 165 h 187"/>
                <a:gd name="T20" fmla="*/ 0 w 19"/>
                <a:gd name="T21" fmla="*/ 111 h 187"/>
                <a:gd name="T22" fmla="*/ 0 w 19"/>
                <a:gd name="T23" fmla="*/ 149 h 187"/>
                <a:gd name="T24" fmla="*/ 19 w 19"/>
                <a:gd name="T25" fmla="*/ 149 h 187"/>
                <a:gd name="T26" fmla="*/ 19 w 19"/>
                <a:gd name="T27" fmla="*/ 111 h 187"/>
                <a:gd name="T28" fmla="*/ 0 w 19"/>
                <a:gd name="T29" fmla="*/ 111 h 187"/>
                <a:gd name="T30" fmla="*/ 0 w 19"/>
                <a:gd name="T31" fmla="*/ 111 h 187"/>
                <a:gd name="T32" fmla="*/ 0 w 19"/>
                <a:gd name="T33" fmla="*/ 111 h 187"/>
                <a:gd name="T34" fmla="*/ 19 w 19"/>
                <a:gd name="T35" fmla="*/ 111 h 187"/>
                <a:gd name="T36" fmla="*/ 19 w 19"/>
                <a:gd name="T37" fmla="*/ 111 h 187"/>
                <a:gd name="T38" fmla="*/ 0 w 19"/>
                <a:gd name="T39" fmla="*/ 111 h 187"/>
                <a:gd name="T40" fmla="*/ 0 w 19"/>
                <a:gd name="T41" fmla="*/ 54 h 187"/>
                <a:gd name="T42" fmla="*/ 0 w 19"/>
                <a:gd name="T43" fmla="*/ 92 h 187"/>
                <a:gd name="T44" fmla="*/ 19 w 19"/>
                <a:gd name="T45" fmla="*/ 92 h 187"/>
                <a:gd name="T46" fmla="*/ 19 w 19"/>
                <a:gd name="T47" fmla="*/ 54 h 187"/>
                <a:gd name="T48" fmla="*/ 0 w 19"/>
                <a:gd name="T49" fmla="*/ 54 h 187"/>
                <a:gd name="T50" fmla="*/ 0 w 19"/>
                <a:gd name="T51" fmla="*/ 54 h 187"/>
                <a:gd name="T52" fmla="*/ 0 w 19"/>
                <a:gd name="T53" fmla="*/ 54 h 187"/>
                <a:gd name="T54" fmla="*/ 19 w 19"/>
                <a:gd name="T55" fmla="*/ 54 h 187"/>
                <a:gd name="T56" fmla="*/ 19 w 19"/>
                <a:gd name="T57" fmla="*/ 54 h 187"/>
                <a:gd name="T58" fmla="*/ 0 w 19"/>
                <a:gd name="T59" fmla="*/ 54 h 187"/>
                <a:gd name="T60" fmla="*/ 0 w 19"/>
                <a:gd name="T61" fmla="*/ 0 h 187"/>
                <a:gd name="T62" fmla="*/ 0 w 19"/>
                <a:gd name="T63" fmla="*/ 35 h 187"/>
                <a:gd name="T64" fmla="*/ 19 w 19"/>
                <a:gd name="T65" fmla="*/ 35 h 187"/>
                <a:gd name="T66" fmla="*/ 19 w 19"/>
                <a:gd name="T67" fmla="*/ 0 h 187"/>
                <a:gd name="T68" fmla="*/ 0 w 19"/>
                <a:gd name="T69"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 h="187">
                  <a:moveTo>
                    <a:pt x="0" y="165"/>
                  </a:moveTo>
                  <a:lnTo>
                    <a:pt x="0" y="187"/>
                  </a:lnTo>
                  <a:lnTo>
                    <a:pt x="19" y="187"/>
                  </a:lnTo>
                  <a:lnTo>
                    <a:pt x="19" y="165"/>
                  </a:lnTo>
                  <a:lnTo>
                    <a:pt x="0" y="165"/>
                  </a:lnTo>
                  <a:close/>
                  <a:moveTo>
                    <a:pt x="0" y="165"/>
                  </a:moveTo>
                  <a:lnTo>
                    <a:pt x="0" y="165"/>
                  </a:lnTo>
                  <a:lnTo>
                    <a:pt x="19" y="165"/>
                  </a:lnTo>
                  <a:lnTo>
                    <a:pt x="19" y="165"/>
                  </a:lnTo>
                  <a:lnTo>
                    <a:pt x="0" y="165"/>
                  </a:lnTo>
                  <a:close/>
                  <a:moveTo>
                    <a:pt x="0" y="111"/>
                  </a:moveTo>
                  <a:lnTo>
                    <a:pt x="0" y="149"/>
                  </a:lnTo>
                  <a:lnTo>
                    <a:pt x="19" y="149"/>
                  </a:lnTo>
                  <a:lnTo>
                    <a:pt x="19" y="111"/>
                  </a:lnTo>
                  <a:lnTo>
                    <a:pt x="0" y="111"/>
                  </a:lnTo>
                  <a:close/>
                  <a:moveTo>
                    <a:pt x="0" y="111"/>
                  </a:moveTo>
                  <a:lnTo>
                    <a:pt x="0" y="111"/>
                  </a:lnTo>
                  <a:lnTo>
                    <a:pt x="19" y="111"/>
                  </a:lnTo>
                  <a:lnTo>
                    <a:pt x="19" y="111"/>
                  </a:lnTo>
                  <a:lnTo>
                    <a:pt x="0" y="111"/>
                  </a:lnTo>
                  <a:close/>
                  <a:moveTo>
                    <a:pt x="0" y="54"/>
                  </a:moveTo>
                  <a:lnTo>
                    <a:pt x="0" y="92"/>
                  </a:lnTo>
                  <a:lnTo>
                    <a:pt x="19" y="92"/>
                  </a:lnTo>
                  <a:lnTo>
                    <a:pt x="19" y="54"/>
                  </a:lnTo>
                  <a:lnTo>
                    <a:pt x="0" y="54"/>
                  </a:lnTo>
                  <a:close/>
                  <a:moveTo>
                    <a:pt x="0" y="54"/>
                  </a:moveTo>
                  <a:lnTo>
                    <a:pt x="0" y="54"/>
                  </a:lnTo>
                  <a:lnTo>
                    <a:pt x="19" y="54"/>
                  </a:lnTo>
                  <a:lnTo>
                    <a:pt x="19" y="54"/>
                  </a:lnTo>
                  <a:lnTo>
                    <a:pt x="0" y="54"/>
                  </a:lnTo>
                  <a:close/>
                  <a:moveTo>
                    <a:pt x="0" y="0"/>
                  </a:moveTo>
                  <a:lnTo>
                    <a:pt x="0" y="35"/>
                  </a:lnTo>
                  <a:lnTo>
                    <a:pt x="19" y="35"/>
                  </a:lnTo>
                  <a:lnTo>
                    <a:pt x="19" y="0"/>
                  </a:lnTo>
                  <a:lnTo>
                    <a:pt x="0" y="0"/>
                  </a:lnTo>
                  <a:close/>
                </a:path>
              </a:pathLst>
            </a:cu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 name="Freeform 15"/>
            <p:cNvSpPr>
              <a:spLocks/>
            </p:cNvSpPr>
            <p:nvPr/>
          </p:nvSpPr>
          <p:spPr bwMode="auto">
            <a:xfrm>
              <a:off x="2541588" y="2816225"/>
              <a:ext cx="150813" cy="131763"/>
            </a:xfrm>
            <a:custGeom>
              <a:avLst/>
              <a:gdLst>
                <a:gd name="T0" fmla="*/ 0 w 95"/>
                <a:gd name="T1" fmla="*/ 0 h 83"/>
                <a:gd name="T2" fmla="*/ 47 w 95"/>
                <a:gd name="T3" fmla="*/ 83 h 83"/>
                <a:gd name="T4" fmla="*/ 95 w 95"/>
                <a:gd name="T5" fmla="*/ 0 h 83"/>
                <a:gd name="T6" fmla="*/ 0 w 95"/>
                <a:gd name="T7" fmla="*/ 0 h 83"/>
              </a:gdLst>
              <a:ahLst/>
              <a:cxnLst>
                <a:cxn ang="0">
                  <a:pos x="T0" y="T1"/>
                </a:cxn>
                <a:cxn ang="0">
                  <a:pos x="T2" y="T3"/>
                </a:cxn>
                <a:cxn ang="0">
                  <a:pos x="T4" y="T5"/>
                </a:cxn>
                <a:cxn ang="0">
                  <a:pos x="T6" y="T7"/>
                </a:cxn>
              </a:cxnLst>
              <a:rect l="0" t="0" r="r" b="b"/>
              <a:pathLst>
                <a:path w="95" h="83">
                  <a:moveTo>
                    <a:pt x="0" y="0"/>
                  </a:moveTo>
                  <a:lnTo>
                    <a:pt x="47" y="83"/>
                  </a:lnTo>
                  <a:lnTo>
                    <a:pt x="95" y="0"/>
                  </a:lnTo>
                  <a:lnTo>
                    <a:pt x="0" y="0"/>
                  </a:lnTo>
                  <a:close/>
                </a:path>
              </a:pathLst>
            </a:cu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7" name="Freeform 16"/>
            <p:cNvSpPr>
              <a:spLocks noEditPoints="1"/>
            </p:cNvSpPr>
            <p:nvPr/>
          </p:nvSpPr>
          <p:spPr bwMode="auto">
            <a:xfrm>
              <a:off x="3379788" y="3568700"/>
              <a:ext cx="296863" cy="30163"/>
            </a:xfrm>
            <a:custGeom>
              <a:avLst/>
              <a:gdLst>
                <a:gd name="T0" fmla="*/ 168 w 187"/>
                <a:gd name="T1" fmla="*/ 19 h 19"/>
                <a:gd name="T2" fmla="*/ 187 w 187"/>
                <a:gd name="T3" fmla="*/ 19 h 19"/>
                <a:gd name="T4" fmla="*/ 187 w 187"/>
                <a:gd name="T5" fmla="*/ 0 h 19"/>
                <a:gd name="T6" fmla="*/ 168 w 187"/>
                <a:gd name="T7" fmla="*/ 0 h 19"/>
                <a:gd name="T8" fmla="*/ 168 w 187"/>
                <a:gd name="T9" fmla="*/ 19 h 19"/>
                <a:gd name="T10" fmla="*/ 168 w 187"/>
                <a:gd name="T11" fmla="*/ 19 h 19"/>
                <a:gd name="T12" fmla="*/ 168 w 187"/>
                <a:gd name="T13" fmla="*/ 19 h 19"/>
                <a:gd name="T14" fmla="*/ 168 w 187"/>
                <a:gd name="T15" fmla="*/ 0 h 19"/>
                <a:gd name="T16" fmla="*/ 168 w 187"/>
                <a:gd name="T17" fmla="*/ 0 h 19"/>
                <a:gd name="T18" fmla="*/ 168 w 187"/>
                <a:gd name="T19" fmla="*/ 19 h 19"/>
                <a:gd name="T20" fmla="*/ 111 w 187"/>
                <a:gd name="T21" fmla="*/ 19 h 19"/>
                <a:gd name="T22" fmla="*/ 149 w 187"/>
                <a:gd name="T23" fmla="*/ 19 h 19"/>
                <a:gd name="T24" fmla="*/ 149 w 187"/>
                <a:gd name="T25" fmla="*/ 0 h 19"/>
                <a:gd name="T26" fmla="*/ 111 w 187"/>
                <a:gd name="T27" fmla="*/ 0 h 19"/>
                <a:gd name="T28" fmla="*/ 111 w 187"/>
                <a:gd name="T29" fmla="*/ 19 h 19"/>
                <a:gd name="T30" fmla="*/ 111 w 187"/>
                <a:gd name="T31" fmla="*/ 19 h 19"/>
                <a:gd name="T32" fmla="*/ 111 w 187"/>
                <a:gd name="T33" fmla="*/ 19 h 19"/>
                <a:gd name="T34" fmla="*/ 111 w 187"/>
                <a:gd name="T35" fmla="*/ 0 h 19"/>
                <a:gd name="T36" fmla="*/ 111 w 187"/>
                <a:gd name="T37" fmla="*/ 0 h 19"/>
                <a:gd name="T38" fmla="*/ 111 w 187"/>
                <a:gd name="T39" fmla="*/ 19 h 19"/>
                <a:gd name="T40" fmla="*/ 56 w 187"/>
                <a:gd name="T41" fmla="*/ 19 h 19"/>
                <a:gd name="T42" fmla="*/ 92 w 187"/>
                <a:gd name="T43" fmla="*/ 19 h 19"/>
                <a:gd name="T44" fmla="*/ 92 w 187"/>
                <a:gd name="T45" fmla="*/ 0 h 19"/>
                <a:gd name="T46" fmla="*/ 56 w 187"/>
                <a:gd name="T47" fmla="*/ 0 h 19"/>
                <a:gd name="T48" fmla="*/ 56 w 187"/>
                <a:gd name="T49" fmla="*/ 19 h 19"/>
                <a:gd name="T50" fmla="*/ 56 w 187"/>
                <a:gd name="T51" fmla="*/ 19 h 19"/>
                <a:gd name="T52" fmla="*/ 56 w 187"/>
                <a:gd name="T53" fmla="*/ 19 h 19"/>
                <a:gd name="T54" fmla="*/ 56 w 187"/>
                <a:gd name="T55" fmla="*/ 0 h 19"/>
                <a:gd name="T56" fmla="*/ 56 w 187"/>
                <a:gd name="T57" fmla="*/ 0 h 19"/>
                <a:gd name="T58" fmla="*/ 56 w 187"/>
                <a:gd name="T59" fmla="*/ 19 h 19"/>
                <a:gd name="T60" fmla="*/ 0 w 187"/>
                <a:gd name="T61" fmla="*/ 19 h 19"/>
                <a:gd name="T62" fmla="*/ 38 w 187"/>
                <a:gd name="T63" fmla="*/ 19 h 19"/>
                <a:gd name="T64" fmla="*/ 38 w 187"/>
                <a:gd name="T65" fmla="*/ 0 h 19"/>
                <a:gd name="T66" fmla="*/ 0 w 187"/>
                <a:gd name="T67" fmla="*/ 0 h 19"/>
                <a:gd name="T68" fmla="*/ 0 w 187"/>
                <a:gd name="T6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7" h="19">
                  <a:moveTo>
                    <a:pt x="168" y="19"/>
                  </a:moveTo>
                  <a:lnTo>
                    <a:pt x="187" y="19"/>
                  </a:lnTo>
                  <a:lnTo>
                    <a:pt x="187" y="0"/>
                  </a:lnTo>
                  <a:lnTo>
                    <a:pt x="168" y="0"/>
                  </a:lnTo>
                  <a:lnTo>
                    <a:pt x="168" y="19"/>
                  </a:lnTo>
                  <a:close/>
                  <a:moveTo>
                    <a:pt x="168" y="19"/>
                  </a:moveTo>
                  <a:lnTo>
                    <a:pt x="168" y="19"/>
                  </a:lnTo>
                  <a:lnTo>
                    <a:pt x="168" y="0"/>
                  </a:lnTo>
                  <a:lnTo>
                    <a:pt x="168" y="0"/>
                  </a:lnTo>
                  <a:lnTo>
                    <a:pt x="168" y="19"/>
                  </a:lnTo>
                  <a:close/>
                  <a:moveTo>
                    <a:pt x="111" y="19"/>
                  </a:moveTo>
                  <a:lnTo>
                    <a:pt x="149" y="19"/>
                  </a:lnTo>
                  <a:lnTo>
                    <a:pt x="149" y="0"/>
                  </a:lnTo>
                  <a:lnTo>
                    <a:pt x="111" y="0"/>
                  </a:lnTo>
                  <a:lnTo>
                    <a:pt x="111" y="19"/>
                  </a:lnTo>
                  <a:close/>
                  <a:moveTo>
                    <a:pt x="111" y="19"/>
                  </a:moveTo>
                  <a:lnTo>
                    <a:pt x="111" y="19"/>
                  </a:lnTo>
                  <a:lnTo>
                    <a:pt x="111" y="0"/>
                  </a:lnTo>
                  <a:lnTo>
                    <a:pt x="111" y="0"/>
                  </a:lnTo>
                  <a:lnTo>
                    <a:pt x="111" y="19"/>
                  </a:lnTo>
                  <a:close/>
                  <a:moveTo>
                    <a:pt x="56" y="19"/>
                  </a:moveTo>
                  <a:lnTo>
                    <a:pt x="92" y="19"/>
                  </a:lnTo>
                  <a:lnTo>
                    <a:pt x="92" y="0"/>
                  </a:lnTo>
                  <a:lnTo>
                    <a:pt x="56" y="0"/>
                  </a:lnTo>
                  <a:lnTo>
                    <a:pt x="56" y="19"/>
                  </a:lnTo>
                  <a:close/>
                  <a:moveTo>
                    <a:pt x="56" y="19"/>
                  </a:moveTo>
                  <a:lnTo>
                    <a:pt x="56" y="19"/>
                  </a:lnTo>
                  <a:lnTo>
                    <a:pt x="56" y="0"/>
                  </a:lnTo>
                  <a:lnTo>
                    <a:pt x="56" y="0"/>
                  </a:lnTo>
                  <a:lnTo>
                    <a:pt x="56" y="19"/>
                  </a:lnTo>
                  <a:close/>
                  <a:moveTo>
                    <a:pt x="0" y="19"/>
                  </a:moveTo>
                  <a:lnTo>
                    <a:pt x="38" y="19"/>
                  </a:lnTo>
                  <a:lnTo>
                    <a:pt x="38" y="0"/>
                  </a:lnTo>
                  <a:lnTo>
                    <a:pt x="0" y="0"/>
                  </a:lnTo>
                  <a:lnTo>
                    <a:pt x="0" y="19"/>
                  </a:lnTo>
                  <a:close/>
                </a:path>
              </a:pathLst>
            </a:cu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8" name="Freeform 17"/>
            <p:cNvSpPr>
              <a:spLocks/>
            </p:cNvSpPr>
            <p:nvPr/>
          </p:nvSpPr>
          <p:spPr bwMode="auto">
            <a:xfrm>
              <a:off x="3652838" y="3508375"/>
              <a:ext cx="131763" cy="150813"/>
            </a:xfrm>
            <a:custGeom>
              <a:avLst/>
              <a:gdLst>
                <a:gd name="T0" fmla="*/ 0 w 83"/>
                <a:gd name="T1" fmla="*/ 95 h 95"/>
                <a:gd name="T2" fmla="*/ 83 w 83"/>
                <a:gd name="T3" fmla="*/ 47 h 95"/>
                <a:gd name="T4" fmla="*/ 0 w 83"/>
                <a:gd name="T5" fmla="*/ 0 h 95"/>
                <a:gd name="T6" fmla="*/ 0 w 83"/>
                <a:gd name="T7" fmla="*/ 95 h 95"/>
              </a:gdLst>
              <a:ahLst/>
              <a:cxnLst>
                <a:cxn ang="0">
                  <a:pos x="T0" y="T1"/>
                </a:cxn>
                <a:cxn ang="0">
                  <a:pos x="T2" y="T3"/>
                </a:cxn>
                <a:cxn ang="0">
                  <a:pos x="T4" y="T5"/>
                </a:cxn>
                <a:cxn ang="0">
                  <a:pos x="T6" y="T7"/>
                </a:cxn>
              </a:cxnLst>
              <a:rect l="0" t="0" r="r" b="b"/>
              <a:pathLst>
                <a:path w="83" h="95">
                  <a:moveTo>
                    <a:pt x="0" y="95"/>
                  </a:moveTo>
                  <a:lnTo>
                    <a:pt x="83" y="47"/>
                  </a:lnTo>
                  <a:lnTo>
                    <a:pt x="0" y="0"/>
                  </a:lnTo>
                  <a:lnTo>
                    <a:pt x="0" y="95"/>
                  </a:lnTo>
                  <a:close/>
                </a:path>
              </a:pathLst>
            </a:cu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3" name="Freeform 62"/>
            <p:cNvSpPr>
              <a:spLocks/>
            </p:cNvSpPr>
            <p:nvPr/>
          </p:nvSpPr>
          <p:spPr bwMode="auto">
            <a:xfrm>
              <a:off x="2384425" y="1905000"/>
              <a:ext cx="457200" cy="500063"/>
            </a:xfrm>
            <a:custGeom>
              <a:avLst/>
              <a:gdLst>
                <a:gd name="T0" fmla="*/ 269 w 288"/>
                <a:gd name="T1" fmla="*/ 59 h 315"/>
                <a:gd name="T2" fmla="*/ 229 w 288"/>
                <a:gd name="T3" fmla="*/ 17 h 315"/>
                <a:gd name="T4" fmla="*/ 210 w 288"/>
                <a:gd name="T5" fmla="*/ 0 h 315"/>
                <a:gd name="T6" fmla="*/ 210 w 288"/>
                <a:gd name="T7" fmla="*/ 0 h 315"/>
                <a:gd name="T8" fmla="*/ 0 w 288"/>
                <a:gd name="T9" fmla="*/ 0 h 315"/>
                <a:gd name="T10" fmla="*/ 0 w 288"/>
                <a:gd name="T11" fmla="*/ 315 h 315"/>
                <a:gd name="T12" fmla="*/ 288 w 288"/>
                <a:gd name="T13" fmla="*/ 315 h 315"/>
                <a:gd name="T14" fmla="*/ 288 w 288"/>
                <a:gd name="T15" fmla="*/ 78 h 315"/>
                <a:gd name="T16" fmla="*/ 288 w 288"/>
                <a:gd name="T17" fmla="*/ 76 h 315"/>
                <a:gd name="T18" fmla="*/ 269 w 288"/>
                <a:gd name="T19" fmla="*/ 59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8" h="315">
                  <a:moveTo>
                    <a:pt x="269" y="59"/>
                  </a:moveTo>
                  <a:lnTo>
                    <a:pt x="229" y="17"/>
                  </a:lnTo>
                  <a:lnTo>
                    <a:pt x="210" y="0"/>
                  </a:lnTo>
                  <a:lnTo>
                    <a:pt x="210" y="0"/>
                  </a:lnTo>
                  <a:lnTo>
                    <a:pt x="0" y="0"/>
                  </a:lnTo>
                  <a:lnTo>
                    <a:pt x="0" y="315"/>
                  </a:lnTo>
                  <a:lnTo>
                    <a:pt x="288" y="315"/>
                  </a:lnTo>
                  <a:lnTo>
                    <a:pt x="288" y="78"/>
                  </a:lnTo>
                  <a:lnTo>
                    <a:pt x="288" y="76"/>
                  </a:lnTo>
                  <a:lnTo>
                    <a:pt x="269" y="59"/>
                  </a:lnTo>
                  <a:close/>
                </a:path>
              </a:pathLst>
            </a:custGeom>
            <a:solidFill>
              <a:srgbClr val="2073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4" name="Freeform 63"/>
            <p:cNvSpPr>
              <a:spLocks/>
            </p:cNvSpPr>
            <p:nvPr/>
          </p:nvSpPr>
          <p:spPr bwMode="auto">
            <a:xfrm>
              <a:off x="2414588" y="1931988"/>
              <a:ext cx="396875" cy="442913"/>
            </a:xfrm>
            <a:custGeom>
              <a:avLst/>
              <a:gdLst>
                <a:gd name="T0" fmla="*/ 191 w 250"/>
                <a:gd name="T1" fmla="*/ 0 h 279"/>
                <a:gd name="T2" fmla="*/ 0 w 250"/>
                <a:gd name="T3" fmla="*/ 0 h 279"/>
                <a:gd name="T4" fmla="*/ 0 w 250"/>
                <a:gd name="T5" fmla="*/ 279 h 279"/>
                <a:gd name="T6" fmla="*/ 250 w 250"/>
                <a:gd name="T7" fmla="*/ 279 h 279"/>
                <a:gd name="T8" fmla="*/ 250 w 250"/>
                <a:gd name="T9" fmla="*/ 61 h 279"/>
                <a:gd name="T10" fmla="*/ 191 w 250"/>
                <a:gd name="T11" fmla="*/ 61 h 279"/>
                <a:gd name="T12" fmla="*/ 191 w 250"/>
                <a:gd name="T13" fmla="*/ 0 h 279"/>
              </a:gdLst>
              <a:ahLst/>
              <a:cxnLst>
                <a:cxn ang="0">
                  <a:pos x="T0" y="T1"/>
                </a:cxn>
                <a:cxn ang="0">
                  <a:pos x="T2" y="T3"/>
                </a:cxn>
                <a:cxn ang="0">
                  <a:pos x="T4" y="T5"/>
                </a:cxn>
                <a:cxn ang="0">
                  <a:pos x="T6" y="T7"/>
                </a:cxn>
                <a:cxn ang="0">
                  <a:pos x="T8" y="T9"/>
                </a:cxn>
                <a:cxn ang="0">
                  <a:pos x="T10" y="T11"/>
                </a:cxn>
                <a:cxn ang="0">
                  <a:pos x="T12" y="T13"/>
                </a:cxn>
              </a:cxnLst>
              <a:rect l="0" t="0" r="r" b="b"/>
              <a:pathLst>
                <a:path w="250" h="279">
                  <a:moveTo>
                    <a:pt x="191" y="0"/>
                  </a:moveTo>
                  <a:lnTo>
                    <a:pt x="0" y="0"/>
                  </a:lnTo>
                  <a:lnTo>
                    <a:pt x="0" y="279"/>
                  </a:lnTo>
                  <a:lnTo>
                    <a:pt x="250" y="279"/>
                  </a:lnTo>
                  <a:lnTo>
                    <a:pt x="250" y="61"/>
                  </a:lnTo>
                  <a:lnTo>
                    <a:pt x="191" y="61"/>
                  </a:lnTo>
                  <a:lnTo>
                    <a:pt x="19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4" name="Rectangle 73"/>
            <p:cNvSpPr>
              <a:spLocks noChangeArrowheads="1"/>
            </p:cNvSpPr>
            <p:nvPr/>
          </p:nvSpPr>
          <p:spPr bwMode="auto">
            <a:xfrm>
              <a:off x="2687638" y="2116138"/>
              <a:ext cx="46038" cy="30163"/>
            </a:xfrm>
            <a:prstGeom prst="rect">
              <a:avLst/>
            </a:prstGeom>
            <a:solidFill>
              <a:srgbClr val="20734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5" name="Rectangle 74"/>
            <p:cNvSpPr>
              <a:spLocks noChangeArrowheads="1"/>
            </p:cNvSpPr>
            <p:nvPr/>
          </p:nvSpPr>
          <p:spPr bwMode="auto">
            <a:xfrm>
              <a:off x="2687638" y="2160588"/>
              <a:ext cx="46038" cy="30163"/>
            </a:xfrm>
            <a:prstGeom prst="rect">
              <a:avLst/>
            </a:prstGeom>
            <a:solidFill>
              <a:srgbClr val="20734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6" name="Rectangle 75"/>
            <p:cNvSpPr>
              <a:spLocks noChangeArrowheads="1"/>
            </p:cNvSpPr>
            <p:nvPr/>
          </p:nvSpPr>
          <p:spPr bwMode="auto">
            <a:xfrm>
              <a:off x="2687638" y="2206625"/>
              <a:ext cx="46038" cy="30163"/>
            </a:xfrm>
            <a:prstGeom prst="rect">
              <a:avLst/>
            </a:prstGeom>
            <a:solidFill>
              <a:srgbClr val="20734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7" name="Rectangle 76"/>
            <p:cNvSpPr>
              <a:spLocks noChangeArrowheads="1"/>
            </p:cNvSpPr>
            <p:nvPr/>
          </p:nvSpPr>
          <p:spPr bwMode="auto">
            <a:xfrm>
              <a:off x="2687638" y="2251075"/>
              <a:ext cx="46038" cy="30163"/>
            </a:xfrm>
            <a:prstGeom prst="rect">
              <a:avLst/>
            </a:prstGeom>
            <a:solidFill>
              <a:srgbClr val="20734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8" name="Freeform 77"/>
            <p:cNvSpPr>
              <a:spLocks noEditPoints="1"/>
            </p:cNvSpPr>
            <p:nvPr/>
          </p:nvSpPr>
          <p:spPr bwMode="auto">
            <a:xfrm>
              <a:off x="2463800" y="2036763"/>
              <a:ext cx="300038" cy="301625"/>
            </a:xfrm>
            <a:custGeom>
              <a:avLst/>
              <a:gdLst>
                <a:gd name="T0" fmla="*/ 76 w 80"/>
                <a:gd name="T1" fmla="*/ 13 h 80"/>
                <a:gd name="T2" fmla="*/ 48 w 80"/>
                <a:gd name="T3" fmla="*/ 13 h 80"/>
                <a:gd name="T4" fmla="*/ 48 w 80"/>
                <a:gd name="T5" fmla="*/ 0 h 80"/>
                <a:gd name="T6" fmla="*/ 0 w 80"/>
                <a:gd name="T7" fmla="*/ 9 h 80"/>
                <a:gd name="T8" fmla="*/ 0 w 80"/>
                <a:gd name="T9" fmla="*/ 72 h 80"/>
                <a:gd name="T10" fmla="*/ 48 w 80"/>
                <a:gd name="T11" fmla="*/ 80 h 80"/>
                <a:gd name="T12" fmla="*/ 48 w 80"/>
                <a:gd name="T13" fmla="*/ 73 h 80"/>
                <a:gd name="T14" fmla="*/ 76 w 80"/>
                <a:gd name="T15" fmla="*/ 73 h 80"/>
                <a:gd name="T16" fmla="*/ 80 w 80"/>
                <a:gd name="T17" fmla="*/ 70 h 80"/>
                <a:gd name="T18" fmla="*/ 80 w 80"/>
                <a:gd name="T19" fmla="*/ 17 h 80"/>
                <a:gd name="T20" fmla="*/ 76 w 80"/>
                <a:gd name="T21" fmla="*/ 13 h 80"/>
                <a:gd name="T22" fmla="*/ 28 w 80"/>
                <a:gd name="T23" fmla="*/ 58 h 80"/>
                <a:gd name="T24" fmla="*/ 23 w 80"/>
                <a:gd name="T25" fmla="*/ 46 h 80"/>
                <a:gd name="T26" fmla="*/ 23 w 80"/>
                <a:gd name="T27" fmla="*/ 46 h 80"/>
                <a:gd name="T28" fmla="*/ 23 w 80"/>
                <a:gd name="T29" fmla="*/ 46 h 80"/>
                <a:gd name="T30" fmla="*/ 22 w 80"/>
                <a:gd name="T31" fmla="*/ 45 h 80"/>
                <a:gd name="T32" fmla="*/ 22 w 80"/>
                <a:gd name="T33" fmla="*/ 45 h 80"/>
                <a:gd name="T34" fmla="*/ 22 w 80"/>
                <a:gd name="T35" fmla="*/ 45 h 80"/>
                <a:gd name="T36" fmla="*/ 22 w 80"/>
                <a:gd name="T37" fmla="*/ 45 h 80"/>
                <a:gd name="T38" fmla="*/ 22 w 80"/>
                <a:gd name="T39" fmla="*/ 45 h 80"/>
                <a:gd name="T40" fmla="*/ 22 w 80"/>
                <a:gd name="T41" fmla="*/ 46 h 80"/>
                <a:gd name="T42" fmla="*/ 21 w 80"/>
                <a:gd name="T43" fmla="*/ 47 h 80"/>
                <a:gd name="T44" fmla="*/ 16 w 80"/>
                <a:gd name="T45" fmla="*/ 57 h 80"/>
                <a:gd name="T46" fmla="*/ 9 w 80"/>
                <a:gd name="T47" fmla="*/ 57 h 80"/>
                <a:gd name="T48" fmla="*/ 18 w 80"/>
                <a:gd name="T49" fmla="*/ 40 h 80"/>
                <a:gd name="T50" fmla="*/ 10 w 80"/>
                <a:gd name="T51" fmla="*/ 24 h 80"/>
                <a:gd name="T52" fmla="*/ 17 w 80"/>
                <a:gd name="T53" fmla="*/ 23 h 80"/>
                <a:gd name="T54" fmla="*/ 22 w 80"/>
                <a:gd name="T55" fmla="*/ 33 h 80"/>
                <a:gd name="T56" fmla="*/ 22 w 80"/>
                <a:gd name="T57" fmla="*/ 34 h 80"/>
                <a:gd name="T58" fmla="*/ 22 w 80"/>
                <a:gd name="T59" fmla="*/ 35 h 80"/>
                <a:gd name="T60" fmla="*/ 22 w 80"/>
                <a:gd name="T61" fmla="*/ 36 h 80"/>
                <a:gd name="T62" fmla="*/ 22 w 80"/>
                <a:gd name="T63" fmla="*/ 37 h 80"/>
                <a:gd name="T64" fmla="*/ 23 w 80"/>
                <a:gd name="T65" fmla="*/ 37 h 80"/>
                <a:gd name="T66" fmla="*/ 23 w 80"/>
                <a:gd name="T67" fmla="*/ 36 h 80"/>
                <a:gd name="T68" fmla="*/ 23 w 80"/>
                <a:gd name="T69" fmla="*/ 35 h 80"/>
                <a:gd name="T70" fmla="*/ 23 w 80"/>
                <a:gd name="T71" fmla="*/ 34 h 80"/>
                <a:gd name="T72" fmla="*/ 23 w 80"/>
                <a:gd name="T73" fmla="*/ 33 h 80"/>
                <a:gd name="T74" fmla="*/ 28 w 80"/>
                <a:gd name="T75" fmla="*/ 23 h 80"/>
                <a:gd name="T76" fmla="*/ 36 w 80"/>
                <a:gd name="T77" fmla="*/ 22 h 80"/>
                <a:gd name="T78" fmla="*/ 27 w 80"/>
                <a:gd name="T79" fmla="*/ 40 h 80"/>
                <a:gd name="T80" fmla="*/ 36 w 80"/>
                <a:gd name="T81" fmla="*/ 58 h 80"/>
                <a:gd name="T82" fmla="*/ 28 w 80"/>
                <a:gd name="T83" fmla="*/ 58 h 80"/>
                <a:gd name="T84" fmla="*/ 76 w 80"/>
                <a:gd name="T85" fmla="*/ 69 h 80"/>
                <a:gd name="T86" fmla="*/ 48 w 80"/>
                <a:gd name="T87" fmla="*/ 69 h 80"/>
                <a:gd name="T88" fmla="*/ 48 w 80"/>
                <a:gd name="T89" fmla="*/ 65 h 80"/>
                <a:gd name="T90" fmla="*/ 56 w 80"/>
                <a:gd name="T91" fmla="*/ 65 h 80"/>
                <a:gd name="T92" fmla="*/ 56 w 80"/>
                <a:gd name="T93" fmla="*/ 57 h 80"/>
                <a:gd name="T94" fmla="*/ 48 w 80"/>
                <a:gd name="T95" fmla="*/ 57 h 80"/>
                <a:gd name="T96" fmla="*/ 48 w 80"/>
                <a:gd name="T97" fmla="*/ 53 h 80"/>
                <a:gd name="T98" fmla="*/ 56 w 80"/>
                <a:gd name="T99" fmla="*/ 53 h 80"/>
                <a:gd name="T100" fmla="*/ 56 w 80"/>
                <a:gd name="T101" fmla="*/ 45 h 80"/>
                <a:gd name="T102" fmla="*/ 48 w 80"/>
                <a:gd name="T103" fmla="*/ 45 h 80"/>
                <a:gd name="T104" fmla="*/ 48 w 80"/>
                <a:gd name="T105" fmla="*/ 41 h 80"/>
                <a:gd name="T106" fmla="*/ 56 w 80"/>
                <a:gd name="T107" fmla="*/ 41 h 80"/>
                <a:gd name="T108" fmla="*/ 56 w 80"/>
                <a:gd name="T109" fmla="*/ 33 h 80"/>
                <a:gd name="T110" fmla="*/ 48 w 80"/>
                <a:gd name="T111" fmla="*/ 33 h 80"/>
                <a:gd name="T112" fmla="*/ 48 w 80"/>
                <a:gd name="T113" fmla="*/ 29 h 80"/>
                <a:gd name="T114" fmla="*/ 56 w 80"/>
                <a:gd name="T115" fmla="*/ 29 h 80"/>
                <a:gd name="T116" fmla="*/ 56 w 80"/>
                <a:gd name="T117" fmla="*/ 21 h 80"/>
                <a:gd name="T118" fmla="*/ 48 w 80"/>
                <a:gd name="T119" fmla="*/ 21 h 80"/>
                <a:gd name="T120" fmla="*/ 48 w 80"/>
                <a:gd name="T121" fmla="*/ 17 h 80"/>
                <a:gd name="T122" fmla="*/ 76 w 80"/>
                <a:gd name="T123" fmla="*/ 17 h 80"/>
                <a:gd name="T124" fmla="*/ 76 w 80"/>
                <a:gd name="T125" fmla="*/ 6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0" h="80">
                  <a:moveTo>
                    <a:pt x="76" y="13"/>
                  </a:moveTo>
                  <a:cubicBezTo>
                    <a:pt x="48" y="13"/>
                    <a:pt x="48" y="13"/>
                    <a:pt x="48" y="13"/>
                  </a:cubicBezTo>
                  <a:cubicBezTo>
                    <a:pt x="48" y="0"/>
                    <a:pt x="48" y="0"/>
                    <a:pt x="48" y="0"/>
                  </a:cubicBezTo>
                  <a:cubicBezTo>
                    <a:pt x="0" y="9"/>
                    <a:pt x="0" y="9"/>
                    <a:pt x="0" y="9"/>
                  </a:cubicBezTo>
                  <a:cubicBezTo>
                    <a:pt x="0" y="72"/>
                    <a:pt x="0" y="72"/>
                    <a:pt x="0" y="72"/>
                  </a:cubicBezTo>
                  <a:cubicBezTo>
                    <a:pt x="48" y="80"/>
                    <a:pt x="48" y="80"/>
                    <a:pt x="48" y="80"/>
                  </a:cubicBezTo>
                  <a:cubicBezTo>
                    <a:pt x="48" y="73"/>
                    <a:pt x="48" y="73"/>
                    <a:pt x="48" y="73"/>
                  </a:cubicBezTo>
                  <a:cubicBezTo>
                    <a:pt x="76" y="73"/>
                    <a:pt x="76" y="73"/>
                    <a:pt x="76" y="73"/>
                  </a:cubicBezTo>
                  <a:cubicBezTo>
                    <a:pt x="78" y="73"/>
                    <a:pt x="80" y="72"/>
                    <a:pt x="80" y="70"/>
                  </a:cubicBezTo>
                  <a:cubicBezTo>
                    <a:pt x="80" y="17"/>
                    <a:pt x="80" y="17"/>
                    <a:pt x="80" y="17"/>
                  </a:cubicBezTo>
                  <a:cubicBezTo>
                    <a:pt x="80" y="15"/>
                    <a:pt x="78" y="13"/>
                    <a:pt x="76" y="13"/>
                  </a:cubicBezTo>
                  <a:close/>
                  <a:moveTo>
                    <a:pt x="28" y="58"/>
                  </a:moveTo>
                  <a:cubicBezTo>
                    <a:pt x="23" y="46"/>
                    <a:pt x="23" y="46"/>
                    <a:pt x="23" y="46"/>
                  </a:cubicBezTo>
                  <a:cubicBezTo>
                    <a:pt x="23" y="46"/>
                    <a:pt x="23" y="46"/>
                    <a:pt x="23" y="46"/>
                  </a:cubicBezTo>
                  <a:cubicBezTo>
                    <a:pt x="23" y="46"/>
                    <a:pt x="23" y="46"/>
                    <a:pt x="23" y="46"/>
                  </a:cubicBezTo>
                  <a:cubicBezTo>
                    <a:pt x="22" y="45"/>
                    <a:pt x="22" y="45"/>
                    <a:pt x="22" y="45"/>
                  </a:cubicBezTo>
                  <a:cubicBezTo>
                    <a:pt x="22" y="45"/>
                    <a:pt x="22" y="45"/>
                    <a:pt x="22" y="45"/>
                  </a:cubicBezTo>
                  <a:cubicBezTo>
                    <a:pt x="22" y="45"/>
                    <a:pt x="22" y="45"/>
                    <a:pt x="22" y="45"/>
                  </a:cubicBezTo>
                  <a:cubicBezTo>
                    <a:pt x="22" y="45"/>
                    <a:pt x="22" y="45"/>
                    <a:pt x="22" y="45"/>
                  </a:cubicBezTo>
                  <a:cubicBezTo>
                    <a:pt x="22" y="45"/>
                    <a:pt x="22" y="45"/>
                    <a:pt x="22" y="45"/>
                  </a:cubicBezTo>
                  <a:cubicBezTo>
                    <a:pt x="22" y="46"/>
                    <a:pt x="22" y="46"/>
                    <a:pt x="22" y="46"/>
                  </a:cubicBezTo>
                  <a:cubicBezTo>
                    <a:pt x="21" y="47"/>
                    <a:pt x="21" y="47"/>
                    <a:pt x="21" y="47"/>
                  </a:cubicBezTo>
                  <a:cubicBezTo>
                    <a:pt x="16" y="57"/>
                    <a:pt x="16" y="57"/>
                    <a:pt x="16" y="57"/>
                  </a:cubicBezTo>
                  <a:cubicBezTo>
                    <a:pt x="9" y="57"/>
                    <a:pt x="9" y="57"/>
                    <a:pt x="9" y="57"/>
                  </a:cubicBezTo>
                  <a:cubicBezTo>
                    <a:pt x="18" y="40"/>
                    <a:pt x="18" y="40"/>
                    <a:pt x="18" y="40"/>
                  </a:cubicBezTo>
                  <a:cubicBezTo>
                    <a:pt x="10" y="24"/>
                    <a:pt x="10" y="24"/>
                    <a:pt x="10" y="24"/>
                  </a:cubicBezTo>
                  <a:cubicBezTo>
                    <a:pt x="17" y="23"/>
                    <a:pt x="17" y="23"/>
                    <a:pt x="17" y="23"/>
                  </a:cubicBezTo>
                  <a:cubicBezTo>
                    <a:pt x="22" y="33"/>
                    <a:pt x="22" y="33"/>
                    <a:pt x="22" y="33"/>
                  </a:cubicBezTo>
                  <a:cubicBezTo>
                    <a:pt x="22" y="34"/>
                    <a:pt x="22" y="34"/>
                    <a:pt x="22" y="34"/>
                  </a:cubicBezTo>
                  <a:cubicBezTo>
                    <a:pt x="22" y="35"/>
                    <a:pt x="22" y="35"/>
                    <a:pt x="22" y="35"/>
                  </a:cubicBezTo>
                  <a:cubicBezTo>
                    <a:pt x="22" y="36"/>
                    <a:pt x="22" y="36"/>
                    <a:pt x="22" y="36"/>
                  </a:cubicBezTo>
                  <a:cubicBezTo>
                    <a:pt x="22" y="37"/>
                    <a:pt x="22" y="37"/>
                    <a:pt x="22" y="37"/>
                  </a:cubicBezTo>
                  <a:cubicBezTo>
                    <a:pt x="23" y="37"/>
                    <a:pt x="23" y="37"/>
                    <a:pt x="23" y="37"/>
                  </a:cubicBezTo>
                  <a:cubicBezTo>
                    <a:pt x="23" y="36"/>
                    <a:pt x="23" y="36"/>
                    <a:pt x="23" y="36"/>
                  </a:cubicBezTo>
                  <a:cubicBezTo>
                    <a:pt x="23" y="35"/>
                    <a:pt x="23" y="35"/>
                    <a:pt x="23" y="35"/>
                  </a:cubicBezTo>
                  <a:cubicBezTo>
                    <a:pt x="23" y="34"/>
                    <a:pt x="23" y="34"/>
                    <a:pt x="23" y="34"/>
                  </a:cubicBezTo>
                  <a:cubicBezTo>
                    <a:pt x="23" y="33"/>
                    <a:pt x="23" y="33"/>
                    <a:pt x="23" y="33"/>
                  </a:cubicBezTo>
                  <a:cubicBezTo>
                    <a:pt x="28" y="23"/>
                    <a:pt x="28" y="23"/>
                    <a:pt x="28" y="23"/>
                  </a:cubicBezTo>
                  <a:cubicBezTo>
                    <a:pt x="36" y="22"/>
                    <a:pt x="36" y="22"/>
                    <a:pt x="36" y="22"/>
                  </a:cubicBezTo>
                  <a:cubicBezTo>
                    <a:pt x="27" y="40"/>
                    <a:pt x="27" y="40"/>
                    <a:pt x="27" y="40"/>
                  </a:cubicBezTo>
                  <a:cubicBezTo>
                    <a:pt x="36" y="58"/>
                    <a:pt x="36" y="58"/>
                    <a:pt x="36" y="58"/>
                  </a:cubicBezTo>
                  <a:lnTo>
                    <a:pt x="28" y="58"/>
                  </a:lnTo>
                  <a:close/>
                  <a:moveTo>
                    <a:pt x="76" y="69"/>
                  </a:moveTo>
                  <a:cubicBezTo>
                    <a:pt x="48" y="69"/>
                    <a:pt x="48" y="69"/>
                    <a:pt x="48" y="69"/>
                  </a:cubicBezTo>
                  <a:cubicBezTo>
                    <a:pt x="48" y="65"/>
                    <a:pt x="48" y="65"/>
                    <a:pt x="48" y="65"/>
                  </a:cubicBezTo>
                  <a:cubicBezTo>
                    <a:pt x="56" y="65"/>
                    <a:pt x="56" y="65"/>
                    <a:pt x="56" y="65"/>
                  </a:cubicBezTo>
                  <a:cubicBezTo>
                    <a:pt x="56" y="57"/>
                    <a:pt x="56" y="57"/>
                    <a:pt x="56" y="57"/>
                  </a:cubicBezTo>
                  <a:cubicBezTo>
                    <a:pt x="48" y="57"/>
                    <a:pt x="48" y="57"/>
                    <a:pt x="48" y="57"/>
                  </a:cubicBezTo>
                  <a:cubicBezTo>
                    <a:pt x="48" y="53"/>
                    <a:pt x="48" y="53"/>
                    <a:pt x="48" y="53"/>
                  </a:cubicBezTo>
                  <a:cubicBezTo>
                    <a:pt x="56" y="53"/>
                    <a:pt x="56" y="53"/>
                    <a:pt x="56" y="53"/>
                  </a:cubicBezTo>
                  <a:cubicBezTo>
                    <a:pt x="56" y="45"/>
                    <a:pt x="56" y="45"/>
                    <a:pt x="56" y="45"/>
                  </a:cubicBezTo>
                  <a:cubicBezTo>
                    <a:pt x="48" y="45"/>
                    <a:pt x="48" y="45"/>
                    <a:pt x="48" y="45"/>
                  </a:cubicBezTo>
                  <a:cubicBezTo>
                    <a:pt x="48" y="41"/>
                    <a:pt x="48" y="41"/>
                    <a:pt x="48" y="41"/>
                  </a:cubicBezTo>
                  <a:cubicBezTo>
                    <a:pt x="56" y="41"/>
                    <a:pt x="56" y="41"/>
                    <a:pt x="56" y="41"/>
                  </a:cubicBezTo>
                  <a:cubicBezTo>
                    <a:pt x="56" y="33"/>
                    <a:pt x="56" y="33"/>
                    <a:pt x="56" y="33"/>
                  </a:cubicBezTo>
                  <a:cubicBezTo>
                    <a:pt x="48" y="33"/>
                    <a:pt x="48" y="33"/>
                    <a:pt x="48" y="33"/>
                  </a:cubicBezTo>
                  <a:cubicBezTo>
                    <a:pt x="48" y="29"/>
                    <a:pt x="48" y="29"/>
                    <a:pt x="48" y="29"/>
                  </a:cubicBezTo>
                  <a:cubicBezTo>
                    <a:pt x="56" y="29"/>
                    <a:pt x="56" y="29"/>
                    <a:pt x="56" y="29"/>
                  </a:cubicBezTo>
                  <a:cubicBezTo>
                    <a:pt x="56" y="21"/>
                    <a:pt x="56" y="21"/>
                    <a:pt x="56" y="21"/>
                  </a:cubicBezTo>
                  <a:cubicBezTo>
                    <a:pt x="48" y="21"/>
                    <a:pt x="48" y="21"/>
                    <a:pt x="48" y="21"/>
                  </a:cubicBezTo>
                  <a:cubicBezTo>
                    <a:pt x="48" y="17"/>
                    <a:pt x="48" y="17"/>
                    <a:pt x="48" y="17"/>
                  </a:cubicBezTo>
                  <a:cubicBezTo>
                    <a:pt x="76" y="17"/>
                    <a:pt x="76" y="17"/>
                    <a:pt x="76" y="17"/>
                  </a:cubicBezTo>
                  <a:lnTo>
                    <a:pt x="76" y="69"/>
                  </a:lnTo>
                  <a:close/>
                </a:path>
              </a:pathLst>
            </a:custGeom>
            <a:solidFill>
              <a:srgbClr val="2073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9" name="Rectangle 78"/>
            <p:cNvSpPr>
              <a:spLocks noChangeArrowheads="1"/>
            </p:cNvSpPr>
            <p:nvPr/>
          </p:nvSpPr>
          <p:spPr bwMode="auto">
            <a:xfrm>
              <a:off x="2120900" y="3090863"/>
              <a:ext cx="987425" cy="989013"/>
            </a:xfrm>
            <a:prstGeom prst="rect">
              <a:avLst/>
            </a:prstGeom>
            <a:solidFill>
              <a:srgbClr val="094AB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0" name="Freeform 79"/>
            <p:cNvSpPr>
              <a:spLocks/>
            </p:cNvSpPr>
            <p:nvPr/>
          </p:nvSpPr>
          <p:spPr bwMode="auto">
            <a:xfrm>
              <a:off x="2428875" y="3473450"/>
              <a:ext cx="627063" cy="354013"/>
            </a:xfrm>
            <a:custGeom>
              <a:avLst/>
              <a:gdLst>
                <a:gd name="T0" fmla="*/ 20 w 167"/>
                <a:gd name="T1" fmla="*/ 93 h 94"/>
                <a:gd name="T2" fmla="*/ 0 w 167"/>
                <a:gd name="T3" fmla="*/ 64 h 94"/>
                <a:gd name="T4" fmla="*/ 2 w 167"/>
                <a:gd name="T5" fmla="*/ 53 h 94"/>
                <a:gd name="T6" fmla="*/ 24 w 167"/>
                <a:gd name="T7" fmla="*/ 37 h 94"/>
                <a:gd name="T8" fmla="*/ 31 w 167"/>
                <a:gd name="T9" fmla="*/ 32 h 94"/>
                <a:gd name="T10" fmla="*/ 32 w 167"/>
                <a:gd name="T11" fmla="*/ 27 h 94"/>
                <a:gd name="T12" fmla="*/ 49 w 167"/>
                <a:gd name="T13" fmla="*/ 5 h 94"/>
                <a:gd name="T14" fmla="*/ 68 w 167"/>
                <a:gd name="T15" fmla="*/ 0 h 94"/>
                <a:gd name="T16" fmla="*/ 95 w 167"/>
                <a:gd name="T17" fmla="*/ 12 h 94"/>
                <a:gd name="T18" fmla="*/ 100 w 167"/>
                <a:gd name="T19" fmla="*/ 17 h 94"/>
                <a:gd name="T20" fmla="*/ 104 w 167"/>
                <a:gd name="T21" fmla="*/ 15 h 94"/>
                <a:gd name="T22" fmla="*/ 147 w 167"/>
                <a:gd name="T23" fmla="*/ 41 h 94"/>
                <a:gd name="T24" fmla="*/ 146 w 167"/>
                <a:gd name="T25" fmla="*/ 47 h 94"/>
                <a:gd name="T26" fmla="*/ 151 w 167"/>
                <a:gd name="T27" fmla="*/ 49 h 94"/>
                <a:gd name="T28" fmla="*/ 167 w 167"/>
                <a:gd name="T29" fmla="*/ 74 h 94"/>
                <a:gd name="T30" fmla="*/ 156 w 167"/>
                <a:gd name="T31" fmla="*/ 93 h 94"/>
                <a:gd name="T32" fmla="*/ 153 w 167"/>
                <a:gd name="T33" fmla="*/ 94 h 94"/>
                <a:gd name="T34" fmla="*/ 88 w 167"/>
                <a:gd name="T35" fmla="*/ 94 h 94"/>
                <a:gd name="T36" fmla="*/ 20 w 167"/>
                <a:gd name="T37" fmla="*/ 9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7" h="94">
                  <a:moveTo>
                    <a:pt x="20" y="93"/>
                  </a:moveTo>
                  <a:cubicBezTo>
                    <a:pt x="7" y="89"/>
                    <a:pt x="0" y="78"/>
                    <a:pt x="0" y="64"/>
                  </a:cubicBezTo>
                  <a:cubicBezTo>
                    <a:pt x="0" y="58"/>
                    <a:pt x="0" y="57"/>
                    <a:pt x="2" y="53"/>
                  </a:cubicBezTo>
                  <a:cubicBezTo>
                    <a:pt x="4" y="45"/>
                    <a:pt x="13" y="39"/>
                    <a:pt x="24" y="37"/>
                  </a:cubicBezTo>
                  <a:cubicBezTo>
                    <a:pt x="29" y="36"/>
                    <a:pt x="31" y="35"/>
                    <a:pt x="31" y="32"/>
                  </a:cubicBezTo>
                  <a:cubicBezTo>
                    <a:pt x="31" y="31"/>
                    <a:pt x="31" y="28"/>
                    <a:pt x="32" y="27"/>
                  </a:cubicBezTo>
                  <a:cubicBezTo>
                    <a:pt x="36" y="16"/>
                    <a:pt x="42" y="8"/>
                    <a:pt x="49" y="5"/>
                  </a:cubicBezTo>
                  <a:cubicBezTo>
                    <a:pt x="56" y="1"/>
                    <a:pt x="59" y="0"/>
                    <a:pt x="68" y="0"/>
                  </a:cubicBezTo>
                  <a:cubicBezTo>
                    <a:pt x="81" y="0"/>
                    <a:pt x="87" y="3"/>
                    <a:pt x="95" y="12"/>
                  </a:cubicBezTo>
                  <a:cubicBezTo>
                    <a:pt x="100" y="17"/>
                    <a:pt x="100" y="17"/>
                    <a:pt x="100" y="17"/>
                  </a:cubicBezTo>
                  <a:cubicBezTo>
                    <a:pt x="104" y="15"/>
                    <a:pt x="104" y="15"/>
                    <a:pt x="104" y="15"/>
                  </a:cubicBezTo>
                  <a:cubicBezTo>
                    <a:pt x="124" y="8"/>
                    <a:pt x="145" y="21"/>
                    <a:pt x="147" y="41"/>
                  </a:cubicBezTo>
                  <a:cubicBezTo>
                    <a:pt x="146" y="47"/>
                    <a:pt x="146" y="47"/>
                    <a:pt x="146" y="47"/>
                  </a:cubicBezTo>
                  <a:cubicBezTo>
                    <a:pt x="151" y="49"/>
                    <a:pt x="151" y="49"/>
                    <a:pt x="151" y="49"/>
                  </a:cubicBezTo>
                  <a:cubicBezTo>
                    <a:pt x="162" y="53"/>
                    <a:pt x="167" y="62"/>
                    <a:pt x="167" y="74"/>
                  </a:cubicBezTo>
                  <a:cubicBezTo>
                    <a:pt x="166" y="83"/>
                    <a:pt x="162" y="89"/>
                    <a:pt x="156" y="93"/>
                  </a:cubicBezTo>
                  <a:cubicBezTo>
                    <a:pt x="153" y="94"/>
                    <a:pt x="153" y="94"/>
                    <a:pt x="153" y="94"/>
                  </a:cubicBezTo>
                  <a:cubicBezTo>
                    <a:pt x="88" y="94"/>
                    <a:pt x="88" y="94"/>
                    <a:pt x="88" y="94"/>
                  </a:cubicBezTo>
                  <a:cubicBezTo>
                    <a:pt x="38" y="93"/>
                    <a:pt x="23" y="93"/>
                    <a:pt x="20" y="9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1" name="Freeform 80"/>
            <p:cNvSpPr>
              <a:spLocks/>
            </p:cNvSpPr>
            <p:nvPr/>
          </p:nvSpPr>
          <p:spPr bwMode="auto">
            <a:xfrm>
              <a:off x="2238375" y="3341688"/>
              <a:ext cx="627063" cy="452438"/>
            </a:xfrm>
            <a:custGeom>
              <a:avLst/>
              <a:gdLst>
                <a:gd name="T0" fmla="*/ 22 w 167"/>
                <a:gd name="T1" fmla="*/ 119 h 120"/>
                <a:gd name="T2" fmla="*/ 3 w 167"/>
                <a:gd name="T3" fmla="*/ 102 h 120"/>
                <a:gd name="T4" fmla="*/ 0 w 167"/>
                <a:gd name="T5" fmla="*/ 89 h 120"/>
                <a:gd name="T6" fmla="*/ 2 w 167"/>
                <a:gd name="T7" fmla="*/ 77 h 120"/>
                <a:gd name="T8" fmla="*/ 22 w 167"/>
                <a:gd name="T9" fmla="*/ 62 h 120"/>
                <a:gd name="T10" fmla="*/ 25 w 167"/>
                <a:gd name="T11" fmla="*/ 60 h 120"/>
                <a:gd name="T12" fmla="*/ 26 w 167"/>
                <a:gd name="T13" fmla="*/ 55 h 120"/>
                <a:gd name="T14" fmla="*/ 52 w 167"/>
                <a:gd name="T15" fmla="*/ 21 h 120"/>
                <a:gd name="T16" fmla="*/ 77 w 167"/>
                <a:gd name="T17" fmla="*/ 23 h 120"/>
                <a:gd name="T18" fmla="*/ 85 w 167"/>
                <a:gd name="T19" fmla="*/ 17 h 120"/>
                <a:gd name="T20" fmla="*/ 101 w 167"/>
                <a:gd name="T21" fmla="*/ 5 h 120"/>
                <a:gd name="T22" fmla="*/ 120 w 167"/>
                <a:gd name="T23" fmla="*/ 0 h 120"/>
                <a:gd name="T24" fmla="*/ 165 w 167"/>
                <a:gd name="T25" fmla="*/ 33 h 120"/>
                <a:gd name="T26" fmla="*/ 164 w 167"/>
                <a:gd name="T27" fmla="*/ 41 h 120"/>
                <a:gd name="T28" fmla="*/ 157 w 167"/>
                <a:gd name="T29" fmla="*/ 42 h 120"/>
                <a:gd name="T30" fmla="*/ 152 w 167"/>
                <a:gd name="T31" fmla="*/ 43 h 120"/>
                <a:gd name="T32" fmla="*/ 147 w 167"/>
                <a:gd name="T33" fmla="*/ 39 h 120"/>
                <a:gd name="T34" fmla="*/ 96 w 167"/>
                <a:gd name="T35" fmla="*/ 32 h 120"/>
                <a:gd name="T36" fmla="*/ 80 w 167"/>
                <a:gd name="T37" fmla="*/ 47 h 120"/>
                <a:gd name="T38" fmla="*/ 73 w 167"/>
                <a:gd name="T39" fmla="*/ 62 h 120"/>
                <a:gd name="T40" fmla="*/ 67 w 167"/>
                <a:gd name="T41" fmla="*/ 66 h 120"/>
                <a:gd name="T42" fmla="*/ 41 w 167"/>
                <a:gd name="T43" fmla="*/ 99 h 120"/>
                <a:gd name="T44" fmla="*/ 45 w 167"/>
                <a:gd name="T45" fmla="*/ 116 h 120"/>
                <a:gd name="T46" fmla="*/ 46 w 167"/>
                <a:gd name="T47" fmla="*/ 120 h 120"/>
                <a:gd name="T48" fmla="*/ 22 w 167"/>
                <a:gd name="T49" fmla="*/ 119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7" h="120">
                  <a:moveTo>
                    <a:pt x="22" y="119"/>
                  </a:moveTo>
                  <a:cubicBezTo>
                    <a:pt x="14" y="117"/>
                    <a:pt x="6" y="110"/>
                    <a:pt x="3" y="102"/>
                  </a:cubicBezTo>
                  <a:cubicBezTo>
                    <a:pt x="1" y="98"/>
                    <a:pt x="0" y="97"/>
                    <a:pt x="0" y="89"/>
                  </a:cubicBezTo>
                  <a:cubicBezTo>
                    <a:pt x="0" y="82"/>
                    <a:pt x="0" y="80"/>
                    <a:pt x="2" y="77"/>
                  </a:cubicBezTo>
                  <a:cubicBezTo>
                    <a:pt x="6" y="70"/>
                    <a:pt x="13" y="64"/>
                    <a:pt x="22" y="62"/>
                  </a:cubicBezTo>
                  <a:cubicBezTo>
                    <a:pt x="24" y="61"/>
                    <a:pt x="25" y="61"/>
                    <a:pt x="25" y="60"/>
                  </a:cubicBezTo>
                  <a:cubicBezTo>
                    <a:pt x="25" y="59"/>
                    <a:pt x="26" y="57"/>
                    <a:pt x="26" y="55"/>
                  </a:cubicBezTo>
                  <a:cubicBezTo>
                    <a:pt x="27" y="39"/>
                    <a:pt x="37" y="26"/>
                    <a:pt x="52" y="21"/>
                  </a:cubicBezTo>
                  <a:cubicBezTo>
                    <a:pt x="60" y="19"/>
                    <a:pt x="69" y="20"/>
                    <a:pt x="77" y="23"/>
                  </a:cubicBezTo>
                  <a:cubicBezTo>
                    <a:pt x="80" y="24"/>
                    <a:pt x="80" y="24"/>
                    <a:pt x="85" y="17"/>
                  </a:cubicBezTo>
                  <a:cubicBezTo>
                    <a:pt x="89" y="13"/>
                    <a:pt x="95" y="7"/>
                    <a:pt x="101" y="5"/>
                  </a:cubicBezTo>
                  <a:cubicBezTo>
                    <a:pt x="107" y="2"/>
                    <a:pt x="113" y="0"/>
                    <a:pt x="120" y="0"/>
                  </a:cubicBezTo>
                  <a:cubicBezTo>
                    <a:pt x="140" y="0"/>
                    <a:pt x="159" y="13"/>
                    <a:pt x="165" y="33"/>
                  </a:cubicBezTo>
                  <a:cubicBezTo>
                    <a:pt x="167" y="39"/>
                    <a:pt x="167" y="41"/>
                    <a:pt x="164" y="41"/>
                  </a:cubicBezTo>
                  <a:cubicBezTo>
                    <a:pt x="163" y="41"/>
                    <a:pt x="160" y="42"/>
                    <a:pt x="157" y="42"/>
                  </a:cubicBezTo>
                  <a:cubicBezTo>
                    <a:pt x="152" y="43"/>
                    <a:pt x="152" y="43"/>
                    <a:pt x="152" y="43"/>
                  </a:cubicBezTo>
                  <a:cubicBezTo>
                    <a:pt x="147" y="39"/>
                    <a:pt x="147" y="39"/>
                    <a:pt x="147" y="39"/>
                  </a:cubicBezTo>
                  <a:cubicBezTo>
                    <a:pt x="135" y="27"/>
                    <a:pt x="114" y="24"/>
                    <a:pt x="96" y="32"/>
                  </a:cubicBezTo>
                  <a:cubicBezTo>
                    <a:pt x="89" y="35"/>
                    <a:pt x="84" y="41"/>
                    <a:pt x="80" y="47"/>
                  </a:cubicBezTo>
                  <a:cubicBezTo>
                    <a:pt x="77" y="51"/>
                    <a:pt x="73" y="60"/>
                    <a:pt x="73" y="62"/>
                  </a:cubicBezTo>
                  <a:cubicBezTo>
                    <a:pt x="73" y="63"/>
                    <a:pt x="72" y="64"/>
                    <a:pt x="67" y="66"/>
                  </a:cubicBezTo>
                  <a:cubicBezTo>
                    <a:pt x="51" y="71"/>
                    <a:pt x="41" y="84"/>
                    <a:pt x="41" y="99"/>
                  </a:cubicBezTo>
                  <a:cubicBezTo>
                    <a:pt x="41" y="106"/>
                    <a:pt x="43" y="112"/>
                    <a:pt x="45" y="116"/>
                  </a:cubicBezTo>
                  <a:cubicBezTo>
                    <a:pt x="46" y="118"/>
                    <a:pt x="46" y="119"/>
                    <a:pt x="46" y="120"/>
                  </a:cubicBezTo>
                  <a:cubicBezTo>
                    <a:pt x="45" y="120"/>
                    <a:pt x="25" y="120"/>
                    <a:pt x="22" y="1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3" name="Group 2"/>
          <p:cNvGrpSpPr/>
          <p:nvPr/>
        </p:nvGrpSpPr>
        <p:grpSpPr>
          <a:xfrm>
            <a:off x="3905250" y="2755900"/>
            <a:ext cx="3913188" cy="2020888"/>
            <a:chOff x="3905250" y="2755900"/>
            <a:chExt cx="3913188" cy="2020888"/>
          </a:xfrm>
        </p:grpSpPr>
        <p:sp>
          <p:nvSpPr>
            <p:cNvPr id="21" name="Freeform 20"/>
            <p:cNvSpPr>
              <a:spLocks/>
            </p:cNvSpPr>
            <p:nvPr/>
          </p:nvSpPr>
          <p:spPr bwMode="auto">
            <a:xfrm>
              <a:off x="5865813" y="3305175"/>
              <a:ext cx="1125538" cy="788988"/>
            </a:xfrm>
            <a:custGeom>
              <a:avLst/>
              <a:gdLst>
                <a:gd name="T0" fmla="*/ 0 w 300"/>
                <a:gd name="T1" fmla="*/ 199 h 210"/>
                <a:gd name="T2" fmla="*/ 11 w 300"/>
                <a:gd name="T3" fmla="*/ 210 h 210"/>
                <a:gd name="T4" fmla="*/ 289 w 300"/>
                <a:gd name="T5" fmla="*/ 210 h 210"/>
                <a:gd name="T6" fmla="*/ 300 w 300"/>
                <a:gd name="T7" fmla="*/ 199 h 210"/>
                <a:gd name="T8" fmla="*/ 300 w 300"/>
                <a:gd name="T9" fmla="*/ 0 h 210"/>
                <a:gd name="T10" fmla="*/ 0 w 300"/>
                <a:gd name="T11" fmla="*/ 0 h 210"/>
                <a:gd name="T12" fmla="*/ 0 w 300"/>
                <a:gd name="T13" fmla="*/ 199 h 210"/>
              </a:gdLst>
              <a:ahLst/>
              <a:cxnLst>
                <a:cxn ang="0">
                  <a:pos x="T0" y="T1"/>
                </a:cxn>
                <a:cxn ang="0">
                  <a:pos x="T2" y="T3"/>
                </a:cxn>
                <a:cxn ang="0">
                  <a:pos x="T4" y="T5"/>
                </a:cxn>
                <a:cxn ang="0">
                  <a:pos x="T6" y="T7"/>
                </a:cxn>
                <a:cxn ang="0">
                  <a:pos x="T8" y="T9"/>
                </a:cxn>
                <a:cxn ang="0">
                  <a:pos x="T10" y="T11"/>
                </a:cxn>
                <a:cxn ang="0">
                  <a:pos x="T12" y="T13"/>
                </a:cxn>
              </a:cxnLst>
              <a:rect l="0" t="0" r="r" b="b"/>
              <a:pathLst>
                <a:path w="300" h="210">
                  <a:moveTo>
                    <a:pt x="0" y="199"/>
                  </a:moveTo>
                  <a:cubicBezTo>
                    <a:pt x="0" y="205"/>
                    <a:pt x="4" y="210"/>
                    <a:pt x="11" y="210"/>
                  </a:cubicBezTo>
                  <a:cubicBezTo>
                    <a:pt x="289" y="210"/>
                    <a:pt x="289" y="210"/>
                    <a:pt x="289" y="210"/>
                  </a:cubicBezTo>
                  <a:cubicBezTo>
                    <a:pt x="295" y="210"/>
                    <a:pt x="300" y="206"/>
                    <a:pt x="300" y="199"/>
                  </a:cubicBezTo>
                  <a:cubicBezTo>
                    <a:pt x="300" y="0"/>
                    <a:pt x="300" y="0"/>
                    <a:pt x="300" y="0"/>
                  </a:cubicBezTo>
                  <a:cubicBezTo>
                    <a:pt x="0" y="0"/>
                    <a:pt x="0" y="0"/>
                    <a:pt x="0" y="0"/>
                  </a:cubicBezTo>
                  <a:cubicBezTo>
                    <a:pt x="0" y="199"/>
                    <a:pt x="0" y="199"/>
                    <a:pt x="0" y="199"/>
                  </a:cubicBezTo>
                </a:path>
              </a:pathLst>
            </a:custGeom>
            <a:solidFill>
              <a:srgbClr val="3B9B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2" name="Freeform 21"/>
            <p:cNvSpPr>
              <a:spLocks/>
            </p:cNvSpPr>
            <p:nvPr/>
          </p:nvSpPr>
          <p:spPr bwMode="auto">
            <a:xfrm>
              <a:off x="5865813" y="3132138"/>
              <a:ext cx="1125538" cy="173038"/>
            </a:xfrm>
            <a:custGeom>
              <a:avLst/>
              <a:gdLst>
                <a:gd name="T0" fmla="*/ 289 w 300"/>
                <a:gd name="T1" fmla="*/ 0 h 46"/>
                <a:gd name="T2" fmla="*/ 11 w 300"/>
                <a:gd name="T3" fmla="*/ 0 h 46"/>
                <a:gd name="T4" fmla="*/ 0 w 300"/>
                <a:gd name="T5" fmla="*/ 12 h 46"/>
                <a:gd name="T6" fmla="*/ 0 w 300"/>
                <a:gd name="T7" fmla="*/ 46 h 46"/>
                <a:gd name="T8" fmla="*/ 300 w 300"/>
                <a:gd name="T9" fmla="*/ 46 h 46"/>
                <a:gd name="T10" fmla="*/ 300 w 300"/>
                <a:gd name="T11" fmla="*/ 12 h 46"/>
                <a:gd name="T12" fmla="*/ 289 w 300"/>
                <a:gd name="T13" fmla="*/ 0 h 46"/>
              </a:gdLst>
              <a:ahLst/>
              <a:cxnLst>
                <a:cxn ang="0">
                  <a:pos x="T0" y="T1"/>
                </a:cxn>
                <a:cxn ang="0">
                  <a:pos x="T2" y="T3"/>
                </a:cxn>
                <a:cxn ang="0">
                  <a:pos x="T4" y="T5"/>
                </a:cxn>
                <a:cxn ang="0">
                  <a:pos x="T6" y="T7"/>
                </a:cxn>
                <a:cxn ang="0">
                  <a:pos x="T8" y="T9"/>
                </a:cxn>
                <a:cxn ang="0">
                  <a:pos x="T10" y="T11"/>
                </a:cxn>
                <a:cxn ang="0">
                  <a:pos x="T12" y="T13"/>
                </a:cxn>
              </a:cxnLst>
              <a:rect l="0" t="0" r="r" b="b"/>
              <a:pathLst>
                <a:path w="300" h="46">
                  <a:moveTo>
                    <a:pt x="289" y="0"/>
                  </a:moveTo>
                  <a:cubicBezTo>
                    <a:pt x="11" y="0"/>
                    <a:pt x="11" y="0"/>
                    <a:pt x="11" y="0"/>
                  </a:cubicBezTo>
                  <a:cubicBezTo>
                    <a:pt x="4" y="0"/>
                    <a:pt x="0" y="6"/>
                    <a:pt x="0" y="12"/>
                  </a:cubicBezTo>
                  <a:cubicBezTo>
                    <a:pt x="0" y="46"/>
                    <a:pt x="0" y="46"/>
                    <a:pt x="0" y="46"/>
                  </a:cubicBezTo>
                  <a:cubicBezTo>
                    <a:pt x="300" y="46"/>
                    <a:pt x="300" y="46"/>
                    <a:pt x="300" y="46"/>
                  </a:cubicBezTo>
                  <a:cubicBezTo>
                    <a:pt x="300" y="12"/>
                    <a:pt x="300" y="12"/>
                    <a:pt x="300" y="12"/>
                  </a:cubicBezTo>
                  <a:cubicBezTo>
                    <a:pt x="300" y="6"/>
                    <a:pt x="296" y="0"/>
                    <a:pt x="289" y="0"/>
                  </a:cubicBezTo>
                </a:path>
              </a:pathLst>
            </a:custGeom>
            <a:solidFill>
              <a:srgbClr val="2073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3" name="Rectangle 22"/>
            <p:cNvSpPr>
              <a:spLocks noChangeArrowheads="1"/>
            </p:cNvSpPr>
            <p:nvPr/>
          </p:nvSpPr>
          <p:spPr bwMode="auto">
            <a:xfrm>
              <a:off x="6289675" y="3379788"/>
              <a:ext cx="280988" cy="1698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4" name="Rectangle 23"/>
            <p:cNvSpPr>
              <a:spLocks noChangeArrowheads="1"/>
            </p:cNvSpPr>
            <p:nvPr/>
          </p:nvSpPr>
          <p:spPr bwMode="auto">
            <a:xfrm>
              <a:off x="6289675" y="3379788"/>
              <a:ext cx="280988"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 name="Rectangle 24"/>
            <p:cNvSpPr>
              <a:spLocks noChangeArrowheads="1"/>
            </p:cNvSpPr>
            <p:nvPr/>
          </p:nvSpPr>
          <p:spPr bwMode="auto">
            <a:xfrm>
              <a:off x="6289675" y="3613150"/>
              <a:ext cx="280988" cy="1698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6" name="Rectangle 25"/>
            <p:cNvSpPr>
              <a:spLocks noChangeArrowheads="1"/>
            </p:cNvSpPr>
            <p:nvPr/>
          </p:nvSpPr>
          <p:spPr bwMode="auto">
            <a:xfrm>
              <a:off x="6289675" y="3613150"/>
              <a:ext cx="280988"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 name="Rectangle 26"/>
            <p:cNvSpPr>
              <a:spLocks noChangeArrowheads="1"/>
            </p:cNvSpPr>
            <p:nvPr/>
          </p:nvSpPr>
          <p:spPr bwMode="auto">
            <a:xfrm>
              <a:off x="6627813" y="3613150"/>
              <a:ext cx="280988" cy="1698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8" name="Rectangle 27"/>
            <p:cNvSpPr>
              <a:spLocks noChangeArrowheads="1"/>
            </p:cNvSpPr>
            <p:nvPr/>
          </p:nvSpPr>
          <p:spPr bwMode="auto">
            <a:xfrm>
              <a:off x="6627813" y="3379788"/>
              <a:ext cx="280988" cy="1698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 name="Rectangle 28"/>
            <p:cNvSpPr>
              <a:spLocks noChangeArrowheads="1"/>
            </p:cNvSpPr>
            <p:nvPr/>
          </p:nvSpPr>
          <p:spPr bwMode="auto">
            <a:xfrm>
              <a:off x="6627813" y="3379788"/>
              <a:ext cx="280988"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0" name="Rectangle 29"/>
            <p:cNvSpPr>
              <a:spLocks noChangeArrowheads="1"/>
            </p:cNvSpPr>
            <p:nvPr/>
          </p:nvSpPr>
          <p:spPr bwMode="auto">
            <a:xfrm>
              <a:off x="5951538" y="3379788"/>
              <a:ext cx="280988" cy="1698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1" name="Rectangle 30"/>
            <p:cNvSpPr>
              <a:spLocks noChangeArrowheads="1"/>
            </p:cNvSpPr>
            <p:nvPr/>
          </p:nvSpPr>
          <p:spPr bwMode="auto">
            <a:xfrm>
              <a:off x="5951538" y="3379788"/>
              <a:ext cx="280988"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2" name="Rectangle 31"/>
            <p:cNvSpPr>
              <a:spLocks noChangeArrowheads="1"/>
            </p:cNvSpPr>
            <p:nvPr/>
          </p:nvSpPr>
          <p:spPr bwMode="auto">
            <a:xfrm>
              <a:off x="5951538" y="3613150"/>
              <a:ext cx="280988" cy="1698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3" name="Rectangle 32"/>
            <p:cNvSpPr>
              <a:spLocks noChangeArrowheads="1"/>
            </p:cNvSpPr>
            <p:nvPr/>
          </p:nvSpPr>
          <p:spPr bwMode="auto">
            <a:xfrm>
              <a:off x="5951538" y="3613150"/>
              <a:ext cx="280988"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4" name="Rectangle 33"/>
            <p:cNvSpPr>
              <a:spLocks noChangeArrowheads="1"/>
            </p:cNvSpPr>
            <p:nvPr/>
          </p:nvSpPr>
          <p:spPr bwMode="auto">
            <a:xfrm>
              <a:off x="5951538" y="3843338"/>
              <a:ext cx="280988" cy="1682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5" name="Rectangle 34"/>
            <p:cNvSpPr>
              <a:spLocks noChangeArrowheads="1"/>
            </p:cNvSpPr>
            <p:nvPr/>
          </p:nvSpPr>
          <p:spPr bwMode="auto">
            <a:xfrm>
              <a:off x="5951538" y="3843338"/>
              <a:ext cx="28098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6" name="Rectangle 35"/>
            <p:cNvSpPr>
              <a:spLocks noChangeArrowheads="1"/>
            </p:cNvSpPr>
            <p:nvPr/>
          </p:nvSpPr>
          <p:spPr bwMode="auto">
            <a:xfrm>
              <a:off x="6289675" y="3843338"/>
              <a:ext cx="280988" cy="1682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7" name="Rectangle 36"/>
            <p:cNvSpPr>
              <a:spLocks noChangeArrowheads="1"/>
            </p:cNvSpPr>
            <p:nvPr/>
          </p:nvSpPr>
          <p:spPr bwMode="auto">
            <a:xfrm>
              <a:off x="6627813" y="3843338"/>
              <a:ext cx="280988" cy="1682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8" name="Freeform 37"/>
            <p:cNvSpPr>
              <a:spLocks noEditPoints="1"/>
            </p:cNvSpPr>
            <p:nvPr/>
          </p:nvSpPr>
          <p:spPr bwMode="auto">
            <a:xfrm>
              <a:off x="5865813" y="3305175"/>
              <a:ext cx="822325" cy="788988"/>
            </a:xfrm>
            <a:custGeom>
              <a:avLst/>
              <a:gdLst>
                <a:gd name="T0" fmla="*/ 23 w 219"/>
                <a:gd name="T1" fmla="*/ 127 h 210"/>
                <a:gd name="T2" fmla="*/ 23 w 219"/>
                <a:gd name="T3" fmla="*/ 82 h 210"/>
                <a:gd name="T4" fmla="*/ 98 w 219"/>
                <a:gd name="T5" fmla="*/ 82 h 210"/>
                <a:gd name="T6" fmla="*/ 98 w 219"/>
                <a:gd name="T7" fmla="*/ 127 h 210"/>
                <a:gd name="T8" fmla="*/ 23 w 219"/>
                <a:gd name="T9" fmla="*/ 127 h 210"/>
                <a:gd name="T10" fmla="*/ 23 w 219"/>
                <a:gd name="T11" fmla="*/ 65 h 210"/>
                <a:gd name="T12" fmla="*/ 23 w 219"/>
                <a:gd name="T13" fmla="*/ 20 h 210"/>
                <a:gd name="T14" fmla="*/ 98 w 219"/>
                <a:gd name="T15" fmla="*/ 20 h 210"/>
                <a:gd name="T16" fmla="*/ 98 w 219"/>
                <a:gd name="T17" fmla="*/ 65 h 210"/>
                <a:gd name="T18" fmla="*/ 23 w 219"/>
                <a:gd name="T19" fmla="*/ 65 h 210"/>
                <a:gd name="T20" fmla="*/ 219 w 219"/>
                <a:gd name="T21" fmla="*/ 0 h 210"/>
                <a:gd name="T22" fmla="*/ 0 w 219"/>
                <a:gd name="T23" fmla="*/ 0 h 210"/>
                <a:gd name="T24" fmla="*/ 0 w 219"/>
                <a:gd name="T25" fmla="*/ 10 h 210"/>
                <a:gd name="T26" fmla="*/ 0 w 219"/>
                <a:gd name="T27" fmla="*/ 30 h 210"/>
                <a:gd name="T28" fmla="*/ 0 w 219"/>
                <a:gd name="T29" fmla="*/ 199 h 210"/>
                <a:gd name="T30" fmla="*/ 11 w 219"/>
                <a:gd name="T31" fmla="*/ 210 h 210"/>
                <a:gd name="T32" fmla="*/ 24 w 219"/>
                <a:gd name="T33" fmla="*/ 210 h 210"/>
                <a:gd name="T34" fmla="*/ 44 w 219"/>
                <a:gd name="T35" fmla="*/ 188 h 210"/>
                <a:gd name="T36" fmla="*/ 23 w 219"/>
                <a:gd name="T37" fmla="*/ 188 h 210"/>
                <a:gd name="T38" fmla="*/ 23 w 219"/>
                <a:gd name="T39" fmla="*/ 143 h 210"/>
                <a:gd name="T40" fmla="*/ 86 w 219"/>
                <a:gd name="T41" fmla="*/ 143 h 210"/>
                <a:gd name="T42" fmla="*/ 113 w 219"/>
                <a:gd name="T43" fmla="*/ 114 h 210"/>
                <a:gd name="T44" fmla="*/ 113 w 219"/>
                <a:gd name="T45" fmla="*/ 82 h 210"/>
                <a:gd name="T46" fmla="*/ 143 w 219"/>
                <a:gd name="T47" fmla="*/ 82 h 210"/>
                <a:gd name="T48" fmla="*/ 158 w 219"/>
                <a:gd name="T49" fmla="*/ 65 h 210"/>
                <a:gd name="T50" fmla="*/ 113 w 219"/>
                <a:gd name="T51" fmla="*/ 65 h 210"/>
                <a:gd name="T52" fmla="*/ 113 w 219"/>
                <a:gd name="T53" fmla="*/ 20 h 210"/>
                <a:gd name="T54" fmla="*/ 188 w 219"/>
                <a:gd name="T55" fmla="*/ 20 h 210"/>
                <a:gd name="T56" fmla="*/ 188 w 219"/>
                <a:gd name="T57" fmla="*/ 33 h 210"/>
                <a:gd name="T58" fmla="*/ 219 w 219"/>
                <a:gd name="T59" fmla="*/ 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19" h="210">
                  <a:moveTo>
                    <a:pt x="23" y="127"/>
                  </a:moveTo>
                  <a:cubicBezTo>
                    <a:pt x="23" y="82"/>
                    <a:pt x="23" y="82"/>
                    <a:pt x="23" y="82"/>
                  </a:cubicBezTo>
                  <a:cubicBezTo>
                    <a:pt x="98" y="82"/>
                    <a:pt x="98" y="82"/>
                    <a:pt x="98" y="82"/>
                  </a:cubicBezTo>
                  <a:cubicBezTo>
                    <a:pt x="98" y="127"/>
                    <a:pt x="98" y="127"/>
                    <a:pt x="98" y="127"/>
                  </a:cubicBezTo>
                  <a:cubicBezTo>
                    <a:pt x="23" y="127"/>
                    <a:pt x="23" y="127"/>
                    <a:pt x="23" y="127"/>
                  </a:cubicBezTo>
                  <a:moveTo>
                    <a:pt x="23" y="65"/>
                  </a:moveTo>
                  <a:cubicBezTo>
                    <a:pt x="23" y="20"/>
                    <a:pt x="23" y="20"/>
                    <a:pt x="23" y="20"/>
                  </a:cubicBezTo>
                  <a:cubicBezTo>
                    <a:pt x="98" y="20"/>
                    <a:pt x="98" y="20"/>
                    <a:pt x="98" y="20"/>
                  </a:cubicBezTo>
                  <a:cubicBezTo>
                    <a:pt x="98" y="65"/>
                    <a:pt x="98" y="65"/>
                    <a:pt x="98" y="65"/>
                  </a:cubicBezTo>
                  <a:cubicBezTo>
                    <a:pt x="23" y="65"/>
                    <a:pt x="23" y="65"/>
                    <a:pt x="23" y="65"/>
                  </a:cubicBezTo>
                  <a:moveTo>
                    <a:pt x="219" y="0"/>
                  </a:moveTo>
                  <a:cubicBezTo>
                    <a:pt x="0" y="0"/>
                    <a:pt x="0" y="0"/>
                    <a:pt x="0" y="0"/>
                  </a:cubicBezTo>
                  <a:cubicBezTo>
                    <a:pt x="0" y="10"/>
                    <a:pt x="0" y="10"/>
                    <a:pt x="0" y="10"/>
                  </a:cubicBezTo>
                  <a:cubicBezTo>
                    <a:pt x="0" y="30"/>
                    <a:pt x="0" y="30"/>
                    <a:pt x="0" y="30"/>
                  </a:cubicBezTo>
                  <a:cubicBezTo>
                    <a:pt x="0" y="199"/>
                    <a:pt x="0" y="199"/>
                    <a:pt x="0" y="199"/>
                  </a:cubicBezTo>
                  <a:cubicBezTo>
                    <a:pt x="0" y="205"/>
                    <a:pt x="6" y="210"/>
                    <a:pt x="11" y="210"/>
                  </a:cubicBezTo>
                  <a:cubicBezTo>
                    <a:pt x="24" y="210"/>
                    <a:pt x="24" y="210"/>
                    <a:pt x="24" y="210"/>
                  </a:cubicBezTo>
                  <a:cubicBezTo>
                    <a:pt x="44" y="188"/>
                    <a:pt x="44" y="188"/>
                    <a:pt x="44" y="188"/>
                  </a:cubicBezTo>
                  <a:cubicBezTo>
                    <a:pt x="23" y="188"/>
                    <a:pt x="23" y="188"/>
                    <a:pt x="23" y="188"/>
                  </a:cubicBezTo>
                  <a:cubicBezTo>
                    <a:pt x="23" y="143"/>
                    <a:pt x="23" y="143"/>
                    <a:pt x="23" y="143"/>
                  </a:cubicBezTo>
                  <a:cubicBezTo>
                    <a:pt x="86" y="143"/>
                    <a:pt x="86" y="143"/>
                    <a:pt x="86" y="143"/>
                  </a:cubicBezTo>
                  <a:cubicBezTo>
                    <a:pt x="113" y="114"/>
                    <a:pt x="113" y="114"/>
                    <a:pt x="113" y="114"/>
                  </a:cubicBezTo>
                  <a:cubicBezTo>
                    <a:pt x="113" y="82"/>
                    <a:pt x="113" y="82"/>
                    <a:pt x="113" y="82"/>
                  </a:cubicBezTo>
                  <a:cubicBezTo>
                    <a:pt x="143" y="82"/>
                    <a:pt x="143" y="82"/>
                    <a:pt x="143" y="82"/>
                  </a:cubicBezTo>
                  <a:cubicBezTo>
                    <a:pt x="158" y="65"/>
                    <a:pt x="158" y="65"/>
                    <a:pt x="158" y="65"/>
                  </a:cubicBezTo>
                  <a:cubicBezTo>
                    <a:pt x="113" y="65"/>
                    <a:pt x="113" y="65"/>
                    <a:pt x="113" y="65"/>
                  </a:cubicBezTo>
                  <a:cubicBezTo>
                    <a:pt x="113" y="20"/>
                    <a:pt x="113" y="20"/>
                    <a:pt x="113" y="20"/>
                  </a:cubicBezTo>
                  <a:cubicBezTo>
                    <a:pt x="188" y="20"/>
                    <a:pt x="188" y="20"/>
                    <a:pt x="188" y="20"/>
                  </a:cubicBezTo>
                  <a:cubicBezTo>
                    <a:pt x="188" y="33"/>
                    <a:pt x="188" y="33"/>
                    <a:pt x="188" y="33"/>
                  </a:cubicBezTo>
                  <a:cubicBezTo>
                    <a:pt x="219" y="0"/>
                    <a:pt x="219" y="0"/>
                    <a:pt x="219" y="0"/>
                  </a:cubicBezTo>
                </a:path>
              </a:pathLst>
            </a:custGeom>
            <a:solidFill>
              <a:srgbClr val="62AF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9" name="Freeform 38"/>
            <p:cNvSpPr>
              <a:spLocks/>
            </p:cNvSpPr>
            <p:nvPr/>
          </p:nvSpPr>
          <p:spPr bwMode="auto">
            <a:xfrm>
              <a:off x="5865813" y="3132138"/>
              <a:ext cx="982663" cy="173038"/>
            </a:xfrm>
            <a:custGeom>
              <a:avLst/>
              <a:gdLst>
                <a:gd name="T0" fmla="*/ 262 w 262"/>
                <a:gd name="T1" fmla="*/ 0 h 46"/>
                <a:gd name="T2" fmla="*/ 11 w 262"/>
                <a:gd name="T3" fmla="*/ 0 h 46"/>
                <a:gd name="T4" fmla="*/ 11 w 262"/>
                <a:gd name="T5" fmla="*/ 0 h 46"/>
                <a:gd name="T6" fmla="*/ 0 w 262"/>
                <a:gd name="T7" fmla="*/ 12 h 46"/>
                <a:gd name="T8" fmla="*/ 0 w 262"/>
                <a:gd name="T9" fmla="*/ 12 h 46"/>
                <a:gd name="T10" fmla="*/ 0 w 262"/>
                <a:gd name="T11" fmla="*/ 46 h 46"/>
                <a:gd name="T12" fmla="*/ 219 w 262"/>
                <a:gd name="T13" fmla="*/ 46 h 46"/>
                <a:gd name="T14" fmla="*/ 262 w 262"/>
                <a:gd name="T15" fmla="*/ 0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2" h="46">
                  <a:moveTo>
                    <a:pt x="262" y="0"/>
                  </a:moveTo>
                  <a:cubicBezTo>
                    <a:pt x="11" y="0"/>
                    <a:pt x="11" y="0"/>
                    <a:pt x="11" y="0"/>
                  </a:cubicBezTo>
                  <a:cubicBezTo>
                    <a:pt x="11" y="0"/>
                    <a:pt x="11" y="0"/>
                    <a:pt x="11" y="0"/>
                  </a:cubicBezTo>
                  <a:cubicBezTo>
                    <a:pt x="6" y="0"/>
                    <a:pt x="0" y="6"/>
                    <a:pt x="0" y="12"/>
                  </a:cubicBezTo>
                  <a:cubicBezTo>
                    <a:pt x="0" y="12"/>
                    <a:pt x="0" y="12"/>
                    <a:pt x="0" y="12"/>
                  </a:cubicBezTo>
                  <a:cubicBezTo>
                    <a:pt x="0" y="46"/>
                    <a:pt x="0" y="46"/>
                    <a:pt x="0" y="46"/>
                  </a:cubicBezTo>
                  <a:cubicBezTo>
                    <a:pt x="219" y="46"/>
                    <a:pt x="219" y="46"/>
                    <a:pt x="219" y="46"/>
                  </a:cubicBezTo>
                  <a:cubicBezTo>
                    <a:pt x="262" y="0"/>
                    <a:pt x="262" y="0"/>
                    <a:pt x="262" y="0"/>
                  </a:cubicBezTo>
                </a:path>
              </a:pathLst>
            </a:custGeom>
            <a:solidFill>
              <a:srgbClr val="4D8F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0" name="Freeform 39"/>
            <p:cNvSpPr>
              <a:spLocks/>
            </p:cNvSpPr>
            <p:nvPr/>
          </p:nvSpPr>
          <p:spPr bwMode="auto">
            <a:xfrm>
              <a:off x="6289675" y="3379788"/>
              <a:ext cx="280988" cy="169863"/>
            </a:xfrm>
            <a:custGeom>
              <a:avLst/>
              <a:gdLst>
                <a:gd name="T0" fmla="*/ 177 w 177"/>
                <a:gd name="T1" fmla="*/ 0 h 107"/>
                <a:gd name="T2" fmla="*/ 0 w 177"/>
                <a:gd name="T3" fmla="*/ 0 h 107"/>
                <a:gd name="T4" fmla="*/ 0 w 177"/>
                <a:gd name="T5" fmla="*/ 107 h 107"/>
                <a:gd name="T6" fmla="*/ 106 w 177"/>
                <a:gd name="T7" fmla="*/ 107 h 107"/>
                <a:gd name="T8" fmla="*/ 177 w 177"/>
                <a:gd name="T9" fmla="*/ 31 h 107"/>
                <a:gd name="T10" fmla="*/ 177 w 177"/>
                <a:gd name="T11" fmla="*/ 0 h 107"/>
              </a:gdLst>
              <a:ahLst/>
              <a:cxnLst>
                <a:cxn ang="0">
                  <a:pos x="T0" y="T1"/>
                </a:cxn>
                <a:cxn ang="0">
                  <a:pos x="T2" y="T3"/>
                </a:cxn>
                <a:cxn ang="0">
                  <a:pos x="T4" y="T5"/>
                </a:cxn>
                <a:cxn ang="0">
                  <a:pos x="T6" y="T7"/>
                </a:cxn>
                <a:cxn ang="0">
                  <a:pos x="T8" y="T9"/>
                </a:cxn>
                <a:cxn ang="0">
                  <a:pos x="T10" y="T11"/>
                </a:cxn>
              </a:cxnLst>
              <a:rect l="0" t="0" r="r" b="b"/>
              <a:pathLst>
                <a:path w="177" h="107">
                  <a:moveTo>
                    <a:pt x="177" y="0"/>
                  </a:moveTo>
                  <a:lnTo>
                    <a:pt x="0" y="0"/>
                  </a:lnTo>
                  <a:lnTo>
                    <a:pt x="0" y="107"/>
                  </a:lnTo>
                  <a:lnTo>
                    <a:pt x="106" y="107"/>
                  </a:lnTo>
                  <a:lnTo>
                    <a:pt x="177" y="31"/>
                  </a:lnTo>
                  <a:lnTo>
                    <a:pt x="17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1" name="Freeform 40"/>
            <p:cNvSpPr>
              <a:spLocks/>
            </p:cNvSpPr>
            <p:nvPr/>
          </p:nvSpPr>
          <p:spPr bwMode="auto">
            <a:xfrm>
              <a:off x="6289675" y="3379788"/>
              <a:ext cx="280988" cy="169863"/>
            </a:xfrm>
            <a:custGeom>
              <a:avLst/>
              <a:gdLst>
                <a:gd name="T0" fmla="*/ 177 w 177"/>
                <a:gd name="T1" fmla="*/ 0 h 107"/>
                <a:gd name="T2" fmla="*/ 0 w 177"/>
                <a:gd name="T3" fmla="*/ 0 h 107"/>
                <a:gd name="T4" fmla="*/ 0 w 177"/>
                <a:gd name="T5" fmla="*/ 107 h 107"/>
                <a:gd name="T6" fmla="*/ 106 w 177"/>
                <a:gd name="T7" fmla="*/ 107 h 107"/>
                <a:gd name="T8" fmla="*/ 177 w 177"/>
                <a:gd name="T9" fmla="*/ 31 h 107"/>
                <a:gd name="T10" fmla="*/ 177 w 177"/>
                <a:gd name="T11" fmla="*/ 0 h 107"/>
              </a:gdLst>
              <a:ahLst/>
              <a:cxnLst>
                <a:cxn ang="0">
                  <a:pos x="T0" y="T1"/>
                </a:cxn>
                <a:cxn ang="0">
                  <a:pos x="T2" y="T3"/>
                </a:cxn>
                <a:cxn ang="0">
                  <a:pos x="T4" y="T5"/>
                </a:cxn>
                <a:cxn ang="0">
                  <a:pos x="T6" y="T7"/>
                </a:cxn>
                <a:cxn ang="0">
                  <a:pos x="T8" y="T9"/>
                </a:cxn>
                <a:cxn ang="0">
                  <a:pos x="T10" y="T11"/>
                </a:cxn>
              </a:cxnLst>
              <a:rect l="0" t="0" r="r" b="b"/>
              <a:pathLst>
                <a:path w="177" h="107">
                  <a:moveTo>
                    <a:pt x="177" y="0"/>
                  </a:moveTo>
                  <a:lnTo>
                    <a:pt x="0" y="0"/>
                  </a:lnTo>
                  <a:lnTo>
                    <a:pt x="0" y="107"/>
                  </a:lnTo>
                  <a:lnTo>
                    <a:pt x="106" y="107"/>
                  </a:lnTo>
                  <a:lnTo>
                    <a:pt x="177" y="31"/>
                  </a:lnTo>
                  <a:lnTo>
                    <a:pt x="17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2" name="Freeform 41"/>
            <p:cNvSpPr>
              <a:spLocks/>
            </p:cNvSpPr>
            <p:nvPr/>
          </p:nvSpPr>
          <p:spPr bwMode="auto">
            <a:xfrm>
              <a:off x="6289675" y="3613150"/>
              <a:ext cx="112713" cy="120650"/>
            </a:xfrm>
            <a:custGeom>
              <a:avLst/>
              <a:gdLst>
                <a:gd name="T0" fmla="*/ 71 w 71"/>
                <a:gd name="T1" fmla="*/ 0 h 76"/>
                <a:gd name="T2" fmla="*/ 0 w 71"/>
                <a:gd name="T3" fmla="*/ 0 h 76"/>
                <a:gd name="T4" fmla="*/ 0 w 71"/>
                <a:gd name="T5" fmla="*/ 76 h 76"/>
                <a:gd name="T6" fmla="*/ 71 w 71"/>
                <a:gd name="T7" fmla="*/ 0 h 76"/>
              </a:gdLst>
              <a:ahLst/>
              <a:cxnLst>
                <a:cxn ang="0">
                  <a:pos x="T0" y="T1"/>
                </a:cxn>
                <a:cxn ang="0">
                  <a:pos x="T2" y="T3"/>
                </a:cxn>
                <a:cxn ang="0">
                  <a:pos x="T4" y="T5"/>
                </a:cxn>
                <a:cxn ang="0">
                  <a:pos x="T6" y="T7"/>
                </a:cxn>
              </a:cxnLst>
              <a:rect l="0" t="0" r="r" b="b"/>
              <a:pathLst>
                <a:path w="71" h="76">
                  <a:moveTo>
                    <a:pt x="71" y="0"/>
                  </a:moveTo>
                  <a:lnTo>
                    <a:pt x="0" y="0"/>
                  </a:lnTo>
                  <a:lnTo>
                    <a:pt x="0" y="76"/>
                  </a:lnTo>
                  <a:lnTo>
                    <a:pt x="7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3" name="Freeform 42"/>
            <p:cNvSpPr>
              <a:spLocks/>
            </p:cNvSpPr>
            <p:nvPr/>
          </p:nvSpPr>
          <p:spPr bwMode="auto">
            <a:xfrm>
              <a:off x="6289675" y="3613150"/>
              <a:ext cx="112713" cy="120650"/>
            </a:xfrm>
            <a:custGeom>
              <a:avLst/>
              <a:gdLst>
                <a:gd name="T0" fmla="*/ 71 w 71"/>
                <a:gd name="T1" fmla="*/ 0 h 76"/>
                <a:gd name="T2" fmla="*/ 0 w 71"/>
                <a:gd name="T3" fmla="*/ 0 h 76"/>
                <a:gd name="T4" fmla="*/ 0 w 71"/>
                <a:gd name="T5" fmla="*/ 76 h 76"/>
                <a:gd name="T6" fmla="*/ 71 w 71"/>
                <a:gd name="T7" fmla="*/ 0 h 76"/>
              </a:gdLst>
              <a:ahLst/>
              <a:cxnLst>
                <a:cxn ang="0">
                  <a:pos x="T0" y="T1"/>
                </a:cxn>
                <a:cxn ang="0">
                  <a:pos x="T2" y="T3"/>
                </a:cxn>
                <a:cxn ang="0">
                  <a:pos x="T4" y="T5"/>
                </a:cxn>
                <a:cxn ang="0">
                  <a:pos x="T6" y="T7"/>
                </a:cxn>
              </a:cxnLst>
              <a:rect l="0" t="0" r="r" b="b"/>
              <a:pathLst>
                <a:path w="71" h="76">
                  <a:moveTo>
                    <a:pt x="71" y="0"/>
                  </a:moveTo>
                  <a:lnTo>
                    <a:pt x="0" y="0"/>
                  </a:lnTo>
                  <a:lnTo>
                    <a:pt x="0" y="76"/>
                  </a:lnTo>
                  <a:lnTo>
                    <a:pt x="7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4" name="Rectangle 43"/>
            <p:cNvSpPr>
              <a:spLocks noChangeArrowheads="1"/>
            </p:cNvSpPr>
            <p:nvPr/>
          </p:nvSpPr>
          <p:spPr bwMode="auto">
            <a:xfrm>
              <a:off x="5951538" y="3379788"/>
              <a:ext cx="280988" cy="1698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5" name="Rectangle 44"/>
            <p:cNvSpPr>
              <a:spLocks noChangeArrowheads="1"/>
            </p:cNvSpPr>
            <p:nvPr/>
          </p:nvSpPr>
          <p:spPr bwMode="auto">
            <a:xfrm>
              <a:off x="5951538" y="3379788"/>
              <a:ext cx="280988"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6" name="Rectangle 45"/>
            <p:cNvSpPr>
              <a:spLocks noChangeArrowheads="1"/>
            </p:cNvSpPr>
            <p:nvPr/>
          </p:nvSpPr>
          <p:spPr bwMode="auto">
            <a:xfrm>
              <a:off x="5951538" y="3613150"/>
              <a:ext cx="280988" cy="1698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7" name="Rectangle 46"/>
            <p:cNvSpPr>
              <a:spLocks noChangeArrowheads="1"/>
            </p:cNvSpPr>
            <p:nvPr/>
          </p:nvSpPr>
          <p:spPr bwMode="auto">
            <a:xfrm>
              <a:off x="5951538" y="3613150"/>
              <a:ext cx="280988"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8" name="Freeform 47"/>
            <p:cNvSpPr>
              <a:spLocks/>
            </p:cNvSpPr>
            <p:nvPr/>
          </p:nvSpPr>
          <p:spPr bwMode="auto">
            <a:xfrm>
              <a:off x="5951538" y="3843338"/>
              <a:ext cx="236538" cy="168275"/>
            </a:xfrm>
            <a:custGeom>
              <a:avLst/>
              <a:gdLst>
                <a:gd name="T0" fmla="*/ 149 w 149"/>
                <a:gd name="T1" fmla="*/ 0 h 106"/>
                <a:gd name="T2" fmla="*/ 0 w 149"/>
                <a:gd name="T3" fmla="*/ 0 h 106"/>
                <a:gd name="T4" fmla="*/ 0 w 149"/>
                <a:gd name="T5" fmla="*/ 106 h 106"/>
                <a:gd name="T6" fmla="*/ 50 w 149"/>
                <a:gd name="T7" fmla="*/ 106 h 106"/>
                <a:gd name="T8" fmla="*/ 149 w 149"/>
                <a:gd name="T9" fmla="*/ 0 h 106"/>
              </a:gdLst>
              <a:ahLst/>
              <a:cxnLst>
                <a:cxn ang="0">
                  <a:pos x="T0" y="T1"/>
                </a:cxn>
                <a:cxn ang="0">
                  <a:pos x="T2" y="T3"/>
                </a:cxn>
                <a:cxn ang="0">
                  <a:pos x="T4" y="T5"/>
                </a:cxn>
                <a:cxn ang="0">
                  <a:pos x="T6" y="T7"/>
                </a:cxn>
                <a:cxn ang="0">
                  <a:pos x="T8" y="T9"/>
                </a:cxn>
              </a:cxnLst>
              <a:rect l="0" t="0" r="r" b="b"/>
              <a:pathLst>
                <a:path w="149" h="106">
                  <a:moveTo>
                    <a:pt x="149" y="0"/>
                  </a:moveTo>
                  <a:lnTo>
                    <a:pt x="0" y="0"/>
                  </a:lnTo>
                  <a:lnTo>
                    <a:pt x="0" y="106"/>
                  </a:lnTo>
                  <a:lnTo>
                    <a:pt x="50" y="106"/>
                  </a:lnTo>
                  <a:lnTo>
                    <a:pt x="14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9" name="Freeform 48"/>
            <p:cNvSpPr>
              <a:spLocks/>
            </p:cNvSpPr>
            <p:nvPr/>
          </p:nvSpPr>
          <p:spPr bwMode="auto">
            <a:xfrm>
              <a:off x="5951538" y="3843338"/>
              <a:ext cx="236538" cy="168275"/>
            </a:xfrm>
            <a:custGeom>
              <a:avLst/>
              <a:gdLst>
                <a:gd name="T0" fmla="*/ 149 w 149"/>
                <a:gd name="T1" fmla="*/ 0 h 106"/>
                <a:gd name="T2" fmla="*/ 0 w 149"/>
                <a:gd name="T3" fmla="*/ 0 h 106"/>
                <a:gd name="T4" fmla="*/ 0 w 149"/>
                <a:gd name="T5" fmla="*/ 106 h 106"/>
                <a:gd name="T6" fmla="*/ 50 w 149"/>
                <a:gd name="T7" fmla="*/ 106 h 106"/>
                <a:gd name="T8" fmla="*/ 149 w 149"/>
                <a:gd name="T9" fmla="*/ 0 h 106"/>
              </a:gdLst>
              <a:ahLst/>
              <a:cxnLst>
                <a:cxn ang="0">
                  <a:pos x="T0" y="T1"/>
                </a:cxn>
                <a:cxn ang="0">
                  <a:pos x="T2" y="T3"/>
                </a:cxn>
                <a:cxn ang="0">
                  <a:pos x="T4" y="T5"/>
                </a:cxn>
                <a:cxn ang="0">
                  <a:pos x="T6" y="T7"/>
                </a:cxn>
                <a:cxn ang="0">
                  <a:pos x="T8" y="T9"/>
                </a:cxn>
              </a:cxnLst>
              <a:rect l="0" t="0" r="r" b="b"/>
              <a:pathLst>
                <a:path w="149" h="106">
                  <a:moveTo>
                    <a:pt x="149" y="0"/>
                  </a:moveTo>
                  <a:lnTo>
                    <a:pt x="0" y="0"/>
                  </a:lnTo>
                  <a:lnTo>
                    <a:pt x="0" y="106"/>
                  </a:lnTo>
                  <a:lnTo>
                    <a:pt x="50" y="106"/>
                  </a:lnTo>
                  <a:lnTo>
                    <a:pt x="14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0" name="Freeform 49"/>
            <p:cNvSpPr>
              <a:spLocks/>
            </p:cNvSpPr>
            <p:nvPr/>
          </p:nvSpPr>
          <p:spPr bwMode="auto">
            <a:xfrm>
              <a:off x="4375150" y="2882900"/>
              <a:ext cx="223838" cy="403225"/>
            </a:xfrm>
            <a:custGeom>
              <a:avLst/>
              <a:gdLst>
                <a:gd name="T0" fmla="*/ 58 w 60"/>
                <a:gd name="T1" fmla="*/ 56 h 107"/>
                <a:gd name="T2" fmla="*/ 58 w 60"/>
                <a:gd name="T3" fmla="*/ 50 h 107"/>
                <a:gd name="T4" fmla="*/ 49 w 60"/>
                <a:gd name="T5" fmla="*/ 41 h 107"/>
                <a:gd name="T6" fmla="*/ 9 w 60"/>
                <a:gd name="T7" fmla="*/ 2 h 107"/>
                <a:gd name="T8" fmla="*/ 3 w 60"/>
                <a:gd name="T9" fmla="*/ 2 h 107"/>
                <a:gd name="T10" fmla="*/ 3 w 60"/>
                <a:gd name="T11" fmla="*/ 9 h 107"/>
                <a:gd name="T12" fmla="*/ 45 w 60"/>
                <a:gd name="T13" fmla="*/ 50 h 107"/>
                <a:gd name="T14" fmla="*/ 45 w 60"/>
                <a:gd name="T15" fmla="*/ 56 h 107"/>
                <a:gd name="T16" fmla="*/ 2 w 60"/>
                <a:gd name="T17" fmla="*/ 98 h 107"/>
                <a:gd name="T18" fmla="*/ 2 w 60"/>
                <a:gd name="T19" fmla="*/ 105 h 107"/>
                <a:gd name="T20" fmla="*/ 8 w 60"/>
                <a:gd name="T21" fmla="*/ 105 h 107"/>
                <a:gd name="T22" fmla="*/ 48 w 60"/>
                <a:gd name="T23" fmla="*/ 66 h 107"/>
                <a:gd name="T24" fmla="*/ 48 w 60"/>
                <a:gd name="T25" fmla="*/ 66 h 107"/>
                <a:gd name="T26" fmla="*/ 58 w 60"/>
                <a:gd name="T27" fmla="*/ 56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0" h="107">
                  <a:moveTo>
                    <a:pt x="58" y="56"/>
                  </a:moveTo>
                  <a:cubicBezTo>
                    <a:pt x="60" y="54"/>
                    <a:pt x="59" y="51"/>
                    <a:pt x="58" y="50"/>
                  </a:cubicBezTo>
                  <a:cubicBezTo>
                    <a:pt x="49" y="41"/>
                    <a:pt x="49" y="41"/>
                    <a:pt x="49" y="41"/>
                  </a:cubicBezTo>
                  <a:cubicBezTo>
                    <a:pt x="9" y="2"/>
                    <a:pt x="9" y="2"/>
                    <a:pt x="9" y="2"/>
                  </a:cubicBezTo>
                  <a:cubicBezTo>
                    <a:pt x="8" y="0"/>
                    <a:pt x="5" y="0"/>
                    <a:pt x="3" y="2"/>
                  </a:cubicBezTo>
                  <a:cubicBezTo>
                    <a:pt x="1" y="4"/>
                    <a:pt x="1" y="7"/>
                    <a:pt x="3" y="9"/>
                  </a:cubicBezTo>
                  <a:cubicBezTo>
                    <a:pt x="45" y="50"/>
                    <a:pt x="45" y="50"/>
                    <a:pt x="45" y="50"/>
                  </a:cubicBezTo>
                  <a:cubicBezTo>
                    <a:pt x="46" y="51"/>
                    <a:pt x="46" y="54"/>
                    <a:pt x="45" y="56"/>
                  </a:cubicBezTo>
                  <a:cubicBezTo>
                    <a:pt x="2" y="98"/>
                    <a:pt x="2" y="98"/>
                    <a:pt x="2" y="98"/>
                  </a:cubicBezTo>
                  <a:cubicBezTo>
                    <a:pt x="0" y="100"/>
                    <a:pt x="0" y="103"/>
                    <a:pt x="2" y="105"/>
                  </a:cubicBezTo>
                  <a:cubicBezTo>
                    <a:pt x="4" y="107"/>
                    <a:pt x="7" y="106"/>
                    <a:pt x="8" y="105"/>
                  </a:cubicBezTo>
                  <a:cubicBezTo>
                    <a:pt x="48" y="66"/>
                    <a:pt x="48" y="66"/>
                    <a:pt x="48" y="66"/>
                  </a:cubicBezTo>
                  <a:cubicBezTo>
                    <a:pt x="48" y="66"/>
                    <a:pt x="48" y="66"/>
                    <a:pt x="48" y="66"/>
                  </a:cubicBezTo>
                  <a:lnTo>
                    <a:pt x="58" y="56"/>
                  </a:lnTo>
                  <a:close/>
                </a:path>
              </a:pathLst>
            </a:custGeom>
            <a:solidFill>
              <a:srgbClr val="3999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1" name="Freeform 50"/>
            <p:cNvSpPr>
              <a:spLocks/>
            </p:cNvSpPr>
            <p:nvPr/>
          </p:nvSpPr>
          <p:spPr bwMode="auto">
            <a:xfrm>
              <a:off x="3905250" y="2882900"/>
              <a:ext cx="220663" cy="403225"/>
            </a:xfrm>
            <a:custGeom>
              <a:avLst/>
              <a:gdLst>
                <a:gd name="T0" fmla="*/ 1 w 59"/>
                <a:gd name="T1" fmla="*/ 56 h 107"/>
                <a:gd name="T2" fmla="*/ 1 w 59"/>
                <a:gd name="T3" fmla="*/ 50 h 107"/>
                <a:gd name="T4" fmla="*/ 10 w 59"/>
                <a:gd name="T5" fmla="*/ 41 h 107"/>
                <a:gd name="T6" fmla="*/ 50 w 59"/>
                <a:gd name="T7" fmla="*/ 2 h 107"/>
                <a:gd name="T8" fmla="*/ 56 w 59"/>
                <a:gd name="T9" fmla="*/ 2 h 107"/>
                <a:gd name="T10" fmla="*/ 56 w 59"/>
                <a:gd name="T11" fmla="*/ 9 h 107"/>
                <a:gd name="T12" fmla="*/ 16 w 59"/>
                <a:gd name="T13" fmla="*/ 50 h 107"/>
                <a:gd name="T14" fmla="*/ 16 w 59"/>
                <a:gd name="T15" fmla="*/ 56 h 107"/>
                <a:gd name="T16" fmla="*/ 57 w 59"/>
                <a:gd name="T17" fmla="*/ 98 h 107"/>
                <a:gd name="T18" fmla="*/ 57 w 59"/>
                <a:gd name="T19" fmla="*/ 105 h 107"/>
                <a:gd name="T20" fmla="*/ 51 w 59"/>
                <a:gd name="T21" fmla="*/ 105 h 107"/>
                <a:gd name="T22" fmla="*/ 11 w 59"/>
                <a:gd name="T23" fmla="*/ 66 h 107"/>
                <a:gd name="T24" fmla="*/ 10 w 59"/>
                <a:gd name="T25" fmla="*/ 66 h 107"/>
                <a:gd name="T26" fmla="*/ 1 w 59"/>
                <a:gd name="T27" fmla="*/ 56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9" h="107">
                  <a:moveTo>
                    <a:pt x="1" y="56"/>
                  </a:moveTo>
                  <a:cubicBezTo>
                    <a:pt x="0" y="54"/>
                    <a:pt x="0" y="51"/>
                    <a:pt x="1" y="50"/>
                  </a:cubicBezTo>
                  <a:cubicBezTo>
                    <a:pt x="10" y="41"/>
                    <a:pt x="10" y="41"/>
                    <a:pt x="10" y="41"/>
                  </a:cubicBezTo>
                  <a:cubicBezTo>
                    <a:pt x="50" y="2"/>
                    <a:pt x="50" y="2"/>
                    <a:pt x="50" y="2"/>
                  </a:cubicBezTo>
                  <a:cubicBezTo>
                    <a:pt x="52" y="0"/>
                    <a:pt x="54" y="0"/>
                    <a:pt x="56" y="2"/>
                  </a:cubicBezTo>
                  <a:cubicBezTo>
                    <a:pt x="58" y="4"/>
                    <a:pt x="59" y="7"/>
                    <a:pt x="56" y="9"/>
                  </a:cubicBezTo>
                  <a:cubicBezTo>
                    <a:pt x="16" y="50"/>
                    <a:pt x="16" y="50"/>
                    <a:pt x="16" y="50"/>
                  </a:cubicBezTo>
                  <a:cubicBezTo>
                    <a:pt x="14" y="51"/>
                    <a:pt x="14" y="54"/>
                    <a:pt x="16" y="56"/>
                  </a:cubicBezTo>
                  <a:cubicBezTo>
                    <a:pt x="57" y="98"/>
                    <a:pt x="57" y="98"/>
                    <a:pt x="57" y="98"/>
                  </a:cubicBezTo>
                  <a:cubicBezTo>
                    <a:pt x="59" y="100"/>
                    <a:pt x="59" y="103"/>
                    <a:pt x="57" y="105"/>
                  </a:cubicBezTo>
                  <a:cubicBezTo>
                    <a:pt x="55" y="107"/>
                    <a:pt x="52" y="106"/>
                    <a:pt x="51" y="105"/>
                  </a:cubicBezTo>
                  <a:cubicBezTo>
                    <a:pt x="11" y="66"/>
                    <a:pt x="11" y="66"/>
                    <a:pt x="11" y="66"/>
                  </a:cubicBezTo>
                  <a:cubicBezTo>
                    <a:pt x="10" y="66"/>
                    <a:pt x="10" y="66"/>
                    <a:pt x="10" y="66"/>
                  </a:cubicBezTo>
                  <a:lnTo>
                    <a:pt x="1" y="56"/>
                  </a:lnTo>
                  <a:close/>
                </a:path>
              </a:pathLst>
            </a:custGeom>
            <a:solidFill>
              <a:srgbClr val="3999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2" name="Freeform 51"/>
            <p:cNvSpPr>
              <a:spLocks/>
            </p:cNvSpPr>
            <p:nvPr/>
          </p:nvSpPr>
          <p:spPr bwMode="auto">
            <a:xfrm>
              <a:off x="4095750" y="2770188"/>
              <a:ext cx="327025" cy="639763"/>
            </a:xfrm>
            <a:custGeom>
              <a:avLst/>
              <a:gdLst>
                <a:gd name="T0" fmla="*/ 204 w 206"/>
                <a:gd name="T1" fmla="*/ 0 h 403"/>
                <a:gd name="T2" fmla="*/ 71 w 206"/>
                <a:gd name="T3" fmla="*/ 0 h 403"/>
                <a:gd name="T4" fmla="*/ 0 w 206"/>
                <a:gd name="T5" fmla="*/ 202 h 403"/>
                <a:gd name="T6" fmla="*/ 88 w 206"/>
                <a:gd name="T7" fmla="*/ 204 h 403"/>
                <a:gd name="T8" fmla="*/ 19 w 206"/>
                <a:gd name="T9" fmla="*/ 403 h 403"/>
                <a:gd name="T10" fmla="*/ 206 w 206"/>
                <a:gd name="T11" fmla="*/ 135 h 403"/>
                <a:gd name="T12" fmla="*/ 116 w 206"/>
                <a:gd name="T13" fmla="*/ 135 h 403"/>
                <a:gd name="T14" fmla="*/ 204 w 206"/>
                <a:gd name="T15" fmla="*/ 0 h 40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6" h="403">
                  <a:moveTo>
                    <a:pt x="204" y="0"/>
                  </a:moveTo>
                  <a:lnTo>
                    <a:pt x="71" y="0"/>
                  </a:lnTo>
                  <a:lnTo>
                    <a:pt x="0" y="202"/>
                  </a:lnTo>
                  <a:lnTo>
                    <a:pt x="88" y="204"/>
                  </a:lnTo>
                  <a:lnTo>
                    <a:pt x="19" y="403"/>
                  </a:lnTo>
                  <a:lnTo>
                    <a:pt x="206" y="135"/>
                  </a:lnTo>
                  <a:lnTo>
                    <a:pt x="116" y="135"/>
                  </a:lnTo>
                  <a:lnTo>
                    <a:pt x="204" y="0"/>
                  </a:lnTo>
                  <a:close/>
                </a:path>
              </a:pathLst>
            </a:custGeom>
            <a:solidFill>
              <a:srgbClr val="FCD1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3" name="Freeform 52"/>
            <p:cNvSpPr>
              <a:spLocks/>
            </p:cNvSpPr>
            <p:nvPr/>
          </p:nvSpPr>
          <p:spPr bwMode="auto">
            <a:xfrm>
              <a:off x="4095750" y="2770188"/>
              <a:ext cx="327025" cy="639763"/>
            </a:xfrm>
            <a:custGeom>
              <a:avLst/>
              <a:gdLst>
                <a:gd name="T0" fmla="*/ 204 w 206"/>
                <a:gd name="T1" fmla="*/ 0 h 403"/>
                <a:gd name="T2" fmla="*/ 71 w 206"/>
                <a:gd name="T3" fmla="*/ 0 h 403"/>
                <a:gd name="T4" fmla="*/ 0 w 206"/>
                <a:gd name="T5" fmla="*/ 202 h 403"/>
                <a:gd name="T6" fmla="*/ 88 w 206"/>
                <a:gd name="T7" fmla="*/ 204 h 403"/>
                <a:gd name="T8" fmla="*/ 19 w 206"/>
                <a:gd name="T9" fmla="*/ 403 h 403"/>
                <a:gd name="T10" fmla="*/ 206 w 206"/>
                <a:gd name="T11" fmla="*/ 135 h 403"/>
                <a:gd name="T12" fmla="*/ 116 w 206"/>
                <a:gd name="T13" fmla="*/ 135 h 403"/>
                <a:gd name="T14" fmla="*/ 204 w 206"/>
                <a:gd name="T15" fmla="*/ 0 h 40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6" h="403">
                  <a:moveTo>
                    <a:pt x="204" y="0"/>
                  </a:moveTo>
                  <a:lnTo>
                    <a:pt x="71" y="0"/>
                  </a:lnTo>
                  <a:lnTo>
                    <a:pt x="0" y="202"/>
                  </a:lnTo>
                  <a:lnTo>
                    <a:pt x="88" y="204"/>
                  </a:lnTo>
                  <a:lnTo>
                    <a:pt x="19" y="403"/>
                  </a:lnTo>
                  <a:lnTo>
                    <a:pt x="206" y="135"/>
                  </a:lnTo>
                  <a:lnTo>
                    <a:pt x="116" y="135"/>
                  </a:lnTo>
                  <a:lnTo>
                    <a:pt x="20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4" name="Freeform 53"/>
            <p:cNvSpPr>
              <a:spLocks/>
            </p:cNvSpPr>
            <p:nvPr/>
          </p:nvSpPr>
          <p:spPr bwMode="auto">
            <a:xfrm>
              <a:off x="4125913" y="2770188"/>
              <a:ext cx="296863" cy="639763"/>
            </a:xfrm>
            <a:custGeom>
              <a:avLst/>
              <a:gdLst>
                <a:gd name="T0" fmla="*/ 185 w 187"/>
                <a:gd name="T1" fmla="*/ 0 h 403"/>
                <a:gd name="T2" fmla="*/ 116 w 187"/>
                <a:gd name="T3" fmla="*/ 0 h 403"/>
                <a:gd name="T4" fmla="*/ 43 w 187"/>
                <a:gd name="T5" fmla="*/ 168 h 403"/>
                <a:gd name="T6" fmla="*/ 128 w 187"/>
                <a:gd name="T7" fmla="*/ 168 h 403"/>
                <a:gd name="T8" fmla="*/ 0 w 187"/>
                <a:gd name="T9" fmla="*/ 403 h 403"/>
                <a:gd name="T10" fmla="*/ 187 w 187"/>
                <a:gd name="T11" fmla="*/ 135 h 403"/>
                <a:gd name="T12" fmla="*/ 97 w 187"/>
                <a:gd name="T13" fmla="*/ 135 h 403"/>
                <a:gd name="T14" fmla="*/ 185 w 187"/>
                <a:gd name="T15" fmla="*/ 0 h 40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 h="403">
                  <a:moveTo>
                    <a:pt x="185" y="0"/>
                  </a:moveTo>
                  <a:lnTo>
                    <a:pt x="116" y="0"/>
                  </a:lnTo>
                  <a:lnTo>
                    <a:pt x="43" y="168"/>
                  </a:lnTo>
                  <a:lnTo>
                    <a:pt x="128" y="168"/>
                  </a:lnTo>
                  <a:lnTo>
                    <a:pt x="0" y="403"/>
                  </a:lnTo>
                  <a:lnTo>
                    <a:pt x="187" y="135"/>
                  </a:lnTo>
                  <a:lnTo>
                    <a:pt x="97" y="135"/>
                  </a:lnTo>
                  <a:lnTo>
                    <a:pt x="185" y="0"/>
                  </a:lnTo>
                  <a:close/>
                </a:path>
              </a:pathLst>
            </a:custGeom>
            <a:solidFill>
              <a:srgbClr val="FDBC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5" name="Freeform 54"/>
            <p:cNvSpPr>
              <a:spLocks/>
            </p:cNvSpPr>
            <p:nvPr/>
          </p:nvSpPr>
          <p:spPr bwMode="auto">
            <a:xfrm>
              <a:off x="4125913" y="2770188"/>
              <a:ext cx="296863" cy="639763"/>
            </a:xfrm>
            <a:custGeom>
              <a:avLst/>
              <a:gdLst>
                <a:gd name="T0" fmla="*/ 185 w 187"/>
                <a:gd name="T1" fmla="*/ 0 h 403"/>
                <a:gd name="T2" fmla="*/ 116 w 187"/>
                <a:gd name="T3" fmla="*/ 0 h 403"/>
                <a:gd name="T4" fmla="*/ 43 w 187"/>
                <a:gd name="T5" fmla="*/ 168 h 403"/>
                <a:gd name="T6" fmla="*/ 128 w 187"/>
                <a:gd name="T7" fmla="*/ 168 h 403"/>
                <a:gd name="T8" fmla="*/ 0 w 187"/>
                <a:gd name="T9" fmla="*/ 403 h 403"/>
                <a:gd name="T10" fmla="*/ 187 w 187"/>
                <a:gd name="T11" fmla="*/ 135 h 403"/>
                <a:gd name="T12" fmla="*/ 97 w 187"/>
                <a:gd name="T13" fmla="*/ 135 h 403"/>
                <a:gd name="T14" fmla="*/ 185 w 187"/>
                <a:gd name="T15" fmla="*/ 0 h 40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 h="403">
                  <a:moveTo>
                    <a:pt x="185" y="0"/>
                  </a:moveTo>
                  <a:lnTo>
                    <a:pt x="116" y="0"/>
                  </a:lnTo>
                  <a:lnTo>
                    <a:pt x="43" y="168"/>
                  </a:lnTo>
                  <a:lnTo>
                    <a:pt x="128" y="168"/>
                  </a:lnTo>
                  <a:lnTo>
                    <a:pt x="0" y="403"/>
                  </a:lnTo>
                  <a:lnTo>
                    <a:pt x="187" y="135"/>
                  </a:lnTo>
                  <a:lnTo>
                    <a:pt x="97" y="135"/>
                  </a:lnTo>
                  <a:lnTo>
                    <a:pt x="18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6" name="Rectangle 55"/>
            <p:cNvSpPr>
              <a:spLocks noChangeArrowheads="1"/>
            </p:cNvSpPr>
            <p:nvPr/>
          </p:nvSpPr>
          <p:spPr bwMode="auto">
            <a:xfrm>
              <a:off x="4460875" y="4471988"/>
              <a:ext cx="3873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a:ln>
                    <a:noFill/>
                  </a:ln>
                  <a:solidFill>
                    <a:srgbClr val="00ABEC"/>
                  </a:solidFill>
                  <a:effectLst/>
                  <a:uLnTx/>
                  <a:uFillTx/>
                  <a:latin typeface="Segoe UI Light" panose="020B0502040204020203" pitchFamily="34" charset="0"/>
                </a:rPr>
                <a:t>Mic</a:t>
              </a:r>
              <a:endParaRPr kumimoji="0" lang="en-US" altLang="en-US" sz="1800" b="0" i="0" u="none" strike="noStrike" kern="0" cap="none" spc="0" normalizeH="0" baseline="0" noProof="0">
                <a:ln>
                  <a:noFill/>
                </a:ln>
                <a:solidFill>
                  <a:schemeClr val="tx1"/>
                </a:solidFill>
                <a:effectLst/>
                <a:uLnTx/>
                <a:uFillTx/>
                <a:latin typeface="Arial" panose="020B0604020202020204" pitchFamily="34" charset="0"/>
              </a:endParaRPr>
            </a:p>
          </p:txBody>
        </p:sp>
        <p:sp>
          <p:nvSpPr>
            <p:cNvPr id="57" name="Rectangle 56"/>
            <p:cNvSpPr>
              <a:spLocks noChangeArrowheads="1"/>
            </p:cNvSpPr>
            <p:nvPr/>
          </p:nvSpPr>
          <p:spPr bwMode="auto">
            <a:xfrm>
              <a:off x="4730750" y="4471988"/>
              <a:ext cx="165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a:ln>
                    <a:noFill/>
                  </a:ln>
                  <a:solidFill>
                    <a:srgbClr val="00ABEC"/>
                  </a:solidFill>
                  <a:effectLst/>
                  <a:uLnTx/>
                  <a:uFillTx/>
                  <a:latin typeface="Segoe UI Light" panose="020B0502040204020203" pitchFamily="34" charset="0"/>
                </a:rPr>
                <a:t>r</a:t>
              </a:r>
              <a:endParaRPr kumimoji="0" lang="en-US" altLang="en-US" sz="1800" b="0" i="0" u="none" strike="noStrike" kern="0" cap="none" spc="0" normalizeH="0" baseline="0" noProof="0">
                <a:ln>
                  <a:noFill/>
                </a:ln>
                <a:solidFill>
                  <a:schemeClr val="tx1"/>
                </a:solidFill>
                <a:effectLst/>
                <a:uLnTx/>
                <a:uFillTx/>
                <a:latin typeface="Arial" panose="020B0604020202020204" pitchFamily="34" charset="0"/>
              </a:endParaRPr>
            </a:p>
          </p:txBody>
        </p:sp>
        <p:sp>
          <p:nvSpPr>
            <p:cNvPr id="58" name="Rectangle 57"/>
            <p:cNvSpPr>
              <a:spLocks noChangeArrowheads="1"/>
            </p:cNvSpPr>
            <p:nvPr/>
          </p:nvSpPr>
          <p:spPr bwMode="auto">
            <a:xfrm>
              <a:off x="4783138" y="4471988"/>
              <a:ext cx="2857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a:ln>
                    <a:noFill/>
                  </a:ln>
                  <a:solidFill>
                    <a:srgbClr val="00ABEC"/>
                  </a:solidFill>
                  <a:effectLst/>
                  <a:uLnTx/>
                  <a:uFillTx/>
                  <a:latin typeface="Segoe UI Light" panose="020B0502040204020203" pitchFamily="34" charset="0"/>
                </a:rPr>
                <a:t>os</a:t>
              </a:r>
              <a:endParaRPr kumimoji="0" lang="en-US" altLang="en-US" sz="1800" b="0" i="0" u="none" strike="noStrike" kern="0" cap="none" spc="0" normalizeH="0" baseline="0" noProof="0">
                <a:ln>
                  <a:noFill/>
                </a:ln>
                <a:solidFill>
                  <a:schemeClr val="tx1"/>
                </a:solidFill>
                <a:effectLst/>
                <a:uLnTx/>
                <a:uFillTx/>
                <a:latin typeface="Arial" panose="020B0604020202020204" pitchFamily="34" charset="0"/>
              </a:endParaRPr>
            </a:p>
          </p:txBody>
        </p:sp>
        <p:sp>
          <p:nvSpPr>
            <p:cNvPr id="59" name="Rectangle 58"/>
            <p:cNvSpPr>
              <a:spLocks noChangeArrowheads="1"/>
            </p:cNvSpPr>
            <p:nvPr/>
          </p:nvSpPr>
          <p:spPr bwMode="auto">
            <a:xfrm>
              <a:off x="4956175" y="4471988"/>
              <a:ext cx="2111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a:ln>
                    <a:noFill/>
                  </a:ln>
                  <a:solidFill>
                    <a:srgbClr val="00ABEC"/>
                  </a:solidFill>
                  <a:effectLst/>
                  <a:uLnTx/>
                  <a:uFillTx/>
                  <a:latin typeface="Segoe UI Light" panose="020B0502040204020203" pitchFamily="34" charset="0"/>
                </a:rPr>
                <a:t>o</a:t>
              </a:r>
              <a:endParaRPr kumimoji="0" lang="en-US" altLang="en-US" sz="1800" b="0" i="0" u="none" strike="noStrike" kern="0" cap="none" spc="0" normalizeH="0" baseline="0" noProof="0">
                <a:ln>
                  <a:noFill/>
                </a:ln>
                <a:solidFill>
                  <a:schemeClr val="tx1"/>
                </a:solidFill>
                <a:effectLst/>
                <a:uLnTx/>
                <a:uFillTx/>
                <a:latin typeface="Arial" panose="020B0604020202020204" pitchFamily="34" charset="0"/>
              </a:endParaRPr>
            </a:p>
          </p:txBody>
        </p:sp>
        <p:sp>
          <p:nvSpPr>
            <p:cNvPr id="60" name="Rectangle 59"/>
            <p:cNvSpPr>
              <a:spLocks noChangeArrowheads="1"/>
            </p:cNvSpPr>
            <p:nvPr/>
          </p:nvSpPr>
          <p:spPr bwMode="auto">
            <a:xfrm>
              <a:off x="5054600" y="4471988"/>
              <a:ext cx="1539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a:ln>
                    <a:noFill/>
                  </a:ln>
                  <a:solidFill>
                    <a:srgbClr val="00ABEC"/>
                  </a:solidFill>
                  <a:effectLst/>
                  <a:uLnTx/>
                  <a:uFillTx/>
                  <a:latin typeface="Segoe UI Light" panose="020B0502040204020203" pitchFamily="34" charset="0"/>
                </a:rPr>
                <a:t>f</a:t>
              </a:r>
              <a:endParaRPr kumimoji="0" lang="en-US" altLang="en-US" sz="1800" b="0" i="0" u="none" strike="noStrike" kern="0" cap="none" spc="0" normalizeH="0" baseline="0" noProof="0">
                <a:ln>
                  <a:noFill/>
                </a:ln>
                <a:solidFill>
                  <a:schemeClr val="tx1"/>
                </a:solidFill>
                <a:effectLst/>
                <a:uLnTx/>
                <a:uFillTx/>
                <a:latin typeface="Arial" panose="020B0604020202020204" pitchFamily="34" charset="0"/>
              </a:endParaRPr>
            </a:p>
          </p:txBody>
        </p:sp>
        <p:sp>
          <p:nvSpPr>
            <p:cNvPr id="61" name="Rectangle 60"/>
            <p:cNvSpPr>
              <a:spLocks noChangeArrowheads="1"/>
            </p:cNvSpPr>
            <p:nvPr/>
          </p:nvSpPr>
          <p:spPr bwMode="auto">
            <a:xfrm>
              <a:off x="5106988" y="4471988"/>
              <a:ext cx="24304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a:ln>
                    <a:noFill/>
                  </a:ln>
                  <a:solidFill>
                    <a:srgbClr val="00ABEC"/>
                  </a:solidFill>
                  <a:effectLst/>
                  <a:uLnTx/>
                  <a:uFillTx/>
                  <a:latin typeface="Segoe UI Light" panose="020B0502040204020203" pitchFamily="34" charset="0"/>
                </a:rPr>
                <a:t>t Graph API analyzes content</a:t>
              </a:r>
              <a:endParaRPr kumimoji="0" lang="en-US" altLang="en-US" sz="1800" b="0" i="0" u="none" strike="noStrike" kern="0" cap="none" spc="0" normalizeH="0" baseline="0" noProof="0">
                <a:ln>
                  <a:noFill/>
                </a:ln>
                <a:solidFill>
                  <a:schemeClr val="tx1"/>
                </a:solidFill>
                <a:effectLst/>
                <a:uLnTx/>
                <a:uFillTx/>
                <a:latin typeface="Arial" panose="020B0604020202020204" pitchFamily="34" charset="0"/>
              </a:endParaRPr>
            </a:p>
          </p:txBody>
        </p:sp>
        <p:sp>
          <p:nvSpPr>
            <p:cNvPr id="62" name="Freeform 61"/>
            <p:cNvSpPr>
              <a:spLocks noEditPoints="1"/>
            </p:cNvSpPr>
            <p:nvPr/>
          </p:nvSpPr>
          <p:spPr bwMode="auto">
            <a:xfrm>
              <a:off x="3927475" y="2755900"/>
              <a:ext cx="3890963" cy="1655763"/>
            </a:xfrm>
            <a:custGeom>
              <a:avLst/>
              <a:gdLst>
                <a:gd name="T0" fmla="*/ 183 w 1036"/>
                <a:gd name="T1" fmla="*/ 11 h 440"/>
                <a:gd name="T2" fmla="*/ 213 w 1036"/>
                <a:gd name="T3" fmla="*/ 0 h 440"/>
                <a:gd name="T4" fmla="*/ 251 w 1036"/>
                <a:gd name="T5" fmla="*/ 0 h 440"/>
                <a:gd name="T6" fmla="*/ 296 w 1036"/>
                <a:gd name="T7" fmla="*/ 8 h 440"/>
                <a:gd name="T8" fmla="*/ 327 w 1036"/>
                <a:gd name="T9" fmla="*/ 8 h 440"/>
                <a:gd name="T10" fmla="*/ 372 w 1036"/>
                <a:gd name="T11" fmla="*/ 0 h 440"/>
                <a:gd name="T12" fmla="*/ 433 w 1036"/>
                <a:gd name="T13" fmla="*/ 0 h 440"/>
                <a:gd name="T14" fmla="*/ 456 w 1036"/>
                <a:gd name="T15" fmla="*/ 0 h 440"/>
                <a:gd name="T16" fmla="*/ 502 w 1036"/>
                <a:gd name="T17" fmla="*/ 8 h 440"/>
                <a:gd name="T18" fmla="*/ 532 w 1036"/>
                <a:gd name="T19" fmla="*/ 8 h 440"/>
                <a:gd name="T20" fmla="*/ 578 w 1036"/>
                <a:gd name="T21" fmla="*/ 0 h 440"/>
                <a:gd name="T22" fmla="*/ 639 w 1036"/>
                <a:gd name="T23" fmla="*/ 0 h 440"/>
                <a:gd name="T24" fmla="*/ 662 w 1036"/>
                <a:gd name="T25" fmla="*/ 0 h 440"/>
                <a:gd name="T26" fmla="*/ 707 w 1036"/>
                <a:gd name="T27" fmla="*/ 8 h 440"/>
                <a:gd name="T28" fmla="*/ 738 w 1036"/>
                <a:gd name="T29" fmla="*/ 8 h 440"/>
                <a:gd name="T30" fmla="*/ 783 w 1036"/>
                <a:gd name="T31" fmla="*/ 0 h 440"/>
                <a:gd name="T32" fmla="*/ 845 w 1036"/>
                <a:gd name="T33" fmla="*/ 2 h 440"/>
                <a:gd name="T34" fmla="*/ 867 w 1036"/>
                <a:gd name="T35" fmla="*/ 5 h 440"/>
                <a:gd name="T36" fmla="*/ 908 w 1036"/>
                <a:gd name="T37" fmla="*/ 27 h 440"/>
                <a:gd name="T38" fmla="*/ 934 w 1036"/>
                <a:gd name="T39" fmla="*/ 42 h 440"/>
                <a:gd name="T40" fmla="*/ 974 w 1036"/>
                <a:gd name="T41" fmla="*/ 65 h 440"/>
                <a:gd name="T42" fmla="*/ 1011 w 1036"/>
                <a:gd name="T43" fmla="*/ 114 h 440"/>
                <a:gd name="T44" fmla="*/ 1021 w 1036"/>
                <a:gd name="T45" fmla="*/ 135 h 440"/>
                <a:gd name="T46" fmla="*/ 1025 w 1036"/>
                <a:gd name="T47" fmla="*/ 181 h 440"/>
                <a:gd name="T48" fmla="*/ 1036 w 1036"/>
                <a:gd name="T49" fmla="*/ 211 h 440"/>
                <a:gd name="T50" fmla="*/ 1035 w 1036"/>
                <a:gd name="T51" fmla="*/ 250 h 440"/>
                <a:gd name="T52" fmla="*/ 1017 w 1036"/>
                <a:gd name="T53" fmla="*/ 292 h 440"/>
                <a:gd name="T54" fmla="*/ 1006 w 1036"/>
                <a:gd name="T55" fmla="*/ 320 h 440"/>
                <a:gd name="T56" fmla="*/ 987 w 1036"/>
                <a:gd name="T57" fmla="*/ 362 h 440"/>
                <a:gd name="T58" fmla="*/ 941 w 1036"/>
                <a:gd name="T59" fmla="*/ 404 h 440"/>
                <a:gd name="T60" fmla="*/ 921 w 1036"/>
                <a:gd name="T61" fmla="*/ 416 h 440"/>
                <a:gd name="T62" fmla="*/ 876 w 1036"/>
                <a:gd name="T63" fmla="*/ 425 h 440"/>
                <a:gd name="T64" fmla="*/ 847 w 1036"/>
                <a:gd name="T65" fmla="*/ 431 h 440"/>
                <a:gd name="T66" fmla="*/ 809 w 1036"/>
                <a:gd name="T67" fmla="*/ 440 h 440"/>
                <a:gd name="T68" fmla="*/ 764 w 1036"/>
                <a:gd name="T69" fmla="*/ 432 h 440"/>
                <a:gd name="T70" fmla="*/ 733 w 1036"/>
                <a:gd name="T71" fmla="*/ 432 h 440"/>
                <a:gd name="T72" fmla="*/ 688 w 1036"/>
                <a:gd name="T73" fmla="*/ 440 h 440"/>
                <a:gd name="T74" fmla="*/ 627 w 1036"/>
                <a:gd name="T75" fmla="*/ 440 h 440"/>
                <a:gd name="T76" fmla="*/ 604 w 1036"/>
                <a:gd name="T77" fmla="*/ 440 h 440"/>
                <a:gd name="T78" fmla="*/ 558 w 1036"/>
                <a:gd name="T79" fmla="*/ 432 h 440"/>
                <a:gd name="T80" fmla="*/ 528 w 1036"/>
                <a:gd name="T81" fmla="*/ 432 h 440"/>
                <a:gd name="T82" fmla="*/ 482 w 1036"/>
                <a:gd name="T83" fmla="*/ 440 h 440"/>
                <a:gd name="T84" fmla="*/ 421 w 1036"/>
                <a:gd name="T85" fmla="*/ 440 h 440"/>
                <a:gd name="T86" fmla="*/ 399 w 1036"/>
                <a:gd name="T87" fmla="*/ 440 h 440"/>
                <a:gd name="T88" fmla="*/ 353 w 1036"/>
                <a:gd name="T89" fmla="*/ 432 h 440"/>
                <a:gd name="T90" fmla="*/ 322 w 1036"/>
                <a:gd name="T91" fmla="*/ 432 h 440"/>
                <a:gd name="T92" fmla="*/ 277 w 1036"/>
                <a:gd name="T93" fmla="*/ 440 h 440"/>
                <a:gd name="T94" fmla="*/ 216 w 1036"/>
                <a:gd name="T95" fmla="*/ 440 h 440"/>
                <a:gd name="T96" fmla="*/ 193 w 1036"/>
                <a:gd name="T97" fmla="*/ 439 h 440"/>
                <a:gd name="T98" fmla="*/ 150 w 1036"/>
                <a:gd name="T99" fmla="*/ 422 h 440"/>
                <a:gd name="T100" fmla="*/ 122 w 1036"/>
                <a:gd name="T101" fmla="*/ 411 h 440"/>
                <a:gd name="T102" fmla="*/ 80 w 1036"/>
                <a:gd name="T103" fmla="*/ 393 h 440"/>
                <a:gd name="T104" fmla="*/ 38 w 1036"/>
                <a:gd name="T105" fmla="*/ 347 h 440"/>
                <a:gd name="T106" fmla="*/ 26 w 1036"/>
                <a:gd name="T107" fmla="*/ 327 h 440"/>
                <a:gd name="T108" fmla="*/ 16 w 1036"/>
                <a:gd name="T109" fmla="*/ 282 h 440"/>
                <a:gd name="T110" fmla="*/ 10 w 1036"/>
                <a:gd name="T111" fmla="*/ 253 h 440"/>
                <a:gd name="T112" fmla="*/ 0 w 1036"/>
                <a:gd name="T113" fmla="*/ 216 h 440"/>
                <a:gd name="T114" fmla="*/ 13 w 1036"/>
                <a:gd name="T115" fmla="*/ 171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36" h="440">
                  <a:moveTo>
                    <a:pt x="159" y="8"/>
                  </a:moveTo>
                  <a:cubicBezTo>
                    <a:pt x="156" y="9"/>
                    <a:pt x="152" y="10"/>
                    <a:pt x="149" y="11"/>
                  </a:cubicBezTo>
                  <a:cubicBezTo>
                    <a:pt x="151" y="18"/>
                    <a:pt x="151" y="18"/>
                    <a:pt x="151" y="18"/>
                  </a:cubicBezTo>
                  <a:cubicBezTo>
                    <a:pt x="154" y="17"/>
                    <a:pt x="158" y="16"/>
                    <a:pt x="161" y="15"/>
                  </a:cubicBezTo>
                  <a:cubicBezTo>
                    <a:pt x="159" y="8"/>
                    <a:pt x="159" y="8"/>
                    <a:pt x="159" y="8"/>
                  </a:cubicBezTo>
                  <a:close/>
                  <a:moveTo>
                    <a:pt x="182" y="3"/>
                  </a:moveTo>
                  <a:cubicBezTo>
                    <a:pt x="177" y="4"/>
                    <a:pt x="172" y="5"/>
                    <a:pt x="167" y="6"/>
                  </a:cubicBezTo>
                  <a:cubicBezTo>
                    <a:pt x="168" y="13"/>
                    <a:pt x="168" y="13"/>
                    <a:pt x="168" y="13"/>
                  </a:cubicBezTo>
                  <a:cubicBezTo>
                    <a:pt x="173" y="12"/>
                    <a:pt x="178" y="11"/>
                    <a:pt x="183" y="11"/>
                  </a:cubicBezTo>
                  <a:cubicBezTo>
                    <a:pt x="182" y="3"/>
                    <a:pt x="182" y="3"/>
                    <a:pt x="182" y="3"/>
                  </a:cubicBezTo>
                  <a:close/>
                  <a:moveTo>
                    <a:pt x="205" y="1"/>
                  </a:moveTo>
                  <a:cubicBezTo>
                    <a:pt x="200" y="1"/>
                    <a:pt x="195" y="1"/>
                    <a:pt x="189" y="2"/>
                  </a:cubicBezTo>
                  <a:cubicBezTo>
                    <a:pt x="190" y="10"/>
                    <a:pt x="190" y="10"/>
                    <a:pt x="190" y="10"/>
                  </a:cubicBezTo>
                  <a:cubicBezTo>
                    <a:pt x="195" y="9"/>
                    <a:pt x="200" y="9"/>
                    <a:pt x="205" y="8"/>
                  </a:cubicBezTo>
                  <a:lnTo>
                    <a:pt x="205" y="1"/>
                  </a:lnTo>
                  <a:close/>
                  <a:moveTo>
                    <a:pt x="228" y="0"/>
                  </a:moveTo>
                  <a:cubicBezTo>
                    <a:pt x="214" y="0"/>
                    <a:pt x="214" y="0"/>
                    <a:pt x="214" y="0"/>
                  </a:cubicBezTo>
                  <a:cubicBezTo>
                    <a:pt x="214" y="0"/>
                    <a:pt x="213" y="0"/>
                    <a:pt x="213" y="0"/>
                  </a:cubicBezTo>
                  <a:cubicBezTo>
                    <a:pt x="213" y="8"/>
                    <a:pt x="213" y="8"/>
                    <a:pt x="213" y="8"/>
                  </a:cubicBezTo>
                  <a:cubicBezTo>
                    <a:pt x="213" y="8"/>
                    <a:pt x="214" y="8"/>
                    <a:pt x="214" y="8"/>
                  </a:cubicBezTo>
                  <a:cubicBezTo>
                    <a:pt x="228" y="8"/>
                    <a:pt x="228" y="8"/>
                    <a:pt x="228" y="8"/>
                  </a:cubicBezTo>
                  <a:cubicBezTo>
                    <a:pt x="228" y="0"/>
                    <a:pt x="228" y="0"/>
                    <a:pt x="228" y="0"/>
                  </a:cubicBezTo>
                  <a:close/>
                  <a:moveTo>
                    <a:pt x="251" y="0"/>
                  </a:moveTo>
                  <a:cubicBezTo>
                    <a:pt x="235" y="0"/>
                    <a:pt x="235" y="0"/>
                    <a:pt x="235" y="0"/>
                  </a:cubicBezTo>
                  <a:cubicBezTo>
                    <a:pt x="235" y="8"/>
                    <a:pt x="235" y="8"/>
                    <a:pt x="235" y="8"/>
                  </a:cubicBezTo>
                  <a:cubicBezTo>
                    <a:pt x="251" y="8"/>
                    <a:pt x="251" y="8"/>
                    <a:pt x="251" y="8"/>
                  </a:cubicBezTo>
                  <a:lnTo>
                    <a:pt x="251" y="0"/>
                  </a:lnTo>
                  <a:close/>
                  <a:moveTo>
                    <a:pt x="274" y="0"/>
                  </a:moveTo>
                  <a:cubicBezTo>
                    <a:pt x="258" y="0"/>
                    <a:pt x="258" y="0"/>
                    <a:pt x="258" y="0"/>
                  </a:cubicBezTo>
                  <a:cubicBezTo>
                    <a:pt x="258" y="8"/>
                    <a:pt x="258" y="8"/>
                    <a:pt x="258" y="8"/>
                  </a:cubicBezTo>
                  <a:cubicBezTo>
                    <a:pt x="274" y="8"/>
                    <a:pt x="274" y="8"/>
                    <a:pt x="274" y="8"/>
                  </a:cubicBezTo>
                  <a:lnTo>
                    <a:pt x="274" y="0"/>
                  </a:lnTo>
                  <a:close/>
                  <a:moveTo>
                    <a:pt x="296" y="0"/>
                  </a:moveTo>
                  <a:cubicBezTo>
                    <a:pt x="281" y="0"/>
                    <a:pt x="281" y="0"/>
                    <a:pt x="281" y="0"/>
                  </a:cubicBezTo>
                  <a:cubicBezTo>
                    <a:pt x="281" y="8"/>
                    <a:pt x="281" y="8"/>
                    <a:pt x="281" y="8"/>
                  </a:cubicBezTo>
                  <a:cubicBezTo>
                    <a:pt x="296" y="8"/>
                    <a:pt x="296" y="8"/>
                    <a:pt x="296" y="8"/>
                  </a:cubicBezTo>
                  <a:lnTo>
                    <a:pt x="296" y="0"/>
                  </a:lnTo>
                  <a:close/>
                  <a:moveTo>
                    <a:pt x="319" y="0"/>
                  </a:moveTo>
                  <a:cubicBezTo>
                    <a:pt x="304" y="0"/>
                    <a:pt x="304" y="0"/>
                    <a:pt x="304" y="0"/>
                  </a:cubicBezTo>
                  <a:cubicBezTo>
                    <a:pt x="304" y="8"/>
                    <a:pt x="304" y="8"/>
                    <a:pt x="304" y="8"/>
                  </a:cubicBezTo>
                  <a:cubicBezTo>
                    <a:pt x="319" y="8"/>
                    <a:pt x="319" y="8"/>
                    <a:pt x="319" y="8"/>
                  </a:cubicBezTo>
                  <a:lnTo>
                    <a:pt x="319" y="0"/>
                  </a:lnTo>
                  <a:close/>
                  <a:moveTo>
                    <a:pt x="342" y="0"/>
                  </a:moveTo>
                  <a:cubicBezTo>
                    <a:pt x="327" y="0"/>
                    <a:pt x="327" y="0"/>
                    <a:pt x="327" y="0"/>
                  </a:cubicBezTo>
                  <a:cubicBezTo>
                    <a:pt x="327" y="8"/>
                    <a:pt x="327" y="8"/>
                    <a:pt x="327" y="8"/>
                  </a:cubicBezTo>
                  <a:cubicBezTo>
                    <a:pt x="342" y="8"/>
                    <a:pt x="342" y="8"/>
                    <a:pt x="342" y="8"/>
                  </a:cubicBezTo>
                  <a:lnTo>
                    <a:pt x="342" y="0"/>
                  </a:lnTo>
                  <a:close/>
                  <a:moveTo>
                    <a:pt x="365" y="0"/>
                  </a:moveTo>
                  <a:cubicBezTo>
                    <a:pt x="350" y="0"/>
                    <a:pt x="350" y="0"/>
                    <a:pt x="350" y="0"/>
                  </a:cubicBezTo>
                  <a:cubicBezTo>
                    <a:pt x="350" y="8"/>
                    <a:pt x="350" y="8"/>
                    <a:pt x="350" y="8"/>
                  </a:cubicBezTo>
                  <a:cubicBezTo>
                    <a:pt x="365" y="8"/>
                    <a:pt x="365" y="8"/>
                    <a:pt x="365" y="8"/>
                  </a:cubicBezTo>
                  <a:lnTo>
                    <a:pt x="365" y="0"/>
                  </a:lnTo>
                  <a:close/>
                  <a:moveTo>
                    <a:pt x="388" y="0"/>
                  </a:moveTo>
                  <a:cubicBezTo>
                    <a:pt x="372" y="0"/>
                    <a:pt x="372" y="0"/>
                    <a:pt x="372" y="0"/>
                  </a:cubicBezTo>
                  <a:cubicBezTo>
                    <a:pt x="372" y="8"/>
                    <a:pt x="372" y="8"/>
                    <a:pt x="372" y="8"/>
                  </a:cubicBezTo>
                  <a:cubicBezTo>
                    <a:pt x="388" y="8"/>
                    <a:pt x="388" y="8"/>
                    <a:pt x="388" y="8"/>
                  </a:cubicBezTo>
                  <a:lnTo>
                    <a:pt x="388" y="0"/>
                  </a:lnTo>
                  <a:close/>
                  <a:moveTo>
                    <a:pt x="410" y="0"/>
                  </a:moveTo>
                  <a:cubicBezTo>
                    <a:pt x="395" y="0"/>
                    <a:pt x="395" y="0"/>
                    <a:pt x="395" y="0"/>
                  </a:cubicBezTo>
                  <a:cubicBezTo>
                    <a:pt x="395" y="8"/>
                    <a:pt x="395" y="8"/>
                    <a:pt x="395" y="8"/>
                  </a:cubicBezTo>
                  <a:cubicBezTo>
                    <a:pt x="410" y="8"/>
                    <a:pt x="410" y="8"/>
                    <a:pt x="410" y="8"/>
                  </a:cubicBezTo>
                  <a:lnTo>
                    <a:pt x="410" y="0"/>
                  </a:lnTo>
                  <a:close/>
                  <a:moveTo>
                    <a:pt x="433" y="0"/>
                  </a:moveTo>
                  <a:cubicBezTo>
                    <a:pt x="418" y="0"/>
                    <a:pt x="418" y="0"/>
                    <a:pt x="418" y="0"/>
                  </a:cubicBezTo>
                  <a:cubicBezTo>
                    <a:pt x="418" y="8"/>
                    <a:pt x="418" y="8"/>
                    <a:pt x="418" y="8"/>
                  </a:cubicBezTo>
                  <a:cubicBezTo>
                    <a:pt x="433" y="8"/>
                    <a:pt x="433" y="8"/>
                    <a:pt x="433" y="8"/>
                  </a:cubicBezTo>
                  <a:lnTo>
                    <a:pt x="433" y="0"/>
                  </a:lnTo>
                  <a:close/>
                  <a:moveTo>
                    <a:pt x="456" y="0"/>
                  </a:moveTo>
                  <a:cubicBezTo>
                    <a:pt x="441" y="0"/>
                    <a:pt x="441" y="0"/>
                    <a:pt x="441" y="0"/>
                  </a:cubicBezTo>
                  <a:cubicBezTo>
                    <a:pt x="441" y="8"/>
                    <a:pt x="441" y="8"/>
                    <a:pt x="441" y="8"/>
                  </a:cubicBezTo>
                  <a:cubicBezTo>
                    <a:pt x="456" y="8"/>
                    <a:pt x="456" y="8"/>
                    <a:pt x="456" y="8"/>
                  </a:cubicBezTo>
                  <a:lnTo>
                    <a:pt x="456" y="0"/>
                  </a:lnTo>
                  <a:close/>
                  <a:moveTo>
                    <a:pt x="479" y="0"/>
                  </a:moveTo>
                  <a:cubicBezTo>
                    <a:pt x="464" y="0"/>
                    <a:pt x="464" y="0"/>
                    <a:pt x="464" y="0"/>
                  </a:cubicBezTo>
                  <a:cubicBezTo>
                    <a:pt x="464" y="8"/>
                    <a:pt x="464" y="8"/>
                    <a:pt x="464" y="8"/>
                  </a:cubicBezTo>
                  <a:cubicBezTo>
                    <a:pt x="479" y="8"/>
                    <a:pt x="479" y="8"/>
                    <a:pt x="479" y="8"/>
                  </a:cubicBezTo>
                  <a:lnTo>
                    <a:pt x="479" y="0"/>
                  </a:lnTo>
                  <a:close/>
                  <a:moveTo>
                    <a:pt x="502" y="0"/>
                  </a:moveTo>
                  <a:cubicBezTo>
                    <a:pt x="487" y="0"/>
                    <a:pt x="487" y="0"/>
                    <a:pt x="487" y="0"/>
                  </a:cubicBezTo>
                  <a:cubicBezTo>
                    <a:pt x="487" y="8"/>
                    <a:pt x="487" y="8"/>
                    <a:pt x="487" y="8"/>
                  </a:cubicBezTo>
                  <a:cubicBezTo>
                    <a:pt x="502" y="8"/>
                    <a:pt x="502" y="8"/>
                    <a:pt x="502" y="8"/>
                  </a:cubicBezTo>
                  <a:lnTo>
                    <a:pt x="502" y="0"/>
                  </a:lnTo>
                  <a:close/>
                  <a:moveTo>
                    <a:pt x="525" y="0"/>
                  </a:moveTo>
                  <a:cubicBezTo>
                    <a:pt x="509" y="0"/>
                    <a:pt x="509" y="0"/>
                    <a:pt x="509" y="0"/>
                  </a:cubicBezTo>
                  <a:cubicBezTo>
                    <a:pt x="509" y="8"/>
                    <a:pt x="509" y="8"/>
                    <a:pt x="509" y="8"/>
                  </a:cubicBezTo>
                  <a:cubicBezTo>
                    <a:pt x="525" y="8"/>
                    <a:pt x="525" y="8"/>
                    <a:pt x="525" y="8"/>
                  </a:cubicBezTo>
                  <a:lnTo>
                    <a:pt x="525" y="0"/>
                  </a:lnTo>
                  <a:close/>
                  <a:moveTo>
                    <a:pt x="547" y="0"/>
                  </a:moveTo>
                  <a:cubicBezTo>
                    <a:pt x="532" y="0"/>
                    <a:pt x="532" y="0"/>
                    <a:pt x="532" y="0"/>
                  </a:cubicBezTo>
                  <a:cubicBezTo>
                    <a:pt x="532" y="8"/>
                    <a:pt x="532" y="8"/>
                    <a:pt x="532" y="8"/>
                  </a:cubicBezTo>
                  <a:cubicBezTo>
                    <a:pt x="547" y="8"/>
                    <a:pt x="547" y="8"/>
                    <a:pt x="547" y="8"/>
                  </a:cubicBezTo>
                  <a:lnTo>
                    <a:pt x="547" y="0"/>
                  </a:lnTo>
                  <a:close/>
                  <a:moveTo>
                    <a:pt x="570" y="0"/>
                  </a:moveTo>
                  <a:cubicBezTo>
                    <a:pt x="555" y="0"/>
                    <a:pt x="555" y="0"/>
                    <a:pt x="555" y="0"/>
                  </a:cubicBezTo>
                  <a:cubicBezTo>
                    <a:pt x="555" y="8"/>
                    <a:pt x="555" y="8"/>
                    <a:pt x="555" y="8"/>
                  </a:cubicBezTo>
                  <a:cubicBezTo>
                    <a:pt x="570" y="8"/>
                    <a:pt x="570" y="8"/>
                    <a:pt x="570" y="8"/>
                  </a:cubicBezTo>
                  <a:lnTo>
                    <a:pt x="570" y="0"/>
                  </a:lnTo>
                  <a:close/>
                  <a:moveTo>
                    <a:pt x="593" y="0"/>
                  </a:moveTo>
                  <a:cubicBezTo>
                    <a:pt x="578" y="0"/>
                    <a:pt x="578" y="0"/>
                    <a:pt x="578" y="0"/>
                  </a:cubicBezTo>
                  <a:cubicBezTo>
                    <a:pt x="578" y="8"/>
                    <a:pt x="578" y="8"/>
                    <a:pt x="578" y="8"/>
                  </a:cubicBezTo>
                  <a:cubicBezTo>
                    <a:pt x="593" y="8"/>
                    <a:pt x="593" y="8"/>
                    <a:pt x="593" y="8"/>
                  </a:cubicBezTo>
                  <a:lnTo>
                    <a:pt x="593" y="0"/>
                  </a:lnTo>
                  <a:close/>
                  <a:moveTo>
                    <a:pt x="616" y="0"/>
                  </a:moveTo>
                  <a:cubicBezTo>
                    <a:pt x="601" y="0"/>
                    <a:pt x="601" y="0"/>
                    <a:pt x="601" y="0"/>
                  </a:cubicBezTo>
                  <a:cubicBezTo>
                    <a:pt x="601" y="8"/>
                    <a:pt x="601" y="8"/>
                    <a:pt x="601" y="8"/>
                  </a:cubicBezTo>
                  <a:cubicBezTo>
                    <a:pt x="616" y="8"/>
                    <a:pt x="616" y="8"/>
                    <a:pt x="616" y="8"/>
                  </a:cubicBezTo>
                  <a:lnTo>
                    <a:pt x="616" y="0"/>
                  </a:lnTo>
                  <a:close/>
                  <a:moveTo>
                    <a:pt x="639" y="0"/>
                  </a:moveTo>
                  <a:cubicBezTo>
                    <a:pt x="624" y="0"/>
                    <a:pt x="624" y="0"/>
                    <a:pt x="624" y="0"/>
                  </a:cubicBezTo>
                  <a:cubicBezTo>
                    <a:pt x="624" y="8"/>
                    <a:pt x="624" y="8"/>
                    <a:pt x="624" y="8"/>
                  </a:cubicBezTo>
                  <a:cubicBezTo>
                    <a:pt x="639" y="8"/>
                    <a:pt x="639" y="8"/>
                    <a:pt x="639" y="8"/>
                  </a:cubicBezTo>
                  <a:lnTo>
                    <a:pt x="639" y="0"/>
                  </a:lnTo>
                  <a:close/>
                  <a:moveTo>
                    <a:pt x="662" y="0"/>
                  </a:moveTo>
                  <a:cubicBezTo>
                    <a:pt x="646" y="0"/>
                    <a:pt x="646" y="0"/>
                    <a:pt x="646" y="0"/>
                  </a:cubicBezTo>
                  <a:cubicBezTo>
                    <a:pt x="646" y="8"/>
                    <a:pt x="646" y="8"/>
                    <a:pt x="646" y="8"/>
                  </a:cubicBezTo>
                  <a:cubicBezTo>
                    <a:pt x="662" y="8"/>
                    <a:pt x="662" y="8"/>
                    <a:pt x="662" y="8"/>
                  </a:cubicBezTo>
                  <a:lnTo>
                    <a:pt x="662" y="0"/>
                  </a:lnTo>
                  <a:close/>
                  <a:moveTo>
                    <a:pt x="684" y="0"/>
                  </a:moveTo>
                  <a:cubicBezTo>
                    <a:pt x="669" y="0"/>
                    <a:pt x="669" y="0"/>
                    <a:pt x="669" y="0"/>
                  </a:cubicBezTo>
                  <a:cubicBezTo>
                    <a:pt x="669" y="8"/>
                    <a:pt x="669" y="8"/>
                    <a:pt x="669" y="8"/>
                  </a:cubicBezTo>
                  <a:cubicBezTo>
                    <a:pt x="684" y="8"/>
                    <a:pt x="684" y="8"/>
                    <a:pt x="684" y="8"/>
                  </a:cubicBezTo>
                  <a:lnTo>
                    <a:pt x="684" y="0"/>
                  </a:lnTo>
                  <a:close/>
                  <a:moveTo>
                    <a:pt x="707" y="0"/>
                  </a:moveTo>
                  <a:cubicBezTo>
                    <a:pt x="692" y="0"/>
                    <a:pt x="692" y="0"/>
                    <a:pt x="692" y="0"/>
                  </a:cubicBezTo>
                  <a:cubicBezTo>
                    <a:pt x="692" y="8"/>
                    <a:pt x="692" y="8"/>
                    <a:pt x="692" y="8"/>
                  </a:cubicBezTo>
                  <a:cubicBezTo>
                    <a:pt x="707" y="8"/>
                    <a:pt x="707" y="8"/>
                    <a:pt x="707" y="8"/>
                  </a:cubicBezTo>
                  <a:lnTo>
                    <a:pt x="707" y="0"/>
                  </a:lnTo>
                  <a:close/>
                  <a:moveTo>
                    <a:pt x="730" y="0"/>
                  </a:moveTo>
                  <a:cubicBezTo>
                    <a:pt x="715" y="0"/>
                    <a:pt x="715" y="0"/>
                    <a:pt x="715" y="0"/>
                  </a:cubicBezTo>
                  <a:cubicBezTo>
                    <a:pt x="715" y="8"/>
                    <a:pt x="715" y="8"/>
                    <a:pt x="715" y="8"/>
                  </a:cubicBezTo>
                  <a:cubicBezTo>
                    <a:pt x="730" y="8"/>
                    <a:pt x="730" y="8"/>
                    <a:pt x="730" y="8"/>
                  </a:cubicBezTo>
                  <a:lnTo>
                    <a:pt x="730" y="0"/>
                  </a:lnTo>
                  <a:close/>
                  <a:moveTo>
                    <a:pt x="753" y="0"/>
                  </a:moveTo>
                  <a:cubicBezTo>
                    <a:pt x="738" y="0"/>
                    <a:pt x="738" y="0"/>
                    <a:pt x="738" y="0"/>
                  </a:cubicBezTo>
                  <a:cubicBezTo>
                    <a:pt x="738" y="8"/>
                    <a:pt x="738" y="8"/>
                    <a:pt x="738" y="8"/>
                  </a:cubicBezTo>
                  <a:cubicBezTo>
                    <a:pt x="753" y="8"/>
                    <a:pt x="753" y="8"/>
                    <a:pt x="753" y="8"/>
                  </a:cubicBezTo>
                  <a:lnTo>
                    <a:pt x="753" y="0"/>
                  </a:lnTo>
                  <a:close/>
                  <a:moveTo>
                    <a:pt x="776" y="0"/>
                  </a:moveTo>
                  <a:cubicBezTo>
                    <a:pt x="760" y="0"/>
                    <a:pt x="760" y="0"/>
                    <a:pt x="760" y="0"/>
                  </a:cubicBezTo>
                  <a:cubicBezTo>
                    <a:pt x="760" y="8"/>
                    <a:pt x="760" y="8"/>
                    <a:pt x="760" y="8"/>
                  </a:cubicBezTo>
                  <a:cubicBezTo>
                    <a:pt x="776" y="8"/>
                    <a:pt x="776" y="8"/>
                    <a:pt x="776" y="8"/>
                  </a:cubicBezTo>
                  <a:lnTo>
                    <a:pt x="776" y="0"/>
                  </a:lnTo>
                  <a:close/>
                  <a:moveTo>
                    <a:pt x="799" y="0"/>
                  </a:moveTo>
                  <a:cubicBezTo>
                    <a:pt x="783" y="0"/>
                    <a:pt x="783" y="0"/>
                    <a:pt x="783" y="0"/>
                  </a:cubicBezTo>
                  <a:cubicBezTo>
                    <a:pt x="783" y="8"/>
                    <a:pt x="783" y="8"/>
                    <a:pt x="783" y="8"/>
                  </a:cubicBezTo>
                  <a:cubicBezTo>
                    <a:pt x="799" y="8"/>
                    <a:pt x="799" y="8"/>
                    <a:pt x="799" y="8"/>
                  </a:cubicBezTo>
                  <a:lnTo>
                    <a:pt x="799" y="0"/>
                  </a:lnTo>
                  <a:close/>
                  <a:moveTo>
                    <a:pt x="821" y="0"/>
                  </a:moveTo>
                  <a:cubicBezTo>
                    <a:pt x="806" y="0"/>
                    <a:pt x="806" y="0"/>
                    <a:pt x="806" y="0"/>
                  </a:cubicBezTo>
                  <a:cubicBezTo>
                    <a:pt x="806" y="8"/>
                    <a:pt x="806" y="8"/>
                    <a:pt x="806" y="8"/>
                  </a:cubicBezTo>
                  <a:cubicBezTo>
                    <a:pt x="821" y="8"/>
                    <a:pt x="821" y="8"/>
                    <a:pt x="821" y="8"/>
                  </a:cubicBezTo>
                  <a:lnTo>
                    <a:pt x="821" y="0"/>
                  </a:lnTo>
                  <a:close/>
                  <a:moveTo>
                    <a:pt x="845" y="2"/>
                  </a:moveTo>
                  <a:cubicBezTo>
                    <a:pt x="839" y="1"/>
                    <a:pt x="834" y="1"/>
                    <a:pt x="829" y="1"/>
                  </a:cubicBezTo>
                  <a:cubicBezTo>
                    <a:pt x="829" y="8"/>
                    <a:pt x="829" y="8"/>
                    <a:pt x="829" y="8"/>
                  </a:cubicBezTo>
                  <a:cubicBezTo>
                    <a:pt x="834" y="9"/>
                    <a:pt x="839" y="9"/>
                    <a:pt x="844" y="9"/>
                  </a:cubicBezTo>
                  <a:cubicBezTo>
                    <a:pt x="845" y="2"/>
                    <a:pt x="845" y="2"/>
                    <a:pt x="845" y="2"/>
                  </a:cubicBezTo>
                  <a:close/>
                  <a:moveTo>
                    <a:pt x="867" y="5"/>
                  </a:moveTo>
                  <a:cubicBezTo>
                    <a:pt x="862" y="4"/>
                    <a:pt x="857" y="3"/>
                    <a:pt x="852" y="3"/>
                  </a:cubicBezTo>
                  <a:cubicBezTo>
                    <a:pt x="851" y="10"/>
                    <a:pt x="851" y="10"/>
                    <a:pt x="851" y="10"/>
                  </a:cubicBezTo>
                  <a:cubicBezTo>
                    <a:pt x="856" y="11"/>
                    <a:pt x="861" y="12"/>
                    <a:pt x="866" y="13"/>
                  </a:cubicBezTo>
                  <a:cubicBezTo>
                    <a:pt x="867" y="5"/>
                    <a:pt x="867" y="5"/>
                    <a:pt x="867" y="5"/>
                  </a:cubicBezTo>
                  <a:close/>
                  <a:moveTo>
                    <a:pt x="890" y="12"/>
                  </a:moveTo>
                  <a:cubicBezTo>
                    <a:pt x="885" y="10"/>
                    <a:pt x="880" y="8"/>
                    <a:pt x="875" y="7"/>
                  </a:cubicBezTo>
                  <a:cubicBezTo>
                    <a:pt x="873" y="15"/>
                    <a:pt x="873" y="15"/>
                    <a:pt x="873" y="15"/>
                  </a:cubicBezTo>
                  <a:cubicBezTo>
                    <a:pt x="878" y="16"/>
                    <a:pt x="883" y="17"/>
                    <a:pt x="887" y="19"/>
                  </a:cubicBezTo>
                  <a:cubicBezTo>
                    <a:pt x="890" y="12"/>
                    <a:pt x="890" y="12"/>
                    <a:pt x="890" y="12"/>
                  </a:cubicBezTo>
                  <a:close/>
                  <a:moveTo>
                    <a:pt x="911" y="20"/>
                  </a:moveTo>
                  <a:cubicBezTo>
                    <a:pt x="907" y="18"/>
                    <a:pt x="902" y="16"/>
                    <a:pt x="897" y="14"/>
                  </a:cubicBezTo>
                  <a:cubicBezTo>
                    <a:pt x="894" y="21"/>
                    <a:pt x="894" y="21"/>
                    <a:pt x="894" y="21"/>
                  </a:cubicBezTo>
                  <a:cubicBezTo>
                    <a:pt x="899" y="23"/>
                    <a:pt x="904" y="25"/>
                    <a:pt x="908" y="27"/>
                  </a:cubicBezTo>
                  <a:lnTo>
                    <a:pt x="911" y="20"/>
                  </a:lnTo>
                  <a:close/>
                  <a:moveTo>
                    <a:pt x="932" y="31"/>
                  </a:moveTo>
                  <a:cubicBezTo>
                    <a:pt x="927" y="28"/>
                    <a:pt x="923" y="26"/>
                    <a:pt x="918" y="24"/>
                  </a:cubicBezTo>
                  <a:cubicBezTo>
                    <a:pt x="915" y="30"/>
                    <a:pt x="915" y="30"/>
                    <a:pt x="915" y="30"/>
                  </a:cubicBezTo>
                  <a:cubicBezTo>
                    <a:pt x="919" y="33"/>
                    <a:pt x="924" y="35"/>
                    <a:pt x="928" y="38"/>
                  </a:cubicBezTo>
                  <a:cubicBezTo>
                    <a:pt x="932" y="31"/>
                    <a:pt x="932" y="31"/>
                    <a:pt x="932" y="31"/>
                  </a:cubicBezTo>
                  <a:close/>
                  <a:moveTo>
                    <a:pt x="951" y="44"/>
                  </a:moveTo>
                  <a:cubicBezTo>
                    <a:pt x="947" y="41"/>
                    <a:pt x="943" y="38"/>
                    <a:pt x="938" y="35"/>
                  </a:cubicBezTo>
                  <a:cubicBezTo>
                    <a:pt x="934" y="42"/>
                    <a:pt x="934" y="42"/>
                    <a:pt x="934" y="42"/>
                  </a:cubicBezTo>
                  <a:cubicBezTo>
                    <a:pt x="938" y="44"/>
                    <a:pt x="942" y="47"/>
                    <a:pt x="946" y="50"/>
                  </a:cubicBezTo>
                  <a:cubicBezTo>
                    <a:pt x="951" y="44"/>
                    <a:pt x="951" y="44"/>
                    <a:pt x="951" y="44"/>
                  </a:cubicBezTo>
                  <a:close/>
                  <a:moveTo>
                    <a:pt x="969" y="59"/>
                  </a:moveTo>
                  <a:cubicBezTo>
                    <a:pt x="965" y="56"/>
                    <a:pt x="961" y="52"/>
                    <a:pt x="957" y="49"/>
                  </a:cubicBezTo>
                  <a:cubicBezTo>
                    <a:pt x="952" y="55"/>
                    <a:pt x="952" y="55"/>
                    <a:pt x="952" y="55"/>
                  </a:cubicBezTo>
                  <a:cubicBezTo>
                    <a:pt x="956" y="58"/>
                    <a:pt x="960" y="61"/>
                    <a:pt x="963" y="65"/>
                  </a:cubicBezTo>
                  <a:lnTo>
                    <a:pt x="969" y="59"/>
                  </a:lnTo>
                  <a:close/>
                  <a:moveTo>
                    <a:pt x="985" y="76"/>
                  </a:moveTo>
                  <a:cubicBezTo>
                    <a:pt x="981" y="72"/>
                    <a:pt x="978" y="68"/>
                    <a:pt x="974" y="65"/>
                  </a:cubicBezTo>
                  <a:cubicBezTo>
                    <a:pt x="969" y="70"/>
                    <a:pt x="969" y="70"/>
                    <a:pt x="969" y="70"/>
                  </a:cubicBezTo>
                  <a:cubicBezTo>
                    <a:pt x="972" y="74"/>
                    <a:pt x="976" y="77"/>
                    <a:pt x="979" y="81"/>
                  </a:cubicBezTo>
                  <a:cubicBezTo>
                    <a:pt x="985" y="76"/>
                    <a:pt x="985" y="76"/>
                    <a:pt x="985" y="76"/>
                  </a:cubicBezTo>
                  <a:close/>
                  <a:moveTo>
                    <a:pt x="999" y="94"/>
                  </a:moveTo>
                  <a:cubicBezTo>
                    <a:pt x="996" y="90"/>
                    <a:pt x="993" y="86"/>
                    <a:pt x="990" y="82"/>
                  </a:cubicBezTo>
                  <a:cubicBezTo>
                    <a:pt x="984" y="87"/>
                    <a:pt x="984" y="87"/>
                    <a:pt x="984" y="87"/>
                  </a:cubicBezTo>
                  <a:cubicBezTo>
                    <a:pt x="987" y="91"/>
                    <a:pt x="990" y="95"/>
                    <a:pt x="992" y="99"/>
                  </a:cubicBezTo>
                  <a:lnTo>
                    <a:pt x="999" y="94"/>
                  </a:lnTo>
                  <a:close/>
                  <a:moveTo>
                    <a:pt x="1011" y="114"/>
                  </a:moveTo>
                  <a:cubicBezTo>
                    <a:pt x="1008" y="110"/>
                    <a:pt x="1006" y="105"/>
                    <a:pt x="1003" y="101"/>
                  </a:cubicBezTo>
                  <a:cubicBezTo>
                    <a:pt x="997" y="105"/>
                    <a:pt x="997" y="105"/>
                    <a:pt x="997" y="105"/>
                  </a:cubicBezTo>
                  <a:cubicBezTo>
                    <a:pt x="999" y="109"/>
                    <a:pt x="1002" y="114"/>
                    <a:pt x="1004" y="118"/>
                  </a:cubicBezTo>
                  <a:cubicBezTo>
                    <a:pt x="1011" y="114"/>
                    <a:pt x="1011" y="114"/>
                    <a:pt x="1011" y="114"/>
                  </a:cubicBezTo>
                  <a:close/>
                  <a:moveTo>
                    <a:pt x="1021" y="135"/>
                  </a:moveTo>
                  <a:cubicBezTo>
                    <a:pt x="1019" y="131"/>
                    <a:pt x="1017" y="126"/>
                    <a:pt x="1014" y="121"/>
                  </a:cubicBezTo>
                  <a:cubicBezTo>
                    <a:pt x="1007" y="125"/>
                    <a:pt x="1007" y="125"/>
                    <a:pt x="1007" y="125"/>
                  </a:cubicBezTo>
                  <a:cubicBezTo>
                    <a:pt x="1010" y="129"/>
                    <a:pt x="1012" y="134"/>
                    <a:pt x="1014" y="138"/>
                  </a:cubicBezTo>
                  <a:cubicBezTo>
                    <a:pt x="1021" y="135"/>
                    <a:pt x="1021" y="135"/>
                    <a:pt x="1021" y="135"/>
                  </a:cubicBezTo>
                  <a:close/>
                  <a:moveTo>
                    <a:pt x="1028" y="158"/>
                  </a:moveTo>
                  <a:cubicBezTo>
                    <a:pt x="1027" y="153"/>
                    <a:pt x="1025" y="148"/>
                    <a:pt x="1023" y="143"/>
                  </a:cubicBezTo>
                  <a:cubicBezTo>
                    <a:pt x="1016" y="145"/>
                    <a:pt x="1016" y="145"/>
                    <a:pt x="1016" y="145"/>
                  </a:cubicBezTo>
                  <a:cubicBezTo>
                    <a:pt x="1018" y="150"/>
                    <a:pt x="1019" y="155"/>
                    <a:pt x="1021" y="160"/>
                  </a:cubicBezTo>
                  <a:lnTo>
                    <a:pt x="1028" y="158"/>
                  </a:lnTo>
                  <a:close/>
                  <a:moveTo>
                    <a:pt x="1033" y="180"/>
                  </a:moveTo>
                  <a:cubicBezTo>
                    <a:pt x="1032" y="175"/>
                    <a:pt x="1031" y="170"/>
                    <a:pt x="1030" y="165"/>
                  </a:cubicBezTo>
                  <a:cubicBezTo>
                    <a:pt x="1023" y="167"/>
                    <a:pt x="1023" y="167"/>
                    <a:pt x="1023" y="167"/>
                  </a:cubicBezTo>
                  <a:cubicBezTo>
                    <a:pt x="1024" y="172"/>
                    <a:pt x="1025" y="177"/>
                    <a:pt x="1025" y="181"/>
                  </a:cubicBezTo>
                  <a:cubicBezTo>
                    <a:pt x="1033" y="180"/>
                    <a:pt x="1033" y="180"/>
                    <a:pt x="1033" y="180"/>
                  </a:cubicBezTo>
                  <a:close/>
                  <a:moveTo>
                    <a:pt x="1036" y="203"/>
                  </a:moveTo>
                  <a:cubicBezTo>
                    <a:pt x="1035" y="198"/>
                    <a:pt x="1035" y="193"/>
                    <a:pt x="1034" y="188"/>
                  </a:cubicBezTo>
                  <a:cubicBezTo>
                    <a:pt x="1027" y="189"/>
                    <a:pt x="1027" y="189"/>
                    <a:pt x="1027" y="189"/>
                  </a:cubicBezTo>
                  <a:cubicBezTo>
                    <a:pt x="1027" y="194"/>
                    <a:pt x="1028" y="199"/>
                    <a:pt x="1028" y="204"/>
                  </a:cubicBezTo>
                  <a:cubicBezTo>
                    <a:pt x="1036" y="203"/>
                    <a:pt x="1036" y="203"/>
                    <a:pt x="1036" y="203"/>
                  </a:cubicBezTo>
                  <a:close/>
                  <a:moveTo>
                    <a:pt x="1036" y="226"/>
                  </a:moveTo>
                  <a:cubicBezTo>
                    <a:pt x="1036" y="214"/>
                    <a:pt x="1036" y="214"/>
                    <a:pt x="1036" y="214"/>
                  </a:cubicBezTo>
                  <a:cubicBezTo>
                    <a:pt x="1036" y="213"/>
                    <a:pt x="1036" y="212"/>
                    <a:pt x="1036" y="211"/>
                  </a:cubicBezTo>
                  <a:cubicBezTo>
                    <a:pt x="1028" y="211"/>
                    <a:pt x="1028" y="211"/>
                    <a:pt x="1028" y="211"/>
                  </a:cubicBezTo>
                  <a:cubicBezTo>
                    <a:pt x="1028" y="212"/>
                    <a:pt x="1028" y="213"/>
                    <a:pt x="1028" y="214"/>
                  </a:cubicBezTo>
                  <a:cubicBezTo>
                    <a:pt x="1028" y="226"/>
                    <a:pt x="1028" y="226"/>
                    <a:pt x="1028" y="226"/>
                  </a:cubicBezTo>
                  <a:cubicBezTo>
                    <a:pt x="1036" y="226"/>
                    <a:pt x="1036" y="226"/>
                    <a:pt x="1036" y="226"/>
                  </a:cubicBezTo>
                  <a:close/>
                  <a:moveTo>
                    <a:pt x="1035" y="250"/>
                  </a:moveTo>
                  <a:cubicBezTo>
                    <a:pt x="1035" y="244"/>
                    <a:pt x="1036" y="239"/>
                    <a:pt x="1036" y="234"/>
                  </a:cubicBezTo>
                  <a:cubicBezTo>
                    <a:pt x="1028" y="234"/>
                    <a:pt x="1028" y="234"/>
                    <a:pt x="1028" y="234"/>
                  </a:cubicBezTo>
                  <a:cubicBezTo>
                    <a:pt x="1028" y="239"/>
                    <a:pt x="1027" y="244"/>
                    <a:pt x="1027" y="249"/>
                  </a:cubicBezTo>
                  <a:lnTo>
                    <a:pt x="1035" y="250"/>
                  </a:lnTo>
                  <a:close/>
                  <a:moveTo>
                    <a:pt x="1031" y="272"/>
                  </a:moveTo>
                  <a:cubicBezTo>
                    <a:pt x="1032" y="267"/>
                    <a:pt x="1033" y="262"/>
                    <a:pt x="1034" y="257"/>
                  </a:cubicBezTo>
                  <a:cubicBezTo>
                    <a:pt x="1026" y="256"/>
                    <a:pt x="1026" y="256"/>
                    <a:pt x="1026" y="256"/>
                  </a:cubicBezTo>
                  <a:cubicBezTo>
                    <a:pt x="1025" y="261"/>
                    <a:pt x="1024" y="266"/>
                    <a:pt x="1023" y="271"/>
                  </a:cubicBezTo>
                  <a:cubicBezTo>
                    <a:pt x="1031" y="272"/>
                    <a:pt x="1031" y="272"/>
                    <a:pt x="1031" y="272"/>
                  </a:cubicBezTo>
                  <a:close/>
                  <a:moveTo>
                    <a:pt x="1025" y="295"/>
                  </a:moveTo>
                  <a:cubicBezTo>
                    <a:pt x="1026" y="290"/>
                    <a:pt x="1028" y="285"/>
                    <a:pt x="1029" y="280"/>
                  </a:cubicBezTo>
                  <a:cubicBezTo>
                    <a:pt x="1022" y="278"/>
                    <a:pt x="1022" y="278"/>
                    <a:pt x="1022" y="278"/>
                  </a:cubicBezTo>
                  <a:cubicBezTo>
                    <a:pt x="1020" y="283"/>
                    <a:pt x="1019" y="288"/>
                    <a:pt x="1017" y="292"/>
                  </a:cubicBezTo>
                  <a:cubicBezTo>
                    <a:pt x="1025" y="295"/>
                    <a:pt x="1025" y="295"/>
                    <a:pt x="1025" y="295"/>
                  </a:cubicBezTo>
                  <a:close/>
                  <a:moveTo>
                    <a:pt x="1016" y="316"/>
                  </a:moveTo>
                  <a:cubicBezTo>
                    <a:pt x="1018" y="312"/>
                    <a:pt x="1020" y="307"/>
                    <a:pt x="1022" y="302"/>
                  </a:cubicBezTo>
                  <a:cubicBezTo>
                    <a:pt x="1015" y="299"/>
                    <a:pt x="1015" y="299"/>
                    <a:pt x="1015" y="299"/>
                  </a:cubicBezTo>
                  <a:cubicBezTo>
                    <a:pt x="1013" y="304"/>
                    <a:pt x="1011" y="309"/>
                    <a:pt x="1009" y="313"/>
                  </a:cubicBezTo>
                  <a:cubicBezTo>
                    <a:pt x="1016" y="316"/>
                    <a:pt x="1016" y="316"/>
                    <a:pt x="1016" y="316"/>
                  </a:cubicBezTo>
                  <a:close/>
                  <a:moveTo>
                    <a:pt x="1005" y="337"/>
                  </a:moveTo>
                  <a:cubicBezTo>
                    <a:pt x="1008" y="332"/>
                    <a:pt x="1010" y="328"/>
                    <a:pt x="1013" y="323"/>
                  </a:cubicBezTo>
                  <a:cubicBezTo>
                    <a:pt x="1006" y="320"/>
                    <a:pt x="1006" y="320"/>
                    <a:pt x="1006" y="320"/>
                  </a:cubicBezTo>
                  <a:cubicBezTo>
                    <a:pt x="1003" y="324"/>
                    <a:pt x="1001" y="329"/>
                    <a:pt x="998" y="333"/>
                  </a:cubicBezTo>
                  <a:lnTo>
                    <a:pt x="1005" y="337"/>
                  </a:lnTo>
                  <a:close/>
                  <a:moveTo>
                    <a:pt x="992" y="356"/>
                  </a:moveTo>
                  <a:cubicBezTo>
                    <a:pt x="995" y="352"/>
                    <a:pt x="998" y="348"/>
                    <a:pt x="1001" y="343"/>
                  </a:cubicBezTo>
                  <a:cubicBezTo>
                    <a:pt x="994" y="339"/>
                    <a:pt x="994" y="339"/>
                    <a:pt x="994" y="339"/>
                  </a:cubicBezTo>
                  <a:cubicBezTo>
                    <a:pt x="992" y="343"/>
                    <a:pt x="989" y="347"/>
                    <a:pt x="986" y="351"/>
                  </a:cubicBezTo>
                  <a:lnTo>
                    <a:pt x="992" y="356"/>
                  </a:lnTo>
                  <a:close/>
                  <a:moveTo>
                    <a:pt x="977" y="374"/>
                  </a:moveTo>
                  <a:cubicBezTo>
                    <a:pt x="980" y="370"/>
                    <a:pt x="984" y="366"/>
                    <a:pt x="987" y="362"/>
                  </a:cubicBezTo>
                  <a:cubicBezTo>
                    <a:pt x="981" y="357"/>
                    <a:pt x="981" y="357"/>
                    <a:pt x="981" y="357"/>
                  </a:cubicBezTo>
                  <a:cubicBezTo>
                    <a:pt x="978" y="361"/>
                    <a:pt x="975" y="365"/>
                    <a:pt x="971" y="368"/>
                  </a:cubicBezTo>
                  <a:cubicBezTo>
                    <a:pt x="977" y="374"/>
                    <a:pt x="977" y="374"/>
                    <a:pt x="977" y="374"/>
                  </a:cubicBezTo>
                  <a:close/>
                  <a:moveTo>
                    <a:pt x="960" y="390"/>
                  </a:moveTo>
                  <a:cubicBezTo>
                    <a:pt x="964" y="386"/>
                    <a:pt x="968" y="383"/>
                    <a:pt x="971" y="379"/>
                  </a:cubicBezTo>
                  <a:cubicBezTo>
                    <a:pt x="966" y="374"/>
                    <a:pt x="966" y="374"/>
                    <a:pt x="966" y="374"/>
                  </a:cubicBezTo>
                  <a:cubicBezTo>
                    <a:pt x="962" y="377"/>
                    <a:pt x="959" y="380"/>
                    <a:pt x="955" y="384"/>
                  </a:cubicBezTo>
                  <a:cubicBezTo>
                    <a:pt x="960" y="390"/>
                    <a:pt x="960" y="390"/>
                    <a:pt x="960" y="390"/>
                  </a:cubicBezTo>
                  <a:close/>
                  <a:moveTo>
                    <a:pt x="941" y="404"/>
                  </a:moveTo>
                  <a:cubicBezTo>
                    <a:pt x="946" y="401"/>
                    <a:pt x="950" y="398"/>
                    <a:pt x="954" y="394"/>
                  </a:cubicBezTo>
                  <a:cubicBezTo>
                    <a:pt x="949" y="388"/>
                    <a:pt x="949" y="388"/>
                    <a:pt x="949" y="388"/>
                  </a:cubicBezTo>
                  <a:cubicBezTo>
                    <a:pt x="945" y="391"/>
                    <a:pt x="941" y="394"/>
                    <a:pt x="937" y="397"/>
                  </a:cubicBezTo>
                  <a:cubicBezTo>
                    <a:pt x="941" y="404"/>
                    <a:pt x="941" y="404"/>
                    <a:pt x="941" y="404"/>
                  </a:cubicBezTo>
                  <a:close/>
                  <a:moveTo>
                    <a:pt x="921" y="416"/>
                  </a:moveTo>
                  <a:cubicBezTo>
                    <a:pt x="926" y="413"/>
                    <a:pt x="930" y="411"/>
                    <a:pt x="935" y="408"/>
                  </a:cubicBezTo>
                  <a:cubicBezTo>
                    <a:pt x="931" y="401"/>
                    <a:pt x="931" y="401"/>
                    <a:pt x="931" y="401"/>
                  </a:cubicBezTo>
                  <a:cubicBezTo>
                    <a:pt x="927" y="404"/>
                    <a:pt x="922" y="406"/>
                    <a:pt x="918" y="409"/>
                  </a:cubicBezTo>
                  <a:cubicBezTo>
                    <a:pt x="921" y="416"/>
                    <a:pt x="921" y="416"/>
                    <a:pt x="921" y="416"/>
                  </a:cubicBezTo>
                  <a:close/>
                  <a:moveTo>
                    <a:pt x="900" y="425"/>
                  </a:moveTo>
                  <a:cubicBezTo>
                    <a:pt x="905" y="423"/>
                    <a:pt x="910" y="421"/>
                    <a:pt x="914" y="419"/>
                  </a:cubicBezTo>
                  <a:cubicBezTo>
                    <a:pt x="911" y="412"/>
                    <a:pt x="911" y="412"/>
                    <a:pt x="911" y="412"/>
                  </a:cubicBezTo>
                  <a:cubicBezTo>
                    <a:pt x="907" y="414"/>
                    <a:pt x="902" y="416"/>
                    <a:pt x="897" y="418"/>
                  </a:cubicBezTo>
                  <a:cubicBezTo>
                    <a:pt x="900" y="425"/>
                    <a:pt x="900" y="425"/>
                    <a:pt x="900" y="425"/>
                  </a:cubicBezTo>
                  <a:close/>
                  <a:moveTo>
                    <a:pt x="878" y="433"/>
                  </a:moveTo>
                  <a:cubicBezTo>
                    <a:pt x="883" y="431"/>
                    <a:pt x="888" y="430"/>
                    <a:pt x="893" y="428"/>
                  </a:cubicBezTo>
                  <a:cubicBezTo>
                    <a:pt x="890" y="421"/>
                    <a:pt x="890" y="421"/>
                    <a:pt x="890" y="421"/>
                  </a:cubicBezTo>
                  <a:cubicBezTo>
                    <a:pt x="886" y="422"/>
                    <a:pt x="881" y="424"/>
                    <a:pt x="876" y="425"/>
                  </a:cubicBezTo>
                  <a:lnTo>
                    <a:pt x="878" y="433"/>
                  </a:lnTo>
                  <a:close/>
                  <a:moveTo>
                    <a:pt x="856" y="438"/>
                  </a:moveTo>
                  <a:cubicBezTo>
                    <a:pt x="861" y="437"/>
                    <a:pt x="866" y="436"/>
                    <a:pt x="871" y="435"/>
                  </a:cubicBezTo>
                  <a:cubicBezTo>
                    <a:pt x="869" y="427"/>
                    <a:pt x="869" y="427"/>
                    <a:pt x="869" y="427"/>
                  </a:cubicBezTo>
                  <a:cubicBezTo>
                    <a:pt x="864" y="428"/>
                    <a:pt x="859" y="429"/>
                    <a:pt x="854" y="430"/>
                  </a:cubicBezTo>
                  <a:cubicBezTo>
                    <a:pt x="856" y="438"/>
                    <a:pt x="856" y="438"/>
                    <a:pt x="856" y="438"/>
                  </a:cubicBezTo>
                  <a:close/>
                  <a:moveTo>
                    <a:pt x="832" y="440"/>
                  </a:moveTo>
                  <a:cubicBezTo>
                    <a:pt x="838" y="440"/>
                    <a:pt x="843" y="439"/>
                    <a:pt x="848" y="439"/>
                  </a:cubicBezTo>
                  <a:cubicBezTo>
                    <a:pt x="847" y="431"/>
                    <a:pt x="847" y="431"/>
                    <a:pt x="847" y="431"/>
                  </a:cubicBezTo>
                  <a:cubicBezTo>
                    <a:pt x="842" y="432"/>
                    <a:pt x="837" y="432"/>
                    <a:pt x="832" y="432"/>
                  </a:cubicBezTo>
                  <a:cubicBezTo>
                    <a:pt x="832" y="440"/>
                    <a:pt x="832" y="440"/>
                    <a:pt x="832" y="440"/>
                  </a:cubicBezTo>
                  <a:close/>
                  <a:moveTo>
                    <a:pt x="809" y="440"/>
                  </a:moveTo>
                  <a:cubicBezTo>
                    <a:pt x="822" y="440"/>
                    <a:pt x="822" y="440"/>
                    <a:pt x="822" y="440"/>
                  </a:cubicBezTo>
                  <a:cubicBezTo>
                    <a:pt x="823" y="440"/>
                    <a:pt x="824" y="440"/>
                    <a:pt x="825" y="440"/>
                  </a:cubicBezTo>
                  <a:cubicBezTo>
                    <a:pt x="825" y="432"/>
                    <a:pt x="825" y="432"/>
                    <a:pt x="825" y="432"/>
                  </a:cubicBezTo>
                  <a:cubicBezTo>
                    <a:pt x="824" y="432"/>
                    <a:pt x="823" y="432"/>
                    <a:pt x="822" y="432"/>
                  </a:cubicBezTo>
                  <a:cubicBezTo>
                    <a:pt x="809" y="432"/>
                    <a:pt x="809" y="432"/>
                    <a:pt x="809" y="432"/>
                  </a:cubicBezTo>
                  <a:cubicBezTo>
                    <a:pt x="809" y="440"/>
                    <a:pt x="809" y="440"/>
                    <a:pt x="809" y="440"/>
                  </a:cubicBezTo>
                  <a:close/>
                  <a:moveTo>
                    <a:pt x="787" y="440"/>
                  </a:moveTo>
                  <a:cubicBezTo>
                    <a:pt x="802" y="440"/>
                    <a:pt x="802" y="440"/>
                    <a:pt x="802" y="440"/>
                  </a:cubicBezTo>
                  <a:cubicBezTo>
                    <a:pt x="802" y="432"/>
                    <a:pt x="802" y="432"/>
                    <a:pt x="802" y="432"/>
                  </a:cubicBezTo>
                  <a:cubicBezTo>
                    <a:pt x="787" y="432"/>
                    <a:pt x="787" y="432"/>
                    <a:pt x="787" y="432"/>
                  </a:cubicBezTo>
                  <a:lnTo>
                    <a:pt x="787" y="440"/>
                  </a:lnTo>
                  <a:close/>
                  <a:moveTo>
                    <a:pt x="764" y="440"/>
                  </a:moveTo>
                  <a:cubicBezTo>
                    <a:pt x="779" y="440"/>
                    <a:pt x="779" y="440"/>
                    <a:pt x="779" y="440"/>
                  </a:cubicBezTo>
                  <a:cubicBezTo>
                    <a:pt x="779" y="432"/>
                    <a:pt x="779" y="432"/>
                    <a:pt x="779" y="432"/>
                  </a:cubicBezTo>
                  <a:cubicBezTo>
                    <a:pt x="764" y="432"/>
                    <a:pt x="764" y="432"/>
                    <a:pt x="764" y="432"/>
                  </a:cubicBezTo>
                  <a:lnTo>
                    <a:pt x="764" y="440"/>
                  </a:lnTo>
                  <a:close/>
                  <a:moveTo>
                    <a:pt x="741" y="440"/>
                  </a:moveTo>
                  <a:cubicBezTo>
                    <a:pt x="756" y="440"/>
                    <a:pt x="756" y="440"/>
                    <a:pt x="756" y="440"/>
                  </a:cubicBezTo>
                  <a:cubicBezTo>
                    <a:pt x="756" y="432"/>
                    <a:pt x="756" y="432"/>
                    <a:pt x="756" y="432"/>
                  </a:cubicBezTo>
                  <a:cubicBezTo>
                    <a:pt x="741" y="432"/>
                    <a:pt x="741" y="432"/>
                    <a:pt x="741" y="432"/>
                  </a:cubicBezTo>
                  <a:lnTo>
                    <a:pt x="741" y="440"/>
                  </a:lnTo>
                  <a:close/>
                  <a:moveTo>
                    <a:pt x="718" y="440"/>
                  </a:moveTo>
                  <a:cubicBezTo>
                    <a:pt x="733" y="440"/>
                    <a:pt x="733" y="440"/>
                    <a:pt x="733" y="440"/>
                  </a:cubicBezTo>
                  <a:cubicBezTo>
                    <a:pt x="733" y="432"/>
                    <a:pt x="733" y="432"/>
                    <a:pt x="733" y="432"/>
                  </a:cubicBezTo>
                  <a:cubicBezTo>
                    <a:pt x="718" y="432"/>
                    <a:pt x="718" y="432"/>
                    <a:pt x="718" y="432"/>
                  </a:cubicBezTo>
                  <a:lnTo>
                    <a:pt x="718" y="440"/>
                  </a:lnTo>
                  <a:close/>
                  <a:moveTo>
                    <a:pt x="695" y="440"/>
                  </a:moveTo>
                  <a:cubicBezTo>
                    <a:pt x="710" y="440"/>
                    <a:pt x="710" y="440"/>
                    <a:pt x="710" y="440"/>
                  </a:cubicBezTo>
                  <a:cubicBezTo>
                    <a:pt x="710" y="432"/>
                    <a:pt x="710" y="432"/>
                    <a:pt x="710" y="432"/>
                  </a:cubicBezTo>
                  <a:cubicBezTo>
                    <a:pt x="695" y="432"/>
                    <a:pt x="695" y="432"/>
                    <a:pt x="695" y="432"/>
                  </a:cubicBezTo>
                  <a:lnTo>
                    <a:pt x="695" y="440"/>
                  </a:lnTo>
                  <a:close/>
                  <a:moveTo>
                    <a:pt x="672" y="440"/>
                  </a:moveTo>
                  <a:cubicBezTo>
                    <a:pt x="688" y="440"/>
                    <a:pt x="688" y="440"/>
                    <a:pt x="688" y="440"/>
                  </a:cubicBezTo>
                  <a:cubicBezTo>
                    <a:pt x="688" y="432"/>
                    <a:pt x="688" y="432"/>
                    <a:pt x="688" y="432"/>
                  </a:cubicBezTo>
                  <a:cubicBezTo>
                    <a:pt x="672" y="432"/>
                    <a:pt x="672" y="432"/>
                    <a:pt x="672" y="432"/>
                  </a:cubicBezTo>
                  <a:lnTo>
                    <a:pt x="672" y="440"/>
                  </a:lnTo>
                  <a:close/>
                  <a:moveTo>
                    <a:pt x="650" y="440"/>
                  </a:moveTo>
                  <a:cubicBezTo>
                    <a:pt x="665" y="440"/>
                    <a:pt x="665" y="440"/>
                    <a:pt x="665" y="440"/>
                  </a:cubicBezTo>
                  <a:cubicBezTo>
                    <a:pt x="665" y="432"/>
                    <a:pt x="665" y="432"/>
                    <a:pt x="665" y="432"/>
                  </a:cubicBezTo>
                  <a:cubicBezTo>
                    <a:pt x="650" y="432"/>
                    <a:pt x="650" y="432"/>
                    <a:pt x="650" y="432"/>
                  </a:cubicBezTo>
                  <a:lnTo>
                    <a:pt x="650" y="440"/>
                  </a:lnTo>
                  <a:close/>
                  <a:moveTo>
                    <a:pt x="627" y="440"/>
                  </a:moveTo>
                  <a:cubicBezTo>
                    <a:pt x="642" y="440"/>
                    <a:pt x="642" y="440"/>
                    <a:pt x="642" y="440"/>
                  </a:cubicBezTo>
                  <a:cubicBezTo>
                    <a:pt x="642" y="432"/>
                    <a:pt x="642" y="432"/>
                    <a:pt x="642" y="432"/>
                  </a:cubicBezTo>
                  <a:cubicBezTo>
                    <a:pt x="627" y="432"/>
                    <a:pt x="627" y="432"/>
                    <a:pt x="627" y="432"/>
                  </a:cubicBezTo>
                  <a:lnTo>
                    <a:pt x="627" y="440"/>
                  </a:lnTo>
                  <a:close/>
                  <a:moveTo>
                    <a:pt x="604" y="440"/>
                  </a:moveTo>
                  <a:cubicBezTo>
                    <a:pt x="619" y="440"/>
                    <a:pt x="619" y="440"/>
                    <a:pt x="619" y="440"/>
                  </a:cubicBezTo>
                  <a:cubicBezTo>
                    <a:pt x="619" y="432"/>
                    <a:pt x="619" y="432"/>
                    <a:pt x="619" y="432"/>
                  </a:cubicBezTo>
                  <a:cubicBezTo>
                    <a:pt x="604" y="432"/>
                    <a:pt x="604" y="432"/>
                    <a:pt x="604" y="432"/>
                  </a:cubicBezTo>
                  <a:lnTo>
                    <a:pt x="604" y="440"/>
                  </a:lnTo>
                  <a:close/>
                  <a:moveTo>
                    <a:pt x="581" y="440"/>
                  </a:moveTo>
                  <a:cubicBezTo>
                    <a:pt x="596" y="440"/>
                    <a:pt x="596" y="440"/>
                    <a:pt x="596" y="440"/>
                  </a:cubicBezTo>
                  <a:cubicBezTo>
                    <a:pt x="596" y="432"/>
                    <a:pt x="596" y="432"/>
                    <a:pt x="596" y="432"/>
                  </a:cubicBezTo>
                  <a:cubicBezTo>
                    <a:pt x="581" y="432"/>
                    <a:pt x="581" y="432"/>
                    <a:pt x="581" y="432"/>
                  </a:cubicBezTo>
                  <a:lnTo>
                    <a:pt x="581" y="440"/>
                  </a:lnTo>
                  <a:close/>
                  <a:moveTo>
                    <a:pt x="558" y="440"/>
                  </a:moveTo>
                  <a:cubicBezTo>
                    <a:pt x="574" y="440"/>
                    <a:pt x="574" y="440"/>
                    <a:pt x="574" y="440"/>
                  </a:cubicBezTo>
                  <a:cubicBezTo>
                    <a:pt x="574" y="432"/>
                    <a:pt x="574" y="432"/>
                    <a:pt x="574" y="432"/>
                  </a:cubicBezTo>
                  <a:cubicBezTo>
                    <a:pt x="558" y="432"/>
                    <a:pt x="558" y="432"/>
                    <a:pt x="558" y="432"/>
                  </a:cubicBezTo>
                  <a:lnTo>
                    <a:pt x="558" y="440"/>
                  </a:lnTo>
                  <a:close/>
                  <a:moveTo>
                    <a:pt x="535" y="440"/>
                  </a:moveTo>
                  <a:cubicBezTo>
                    <a:pt x="551" y="440"/>
                    <a:pt x="551" y="440"/>
                    <a:pt x="551" y="440"/>
                  </a:cubicBezTo>
                  <a:cubicBezTo>
                    <a:pt x="551" y="432"/>
                    <a:pt x="551" y="432"/>
                    <a:pt x="551" y="432"/>
                  </a:cubicBezTo>
                  <a:cubicBezTo>
                    <a:pt x="535" y="432"/>
                    <a:pt x="535" y="432"/>
                    <a:pt x="535" y="432"/>
                  </a:cubicBezTo>
                  <a:lnTo>
                    <a:pt x="535" y="440"/>
                  </a:lnTo>
                  <a:close/>
                  <a:moveTo>
                    <a:pt x="513" y="440"/>
                  </a:moveTo>
                  <a:cubicBezTo>
                    <a:pt x="528" y="440"/>
                    <a:pt x="528" y="440"/>
                    <a:pt x="528" y="440"/>
                  </a:cubicBezTo>
                  <a:cubicBezTo>
                    <a:pt x="528" y="432"/>
                    <a:pt x="528" y="432"/>
                    <a:pt x="528" y="432"/>
                  </a:cubicBezTo>
                  <a:cubicBezTo>
                    <a:pt x="513" y="432"/>
                    <a:pt x="513" y="432"/>
                    <a:pt x="513" y="432"/>
                  </a:cubicBezTo>
                  <a:lnTo>
                    <a:pt x="513" y="440"/>
                  </a:lnTo>
                  <a:close/>
                  <a:moveTo>
                    <a:pt x="490" y="440"/>
                  </a:moveTo>
                  <a:cubicBezTo>
                    <a:pt x="505" y="440"/>
                    <a:pt x="505" y="440"/>
                    <a:pt x="505" y="440"/>
                  </a:cubicBezTo>
                  <a:cubicBezTo>
                    <a:pt x="505" y="432"/>
                    <a:pt x="505" y="432"/>
                    <a:pt x="505" y="432"/>
                  </a:cubicBezTo>
                  <a:cubicBezTo>
                    <a:pt x="490" y="432"/>
                    <a:pt x="490" y="432"/>
                    <a:pt x="490" y="432"/>
                  </a:cubicBezTo>
                  <a:lnTo>
                    <a:pt x="490" y="440"/>
                  </a:lnTo>
                  <a:close/>
                  <a:moveTo>
                    <a:pt x="467" y="440"/>
                  </a:moveTo>
                  <a:cubicBezTo>
                    <a:pt x="482" y="440"/>
                    <a:pt x="482" y="440"/>
                    <a:pt x="482" y="440"/>
                  </a:cubicBezTo>
                  <a:cubicBezTo>
                    <a:pt x="482" y="432"/>
                    <a:pt x="482" y="432"/>
                    <a:pt x="482" y="432"/>
                  </a:cubicBezTo>
                  <a:cubicBezTo>
                    <a:pt x="467" y="432"/>
                    <a:pt x="467" y="432"/>
                    <a:pt x="467" y="432"/>
                  </a:cubicBezTo>
                  <a:lnTo>
                    <a:pt x="467" y="440"/>
                  </a:lnTo>
                  <a:close/>
                  <a:moveTo>
                    <a:pt x="444" y="440"/>
                  </a:moveTo>
                  <a:cubicBezTo>
                    <a:pt x="459" y="440"/>
                    <a:pt x="459" y="440"/>
                    <a:pt x="459" y="440"/>
                  </a:cubicBezTo>
                  <a:cubicBezTo>
                    <a:pt x="459" y="432"/>
                    <a:pt x="459" y="432"/>
                    <a:pt x="459" y="432"/>
                  </a:cubicBezTo>
                  <a:cubicBezTo>
                    <a:pt x="444" y="432"/>
                    <a:pt x="444" y="432"/>
                    <a:pt x="444" y="432"/>
                  </a:cubicBezTo>
                  <a:lnTo>
                    <a:pt x="444" y="440"/>
                  </a:lnTo>
                  <a:close/>
                  <a:moveTo>
                    <a:pt x="421" y="440"/>
                  </a:moveTo>
                  <a:cubicBezTo>
                    <a:pt x="437" y="440"/>
                    <a:pt x="437" y="440"/>
                    <a:pt x="437" y="440"/>
                  </a:cubicBezTo>
                  <a:cubicBezTo>
                    <a:pt x="437" y="432"/>
                    <a:pt x="437" y="432"/>
                    <a:pt x="437" y="432"/>
                  </a:cubicBezTo>
                  <a:cubicBezTo>
                    <a:pt x="421" y="432"/>
                    <a:pt x="421" y="432"/>
                    <a:pt x="421" y="432"/>
                  </a:cubicBezTo>
                  <a:lnTo>
                    <a:pt x="421" y="440"/>
                  </a:lnTo>
                  <a:close/>
                  <a:moveTo>
                    <a:pt x="399" y="440"/>
                  </a:moveTo>
                  <a:cubicBezTo>
                    <a:pt x="414" y="440"/>
                    <a:pt x="414" y="440"/>
                    <a:pt x="414" y="440"/>
                  </a:cubicBezTo>
                  <a:cubicBezTo>
                    <a:pt x="414" y="432"/>
                    <a:pt x="414" y="432"/>
                    <a:pt x="414" y="432"/>
                  </a:cubicBezTo>
                  <a:cubicBezTo>
                    <a:pt x="399" y="432"/>
                    <a:pt x="399" y="432"/>
                    <a:pt x="399" y="432"/>
                  </a:cubicBezTo>
                  <a:lnTo>
                    <a:pt x="399" y="440"/>
                  </a:lnTo>
                  <a:close/>
                  <a:moveTo>
                    <a:pt x="376" y="440"/>
                  </a:moveTo>
                  <a:cubicBezTo>
                    <a:pt x="391" y="440"/>
                    <a:pt x="391" y="440"/>
                    <a:pt x="391" y="440"/>
                  </a:cubicBezTo>
                  <a:cubicBezTo>
                    <a:pt x="391" y="432"/>
                    <a:pt x="391" y="432"/>
                    <a:pt x="391" y="432"/>
                  </a:cubicBezTo>
                  <a:cubicBezTo>
                    <a:pt x="376" y="432"/>
                    <a:pt x="376" y="432"/>
                    <a:pt x="376" y="432"/>
                  </a:cubicBezTo>
                  <a:lnTo>
                    <a:pt x="376" y="440"/>
                  </a:lnTo>
                  <a:close/>
                  <a:moveTo>
                    <a:pt x="353" y="440"/>
                  </a:moveTo>
                  <a:cubicBezTo>
                    <a:pt x="368" y="440"/>
                    <a:pt x="368" y="440"/>
                    <a:pt x="368" y="440"/>
                  </a:cubicBezTo>
                  <a:cubicBezTo>
                    <a:pt x="368" y="432"/>
                    <a:pt x="368" y="432"/>
                    <a:pt x="368" y="432"/>
                  </a:cubicBezTo>
                  <a:cubicBezTo>
                    <a:pt x="353" y="432"/>
                    <a:pt x="353" y="432"/>
                    <a:pt x="353" y="432"/>
                  </a:cubicBezTo>
                  <a:lnTo>
                    <a:pt x="353" y="440"/>
                  </a:lnTo>
                  <a:close/>
                  <a:moveTo>
                    <a:pt x="330" y="440"/>
                  </a:moveTo>
                  <a:cubicBezTo>
                    <a:pt x="345" y="440"/>
                    <a:pt x="345" y="440"/>
                    <a:pt x="345" y="440"/>
                  </a:cubicBezTo>
                  <a:cubicBezTo>
                    <a:pt x="345" y="432"/>
                    <a:pt x="345" y="432"/>
                    <a:pt x="345" y="432"/>
                  </a:cubicBezTo>
                  <a:cubicBezTo>
                    <a:pt x="330" y="432"/>
                    <a:pt x="330" y="432"/>
                    <a:pt x="330" y="432"/>
                  </a:cubicBezTo>
                  <a:lnTo>
                    <a:pt x="330" y="440"/>
                  </a:lnTo>
                  <a:close/>
                  <a:moveTo>
                    <a:pt x="307" y="440"/>
                  </a:moveTo>
                  <a:cubicBezTo>
                    <a:pt x="322" y="440"/>
                    <a:pt x="322" y="440"/>
                    <a:pt x="322" y="440"/>
                  </a:cubicBezTo>
                  <a:cubicBezTo>
                    <a:pt x="322" y="432"/>
                    <a:pt x="322" y="432"/>
                    <a:pt x="322" y="432"/>
                  </a:cubicBezTo>
                  <a:cubicBezTo>
                    <a:pt x="307" y="432"/>
                    <a:pt x="307" y="432"/>
                    <a:pt x="307" y="432"/>
                  </a:cubicBezTo>
                  <a:lnTo>
                    <a:pt x="307" y="440"/>
                  </a:lnTo>
                  <a:close/>
                  <a:moveTo>
                    <a:pt x="284" y="440"/>
                  </a:moveTo>
                  <a:cubicBezTo>
                    <a:pt x="300" y="440"/>
                    <a:pt x="300" y="440"/>
                    <a:pt x="300" y="440"/>
                  </a:cubicBezTo>
                  <a:cubicBezTo>
                    <a:pt x="300" y="432"/>
                    <a:pt x="300" y="432"/>
                    <a:pt x="300" y="432"/>
                  </a:cubicBezTo>
                  <a:cubicBezTo>
                    <a:pt x="284" y="432"/>
                    <a:pt x="284" y="432"/>
                    <a:pt x="284" y="432"/>
                  </a:cubicBezTo>
                  <a:lnTo>
                    <a:pt x="284" y="440"/>
                  </a:lnTo>
                  <a:close/>
                  <a:moveTo>
                    <a:pt x="262" y="440"/>
                  </a:moveTo>
                  <a:cubicBezTo>
                    <a:pt x="277" y="440"/>
                    <a:pt x="277" y="440"/>
                    <a:pt x="277" y="440"/>
                  </a:cubicBezTo>
                  <a:cubicBezTo>
                    <a:pt x="277" y="432"/>
                    <a:pt x="277" y="432"/>
                    <a:pt x="277" y="432"/>
                  </a:cubicBezTo>
                  <a:cubicBezTo>
                    <a:pt x="262" y="432"/>
                    <a:pt x="262" y="432"/>
                    <a:pt x="262" y="432"/>
                  </a:cubicBezTo>
                  <a:lnTo>
                    <a:pt x="262" y="440"/>
                  </a:lnTo>
                  <a:close/>
                  <a:moveTo>
                    <a:pt x="239" y="440"/>
                  </a:moveTo>
                  <a:cubicBezTo>
                    <a:pt x="254" y="440"/>
                    <a:pt x="254" y="440"/>
                    <a:pt x="254" y="440"/>
                  </a:cubicBezTo>
                  <a:cubicBezTo>
                    <a:pt x="254" y="432"/>
                    <a:pt x="254" y="432"/>
                    <a:pt x="254" y="432"/>
                  </a:cubicBezTo>
                  <a:cubicBezTo>
                    <a:pt x="239" y="432"/>
                    <a:pt x="239" y="432"/>
                    <a:pt x="239" y="432"/>
                  </a:cubicBezTo>
                  <a:lnTo>
                    <a:pt x="239" y="440"/>
                  </a:lnTo>
                  <a:close/>
                  <a:moveTo>
                    <a:pt x="216" y="440"/>
                  </a:moveTo>
                  <a:cubicBezTo>
                    <a:pt x="231" y="440"/>
                    <a:pt x="231" y="440"/>
                    <a:pt x="231" y="440"/>
                  </a:cubicBezTo>
                  <a:cubicBezTo>
                    <a:pt x="231" y="432"/>
                    <a:pt x="231" y="432"/>
                    <a:pt x="231" y="432"/>
                  </a:cubicBezTo>
                  <a:cubicBezTo>
                    <a:pt x="216" y="432"/>
                    <a:pt x="216" y="432"/>
                    <a:pt x="216" y="432"/>
                  </a:cubicBezTo>
                  <a:lnTo>
                    <a:pt x="216" y="440"/>
                  </a:lnTo>
                  <a:close/>
                  <a:moveTo>
                    <a:pt x="193" y="439"/>
                  </a:moveTo>
                  <a:cubicBezTo>
                    <a:pt x="198" y="440"/>
                    <a:pt x="203" y="440"/>
                    <a:pt x="208" y="440"/>
                  </a:cubicBezTo>
                  <a:cubicBezTo>
                    <a:pt x="208" y="432"/>
                    <a:pt x="208" y="432"/>
                    <a:pt x="208" y="432"/>
                  </a:cubicBezTo>
                  <a:cubicBezTo>
                    <a:pt x="203" y="432"/>
                    <a:pt x="198" y="432"/>
                    <a:pt x="194" y="431"/>
                  </a:cubicBezTo>
                  <a:cubicBezTo>
                    <a:pt x="193" y="439"/>
                    <a:pt x="193" y="439"/>
                    <a:pt x="193" y="439"/>
                  </a:cubicBezTo>
                  <a:close/>
                  <a:moveTo>
                    <a:pt x="170" y="436"/>
                  </a:moveTo>
                  <a:cubicBezTo>
                    <a:pt x="175" y="437"/>
                    <a:pt x="180" y="438"/>
                    <a:pt x="185" y="438"/>
                  </a:cubicBezTo>
                  <a:cubicBezTo>
                    <a:pt x="186" y="431"/>
                    <a:pt x="186" y="431"/>
                    <a:pt x="186" y="431"/>
                  </a:cubicBezTo>
                  <a:cubicBezTo>
                    <a:pt x="181" y="430"/>
                    <a:pt x="176" y="429"/>
                    <a:pt x="171" y="428"/>
                  </a:cubicBezTo>
                  <a:cubicBezTo>
                    <a:pt x="170" y="436"/>
                    <a:pt x="170" y="436"/>
                    <a:pt x="170" y="436"/>
                  </a:cubicBezTo>
                  <a:close/>
                  <a:moveTo>
                    <a:pt x="147" y="430"/>
                  </a:moveTo>
                  <a:cubicBezTo>
                    <a:pt x="152" y="431"/>
                    <a:pt x="157" y="433"/>
                    <a:pt x="162" y="434"/>
                  </a:cubicBezTo>
                  <a:cubicBezTo>
                    <a:pt x="164" y="426"/>
                    <a:pt x="164" y="426"/>
                    <a:pt x="164" y="426"/>
                  </a:cubicBezTo>
                  <a:cubicBezTo>
                    <a:pt x="159" y="425"/>
                    <a:pt x="155" y="424"/>
                    <a:pt x="150" y="422"/>
                  </a:cubicBezTo>
                  <a:cubicBezTo>
                    <a:pt x="147" y="430"/>
                    <a:pt x="147" y="430"/>
                    <a:pt x="147" y="430"/>
                  </a:cubicBezTo>
                  <a:close/>
                  <a:moveTo>
                    <a:pt x="126" y="421"/>
                  </a:moveTo>
                  <a:cubicBezTo>
                    <a:pt x="130" y="423"/>
                    <a:pt x="135" y="425"/>
                    <a:pt x="140" y="427"/>
                  </a:cubicBezTo>
                  <a:cubicBezTo>
                    <a:pt x="143" y="420"/>
                    <a:pt x="143" y="420"/>
                    <a:pt x="143" y="420"/>
                  </a:cubicBezTo>
                  <a:cubicBezTo>
                    <a:pt x="138" y="418"/>
                    <a:pt x="133" y="416"/>
                    <a:pt x="129" y="414"/>
                  </a:cubicBezTo>
                  <a:cubicBezTo>
                    <a:pt x="126" y="421"/>
                    <a:pt x="126" y="421"/>
                    <a:pt x="126" y="421"/>
                  </a:cubicBezTo>
                  <a:close/>
                  <a:moveTo>
                    <a:pt x="105" y="410"/>
                  </a:moveTo>
                  <a:cubicBezTo>
                    <a:pt x="110" y="413"/>
                    <a:pt x="114" y="415"/>
                    <a:pt x="119" y="418"/>
                  </a:cubicBezTo>
                  <a:cubicBezTo>
                    <a:pt x="122" y="411"/>
                    <a:pt x="122" y="411"/>
                    <a:pt x="122" y="411"/>
                  </a:cubicBezTo>
                  <a:cubicBezTo>
                    <a:pt x="118" y="409"/>
                    <a:pt x="113" y="406"/>
                    <a:pt x="109" y="404"/>
                  </a:cubicBezTo>
                  <a:cubicBezTo>
                    <a:pt x="105" y="410"/>
                    <a:pt x="105" y="410"/>
                    <a:pt x="105" y="410"/>
                  </a:cubicBezTo>
                  <a:close/>
                  <a:moveTo>
                    <a:pt x="86" y="397"/>
                  </a:moveTo>
                  <a:cubicBezTo>
                    <a:pt x="90" y="400"/>
                    <a:pt x="94" y="403"/>
                    <a:pt x="99" y="406"/>
                  </a:cubicBezTo>
                  <a:cubicBezTo>
                    <a:pt x="103" y="400"/>
                    <a:pt x="103" y="400"/>
                    <a:pt x="103" y="400"/>
                  </a:cubicBezTo>
                  <a:cubicBezTo>
                    <a:pt x="99" y="397"/>
                    <a:pt x="95" y="394"/>
                    <a:pt x="91" y="391"/>
                  </a:cubicBezTo>
                  <a:lnTo>
                    <a:pt x="86" y="397"/>
                  </a:lnTo>
                  <a:close/>
                  <a:moveTo>
                    <a:pt x="68" y="382"/>
                  </a:moveTo>
                  <a:cubicBezTo>
                    <a:pt x="72" y="386"/>
                    <a:pt x="76" y="389"/>
                    <a:pt x="80" y="393"/>
                  </a:cubicBezTo>
                  <a:cubicBezTo>
                    <a:pt x="85" y="387"/>
                    <a:pt x="85" y="387"/>
                    <a:pt x="85" y="387"/>
                  </a:cubicBezTo>
                  <a:cubicBezTo>
                    <a:pt x="81" y="383"/>
                    <a:pt x="77" y="380"/>
                    <a:pt x="73" y="377"/>
                  </a:cubicBezTo>
                  <a:cubicBezTo>
                    <a:pt x="68" y="382"/>
                    <a:pt x="68" y="382"/>
                    <a:pt x="68" y="382"/>
                  </a:cubicBezTo>
                  <a:close/>
                  <a:moveTo>
                    <a:pt x="52" y="366"/>
                  </a:moveTo>
                  <a:cubicBezTo>
                    <a:pt x="55" y="370"/>
                    <a:pt x="59" y="373"/>
                    <a:pt x="63" y="377"/>
                  </a:cubicBezTo>
                  <a:cubicBezTo>
                    <a:pt x="68" y="372"/>
                    <a:pt x="68" y="372"/>
                    <a:pt x="68" y="372"/>
                  </a:cubicBezTo>
                  <a:cubicBezTo>
                    <a:pt x="65" y="368"/>
                    <a:pt x="61" y="364"/>
                    <a:pt x="58" y="361"/>
                  </a:cubicBezTo>
                  <a:cubicBezTo>
                    <a:pt x="52" y="366"/>
                    <a:pt x="52" y="366"/>
                    <a:pt x="52" y="366"/>
                  </a:cubicBezTo>
                  <a:close/>
                  <a:moveTo>
                    <a:pt x="38" y="347"/>
                  </a:moveTo>
                  <a:cubicBezTo>
                    <a:pt x="41" y="352"/>
                    <a:pt x="44" y="356"/>
                    <a:pt x="47" y="360"/>
                  </a:cubicBezTo>
                  <a:cubicBezTo>
                    <a:pt x="53" y="355"/>
                    <a:pt x="53" y="355"/>
                    <a:pt x="53" y="355"/>
                  </a:cubicBezTo>
                  <a:cubicBezTo>
                    <a:pt x="50" y="351"/>
                    <a:pt x="47" y="347"/>
                    <a:pt x="44" y="343"/>
                  </a:cubicBezTo>
                  <a:cubicBezTo>
                    <a:pt x="38" y="347"/>
                    <a:pt x="38" y="347"/>
                    <a:pt x="38" y="347"/>
                  </a:cubicBezTo>
                  <a:close/>
                  <a:moveTo>
                    <a:pt x="26" y="327"/>
                  </a:moveTo>
                  <a:cubicBezTo>
                    <a:pt x="28" y="332"/>
                    <a:pt x="31" y="336"/>
                    <a:pt x="34" y="341"/>
                  </a:cubicBezTo>
                  <a:cubicBezTo>
                    <a:pt x="40" y="337"/>
                    <a:pt x="40" y="337"/>
                    <a:pt x="40" y="337"/>
                  </a:cubicBezTo>
                  <a:cubicBezTo>
                    <a:pt x="37" y="332"/>
                    <a:pt x="35" y="328"/>
                    <a:pt x="33" y="324"/>
                  </a:cubicBezTo>
                  <a:cubicBezTo>
                    <a:pt x="26" y="327"/>
                    <a:pt x="26" y="327"/>
                    <a:pt x="26" y="327"/>
                  </a:cubicBezTo>
                  <a:close/>
                  <a:moveTo>
                    <a:pt x="16" y="306"/>
                  </a:moveTo>
                  <a:cubicBezTo>
                    <a:pt x="18" y="311"/>
                    <a:pt x="20" y="316"/>
                    <a:pt x="22" y="321"/>
                  </a:cubicBezTo>
                  <a:cubicBezTo>
                    <a:pt x="29" y="317"/>
                    <a:pt x="29" y="317"/>
                    <a:pt x="29" y="317"/>
                  </a:cubicBezTo>
                  <a:cubicBezTo>
                    <a:pt x="27" y="313"/>
                    <a:pt x="25" y="308"/>
                    <a:pt x="23" y="304"/>
                  </a:cubicBezTo>
                  <a:cubicBezTo>
                    <a:pt x="16" y="306"/>
                    <a:pt x="16" y="306"/>
                    <a:pt x="16" y="306"/>
                  </a:cubicBezTo>
                  <a:close/>
                  <a:moveTo>
                    <a:pt x="8" y="284"/>
                  </a:moveTo>
                  <a:cubicBezTo>
                    <a:pt x="10" y="289"/>
                    <a:pt x="11" y="294"/>
                    <a:pt x="13" y="299"/>
                  </a:cubicBezTo>
                  <a:cubicBezTo>
                    <a:pt x="20" y="297"/>
                    <a:pt x="20" y="297"/>
                    <a:pt x="20" y="297"/>
                  </a:cubicBezTo>
                  <a:cubicBezTo>
                    <a:pt x="19" y="292"/>
                    <a:pt x="17" y="287"/>
                    <a:pt x="16" y="282"/>
                  </a:cubicBezTo>
                  <a:cubicBezTo>
                    <a:pt x="8" y="284"/>
                    <a:pt x="8" y="284"/>
                    <a:pt x="8" y="284"/>
                  </a:cubicBezTo>
                  <a:close/>
                  <a:moveTo>
                    <a:pt x="3" y="262"/>
                  </a:moveTo>
                  <a:cubicBezTo>
                    <a:pt x="4" y="267"/>
                    <a:pt x="5" y="272"/>
                    <a:pt x="6" y="277"/>
                  </a:cubicBezTo>
                  <a:cubicBezTo>
                    <a:pt x="14" y="275"/>
                    <a:pt x="14" y="275"/>
                    <a:pt x="14" y="275"/>
                  </a:cubicBezTo>
                  <a:cubicBezTo>
                    <a:pt x="13" y="270"/>
                    <a:pt x="12" y="265"/>
                    <a:pt x="11" y="261"/>
                  </a:cubicBezTo>
                  <a:cubicBezTo>
                    <a:pt x="3" y="262"/>
                    <a:pt x="3" y="262"/>
                    <a:pt x="3" y="262"/>
                  </a:cubicBezTo>
                  <a:close/>
                  <a:moveTo>
                    <a:pt x="0" y="239"/>
                  </a:moveTo>
                  <a:cubicBezTo>
                    <a:pt x="1" y="244"/>
                    <a:pt x="1" y="249"/>
                    <a:pt x="2" y="254"/>
                  </a:cubicBezTo>
                  <a:cubicBezTo>
                    <a:pt x="10" y="253"/>
                    <a:pt x="10" y="253"/>
                    <a:pt x="10" y="253"/>
                  </a:cubicBezTo>
                  <a:cubicBezTo>
                    <a:pt x="9" y="248"/>
                    <a:pt x="9" y="243"/>
                    <a:pt x="8" y="238"/>
                  </a:cubicBezTo>
                  <a:cubicBezTo>
                    <a:pt x="0" y="239"/>
                    <a:pt x="0" y="239"/>
                    <a:pt x="0" y="239"/>
                  </a:cubicBezTo>
                  <a:close/>
                  <a:moveTo>
                    <a:pt x="0" y="216"/>
                  </a:moveTo>
                  <a:cubicBezTo>
                    <a:pt x="0" y="226"/>
                    <a:pt x="0" y="226"/>
                    <a:pt x="0" y="226"/>
                  </a:cubicBezTo>
                  <a:cubicBezTo>
                    <a:pt x="0" y="228"/>
                    <a:pt x="0" y="229"/>
                    <a:pt x="0" y="231"/>
                  </a:cubicBezTo>
                  <a:cubicBezTo>
                    <a:pt x="8" y="231"/>
                    <a:pt x="8" y="231"/>
                    <a:pt x="8" y="231"/>
                  </a:cubicBezTo>
                  <a:cubicBezTo>
                    <a:pt x="8" y="229"/>
                    <a:pt x="8" y="228"/>
                    <a:pt x="8" y="226"/>
                  </a:cubicBezTo>
                  <a:cubicBezTo>
                    <a:pt x="8" y="216"/>
                    <a:pt x="8" y="216"/>
                    <a:pt x="8" y="216"/>
                  </a:cubicBezTo>
                  <a:cubicBezTo>
                    <a:pt x="0" y="216"/>
                    <a:pt x="0" y="216"/>
                    <a:pt x="0" y="216"/>
                  </a:cubicBezTo>
                  <a:close/>
                  <a:moveTo>
                    <a:pt x="1" y="192"/>
                  </a:moveTo>
                  <a:cubicBezTo>
                    <a:pt x="1" y="198"/>
                    <a:pt x="0" y="203"/>
                    <a:pt x="0" y="208"/>
                  </a:cubicBezTo>
                  <a:cubicBezTo>
                    <a:pt x="8" y="208"/>
                    <a:pt x="8" y="208"/>
                    <a:pt x="8" y="208"/>
                  </a:cubicBezTo>
                  <a:cubicBezTo>
                    <a:pt x="8" y="203"/>
                    <a:pt x="8" y="198"/>
                    <a:pt x="9" y="193"/>
                  </a:cubicBezTo>
                  <a:cubicBezTo>
                    <a:pt x="1" y="192"/>
                    <a:pt x="1" y="192"/>
                    <a:pt x="1" y="192"/>
                  </a:cubicBezTo>
                  <a:close/>
                  <a:moveTo>
                    <a:pt x="5" y="170"/>
                  </a:moveTo>
                  <a:cubicBezTo>
                    <a:pt x="4" y="175"/>
                    <a:pt x="3" y="180"/>
                    <a:pt x="2" y="185"/>
                  </a:cubicBezTo>
                  <a:cubicBezTo>
                    <a:pt x="10" y="186"/>
                    <a:pt x="10" y="186"/>
                    <a:pt x="10" y="186"/>
                  </a:cubicBezTo>
                  <a:cubicBezTo>
                    <a:pt x="11" y="181"/>
                    <a:pt x="11" y="176"/>
                    <a:pt x="13" y="171"/>
                  </a:cubicBezTo>
                  <a:cubicBezTo>
                    <a:pt x="5" y="170"/>
                    <a:pt x="5" y="170"/>
                    <a:pt x="5" y="170"/>
                  </a:cubicBezTo>
                  <a:close/>
                  <a:moveTo>
                    <a:pt x="11" y="147"/>
                  </a:moveTo>
                  <a:cubicBezTo>
                    <a:pt x="9" y="152"/>
                    <a:pt x="8" y="157"/>
                    <a:pt x="7" y="162"/>
                  </a:cubicBezTo>
                  <a:cubicBezTo>
                    <a:pt x="14" y="164"/>
                    <a:pt x="14" y="164"/>
                    <a:pt x="14" y="164"/>
                  </a:cubicBezTo>
                  <a:cubicBezTo>
                    <a:pt x="15" y="159"/>
                    <a:pt x="17" y="154"/>
                    <a:pt x="18" y="150"/>
                  </a:cubicBezTo>
                  <a:cubicBezTo>
                    <a:pt x="11" y="147"/>
                    <a:pt x="11" y="147"/>
                    <a:pt x="11" y="147"/>
                  </a:cubicBezTo>
                  <a:close/>
                </a:path>
              </a:pathLst>
            </a:cu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2" name="Rectangle 81"/>
            <p:cNvSpPr>
              <a:spLocks noChangeArrowheads="1"/>
            </p:cNvSpPr>
            <p:nvPr/>
          </p:nvSpPr>
          <p:spPr bwMode="auto">
            <a:xfrm>
              <a:off x="4881563" y="3425825"/>
              <a:ext cx="179388" cy="179388"/>
            </a:xfrm>
            <a:prstGeom prst="rect">
              <a:avLst/>
            </a:prstGeom>
            <a:solidFill>
              <a:srgbClr val="F2502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3" name="Rectangle 82"/>
            <p:cNvSpPr>
              <a:spLocks noChangeArrowheads="1"/>
            </p:cNvSpPr>
            <p:nvPr/>
          </p:nvSpPr>
          <p:spPr bwMode="auto">
            <a:xfrm>
              <a:off x="5076825" y="3425825"/>
              <a:ext cx="179388" cy="179388"/>
            </a:xfrm>
            <a:prstGeom prst="rect">
              <a:avLst/>
            </a:prstGeom>
            <a:solidFill>
              <a:srgbClr val="7FBA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4" name="Rectangle 83"/>
            <p:cNvSpPr>
              <a:spLocks noChangeArrowheads="1"/>
            </p:cNvSpPr>
            <p:nvPr/>
          </p:nvSpPr>
          <p:spPr bwMode="auto">
            <a:xfrm>
              <a:off x="4881563" y="3621088"/>
              <a:ext cx="179388" cy="180975"/>
            </a:xfrm>
            <a:prstGeom prst="rect">
              <a:avLst/>
            </a:prstGeom>
            <a:solidFill>
              <a:srgbClr val="00A4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5" name="Rectangle 84"/>
            <p:cNvSpPr>
              <a:spLocks noChangeArrowheads="1"/>
            </p:cNvSpPr>
            <p:nvPr/>
          </p:nvSpPr>
          <p:spPr bwMode="auto">
            <a:xfrm>
              <a:off x="5076825" y="3621088"/>
              <a:ext cx="179388" cy="180975"/>
            </a:xfrm>
            <a:prstGeom prst="rect">
              <a:avLst/>
            </a:prstGeom>
            <a:solidFill>
              <a:srgbClr val="FFB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6" name="Freeform 85"/>
            <p:cNvSpPr>
              <a:spLocks noEditPoints="1"/>
            </p:cNvSpPr>
            <p:nvPr/>
          </p:nvSpPr>
          <p:spPr bwMode="auto">
            <a:xfrm>
              <a:off x="5407025" y="3154363"/>
              <a:ext cx="269875" cy="857250"/>
            </a:xfrm>
            <a:custGeom>
              <a:avLst/>
              <a:gdLst>
                <a:gd name="T0" fmla="*/ 72 w 72"/>
                <a:gd name="T1" fmla="*/ 8 h 228"/>
                <a:gd name="T2" fmla="*/ 66 w 72"/>
                <a:gd name="T3" fmla="*/ 1 h 228"/>
                <a:gd name="T4" fmla="*/ 49 w 72"/>
                <a:gd name="T5" fmla="*/ 18 h 228"/>
                <a:gd name="T6" fmla="*/ 58 w 72"/>
                <a:gd name="T7" fmla="*/ 3 h 228"/>
                <a:gd name="T8" fmla="*/ 49 w 72"/>
                <a:gd name="T9" fmla="*/ 18 h 228"/>
                <a:gd name="T10" fmla="*/ 45 w 72"/>
                <a:gd name="T11" fmla="*/ 23 h 228"/>
                <a:gd name="T12" fmla="*/ 33 w 72"/>
                <a:gd name="T13" fmla="*/ 35 h 228"/>
                <a:gd name="T14" fmla="*/ 40 w 72"/>
                <a:gd name="T15" fmla="*/ 58 h 228"/>
                <a:gd name="T16" fmla="*/ 32 w 72"/>
                <a:gd name="T17" fmla="*/ 43 h 228"/>
                <a:gd name="T18" fmla="*/ 40 w 72"/>
                <a:gd name="T19" fmla="*/ 58 h 228"/>
                <a:gd name="T20" fmla="*/ 40 w 72"/>
                <a:gd name="T21" fmla="*/ 78 h 228"/>
                <a:gd name="T22" fmla="*/ 32 w 72"/>
                <a:gd name="T23" fmla="*/ 65 h 228"/>
                <a:gd name="T24" fmla="*/ 32 w 72"/>
                <a:gd name="T25" fmla="*/ 80 h 228"/>
                <a:gd name="T26" fmla="*/ 30 w 72"/>
                <a:gd name="T27" fmla="*/ 104 h 228"/>
                <a:gd name="T28" fmla="*/ 31 w 72"/>
                <a:gd name="T29" fmla="*/ 87 h 228"/>
                <a:gd name="T30" fmla="*/ 30 w 72"/>
                <a:gd name="T31" fmla="*/ 104 h 228"/>
                <a:gd name="T32" fmla="*/ 24 w 72"/>
                <a:gd name="T33" fmla="*/ 110 h 228"/>
                <a:gd name="T34" fmla="*/ 8 w 72"/>
                <a:gd name="T35" fmla="*/ 110 h 228"/>
                <a:gd name="T36" fmla="*/ 15 w 72"/>
                <a:gd name="T37" fmla="*/ 114 h 228"/>
                <a:gd name="T38" fmla="*/ 0 w 72"/>
                <a:gd name="T39" fmla="*/ 118 h 228"/>
                <a:gd name="T40" fmla="*/ 1 w 72"/>
                <a:gd name="T41" fmla="*/ 110 h 228"/>
                <a:gd name="T42" fmla="*/ 0 w 72"/>
                <a:gd name="T43" fmla="*/ 118 h 228"/>
                <a:gd name="T44" fmla="*/ 15 w 72"/>
                <a:gd name="T45" fmla="*/ 114 h 228"/>
                <a:gd name="T46" fmla="*/ 23 w 72"/>
                <a:gd name="T47" fmla="*/ 118 h 228"/>
                <a:gd name="T48" fmla="*/ 28 w 72"/>
                <a:gd name="T49" fmla="*/ 134 h 228"/>
                <a:gd name="T50" fmla="*/ 40 w 72"/>
                <a:gd name="T51" fmla="*/ 154 h 228"/>
                <a:gd name="T52" fmla="*/ 38 w 72"/>
                <a:gd name="T53" fmla="*/ 137 h 228"/>
                <a:gd name="T54" fmla="*/ 32 w 72"/>
                <a:gd name="T55" fmla="*/ 150 h 228"/>
                <a:gd name="T56" fmla="*/ 40 w 72"/>
                <a:gd name="T57" fmla="*/ 154 h 228"/>
                <a:gd name="T58" fmla="*/ 40 w 72"/>
                <a:gd name="T59" fmla="*/ 161 h 228"/>
                <a:gd name="T60" fmla="*/ 32 w 72"/>
                <a:gd name="T61" fmla="*/ 177 h 228"/>
                <a:gd name="T62" fmla="*/ 41 w 72"/>
                <a:gd name="T63" fmla="*/ 198 h 228"/>
                <a:gd name="T64" fmla="*/ 40 w 72"/>
                <a:gd name="T65" fmla="*/ 184 h 228"/>
                <a:gd name="T66" fmla="*/ 32 w 72"/>
                <a:gd name="T67" fmla="*/ 189 h 228"/>
                <a:gd name="T68" fmla="*/ 41 w 72"/>
                <a:gd name="T69" fmla="*/ 198 h 228"/>
                <a:gd name="T70" fmla="*/ 44 w 72"/>
                <a:gd name="T71" fmla="*/ 204 h 228"/>
                <a:gd name="T72" fmla="*/ 48 w 72"/>
                <a:gd name="T73" fmla="*/ 221 h 228"/>
                <a:gd name="T74" fmla="*/ 72 w 72"/>
                <a:gd name="T75" fmla="*/ 221 h 228"/>
                <a:gd name="T76" fmla="*/ 56 w 72"/>
                <a:gd name="T77" fmla="*/ 225 h 228"/>
                <a:gd name="T78" fmla="*/ 72 w 72"/>
                <a:gd name="T79" fmla="*/ 221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2" h="228">
                  <a:moveTo>
                    <a:pt x="67" y="8"/>
                  </a:moveTo>
                  <a:cubicBezTo>
                    <a:pt x="69" y="8"/>
                    <a:pt x="70" y="8"/>
                    <a:pt x="72" y="8"/>
                  </a:cubicBezTo>
                  <a:cubicBezTo>
                    <a:pt x="72" y="0"/>
                    <a:pt x="72" y="0"/>
                    <a:pt x="72" y="0"/>
                  </a:cubicBezTo>
                  <a:cubicBezTo>
                    <a:pt x="70" y="0"/>
                    <a:pt x="68" y="0"/>
                    <a:pt x="66" y="1"/>
                  </a:cubicBezTo>
                  <a:lnTo>
                    <a:pt x="67" y="8"/>
                  </a:lnTo>
                  <a:close/>
                  <a:moveTo>
                    <a:pt x="49" y="18"/>
                  </a:moveTo>
                  <a:cubicBezTo>
                    <a:pt x="52" y="14"/>
                    <a:pt x="56" y="12"/>
                    <a:pt x="60" y="10"/>
                  </a:cubicBezTo>
                  <a:cubicBezTo>
                    <a:pt x="58" y="3"/>
                    <a:pt x="58" y="3"/>
                    <a:pt x="58" y="3"/>
                  </a:cubicBezTo>
                  <a:cubicBezTo>
                    <a:pt x="52" y="5"/>
                    <a:pt x="48" y="8"/>
                    <a:pt x="44" y="12"/>
                  </a:cubicBezTo>
                  <a:cubicBezTo>
                    <a:pt x="49" y="18"/>
                    <a:pt x="49" y="18"/>
                    <a:pt x="49" y="18"/>
                  </a:cubicBezTo>
                  <a:close/>
                  <a:moveTo>
                    <a:pt x="40" y="36"/>
                  </a:moveTo>
                  <a:cubicBezTo>
                    <a:pt x="41" y="31"/>
                    <a:pt x="43" y="27"/>
                    <a:pt x="45" y="23"/>
                  </a:cubicBezTo>
                  <a:cubicBezTo>
                    <a:pt x="38" y="19"/>
                    <a:pt x="38" y="19"/>
                    <a:pt x="38" y="19"/>
                  </a:cubicBezTo>
                  <a:cubicBezTo>
                    <a:pt x="35" y="23"/>
                    <a:pt x="33" y="29"/>
                    <a:pt x="33" y="35"/>
                  </a:cubicBezTo>
                  <a:lnTo>
                    <a:pt x="40" y="36"/>
                  </a:lnTo>
                  <a:close/>
                  <a:moveTo>
                    <a:pt x="40" y="58"/>
                  </a:moveTo>
                  <a:cubicBezTo>
                    <a:pt x="40" y="43"/>
                    <a:pt x="40" y="43"/>
                    <a:pt x="40" y="43"/>
                  </a:cubicBezTo>
                  <a:cubicBezTo>
                    <a:pt x="32" y="43"/>
                    <a:pt x="32" y="43"/>
                    <a:pt x="32" y="43"/>
                  </a:cubicBezTo>
                  <a:cubicBezTo>
                    <a:pt x="32" y="58"/>
                    <a:pt x="32" y="58"/>
                    <a:pt x="32" y="58"/>
                  </a:cubicBezTo>
                  <a:lnTo>
                    <a:pt x="40" y="58"/>
                  </a:lnTo>
                  <a:close/>
                  <a:moveTo>
                    <a:pt x="40" y="81"/>
                  </a:moveTo>
                  <a:cubicBezTo>
                    <a:pt x="40" y="80"/>
                    <a:pt x="40" y="79"/>
                    <a:pt x="40" y="78"/>
                  </a:cubicBezTo>
                  <a:cubicBezTo>
                    <a:pt x="40" y="65"/>
                    <a:pt x="40" y="65"/>
                    <a:pt x="40" y="65"/>
                  </a:cubicBezTo>
                  <a:cubicBezTo>
                    <a:pt x="32" y="65"/>
                    <a:pt x="32" y="65"/>
                    <a:pt x="32" y="65"/>
                  </a:cubicBezTo>
                  <a:cubicBezTo>
                    <a:pt x="32" y="78"/>
                    <a:pt x="32" y="78"/>
                    <a:pt x="32" y="78"/>
                  </a:cubicBezTo>
                  <a:cubicBezTo>
                    <a:pt x="32" y="79"/>
                    <a:pt x="32" y="80"/>
                    <a:pt x="32" y="80"/>
                  </a:cubicBezTo>
                  <a:cubicBezTo>
                    <a:pt x="40" y="81"/>
                    <a:pt x="40" y="81"/>
                    <a:pt x="40" y="81"/>
                  </a:cubicBezTo>
                  <a:close/>
                  <a:moveTo>
                    <a:pt x="30" y="104"/>
                  </a:moveTo>
                  <a:cubicBezTo>
                    <a:pt x="34" y="100"/>
                    <a:pt x="37" y="95"/>
                    <a:pt x="38" y="89"/>
                  </a:cubicBezTo>
                  <a:cubicBezTo>
                    <a:pt x="31" y="87"/>
                    <a:pt x="31" y="87"/>
                    <a:pt x="31" y="87"/>
                  </a:cubicBezTo>
                  <a:cubicBezTo>
                    <a:pt x="30" y="92"/>
                    <a:pt x="27" y="96"/>
                    <a:pt x="25" y="99"/>
                  </a:cubicBezTo>
                  <a:lnTo>
                    <a:pt x="30" y="104"/>
                  </a:lnTo>
                  <a:close/>
                  <a:moveTo>
                    <a:pt x="9" y="117"/>
                  </a:moveTo>
                  <a:cubicBezTo>
                    <a:pt x="15" y="116"/>
                    <a:pt x="20" y="113"/>
                    <a:pt x="24" y="110"/>
                  </a:cubicBezTo>
                  <a:cubicBezTo>
                    <a:pt x="20" y="104"/>
                    <a:pt x="20" y="104"/>
                    <a:pt x="20" y="104"/>
                  </a:cubicBezTo>
                  <a:cubicBezTo>
                    <a:pt x="16" y="106"/>
                    <a:pt x="12" y="108"/>
                    <a:pt x="8" y="110"/>
                  </a:cubicBezTo>
                  <a:cubicBezTo>
                    <a:pt x="9" y="117"/>
                    <a:pt x="9" y="117"/>
                    <a:pt x="9" y="117"/>
                  </a:cubicBezTo>
                  <a:close/>
                  <a:moveTo>
                    <a:pt x="15" y="114"/>
                  </a:moveTo>
                  <a:cubicBezTo>
                    <a:pt x="11" y="112"/>
                    <a:pt x="5" y="110"/>
                    <a:pt x="0" y="110"/>
                  </a:cubicBezTo>
                  <a:cubicBezTo>
                    <a:pt x="0" y="118"/>
                    <a:pt x="0" y="118"/>
                    <a:pt x="0" y="118"/>
                  </a:cubicBezTo>
                  <a:cubicBezTo>
                    <a:pt x="1" y="118"/>
                    <a:pt x="1" y="118"/>
                    <a:pt x="1" y="118"/>
                  </a:cubicBezTo>
                  <a:cubicBezTo>
                    <a:pt x="1" y="110"/>
                    <a:pt x="1" y="110"/>
                    <a:pt x="1" y="110"/>
                  </a:cubicBezTo>
                  <a:cubicBezTo>
                    <a:pt x="0" y="110"/>
                    <a:pt x="0" y="110"/>
                    <a:pt x="0" y="110"/>
                  </a:cubicBezTo>
                  <a:cubicBezTo>
                    <a:pt x="0" y="118"/>
                    <a:pt x="0" y="118"/>
                    <a:pt x="0" y="118"/>
                  </a:cubicBezTo>
                  <a:cubicBezTo>
                    <a:pt x="4" y="118"/>
                    <a:pt x="9" y="119"/>
                    <a:pt x="12" y="121"/>
                  </a:cubicBezTo>
                  <a:cubicBezTo>
                    <a:pt x="15" y="114"/>
                    <a:pt x="15" y="114"/>
                    <a:pt x="15" y="114"/>
                  </a:cubicBezTo>
                  <a:close/>
                  <a:moveTo>
                    <a:pt x="34" y="130"/>
                  </a:moveTo>
                  <a:cubicBezTo>
                    <a:pt x="31" y="125"/>
                    <a:pt x="27" y="121"/>
                    <a:pt x="23" y="118"/>
                  </a:cubicBezTo>
                  <a:cubicBezTo>
                    <a:pt x="18" y="124"/>
                    <a:pt x="18" y="124"/>
                    <a:pt x="18" y="124"/>
                  </a:cubicBezTo>
                  <a:cubicBezTo>
                    <a:pt x="22" y="127"/>
                    <a:pt x="25" y="130"/>
                    <a:pt x="28" y="134"/>
                  </a:cubicBezTo>
                  <a:cubicBezTo>
                    <a:pt x="34" y="130"/>
                    <a:pt x="34" y="130"/>
                    <a:pt x="34" y="130"/>
                  </a:cubicBezTo>
                  <a:close/>
                  <a:moveTo>
                    <a:pt x="40" y="154"/>
                  </a:moveTo>
                  <a:cubicBezTo>
                    <a:pt x="40" y="150"/>
                    <a:pt x="40" y="150"/>
                    <a:pt x="40" y="150"/>
                  </a:cubicBezTo>
                  <a:cubicBezTo>
                    <a:pt x="40" y="146"/>
                    <a:pt x="39" y="142"/>
                    <a:pt x="38" y="137"/>
                  </a:cubicBezTo>
                  <a:cubicBezTo>
                    <a:pt x="30" y="140"/>
                    <a:pt x="30" y="140"/>
                    <a:pt x="30" y="140"/>
                  </a:cubicBezTo>
                  <a:cubicBezTo>
                    <a:pt x="32" y="143"/>
                    <a:pt x="32" y="147"/>
                    <a:pt x="32" y="150"/>
                  </a:cubicBezTo>
                  <a:cubicBezTo>
                    <a:pt x="32" y="154"/>
                    <a:pt x="32" y="154"/>
                    <a:pt x="32" y="154"/>
                  </a:cubicBezTo>
                  <a:cubicBezTo>
                    <a:pt x="40" y="154"/>
                    <a:pt x="40" y="154"/>
                    <a:pt x="40" y="154"/>
                  </a:cubicBezTo>
                  <a:close/>
                  <a:moveTo>
                    <a:pt x="40" y="177"/>
                  </a:moveTo>
                  <a:cubicBezTo>
                    <a:pt x="40" y="161"/>
                    <a:pt x="40" y="161"/>
                    <a:pt x="40" y="161"/>
                  </a:cubicBezTo>
                  <a:cubicBezTo>
                    <a:pt x="32" y="161"/>
                    <a:pt x="32" y="161"/>
                    <a:pt x="32" y="161"/>
                  </a:cubicBezTo>
                  <a:cubicBezTo>
                    <a:pt x="32" y="177"/>
                    <a:pt x="32" y="177"/>
                    <a:pt x="32" y="177"/>
                  </a:cubicBezTo>
                  <a:lnTo>
                    <a:pt x="40" y="177"/>
                  </a:lnTo>
                  <a:close/>
                  <a:moveTo>
                    <a:pt x="41" y="198"/>
                  </a:moveTo>
                  <a:cubicBezTo>
                    <a:pt x="40" y="195"/>
                    <a:pt x="40" y="192"/>
                    <a:pt x="40" y="189"/>
                  </a:cubicBezTo>
                  <a:cubicBezTo>
                    <a:pt x="40" y="184"/>
                    <a:pt x="40" y="184"/>
                    <a:pt x="40" y="184"/>
                  </a:cubicBezTo>
                  <a:cubicBezTo>
                    <a:pt x="32" y="184"/>
                    <a:pt x="32" y="184"/>
                    <a:pt x="32" y="184"/>
                  </a:cubicBezTo>
                  <a:cubicBezTo>
                    <a:pt x="32" y="189"/>
                    <a:pt x="32" y="189"/>
                    <a:pt x="32" y="189"/>
                  </a:cubicBezTo>
                  <a:cubicBezTo>
                    <a:pt x="32" y="193"/>
                    <a:pt x="33" y="197"/>
                    <a:pt x="34" y="200"/>
                  </a:cubicBezTo>
                  <a:cubicBezTo>
                    <a:pt x="41" y="198"/>
                    <a:pt x="41" y="198"/>
                    <a:pt x="41" y="198"/>
                  </a:cubicBezTo>
                  <a:close/>
                  <a:moveTo>
                    <a:pt x="53" y="214"/>
                  </a:moveTo>
                  <a:cubicBezTo>
                    <a:pt x="49" y="212"/>
                    <a:pt x="46" y="208"/>
                    <a:pt x="44" y="204"/>
                  </a:cubicBezTo>
                  <a:cubicBezTo>
                    <a:pt x="37" y="208"/>
                    <a:pt x="37" y="208"/>
                    <a:pt x="37" y="208"/>
                  </a:cubicBezTo>
                  <a:cubicBezTo>
                    <a:pt x="40" y="213"/>
                    <a:pt x="44" y="217"/>
                    <a:pt x="48" y="221"/>
                  </a:cubicBezTo>
                  <a:cubicBezTo>
                    <a:pt x="53" y="214"/>
                    <a:pt x="53" y="214"/>
                    <a:pt x="53" y="214"/>
                  </a:cubicBezTo>
                  <a:close/>
                  <a:moveTo>
                    <a:pt x="72" y="221"/>
                  </a:moveTo>
                  <a:cubicBezTo>
                    <a:pt x="67" y="221"/>
                    <a:pt x="63" y="220"/>
                    <a:pt x="59" y="218"/>
                  </a:cubicBezTo>
                  <a:cubicBezTo>
                    <a:pt x="56" y="225"/>
                    <a:pt x="56" y="225"/>
                    <a:pt x="56" y="225"/>
                  </a:cubicBezTo>
                  <a:cubicBezTo>
                    <a:pt x="61" y="227"/>
                    <a:pt x="66" y="228"/>
                    <a:pt x="72" y="228"/>
                  </a:cubicBezTo>
                  <a:cubicBezTo>
                    <a:pt x="72" y="221"/>
                    <a:pt x="72" y="221"/>
                    <a:pt x="72" y="221"/>
                  </a:cubicBezTo>
                  <a:close/>
                </a:path>
              </a:pathLst>
            </a:cu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94" name="Group 93"/>
          <p:cNvGrpSpPr/>
          <p:nvPr/>
        </p:nvGrpSpPr>
        <p:grpSpPr>
          <a:xfrm>
            <a:off x="7961313" y="2755900"/>
            <a:ext cx="2259012" cy="2235200"/>
            <a:chOff x="7961313" y="2755900"/>
            <a:chExt cx="2259012" cy="2235200"/>
          </a:xfrm>
        </p:grpSpPr>
        <p:sp>
          <p:nvSpPr>
            <p:cNvPr id="8" name="Freeform 7"/>
            <p:cNvSpPr>
              <a:spLocks noEditPoints="1"/>
            </p:cNvSpPr>
            <p:nvPr/>
          </p:nvSpPr>
          <p:spPr bwMode="auto">
            <a:xfrm>
              <a:off x="8486775" y="2755900"/>
              <a:ext cx="1651000" cy="1655763"/>
            </a:xfrm>
            <a:custGeom>
              <a:avLst/>
              <a:gdLst>
                <a:gd name="T0" fmla="*/ 392 w 440"/>
                <a:gd name="T1" fmla="*/ 429 h 440"/>
                <a:gd name="T2" fmla="*/ 399 w 440"/>
                <a:gd name="T3" fmla="*/ 427 h 440"/>
                <a:gd name="T4" fmla="*/ 423 w 440"/>
                <a:gd name="T5" fmla="*/ 419 h 440"/>
                <a:gd name="T6" fmla="*/ 440 w 440"/>
                <a:gd name="T7" fmla="*/ 381 h 440"/>
                <a:gd name="T8" fmla="*/ 432 w 440"/>
                <a:gd name="T9" fmla="*/ 358 h 440"/>
                <a:gd name="T10" fmla="*/ 432 w 440"/>
                <a:gd name="T11" fmla="*/ 310 h 440"/>
                <a:gd name="T12" fmla="*/ 432 w 440"/>
                <a:gd name="T13" fmla="*/ 303 h 440"/>
                <a:gd name="T14" fmla="*/ 440 w 440"/>
                <a:gd name="T15" fmla="*/ 279 h 440"/>
                <a:gd name="T16" fmla="*/ 440 w 440"/>
                <a:gd name="T17" fmla="*/ 240 h 440"/>
                <a:gd name="T18" fmla="*/ 432 w 440"/>
                <a:gd name="T19" fmla="*/ 216 h 440"/>
                <a:gd name="T20" fmla="*/ 432 w 440"/>
                <a:gd name="T21" fmla="*/ 169 h 440"/>
                <a:gd name="T22" fmla="*/ 432 w 440"/>
                <a:gd name="T23" fmla="*/ 161 h 440"/>
                <a:gd name="T24" fmla="*/ 440 w 440"/>
                <a:gd name="T25" fmla="*/ 138 h 440"/>
                <a:gd name="T26" fmla="*/ 440 w 440"/>
                <a:gd name="T27" fmla="*/ 98 h 440"/>
                <a:gd name="T28" fmla="*/ 432 w 440"/>
                <a:gd name="T29" fmla="*/ 75 h 440"/>
                <a:gd name="T30" fmla="*/ 438 w 440"/>
                <a:gd name="T31" fmla="*/ 51 h 440"/>
                <a:gd name="T32" fmla="*/ 421 w 440"/>
                <a:gd name="T33" fmla="*/ 33 h 440"/>
                <a:gd name="T34" fmla="*/ 385 w 440"/>
                <a:gd name="T35" fmla="*/ 9 h 440"/>
                <a:gd name="T36" fmla="*/ 374 w 440"/>
                <a:gd name="T37" fmla="*/ 8 h 440"/>
                <a:gd name="T38" fmla="*/ 339 w 440"/>
                <a:gd name="T39" fmla="*/ 8 h 440"/>
                <a:gd name="T40" fmla="*/ 331 w 440"/>
                <a:gd name="T41" fmla="*/ 8 h 440"/>
                <a:gd name="T42" fmla="*/ 307 w 440"/>
                <a:gd name="T43" fmla="*/ 0 h 440"/>
                <a:gd name="T44" fmla="*/ 268 w 440"/>
                <a:gd name="T45" fmla="*/ 0 h 440"/>
                <a:gd name="T46" fmla="*/ 244 w 440"/>
                <a:gd name="T47" fmla="*/ 8 h 440"/>
                <a:gd name="T48" fmla="*/ 197 w 440"/>
                <a:gd name="T49" fmla="*/ 8 h 440"/>
                <a:gd name="T50" fmla="*/ 189 w 440"/>
                <a:gd name="T51" fmla="*/ 8 h 440"/>
                <a:gd name="T52" fmla="*/ 166 w 440"/>
                <a:gd name="T53" fmla="*/ 0 h 440"/>
                <a:gd name="T54" fmla="*/ 127 w 440"/>
                <a:gd name="T55" fmla="*/ 0 h 440"/>
                <a:gd name="T56" fmla="*/ 103 w 440"/>
                <a:gd name="T57" fmla="*/ 8 h 440"/>
                <a:gd name="T58" fmla="*/ 57 w 440"/>
                <a:gd name="T59" fmla="*/ 9 h 440"/>
                <a:gd name="T60" fmla="*/ 57 w 440"/>
                <a:gd name="T61" fmla="*/ 9 h 440"/>
                <a:gd name="T62" fmla="*/ 20 w 440"/>
                <a:gd name="T63" fmla="*/ 31 h 440"/>
                <a:gd name="T64" fmla="*/ 16 w 440"/>
                <a:gd name="T65" fmla="*/ 37 h 440"/>
                <a:gd name="T66" fmla="*/ 9 w 440"/>
                <a:gd name="T67" fmla="*/ 58 h 440"/>
                <a:gd name="T68" fmla="*/ 8 w 440"/>
                <a:gd name="T69" fmla="*/ 81 h 440"/>
                <a:gd name="T70" fmla="*/ 0 w 440"/>
                <a:gd name="T71" fmla="*/ 105 h 440"/>
                <a:gd name="T72" fmla="*/ 0 w 440"/>
                <a:gd name="T73" fmla="*/ 144 h 440"/>
                <a:gd name="T74" fmla="*/ 8 w 440"/>
                <a:gd name="T75" fmla="*/ 167 h 440"/>
                <a:gd name="T76" fmla="*/ 8 w 440"/>
                <a:gd name="T77" fmla="*/ 215 h 440"/>
                <a:gd name="T78" fmla="*/ 8 w 440"/>
                <a:gd name="T79" fmla="*/ 222 h 440"/>
                <a:gd name="T80" fmla="*/ 0 w 440"/>
                <a:gd name="T81" fmla="*/ 246 h 440"/>
                <a:gd name="T82" fmla="*/ 0 w 440"/>
                <a:gd name="T83" fmla="*/ 285 h 440"/>
                <a:gd name="T84" fmla="*/ 8 w 440"/>
                <a:gd name="T85" fmla="*/ 309 h 440"/>
                <a:gd name="T86" fmla="*/ 8 w 440"/>
                <a:gd name="T87" fmla="*/ 356 h 440"/>
                <a:gd name="T88" fmla="*/ 8 w 440"/>
                <a:gd name="T89" fmla="*/ 374 h 440"/>
                <a:gd name="T90" fmla="*/ 14 w 440"/>
                <a:gd name="T91" fmla="*/ 400 h 440"/>
                <a:gd name="T92" fmla="*/ 18 w 440"/>
                <a:gd name="T93" fmla="*/ 406 h 440"/>
                <a:gd name="T94" fmla="*/ 29 w 440"/>
                <a:gd name="T95" fmla="*/ 429 h 440"/>
                <a:gd name="T96" fmla="*/ 51 w 440"/>
                <a:gd name="T97" fmla="*/ 439 h 440"/>
                <a:gd name="T98" fmla="*/ 76 w 440"/>
                <a:gd name="T99" fmla="*/ 440 h 440"/>
                <a:gd name="T100" fmla="*/ 115 w 440"/>
                <a:gd name="T101" fmla="*/ 440 h 440"/>
                <a:gd name="T102" fmla="*/ 138 w 440"/>
                <a:gd name="T103" fmla="*/ 432 h 440"/>
                <a:gd name="T104" fmla="*/ 186 w 440"/>
                <a:gd name="T105" fmla="*/ 432 h 440"/>
                <a:gd name="T106" fmla="*/ 193 w 440"/>
                <a:gd name="T107" fmla="*/ 432 h 440"/>
                <a:gd name="T108" fmla="*/ 217 w 440"/>
                <a:gd name="T109" fmla="*/ 440 h 440"/>
                <a:gd name="T110" fmla="*/ 256 w 440"/>
                <a:gd name="T111" fmla="*/ 440 h 440"/>
                <a:gd name="T112" fmla="*/ 280 w 440"/>
                <a:gd name="T113" fmla="*/ 432 h 440"/>
                <a:gd name="T114" fmla="*/ 327 w 440"/>
                <a:gd name="T115" fmla="*/ 432 h 440"/>
                <a:gd name="T116" fmla="*/ 335 w 440"/>
                <a:gd name="T117" fmla="*/ 432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40" h="440">
                  <a:moveTo>
                    <a:pt x="374" y="432"/>
                  </a:moveTo>
                  <a:cubicBezTo>
                    <a:pt x="358" y="432"/>
                    <a:pt x="358" y="432"/>
                    <a:pt x="358" y="432"/>
                  </a:cubicBezTo>
                  <a:cubicBezTo>
                    <a:pt x="358" y="440"/>
                    <a:pt x="358" y="440"/>
                    <a:pt x="358" y="440"/>
                  </a:cubicBezTo>
                  <a:cubicBezTo>
                    <a:pt x="374" y="440"/>
                    <a:pt x="374" y="440"/>
                    <a:pt x="374" y="440"/>
                  </a:cubicBezTo>
                  <a:lnTo>
                    <a:pt x="374" y="432"/>
                  </a:lnTo>
                  <a:close/>
                  <a:moveTo>
                    <a:pt x="392" y="429"/>
                  </a:moveTo>
                  <a:cubicBezTo>
                    <a:pt x="388" y="431"/>
                    <a:pt x="383" y="432"/>
                    <a:pt x="378" y="432"/>
                  </a:cubicBezTo>
                  <a:cubicBezTo>
                    <a:pt x="379" y="440"/>
                    <a:pt x="379" y="440"/>
                    <a:pt x="379" y="440"/>
                  </a:cubicBezTo>
                  <a:cubicBezTo>
                    <a:pt x="384" y="440"/>
                    <a:pt x="390" y="439"/>
                    <a:pt x="395" y="437"/>
                  </a:cubicBezTo>
                  <a:cubicBezTo>
                    <a:pt x="392" y="429"/>
                    <a:pt x="392" y="429"/>
                    <a:pt x="392" y="429"/>
                  </a:cubicBezTo>
                  <a:close/>
                  <a:moveTo>
                    <a:pt x="411" y="419"/>
                  </a:moveTo>
                  <a:cubicBezTo>
                    <a:pt x="408" y="422"/>
                    <a:pt x="404" y="424"/>
                    <a:pt x="399" y="427"/>
                  </a:cubicBezTo>
                  <a:cubicBezTo>
                    <a:pt x="403" y="434"/>
                    <a:pt x="403" y="434"/>
                    <a:pt x="403" y="434"/>
                  </a:cubicBezTo>
                  <a:cubicBezTo>
                    <a:pt x="408" y="431"/>
                    <a:pt x="412" y="428"/>
                    <a:pt x="417" y="425"/>
                  </a:cubicBezTo>
                  <a:cubicBezTo>
                    <a:pt x="411" y="419"/>
                    <a:pt x="411" y="419"/>
                    <a:pt x="411" y="419"/>
                  </a:cubicBezTo>
                  <a:close/>
                  <a:moveTo>
                    <a:pt x="425" y="402"/>
                  </a:moveTo>
                  <a:cubicBezTo>
                    <a:pt x="423" y="406"/>
                    <a:pt x="420" y="410"/>
                    <a:pt x="417" y="413"/>
                  </a:cubicBezTo>
                  <a:cubicBezTo>
                    <a:pt x="423" y="419"/>
                    <a:pt x="423" y="419"/>
                    <a:pt x="423" y="419"/>
                  </a:cubicBezTo>
                  <a:cubicBezTo>
                    <a:pt x="426" y="415"/>
                    <a:pt x="430" y="410"/>
                    <a:pt x="432" y="405"/>
                  </a:cubicBezTo>
                  <a:cubicBezTo>
                    <a:pt x="425" y="402"/>
                    <a:pt x="425" y="402"/>
                    <a:pt x="425" y="402"/>
                  </a:cubicBezTo>
                  <a:close/>
                  <a:moveTo>
                    <a:pt x="432" y="381"/>
                  </a:moveTo>
                  <a:cubicBezTo>
                    <a:pt x="431" y="386"/>
                    <a:pt x="430" y="390"/>
                    <a:pt x="428" y="395"/>
                  </a:cubicBezTo>
                  <a:cubicBezTo>
                    <a:pt x="436" y="398"/>
                    <a:pt x="436" y="398"/>
                    <a:pt x="436" y="398"/>
                  </a:cubicBezTo>
                  <a:cubicBezTo>
                    <a:pt x="438" y="393"/>
                    <a:pt x="439" y="387"/>
                    <a:pt x="440" y="381"/>
                  </a:cubicBezTo>
                  <a:cubicBezTo>
                    <a:pt x="432" y="381"/>
                    <a:pt x="432" y="381"/>
                    <a:pt x="432" y="381"/>
                  </a:cubicBezTo>
                  <a:close/>
                  <a:moveTo>
                    <a:pt x="432" y="358"/>
                  </a:moveTo>
                  <a:cubicBezTo>
                    <a:pt x="432" y="373"/>
                    <a:pt x="432" y="373"/>
                    <a:pt x="432" y="373"/>
                  </a:cubicBezTo>
                  <a:cubicBezTo>
                    <a:pt x="440" y="373"/>
                    <a:pt x="440" y="373"/>
                    <a:pt x="440" y="373"/>
                  </a:cubicBezTo>
                  <a:cubicBezTo>
                    <a:pt x="440" y="358"/>
                    <a:pt x="440" y="358"/>
                    <a:pt x="440" y="358"/>
                  </a:cubicBezTo>
                  <a:lnTo>
                    <a:pt x="432" y="358"/>
                  </a:lnTo>
                  <a:close/>
                  <a:moveTo>
                    <a:pt x="432" y="334"/>
                  </a:moveTo>
                  <a:cubicBezTo>
                    <a:pt x="432" y="350"/>
                    <a:pt x="432" y="350"/>
                    <a:pt x="432" y="350"/>
                  </a:cubicBezTo>
                  <a:cubicBezTo>
                    <a:pt x="440" y="350"/>
                    <a:pt x="440" y="350"/>
                    <a:pt x="440" y="350"/>
                  </a:cubicBezTo>
                  <a:cubicBezTo>
                    <a:pt x="440" y="334"/>
                    <a:pt x="440" y="334"/>
                    <a:pt x="440" y="334"/>
                  </a:cubicBezTo>
                  <a:lnTo>
                    <a:pt x="432" y="334"/>
                  </a:lnTo>
                  <a:close/>
                  <a:moveTo>
                    <a:pt x="432" y="310"/>
                  </a:moveTo>
                  <a:cubicBezTo>
                    <a:pt x="432" y="326"/>
                    <a:pt x="432" y="326"/>
                    <a:pt x="432" y="326"/>
                  </a:cubicBezTo>
                  <a:cubicBezTo>
                    <a:pt x="440" y="326"/>
                    <a:pt x="440" y="326"/>
                    <a:pt x="440" y="326"/>
                  </a:cubicBezTo>
                  <a:cubicBezTo>
                    <a:pt x="440" y="310"/>
                    <a:pt x="440" y="310"/>
                    <a:pt x="440" y="310"/>
                  </a:cubicBezTo>
                  <a:lnTo>
                    <a:pt x="432" y="310"/>
                  </a:lnTo>
                  <a:close/>
                  <a:moveTo>
                    <a:pt x="432" y="287"/>
                  </a:moveTo>
                  <a:cubicBezTo>
                    <a:pt x="432" y="303"/>
                    <a:pt x="432" y="303"/>
                    <a:pt x="432" y="303"/>
                  </a:cubicBezTo>
                  <a:cubicBezTo>
                    <a:pt x="440" y="303"/>
                    <a:pt x="440" y="303"/>
                    <a:pt x="440" y="303"/>
                  </a:cubicBezTo>
                  <a:cubicBezTo>
                    <a:pt x="440" y="287"/>
                    <a:pt x="440" y="287"/>
                    <a:pt x="440" y="287"/>
                  </a:cubicBezTo>
                  <a:lnTo>
                    <a:pt x="432" y="287"/>
                  </a:lnTo>
                  <a:close/>
                  <a:moveTo>
                    <a:pt x="432" y="263"/>
                  </a:moveTo>
                  <a:cubicBezTo>
                    <a:pt x="432" y="279"/>
                    <a:pt x="432" y="279"/>
                    <a:pt x="432" y="279"/>
                  </a:cubicBezTo>
                  <a:cubicBezTo>
                    <a:pt x="440" y="279"/>
                    <a:pt x="440" y="279"/>
                    <a:pt x="440" y="279"/>
                  </a:cubicBezTo>
                  <a:cubicBezTo>
                    <a:pt x="440" y="263"/>
                    <a:pt x="440" y="263"/>
                    <a:pt x="440" y="263"/>
                  </a:cubicBezTo>
                  <a:lnTo>
                    <a:pt x="432" y="263"/>
                  </a:lnTo>
                  <a:close/>
                  <a:moveTo>
                    <a:pt x="432" y="240"/>
                  </a:moveTo>
                  <a:cubicBezTo>
                    <a:pt x="432" y="255"/>
                    <a:pt x="432" y="255"/>
                    <a:pt x="432" y="255"/>
                  </a:cubicBezTo>
                  <a:cubicBezTo>
                    <a:pt x="440" y="255"/>
                    <a:pt x="440" y="255"/>
                    <a:pt x="440" y="255"/>
                  </a:cubicBezTo>
                  <a:cubicBezTo>
                    <a:pt x="440" y="240"/>
                    <a:pt x="440" y="240"/>
                    <a:pt x="440" y="240"/>
                  </a:cubicBezTo>
                  <a:lnTo>
                    <a:pt x="432" y="240"/>
                  </a:lnTo>
                  <a:close/>
                  <a:moveTo>
                    <a:pt x="432" y="216"/>
                  </a:moveTo>
                  <a:cubicBezTo>
                    <a:pt x="432" y="232"/>
                    <a:pt x="432" y="232"/>
                    <a:pt x="432" y="232"/>
                  </a:cubicBezTo>
                  <a:cubicBezTo>
                    <a:pt x="440" y="232"/>
                    <a:pt x="440" y="232"/>
                    <a:pt x="440" y="232"/>
                  </a:cubicBezTo>
                  <a:cubicBezTo>
                    <a:pt x="440" y="216"/>
                    <a:pt x="440" y="216"/>
                    <a:pt x="440" y="216"/>
                  </a:cubicBezTo>
                  <a:lnTo>
                    <a:pt x="432" y="216"/>
                  </a:lnTo>
                  <a:close/>
                  <a:moveTo>
                    <a:pt x="432" y="193"/>
                  </a:moveTo>
                  <a:cubicBezTo>
                    <a:pt x="432" y="208"/>
                    <a:pt x="432" y="208"/>
                    <a:pt x="432" y="208"/>
                  </a:cubicBezTo>
                  <a:cubicBezTo>
                    <a:pt x="440" y="208"/>
                    <a:pt x="440" y="208"/>
                    <a:pt x="440" y="208"/>
                  </a:cubicBezTo>
                  <a:cubicBezTo>
                    <a:pt x="440" y="193"/>
                    <a:pt x="440" y="193"/>
                    <a:pt x="440" y="193"/>
                  </a:cubicBezTo>
                  <a:lnTo>
                    <a:pt x="432" y="193"/>
                  </a:lnTo>
                  <a:close/>
                  <a:moveTo>
                    <a:pt x="432" y="169"/>
                  </a:moveTo>
                  <a:cubicBezTo>
                    <a:pt x="432" y="185"/>
                    <a:pt x="432" y="185"/>
                    <a:pt x="432" y="185"/>
                  </a:cubicBezTo>
                  <a:cubicBezTo>
                    <a:pt x="440" y="185"/>
                    <a:pt x="440" y="185"/>
                    <a:pt x="440" y="185"/>
                  </a:cubicBezTo>
                  <a:cubicBezTo>
                    <a:pt x="440" y="169"/>
                    <a:pt x="440" y="169"/>
                    <a:pt x="440" y="169"/>
                  </a:cubicBezTo>
                  <a:lnTo>
                    <a:pt x="432" y="169"/>
                  </a:lnTo>
                  <a:close/>
                  <a:moveTo>
                    <a:pt x="432" y="146"/>
                  </a:moveTo>
                  <a:cubicBezTo>
                    <a:pt x="432" y="161"/>
                    <a:pt x="432" y="161"/>
                    <a:pt x="432" y="161"/>
                  </a:cubicBezTo>
                  <a:cubicBezTo>
                    <a:pt x="440" y="161"/>
                    <a:pt x="440" y="161"/>
                    <a:pt x="440" y="161"/>
                  </a:cubicBezTo>
                  <a:cubicBezTo>
                    <a:pt x="440" y="146"/>
                    <a:pt x="440" y="146"/>
                    <a:pt x="440" y="146"/>
                  </a:cubicBezTo>
                  <a:lnTo>
                    <a:pt x="432" y="146"/>
                  </a:lnTo>
                  <a:close/>
                  <a:moveTo>
                    <a:pt x="432" y="122"/>
                  </a:moveTo>
                  <a:cubicBezTo>
                    <a:pt x="432" y="138"/>
                    <a:pt x="432" y="138"/>
                    <a:pt x="432" y="138"/>
                  </a:cubicBezTo>
                  <a:cubicBezTo>
                    <a:pt x="440" y="138"/>
                    <a:pt x="440" y="138"/>
                    <a:pt x="440" y="138"/>
                  </a:cubicBezTo>
                  <a:cubicBezTo>
                    <a:pt x="440" y="122"/>
                    <a:pt x="440" y="122"/>
                    <a:pt x="440" y="122"/>
                  </a:cubicBezTo>
                  <a:lnTo>
                    <a:pt x="432" y="122"/>
                  </a:lnTo>
                  <a:close/>
                  <a:moveTo>
                    <a:pt x="432" y="98"/>
                  </a:moveTo>
                  <a:cubicBezTo>
                    <a:pt x="432" y="114"/>
                    <a:pt x="432" y="114"/>
                    <a:pt x="432" y="114"/>
                  </a:cubicBezTo>
                  <a:cubicBezTo>
                    <a:pt x="440" y="114"/>
                    <a:pt x="440" y="114"/>
                    <a:pt x="440" y="114"/>
                  </a:cubicBezTo>
                  <a:cubicBezTo>
                    <a:pt x="440" y="98"/>
                    <a:pt x="440" y="98"/>
                    <a:pt x="440" y="98"/>
                  </a:cubicBezTo>
                  <a:lnTo>
                    <a:pt x="432" y="98"/>
                  </a:lnTo>
                  <a:close/>
                  <a:moveTo>
                    <a:pt x="432" y="75"/>
                  </a:moveTo>
                  <a:cubicBezTo>
                    <a:pt x="432" y="91"/>
                    <a:pt x="432" y="91"/>
                    <a:pt x="432" y="91"/>
                  </a:cubicBezTo>
                  <a:cubicBezTo>
                    <a:pt x="440" y="91"/>
                    <a:pt x="440" y="91"/>
                    <a:pt x="440" y="91"/>
                  </a:cubicBezTo>
                  <a:cubicBezTo>
                    <a:pt x="440" y="75"/>
                    <a:pt x="440" y="75"/>
                    <a:pt x="440" y="75"/>
                  </a:cubicBezTo>
                  <a:lnTo>
                    <a:pt x="432" y="75"/>
                  </a:lnTo>
                  <a:close/>
                  <a:moveTo>
                    <a:pt x="430" y="52"/>
                  </a:moveTo>
                  <a:cubicBezTo>
                    <a:pt x="431" y="57"/>
                    <a:pt x="432" y="62"/>
                    <a:pt x="432" y="66"/>
                  </a:cubicBezTo>
                  <a:cubicBezTo>
                    <a:pt x="432" y="67"/>
                    <a:pt x="432" y="67"/>
                    <a:pt x="432" y="67"/>
                  </a:cubicBezTo>
                  <a:cubicBezTo>
                    <a:pt x="440" y="67"/>
                    <a:pt x="440" y="67"/>
                    <a:pt x="440" y="67"/>
                  </a:cubicBezTo>
                  <a:cubicBezTo>
                    <a:pt x="440" y="66"/>
                    <a:pt x="440" y="66"/>
                    <a:pt x="440" y="66"/>
                  </a:cubicBezTo>
                  <a:cubicBezTo>
                    <a:pt x="440" y="61"/>
                    <a:pt x="439" y="56"/>
                    <a:pt x="438" y="51"/>
                  </a:cubicBezTo>
                  <a:cubicBezTo>
                    <a:pt x="430" y="52"/>
                    <a:pt x="430" y="52"/>
                    <a:pt x="430" y="52"/>
                  </a:cubicBezTo>
                  <a:close/>
                  <a:moveTo>
                    <a:pt x="421" y="33"/>
                  </a:moveTo>
                  <a:cubicBezTo>
                    <a:pt x="424" y="37"/>
                    <a:pt x="426" y="41"/>
                    <a:pt x="428" y="45"/>
                  </a:cubicBezTo>
                  <a:cubicBezTo>
                    <a:pt x="436" y="43"/>
                    <a:pt x="436" y="43"/>
                    <a:pt x="436" y="43"/>
                  </a:cubicBezTo>
                  <a:cubicBezTo>
                    <a:pt x="434" y="37"/>
                    <a:pt x="431" y="32"/>
                    <a:pt x="428" y="28"/>
                  </a:cubicBezTo>
                  <a:cubicBezTo>
                    <a:pt x="421" y="33"/>
                    <a:pt x="421" y="33"/>
                    <a:pt x="421" y="33"/>
                  </a:cubicBezTo>
                  <a:close/>
                  <a:moveTo>
                    <a:pt x="405" y="18"/>
                  </a:moveTo>
                  <a:cubicBezTo>
                    <a:pt x="409" y="20"/>
                    <a:pt x="413" y="23"/>
                    <a:pt x="416" y="27"/>
                  </a:cubicBezTo>
                  <a:cubicBezTo>
                    <a:pt x="422" y="22"/>
                    <a:pt x="422" y="22"/>
                    <a:pt x="422" y="22"/>
                  </a:cubicBezTo>
                  <a:cubicBezTo>
                    <a:pt x="419" y="17"/>
                    <a:pt x="414" y="14"/>
                    <a:pt x="410" y="11"/>
                  </a:cubicBezTo>
                  <a:cubicBezTo>
                    <a:pt x="405" y="18"/>
                    <a:pt x="405" y="18"/>
                    <a:pt x="405" y="18"/>
                  </a:cubicBezTo>
                  <a:close/>
                  <a:moveTo>
                    <a:pt x="385" y="9"/>
                  </a:moveTo>
                  <a:cubicBezTo>
                    <a:pt x="390" y="10"/>
                    <a:pt x="394" y="12"/>
                    <a:pt x="399" y="14"/>
                  </a:cubicBezTo>
                  <a:cubicBezTo>
                    <a:pt x="402" y="7"/>
                    <a:pt x="402" y="7"/>
                    <a:pt x="402" y="7"/>
                  </a:cubicBezTo>
                  <a:cubicBezTo>
                    <a:pt x="397" y="4"/>
                    <a:pt x="392" y="3"/>
                    <a:pt x="386" y="2"/>
                  </a:cubicBezTo>
                  <a:lnTo>
                    <a:pt x="385" y="9"/>
                  </a:lnTo>
                  <a:close/>
                  <a:moveTo>
                    <a:pt x="362" y="8"/>
                  </a:moveTo>
                  <a:cubicBezTo>
                    <a:pt x="374" y="8"/>
                    <a:pt x="374" y="8"/>
                    <a:pt x="374" y="8"/>
                  </a:cubicBezTo>
                  <a:cubicBezTo>
                    <a:pt x="375" y="8"/>
                    <a:pt x="376" y="8"/>
                    <a:pt x="378" y="8"/>
                  </a:cubicBezTo>
                  <a:cubicBezTo>
                    <a:pt x="378" y="0"/>
                    <a:pt x="378" y="0"/>
                    <a:pt x="378" y="0"/>
                  </a:cubicBezTo>
                  <a:cubicBezTo>
                    <a:pt x="377" y="0"/>
                    <a:pt x="375" y="0"/>
                    <a:pt x="374" y="0"/>
                  </a:cubicBezTo>
                  <a:cubicBezTo>
                    <a:pt x="362" y="0"/>
                    <a:pt x="362" y="0"/>
                    <a:pt x="362" y="0"/>
                  </a:cubicBezTo>
                  <a:cubicBezTo>
                    <a:pt x="362" y="8"/>
                    <a:pt x="362" y="8"/>
                    <a:pt x="362" y="8"/>
                  </a:cubicBezTo>
                  <a:close/>
                  <a:moveTo>
                    <a:pt x="339" y="8"/>
                  </a:moveTo>
                  <a:cubicBezTo>
                    <a:pt x="354" y="8"/>
                    <a:pt x="354" y="8"/>
                    <a:pt x="354" y="8"/>
                  </a:cubicBezTo>
                  <a:cubicBezTo>
                    <a:pt x="354" y="0"/>
                    <a:pt x="354" y="0"/>
                    <a:pt x="354" y="0"/>
                  </a:cubicBezTo>
                  <a:cubicBezTo>
                    <a:pt x="339" y="0"/>
                    <a:pt x="339" y="0"/>
                    <a:pt x="339" y="0"/>
                  </a:cubicBezTo>
                  <a:lnTo>
                    <a:pt x="339" y="8"/>
                  </a:lnTo>
                  <a:close/>
                  <a:moveTo>
                    <a:pt x="315" y="8"/>
                  </a:moveTo>
                  <a:cubicBezTo>
                    <a:pt x="331" y="8"/>
                    <a:pt x="331" y="8"/>
                    <a:pt x="331" y="8"/>
                  </a:cubicBezTo>
                  <a:cubicBezTo>
                    <a:pt x="331" y="0"/>
                    <a:pt x="331" y="0"/>
                    <a:pt x="331" y="0"/>
                  </a:cubicBezTo>
                  <a:cubicBezTo>
                    <a:pt x="315" y="0"/>
                    <a:pt x="315" y="0"/>
                    <a:pt x="315" y="0"/>
                  </a:cubicBezTo>
                  <a:lnTo>
                    <a:pt x="315" y="8"/>
                  </a:lnTo>
                  <a:close/>
                  <a:moveTo>
                    <a:pt x="292" y="8"/>
                  </a:moveTo>
                  <a:cubicBezTo>
                    <a:pt x="307" y="8"/>
                    <a:pt x="307" y="8"/>
                    <a:pt x="307" y="8"/>
                  </a:cubicBezTo>
                  <a:cubicBezTo>
                    <a:pt x="307" y="0"/>
                    <a:pt x="307" y="0"/>
                    <a:pt x="307" y="0"/>
                  </a:cubicBezTo>
                  <a:cubicBezTo>
                    <a:pt x="292" y="0"/>
                    <a:pt x="292" y="0"/>
                    <a:pt x="292" y="0"/>
                  </a:cubicBezTo>
                  <a:lnTo>
                    <a:pt x="292" y="8"/>
                  </a:lnTo>
                  <a:close/>
                  <a:moveTo>
                    <a:pt x="268" y="8"/>
                  </a:moveTo>
                  <a:cubicBezTo>
                    <a:pt x="284" y="8"/>
                    <a:pt x="284" y="8"/>
                    <a:pt x="284" y="8"/>
                  </a:cubicBezTo>
                  <a:cubicBezTo>
                    <a:pt x="284" y="0"/>
                    <a:pt x="284" y="0"/>
                    <a:pt x="284" y="0"/>
                  </a:cubicBezTo>
                  <a:cubicBezTo>
                    <a:pt x="268" y="0"/>
                    <a:pt x="268" y="0"/>
                    <a:pt x="268" y="0"/>
                  </a:cubicBezTo>
                  <a:lnTo>
                    <a:pt x="268" y="8"/>
                  </a:lnTo>
                  <a:close/>
                  <a:moveTo>
                    <a:pt x="244" y="8"/>
                  </a:moveTo>
                  <a:cubicBezTo>
                    <a:pt x="260" y="8"/>
                    <a:pt x="260" y="8"/>
                    <a:pt x="260" y="8"/>
                  </a:cubicBezTo>
                  <a:cubicBezTo>
                    <a:pt x="260" y="0"/>
                    <a:pt x="260" y="0"/>
                    <a:pt x="260" y="0"/>
                  </a:cubicBezTo>
                  <a:cubicBezTo>
                    <a:pt x="244" y="0"/>
                    <a:pt x="244" y="0"/>
                    <a:pt x="244" y="0"/>
                  </a:cubicBezTo>
                  <a:lnTo>
                    <a:pt x="244" y="8"/>
                  </a:lnTo>
                  <a:close/>
                  <a:moveTo>
                    <a:pt x="221" y="8"/>
                  </a:moveTo>
                  <a:cubicBezTo>
                    <a:pt x="237" y="8"/>
                    <a:pt x="237" y="8"/>
                    <a:pt x="237" y="8"/>
                  </a:cubicBezTo>
                  <a:cubicBezTo>
                    <a:pt x="237" y="0"/>
                    <a:pt x="237" y="0"/>
                    <a:pt x="237" y="0"/>
                  </a:cubicBezTo>
                  <a:cubicBezTo>
                    <a:pt x="221" y="0"/>
                    <a:pt x="221" y="0"/>
                    <a:pt x="221" y="0"/>
                  </a:cubicBezTo>
                  <a:lnTo>
                    <a:pt x="221" y="8"/>
                  </a:lnTo>
                  <a:close/>
                  <a:moveTo>
                    <a:pt x="197" y="8"/>
                  </a:moveTo>
                  <a:cubicBezTo>
                    <a:pt x="213" y="8"/>
                    <a:pt x="213" y="8"/>
                    <a:pt x="213" y="8"/>
                  </a:cubicBezTo>
                  <a:cubicBezTo>
                    <a:pt x="213" y="0"/>
                    <a:pt x="213" y="0"/>
                    <a:pt x="213" y="0"/>
                  </a:cubicBezTo>
                  <a:cubicBezTo>
                    <a:pt x="197" y="0"/>
                    <a:pt x="197" y="0"/>
                    <a:pt x="197" y="0"/>
                  </a:cubicBezTo>
                  <a:lnTo>
                    <a:pt x="197" y="8"/>
                  </a:lnTo>
                  <a:close/>
                  <a:moveTo>
                    <a:pt x="174" y="8"/>
                  </a:moveTo>
                  <a:cubicBezTo>
                    <a:pt x="189" y="8"/>
                    <a:pt x="189" y="8"/>
                    <a:pt x="189" y="8"/>
                  </a:cubicBezTo>
                  <a:cubicBezTo>
                    <a:pt x="189" y="0"/>
                    <a:pt x="189" y="0"/>
                    <a:pt x="189" y="0"/>
                  </a:cubicBezTo>
                  <a:cubicBezTo>
                    <a:pt x="174" y="0"/>
                    <a:pt x="174" y="0"/>
                    <a:pt x="174" y="0"/>
                  </a:cubicBezTo>
                  <a:lnTo>
                    <a:pt x="174" y="8"/>
                  </a:lnTo>
                  <a:close/>
                  <a:moveTo>
                    <a:pt x="150" y="8"/>
                  </a:moveTo>
                  <a:cubicBezTo>
                    <a:pt x="166" y="8"/>
                    <a:pt x="166" y="8"/>
                    <a:pt x="166" y="8"/>
                  </a:cubicBezTo>
                  <a:cubicBezTo>
                    <a:pt x="166" y="0"/>
                    <a:pt x="166" y="0"/>
                    <a:pt x="166" y="0"/>
                  </a:cubicBezTo>
                  <a:cubicBezTo>
                    <a:pt x="150" y="0"/>
                    <a:pt x="150" y="0"/>
                    <a:pt x="150" y="0"/>
                  </a:cubicBezTo>
                  <a:lnTo>
                    <a:pt x="150" y="8"/>
                  </a:lnTo>
                  <a:close/>
                  <a:moveTo>
                    <a:pt x="127" y="8"/>
                  </a:moveTo>
                  <a:cubicBezTo>
                    <a:pt x="142" y="8"/>
                    <a:pt x="142" y="8"/>
                    <a:pt x="142" y="8"/>
                  </a:cubicBezTo>
                  <a:cubicBezTo>
                    <a:pt x="142" y="0"/>
                    <a:pt x="142" y="0"/>
                    <a:pt x="142" y="0"/>
                  </a:cubicBezTo>
                  <a:cubicBezTo>
                    <a:pt x="127" y="0"/>
                    <a:pt x="127" y="0"/>
                    <a:pt x="127" y="0"/>
                  </a:cubicBezTo>
                  <a:lnTo>
                    <a:pt x="127" y="8"/>
                  </a:lnTo>
                  <a:close/>
                  <a:moveTo>
                    <a:pt x="103" y="8"/>
                  </a:moveTo>
                  <a:cubicBezTo>
                    <a:pt x="119" y="8"/>
                    <a:pt x="119" y="8"/>
                    <a:pt x="119" y="8"/>
                  </a:cubicBezTo>
                  <a:cubicBezTo>
                    <a:pt x="119" y="0"/>
                    <a:pt x="119" y="0"/>
                    <a:pt x="119" y="0"/>
                  </a:cubicBezTo>
                  <a:cubicBezTo>
                    <a:pt x="103" y="0"/>
                    <a:pt x="103" y="0"/>
                    <a:pt x="103" y="0"/>
                  </a:cubicBezTo>
                  <a:lnTo>
                    <a:pt x="103" y="8"/>
                  </a:lnTo>
                  <a:close/>
                  <a:moveTo>
                    <a:pt x="80" y="8"/>
                  </a:moveTo>
                  <a:cubicBezTo>
                    <a:pt x="95" y="8"/>
                    <a:pt x="95" y="8"/>
                    <a:pt x="95" y="8"/>
                  </a:cubicBezTo>
                  <a:cubicBezTo>
                    <a:pt x="95" y="0"/>
                    <a:pt x="95" y="0"/>
                    <a:pt x="95" y="0"/>
                  </a:cubicBezTo>
                  <a:cubicBezTo>
                    <a:pt x="80" y="0"/>
                    <a:pt x="80" y="0"/>
                    <a:pt x="80" y="0"/>
                  </a:cubicBezTo>
                  <a:lnTo>
                    <a:pt x="80" y="8"/>
                  </a:lnTo>
                  <a:close/>
                  <a:moveTo>
                    <a:pt x="57" y="9"/>
                  </a:moveTo>
                  <a:cubicBezTo>
                    <a:pt x="60" y="9"/>
                    <a:pt x="63" y="8"/>
                    <a:pt x="66" y="8"/>
                  </a:cubicBezTo>
                  <a:cubicBezTo>
                    <a:pt x="72" y="8"/>
                    <a:pt x="72" y="8"/>
                    <a:pt x="72" y="8"/>
                  </a:cubicBezTo>
                  <a:cubicBezTo>
                    <a:pt x="72" y="0"/>
                    <a:pt x="72" y="0"/>
                    <a:pt x="72" y="0"/>
                  </a:cubicBezTo>
                  <a:cubicBezTo>
                    <a:pt x="66" y="0"/>
                    <a:pt x="66" y="0"/>
                    <a:pt x="66" y="0"/>
                  </a:cubicBezTo>
                  <a:cubicBezTo>
                    <a:pt x="62" y="0"/>
                    <a:pt x="59" y="1"/>
                    <a:pt x="55" y="1"/>
                  </a:cubicBezTo>
                  <a:cubicBezTo>
                    <a:pt x="57" y="9"/>
                    <a:pt x="57" y="9"/>
                    <a:pt x="57" y="9"/>
                  </a:cubicBezTo>
                  <a:close/>
                  <a:moveTo>
                    <a:pt x="36" y="17"/>
                  </a:moveTo>
                  <a:cubicBezTo>
                    <a:pt x="40" y="14"/>
                    <a:pt x="45" y="12"/>
                    <a:pt x="50" y="11"/>
                  </a:cubicBezTo>
                  <a:cubicBezTo>
                    <a:pt x="47" y="3"/>
                    <a:pt x="47" y="3"/>
                    <a:pt x="47" y="3"/>
                  </a:cubicBezTo>
                  <a:cubicBezTo>
                    <a:pt x="42" y="5"/>
                    <a:pt x="37" y="7"/>
                    <a:pt x="32" y="10"/>
                  </a:cubicBezTo>
                  <a:cubicBezTo>
                    <a:pt x="36" y="17"/>
                    <a:pt x="36" y="17"/>
                    <a:pt x="36" y="17"/>
                  </a:cubicBezTo>
                  <a:close/>
                  <a:moveTo>
                    <a:pt x="20" y="31"/>
                  </a:moveTo>
                  <a:cubicBezTo>
                    <a:pt x="23" y="27"/>
                    <a:pt x="26" y="24"/>
                    <a:pt x="30" y="21"/>
                  </a:cubicBezTo>
                  <a:cubicBezTo>
                    <a:pt x="25" y="15"/>
                    <a:pt x="25" y="15"/>
                    <a:pt x="25" y="15"/>
                  </a:cubicBezTo>
                  <a:cubicBezTo>
                    <a:pt x="21" y="18"/>
                    <a:pt x="17" y="22"/>
                    <a:pt x="13" y="26"/>
                  </a:cubicBezTo>
                  <a:cubicBezTo>
                    <a:pt x="20" y="31"/>
                    <a:pt x="20" y="31"/>
                    <a:pt x="20" y="31"/>
                  </a:cubicBezTo>
                  <a:close/>
                  <a:moveTo>
                    <a:pt x="10" y="51"/>
                  </a:moveTo>
                  <a:cubicBezTo>
                    <a:pt x="11" y="46"/>
                    <a:pt x="13" y="42"/>
                    <a:pt x="16" y="37"/>
                  </a:cubicBezTo>
                  <a:cubicBezTo>
                    <a:pt x="9" y="33"/>
                    <a:pt x="9" y="33"/>
                    <a:pt x="9" y="33"/>
                  </a:cubicBezTo>
                  <a:cubicBezTo>
                    <a:pt x="6" y="38"/>
                    <a:pt x="4" y="43"/>
                    <a:pt x="2" y="49"/>
                  </a:cubicBezTo>
                  <a:cubicBezTo>
                    <a:pt x="10" y="51"/>
                    <a:pt x="10" y="51"/>
                    <a:pt x="10" y="51"/>
                  </a:cubicBezTo>
                  <a:close/>
                  <a:moveTo>
                    <a:pt x="8" y="73"/>
                  </a:moveTo>
                  <a:cubicBezTo>
                    <a:pt x="8" y="66"/>
                    <a:pt x="8" y="66"/>
                    <a:pt x="8" y="66"/>
                  </a:cubicBezTo>
                  <a:cubicBezTo>
                    <a:pt x="8" y="64"/>
                    <a:pt x="8" y="61"/>
                    <a:pt x="9" y="58"/>
                  </a:cubicBezTo>
                  <a:cubicBezTo>
                    <a:pt x="1" y="57"/>
                    <a:pt x="1" y="57"/>
                    <a:pt x="1" y="57"/>
                  </a:cubicBezTo>
                  <a:cubicBezTo>
                    <a:pt x="0" y="60"/>
                    <a:pt x="0" y="63"/>
                    <a:pt x="0" y="66"/>
                  </a:cubicBezTo>
                  <a:cubicBezTo>
                    <a:pt x="0" y="73"/>
                    <a:pt x="0" y="73"/>
                    <a:pt x="0" y="73"/>
                  </a:cubicBezTo>
                  <a:cubicBezTo>
                    <a:pt x="8" y="73"/>
                    <a:pt x="8" y="73"/>
                    <a:pt x="8" y="73"/>
                  </a:cubicBezTo>
                  <a:close/>
                  <a:moveTo>
                    <a:pt x="8" y="97"/>
                  </a:moveTo>
                  <a:cubicBezTo>
                    <a:pt x="8" y="81"/>
                    <a:pt x="8" y="81"/>
                    <a:pt x="8" y="81"/>
                  </a:cubicBezTo>
                  <a:cubicBezTo>
                    <a:pt x="0" y="81"/>
                    <a:pt x="0" y="81"/>
                    <a:pt x="0" y="81"/>
                  </a:cubicBezTo>
                  <a:cubicBezTo>
                    <a:pt x="0" y="97"/>
                    <a:pt x="0" y="97"/>
                    <a:pt x="0" y="97"/>
                  </a:cubicBezTo>
                  <a:lnTo>
                    <a:pt x="8" y="97"/>
                  </a:lnTo>
                  <a:close/>
                  <a:moveTo>
                    <a:pt x="8" y="120"/>
                  </a:moveTo>
                  <a:cubicBezTo>
                    <a:pt x="8" y="105"/>
                    <a:pt x="8" y="105"/>
                    <a:pt x="8" y="105"/>
                  </a:cubicBezTo>
                  <a:cubicBezTo>
                    <a:pt x="0" y="105"/>
                    <a:pt x="0" y="105"/>
                    <a:pt x="0" y="105"/>
                  </a:cubicBezTo>
                  <a:cubicBezTo>
                    <a:pt x="0" y="120"/>
                    <a:pt x="0" y="120"/>
                    <a:pt x="0" y="120"/>
                  </a:cubicBezTo>
                  <a:lnTo>
                    <a:pt x="8" y="120"/>
                  </a:lnTo>
                  <a:close/>
                  <a:moveTo>
                    <a:pt x="8" y="144"/>
                  </a:moveTo>
                  <a:cubicBezTo>
                    <a:pt x="8" y="128"/>
                    <a:pt x="8" y="128"/>
                    <a:pt x="8" y="128"/>
                  </a:cubicBezTo>
                  <a:cubicBezTo>
                    <a:pt x="0" y="128"/>
                    <a:pt x="0" y="128"/>
                    <a:pt x="0" y="128"/>
                  </a:cubicBezTo>
                  <a:cubicBezTo>
                    <a:pt x="0" y="144"/>
                    <a:pt x="0" y="144"/>
                    <a:pt x="0" y="144"/>
                  </a:cubicBezTo>
                  <a:lnTo>
                    <a:pt x="8" y="144"/>
                  </a:lnTo>
                  <a:close/>
                  <a:moveTo>
                    <a:pt x="8" y="167"/>
                  </a:moveTo>
                  <a:cubicBezTo>
                    <a:pt x="8" y="152"/>
                    <a:pt x="8" y="152"/>
                    <a:pt x="8" y="152"/>
                  </a:cubicBezTo>
                  <a:cubicBezTo>
                    <a:pt x="0" y="152"/>
                    <a:pt x="0" y="152"/>
                    <a:pt x="0" y="152"/>
                  </a:cubicBezTo>
                  <a:cubicBezTo>
                    <a:pt x="0" y="167"/>
                    <a:pt x="0" y="167"/>
                    <a:pt x="0" y="167"/>
                  </a:cubicBezTo>
                  <a:lnTo>
                    <a:pt x="8" y="167"/>
                  </a:lnTo>
                  <a:close/>
                  <a:moveTo>
                    <a:pt x="8" y="191"/>
                  </a:moveTo>
                  <a:cubicBezTo>
                    <a:pt x="8" y="175"/>
                    <a:pt x="8" y="175"/>
                    <a:pt x="8" y="175"/>
                  </a:cubicBezTo>
                  <a:cubicBezTo>
                    <a:pt x="0" y="175"/>
                    <a:pt x="0" y="175"/>
                    <a:pt x="0" y="175"/>
                  </a:cubicBezTo>
                  <a:cubicBezTo>
                    <a:pt x="0" y="191"/>
                    <a:pt x="0" y="191"/>
                    <a:pt x="0" y="191"/>
                  </a:cubicBezTo>
                  <a:lnTo>
                    <a:pt x="8" y="191"/>
                  </a:lnTo>
                  <a:close/>
                  <a:moveTo>
                    <a:pt x="8" y="215"/>
                  </a:moveTo>
                  <a:cubicBezTo>
                    <a:pt x="8" y="199"/>
                    <a:pt x="8" y="199"/>
                    <a:pt x="8" y="199"/>
                  </a:cubicBezTo>
                  <a:cubicBezTo>
                    <a:pt x="0" y="199"/>
                    <a:pt x="0" y="199"/>
                    <a:pt x="0" y="199"/>
                  </a:cubicBezTo>
                  <a:cubicBezTo>
                    <a:pt x="0" y="215"/>
                    <a:pt x="0" y="215"/>
                    <a:pt x="0" y="215"/>
                  </a:cubicBezTo>
                  <a:lnTo>
                    <a:pt x="8" y="215"/>
                  </a:lnTo>
                  <a:close/>
                  <a:moveTo>
                    <a:pt x="8" y="238"/>
                  </a:moveTo>
                  <a:cubicBezTo>
                    <a:pt x="8" y="222"/>
                    <a:pt x="8" y="222"/>
                    <a:pt x="8" y="222"/>
                  </a:cubicBezTo>
                  <a:cubicBezTo>
                    <a:pt x="0" y="222"/>
                    <a:pt x="0" y="222"/>
                    <a:pt x="0" y="222"/>
                  </a:cubicBezTo>
                  <a:cubicBezTo>
                    <a:pt x="0" y="238"/>
                    <a:pt x="0" y="238"/>
                    <a:pt x="0" y="238"/>
                  </a:cubicBezTo>
                  <a:lnTo>
                    <a:pt x="8" y="238"/>
                  </a:lnTo>
                  <a:close/>
                  <a:moveTo>
                    <a:pt x="8" y="262"/>
                  </a:moveTo>
                  <a:cubicBezTo>
                    <a:pt x="8" y="246"/>
                    <a:pt x="8" y="246"/>
                    <a:pt x="8" y="246"/>
                  </a:cubicBezTo>
                  <a:cubicBezTo>
                    <a:pt x="0" y="246"/>
                    <a:pt x="0" y="246"/>
                    <a:pt x="0" y="246"/>
                  </a:cubicBezTo>
                  <a:cubicBezTo>
                    <a:pt x="0" y="262"/>
                    <a:pt x="0" y="262"/>
                    <a:pt x="0" y="262"/>
                  </a:cubicBezTo>
                  <a:lnTo>
                    <a:pt x="8" y="262"/>
                  </a:lnTo>
                  <a:close/>
                  <a:moveTo>
                    <a:pt x="8" y="285"/>
                  </a:moveTo>
                  <a:cubicBezTo>
                    <a:pt x="8" y="269"/>
                    <a:pt x="8" y="269"/>
                    <a:pt x="8" y="269"/>
                  </a:cubicBezTo>
                  <a:cubicBezTo>
                    <a:pt x="0" y="269"/>
                    <a:pt x="0" y="269"/>
                    <a:pt x="0" y="269"/>
                  </a:cubicBezTo>
                  <a:cubicBezTo>
                    <a:pt x="0" y="285"/>
                    <a:pt x="0" y="285"/>
                    <a:pt x="0" y="285"/>
                  </a:cubicBezTo>
                  <a:lnTo>
                    <a:pt x="8" y="285"/>
                  </a:lnTo>
                  <a:close/>
                  <a:moveTo>
                    <a:pt x="8" y="309"/>
                  </a:moveTo>
                  <a:cubicBezTo>
                    <a:pt x="8" y="293"/>
                    <a:pt x="8" y="293"/>
                    <a:pt x="8" y="293"/>
                  </a:cubicBezTo>
                  <a:cubicBezTo>
                    <a:pt x="0" y="293"/>
                    <a:pt x="0" y="293"/>
                    <a:pt x="0" y="293"/>
                  </a:cubicBezTo>
                  <a:cubicBezTo>
                    <a:pt x="0" y="309"/>
                    <a:pt x="0" y="309"/>
                    <a:pt x="0" y="309"/>
                  </a:cubicBezTo>
                  <a:lnTo>
                    <a:pt x="8" y="309"/>
                  </a:lnTo>
                  <a:close/>
                  <a:moveTo>
                    <a:pt x="8" y="332"/>
                  </a:moveTo>
                  <a:cubicBezTo>
                    <a:pt x="8" y="317"/>
                    <a:pt x="8" y="317"/>
                    <a:pt x="8" y="317"/>
                  </a:cubicBezTo>
                  <a:cubicBezTo>
                    <a:pt x="0" y="317"/>
                    <a:pt x="0" y="317"/>
                    <a:pt x="0" y="317"/>
                  </a:cubicBezTo>
                  <a:cubicBezTo>
                    <a:pt x="0" y="332"/>
                    <a:pt x="0" y="332"/>
                    <a:pt x="0" y="332"/>
                  </a:cubicBezTo>
                  <a:lnTo>
                    <a:pt x="8" y="332"/>
                  </a:lnTo>
                  <a:close/>
                  <a:moveTo>
                    <a:pt x="8" y="356"/>
                  </a:moveTo>
                  <a:cubicBezTo>
                    <a:pt x="8" y="340"/>
                    <a:pt x="8" y="340"/>
                    <a:pt x="8" y="340"/>
                  </a:cubicBezTo>
                  <a:cubicBezTo>
                    <a:pt x="0" y="340"/>
                    <a:pt x="0" y="340"/>
                    <a:pt x="0" y="340"/>
                  </a:cubicBezTo>
                  <a:cubicBezTo>
                    <a:pt x="0" y="356"/>
                    <a:pt x="0" y="356"/>
                    <a:pt x="0" y="356"/>
                  </a:cubicBezTo>
                  <a:lnTo>
                    <a:pt x="8" y="356"/>
                  </a:lnTo>
                  <a:close/>
                  <a:moveTo>
                    <a:pt x="8" y="379"/>
                  </a:moveTo>
                  <a:cubicBezTo>
                    <a:pt x="8" y="377"/>
                    <a:pt x="8" y="376"/>
                    <a:pt x="8" y="374"/>
                  </a:cubicBezTo>
                  <a:cubicBezTo>
                    <a:pt x="8" y="364"/>
                    <a:pt x="8" y="364"/>
                    <a:pt x="8" y="364"/>
                  </a:cubicBezTo>
                  <a:cubicBezTo>
                    <a:pt x="0" y="364"/>
                    <a:pt x="0" y="364"/>
                    <a:pt x="0" y="364"/>
                  </a:cubicBezTo>
                  <a:cubicBezTo>
                    <a:pt x="0" y="374"/>
                    <a:pt x="0" y="374"/>
                    <a:pt x="0" y="374"/>
                  </a:cubicBezTo>
                  <a:cubicBezTo>
                    <a:pt x="0" y="376"/>
                    <a:pt x="0" y="378"/>
                    <a:pt x="0" y="380"/>
                  </a:cubicBezTo>
                  <a:cubicBezTo>
                    <a:pt x="8" y="379"/>
                    <a:pt x="8" y="379"/>
                    <a:pt x="8" y="379"/>
                  </a:cubicBezTo>
                  <a:close/>
                  <a:moveTo>
                    <a:pt x="14" y="400"/>
                  </a:moveTo>
                  <a:cubicBezTo>
                    <a:pt x="12" y="396"/>
                    <a:pt x="10" y="391"/>
                    <a:pt x="9" y="386"/>
                  </a:cubicBezTo>
                  <a:cubicBezTo>
                    <a:pt x="1" y="388"/>
                    <a:pt x="1" y="388"/>
                    <a:pt x="1" y="388"/>
                  </a:cubicBezTo>
                  <a:cubicBezTo>
                    <a:pt x="3" y="393"/>
                    <a:pt x="4" y="399"/>
                    <a:pt x="7" y="404"/>
                  </a:cubicBezTo>
                  <a:cubicBezTo>
                    <a:pt x="14" y="400"/>
                    <a:pt x="14" y="400"/>
                    <a:pt x="14" y="400"/>
                  </a:cubicBezTo>
                  <a:close/>
                  <a:moveTo>
                    <a:pt x="27" y="418"/>
                  </a:moveTo>
                  <a:cubicBezTo>
                    <a:pt x="24" y="414"/>
                    <a:pt x="20" y="411"/>
                    <a:pt x="18" y="406"/>
                  </a:cubicBezTo>
                  <a:cubicBezTo>
                    <a:pt x="11" y="411"/>
                    <a:pt x="11" y="411"/>
                    <a:pt x="11" y="411"/>
                  </a:cubicBezTo>
                  <a:cubicBezTo>
                    <a:pt x="14" y="416"/>
                    <a:pt x="18" y="420"/>
                    <a:pt x="22" y="423"/>
                  </a:cubicBezTo>
                  <a:cubicBezTo>
                    <a:pt x="27" y="418"/>
                    <a:pt x="27" y="418"/>
                    <a:pt x="27" y="418"/>
                  </a:cubicBezTo>
                  <a:close/>
                  <a:moveTo>
                    <a:pt x="46" y="429"/>
                  </a:moveTo>
                  <a:cubicBezTo>
                    <a:pt x="41" y="427"/>
                    <a:pt x="37" y="425"/>
                    <a:pt x="33" y="422"/>
                  </a:cubicBezTo>
                  <a:cubicBezTo>
                    <a:pt x="29" y="429"/>
                    <a:pt x="29" y="429"/>
                    <a:pt x="29" y="429"/>
                  </a:cubicBezTo>
                  <a:cubicBezTo>
                    <a:pt x="33" y="432"/>
                    <a:pt x="38" y="434"/>
                    <a:pt x="43" y="436"/>
                  </a:cubicBezTo>
                  <a:cubicBezTo>
                    <a:pt x="46" y="429"/>
                    <a:pt x="46" y="429"/>
                    <a:pt x="46" y="429"/>
                  </a:cubicBezTo>
                  <a:close/>
                  <a:moveTo>
                    <a:pt x="68" y="432"/>
                  </a:moveTo>
                  <a:cubicBezTo>
                    <a:pt x="66" y="432"/>
                    <a:pt x="66" y="432"/>
                    <a:pt x="66" y="432"/>
                  </a:cubicBezTo>
                  <a:cubicBezTo>
                    <a:pt x="62" y="432"/>
                    <a:pt x="57" y="432"/>
                    <a:pt x="53" y="431"/>
                  </a:cubicBezTo>
                  <a:cubicBezTo>
                    <a:pt x="51" y="439"/>
                    <a:pt x="51" y="439"/>
                    <a:pt x="51" y="439"/>
                  </a:cubicBezTo>
                  <a:cubicBezTo>
                    <a:pt x="56" y="440"/>
                    <a:pt x="61" y="440"/>
                    <a:pt x="66" y="440"/>
                  </a:cubicBezTo>
                  <a:cubicBezTo>
                    <a:pt x="68" y="440"/>
                    <a:pt x="68" y="440"/>
                    <a:pt x="68" y="440"/>
                  </a:cubicBezTo>
                  <a:cubicBezTo>
                    <a:pt x="68" y="432"/>
                    <a:pt x="68" y="432"/>
                    <a:pt x="68" y="432"/>
                  </a:cubicBezTo>
                  <a:close/>
                  <a:moveTo>
                    <a:pt x="91" y="432"/>
                  </a:moveTo>
                  <a:cubicBezTo>
                    <a:pt x="76" y="432"/>
                    <a:pt x="76" y="432"/>
                    <a:pt x="76" y="432"/>
                  </a:cubicBezTo>
                  <a:cubicBezTo>
                    <a:pt x="76" y="440"/>
                    <a:pt x="76" y="440"/>
                    <a:pt x="76" y="440"/>
                  </a:cubicBezTo>
                  <a:cubicBezTo>
                    <a:pt x="91" y="440"/>
                    <a:pt x="91" y="440"/>
                    <a:pt x="91" y="440"/>
                  </a:cubicBezTo>
                  <a:lnTo>
                    <a:pt x="91" y="432"/>
                  </a:lnTo>
                  <a:close/>
                  <a:moveTo>
                    <a:pt x="115" y="432"/>
                  </a:moveTo>
                  <a:cubicBezTo>
                    <a:pt x="99" y="432"/>
                    <a:pt x="99" y="432"/>
                    <a:pt x="99" y="432"/>
                  </a:cubicBezTo>
                  <a:cubicBezTo>
                    <a:pt x="99" y="440"/>
                    <a:pt x="99" y="440"/>
                    <a:pt x="99" y="440"/>
                  </a:cubicBezTo>
                  <a:cubicBezTo>
                    <a:pt x="115" y="440"/>
                    <a:pt x="115" y="440"/>
                    <a:pt x="115" y="440"/>
                  </a:cubicBezTo>
                  <a:lnTo>
                    <a:pt x="115" y="432"/>
                  </a:lnTo>
                  <a:close/>
                  <a:moveTo>
                    <a:pt x="138" y="432"/>
                  </a:moveTo>
                  <a:cubicBezTo>
                    <a:pt x="123" y="432"/>
                    <a:pt x="123" y="432"/>
                    <a:pt x="123" y="432"/>
                  </a:cubicBezTo>
                  <a:cubicBezTo>
                    <a:pt x="123" y="440"/>
                    <a:pt x="123" y="440"/>
                    <a:pt x="123" y="440"/>
                  </a:cubicBezTo>
                  <a:cubicBezTo>
                    <a:pt x="138" y="440"/>
                    <a:pt x="138" y="440"/>
                    <a:pt x="138" y="440"/>
                  </a:cubicBezTo>
                  <a:lnTo>
                    <a:pt x="138" y="432"/>
                  </a:lnTo>
                  <a:close/>
                  <a:moveTo>
                    <a:pt x="162" y="432"/>
                  </a:moveTo>
                  <a:cubicBezTo>
                    <a:pt x="146" y="432"/>
                    <a:pt x="146" y="432"/>
                    <a:pt x="146" y="432"/>
                  </a:cubicBezTo>
                  <a:cubicBezTo>
                    <a:pt x="146" y="440"/>
                    <a:pt x="146" y="440"/>
                    <a:pt x="146" y="440"/>
                  </a:cubicBezTo>
                  <a:cubicBezTo>
                    <a:pt x="162" y="440"/>
                    <a:pt x="162" y="440"/>
                    <a:pt x="162" y="440"/>
                  </a:cubicBezTo>
                  <a:lnTo>
                    <a:pt x="162" y="432"/>
                  </a:lnTo>
                  <a:close/>
                  <a:moveTo>
                    <a:pt x="186" y="432"/>
                  </a:moveTo>
                  <a:cubicBezTo>
                    <a:pt x="170" y="432"/>
                    <a:pt x="170" y="432"/>
                    <a:pt x="170" y="432"/>
                  </a:cubicBezTo>
                  <a:cubicBezTo>
                    <a:pt x="170" y="440"/>
                    <a:pt x="170" y="440"/>
                    <a:pt x="170" y="440"/>
                  </a:cubicBezTo>
                  <a:cubicBezTo>
                    <a:pt x="186" y="440"/>
                    <a:pt x="186" y="440"/>
                    <a:pt x="186" y="440"/>
                  </a:cubicBezTo>
                  <a:lnTo>
                    <a:pt x="186" y="432"/>
                  </a:lnTo>
                  <a:close/>
                  <a:moveTo>
                    <a:pt x="209" y="432"/>
                  </a:moveTo>
                  <a:cubicBezTo>
                    <a:pt x="193" y="432"/>
                    <a:pt x="193" y="432"/>
                    <a:pt x="193" y="432"/>
                  </a:cubicBezTo>
                  <a:cubicBezTo>
                    <a:pt x="193" y="440"/>
                    <a:pt x="193" y="440"/>
                    <a:pt x="193" y="440"/>
                  </a:cubicBezTo>
                  <a:cubicBezTo>
                    <a:pt x="209" y="440"/>
                    <a:pt x="209" y="440"/>
                    <a:pt x="209" y="440"/>
                  </a:cubicBezTo>
                  <a:lnTo>
                    <a:pt x="209" y="432"/>
                  </a:lnTo>
                  <a:close/>
                  <a:moveTo>
                    <a:pt x="233" y="432"/>
                  </a:moveTo>
                  <a:cubicBezTo>
                    <a:pt x="217" y="432"/>
                    <a:pt x="217" y="432"/>
                    <a:pt x="217" y="432"/>
                  </a:cubicBezTo>
                  <a:cubicBezTo>
                    <a:pt x="217" y="440"/>
                    <a:pt x="217" y="440"/>
                    <a:pt x="217" y="440"/>
                  </a:cubicBezTo>
                  <a:cubicBezTo>
                    <a:pt x="233" y="440"/>
                    <a:pt x="233" y="440"/>
                    <a:pt x="233" y="440"/>
                  </a:cubicBezTo>
                  <a:lnTo>
                    <a:pt x="233" y="432"/>
                  </a:lnTo>
                  <a:close/>
                  <a:moveTo>
                    <a:pt x="256" y="432"/>
                  </a:moveTo>
                  <a:cubicBezTo>
                    <a:pt x="241" y="432"/>
                    <a:pt x="241" y="432"/>
                    <a:pt x="241" y="432"/>
                  </a:cubicBezTo>
                  <a:cubicBezTo>
                    <a:pt x="241" y="440"/>
                    <a:pt x="241" y="440"/>
                    <a:pt x="241" y="440"/>
                  </a:cubicBezTo>
                  <a:cubicBezTo>
                    <a:pt x="256" y="440"/>
                    <a:pt x="256" y="440"/>
                    <a:pt x="256" y="440"/>
                  </a:cubicBezTo>
                  <a:lnTo>
                    <a:pt x="256" y="432"/>
                  </a:lnTo>
                  <a:close/>
                  <a:moveTo>
                    <a:pt x="280" y="432"/>
                  </a:moveTo>
                  <a:cubicBezTo>
                    <a:pt x="264" y="432"/>
                    <a:pt x="264" y="432"/>
                    <a:pt x="264" y="432"/>
                  </a:cubicBezTo>
                  <a:cubicBezTo>
                    <a:pt x="264" y="440"/>
                    <a:pt x="264" y="440"/>
                    <a:pt x="264" y="440"/>
                  </a:cubicBezTo>
                  <a:cubicBezTo>
                    <a:pt x="280" y="440"/>
                    <a:pt x="280" y="440"/>
                    <a:pt x="280" y="440"/>
                  </a:cubicBezTo>
                  <a:lnTo>
                    <a:pt x="280" y="432"/>
                  </a:lnTo>
                  <a:close/>
                  <a:moveTo>
                    <a:pt x="303" y="432"/>
                  </a:moveTo>
                  <a:cubicBezTo>
                    <a:pt x="288" y="432"/>
                    <a:pt x="288" y="432"/>
                    <a:pt x="288" y="432"/>
                  </a:cubicBezTo>
                  <a:cubicBezTo>
                    <a:pt x="288" y="440"/>
                    <a:pt x="288" y="440"/>
                    <a:pt x="288" y="440"/>
                  </a:cubicBezTo>
                  <a:cubicBezTo>
                    <a:pt x="303" y="440"/>
                    <a:pt x="303" y="440"/>
                    <a:pt x="303" y="440"/>
                  </a:cubicBezTo>
                  <a:lnTo>
                    <a:pt x="303" y="432"/>
                  </a:lnTo>
                  <a:close/>
                  <a:moveTo>
                    <a:pt x="327" y="432"/>
                  </a:moveTo>
                  <a:cubicBezTo>
                    <a:pt x="311" y="432"/>
                    <a:pt x="311" y="432"/>
                    <a:pt x="311" y="432"/>
                  </a:cubicBezTo>
                  <a:cubicBezTo>
                    <a:pt x="311" y="440"/>
                    <a:pt x="311" y="440"/>
                    <a:pt x="311" y="440"/>
                  </a:cubicBezTo>
                  <a:cubicBezTo>
                    <a:pt x="327" y="440"/>
                    <a:pt x="327" y="440"/>
                    <a:pt x="327" y="440"/>
                  </a:cubicBezTo>
                  <a:lnTo>
                    <a:pt x="327" y="432"/>
                  </a:lnTo>
                  <a:close/>
                  <a:moveTo>
                    <a:pt x="350" y="432"/>
                  </a:moveTo>
                  <a:cubicBezTo>
                    <a:pt x="335" y="432"/>
                    <a:pt x="335" y="432"/>
                    <a:pt x="335" y="432"/>
                  </a:cubicBezTo>
                  <a:cubicBezTo>
                    <a:pt x="335" y="440"/>
                    <a:pt x="335" y="440"/>
                    <a:pt x="335" y="440"/>
                  </a:cubicBezTo>
                  <a:cubicBezTo>
                    <a:pt x="350" y="440"/>
                    <a:pt x="350" y="440"/>
                    <a:pt x="350" y="440"/>
                  </a:cubicBezTo>
                  <a:lnTo>
                    <a:pt x="350" y="432"/>
                  </a:lnTo>
                  <a:close/>
                </a:path>
              </a:pathLst>
            </a:cu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 name="Rectangle 8"/>
            <p:cNvSpPr>
              <a:spLocks noChangeArrowheads="1"/>
            </p:cNvSpPr>
            <p:nvPr/>
          </p:nvSpPr>
          <p:spPr bwMode="auto">
            <a:xfrm>
              <a:off x="8591550" y="4471988"/>
              <a:ext cx="2222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a:ln>
                    <a:noFill/>
                  </a:ln>
                  <a:solidFill>
                    <a:srgbClr val="00ABEC"/>
                  </a:solidFill>
                  <a:effectLst/>
                  <a:uLnTx/>
                  <a:uFillTx/>
                  <a:latin typeface="Segoe UI Light" panose="020B0502040204020203" pitchFamily="34" charset="0"/>
                </a:rPr>
                <a:t>C</a:t>
              </a:r>
              <a:endParaRPr kumimoji="0" lang="en-US" altLang="en-US" sz="1800" b="0" i="0" u="none" strike="noStrike" kern="0" cap="none" spc="0" normalizeH="0" baseline="0" noProof="0">
                <a:ln>
                  <a:noFill/>
                </a:ln>
                <a:solidFill>
                  <a:schemeClr val="tx1"/>
                </a:solidFill>
                <a:effectLst/>
                <a:uLnTx/>
                <a:uFillTx/>
                <a:latin typeface="Arial" panose="020B0604020202020204" pitchFamily="34" charset="0"/>
              </a:endParaRPr>
            </a:p>
          </p:txBody>
        </p:sp>
        <p:sp>
          <p:nvSpPr>
            <p:cNvPr id="10" name="Rectangle 9"/>
            <p:cNvSpPr>
              <a:spLocks noChangeArrowheads="1"/>
            </p:cNvSpPr>
            <p:nvPr/>
          </p:nvSpPr>
          <p:spPr bwMode="auto">
            <a:xfrm>
              <a:off x="8704263" y="4471988"/>
              <a:ext cx="165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a:ln>
                    <a:noFill/>
                  </a:ln>
                  <a:solidFill>
                    <a:srgbClr val="00ABEC"/>
                  </a:solidFill>
                  <a:effectLst/>
                  <a:uLnTx/>
                  <a:uFillTx/>
                  <a:latin typeface="Segoe UI Light" panose="020B0502040204020203" pitchFamily="34" charset="0"/>
                </a:rPr>
                <a:t>r</a:t>
              </a:r>
              <a:endParaRPr kumimoji="0" lang="en-US" altLang="en-US" sz="1800" b="0" i="0" u="none" strike="noStrike" kern="0" cap="none" spc="0" normalizeH="0" baseline="0" noProof="0">
                <a:ln>
                  <a:noFill/>
                </a:ln>
                <a:solidFill>
                  <a:schemeClr val="tx1"/>
                </a:solidFill>
                <a:effectLst/>
                <a:uLnTx/>
                <a:uFillTx/>
                <a:latin typeface="Arial" panose="020B0604020202020204" pitchFamily="34" charset="0"/>
              </a:endParaRPr>
            </a:p>
          </p:txBody>
        </p:sp>
        <p:sp>
          <p:nvSpPr>
            <p:cNvPr id="11" name="Rectangle 10"/>
            <p:cNvSpPr>
              <a:spLocks noChangeArrowheads="1"/>
            </p:cNvSpPr>
            <p:nvPr/>
          </p:nvSpPr>
          <p:spPr bwMode="auto">
            <a:xfrm>
              <a:off x="8759825" y="4471988"/>
              <a:ext cx="1460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a:ln>
                    <a:noFill/>
                  </a:ln>
                  <a:solidFill>
                    <a:srgbClr val="00ABEC"/>
                  </a:solidFill>
                  <a:effectLst/>
                  <a:uLnTx/>
                  <a:uFillTx/>
                  <a:latin typeface="Segoe UI Light" panose="020B0502040204020203" pitchFamily="34" charset="0"/>
                </a:rPr>
                <a:t>eates new sheets</a:t>
              </a:r>
              <a:endParaRPr kumimoji="0" lang="en-US" altLang="en-US" sz="1800" b="0" i="0" u="none" strike="noStrike" kern="0" cap="none" spc="0" normalizeH="0" baseline="0" noProof="0">
                <a:ln>
                  <a:noFill/>
                </a:ln>
                <a:solidFill>
                  <a:schemeClr val="tx1"/>
                </a:solidFill>
                <a:effectLst/>
                <a:uLnTx/>
                <a:uFillTx/>
                <a:latin typeface="Arial" panose="020B0604020202020204" pitchFamily="34" charset="0"/>
              </a:endParaRPr>
            </a:p>
          </p:txBody>
        </p:sp>
        <p:sp>
          <p:nvSpPr>
            <p:cNvPr id="12" name="Rectangle 11"/>
            <p:cNvSpPr>
              <a:spLocks noChangeArrowheads="1"/>
            </p:cNvSpPr>
            <p:nvPr/>
          </p:nvSpPr>
          <p:spPr bwMode="auto">
            <a:xfrm>
              <a:off x="8907463" y="4686300"/>
              <a:ext cx="7699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a:ln>
                    <a:noFill/>
                  </a:ln>
                  <a:solidFill>
                    <a:srgbClr val="00ABEC"/>
                  </a:solidFill>
                  <a:effectLst/>
                  <a:uLnTx/>
                  <a:uFillTx/>
                  <a:latin typeface="Segoe UI Light" panose="020B0502040204020203" pitchFamily="34" charset="0"/>
                </a:rPr>
                <a:t>with cha</a:t>
              </a:r>
              <a:endParaRPr kumimoji="0" lang="en-US" altLang="en-US" sz="1800" b="0" i="0" u="none" strike="noStrike" kern="0" cap="none" spc="0" normalizeH="0" baseline="0" noProof="0">
                <a:ln>
                  <a:noFill/>
                </a:ln>
                <a:solidFill>
                  <a:schemeClr val="tx1"/>
                </a:solidFill>
                <a:effectLst/>
                <a:uLnTx/>
                <a:uFillTx/>
                <a:latin typeface="Arial" panose="020B0604020202020204" pitchFamily="34" charset="0"/>
              </a:endParaRPr>
            </a:p>
          </p:txBody>
        </p:sp>
        <p:sp>
          <p:nvSpPr>
            <p:cNvPr id="13" name="Rectangle 12"/>
            <p:cNvSpPr>
              <a:spLocks noChangeArrowheads="1"/>
            </p:cNvSpPr>
            <p:nvPr/>
          </p:nvSpPr>
          <p:spPr bwMode="auto">
            <a:xfrm>
              <a:off x="9529763" y="4686300"/>
              <a:ext cx="165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a:ln>
                    <a:noFill/>
                  </a:ln>
                  <a:solidFill>
                    <a:srgbClr val="00ABEC"/>
                  </a:solidFill>
                  <a:effectLst/>
                  <a:uLnTx/>
                  <a:uFillTx/>
                  <a:latin typeface="Segoe UI Light" panose="020B0502040204020203" pitchFamily="34" charset="0"/>
                </a:rPr>
                <a:t>r</a:t>
              </a:r>
              <a:endParaRPr kumimoji="0" lang="en-US" altLang="en-US" sz="1800" b="0" i="0" u="none" strike="noStrike" kern="0" cap="none" spc="0" normalizeH="0" baseline="0" noProof="0">
                <a:ln>
                  <a:noFill/>
                </a:ln>
                <a:solidFill>
                  <a:schemeClr val="tx1"/>
                </a:solidFill>
                <a:effectLst/>
                <a:uLnTx/>
                <a:uFillTx/>
                <a:latin typeface="Arial" panose="020B0604020202020204" pitchFamily="34" charset="0"/>
              </a:endParaRPr>
            </a:p>
          </p:txBody>
        </p:sp>
        <p:sp>
          <p:nvSpPr>
            <p:cNvPr id="14" name="Rectangle 13"/>
            <p:cNvSpPr>
              <a:spLocks noChangeArrowheads="1"/>
            </p:cNvSpPr>
            <p:nvPr/>
          </p:nvSpPr>
          <p:spPr bwMode="auto">
            <a:xfrm>
              <a:off x="9598025" y="4686300"/>
              <a:ext cx="2333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a:ln>
                    <a:noFill/>
                  </a:ln>
                  <a:solidFill>
                    <a:srgbClr val="00ABEC"/>
                  </a:solidFill>
                  <a:effectLst/>
                  <a:uLnTx/>
                  <a:uFillTx/>
                  <a:latin typeface="Segoe UI Light" panose="020B0502040204020203" pitchFamily="34" charset="0"/>
                </a:rPr>
                <a:t>ts</a:t>
              </a:r>
              <a:endParaRPr kumimoji="0" lang="en-US" altLang="en-US" sz="1800" b="0" i="0" u="none" strike="noStrike" kern="0" cap="none" spc="0" normalizeH="0" baseline="0" noProof="0">
                <a:ln>
                  <a:noFill/>
                </a:ln>
                <a:solidFill>
                  <a:schemeClr val="tx1"/>
                </a:solidFill>
                <a:effectLst/>
                <a:uLnTx/>
                <a:uFillTx/>
                <a:latin typeface="Arial" panose="020B0604020202020204" pitchFamily="34" charset="0"/>
              </a:endParaRPr>
            </a:p>
          </p:txBody>
        </p:sp>
        <p:sp>
          <p:nvSpPr>
            <p:cNvPr id="19" name="Freeform 18"/>
            <p:cNvSpPr>
              <a:spLocks noEditPoints="1"/>
            </p:cNvSpPr>
            <p:nvPr/>
          </p:nvSpPr>
          <p:spPr bwMode="auto">
            <a:xfrm>
              <a:off x="7961313" y="3568700"/>
              <a:ext cx="295275" cy="30163"/>
            </a:xfrm>
            <a:custGeom>
              <a:avLst/>
              <a:gdLst>
                <a:gd name="T0" fmla="*/ 167 w 186"/>
                <a:gd name="T1" fmla="*/ 19 h 19"/>
                <a:gd name="T2" fmla="*/ 186 w 186"/>
                <a:gd name="T3" fmla="*/ 19 h 19"/>
                <a:gd name="T4" fmla="*/ 186 w 186"/>
                <a:gd name="T5" fmla="*/ 0 h 19"/>
                <a:gd name="T6" fmla="*/ 167 w 186"/>
                <a:gd name="T7" fmla="*/ 0 h 19"/>
                <a:gd name="T8" fmla="*/ 167 w 186"/>
                <a:gd name="T9" fmla="*/ 19 h 19"/>
                <a:gd name="T10" fmla="*/ 167 w 186"/>
                <a:gd name="T11" fmla="*/ 19 h 19"/>
                <a:gd name="T12" fmla="*/ 167 w 186"/>
                <a:gd name="T13" fmla="*/ 19 h 19"/>
                <a:gd name="T14" fmla="*/ 167 w 186"/>
                <a:gd name="T15" fmla="*/ 0 h 19"/>
                <a:gd name="T16" fmla="*/ 167 w 186"/>
                <a:gd name="T17" fmla="*/ 0 h 19"/>
                <a:gd name="T18" fmla="*/ 167 w 186"/>
                <a:gd name="T19" fmla="*/ 19 h 19"/>
                <a:gd name="T20" fmla="*/ 111 w 186"/>
                <a:gd name="T21" fmla="*/ 19 h 19"/>
                <a:gd name="T22" fmla="*/ 149 w 186"/>
                <a:gd name="T23" fmla="*/ 19 h 19"/>
                <a:gd name="T24" fmla="*/ 149 w 186"/>
                <a:gd name="T25" fmla="*/ 0 h 19"/>
                <a:gd name="T26" fmla="*/ 111 w 186"/>
                <a:gd name="T27" fmla="*/ 0 h 19"/>
                <a:gd name="T28" fmla="*/ 111 w 186"/>
                <a:gd name="T29" fmla="*/ 19 h 19"/>
                <a:gd name="T30" fmla="*/ 111 w 186"/>
                <a:gd name="T31" fmla="*/ 19 h 19"/>
                <a:gd name="T32" fmla="*/ 111 w 186"/>
                <a:gd name="T33" fmla="*/ 19 h 19"/>
                <a:gd name="T34" fmla="*/ 111 w 186"/>
                <a:gd name="T35" fmla="*/ 0 h 19"/>
                <a:gd name="T36" fmla="*/ 111 w 186"/>
                <a:gd name="T37" fmla="*/ 0 h 19"/>
                <a:gd name="T38" fmla="*/ 111 w 186"/>
                <a:gd name="T39" fmla="*/ 19 h 19"/>
                <a:gd name="T40" fmla="*/ 56 w 186"/>
                <a:gd name="T41" fmla="*/ 19 h 19"/>
                <a:gd name="T42" fmla="*/ 92 w 186"/>
                <a:gd name="T43" fmla="*/ 19 h 19"/>
                <a:gd name="T44" fmla="*/ 92 w 186"/>
                <a:gd name="T45" fmla="*/ 0 h 19"/>
                <a:gd name="T46" fmla="*/ 56 w 186"/>
                <a:gd name="T47" fmla="*/ 0 h 19"/>
                <a:gd name="T48" fmla="*/ 56 w 186"/>
                <a:gd name="T49" fmla="*/ 19 h 19"/>
                <a:gd name="T50" fmla="*/ 56 w 186"/>
                <a:gd name="T51" fmla="*/ 19 h 19"/>
                <a:gd name="T52" fmla="*/ 56 w 186"/>
                <a:gd name="T53" fmla="*/ 19 h 19"/>
                <a:gd name="T54" fmla="*/ 56 w 186"/>
                <a:gd name="T55" fmla="*/ 0 h 19"/>
                <a:gd name="T56" fmla="*/ 56 w 186"/>
                <a:gd name="T57" fmla="*/ 0 h 19"/>
                <a:gd name="T58" fmla="*/ 56 w 186"/>
                <a:gd name="T59" fmla="*/ 19 h 19"/>
                <a:gd name="T60" fmla="*/ 0 w 186"/>
                <a:gd name="T61" fmla="*/ 19 h 19"/>
                <a:gd name="T62" fmla="*/ 37 w 186"/>
                <a:gd name="T63" fmla="*/ 19 h 19"/>
                <a:gd name="T64" fmla="*/ 37 w 186"/>
                <a:gd name="T65" fmla="*/ 0 h 19"/>
                <a:gd name="T66" fmla="*/ 0 w 186"/>
                <a:gd name="T67" fmla="*/ 0 h 19"/>
                <a:gd name="T68" fmla="*/ 0 w 186"/>
                <a:gd name="T6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6" h="19">
                  <a:moveTo>
                    <a:pt x="167" y="19"/>
                  </a:moveTo>
                  <a:lnTo>
                    <a:pt x="186" y="19"/>
                  </a:lnTo>
                  <a:lnTo>
                    <a:pt x="186" y="0"/>
                  </a:lnTo>
                  <a:lnTo>
                    <a:pt x="167" y="0"/>
                  </a:lnTo>
                  <a:lnTo>
                    <a:pt x="167" y="19"/>
                  </a:lnTo>
                  <a:close/>
                  <a:moveTo>
                    <a:pt x="167" y="19"/>
                  </a:moveTo>
                  <a:lnTo>
                    <a:pt x="167" y="19"/>
                  </a:lnTo>
                  <a:lnTo>
                    <a:pt x="167" y="0"/>
                  </a:lnTo>
                  <a:lnTo>
                    <a:pt x="167" y="0"/>
                  </a:lnTo>
                  <a:lnTo>
                    <a:pt x="167" y="19"/>
                  </a:lnTo>
                  <a:close/>
                  <a:moveTo>
                    <a:pt x="111" y="19"/>
                  </a:moveTo>
                  <a:lnTo>
                    <a:pt x="149" y="19"/>
                  </a:lnTo>
                  <a:lnTo>
                    <a:pt x="149" y="0"/>
                  </a:lnTo>
                  <a:lnTo>
                    <a:pt x="111" y="0"/>
                  </a:lnTo>
                  <a:lnTo>
                    <a:pt x="111" y="19"/>
                  </a:lnTo>
                  <a:close/>
                  <a:moveTo>
                    <a:pt x="111" y="19"/>
                  </a:moveTo>
                  <a:lnTo>
                    <a:pt x="111" y="19"/>
                  </a:lnTo>
                  <a:lnTo>
                    <a:pt x="111" y="0"/>
                  </a:lnTo>
                  <a:lnTo>
                    <a:pt x="111" y="0"/>
                  </a:lnTo>
                  <a:lnTo>
                    <a:pt x="111" y="19"/>
                  </a:lnTo>
                  <a:close/>
                  <a:moveTo>
                    <a:pt x="56" y="19"/>
                  </a:moveTo>
                  <a:lnTo>
                    <a:pt x="92" y="19"/>
                  </a:lnTo>
                  <a:lnTo>
                    <a:pt x="92" y="0"/>
                  </a:lnTo>
                  <a:lnTo>
                    <a:pt x="56" y="0"/>
                  </a:lnTo>
                  <a:lnTo>
                    <a:pt x="56" y="19"/>
                  </a:lnTo>
                  <a:close/>
                  <a:moveTo>
                    <a:pt x="56" y="19"/>
                  </a:moveTo>
                  <a:lnTo>
                    <a:pt x="56" y="19"/>
                  </a:lnTo>
                  <a:lnTo>
                    <a:pt x="56" y="0"/>
                  </a:lnTo>
                  <a:lnTo>
                    <a:pt x="56" y="0"/>
                  </a:lnTo>
                  <a:lnTo>
                    <a:pt x="56" y="19"/>
                  </a:lnTo>
                  <a:close/>
                  <a:moveTo>
                    <a:pt x="0" y="19"/>
                  </a:moveTo>
                  <a:lnTo>
                    <a:pt x="37" y="19"/>
                  </a:lnTo>
                  <a:lnTo>
                    <a:pt x="37" y="0"/>
                  </a:lnTo>
                  <a:lnTo>
                    <a:pt x="0" y="0"/>
                  </a:lnTo>
                  <a:lnTo>
                    <a:pt x="0" y="19"/>
                  </a:lnTo>
                  <a:close/>
                </a:path>
              </a:pathLst>
            </a:cu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0" name="Freeform 19"/>
            <p:cNvSpPr>
              <a:spLocks/>
            </p:cNvSpPr>
            <p:nvPr/>
          </p:nvSpPr>
          <p:spPr bwMode="auto">
            <a:xfrm>
              <a:off x="8234363" y="3508375"/>
              <a:ext cx="131763" cy="150813"/>
            </a:xfrm>
            <a:custGeom>
              <a:avLst/>
              <a:gdLst>
                <a:gd name="T0" fmla="*/ 0 w 83"/>
                <a:gd name="T1" fmla="*/ 95 h 95"/>
                <a:gd name="T2" fmla="*/ 83 w 83"/>
                <a:gd name="T3" fmla="*/ 47 h 95"/>
                <a:gd name="T4" fmla="*/ 0 w 83"/>
                <a:gd name="T5" fmla="*/ 0 h 95"/>
                <a:gd name="T6" fmla="*/ 0 w 83"/>
                <a:gd name="T7" fmla="*/ 95 h 95"/>
              </a:gdLst>
              <a:ahLst/>
              <a:cxnLst>
                <a:cxn ang="0">
                  <a:pos x="T0" y="T1"/>
                </a:cxn>
                <a:cxn ang="0">
                  <a:pos x="T2" y="T3"/>
                </a:cxn>
                <a:cxn ang="0">
                  <a:pos x="T4" y="T5"/>
                </a:cxn>
                <a:cxn ang="0">
                  <a:pos x="T6" y="T7"/>
                </a:cxn>
              </a:cxnLst>
              <a:rect l="0" t="0" r="r" b="b"/>
              <a:pathLst>
                <a:path w="83" h="95">
                  <a:moveTo>
                    <a:pt x="0" y="95"/>
                  </a:moveTo>
                  <a:lnTo>
                    <a:pt x="83" y="47"/>
                  </a:lnTo>
                  <a:lnTo>
                    <a:pt x="0" y="0"/>
                  </a:lnTo>
                  <a:lnTo>
                    <a:pt x="0" y="95"/>
                  </a:lnTo>
                  <a:close/>
                </a:path>
              </a:pathLst>
            </a:cu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5" name="Rectangle 64"/>
            <p:cNvSpPr>
              <a:spLocks noChangeArrowheads="1"/>
            </p:cNvSpPr>
            <p:nvPr/>
          </p:nvSpPr>
          <p:spPr bwMode="auto">
            <a:xfrm>
              <a:off x="8824913" y="3890963"/>
              <a:ext cx="171450" cy="203200"/>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6" name="Rectangle 65"/>
            <p:cNvSpPr>
              <a:spLocks noChangeArrowheads="1"/>
            </p:cNvSpPr>
            <p:nvPr/>
          </p:nvSpPr>
          <p:spPr bwMode="auto">
            <a:xfrm>
              <a:off x="9091613" y="3756025"/>
              <a:ext cx="171450" cy="338138"/>
            </a:xfrm>
            <a:prstGeom prst="rect">
              <a:avLst/>
            </a:prstGeom>
            <a:solidFill>
              <a:srgbClr val="59B4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7" name="Rectangle 66"/>
            <p:cNvSpPr>
              <a:spLocks noChangeArrowheads="1"/>
            </p:cNvSpPr>
            <p:nvPr/>
          </p:nvSpPr>
          <p:spPr bwMode="auto">
            <a:xfrm>
              <a:off x="9361488" y="3975100"/>
              <a:ext cx="173038" cy="119063"/>
            </a:xfrm>
            <a:prstGeom prst="rect">
              <a:avLst/>
            </a:prstGeom>
            <a:solidFill>
              <a:srgbClr val="3999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8" name="Rectangle 67"/>
            <p:cNvSpPr>
              <a:spLocks noChangeArrowheads="1"/>
            </p:cNvSpPr>
            <p:nvPr/>
          </p:nvSpPr>
          <p:spPr bwMode="auto">
            <a:xfrm>
              <a:off x="9628188" y="3824288"/>
              <a:ext cx="173038" cy="269875"/>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9" name="Freeform 68"/>
            <p:cNvSpPr>
              <a:spLocks/>
            </p:cNvSpPr>
            <p:nvPr/>
          </p:nvSpPr>
          <p:spPr bwMode="auto">
            <a:xfrm>
              <a:off x="8883650" y="3467100"/>
              <a:ext cx="868363" cy="338138"/>
            </a:xfrm>
            <a:custGeom>
              <a:avLst/>
              <a:gdLst>
                <a:gd name="T0" fmla="*/ 346 w 547"/>
                <a:gd name="T1" fmla="*/ 213 h 213"/>
                <a:gd name="T2" fmla="*/ 225 w 547"/>
                <a:gd name="T3" fmla="*/ 40 h 213"/>
                <a:gd name="T4" fmla="*/ 17 w 547"/>
                <a:gd name="T5" fmla="*/ 192 h 213"/>
                <a:gd name="T6" fmla="*/ 0 w 547"/>
                <a:gd name="T7" fmla="*/ 170 h 213"/>
                <a:gd name="T8" fmla="*/ 230 w 547"/>
                <a:gd name="T9" fmla="*/ 0 h 213"/>
                <a:gd name="T10" fmla="*/ 350 w 547"/>
                <a:gd name="T11" fmla="*/ 173 h 213"/>
                <a:gd name="T12" fmla="*/ 535 w 547"/>
                <a:gd name="T13" fmla="*/ 11 h 213"/>
                <a:gd name="T14" fmla="*/ 547 w 547"/>
                <a:gd name="T15" fmla="*/ 23 h 213"/>
                <a:gd name="T16" fmla="*/ 537 w 547"/>
                <a:gd name="T17" fmla="*/ 35 h 213"/>
                <a:gd name="T18" fmla="*/ 542 w 547"/>
                <a:gd name="T19" fmla="*/ 42 h 213"/>
                <a:gd name="T20" fmla="*/ 346 w 547"/>
                <a:gd name="T21" fmla="*/ 213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7" h="213">
                  <a:moveTo>
                    <a:pt x="346" y="213"/>
                  </a:moveTo>
                  <a:lnTo>
                    <a:pt x="225" y="40"/>
                  </a:lnTo>
                  <a:lnTo>
                    <a:pt x="17" y="192"/>
                  </a:lnTo>
                  <a:lnTo>
                    <a:pt x="0" y="170"/>
                  </a:lnTo>
                  <a:lnTo>
                    <a:pt x="230" y="0"/>
                  </a:lnTo>
                  <a:lnTo>
                    <a:pt x="350" y="173"/>
                  </a:lnTo>
                  <a:lnTo>
                    <a:pt x="535" y="11"/>
                  </a:lnTo>
                  <a:lnTo>
                    <a:pt x="547" y="23"/>
                  </a:lnTo>
                  <a:lnTo>
                    <a:pt x="537" y="35"/>
                  </a:lnTo>
                  <a:lnTo>
                    <a:pt x="542" y="42"/>
                  </a:lnTo>
                  <a:lnTo>
                    <a:pt x="346" y="213"/>
                  </a:ln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0" name="Oval 69"/>
            <p:cNvSpPr>
              <a:spLocks noChangeArrowheads="1"/>
            </p:cNvSpPr>
            <p:nvPr/>
          </p:nvSpPr>
          <p:spPr bwMode="auto">
            <a:xfrm>
              <a:off x="8824913" y="3692525"/>
              <a:ext cx="127000" cy="131763"/>
            </a:xfrm>
            <a:prstGeom prst="ellipse">
              <a:avLst/>
            </a:prstGeom>
            <a:solidFill>
              <a:srgbClr val="8049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1" name="Oval 70"/>
            <p:cNvSpPr>
              <a:spLocks noChangeArrowheads="1"/>
            </p:cNvSpPr>
            <p:nvPr/>
          </p:nvSpPr>
          <p:spPr bwMode="auto">
            <a:xfrm>
              <a:off x="9180513" y="3440113"/>
              <a:ext cx="128588" cy="131763"/>
            </a:xfrm>
            <a:prstGeom prst="ellipse">
              <a:avLst/>
            </a:prstGeom>
            <a:solidFill>
              <a:srgbClr val="8049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2" name="Oval 71"/>
            <p:cNvSpPr>
              <a:spLocks noChangeArrowheads="1"/>
            </p:cNvSpPr>
            <p:nvPr/>
          </p:nvSpPr>
          <p:spPr bwMode="auto">
            <a:xfrm>
              <a:off x="9364663" y="3711575"/>
              <a:ext cx="128588" cy="127000"/>
            </a:xfrm>
            <a:prstGeom prst="ellipse">
              <a:avLst/>
            </a:prstGeom>
            <a:solidFill>
              <a:srgbClr val="8049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3" name="Oval 72"/>
            <p:cNvSpPr>
              <a:spLocks noChangeArrowheads="1"/>
            </p:cNvSpPr>
            <p:nvPr/>
          </p:nvSpPr>
          <p:spPr bwMode="auto">
            <a:xfrm>
              <a:off x="9672638" y="3448050"/>
              <a:ext cx="128588" cy="131763"/>
            </a:xfrm>
            <a:prstGeom prst="ellipse">
              <a:avLst/>
            </a:prstGeom>
            <a:solidFill>
              <a:srgbClr val="8049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7" name="Rectangle 86"/>
            <p:cNvSpPr>
              <a:spLocks noChangeArrowheads="1"/>
            </p:cNvSpPr>
            <p:nvPr/>
          </p:nvSpPr>
          <p:spPr bwMode="auto">
            <a:xfrm>
              <a:off x="9386888" y="3094038"/>
              <a:ext cx="46038" cy="30163"/>
            </a:xfrm>
            <a:prstGeom prst="rect">
              <a:avLst/>
            </a:prstGeom>
            <a:solidFill>
              <a:srgbClr val="20734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8" name="Rectangle 87"/>
            <p:cNvSpPr>
              <a:spLocks noChangeArrowheads="1"/>
            </p:cNvSpPr>
            <p:nvPr/>
          </p:nvSpPr>
          <p:spPr bwMode="auto">
            <a:xfrm>
              <a:off x="9386888" y="3138488"/>
              <a:ext cx="46038" cy="30163"/>
            </a:xfrm>
            <a:prstGeom prst="rect">
              <a:avLst/>
            </a:prstGeom>
            <a:solidFill>
              <a:srgbClr val="20734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9" name="Rectangle 88"/>
            <p:cNvSpPr>
              <a:spLocks noChangeArrowheads="1"/>
            </p:cNvSpPr>
            <p:nvPr/>
          </p:nvSpPr>
          <p:spPr bwMode="auto">
            <a:xfrm>
              <a:off x="9386888" y="3184525"/>
              <a:ext cx="46038" cy="30163"/>
            </a:xfrm>
            <a:prstGeom prst="rect">
              <a:avLst/>
            </a:prstGeom>
            <a:solidFill>
              <a:srgbClr val="20734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0" name="Rectangle 89"/>
            <p:cNvSpPr>
              <a:spLocks noChangeArrowheads="1"/>
            </p:cNvSpPr>
            <p:nvPr/>
          </p:nvSpPr>
          <p:spPr bwMode="auto">
            <a:xfrm>
              <a:off x="9386888" y="3228975"/>
              <a:ext cx="46038" cy="30163"/>
            </a:xfrm>
            <a:prstGeom prst="rect">
              <a:avLst/>
            </a:prstGeom>
            <a:solidFill>
              <a:srgbClr val="20734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1" name="Freeform 90"/>
            <p:cNvSpPr>
              <a:spLocks noEditPoints="1"/>
            </p:cNvSpPr>
            <p:nvPr/>
          </p:nvSpPr>
          <p:spPr bwMode="auto">
            <a:xfrm>
              <a:off x="9161463" y="3014663"/>
              <a:ext cx="301625" cy="301625"/>
            </a:xfrm>
            <a:custGeom>
              <a:avLst/>
              <a:gdLst>
                <a:gd name="T0" fmla="*/ 76 w 80"/>
                <a:gd name="T1" fmla="*/ 13 h 80"/>
                <a:gd name="T2" fmla="*/ 48 w 80"/>
                <a:gd name="T3" fmla="*/ 13 h 80"/>
                <a:gd name="T4" fmla="*/ 48 w 80"/>
                <a:gd name="T5" fmla="*/ 0 h 80"/>
                <a:gd name="T6" fmla="*/ 0 w 80"/>
                <a:gd name="T7" fmla="*/ 9 h 80"/>
                <a:gd name="T8" fmla="*/ 0 w 80"/>
                <a:gd name="T9" fmla="*/ 72 h 80"/>
                <a:gd name="T10" fmla="*/ 48 w 80"/>
                <a:gd name="T11" fmla="*/ 80 h 80"/>
                <a:gd name="T12" fmla="*/ 48 w 80"/>
                <a:gd name="T13" fmla="*/ 73 h 80"/>
                <a:gd name="T14" fmla="*/ 76 w 80"/>
                <a:gd name="T15" fmla="*/ 73 h 80"/>
                <a:gd name="T16" fmla="*/ 80 w 80"/>
                <a:gd name="T17" fmla="*/ 70 h 80"/>
                <a:gd name="T18" fmla="*/ 80 w 80"/>
                <a:gd name="T19" fmla="*/ 17 h 80"/>
                <a:gd name="T20" fmla="*/ 76 w 80"/>
                <a:gd name="T21" fmla="*/ 13 h 80"/>
                <a:gd name="T22" fmla="*/ 28 w 80"/>
                <a:gd name="T23" fmla="*/ 58 h 80"/>
                <a:gd name="T24" fmla="*/ 23 w 80"/>
                <a:gd name="T25" fmla="*/ 46 h 80"/>
                <a:gd name="T26" fmla="*/ 23 w 80"/>
                <a:gd name="T27" fmla="*/ 46 h 80"/>
                <a:gd name="T28" fmla="*/ 23 w 80"/>
                <a:gd name="T29" fmla="*/ 46 h 80"/>
                <a:gd name="T30" fmla="*/ 22 w 80"/>
                <a:gd name="T31" fmla="*/ 45 h 80"/>
                <a:gd name="T32" fmla="*/ 22 w 80"/>
                <a:gd name="T33" fmla="*/ 45 h 80"/>
                <a:gd name="T34" fmla="*/ 22 w 80"/>
                <a:gd name="T35" fmla="*/ 45 h 80"/>
                <a:gd name="T36" fmla="*/ 22 w 80"/>
                <a:gd name="T37" fmla="*/ 45 h 80"/>
                <a:gd name="T38" fmla="*/ 22 w 80"/>
                <a:gd name="T39" fmla="*/ 45 h 80"/>
                <a:gd name="T40" fmla="*/ 22 w 80"/>
                <a:gd name="T41" fmla="*/ 46 h 80"/>
                <a:gd name="T42" fmla="*/ 21 w 80"/>
                <a:gd name="T43" fmla="*/ 47 h 80"/>
                <a:gd name="T44" fmla="*/ 16 w 80"/>
                <a:gd name="T45" fmla="*/ 57 h 80"/>
                <a:gd name="T46" fmla="*/ 9 w 80"/>
                <a:gd name="T47" fmla="*/ 57 h 80"/>
                <a:gd name="T48" fmla="*/ 18 w 80"/>
                <a:gd name="T49" fmla="*/ 40 h 80"/>
                <a:gd name="T50" fmla="*/ 10 w 80"/>
                <a:gd name="T51" fmla="*/ 24 h 80"/>
                <a:gd name="T52" fmla="*/ 17 w 80"/>
                <a:gd name="T53" fmla="*/ 23 h 80"/>
                <a:gd name="T54" fmla="*/ 22 w 80"/>
                <a:gd name="T55" fmla="*/ 33 h 80"/>
                <a:gd name="T56" fmla="*/ 22 w 80"/>
                <a:gd name="T57" fmla="*/ 34 h 80"/>
                <a:gd name="T58" fmla="*/ 22 w 80"/>
                <a:gd name="T59" fmla="*/ 35 h 80"/>
                <a:gd name="T60" fmla="*/ 22 w 80"/>
                <a:gd name="T61" fmla="*/ 36 h 80"/>
                <a:gd name="T62" fmla="*/ 22 w 80"/>
                <a:gd name="T63" fmla="*/ 37 h 80"/>
                <a:gd name="T64" fmla="*/ 23 w 80"/>
                <a:gd name="T65" fmla="*/ 37 h 80"/>
                <a:gd name="T66" fmla="*/ 23 w 80"/>
                <a:gd name="T67" fmla="*/ 36 h 80"/>
                <a:gd name="T68" fmla="*/ 23 w 80"/>
                <a:gd name="T69" fmla="*/ 35 h 80"/>
                <a:gd name="T70" fmla="*/ 23 w 80"/>
                <a:gd name="T71" fmla="*/ 34 h 80"/>
                <a:gd name="T72" fmla="*/ 23 w 80"/>
                <a:gd name="T73" fmla="*/ 33 h 80"/>
                <a:gd name="T74" fmla="*/ 28 w 80"/>
                <a:gd name="T75" fmla="*/ 23 h 80"/>
                <a:gd name="T76" fmla="*/ 36 w 80"/>
                <a:gd name="T77" fmla="*/ 22 h 80"/>
                <a:gd name="T78" fmla="*/ 27 w 80"/>
                <a:gd name="T79" fmla="*/ 40 h 80"/>
                <a:gd name="T80" fmla="*/ 36 w 80"/>
                <a:gd name="T81" fmla="*/ 58 h 80"/>
                <a:gd name="T82" fmla="*/ 28 w 80"/>
                <a:gd name="T83" fmla="*/ 58 h 80"/>
                <a:gd name="T84" fmla="*/ 76 w 80"/>
                <a:gd name="T85" fmla="*/ 69 h 80"/>
                <a:gd name="T86" fmla="*/ 48 w 80"/>
                <a:gd name="T87" fmla="*/ 69 h 80"/>
                <a:gd name="T88" fmla="*/ 48 w 80"/>
                <a:gd name="T89" fmla="*/ 65 h 80"/>
                <a:gd name="T90" fmla="*/ 56 w 80"/>
                <a:gd name="T91" fmla="*/ 65 h 80"/>
                <a:gd name="T92" fmla="*/ 56 w 80"/>
                <a:gd name="T93" fmla="*/ 57 h 80"/>
                <a:gd name="T94" fmla="*/ 48 w 80"/>
                <a:gd name="T95" fmla="*/ 57 h 80"/>
                <a:gd name="T96" fmla="*/ 48 w 80"/>
                <a:gd name="T97" fmla="*/ 53 h 80"/>
                <a:gd name="T98" fmla="*/ 56 w 80"/>
                <a:gd name="T99" fmla="*/ 53 h 80"/>
                <a:gd name="T100" fmla="*/ 56 w 80"/>
                <a:gd name="T101" fmla="*/ 45 h 80"/>
                <a:gd name="T102" fmla="*/ 48 w 80"/>
                <a:gd name="T103" fmla="*/ 45 h 80"/>
                <a:gd name="T104" fmla="*/ 48 w 80"/>
                <a:gd name="T105" fmla="*/ 41 h 80"/>
                <a:gd name="T106" fmla="*/ 56 w 80"/>
                <a:gd name="T107" fmla="*/ 41 h 80"/>
                <a:gd name="T108" fmla="*/ 56 w 80"/>
                <a:gd name="T109" fmla="*/ 33 h 80"/>
                <a:gd name="T110" fmla="*/ 48 w 80"/>
                <a:gd name="T111" fmla="*/ 33 h 80"/>
                <a:gd name="T112" fmla="*/ 48 w 80"/>
                <a:gd name="T113" fmla="*/ 29 h 80"/>
                <a:gd name="T114" fmla="*/ 56 w 80"/>
                <a:gd name="T115" fmla="*/ 29 h 80"/>
                <a:gd name="T116" fmla="*/ 56 w 80"/>
                <a:gd name="T117" fmla="*/ 21 h 80"/>
                <a:gd name="T118" fmla="*/ 48 w 80"/>
                <a:gd name="T119" fmla="*/ 21 h 80"/>
                <a:gd name="T120" fmla="*/ 48 w 80"/>
                <a:gd name="T121" fmla="*/ 17 h 80"/>
                <a:gd name="T122" fmla="*/ 76 w 80"/>
                <a:gd name="T123" fmla="*/ 17 h 80"/>
                <a:gd name="T124" fmla="*/ 76 w 80"/>
                <a:gd name="T125" fmla="*/ 6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0" h="80">
                  <a:moveTo>
                    <a:pt x="76" y="13"/>
                  </a:moveTo>
                  <a:cubicBezTo>
                    <a:pt x="48" y="13"/>
                    <a:pt x="48" y="13"/>
                    <a:pt x="48" y="13"/>
                  </a:cubicBezTo>
                  <a:cubicBezTo>
                    <a:pt x="48" y="0"/>
                    <a:pt x="48" y="0"/>
                    <a:pt x="48" y="0"/>
                  </a:cubicBezTo>
                  <a:cubicBezTo>
                    <a:pt x="0" y="9"/>
                    <a:pt x="0" y="9"/>
                    <a:pt x="0" y="9"/>
                  </a:cubicBezTo>
                  <a:cubicBezTo>
                    <a:pt x="0" y="72"/>
                    <a:pt x="0" y="72"/>
                    <a:pt x="0" y="72"/>
                  </a:cubicBezTo>
                  <a:cubicBezTo>
                    <a:pt x="48" y="80"/>
                    <a:pt x="48" y="80"/>
                    <a:pt x="48" y="80"/>
                  </a:cubicBezTo>
                  <a:cubicBezTo>
                    <a:pt x="48" y="73"/>
                    <a:pt x="48" y="73"/>
                    <a:pt x="48" y="73"/>
                  </a:cubicBezTo>
                  <a:cubicBezTo>
                    <a:pt x="76" y="73"/>
                    <a:pt x="76" y="73"/>
                    <a:pt x="76" y="73"/>
                  </a:cubicBezTo>
                  <a:cubicBezTo>
                    <a:pt x="78" y="73"/>
                    <a:pt x="80" y="72"/>
                    <a:pt x="80" y="70"/>
                  </a:cubicBezTo>
                  <a:cubicBezTo>
                    <a:pt x="80" y="17"/>
                    <a:pt x="80" y="17"/>
                    <a:pt x="80" y="17"/>
                  </a:cubicBezTo>
                  <a:cubicBezTo>
                    <a:pt x="80" y="15"/>
                    <a:pt x="78" y="13"/>
                    <a:pt x="76" y="13"/>
                  </a:cubicBezTo>
                  <a:close/>
                  <a:moveTo>
                    <a:pt x="28" y="58"/>
                  </a:moveTo>
                  <a:cubicBezTo>
                    <a:pt x="23" y="46"/>
                    <a:pt x="23" y="46"/>
                    <a:pt x="23" y="46"/>
                  </a:cubicBezTo>
                  <a:cubicBezTo>
                    <a:pt x="23" y="46"/>
                    <a:pt x="23" y="46"/>
                    <a:pt x="23" y="46"/>
                  </a:cubicBezTo>
                  <a:cubicBezTo>
                    <a:pt x="23" y="46"/>
                    <a:pt x="23" y="46"/>
                    <a:pt x="23" y="46"/>
                  </a:cubicBezTo>
                  <a:cubicBezTo>
                    <a:pt x="22" y="45"/>
                    <a:pt x="22" y="45"/>
                    <a:pt x="22" y="45"/>
                  </a:cubicBezTo>
                  <a:cubicBezTo>
                    <a:pt x="22" y="45"/>
                    <a:pt x="22" y="45"/>
                    <a:pt x="22" y="45"/>
                  </a:cubicBezTo>
                  <a:cubicBezTo>
                    <a:pt x="22" y="45"/>
                    <a:pt x="22" y="45"/>
                    <a:pt x="22" y="45"/>
                  </a:cubicBezTo>
                  <a:cubicBezTo>
                    <a:pt x="22" y="45"/>
                    <a:pt x="22" y="45"/>
                    <a:pt x="22" y="45"/>
                  </a:cubicBezTo>
                  <a:cubicBezTo>
                    <a:pt x="22" y="45"/>
                    <a:pt x="22" y="45"/>
                    <a:pt x="22" y="45"/>
                  </a:cubicBezTo>
                  <a:cubicBezTo>
                    <a:pt x="22" y="46"/>
                    <a:pt x="22" y="46"/>
                    <a:pt x="22" y="46"/>
                  </a:cubicBezTo>
                  <a:cubicBezTo>
                    <a:pt x="21" y="47"/>
                    <a:pt x="21" y="47"/>
                    <a:pt x="21" y="47"/>
                  </a:cubicBezTo>
                  <a:cubicBezTo>
                    <a:pt x="16" y="57"/>
                    <a:pt x="16" y="57"/>
                    <a:pt x="16" y="57"/>
                  </a:cubicBezTo>
                  <a:cubicBezTo>
                    <a:pt x="9" y="57"/>
                    <a:pt x="9" y="57"/>
                    <a:pt x="9" y="57"/>
                  </a:cubicBezTo>
                  <a:cubicBezTo>
                    <a:pt x="18" y="40"/>
                    <a:pt x="18" y="40"/>
                    <a:pt x="18" y="40"/>
                  </a:cubicBezTo>
                  <a:cubicBezTo>
                    <a:pt x="10" y="24"/>
                    <a:pt x="10" y="24"/>
                    <a:pt x="10" y="24"/>
                  </a:cubicBezTo>
                  <a:cubicBezTo>
                    <a:pt x="17" y="23"/>
                    <a:pt x="17" y="23"/>
                    <a:pt x="17" y="23"/>
                  </a:cubicBezTo>
                  <a:cubicBezTo>
                    <a:pt x="22" y="33"/>
                    <a:pt x="22" y="33"/>
                    <a:pt x="22" y="33"/>
                  </a:cubicBezTo>
                  <a:cubicBezTo>
                    <a:pt x="22" y="34"/>
                    <a:pt x="22" y="34"/>
                    <a:pt x="22" y="34"/>
                  </a:cubicBezTo>
                  <a:cubicBezTo>
                    <a:pt x="22" y="35"/>
                    <a:pt x="22" y="35"/>
                    <a:pt x="22" y="35"/>
                  </a:cubicBezTo>
                  <a:cubicBezTo>
                    <a:pt x="22" y="36"/>
                    <a:pt x="22" y="36"/>
                    <a:pt x="22" y="36"/>
                  </a:cubicBezTo>
                  <a:cubicBezTo>
                    <a:pt x="22" y="37"/>
                    <a:pt x="22" y="37"/>
                    <a:pt x="22" y="37"/>
                  </a:cubicBezTo>
                  <a:cubicBezTo>
                    <a:pt x="23" y="37"/>
                    <a:pt x="23" y="37"/>
                    <a:pt x="23" y="37"/>
                  </a:cubicBezTo>
                  <a:cubicBezTo>
                    <a:pt x="23" y="36"/>
                    <a:pt x="23" y="36"/>
                    <a:pt x="23" y="36"/>
                  </a:cubicBezTo>
                  <a:cubicBezTo>
                    <a:pt x="23" y="35"/>
                    <a:pt x="23" y="35"/>
                    <a:pt x="23" y="35"/>
                  </a:cubicBezTo>
                  <a:cubicBezTo>
                    <a:pt x="23" y="34"/>
                    <a:pt x="23" y="34"/>
                    <a:pt x="23" y="34"/>
                  </a:cubicBezTo>
                  <a:cubicBezTo>
                    <a:pt x="23" y="33"/>
                    <a:pt x="23" y="33"/>
                    <a:pt x="23" y="33"/>
                  </a:cubicBezTo>
                  <a:cubicBezTo>
                    <a:pt x="28" y="23"/>
                    <a:pt x="28" y="23"/>
                    <a:pt x="28" y="23"/>
                  </a:cubicBezTo>
                  <a:cubicBezTo>
                    <a:pt x="36" y="22"/>
                    <a:pt x="36" y="22"/>
                    <a:pt x="36" y="22"/>
                  </a:cubicBezTo>
                  <a:cubicBezTo>
                    <a:pt x="27" y="40"/>
                    <a:pt x="27" y="40"/>
                    <a:pt x="27" y="40"/>
                  </a:cubicBezTo>
                  <a:cubicBezTo>
                    <a:pt x="36" y="58"/>
                    <a:pt x="36" y="58"/>
                    <a:pt x="36" y="58"/>
                  </a:cubicBezTo>
                  <a:lnTo>
                    <a:pt x="28" y="58"/>
                  </a:lnTo>
                  <a:close/>
                  <a:moveTo>
                    <a:pt x="76" y="69"/>
                  </a:moveTo>
                  <a:cubicBezTo>
                    <a:pt x="48" y="69"/>
                    <a:pt x="48" y="69"/>
                    <a:pt x="48" y="69"/>
                  </a:cubicBezTo>
                  <a:cubicBezTo>
                    <a:pt x="48" y="65"/>
                    <a:pt x="48" y="65"/>
                    <a:pt x="48" y="65"/>
                  </a:cubicBezTo>
                  <a:cubicBezTo>
                    <a:pt x="56" y="65"/>
                    <a:pt x="56" y="65"/>
                    <a:pt x="56" y="65"/>
                  </a:cubicBezTo>
                  <a:cubicBezTo>
                    <a:pt x="56" y="57"/>
                    <a:pt x="56" y="57"/>
                    <a:pt x="56" y="57"/>
                  </a:cubicBezTo>
                  <a:cubicBezTo>
                    <a:pt x="48" y="57"/>
                    <a:pt x="48" y="57"/>
                    <a:pt x="48" y="57"/>
                  </a:cubicBezTo>
                  <a:cubicBezTo>
                    <a:pt x="48" y="53"/>
                    <a:pt x="48" y="53"/>
                    <a:pt x="48" y="53"/>
                  </a:cubicBezTo>
                  <a:cubicBezTo>
                    <a:pt x="56" y="53"/>
                    <a:pt x="56" y="53"/>
                    <a:pt x="56" y="53"/>
                  </a:cubicBezTo>
                  <a:cubicBezTo>
                    <a:pt x="56" y="45"/>
                    <a:pt x="56" y="45"/>
                    <a:pt x="56" y="45"/>
                  </a:cubicBezTo>
                  <a:cubicBezTo>
                    <a:pt x="48" y="45"/>
                    <a:pt x="48" y="45"/>
                    <a:pt x="48" y="45"/>
                  </a:cubicBezTo>
                  <a:cubicBezTo>
                    <a:pt x="48" y="41"/>
                    <a:pt x="48" y="41"/>
                    <a:pt x="48" y="41"/>
                  </a:cubicBezTo>
                  <a:cubicBezTo>
                    <a:pt x="56" y="41"/>
                    <a:pt x="56" y="41"/>
                    <a:pt x="56" y="41"/>
                  </a:cubicBezTo>
                  <a:cubicBezTo>
                    <a:pt x="56" y="33"/>
                    <a:pt x="56" y="33"/>
                    <a:pt x="56" y="33"/>
                  </a:cubicBezTo>
                  <a:cubicBezTo>
                    <a:pt x="48" y="33"/>
                    <a:pt x="48" y="33"/>
                    <a:pt x="48" y="33"/>
                  </a:cubicBezTo>
                  <a:cubicBezTo>
                    <a:pt x="48" y="29"/>
                    <a:pt x="48" y="29"/>
                    <a:pt x="48" y="29"/>
                  </a:cubicBezTo>
                  <a:cubicBezTo>
                    <a:pt x="56" y="29"/>
                    <a:pt x="56" y="29"/>
                    <a:pt x="56" y="29"/>
                  </a:cubicBezTo>
                  <a:cubicBezTo>
                    <a:pt x="56" y="21"/>
                    <a:pt x="56" y="21"/>
                    <a:pt x="56" y="21"/>
                  </a:cubicBezTo>
                  <a:cubicBezTo>
                    <a:pt x="48" y="21"/>
                    <a:pt x="48" y="21"/>
                    <a:pt x="48" y="21"/>
                  </a:cubicBezTo>
                  <a:cubicBezTo>
                    <a:pt x="48" y="17"/>
                    <a:pt x="48" y="17"/>
                    <a:pt x="48" y="17"/>
                  </a:cubicBezTo>
                  <a:cubicBezTo>
                    <a:pt x="76" y="17"/>
                    <a:pt x="76" y="17"/>
                    <a:pt x="76" y="17"/>
                  </a:cubicBezTo>
                  <a:lnTo>
                    <a:pt x="76" y="69"/>
                  </a:lnTo>
                  <a:close/>
                </a:path>
              </a:pathLst>
            </a:custGeom>
            <a:solidFill>
              <a:srgbClr val="2073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92" name="Title 1"/>
          <p:cNvSpPr txBox="1">
            <a:spLocks/>
          </p:cNvSpPr>
          <p:nvPr/>
        </p:nvSpPr>
        <p:spPr>
          <a:xfrm>
            <a:off x="269240" y="289511"/>
            <a:ext cx="11655840" cy="899665"/>
          </a:xfrm>
          <a:prstGeom prst="rect">
            <a:avLst/>
          </a:prstGeom>
        </p:spPr>
        <p:txBody>
          <a:bodyPr vert="horz" wrap="square" lIns="146304" tIns="91440" rIns="146304" bIns="91440" rtlCol="0" anchor="t">
            <a:noAutofit/>
          </a:bodyPr>
          <a:lst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14367" rtl="0" eaLnBrk="1" fontAlgn="auto" latinLnBrk="0" hangingPunct="1">
              <a:lnSpc>
                <a:spcPct val="90000"/>
              </a:lnSpc>
              <a:spcBef>
                <a:spcPct val="0"/>
              </a:spcBef>
              <a:spcAft>
                <a:spcPts val="0"/>
              </a:spcAft>
              <a:buClrTx/>
              <a:buSzTx/>
              <a:buFontTx/>
              <a:buNone/>
              <a:tabLst/>
              <a:defRPr/>
            </a:pPr>
            <a:r>
              <a:rPr kumimoji="0" lang="en-US" sz="4705" b="0" i="0" u="none" strike="noStrike" kern="1200" cap="none" spc="-100" normalizeH="0" baseline="0" noProof="0">
                <a:ln w="3175">
                  <a:noFill/>
                </a:ln>
                <a:gradFill>
                  <a:gsLst>
                    <a:gs pos="1250">
                      <a:srgbClr val="505050"/>
                    </a:gs>
                    <a:gs pos="100000">
                      <a:srgbClr val="505050"/>
                    </a:gs>
                  </a:gsLst>
                  <a:lin ang="5400000" scaled="0"/>
                </a:gradFill>
                <a:effectLst/>
                <a:uLnTx/>
                <a:uFillTx/>
                <a:latin typeface="Segoe UI Light"/>
                <a:ea typeface="+mn-ea"/>
                <a:cs typeface="Segoe UI" pitchFamily="34" charset="0"/>
              </a:rPr>
              <a:t>Applications</a:t>
            </a:r>
            <a:endParaRPr kumimoji="0" lang="en-US" sz="4705" b="0" i="0" u="none" strike="noStrike" kern="1200" cap="none" spc="-100" normalizeH="0" baseline="0" noProof="0" dirty="0">
              <a:ln w="3175">
                <a:noFill/>
              </a:ln>
              <a:gradFill>
                <a:gsLst>
                  <a:gs pos="1250">
                    <a:srgbClr val="505050"/>
                  </a:gs>
                  <a:gs pos="100000">
                    <a:srgbClr val="505050"/>
                  </a:gs>
                </a:gsLst>
                <a:lin ang="5400000" scaled="0"/>
              </a:gradFill>
              <a:effectLst/>
              <a:uLnTx/>
              <a:uFillTx/>
              <a:latin typeface="Segoe UI Light"/>
              <a:ea typeface="+mn-ea"/>
              <a:cs typeface="Segoe UI" pitchFamily="34" charset="0"/>
            </a:endParaRPr>
          </a:p>
        </p:txBody>
      </p:sp>
      <p:sp>
        <p:nvSpPr>
          <p:cNvPr id="93" name="Text Placeholder 2"/>
          <p:cNvSpPr txBox="1">
            <a:spLocks/>
          </p:cNvSpPr>
          <p:nvPr/>
        </p:nvSpPr>
        <p:spPr>
          <a:xfrm>
            <a:off x="269239" y="1189177"/>
            <a:ext cx="11653523" cy="727700"/>
          </a:xfrm>
          <a:prstGeom prst="rect">
            <a:avLst/>
          </a:prstGeom>
        </p:spPr>
        <p:txBody>
          <a:bodyPr vert="horz" wrap="square" lIns="146304" tIns="91440" rIns="146304" bIns="91440" rtlCol="0">
            <a:spAutoFit/>
          </a:bodyPr>
          <a:lstStyle>
            <a:lvl1pPr marL="0" marR="0" indent="0" algn="l" defTabSz="914367" rtl="0" eaLnBrk="1" fontAlgn="auto" latinLnBrk="0" hangingPunct="1">
              <a:lnSpc>
                <a:spcPct val="90000"/>
              </a:lnSpc>
              <a:spcBef>
                <a:spcPct val="20000"/>
              </a:spcBef>
              <a:spcAft>
                <a:spcPts val="0"/>
              </a:spcAft>
              <a:buClrTx/>
              <a:buSzPct val="90000"/>
              <a:buFont typeface="Arial" pitchFamily="34" charset="0"/>
              <a:buNone/>
              <a:tabLst/>
              <a:defRPr sz="3921" kern="1200" spc="0" baseline="0">
                <a:gradFill>
                  <a:gsLst>
                    <a:gs pos="1250">
                      <a:schemeClr val="tx2"/>
                    </a:gs>
                    <a:gs pos="99000">
                      <a:schemeClr val="tx2"/>
                    </a:gs>
                  </a:gsLst>
                  <a:lin ang="5400000" scaled="0"/>
                </a:gradFill>
                <a:latin typeface="+mj-lt"/>
                <a:ea typeface="+mn-ea"/>
                <a:cs typeface="+mn-cs"/>
              </a:defRPr>
            </a:lvl1pPr>
            <a:lvl2pPr marL="0" marR="0" indent="0" algn="l" defTabSz="914367" rtl="0" eaLnBrk="1" fontAlgn="auto" latinLnBrk="0" hangingPunct="1">
              <a:lnSpc>
                <a:spcPct val="90000"/>
              </a:lnSpc>
              <a:spcBef>
                <a:spcPct val="20000"/>
              </a:spcBef>
              <a:spcAft>
                <a:spcPts val="0"/>
              </a:spcAft>
              <a:buClrTx/>
              <a:buSzPct val="90000"/>
              <a:buFontTx/>
              <a:buNone/>
              <a:tabLst/>
              <a:defRPr sz="1961" kern="1200" spc="0" baseline="0">
                <a:gradFill>
                  <a:gsLst>
                    <a:gs pos="1250">
                      <a:schemeClr val="tx1"/>
                    </a:gs>
                    <a:gs pos="100000">
                      <a:schemeClr val="tx1"/>
                    </a:gs>
                  </a:gsLst>
                  <a:lin ang="5400000" scaled="0"/>
                </a:gradFill>
                <a:latin typeface="+mn-lt"/>
                <a:ea typeface="+mn-ea"/>
                <a:cs typeface="+mn-cs"/>
              </a:defRPr>
            </a:lvl2pPr>
            <a:lvl3pPr marL="224097" marR="0" indent="0" algn="l" defTabSz="914367" rtl="0" eaLnBrk="1" fontAlgn="auto" latinLnBrk="0" hangingPunct="1">
              <a:lnSpc>
                <a:spcPct val="90000"/>
              </a:lnSpc>
              <a:spcBef>
                <a:spcPct val="20000"/>
              </a:spcBef>
              <a:spcAft>
                <a:spcPts val="0"/>
              </a:spcAft>
              <a:buClrTx/>
              <a:buSzPct val="90000"/>
              <a:buFont typeface="Arial" pitchFamily="34" charset="0"/>
              <a:buNone/>
              <a:tabLst/>
              <a:defRPr sz="1961" kern="1200" spc="0" baseline="0">
                <a:gradFill>
                  <a:gsLst>
                    <a:gs pos="1250">
                      <a:schemeClr val="tx1"/>
                    </a:gs>
                    <a:gs pos="100000">
                      <a:schemeClr val="tx1"/>
                    </a:gs>
                  </a:gsLst>
                  <a:lin ang="5400000" scaled="0"/>
                </a:gradFill>
                <a:latin typeface="+mn-lt"/>
                <a:ea typeface="+mn-ea"/>
                <a:cs typeface="+mn-cs"/>
              </a:defRPr>
            </a:lvl3pPr>
            <a:lvl4pPr marL="448193" marR="0" indent="0" algn="l" defTabSz="914367" rtl="0" eaLnBrk="1" fontAlgn="auto" latinLnBrk="0" hangingPunct="1">
              <a:lnSpc>
                <a:spcPct val="90000"/>
              </a:lnSpc>
              <a:spcBef>
                <a:spcPct val="20000"/>
              </a:spcBef>
              <a:spcAft>
                <a:spcPts val="0"/>
              </a:spcAft>
              <a:buClrTx/>
              <a:buSzPct val="90000"/>
              <a:buFont typeface="Arial" pitchFamily="34" charset="0"/>
              <a:buNone/>
              <a:tabLst/>
              <a:defRPr sz="1765" kern="1200" spc="0" baseline="0">
                <a:gradFill>
                  <a:gsLst>
                    <a:gs pos="1250">
                      <a:schemeClr val="tx1"/>
                    </a:gs>
                    <a:gs pos="100000">
                      <a:schemeClr val="tx1"/>
                    </a:gs>
                  </a:gsLst>
                  <a:lin ang="5400000" scaled="0"/>
                </a:gradFill>
                <a:latin typeface="+mn-lt"/>
                <a:ea typeface="+mn-ea"/>
                <a:cs typeface="+mn-cs"/>
              </a:defRPr>
            </a:lvl4pPr>
            <a:lvl5pPr marL="672290" marR="0" indent="0" algn="l" defTabSz="914367" rtl="0" eaLnBrk="1" fontAlgn="auto" latinLnBrk="0" hangingPunct="1">
              <a:lnSpc>
                <a:spcPct val="90000"/>
              </a:lnSpc>
              <a:spcBef>
                <a:spcPct val="20000"/>
              </a:spcBef>
              <a:spcAft>
                <a:spcPts val="0"/>
              </a:spcAft>
              <a:buClrTx/>
              <a:buSzPct val="90000"/>
              <a:buFont typeface="Arial" pitchFamily="34" charset="0"/>
              <a:buNone/>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lvl="0"/>
            <a:r>
              <a:rPr lang="en-US" dirty="0">
                <a:gradFill>
                  <a:gsLst>
                    <a:gs pos="1250">
                      <a:srgbClr val="0078D7"/>
                    </a:gs>
                    <a:gs pos="99000">
                      <a:srgbClr val="0078D7"/>
                    </a:gs>
                  </a:gsLst>
                  <a:lin ang="5400000" scaled="0"/>
                </a:gradFill>
                <a:latin typeface="Segoe UI Light"/>
              </a:rPr>
              <a:t>Example: SaaS event processing </a:t>
            </a:r>
            <a:endParaRPr kumimoji="0" lang="en-US" sz="3921" b="0" i="0" u="none" strike="noStrike" kern="1200" cap="none" spc="0" normalizeH="0" baseline="0" noProof="0" dirty="0">
              <a:ln>
                <a:noFill/>
              </a:ln>
              <a:gradFill>
                <a:gsLst>
                  <a:gs pos="1250">
                    <a:srgbClr val="0078D7"/>
                  </a:gs>
                  <a:gs pos="99000">
                    <a:srgbClr val="0078D7"/>
                  </a:gs>
                </a:gsLst>
                <a:lin ang="5400000" scaled="0"/>
              </a:gradFill>
              <a:effectLst/>
              <a:uLnTx/>
              <a:uFillTx/>
              <a:latin typeface="Segoe UI Light"/>
              <a:ea typeface="+mn-ea"/>
              <a:cs typeface="+mn-cs"/>
            </a:endParaRPr>
          </a:p>
        </p:txBody>
      </p:sp>
    </p:spTree>
    <p:extLst>
      <p:ext uri="{BB962C8B-B14F-4D97-AF65-F5344CB8AC3E}">
        <p14:creationId xmlns:p14="http://schemas.microsoft.com/office/powerpoint/2010/main" val="4021295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7" descr="C:\Users\kevrem\Documents\Graphics\Microsoft_logo_All_colors\MSFT_logo_rgb_C-Wht.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82" y="96599"/>
            <a:ext cx="5036870" cy="185252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09209" y="1867853"/>
            <a:ext cx="7759579" cy="4832092"/>
          </a:xfrm>
          <a:prstGeom prst="rect">
            <a:avLst/>
          </a:prstGeom>
        </p:spPr>
        <p:txBody>
          <a:bodyPr wrap="square">
            <a:spAutoFit/>
          </a:bodyPr>
          <a:lstStyle/>
          <a:p>
            <a:pPr defTabSz="912287" fontAlgn="base">
              <a:spcBef>
                <a:spcPct val="0"/>
              </a:spcBef>
              <a:spcAft>
                <a:spcPct val="0"/>
              </a:spcAft>
              <a:defRPr/>
            </a:pPr>
            <a:r>
              <a:rPr lang="en-US" sz="4000" b="1" dirty="0">
                <a:solidFill>
                  <a:srgbClr val="FFFFFF"/>
                </a:solidFill>
                <a:latin typeface="Segoe UI Light" panose="020B0502040204020203" pitchFamily="34" charset="0"/>
                <a:cs typeface="Arial" panose="020B0604020202020204" pitchFamily="34" charset="0"/>
              </a:rPr>
              <a:t>Shahed Chowdhuri</a:t>
            </a:r>
          </a:p>
          <a:p>
            <a:pPr defTabSz="912287" fontAlgn="base">
              <a:spcBef>
                <a:spcPct val="0"/>
              </a:spcBef>
              <a:spcAft>
                <a:spcPct val="0"/>
              </a:spcAft>
              <a:defRPr/>
            </a:pPr>
            <a:r>
              <a:rPr lang="en-US" sz="3200" i="1" dirty="0">
                <a:solidFill>
                  <a:srgbClr val="FFFFFF"/>
                </a:solidFill>
                <a:latin typeface="Segoe UI Light" panose="020B0502040204020203" pitchFamily="34" charset="0"/>
                <a:cs typeface="Arial" panose="020B0604020202020204" pitchFamily="34" charset="0"/>
              </a:rPr>
              <a:t>Sr. Technical Evangelist</a:t>
            </a:r>
          </a:p>
          <a:p>
            <a:pPr defTabSz="912287" fontAlgn="base">
              <a:spcBef>
                <a:spcPct val="0"/>
              </a:spcBef>
              <a:spcAft>
                <a:spcPct val="0"/>
              </a:spcAft>
              <a:defRPr/>
            </a:pPr>
            <a:r>
              <a:rPr lang="en-US" sz="3200" dirty="0">
                <a:solidFill>
                  <a:srgbClr val="FFFFFF"/>
                </a:solidFill>
                <a:latin typeface="Segoe UI Light" panose="020B0502040204020203" pitchFamily="34" charset="0"/>
                <a:cs typeface="Arial" panose="020B0604020202020204" pitchFamily="34" charset="0"/>
              </a:rPr>
              <a:t>CSE, Microsoft </a:t>
            </a:r>
          </a:p>
          <a:p>
            <a:pPr defTabSz="912287" fontAlgn="base">
              <a:spcBef>
                <a:spcPct val="0"/>
              </a:spcBef>
              <a:spcAft>
                <a:spcPct val="0"/>
              </a:spcAft>
              <a:defRPr/>
            </a:pPr>
            <a:endParaRPr lang="en-US" sz="3200" dirty="0">
              <a:solidFill>
                <a:srgbClr val="FFFFFF"/>
              </a:solidFill>
              <a:latin typeface="Segoe UI Light" panose="020B0502040204020203" pitchFamily="34" charset="0"/>
              <a:cs typeface="Arial" panose="020B0604020202020204" pitchFamily="34" charset="0"/>
            </a:endParaRPr>
          </a:p>
          <a:p>
            <a:pPr defTabSz="912287" fontAlgn="base">
              <a:spcBef>
                <a:spcPct val="0"/>
              </a:spcBef>
              <a:spcAft>
                <a:spcPct val="0"/>
              </a:spcAft>
              <a:defRPr/>
            </a:pPr>
            <a:r>
              <a:rPr lang="en-US" sz="2800" dirty="0">
                <a:solidFill>
                  <a:srgbClr val="FFFFFF"/>
                </a:solidFill>
                <a:latin typeface="Segoe UI Light" panose="020B0502040204020203" pitchFamily="34" charset="0"/>
                <a:cs typeface="Arial" panose="020B0604020202020204" pitchFamily="34" charset="0"/>
                <a:hlinkClick r:id="rId4"/>
              </a:rPr>
              <a:t>Shahed.Chowdhuri@microsoft.com</a:t>
            </a:r>
            <a:r>
              <a:rPr lang="en-US" sz="2800" dirty="0">
                <a:solidFill>
                  <a:srgbClr val="FFFFFF"/>
                </a:solidFill>
                <a:latin typeface="Segoe UI Light" panose="020B0502040204020203" pitchFamily="34" charset="0"/>
                <a:cs typeface="Arial" panose="020B0604020202020204" pitchFamily="34" charset="0"/>
              </a:rPr>
              <a:t> </a:t>
            </a:r>
          </a:p>
          <a:p>
            <a:pPr defTabSz="912287" fontAlgn="base">
              <a:spcBef>
                <a:spcPct val="0"/>
              </a:spcBef>
              <a:spcAft>
                <a:spcPct val="0"/>
              </a:spcAft>
              <a:defRPr/>
            </a:pPr>
            <a:r>
              <a:rPr lang="en-US" sz="2800" dirty="0">
                <a:solidFill>
                  <a:srgbClr val="FFFFFF"/>
                </a:solidFill>
                <a:latin typeface="Segoe UI Light" panose="020B0502040204020203" pitchFamily="34" charset="0"/>
                <a:cs typeface="Arial" panose="020B0604020202020204" pitchFamily="34" charset="0"/>
              </a:rPr>
              <a:t>@</a:t>
            </a:r>
            <a:r>
              <a:rPr lang="en-US" sz="2800" dirty="0" err="1">
                <a:solidFill>
                  <a:srgbClr val="FFFFFF"/>
                </a:solidFill>
                <a:latin typeface="Segoe UI Light" panose="020B0502040204020203" pitchFamily="34" charset="0"/>
                <a:cs typeface="Arial" panose="020B0604020202020204" pitchFamily="34" charset="0"/>
              </a:rPr>
              <a:t>shahedC</a:t>
            </a:r>
            <a:endParaRPr lang="en-US" sz="2800" dirty="0">
              <a:solidFill>
                <a:srgbClr val="FFFFFF"/>
              </a:solidFill>
              <a:latin typeface="Segoe UI Light" panose="020B0502040204020203" pitchFamily="34" charset="0"/>
              <a:cs typeface="Arial" panose="020B0604020202020204" pitchFamily="34" charset="0"/>
            </a:endParaRPr>
          </a:p>
          <a:p>
            <a:pPr defTabSz="912287" fontAlgn="base">
              <a:spcBef>
                <a:spcPct val="0"/>
              </a:spcBef>
              <a:spcAft>
                <a:spcPct val="0"/>
              </a:spcAft>
              <a:defRPr/>
            </a:pPr>
            <a:r>
              <a:rPr lang="en-US" sz="2800" dirty="0">
                <a:solidFill>
                  <a:srgbClr val="FFFFFF"/>
                </a:solidFill>
                <a:latin typeface="Segoe UI Light" panose="020B0502040204020203" pitchFamily="34" charset="0"/>
                <a:cs typeface="Arial" panose="020B0604020202020204" pitchFamily="34" charset="0"/>
              </a:rPr>
              <a:t>github.com/</a:t>
            </a:r>
            <a:r>
              <a:rPr lang="en-US" sz="2800" dirty="0" err="1">
                <a:solidFill>
                  <a:srgbClr val="FFFFFF"/>
                </a:solidFill>
                <a:latin typeface="Segoe UI Light" panose="020B0502040204020203" pitchFamily="34" charset="0"/>
                <a:cs typeface="Arial" panose="020B0604020202020204" pitchFamily="34" charset="0"/>
              </a:rPr>
              <a:t>shahedc</a:t>
            </a:r>
            <a:endParaRPr lang="en-US" sz="2800" dirty="0">
              <a:solidFill>
                <a:srgbClr val="FFFFFF"/>
              </a:solidFill>
              <a:latin typeface="Segoe UI Light" panose="020B0502040204020203" pitchFamily="34" charset="0"/>
              <a:cs typeface="Arial" panose="020B0604020202020204" pitchFamily="34" charset="0"/>
            </a:endParaRPr>
          </a:p>
          <a:p>
            <a:pPr defTabSz="912287" fontAlgn="base">
              <a:spcBef>
                <a:spcPct val="0"/>
              </a:spcBef>
              <a:spcAft>
                <a:spcPct val="0"/>
              </a:spcAft>
              <a:defRPr/>
            </a:pPr>
            <a:endParaRPr lang="en-US" sz="3200" dirty="0">
              <a:solidFill>
                <a:srgbClr val="FFFFFF"/>
              </a:solidFill>
              <a:latin typeface="Segoe UI Light" panose="020B0502040204020203" pitchFamily="34" charset="0"/>
              <a:cs typeface="Arial" panose="020B0604020202020204" pitchFamily="34" charset="0"/>
            </a:endParaRPr>
          </a:p>
          <a:p>
            <a:pPr defTabSz="912287" fontAlgn="base">
              <a:spcBef>
                <a:spcPct val="0"/>
              </a:spcBef>
              <a:spcAft>
                <a:spcPct val="0"/>
              </a:spcAft>
              <a:defRPr/>
            </a:pPr>
            <a:r>
              <a:rPr lang="en-US" sz="2800" dirty="0">
                <a:solidFill>
                  <a:srgbClr val="FFFFFF"/>
                </a:solidFill>
                <a:latin typeface="Segoe UI Light" panose="020B0502040204020203" pitchFamily="34" charset="0"/>
                <a:cs typeface="Arial" panose="020B0604020202020204" pitchFamily="34" charset="0"/>
              </a:rPr>
              <a:t>DC/MD/VA, Mid-Atlantic, East Coast, US </a:t>
            </a:r>
          </a:p>
          <a:p>
            <a:pPr defTabSz="912287" fontAlgn="base">
              <a:spcBef>
                <a:spcPct val="0"/>
              </a:spcBef>
              <a:spcAft>
                <a:spcPct val="0"/>
              </a:spcAft>
              <a:defRPr/>
            </a:pPr>
            <a:endParaRPr lang="en-US" sz="2800" dirty="0">
              <a:solidFill>
                <a:srgbClr val="FFFFFF"/>
              </a:solidFill>
              <a:latin typeface="Segoe UI Light" panose="020B0502040204020203" pitchFamily="34" charset="0"/>
              <a:cs typeface="Arial" panose="020B0604020202020204" pitchFamily="34" charset="0"/>
            </a:endParaRPr>
          </a:p>
        </p:txBody>
      </p:sp>
      <p:pic>
        <p:nvPicPr>
          <p:cNvPr id="7" name="Content Placeholder 5">
            <a:extLst>
              <a:ext uri="{FF2B5EF4-FFF2-40B4-BE49-F238E27FC236}">
                <a16:creationId xmlns:a16="http://schemas.microsoft.com/office/drawing/2014/main" id="{71A17DF9-D9BC-4908-88D5-20F7F85A82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28017" y="521565"/>
            <a:ext cx="2990004" cy="3707138"/>
          </a:xfrm>
          <a:prstGeom prst="rect">
            <a:avLst/>
          </a:prstGeom>
        </p:spPr>
      </p:pic>
    </p:spTree>
    <p:extLst>
      <p:ext uri="{BB962C8B-B14F-4D97-AF65-F5344CB8AC3E}">
        <p14:creationId xmlns:p14="http://schemas.microsoft.com/office/powerpoint/2010/main" val="1975019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3"/>
          <p:cNvSpPr>
            <a:spLocks noChangeAspect="1" noChangeArrowheads="1" noTextEdit="1"/>
          </p:cNvSpPr>
          <p:nvPr/>
        </p:nvSpPr>
        <p:spPr bwMode="auto">
          <a:xfrm>
            <a:off x="2101850" y="2281238"/>
            <a:ext cx="7988300"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nvGrpSpPr>
          <p:cNvPr id="2" name="Group 1"/>
          <p:cNvGrpSpPr/>
          <p:nvPr/>
        </p:nvGrpSpPr>
        <p:grpSpPr>
          <a:xfrm>
            <a:off x="2098675" y="2273301"/>
            <a:ext cx="1895475" cy="2344737"/>
            <a:chOff x="2098675" y="2273301"/>
            <a:chExt cx="1895475" cy="2344737"/>
          </a:xfrm>
        </p:grpSpPr>
        <p:sp>
          <p:nvSpPr>
            <p:cNvPr id="5" name="Rectangle 5"/>
            <p:cNvSpPr>
              <a:spLocks noChangeArrowheads="1"/>
            </p:cNvSpPr>
            <p:nvPr/>
          </p:nvSpPr>
          <p:spPr bwMode="auto">
            <a:xfrm>
              <a:off x="2098675" y="4098926"/>
              <a:ext cx="15509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a:ln>
                    <a:noFill/>
                  </a:ln>
                  <a:solidFill>
                    <a:srgbClr val="505050"/>
                  </a:solidFill>
                  <a:effectLst/>
                  <a:uLnTx/>
                  <a:uFillTx/>
                  <a:latin typeface="Segoe UI Light" panose="020B0502040204020203" pitchFamily="34" charset="0"/>
                </a:rPr>
                <a:t>Loaded web page</a:t>
              </a:r>
              <a:endParaRPr kumimoji="0" lang="en-US" altLang="en-US" sz="1800" b="0" i="0" u="none" strike="noStrike" kern="0" cap="none" spc="0" normalizeH="0" baseline="0" noProof="0">
                <a:ln>
                  <a:noFill/>
                </a:ln>
                <a:solidFill>
                  <a:schemeClr val="tx1"/>
                </a:solidFill>
                <a:effectLst/>
                <a:uLnTx/>
                <a:uFillTx/>
                <a:latin typeface="Arial" panose="020B0604020202020204" pitchFamily="34" charset="0"/>
              </a:endParaRPr>
            </a:p>
          </p:txBody>
        </p:sp>
        <p:sp>
          <p:nvSpPr>
            <p:cNvPr id="6" name="Rectangle 6"/>
            <p:cNvSpPr>
              <a:spLocks noChangeArrowheads="1"/>
            </p:cNvSpPr>
            <p:nvPr/>
          </p:nvSpPr>
          <p:spPr bwMode="auto">
            <a:xfrm>
              <a:off x="2222500" y="4313238"/>
              <a:ext cx="4349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a:ln>
                    <a:noFill/>
                  </a:ln>
                  <a:solidFill>
                    <a:srgbClr val="505050"/>
                  </a:solidFill>
                  <a:effectLst/>
                  <a:uLnTx/>
                  <a:uFillTx/>
                  <a:latin typeface="Segoe UI Light" panose="020B0502040204020203" pitchFamily="34" charset="0"/>
                </a:rPr>
                <a:t>calls</a:t>
              </a:r>
              <a:endParaRPr kumimoji="0" lang="en-US" altLang="en-US" sz="1800" b="0" i="0" u="none" strike="noStrike" kern="0" cap="none" spc="0" normalizeH="0" baseline="0" noProof="0">
                <a:ln>
                  <a:noFill/>
                </a:ln>
                <a:solidFill>
                  <a:schemeClr val="tx1"/>
                </a:solidFill>
                <a:effectLst/>
                <a:uLnTx/>
                <a:uFillTx/>
                <a:latin typeface="Arial" panose="020B0604020202020204" pitchFamily="34" charset="0"/>
              </a:endParaRPr>
            </a:p>
          </p:txBody>
        </p:sp>
        <p:sp>
          <p:nvSpPr>
            <p:cNvPr id="7" name="Rectangle 7"/>
            <p:cNvSpPr>
              <a:spLocks noChangeArrowheads="1"/>
            </p:cNvSpPr>
            <p:nvPr/>
          </p:nvSpPr>
          <p:spPr bwMode="auto">
            <a:xfrm>
              <a:off x="2586038" y="4313238"/>
              <a:ext cx="273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a:ln>
                    <a:noFill/>
                  </a:ln>
                  <a:solidFill>
                    <a:srgbClr val="505050"/>
                  </a:solidFill>
                  <a:effectLst/>
                  <a:uLnTx/>
                  <a:uFillTx/>
                  <a:latin typeface="Segoe UI Light" panose="020B0502040204020203" pitchFamily="34" charset="0"/>
                </a:rPr>
                <a:t>W</a:t>
              </a:r>
              <a:endParaRPr kumimoji="0" lang="en-US" altLang="en-US" sz="1800" b="0" i="0" u="none" strike="noStrike" kern="0" cap="none" spc="0" normalizeH="0" baseline="0" noProof="0">
                <a:ln>
                  <a:noFill/>
                </a:ln>
                <a:solidFill>
                  <a:schemeClr val="tx1"/>
                </a:solidFill>
                <a:effectLst/>
                <a:uLnTx/>
                <a:uFillTx/>
                <a:latin typeface="Arial" panose="020B0604020202020204" pitchFamily="34" charset="0"/>
              </a:endParaRPr>
            </a:p>
          </p:txBody>
        </p:sp>
        <p:sp>
          <p:nvSpPr>
            <p:cNvPr id="8" name="Rectangle 8"/>
            <p:cNvSpPr>
              <a:spLocks noChangeArrowheads="1"/>
            </p:cNvSpPr>
            <p:nvPr/>
          </p:nvSpPr>
          <p:spPr bwMode="auto">
            <a:xfrm>
              <a:off x="2740025" y="4313238"/>
              <a:ext cx="7350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a:ln>
                    <a:noFill/>
                  </a:ln>
                  <a:solidFill>
                    <a:srgbClr val="505050"/>
                  </a:solidFill>
                  <a:effectLst/>
                  <a:uLnTx/>
                  <a:uFillTx/>
                  <a:latin typeface="Segoe UI Light" panose="020B0502040204020203" pitchFamily="34" charset="0"/>
                </a:rPr>
                <a:t>ebHook</a:t>
              </a:r>
              <a:endParaRPr kumimoji="0" lang="en-US" altLang="en-US" sz="1800" b="0" i="0" u="none" strike="noStrike" kern="0" cap="none" spc="0" normalizeH="0" baseline="0" noProof="0">
                <a:ln>
                  <a:noFill/>
                </a:ln>
                <a:solidFill>
                  <a:schemeClr val="tx1"/>
                </a:solidFill>
                <a:effectLst/>
                <a:uLnTx/>
                <a:uFillTx/>
                <a:latin typeface="Arial" panose="020B0604020202020204" pitchFamily="34" charset="0"/>
              </a:endParaRPr>
            </a:p>
          </p:txBody>
        </p:sp>
        <p:sp>
          <p:nvSpPr>
            <p:cNvPr id="9" name="Freeform 9"/>
            <p:cNvSpPr>
              <a:spLocks/>
            </p:cNvSpPr>
            <p:nvPr/>
          </p:nvSpPr>
          <p:spPr bwMode="auto">
            <a:xfrm>
              <a:off x="2632075" y="2273301"/>
              <a:ext cx="322263" cy="422275"/>
            </a:xfrm>
            <a:custGeom>
              <a:avLst/>
              <a:gdLst>
                <a:gd name="T0" fmla="*/ 46 w 86"/>
                <a:gd name="T1" fmla="*/ 56 h 112"/>
                <a:gd name="T2" fmla="*/ 29 w 86"/>
                <a:gd name="T3" fmla="*/ 84 h 112"/>
                <a:gd name="T4" fmla="*/ 28 w 86"/>
                <a:gd name="T5" fmla="*/ 91 h 112"/>
                <a:gd name="T6" fmla="*/ 18 w 86"/>
                <a:gd name="T7" fmla="*/ 110 h 112"/>
                <a:gd name="T8" fmla="*/ 1 w 86"/>
                <a:gd name="T9" fmla="*/ 98 h 112"/>
                <a:gd name="T10" fmla="*/ 14 w 86"/>
                <a:gd name="T11" fmla="*/ 82 h 112"/>
                <a:gd name="T12" fmla="*/ 17 w 86"/>
                <a:gd name="T13" fmla="*/ 82 h 112"/>
                <a:gd name="T14" fmla="*/ 29 w 86"/>
                <a:gd name="T15" fmla="*/ 61 h 112"/>
                <a:gd name="T16" fmla="*/ 18 w 86"/>
                <a:gd name="T17" fmla="*/ 33 h 112"/>
                <a:gd name="T18" fmla="*/ 27 w 86"/>
                <a:gd name="T19" fmla="*/ 13 h 112"/>
                <a:gd name="T20" fmla="*/ 68 w 86"/>
                <a:gd name="T21" fmla="*/ 8 h 112"/>
                <a:gd name="T22" fmla="*/ 81 w 86"/>
                <a:gd name="T23" fmla="*/ 45 h 112"/>
                <a:gd name="T24" fmla="*/ 70 w 86"/>
                <a:gd name="T25" fmla="*/ 42 h 112"/>
                <a:gd name="T26" fmla="*/ 65 w 86"/>
                <a:gd name="T27" fmla="*/ 22 h 112"/>
                <a:gd name="T28" fmla="*/ 53 w 86"/>
                <a:gd name="T29" fmla="*/ 16 h 112"/>
                <a:gd name="T30" fmla="*/ 31 w 86"/>
                <a:gd name="T31" fmla="*/ 30 h 112"/>
                <a:gd name="T32" fmla="*/ 46 w 86"/>
                <a:gd name="T33" fmla="*/ 5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112">
                  <a:moveTo>
                    <a:pt x="46" y="56"/>
                  </a:moveTo>
                  <a:cubicBezTo>
                    <a:pt x="40" y="66"/>
                    <a:pt x="35" y="75"/>
                    <a:pt x="29" y="84"/>
                  </a:cubicBezTo>
                  <a:cubicBezTo>
                    <a:pt x="28" y="86"/>
                    <a:pt x="27" y="88"/>
                    <a:pt x="28" y="91"/>
                  </a:cubicBezTo>
                  <a:cubicBezTo>
                    <a:pt x="31" y="99"/>
                    <a:pt x="27" y="108"/>
                    <a:pt x="18" y="110"/>
                  </a:cubicBezTo>
                  <a:cubicBezTo>
                    <a:pt x="11" y="112"/>
                    <a:pt x="3" y="107"/>
                    <a:pt x="1" y="98"/>
                  </a:cubicBezTo>
                  <a:cubicBezTo>
                    <a:pt x="0" y="91"/>
                    <a:pt x="6" y="83"/>
                    <a:pt x="14" y="82"/>
                  </a:cubicBezTo>
                  <a:cubicBezTo>
                    <a:pt x="15" y="82"/>
                    <a:pt x="15" y="82"/>
                    <a:pt x="17" y="82"/>
                  </a:cubicBezTo>
                  <a:cubicBezTo>
                    <a:pt x="21" y="75"/>
                    <a:pt x="25" y="69"/>
                    <a:pt x="29" y="61"/>
                  </a:cubicBezTo>
                  <a:cubicBezTo>
                    <a:pt x="21" y="53"/>
                    <a:pt x="16" y="44"/>
                    <a:pt x="18" y="33"/>
                  </a:cubicBezTo>
                  <a:cubicBezTo>
                    <a:pt x="18" y="25"/>
                    <a:pt x="21" y="18"/>
                    <a:pt x="27" y="13"/>
                  </a:cubicBezTo>
                  <a:cubicBezTo>
                    <a:pt x="38" y="2"/>
                    <a:pt x="55" y="0"/>
                    <a:pt x="68" y="8"/>
                  </a:cubicBezTo>
                  <a:cubicBezTo>
                    <a:pt x="80" y="16"/>
                    <a:pt x="86" y="32"/>
                    <a:pt x="81" y="45"/>
                  </a:cubicBezTo>
                  <a:cubicBezTo>
                    <a:pt x="77" y="44"/>
                    <a:pt x="74" y="43"/>
                    <a:pt x="70" y="42"/>
                  </a:cubicBezTo>
                  <a:cubicBezTo>
                    <a:pt x="71" y="35"/>
                    <a:pt x="70" y="28"/>
                    <a:pt x="65" y="22"/>
                  </a:cubicBezTo>
                  <a:cubicBezTo>
                    <a:pt x="62" y="19"/>
                    <a:pt x="58" y="17"/>
                    <a:pt x="53" y="16"/>
                  </a:cubicBezTo>
                  <a:cubicBezTo>
                    <a:pt x="43" y="14"/>
                    <a:pt x="34" y="21"/>
                    <a:pt x="31" y="30"/>
                  </a:cubicBezTo>
                  <a:cubicBezTo>
                    <a:pt x="28" y="41"/>
                    <a:pt x="32" y="50"/>
                    <a:pt x="46" y="56"/>
                  </a:cubicBezTo>
                  <a:close/>
                </a:path>
              </a:pathLst>
            </a:custGeom>
            <a:solidFill>
              <a:srgbClr val="C73A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 name="Freeform 10"/>
            <p:cNvSpPr>
              <a:spLocks/>
            </p:cNvSpPr>
            <p:nvPr/>
          </p:nvSpPr>
          <p:spPr bwMode="auto">
            <a:xfrm>
              <a:off x="2767013" y="2355851"/>
              <a:ext cx="319088" cy="419100"/>
            </a:xfrm>
            <a:custGeom>
              <a:avLst/>
              <a:gdLst>
                <a:gd name="T0" fmla="*/ 26 w 85"/>
                <a:gd name="T1" fmla="*/ 23 h 111"/>
                <a:gd name="T2" fmla="*/ 38 w 85"/>
                <a:gd name="T3" fmla="*/ 44 h 111"/>
                <a:gd name="T4" fmla="*/ 79 w 85"/>
                <a:gd name="T5" fmla="*/ 61 h 111"/>
                <a:gd name="T6" fmla="*/ 68 w 85"/>
                <a:gd name="T7" fmla="*/ 102 h 111"/>
                <a:gd name="T8" fmla="*/ 26 w 85"/>
                <a:gd name="T9" fmla="*/ 98 h 111"/>
                <a:gd name="T10" fmla="*/ 35 w 85"/>
                <a:gd name="T11" fmla="*/ 90 h 111"/>
                <a:gd name="T12" fmla="*/ 65 w 85"/>
                <a:gd name="T13" fmla="*/ 88 h 111"/>
                <a:gd name="T14" fmla="*/ 64 w 85"/>
                <a:gd name="T15" fmla="*/ 62 h 111"/>
                <a:gd name="T16" fmla="*/ 34 w 85"/>
                <a:gd name="T17" fmla="*/ 61 h 111"/>
                <a:gd name="T18" fmla="*/ 19 w 85"/>
                <a:gd name="T19" fmla="*/ 33 h 111"/>
                <a:gd name="T20" fmla="*/ 11 w 85"/>
                <a:gd name="T21" fmla="*/ 28 h 111"/>
                <a:gd name="T22" fmla="*/ 0 w 85"/>
                <a:gd name="T23" fmla="*/ 15 h 111"/>
                <a:gd name="T24" fmla="*/ 9 w 85"/>
                <a:gd name="T25" fmla="*/ 2 h 111"/>
                <a:gd name="T26" fmla="*/ 25 w 85"/>
                <a:gd name="T27" fmla="*/ 6 h 111"/>
                <a:gd name="T28" fmla="*/ 27 w 85"/>
                <a:gd name="T29" fmla="*/ 19 h 111"/>
                <a:gd name="T30" fmla="*/ 26 w 85"/>
                <a:gd name="T31" fmla="*/ 23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5" h="111">
                  <a:moveTo>
                    <a:pt x="26" y="23"/>
                  </a:moveTo>
                  <a:cubicBezTo>
                    <a:pt x="30" y="30"/>
                    <a:pt x="34" y="37"/>
                    <a:pt x="38" y="44"/>
                  </a:cubicBezTo>
                  <a:cubicBezTo>
                    <a:pt x="58" y="38"/>
                    <a:pt x="73" y="49"/>
                    <a:pt x="79" y="61"/>
                  </a:cubicBezTo>
                  <a:cubicBezTo>
                    <a:pt x="85" y="76"/>
                    <a:pt x="81" y="93"/>
                    <a:pt x="68" y="102"/>
                  </a:cubicBezTo>
                  <a:cubicBezTo>
                    <a:pt x="55" y="111"/>
                    <a:pt x="38" y="109"/>
                    <a:pt x="26" y="98"/>
                  </a:cubicBezTo>
                  <a:cubicBezTo>
                    <a:pt x="29" y="95"/>
                    <a:pt x="32" y="93"/>
                    <a:pt x="35" y="90"/>
                  </a:cubicBezTo>
                  <a:cubicBezTo>
                    <a:pt x="47" y="97"/>
                    <a:pt x="57" y="97"/>
                    <a:pt x="65" y="88"/>
                  </a:cubicBezTo>
                  <a:cubicBezTo>
                    <a:pt x="71" y="80"/>
                    <a:pt x="71" y="69"/>
                    <a:pt x="64" y="62"/>
                  </a:cubicBezTo>
                  <a:cubicBezTo>
                    <a:pt x="57" y="53"/>
                    <a:pt x="46" y="53"/>
                    <a:pt x="34" y="61"/>
                  </a:cubicBezTo>
                  <a:cubicBezTo>
                    <a:pt x="29" y="52"/>
                    <a:pt x="24" y="43"/>
                    <a:pt x="19" y="33"/>
                  </a:cubicBezTo>
                  <a:cubicBezTo>
                    <a:pt x="17" y="30"/>
                    <a:pt x="15" y="29"/>
                    <a:pt x="11" y="28"/>
                  </a:cubicBezTo>
                  <a:cubicBezTo>
                    <a:pt x="5" y="27"/>
                    <a:pt x="1" y="21"/>
                    <a:pt x="0" y="15"/>
                  </a:cubicBezTo>
                  <a:cubicBezTo>
                    <a:pt x="0" y="9"/>
                    <a:pt x="4" y="4"/>
                    <a:pt x="9" y="2"/>
                  </a:cubicBezTo>
                  <a:cubicBezTo>
                    <a:pt x="15" y="0"/>
                    <a:pt x="21" y="1"/>
                    <a:pt x="25" y="6"/>
                  </a:cubicBezTo>
                  <a:cubicBezTo>
                    <a:pt x="28" y="10"/>
                    <a:pt x="29" y="14"/>
                    <a:pt x="27" y="19"/>
                  </a:cubicBezTo>
                  <a:cubicBezTo>
                    <a:pt x="27" y="20"/>
                    <a:pt x="26" y="21"/>
                    <a:pt x="26" y="23"/>
                  </a:cubicBezTo>
                  <a:close/>
                </a:path>
              </a:pathLst>
            </a:custGeom>
            <a:solidFill>
              <a:srgbClr val="4B4B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 name="Freeform 11"/>
            <p:cNvSpPr>
              <a:spLocks/>
            </p:cNvSpPr>
            <p:nvPr/>
          </p:nvSpPr>
          <p:spPr bwMode="auto">
            <a:xfrm>
              <a:off x="2560638" y="2517776"/>
              <a:ext cx="446088" cy="246063"/>
            </a:xfrm>
            <a:custGeom>
              <a:avLst/>
              <a:gdLst>
                <a:gd name="T0" fmla="*/ 90 w 119"/>
                <a:gd name="T1" fmla="*/ 37 h 65"/>
                <a:gd name="T2" fmla="*/ 66 w 119"/>
                <a:gd name="T3" fmla="*/ 37 h 65"/>
                <a:gd name="T4" fmla="*/ 50 w 119"/>
                <a:gd name="T5" fmla="*/ 60 h 65"/>
                <a:gd name="T6" fmla="*/ 28 w 119"/>
                <a:gd name="T7" fmla="*/ 64 h 65"/>
                <a:gd name="T8" fmla="*/ 1 w 119"/>
                <a:gd name="T9" fmla="*/ 34 h 65"/>
                <a:gd name="T10" fmla="*/ 26 w 119"/>
                <a:gd name="T11" fmla="*/ 0 h 65"/>
                <a:gd name="T12" fmla="*/ 29 w 119"/>
                <a:gd name="T13" fmla="*/ 11 h 65"/>
                <a:gd name="T14" fmla="*/ 15 w 119"/>
                <a:gd name="T15" fmla="*/ 38 h 65"/>
                <a:gd name="T16" fmla="*/ 38 w 119"/>
                <a:gd name="T17" fmla="*/ 51 h 65"/>
                <a:gd name="T18" fmla="*/ 54 w 119"/>
                <a:gd name="T19" fmla="*/ 26 h 65"/>
                <a:gd name="T20" fmla="*/ 84 w 119"/>
                <a:gd name="T21" fmla="*/ 26 h 65"/>
                <a:gd name="T22" fmla="*/ 94 w 119"/>
                <a:gd name="T23" fmla="*/ 22 h 65"/>
                <a:gd name="T24" fmla="*/ 113 w 119"/>
                <a:gd name="T25" fmla="*/ 22 h 65"/>
                <a:gd name="T26" fmla="*/ 113 w 119"/>
                <a:gd name="T27" fmla="*/ 42 h 65"/>
                <a:gd name="T28" fmla="*/ 93 w 119"/>
                <a:gd name="T29" fmla="*/ 41 h 65"/>
                <a:gd name="T30" fmla="*/ 90 w 119"/>
                <a:gd name="T31" fmla="*/ 3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9" h="65">
                  <a:moveTo>
                    <a:pt x="90" y="37"/>
                  </a:moveTo>
                  <a:cubicBezTo>
                    <a:pt x="66" y="37"/>
                    <a:pt x="66" y="37"/>
                    <a:pt x="66" y="37"/>
                  </a:cubicBezTo>
                  <a:cubicBezTo>
                    <a:pt x="64" y="47"/>
                    <a:pt x="59" y="55"/>
                    <a:pt x="50" y="60"/>
                  </a:cubicBezTo>
                  <a:cubicBezTo>
                    <a:pt x="43" y="64"/>
                    <a:pt x="36" y="65"/>
                    <a:pt x="28" y="64"/>
                  </a:cubicBezTo>
                  <a:cubicBezTo>
                    <a:pt x="14" y="61"/>
                    <a:pt x="2" y="48"/>
                    <a:pt x="1" y="34"/>
                  </a:cubicBezTo>
                  <a:cubicBezTo>
                    <a:pt x="0" y="18"/>
                    <a:pt x="11" y="3"/>
                    <a:pt x="26" y="0"/>
                  </a:cubicBezTo>
                  <a:cubicBezTo>
                    <a:pt x="27" y="3"/>
                    <a:pt x="28" y="7"/>
                    <a:pt x="29" y="11"/>
                  </a:cubicBezTo>
                  <a:cubicBezTo>
                    <a:pt x="15" y="18"/>
                    <a:pt x="11" y="27"/>
                    <a:pt x="15" y="38"/>
                  </a:cubicBezTo>
                  <a:cubicBezTo>
                    <a:pt x="18" y="48"/>
                    <a:pt x="28" y="53"/>
                    <a:pt x="38" y="51"/>
                  </a:cubicBezTo>
                  <a:cubicBezTo>
                    <a:pt x="49" y="49"/>
                    <a:pt x="54" y="40"/>
                    <a:pt x="54" y="26"/>
                  </a:cubicBezTo>
                  <a:cubicBezTo>
                    <a:pt x="64" y="26"/>
                    <a:pt x="74" y="26"/>
                    <a:pt x="84" y="26"/>
                  </a:cubicBezTo>
                  <a:cubicBezTo>
                    <a:pt x="88" y="26"/>
                    <a:pt x="91" y="25"/>
                    <a:pt x="94" y="22"/>
                  </a:cubicBezTo>
                  <a:cubicBezTo>
                    <a:pt x="99" y="16"/>
                    <a:pt x="108" y="17"/>
                    <a:pt x="113" y="22"/>
                  </a:cubicBezTo>
                  <a:cubicBezTo>
                    <a:pt x="119" y="28"/>
                    <a:pt x="118" y="37"/>
                    <a:pt x="113" y="42"/>
                  </a:cubicBezTo>
                  <a:cubicBezTo>
                    <a:pt x="107" y="47"/>
                    <a:pt x="98" y="47"/>
                    <a:pt x="93" y="41"/>
                  </a:cubicBezTo>
                  <a:cubicBezTo>
                    <a:pt x="92" y="40"/>
                    <a:pt x="91" y="39"/>
                    <a:pt x="90" y="37"/>
                  </a:cubicBezTo>
                  <a:close/>
                </a:path>
              </a:pathLst>
            </a:custGeom>
            <a:solidFill>
              <a:srgbClr val="4A4A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0" name="Freeform 20"/>
            <p:cNvSpPr>
              <a:spLocks noEditPoints="1"/>
            </p:cNvSpPr>
            <p:nvPr/>
          </p:nvSpPr>
          <p:spPr bwMode="auto">
            <a:xfrm>
              <a:off x="3589338" y="3194051"/>
              <a:ext cx="296863" cy="30163"/>
            </a:xfrm>
            <a:custGeom>
              <a:avLst/>
              <a:gdLst>
                <a:gd name="T0" fmla="*/ 168 w 187"/>
                <a:gd name="T1" fmla="*/ 19 h 19"/>
                <a:gd name="T2" fmla="*/ 187 w 187"/>
                <a:gd name="T3" fmla="*/ 19 h 19"/>
                <a:gd name="T4" fmla="*/ 187 w 187"/>
                <a:gd name="T5" fmla="*/ 0 h 19"/>
                <a:gd name="T6" fmla="*/ 168 w 187"/>
                <a:gd name="T7" fmla="*/ 0 h 19"/>
                <a:gd name="T8" fmla="*/ 168 w 187"/>
                <a:gd name="T9" fmla="*/ 19 h 19"/>
                <a:gd name="T10" fmla="*/ 168 w 187"/>
                <a:gd name="T11" fmla="*/ 19 h 19"/>
                <a:gd name="T12" fmla="*/ 168 w 187"/>
                <a:gd name="T13" fmla="*/ 19 h 19"/>
                <a:gd name="T14" fmla="*/ 168 w 187"/>
                <a:gd name="T15" fmla="*/ 0 h 19"/>
                <a:gd name="T16" fmla="*/ 168 w 187"/>
                <a:gd name="T17" fmla="*/ 0 h 19"/>
                <a:gd name="T18" fmla="*/ 168 w 187"/>
                <a:gd name="T19" fmla="*/ 19 h 19"/>
                <a:gd name="T20" fmla="*/ 111 w 187"/>
                <a:gd name="T21" fmla="*/ 19 h 19"/>
                <a:gd name="T22" fmla="*/ 149 w 187"/>
                <a:gd name="T23" fmla="*/ 19 h 19"/>
                <a:gd name="T24" fmla="*/ 149 w 187"/>
                <a:gd name="T25" fmla="*/ 0 h 19"/>
                <a:gd name="T26" fmla="*/ 111 w 187"/>
                <a:gd name="T27" fmla="*/ 0 h 19"/>
                <a:gd name="T28" fmla="*/ 111 w 187"/>
                <a:gd name="T29" fmla="*/ 19 h 19"/>
                <a:gd name="T30" fmla="*/ 111 w 187"/>
                <a:gd name="T31" fmla="*/ 19 h 19"/>
                <a:gd name="T32" fmla="*/ 111 w 187"/>
                <a:gd name="T33" fmla="*/ 19 h 19"/>
                <a:gd name="T34" fmla="*/ 111 w 187"/>
                <a:gd name="T35" fmla="*/ 0 h 19"/>
                <a:gd name="T36" fmla="*/ 111 w 187"/>
                <a:gd name="T37" fmla="*/ 0 h 19"/>
                <a:gd name="T38" fmla="*/ 111 w 187"/>
                <a:gd name="T39" fmla="*/ 19 h 19"/>
                <a:gd name="T40" fmla="*/ 57 w 187"/>
                <a:gd name="T41" fmla="*/ 19 h 19"/>
                <a:gd name="T42" fmla="*/ 92 w 187"/>
                <a:gd name="T43" fmla="*/ 19 h 19"/>
                <a:gd name="T44" fmla="*/ 92 w 187"/>
                <a:gd name="T45" fmla="*/ 0 h 19"/>
                <a:gd name="T46" fmla="*/ 57 w 187"/>
                <a:gd name="T47" fmla="*/ 0 h 19"/>
                <a:gd name="T48" fmla="*/ 57 w 187"/>
                <a:gd name="T49" fmla="*/ 19 h 19"/>
                <a:gd name="T50" fmla="*/ 57 w 187"/>
                <a:gd name="T51" fmla="*/ 19 h 19"/>
                <a:gd name="T52" fmla="*/ 57 w 187"/>
                <a:gd name="T53" fmla="*/ 19 h 19"/>
                <a:gd name="T54" fmla="*/ 57 w 187"/>
                <a:gd name="T55" fmla="*/ 0 h 19"/>
                <a:gd name="T56" fmla="*/ 57 w 187"/>
                <a:gd name="T57" fmla="*/ 0 h 19"/>
                <a:gd name="T58" fmla="*/ 57 w 187"/>
                <a:gd name="T59" fmla="*/ 19 h 19"/>
                <a:gd name="T60" fmla="*/ 0 w 187"/>
                <a:gd name="T61" fmla="*/ 19 h 19"/>
                <a:gd name="T62" fmla="*/ 38 w 187"/>
                <a:gd name="T63" fmla="*/ 19 h 19"/>
                <a:gd name="T64" fmla="*/ 38 w 187"/>
                <a:gd name="T65" fmla="*/ 0 h 19"/>
                <a:gd name="T66" fmla="*/ 0 w 187"/>
                <a:gd name="T67" fmla="*/ 0 h 19"/>
                <a:gd name="T68" fmla="*/ 0 w 187"/>
                <a:gd name="T6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7" h="19">
                  <a:moveTo>
                    <a:pt x="168" y="19"/>
                  </a:moveTo>
                  <a:lnTo>
                    <a:pt x="187" y="19"/>
                  </a:lnTo>
                  <a:lnTo>
                    <a:pt x="187" y="0"/>
                  </a:lnTo>
                  <a:lnTo>
                    <a:pt x="168" y="0"/>
                  </a:lnTo>
                  <a:lnTo>
                    <a:pt x="168" y="19"/>
                  </a:lnTo>
                  <a:close/>
                  <a:moveTo>
                    <a:pt x="168" y="19"/>
                  </a:moveTo>
                  <a:lnTo>
                    <a:pt x="168" y="19"/>
                  </a:lnTo>
                  <a:lnTo>
                    <a:pt x="168" y="0"/>
                  </a:lnTo>
                  <a:lnTo>
                    <a:pt x="168" y="0"/>
                  </a:lnTo>
                  <a:lnTo>
                    <a:pt x="168" y="19"/>
                  </a:lnTo>
                  <a:close/>
                  <a:moveTo>
                    <a:pt x="111" y="19"/>
                  </a:moveTo>
                  <a:lnTo>
                    <a:pt x="149" y="19"/>
                  </a:lnTo>
                  <a:lnTo>
                    <a:pt x="149" y="0"/>
                  </a:lnTo>
                  <a:lnTo>
                    <a:pt x="111" y="0"/>
                  </a:lnTo>
                  <a:lnTo>
                    <a:pt x="111" y="19"/>
                  </a:lnTo>
                  <a:close/>
                  <a:moveTo>
                    <a:pt x="111" y="19"/>
                  </a:moveTo>
                  <a:lnTo>
                    <a:pt x="111" y="19"/>
                  </a:lnTo>
                  <a:lnTo>
                    <a:pt x="111" y="0"/>
                  </a:lnTo>
                  <a:lnTo>
                    <a:pt x="111" y="0"/>
                  </a:lnTo>
                  <a:lnTo>
                    <a:pt x="111" y="19"/>
                  </a:lnTo>
                  <a:close/>
                  <a:moveTo>
                    <a:pt x="57" y="19"/>
                  </a:moveTo>
                  <a:lnTo>
                    <a:pt x="92" y="19"/>
                  </a:lnTo>
                  <a:lnTo>
                    <a:pt x="92" y="0"/>
                  </a:lnTo>
                  <a:lnTo>
                    <a:pt x="57" y="0"/>
                  </a:lnTo>
                  <a:lnTo>
                    <a:pt x="57" y="19"/>
                  </a:lnTo>
                  <a:close/>
                  <a:moveTo>
                    <a:pt x="57" y="19"/>
                  </a:moveTo>
                  <a:lnTo>
                    <a:pt x="57" y="19"/>
                  </a:lnTo>
                  <a:lnTo>
                    <a:pt x="57" y="0"/>
                  </a:lnTo>
                  <a:lnTo>
                    <a:pt x="57" y="0"/>
                  </a:lnTo>
                  <a:lnTo>
                    <a:pt x="57" y="19"/>
                  </a:lnTo>
                  <a:close/>
                  <a:moveTo>
                    <a:pt x="0" y="19"/>
                  </a:moveTo>
                  <a:lnTo>
                    <a:pt x="38" y="19"/>
                  </a:lnTo>
                  <a:lnTo>
                    <a:pt x="38" y="0"/>
                  </a:lnTo>
                  <a:lnTo>
                    <a:pt x="0" y="0"/>
                  </a:lnTo>
                  <a:lnTo>
                    <a:pt x="0" y="19"/>
                  </a:lnTo>
                  <a:close/>
                </a:path>
              </a:pathLst>
            </a:cu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1" name="Freeform 21"/>
            <p:cNvSpPr>
              <a:spLocks/>
            </p:cNvSpPr>
            <p:nvPr/>
          </p:nvSpPr>
          <p:spPr bwMode="auto">
            <a:xfrm>
              <a:off x="3863975" y="3133726"/>
              <a:ext cx="130175" cy="150813"/>
            </a:xfrm>
            <a:custGeom>
              <a:avLst/>
              <a:gdLst>
                <a:gd name="T0" fmla="*/ 0 w 82"/>
                <a:gd name="T1" fmla="*/ 95 h 95"/>
                <a:gd name="T2" fmla="*/ 82 w 82"/>
                <a:gd name="T3" fmla="*/ 47 h 95"/>
                <a:gd name="T4" fmla="*/ 0 w 82"/>
                <a:gd name="T5" fmla="*/ 0 h 95"/>
                <a:gd name="T6" fmla="*/ 0 w 82"/>
                <a:gd name="T7" fmla="*/ 95 h 95"/>
              </a:gdLst>
              <a:ahLst/>
              <a:cxnLst>
                <a:cxn ang="0">
                  <a:pos x="T0" y="T1"/>
                </a:cxn>
                <a:cxn ang="0">
                  <a:pos x="T2" y="T3"/>
                </a:cxn>
                <a:cxn ang="0">
                  <a:pos x="T4" y="T5"/>
                </a:cxn>
                <a:cxn ang="0">
                  <a:pos x="T6" y="T7"/>
                </a:cxn>
              </a:cxnLst>
              <a:rect l="0" t="0" r="r" b="b"/>
              <a:pathLst>
                <a:path w="82" h="95">
                  <a:moveTo>
                    <a:pt x="0" y="95"/>
                  </a:moveTo>
                  <a:lnTo>
                    <a:pt x="82" y="47"/>
                  </a:lnTo>
                  <a:lnTo>
                    <a:pt x="0" y="0"/>
                  </a:lnTo>
                  <a:lnTo>
                    <a:pt x="0" y="95"/>
                  </a:lnTo>
                  <a:close/>
                </a:path>
              </a:pathLst>
            </a:cu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5" name="Freeform 35"/>
            <p:cNvSpPr>
              <a:spLocks/>
            </p:cNvSpPr>
            <p:nvPr/>
          </p:nvSpPr>
          <p:spPr bwMode="auto">
            <a:xfrm>
              <a:off x="2259013" y="3133726"/>
              <a:ext cx="1127125" cy="752475"/>
            </a:xfrm>
            <a:custGeom>
              <a:avLst/>
              <a:gdLst>
                <a:gd name="T0" fmla="*/ 0 w 300"/>
                <a:gd name="T1" fmla="*/ 188 h 200"/>
                <a:gd name="T2" fmla="*/ 12 w 300"/>
                <a:gd name="T3" fmla="*/ 200 h 200"/>
                <a:gd name="T4" fmla="*/ 288 w 300"/>
                <a:gd name="T5" fmla="*/ 200 h 200"/>
                <a:gd name="T6" fmla="*/ 300 w 300"/>
                <a:gd name="T7" fmla="*/ 188 h 200"/>
                <a:gd name="T8" fmla="*/ 300 w 300"/>
                <a:gd name="T9" fmla="*/ 0 h 200"/>
                <a:gd name="T10" fmla="*/ 0 w 300"/>
                <a:gd name="T11" fmla="*/ 0 h 200"/>
                <a:gd name="T12" fmla="*/ 0 w 300"/>
                <a:gd name="T13" fmla="*/ 188 h 200"/>
              </a:gdLst>
              <a:ahLst/>
              <a:cxnLst>
                <a:cxn ang="0">
                  <a:pos x="T0" y="T1"/>
                </a:cxn>
                <a:cxn ang="0">
                  <a:pos x="T2" y="T3"/>
                </a:cxn>
                <a:cxn ang="0">
                  <a:pos x="T4" y="T5"/>
                </a:cxn>
                <a:cxn ang="0">
                  <a:pos x="T6" y="T7"/>
                </a:cxn>
                <a:cxn ang="0">
                  <a:pos x="T8" y="T9"/>
                </a:cxn>
                <a:cxn ang="0">
                  <a:pos x="T10" y="T11"/>
                </a:cxn>
                <a:cxn ang="0">
                  <a:pos x="T12" y="T13"/>
                </a:cxn>
              </a:cxnLst>
              <a:rect l="0" t="0" r="r" b="b"/>
              <a:pathLst>
                <a:path w="300" h="200">
                  <a:moveTo>
                    <a:pt x="0" y="188"/>
                  </a:moveTo>
                  <a:cubicBezTo>
                    <a:pt x="0" y="195"/>
                    <a:pt x="5" y="200"/>
                    <a:pt x="12" y="200"/>
                  </a:cubicBezTo>
                  <a:cubicBezTo>
                    <a:pt x="288" y="200"/>
                    <a:pt x="288" y="200"/>
                    <a:pt x="288" y="200"/>
                  </a:cubicBezTo>
                  <a:cubicBezTo>
                    <a:pt x="295" y="200"/>
                    <a:pt x="300" y="195"/>
                    <a:pt x="300" y="188"/>
                  </a:cubicBezTo>
                  <a:cubicBezTo>
                    <a:pt x="300" y="0"/>
                    <a:pt x="300" y="0"/>
                    <a:pt x="300" y="0"/>
                  </a:cubicBezTo>
                  <a:cubicBezTo>
                    <a:pt x="0" y="0"/>
                    <a:pt x="0" y="0"/>
                    <a:pt x="0" y="0"/>
                  </a:cubicBezTo>
                  <a:cubicBezTo>
                    <a:pt x="0" y="188"/>
                    <a:pt x="0" y="188"/>
                    <a:pt x="0" y="188"/>
                  </a:cubicBezTo>
                </a:path>
              </a:pathLst>
            </a:custGeom>
            <a:solidFill>
              <a:srgbClr val="59B4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6" name="Freeform 36"/>
            <p:cNvSpPr>
              <a:spLocks/>
            </p:cNvSpPr>
            <p:nvPr/>
          </p:nvSpPr>
          <p:spPr bwMode="auto">
            <a:xfrm>
              <a:off x="2259013" y="2922588"/>
              <a:ext cx="1127125" cy="285750"/>
            </a:xfrm>
            <a:custGeom>
              <a:avLst/>
              <a:gdLst>
                <a:gd name="T0" fmla="*/ 288 w 300"/>
                <a:gd name="T1" fmla="*/ 0 h 76"/>
                <a:gd name="T2" fmla="*/ 12 w 300"/>
                <a:gd name="T3" fmla="*/ 0 h 76"/>
                <a:gd name="T4" fmla="*/ 0 w 300"/>
                <a:gd name="T5" fmla="*/ 12 h 76"/>
                <a:gd name="T6" fmla="*/ 0 w 300"/>
                <a:gd name="T7" fmla="*/ 76 h 76"/>
                <a:gd name="T8" fmla="*/ 300 w 300"/>
                <a:gd name="T9" fmla="*/ 76 h 76"/>
                <a:gd name="T10" fmla="*/ 300 w 300"/>
                <a:gd name="T11" fmla="*/ 12 h 76"/>
                <a:gd name="T12" fmla="*/ 288 w 300"/>
                <a:gd name="T13" fmla="*/ 0 h 76"/>
              </a:gdLst>
              <a:ahLst/>
              <a:cxnLst>
                <a:cxn ang="0">
                  <a:pos x="T0" y="T1"/>
                </a:cxn>
                <a:cxn ang="0">
                  <a:pos x="T2" y="T3"/>
                </a:cxn>
                <a:cxn ang="0">
                  <a:pos x="T4" y="T5"/>
                </a:cxn>
                <a:cxn ang="0">
                  <a:pos x="T6" y="T7"/>
                </a:cxn>
                <a:cxn ang="0">
                  <a:pos x="T8" y="T9"/>
                </a:cxn>
                <a:cxn ang="0">
                  <a:pos x="T10" y="T11"/>
                </a:cxn>
                <a:cxn ang="0">
                  <a:pos x="T12" y="T13"/>
                </a:cxn>
              </a:cxnLst>
              <a:rect l="0" t="0" r="r" b="b"/>
              <a:pathLst>
                <a:path w="300" h="76">
                  <a:moveTo>
                    <a:pt x="288" y="0"/>
                  </a:moveTo>
                  <a:cubicBezTo>
                    <a:pt x="12" y="0"/>
                    <a:pt x="12" y="0"/>
                    <a:pt x="12" y="0"/>
                  </a:cubicBezTo>
                  <a:cubicBezTo>
                    <a:pt x="5" y="0"/>
                    <a:pt x="0" y="6"/>
                    <a:pt x="0" y="12"/>
                  </a:cubicBezTo>
                  <a:cubicBezTo>
                    <a:pt x="0" y="76"/>
                    <a:pt x="0" y="76"/>
                    <a:pt x="0" y="76"/>
                  </a:cubicBezTo>
                  <a:cubicBezTo>
                    <a:pt x="300" y="76"/>
                    <a:pt x="300" y="76"/>
                    <a:pt x="300" y="76"/>
                  </a:cubicBezTo>
                  <a:cubicBezTo>
                    <a:pt x="300" y="12"/>
                    <a:pt x="300" y="12"/>
                    <a:pt x="300" y="12"/>
                  </a:cubicBezTo>
                  <a:cubicBezTo>
                    <a:pt x="300" y="6"/>
                    <a:pt x="295" y="0"/>
                    <a:pt x="288" y="0"/>
                  </a:cubicBezTo>
                </a:path>
              </a:pathLst>
            </a:custGeom>
            <a:solidFill>
              <a:srgbClr val="A0A1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7" name="Freeform 37"/>
            <p:cNvSpPr>
              <a:spLocks/>
            </p:cNvSpPr>
            <p:nvPr/>
          </p:nvSpPr>
          <p:spPr bwMode="auto">
            <a:xfrm>
              <a:off x="2259013" y="3208338"/>
              <a:ext cx="722313" cy="677863"/>
            </a:xfrm>
            <a:custGeom>
              <a:avLst/>
              <a:gdLst>
                <a:gd name="T0" fmla="*/ 192 w 192"/>
                <a:gd name="T1" fmla="*/ 0 h 180"/>
                <a:gd name="T2" fmla="*/ 0 w 192"/>
                <a:gd name="T3" fmla="*/ 0 h 180"/>
                <a:gd name="T4" fmla="*/ 0 w 192"/>
                <a:gd name="T5" fmla="*/ 168 h 180"/>
                <a:gd name="T6" fmla="*/ 12 w 192"/>
                <a:gd name="T7" fmla="*/ 180 h 180"/>
                <a:gd name="T8" fmla="*/ 25 w 192"/>
                <a:gd name="T9" fmla="*/ 180 h 180"/>
                <a:gd name="T10" fmla="*/ 192 w 192"/>
                <a:gd name="T11" fmla="*/ 0 h 180"/>
              </a:gdLst>
              <a:ahLst/>
              <a:cxnLst>
                <a:cxn ang="0">
                  <a:pos x="T0" y="T1"/>
                </a:cxn>
                <a:cxn ang="0">
                  <a:pos x="T2" y="T3"/>
                </a:cxn>
                <a:cxn ang="0">
                  <a:pos x="T4" y="T5"/>
                </a:cxn>
                <a:cxn ang="0">
                  <a:pos x="T6" y="T7"/>
                </a:cxn>
                <a:cxn ang="0">
                  <a:pos x="T8" y="T9"/>
                </a:cxn>
                <a:cxn ang="0">
                  <a:pos x="T10" y="T11"/>
                </a:cxn>
              </a:cxnLst>
              <a:rect l="0" t="0" r="r" b="b"/>
              <a:pathLst>
                <a:path w="192" h="180">
                  <a:moveTo>
                    <a:pt x="192" y="0"/>
                  </a:moveTo>
                  <a:cubicBezTo>
                    <a:pt x="0" y="0"/>
                    <a:pt x="0" y="0"/>
                    <a:pt x="0" y="0"/>
                  </a:cubicBezTo>
                  <a:cubicBezTo>
                    <a:pt x="0" y="168"/>
                    <a:pt x="0" y="168"/>
                    <a:pt x="0" y="168"/>
                  </a:cubicBezTo>
                  <a:cubicBezTo>
                    <a:pt x="0" y="175"/>
                    <a:pt x="5" y="180"/>
                    <a:pt x="12" y="180"/>
                  </a:cubicBezTo>
                  <a:cubicBezTo>
                    <a:pt x="25" y="180"/>
                    <a:pt x="25" y="180"/>
                    <a:pt x="25" y="180"/>
                  </a:cubicBezTo>
                  <a:cubicBezTo>
                    <a:pt x="192" y="0"/>
                    <a:pt x="192" y="0"/>
                    <a:pt x="192" y="0"/>
                  </a:cubicBezTo>
                </a:path>
              </a:pathLst>
            </a:custGeom>
            <a:solidFill>
              <a:srgbClr val="7AC3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8" name="Freeform 38"/>
            <p:cNvSpPr>
              <a:spLocks/>
            </p:cNvSpPr>
            <p:nvPr/>
          </p:nvSpPr>
          <p:spPr bwMode="auto">
            <a:xfrm>
              <a:off x="2259013" y="2922588"/>
              <a:ext cx="984250" cy="285750"/>
            </a:xfrm>
            <a:custGeom>
              <a:avLst/>
              <a:gdLst>
                <a:gd name="T0" fmla="*/ 262 w 262"/>
                <a:gd name="T1" fmla="*/ 0 h 76"/>
                <a:gd name="T2" fmla="*/ 12 w 262"/>
                <a:gd name="T3" fmla="*/ 0 h 76"/>
                <a:gd name="T4" fmla="*/ 0 w 262"/>
                <a:gd name="T5" fmla="*/ 12 h 76"/>
                <a:gd name="T6" fmla="*/ 0 w 262"/>
                <a:gd name="T7" fmla="*/ 56 h 76"/>
                <a:gd name="T8" fmla="*/ 0 w 262"/>
                <a:gd name="T9" fmla="*/ 76 h 76"/>
                <a:gd name="T10" fmla="*/ 192 w 262"/>
                <a:gd name="T11" fmla="*/ 76 h 76"/>
                <a:gd name="T12" fmla="*/ 262 w 262"/>
                <a:gd name="T13" fmla="*/ 0 h 76"/>
              </a:gdLst>
              <a:ahLst/>
              <a:cxnLst>
                <a:cxn ang="0">
                  <a:pos x="T0" y="T1"/>
                </a:cxn>
                <a:cxn ang="0">
                  <a:pos x="T2" y="T3"/>
                </a:cxn>
                <a:cxn ang="0">
                  <a:pos x="T4" y="T5"/>
                </a:cxn>
                <a:cxn ang="0">
                  <a:pos x="T6" y="T7"/>
                </a:cxn>
                <a:cxn ang="0">
                  <a:pos x="T8" y="T9"/>
                </a:cxn>
                <a:cxn ang="0">
                  <a:pos x="T10" y="T11"/>
                </a:cxn>
                <a:cxn ang="0">
                  <a:pos x="T12" y="T13"/>
                </a:cxn>
              </a:cxnLst>
              <a:rect l="0" t="0" r="r" b="b"/>
              <a:pathLst>
                <a:path w="262" h="76">
                  <a:moveTo>
                    <a:pt x="262" y="0"/>
                  </a:moveTo>
                  <a:cubicBezTo>
                    <a:pt x="12" y="0"/>
                    <a:pt x="12" y="0"/>
                    <a:pt x="12" y="0"/>
                  </a:cubicBezTo>
                  <a:cubicBezTo>
                    <a:pt x="5" y="0"/>
                    <a:pt x="0" y="6"/>
                    <a:pt x="0" y="12"/>
                  </a:cubicBezTo>
                  <a:cubicBezTo>
                    <a:pt x="0" y="56"/>
                    <a:pt x="0" y="56"/>
                    <a:pt x="0" y="56"/>
                  </a:cubicBezTo>
                  <a:cubicBezTo>
                    <a:pt x="0" y="76"/>
                    <a:pt x="0" y="76"/>
                    <a:pt x="0" y="76"/>
                  </a:cubicBezTo>
                  <a:cubicBezTo>
                    <a:pt x="192" y="76"/>
                    <a:pt x="192" y="76"/>
                    <a:pt x="192" y="76"/>
                  </a:cubicBezTo>
                  <a:cubicBezTo>
                    <a:pt x="262" y="0"/>
                    <a:pt x="262" y="0"/>
                    <a:pt x="262" y="0"/>
                  </a:cubicBezTo>
                </a:path>
              </a:pathLst>
            </a:custGeom>
            <a:solidFill>
              <a:srgbClr val="B3B4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9" name="Rectangle 39"/>
            <p:cNvSpPr>
              <a:spLocks noChangeArrowheads="1"/>
            </p:cNvSpPr>
            <p:nvPr/>
          </p:nvSpPr>
          <p:spPr bwMode="auto">
            <a:xfrm>
              <a:off x="2549525" y="3030538"/>
              <a:ext cx="757238" cy="904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0" name="Oval 40"/>
            <p:cNvSpPr>
              <a:spLocks noChangeArrowheads="1"/>
            </p:cNvSpPr>
            <p:nvPr/>
          </p:nvSpPr>
          <p:spPr bwMode="auto">
            <a:xfrm>
              <a:off x="2293938" y="2963863"/>
              <a:ext cx="220663" cy="222250"/>
            </a:xfrm>
            <a:prstGeom prst="ellipse">
              <a:avLst/>
            </a:prstGeom>
            <a:solidFill>
              <a:srgbClr val="59B4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1" name="Freeform 41"/>
            <p:cNvSpPr>
              <a:spLocks/>
            </p:cNvSpPr>
            <p:nvPr/>
          </p:nvSpPr>
          <p:spPr bwMode="auto">
            <a:xfrm>
              <a:off x="2349500" y="3013076"/>
              <a:ext cx="165100" cy="127000"/>
            </a:xfrm>
            <a:custGeom>
              <a:avLst/>
              <a:gdLst>
                <a:gd name="T0" fmla="*/ 26 w 104"/>
                <a:gd name="T1" fmla="*/ 47 h 80"/>
                <a:gd name="T2" fmla="*/ 59 w 104"/>
                <a:gd name="T3" fmla="*/ 80 h 80"/>
                <a:gd name="T4" fmla="*/ 43 w 104"/>
                <a:gd name="T5" fmla="*/ 80 h 80"/>
                <a:gd name="T6" fmla="*/ 0 w 104"/>
                <a:gd name="T7" fmla="*/ 40 h 80"/>
                <a:gd name="T8" fmla="*/ 43 w 104"/>
                <a:gd name="T9" fmla="*/ 0 h 80"/>
                <a:gd name="T10" fmla="*/ 59 w 104"/>
                <a:gd name="T11" fmla="*/ 0 h 80"/>
                <a:gd name="T12" fmla="*/ 26 w 104"/>
                <a:gd name="T13" fmla="*/ 33 h 80"/>
                <a:gd name="T14" fmla="*/ 104 w 104"/>
                <a:gd name="T15" fmla="*/ 33 h 80"/>
                <a:gd name="T16" fmla="*/ 104 w 104"/>
                <a:gd name="T17" fmla="*/ 47 h 80"/>
                <a:gd name="T18" fmla="*/ 26 w 104"/>
                <a:gd name="T19" fmla="*/ 47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4" h="80">
                  <a:moveTo>
                    <a:pt x="26" y="47"/>
                  </a:moveTo>
                  <a:lnTo>
                    <a:pt x="59" y="80"/>
                  </a:lnTo>
                  <a:lnTo>
                    <a:pt x="43" y="80"/>
                  </a:lnTo>
                  <a:lnTo>
                    <a:pt x="0" y="40"/>
                  </a:lnTo>
                  <a:lnTo>
                    <a:pt x="43" y="0"/>
                  </a:lnTo>
                  <a:lnTo>
                    <a:pt x="59" y="0"/>
                  </a:lnTo>
                  <a:lnTo>
                    <a:pt x="26" y="33"/>
                  </a:lnTo>
                  <a:lnTo>
                    <a:pt x="104" y="33"/>
                  </a:lnTo>
                  <a:lnTo>
                    <a:pt x="104" y="47"/>
                  </a:lnTo>
                  <a:lnTo>
                    <a:pt x="26" y="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3" name="Freeform 63"/>
            <p:cNvSpPr>
              <a:spLocks/>
            </p:cNvSpPr>
            <p:nvPr/>
          </p:nvSpPr>
          <p:spPr bwMode="auto">
            <a:xfrm>
              <a:off x="2789238" y="3687763"/>
              <a:ext cx="68263" cy="41275"/>
            </a:xfrm>
            <a:custGeom>
              <a:avLst/>
              <a:gdLst>
                <a:gd name="T0" fmla="*/ 43 w 43"/>
                <a:gd name="T1" fmla="*/ 9 h 26"/>
                <a:gd name="T2" fmla="*/ 21 w 43"/>
                <a:gd name="T3" fmla="*/ 0 h 26"/>
                <a:gd name="T4" fmla="*/ 0 w 43"/>
                <a:gd name="T5" fmla="*/ 9 h 26"/>
                <a:gd name="T6" fmla="*/ 9 w 43"/>
                <a:gd name="T7" fmla="*/ 26 h 26"/>
                <a:gd name="T8" fmla="*/ 21 w 43"/>
                <a:gd name="T9" fmla="*/ 21 h 26"/>
                <a:gd name="T10" fmla="*/ 33 w 43"/>
                <a:gd name="T11" fmla="*/ 26 h 26"/>
                <a:gd name="T12" fmla="*/ 43 w 43"/>
                <a:gd name="T13" fmla="*/ 9 h 26"/>
                <a:gd name="T14" fmla="*/ 43 w 43"/>
                <a:gd name="T15" fmla="*/ 9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26">
                  <a:moveTo>
                    <a:pt x="43" y="9"/>
                  </a:moveTo>
                  <a:lnTo>
                    <a:pt x="21" y="0"/>
                  </a:lnTo>
                  <a:lnTo>
                    <a:pt x="0" y="9"/>
                  </a:lnTo>
                  <a:lnTo>
                    <a:pt x="9" y="26"/>
                  </a:lnTo>
                  <a:lnTo>
                    <a:pt x="21" y="21"/>
                  </a:lnTo>
                  <a:lnTo>
                    <a:pt x="33" y="26"/>
                  </a:lnTo>
                  <a:lnTo>
                    <a:pt x="43" y="9"/>
                  </a:lnTo>
                  <a:lnTo>
                    <a:pt x="43"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4" name="Freeform 64"/>
            <p:cNvSpPr>
              <a:spLocks/>
            </p:cNvSpPr>
            <p:nvPr/>
          </p:nvSpPr>
          <p:spPr bwMode="auto">
            <a:xfrm>
              <a:off x="2762250" y="3717926"/>
              <a:ext cx="15875" cy="25400"/>
            </a:xfrm>
            <a:custGeom>
              <a:avLst/>
              <a:gdLst>
                <a:gd name="T0" fmla="*/ 0 w 10"/>
                <a:gd name="T1" fmla="*/ 0 h 16"/>
                <a:gd name="T2" fmla="*/ 0 w 10"/>
                <a:gd name="T3" fmla="*/ 0 h 16"/>
                <a:gd name="T4" fmla="*/ 10 w 10"/>
                <a:gd name="T5" fmla="*/ 16 h 16"/>
                <a:gd name="T6" fmla="*/ 10 w 10"/>
                <a:gd name="T7" fmla="*/ 16 h 16"/>
                <a:gd name="T8" fmla="*/ 0 w 10"/>
                <a:gd name="T9" fmla="*/ 0 h 16"/>
              </a:gdLst>
              <a:ahLst/>
              <a:cxnLst>
                <a:cxn ang="0">
                  <a:pos x="T0" y="T1"/>
                </a:cxn>
                <a:cxn ang="0">
                  <a:pos x="T2" y="T3"/>
                </a:cxn>
                <a:cxn ang="0">
                  <a:pos x="T4" y="T5"/>
                </a:cxn>
                <a:cxn ang="0">
                  <a:pos x="T6" y="T7"/>
                </a:cxn>
                <a:cxn ang="0">
                  <a:pos x="T8" y="T9"/>
                </a:cxn>
              </a:cxnLst>
              <a:rect l="0" t="0" r="r" b="b"/>
              <a:pathLst>
                <a:path w="10" h="16">
                  <a:moveTo>
                    <a:pt x="0" y="0"/>
                  </a:moveTo>
                  <a:lnTo>
                    <a:pt x="0" y="0"/>
                  </a:lnTo>
                  <a:lnTo>
                    <a:pt x="10" y="16"/>
                  </a:lnTo>
                  <a:lnTo>
                    <a:pt x="10" y="16"/>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5" name="Freeform 65"/>
            <p:cNvSpPr>
              <a:spLocks noEditPoints="1"/>
            </p:cNvSpPr>
            <p:nvPr/>
          </p:nvSpPr>
          <p:spPr bwMode="auto">
            <a:xfrm>
              <a:off x="2684463" y="3717926"/>
              <a:ext cx="93663" cy="66675"/>
            </a:xfrm>
            <a:custGeom>
              <a:avLst/>
              <a:gdLst>
                <a:gd name="T0" fmla="*/ 0 w 59"/>
                <a:gd name="T1" fmla="*/ 26 h 42"/>
                <a:gd name="T2" fmla="*/ 0 w 59"/>
                <a:gd name="T3" fmla="*/ 26 h 42"/>
                <a:gd name="T4" fmla="*/ 9 w 59"/>
                <a:gd name="T5" fmla="*/ 42 h 42"/>
                <a:gd name="T6" fmla="*/ 9 w 59"/>
                <a:gd name="T7" fmla="*/ 42 h 42"/>
                <a:gd name="T8" fmla="*/ 0 w 59"/>
                <a:gd name="T9" fmla="*/ 26 h 42"/>
                <a:gd name="T10" fmla="*/ 0 w 59"/>
                <a:gd name="T11" fmla="*/ 26 h 42"/>
                <a:gd name="T12" fmla="*/ 0 w 59"/>
                <a:gd name="T13" fmla="*/ 26 h 42"/>
                <a:gd name="T14" fmla="*/ 9 w 59"/>
                <a:gd name="T15" fmla="*/ 42 h 42"/>
                <a:gd name="T16" fmla="*/ 9 w 59"/>
                <a:gd name="T17" fmla="*/ 42 h 42"/>
                <a:gd name="T18" fmla="*/ 0 w 59"/>
                <a:gd name="T19" fmla="*/ 26 h 42"/>
                <a:gd name="T20" fmla="*/ 49 w 59"/>
                <a:gd name="T21" fmla="*/ 0 h 42"/>
                <a:gd name="T22" fmla="*/ 16 w 59"/>
                <a:gd name="T23" fmla="*/ 16 h 42"/>
                <a:gd name="T24" fmla="*/ 26 w 59"/>
                <a:gd name="T25" fmla="*/ 35 h 42"/>
                <a:gd name="T26" fmla="*/ 59 w 59"/>
                <a:gd name="T27" fmla="*/ 16 h 42"/>
                <a:gd name="T28" fmla="*/ 49 w 59"/>
                <a:gd name="T29"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9" h="42">
                  <a:moveTo>
                    <a:pt x="0" y="26"/>
                  </a:moveTo>
                  <a:lnTo>
                    <a:pt x="0" y="26"/>
                  </a:lnTo>
                  <a:lnTo>
                    <a:pt x="9" y="42"/>
                  </a:lnTo>
                  <a:lnTo>
                    <a:pt x="9" y="42"/>
                  </a:lnTo>
                  <a:lnTo>
                    <a:pt x="0" y="26"/>
                  </a:lnTo>
                  <a:close/>
                  <a:moveTo>
                    <a:pt x="0" y="26"/>
                  </a:moveTo>
                  <a:lnTo>
                    <a:pt x="0" y="26"/>
                  </a:lnTo>
                  <a:lnTo>
                    <a:pt x="9" y="42"/>
                  </a:lnTo>
                  <a:lnTo>
                    <a:pt x="9" y="42"/>
                  </a:lnTo>
                  <a:lnTo>
                    <a:pt x="0" y="26"/>
                  </a:lnTo>
                  <a:close/>
                  <a:moveTo>
                    <a:pt x="49" y="0"/>
                  </a:moveTo>
                  <a:lnTo>
                    <a:pt x="16" y="16"/>
                  </a:lnTo>
                  <a:lnTo>
                    <a:pt x="26" y="35"/>
                  </a:lnTo>
                  <a:lnTo>
                    <a:pt x="59" y="16"/>
                  </a:lnTo>
                  <a:lnTo>
                    <a:pt x="4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6" name="Freeform 66"/>
            <p:cNvSpPr>
              <a:spLocks/>
            </p:cNvSpPr>
            <p:nvPr/>
          </p:nvSpPr>
          <p:spPr bwMode="auto">
            <a:xfrm>
              <a:off x="2646363" y="3754438"/>
              <a:ext cx="52388" cy="60325"/>
            </a:xfrm>
            <a:custGeom>
              <a:avLst/>
              <a:gdLst>
                <a:gd name="T0" fmla="*/ 24 w 33"/>
                <a:gd name="T1" fmla="*/ 3 h 38"/>
                <a:gd name="T2" fmla="*/ 7 w 33"/>
                <a:gd name="T3" fmla="*/ 12 h 38"/>
                <a:gd name="T4" fmla="*/ 12 w 33"/>
                <a:gd name="T5" fmla="*/ 19 h 38"/>
                <a:gd name="T6" fmla="*/ 21 w 33"/>
                <a:gd name="T7" fmla="*/ 22 h 38"/>
                <a:gd name="T8" fmla="*/ 24 w 33"/>
                <a:gd name="T9" fmla="*/ 3 h 38"/>
                <a:gd name="T10" fmla="*/ 5 w 33"/>
                <a:gd name="T11" fmla="*/ 0 h 38"/>
                <a:gd name="T12" fmla="*/ 0 w 33"/>
                <a:gd name="T13" fmla="*/ 38 h 38"/>
                <a:gd name="T14" fmla="*/ 33 w 33"/>
                <a:gd name="T15" fmla="*/ 19 h 38"/>
                <a:gd name="T16" fmla="*/ 24 w 33"/>
                <a:gd name="T17" fmla="*/ 3 h 38"/>
                <a:gd name="T18" fmla="*/ 24 w 33"/>
                <a:gd name="T19" fmla="*/ 3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 h="38">
                  <a:moveTo>
                    <a:pt x="24" y="3"/>
                  </a:moveTo>
                  <a:lnTo>
                    <a:pt x="7" y="12"/>
                  </a:lnTo>
                  <a:lnTo>
                    <a:pt x="12" y="19"/>
                  </a:lnTo>
                  <a:lnTo>
                    <a:pt x="21" y="22"/>
                  </a:lnTo>
                  <a:lnTo>
                    <a:pt x="24" y="3"/>
                  </a:lnTo>
                  <a:lnTo>
                    <a:pt x="5" y="0"/>
                  </a:lnTo>
                  <a:lnTo>
                    <a:pt x="0" y="38"/>
                  </a:lnTo>
                  <a:lnTo>
                    <a:pt x="33" y="19"/>
                  </a:lnTo>
                  <a:lnTo>
                    <a:pt x="24" y="3"/>
                  </a:lnTo>
                  <a:lnTo>
                    <a:pt x="24"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7" name="Freeform 67"/>
            <p:cNvSpPr>
              <a:spLocks/>
            </p:cNvSpPr>
            <p:nvPr/>
          </p:nvSpPr>
          <p:spPr bwMode="auto">
            <a:xfrm>
              <a:off x="2662238" y="3724276"/>
              <a:ext cx="30163" cy="4763"/>
            </a:xfrm>
            <a:custGeom>
              <a:avLst/>
              <a:gdLst>
                <a:gd name="T0" fmla="*/ 19 w 19"/>
                <a:gd name="T1" fmla="*/ 3 h 3"/>
                <a:gd name="T2" fmla="*/ 19 w 19"/>
                <a:gd name="T3" fmla="*/ 3 h 3"/>
                <a:gd name="T4" fmla="*/ 0 w 19"/>
                <a:gd name="T5" fmla="*/ 0 h 3"/>
                <a:gd name="T6" fmla="*/ 0 w 19"/>
                <a:gd name="T7" fmla="*/ 0 h 3"/>
                <a:gd name="T8" fmla="*/ 19 w 19"/>
                <a:gd name="T9" fmla="*/ 3 h 3"/>
              </a:gdLst>
              <a:ahLst/>
              <a:cxnLst>
                <a:cxn ang="0">
                  <a:pos x="T0" y="T1"/>
                </a:cxn>
                <a:cxn ang="0">
                  <a:pos x="T2" y="T3"/>
                </a:cxn>
                <a:cxn ang="0">
                  <a:pos x="T4" y="T5"/>
                </a:cxn>
                <a:cxn ang="0">
                  <a:pos x="T6" y="T7"/>
                </a:cxn>
                <a:cxn ang="0">
                  <a:pos x="T8" y="T9"/>
                </a:cxn>
              </a:cxnLst>
              <a:rect l="0" t="0" r="r" b="b"/>
              <a:pathLst>
                <a:path w="19" h="3">
                  <a:moveTo>
                    <a:pt x="19" y="3"/>
                  </a:moveTo>
                  <a:lnTo>
                    <a:pt x="19" y="3"/>
                  </a:lnTo>
                  <a:lnTo>
                    <a:pt x="0" y="0"/>
                  </a:lnTo>
                  <a:lnTo>
                    <a:pt x="0" y="0"/>
                  </a:lnTo>
                  <a:lnTo>
                    <a:pt x="19"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8" name="Freeform 68"/>
            <p:cNvSpPr>
              <a:spLocks noEditPoints="1"/>
            </p:cNvSpPr>
            <p:nvPr/>
          </p:nvSpPr>
          <p:spPr bwMode="auto">
            <a:xfrm>
              <a:off x="2662238" y="3638551"/>
              <a:ext cx="44450" cy="90488"/>
            </a:xfrm>
            <a:custGeom>
              <a:avLst/>
              <a:gdLst>
                <a:gd name="T0" fmla="*/ 28 w 28"/>
                <a:gd name="T1" fmla="*/ 2 h 57"/>
                <a:gd name="T2" fmla="*/ 28 w 28"/>
                <a:gd name="T3" fmla="*/ 2 h 57"/>
                <a:gd name="T4" fmla="*/ 9 w 28"/>
                <a:gd name="T5" fmla="*/ 0 h 57"/>
                <a:gd name="T6" fmla="*/ 9 w 28"/>
                <a:gd name="T7" fmla="*/ 0 h 57"/>
                <a:gd name="T8" fmla="*/ 28 w 28"/>
                <a:gd name="T9" fmla="*/ 2 h 57"/>
                <a:gd name="T10" fmla="*/ 19 w 28"/>
                <a:gd name="T11" fmla="*/ 57 h 57"/>
                <a:gd name="T12" fmla="*/ 23 w 28"/>
                <a:gd name="T13" fmla="*/ 21 h 57"/>
                <a:gd name="T14" fmla="*/ 4 w 28"/>
                <a:gd name="T15" fmla="*/ 16 h 57"/>
                <a:gd name="T16" fmla="*/ 0 w 28"/>
                <a:gd name="T17" fmla="*/ 54 h 57"/>
                <a:gd name="T18" fmla="*/ 19 w 28"/>
                <a:gd name="T19"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57">
                  <a:moveTo>
                    <a:pt x="28" y="2"/>
                  </a:moveTo>
                  <a:lnTo>
                    <a:pt x="28" y="2"/>
                  </a:lnTo>
                  <a:lnTo>
                    <a:pt x="9" y="0"/>
                  </a:lnTo>
                  <a:lnTo>
                    <a:pt x="9" y="0"/>
                  </a:lnTo>
                  <a:lnTo>
                    <a:pt x="28" y="2"/>
                  </a:lnTo>
                  <a:close/>
                  <a:moveTo>
                    <a:pt x="19" y="57"/>
                  </a:moveTo>
                  <a:lnTo>
                    <a:pt x="23" y="21"/>
                  </a:lnTo>
                  <a:lnTo>
                    <a:pt x="4" y="16"/>
                  </a:lnTo>
                  <a:lnTo>
                    <a:pt x="0" y="54"/>
                  </a:lnTo>
                  <a:lnTo>
                    <a:pt x="19" y="5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9" name="Freeform 69"/>
            <p:cNvSpPr>
              <a:spLocks/>
            </p:cNvSpPr>
            <p:nvPr/>
          </p:nvSpPr>
          <p:spPr bwMode="auto">
            <a:xfrm>
              <a:off x="2665413" y="3578226"/>
              <a:ext cx="44450" cy="63500"/>
            </a:xfrm>
            <a:custGeom>
              <a:avLst/>
              <a:gdLst>
                <a:gd name="T0" fmla="*/ 26 w 28"/>
                <a:gd name="T1" fmla="*/ 40 h 40"/>
                <a:gd name="T2" fmla="*/ 28 w 28"/>
                <a:gd name="T3" fmla="*/ 16 h 40"/>
                <a:gd name="T4" fmla="*/ 12 w 28"/>
                <a:gd name="T5" fmla="*/ 0 h 40"/>
                <a:gd name="T6" fmla="*/ 0 w 28"/>
                <a:gd name="T7" fmla="*/ 14 h 40"/>
                <a:gd name="T8" fmla="*/ 9 w 28"/>
                <a:gd name="T9" fmla="*/ 24 h 40"/>
                <a:gd name="T10" fmla="*/ 7 w 28"/>
                <a:gd name="T11" fmla="*/ 38 h 40"/>
                <a:gd name="T12" fmla="*/ 26 w 28"/>
                <a:gd name="T13" fmla="*/ 40 h 40"/>
                <a:gd name="T14" fmla="*/ 26 w 28"/>
                <a:gd name="T15" fmla="*/ 4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40">
                  <a:moveTo>
                    <a:pt x="26" y="40"/>
                  </a:moveTo>
                  <a:lnTo>
                    <a:pt x="28" y="16"/>
                  </a:lnTo>
                  <a:lnTo>
                    <a:pt x="12" y="0"/>
                  </a:lnTo>
                  <a:lnTo>
                    <a:pt x="0" y="14"/>
                  </a:lnTo>
                  <a:lnTo>
                    <a:pt x="9" y="24"/>
                  </a:lnTo>
                  <a:lnTo>
                    <a:pt x="7" y="38"/>
                  </a:lnTo>
                  <a:lnTo>
                    <a:pt x="26" y="40"/>
                  </a:lnTo>
                  <a:lnTo>
                    <a:pt x="26"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0" name="Freeform 70"/>
            <p:cNvSpPr>
              <a:spLocks/>
            </p:cNvSpPr>
            <p:nvPr/>
          </p:nvSpPr>
          <p:spPr bwMode="auto">
            <a:xfrm>
              <a:off x="2643188" y="3559176"/>
              <a:ext cx="22225" cy="19050"/>
            </a:xfrm>
            <a:custGeom>
              <a:avLst/>
              <a:gdLst>
                <a:gd name="T0" fmla="*/ 14 w 14"/>
                <a:gd name="T1" fmla="*/ 0 h 12"/>
                <a:gd name="T2" fmla="*/ 12 w 14"/>
                <a:gd name="T3" fmla="*/ 0 h 12"/>
                <a:gd name="T4" fmla="*/ 0 w 14"/>
                <a:gd name="T5" fmla="*/ 12 h 12"/>
                <a:gd name="T6" fmla="*/ 0 w 14"/>
                <a:gd name="T7" fmla="*/ 12 h 12"/>
                <a:gd name="T8" fmla="*/ 14 w 14"/>
                <a:gd name="T9" fmla="*/ 0 h 12"/>
              </a:gdLst>
              <a:ahLst/>
              <a:cxnLst>
                <a:cxn ang="0">
                  <a:pos x="T0" y="T1"/>
                </a:cxn>
                <a:cxn ang="0">
                  <a:pos x="T2" y="T3"/>
                </a:cxn>
                <a:cxn ang="0">
                  <a:pos x="T4" y="T5"/>
                </a:cxn>
                <a:cxn ang="0">
                  <a:pos x="T6" y="T7"/>
                </a:cxn>
                <a:cxn ang="0">
                  <a:pos x="T8" y="T9"/>
                </a:cxn>
              </a:cxnLst>
              <a:rect l="0" t="0" r="r" b="b"/>
              <a:pathLst>
                <a:path w="14" h="12">
                  <a:moveTo>
                    <a:pt x="14" y="0"/>
                  </a:moveTo>
                  <a:lnTo>
                    <a:pt x="12" y="0"/>
                  </a:lnTo>
                  <a:lnTo>
                    <a:pt x="0" y="12"/>
                  </a:lnTo>
                  <a:lnTo>
                    <a:pt x="0" y="12"/>
                  </a:lnTo>
                  <a:lnTo>
                    <a:pt x="1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1" name="Freeform 71"/>
            <p:cNvSpPr>
              <a:spLocks noEditPoints="1"/>
            </p:cNvSpPr>
            <p:nvPr/>
          </p:nvSpPr>
          <p:spPr bwMode="auto">
            <a:xfrm>
              <a:off x="2579688" y="3495676"/>
              <a:ext cx="82550" cy="82550"/>
            </a:xfrm>
            <a:custGeom>
              <a:avLst/>
              <a:gdLst>
                <a:gd name="T0" fmla="*/ 11 w 52"/>
                <a:gd name="T1" fmla="*/ 0 h 52"/>
                <a:gd name="T2" fmla="*/ 11 w 52"/>
                <a:gd name="T3" fmla="*/ 0 h 52"/>
                <a:gd name="T4" fmla="*/ 0 w 52"/>
                <a:gd name="T5" fmla="*/ 14 h 52"/>
                <a:gd name="T6" fmla="*/ 0 w 52"/>
                <a:gd name="T7" fmla="*/ 14 h 52"/>
                <a:gd name="T8" fmla="*/ 11 w 52"/>
                <a:gd name="T9" fmla="*/ 0 h 52"/>
                <a:gd name="T10" fmla="*/ 52 w 52"/>
                <a:gd name="T11" fmla="*/ 40 h 52"/>
                <a:gd name="T12" fmla="*/ 26 w 52"/>
                <a:gd name="T13" fmla="*/ 14 h 52"/>
                <a:gd name="T14" fmla="*/ 14 w 52"/>
                <a:gd name="T15" fmla="*/ 26 h 52"/>
                <a:gd name="T16" fmla="*/ 40 w 52"/>
                <a:gd name="T17" fmla="*/ 52 h 52"/>
                <a:gd name="T18" fmla="*/ 52 w 52"/>
                <a:gd name="T19" fmla="*/ 4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 h="52">
                  <a:moveTo>
                    <a:pt x="11" y="0"/>
                  </a:moveTo>
                  <a:lnTo>
                    <a:pt x="11" y="0"/>
                  </a:lnTo>
                  <a:lnTo>
                    <a:pt x="0" y="14"/>
                  </a:lnTo>
                  <a:lnTo>
                    <a:pt x="0" y="14"/>
                  </a:lnTo>
                  <a:lnTo>
                    <a:pt x="11" y="0"/>
                  </a:lnTo>
                  <a:close/>
                  <a:moveTo>
                    <a:pt x="52" y="40"/>
                  </a:moveTo>
                  <a:lnTo>
                    <a:pt x="26" y="14"/>
                  </a:lnTo>
                  <a:lnTo>
                    <a:pt x="14" y="26"/>
                  </a:lnTo>
                  <a:lnTo>
                    <a:pt x="40" y="52"/>
                  </a:lnTo>
                  <a:lnTo>
                    <a:pt x="52"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2" name="Freeform 72"/>
            <p:cNvSpPr>
              <a:spLocks/>
            </p:cNvSpPr>
            <p:nvPr/>
          </p:nvSpPr>
          <p:spPr bwMode="auto">
            <a:xfrm>
              <a:off x="2533650" y="3465513"/>
              <a:ext cx="63500" cy="52388"/>
            </a:xfrm>
            <a:custGeom>
              <a:avLst/>
              <a:gdLst>
                <a:gd name="T0" fmla="*/ 40 w 40"/>
                <a:gd name="T1" fmla="*/ 19 h 33"/>
                <a:gd name="T2" fmla="*/ 29 w 40"/>
                <a:gd name="T3" fmla="*/ 7 h 33"/>
                <a:gd name="T4" fmla="*/ 21 w 40"/>
                <a:gd name="T5" fmla="*/ 11 h 33"/>
                <a:gd name="T6" fmla="*/ 24 w 40"/>
                <a:gd name="T7" fmla="*/ 21 h 33"/>
                <a:gd name="T8" fmla="*/ 40 w 40"/>
                <a:gd name="T9" fmla="*/ 19 h 33"/>
                <a:gd name="T10" fmla="*/ 38 w 40"/>
                <a:gd name="T11" fmla="*/ 0 h 33"/>
                <a:gd name="T12" fmla="*/ 0 w 40"/>
                <a:gd name="T13" fmla="*/ 7 h 33"/>
                <a:gd name="T14" fmla="*/ 29 w 40"/>
                <a:gd name="T15" fmla="*/ 33 h 33"/>
                <a:gd name="T16" fmla="*/ 40 w 40"/>
                <a:gd name="T17" fmla="*/ 19 h 33"/>
                <a:gd name="T18" fmla="*/ 40 w 40"/>
                <a:gd name="T19" fmla="*/ 1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33">
                  <a:moveTo>
                    <a:pt x="40" y="19"/>
                  </a:moveTo>
                  <a:lnTo>
                    <a:pt x="29" y="7"/>
                  </a:lnTo>
                  <a:lnTo>
                    <a:pt x="21" y="11"/>
                  </a:lnTo>
                  <a:lnTo>
                    <a:pt x="24" y="21"/>
                  </a:lnTo>
                  <a:lnTo>
                    <a:pt x="40" y="19"/>
                  </a:lnTo>
                  <a:lnTo>
                    <a:pt x="38" y="0"/>
                  </a:lnTo>
                  <a:lnTo>
                    <a:pt x="0" y="7"/>
                  </a:lnTo>
                  <a:lnTo>
                    <a:pt x="29" y="33"/>
                  </a:lnTo>
                  <a:lnTo>
                    <a:pt x="40" y="19"/>
                  </a:lnTo>
                  <a:lnTo>
                    <a:pt x="40"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3" name="Freeform 73"/>
            <p:cNvSpPr>
              <a:spLocks/>
            </p:cNvSpPr>
            <p:nvPr/>
          </p:nvSpPr>
          <p:spPr bwMode="auto">
            <a:xfrm>
              <a:off x="2624138" y="3460751"/>
              <a:ext cx="3175" cy="30163"/>
            </a:xfrm>
            <a:custGeom>
              <a:avLst/>
              <a:gdLst>
                <a:gd name="T0" fmla="*/ 2 w 2"/>
                <a:gd name="T1" fmla="*/ 19 h 19"/>
                <a:gd name="T2" fmla="*/ 2 w 2"/>
                <a:gd name="T3" fmla="*/ 19 h 19"/>
                <a:gd name="T4" fmla="*/ 0 w 2"/>
                <a:gd name="T5" fmla="*/ 0 h 19"/>
                <a:gd name="T6" fmla="*/ 0 w 2"/>
                <a:gd name="T7" fmla="*/ 0 h 19"/>
                <a:gd name="T8" fmla="*/ 2 w 2"/>
                <a:gd name="T9" fmla="*/ 19 h 19"/>
              </a:gdLst>
              <a:ahLst/>
              <a:cxnLst>
                <a:cxn ang="0">
                  <a:pos x="T0" y="T1"/>
                </a:cxn>
                <a:cxn ang="0">
                  <a:pos x="T2" y="T3"/>
                </a:cxn>
                <a:cxn ang="0">
                  <a:pos x="T4" y="T5"/>
                </a:cxn>
                <a:cxn ang="0">
                  <a:pos x="T6" y="T7"/>
                </a:cxn>
                <a:cxn ang="0">
                  <a:pos x="T8" y="T9"/>
                </a:cxn>
              </a:cxnLst>
              <a:rect l="0" t="0" r="r" b="b"/>
              <a:pathLst>
                <a:path w="2" h="19">
                  <a:moveTo>
                    <a:pt x="2" y="19"/>
                  </a:moveTo>
                  <a:lnTo>
                    <a:pt x="2" y="19"/>
                  </a:lnTo>
                  <a:lnTo>
                    <a:pt x="0" y="0"/>
                  </a:lnTo>
                  <a:lnTo>
                    <a:pt x="0" y="0"/>
                  </a:lnTo>
                  <a:lnTo>
                    <a:pt x="2"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4" name="Freeform 74"/>
            <p:cNvSpPr>
              <a:spLocks noEditPoints="1"/>
            </p:cNvSpPr>
            <p:nvPr/>
          </p:nvSpPr>
          <p:spPr bwMode="auto">
            <a:xfrm>
              <a:off x="2624138" y="3449638"/>
              <a:ext cx="93663" cy="41275"/>
            </a:xfrm>
            <a:custGeom>
              <a:avLst/>
              <a:gdLst>
                <a:gd name="T0" fmla="*/ 59 w 59"/>
                <a:gd name="T1" fmla="*/ 19 h 26"/>
                <a:gd name="T2" fmla="*/ 59 w 59"/>
                <a:gd name="T3" fmla="*/ 19 h 26"/>
                <a:gd name="T4" fmla="*/ 57 w 59"/>
                <a:gd name="T5" fmla="*/ 0 h 26"/>
                <a:gd name="T6" fmla="*/ 57 w 59"/>
                <a:gd name="T7" fmla="*/ 0 h 26"/>
                <a:gd name="T8" fmla="*/ 59 w 59"/>
                <a:gd name="T9" fmla="*/ 19 h 26"/>
                <a:gd name="T10" fmla="*/ 59 w 59"/>
                <a:gd name="T11" fmla="*/ 19 h 26"/>
                <a:gd name="T12" fmla="*/ 59 w 59"/>
                <a:gd name="T13" fmla="*/ 19 h 26"/>
                <a:gd name="T14" fmla="*/ 57 w 59"/>
                <a:gd name="T15" fmla="*/ 0 h 26"/>
                <a:gd name="T16" fmla="*/ 57 w 59"/>
                <a:gd name="T17" fmla="*/ 0 h 26"/>
                <a:gd name="T18" fmla="*/ 59 w 59"/>
                <a:gd name="T19" fmla="*/ 19 h 26"/>
                <a:gd name="T20" fmla="*/ 2 w 59"/>
                <a:gd name="T21" fmla="*/ 26 h 26"/>
                <a:gd name="T22" fmla="*/ 40 w 59"/>
                <a:gd name="T23" fmla="*/ 21 h 26"/>
                <a:gd name="T24" fmla="*/ 38 w 59"/>
                <a:gd name="T25" fmla="*/ 2 h 26"/>
                <a:gd name="T26" fmla="*/ 0 w 59"/>
                <a:gd name="T27" fmla="*/ 7 h 26"/>
                <a:gd name="T28" fmla="*/ 2 w 59"/>
                <a:gd name="T29"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9" h="26">
                  <a:moveTo>
                    <a:pt x="59" y="19"/>
                  </a:moveTo>
                  <a:lnTo>
                    <a:pt x="59" y="19"/>
                  </a:lnTo>
                  <a:lnTo>
                    <a:pt x="57" y="0"/>
                  </a:lnTo>
                  <a:lnTo>
                    <a:pt x="57" y="0"/>
                  </a:lnTo>
                  <a:lnTo>
                    <a:pt x="59" y="19"/>
                  </a:lnTo>
                  <a:close/>
                  <a:moveTo>
                    <a:pt x="59" y="19"/>
                  </a:moveTo>
                  <a:lnTo>
                    <a:pt x="59" y="19"/>
                  </a:lnTo>
                  <a:lnTo>
                    <a:pt x="57" y="0"/>
                  </a:lnTo>
                  <a:lnTo>
                    <a:pt x="57" y="0"/>
                  </a:lnTo>
                  <a:lnTo>
                    <a:pt x="59" y="19"/>
                  </a:lnTo>
                  <a:close/>
                  <a:moveTo>
                    <a:pt x="2" y="26"/>
                  </a:moveTo>
                  <a:lnTo>
                    <a:pt x="40" y="21"/>
                  </a:lnTo>
                  <a:lnTo>
                    <a:pt x="38" y="2"/>
                  </a:lnTo>
                  <a:lnTo>
                    <a:pt x="0" y="7"/>
                  </a:lnTo>
                  <a:lnTo>
                    <a:pt x="2"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5" name="Freeform 75"/>
            <p:cNvSpPr>
              <a:spLocks/>
            </p:cNvSpPr>
            <p:nvPr/>
          </p:nvSpPr>
          <p:spPr bwMode="auto">
            <a:xfrm>
              <a:off x="2714625" y="3427413"/>
              <a:ext cx="55563" cy="52388"/>
            </a:xfrm>
            <a:custGeom>
              <a:avLst/>
              <a:gdLst>
                <a:gd name="T0" fmla="*/ 2 w 35"/>
                <a:gd name="T1" fmla="*/ 33 h 33"/>
                <a:gd name="T2" fmla="*/ 26 w 35"/>
                <a:gd name="T3" fmla="*/ 28 h 33"/>
                <a:gd name="T4" fmla="*/ 35 w 35"/>
                <a:gd name="T5" fmla="*/ 7 h 33"/>
                <a:gd name="T6" fmla="*/ 19 w 35"/>
                <a:gd name="T7" fmla="*/ 0 h 33"/>
                <a:gd name="T8" fmla="*/ 12 w 35"/>
                <a:gd name="T9" fmla="*/ 12 h 33"/>
                <a:gd name="T10" fmla="*/ 0 w 35"/>
                <a:gd name="T11" fmla="*/ 14 h 33"/>
                <a:gd name="T12" fmla="*/ 2 w 35"/>
                <a:gd name="T13" fmla="*/ 33 h 33"/>
                <a:gd name="T14" fmla="*/ 2 w 35"/>
                <a:gd name="T15" fmla="*/ 33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33">
                  <a:moveTo>
                    <a:pt x="2" y="33"/>
                  </a:moveTo>
                  <a:lnTo>
                    <a:pt x="26" y="28"/>
                  </a:lnTo>
                  <a:lnTo>
                    <a:pt x="35" y="7"/>
                  </a:lnTo>
                  <a:lnTo>
                    <a:pt x="19" y="0"/>
                  </a:lnTo>
                  <a:lnTo>
                    <a:pt x="12" y="12"/>
                  </a:lnTo>
                  <a:lnTo>
                    <a:pt x="0" y="14"/>
                  </a:lnTo>
                  <a:lnTo>
                    <a:pt x="2" y="33"/>
                  </a:lnTo>
                  <a:lnTo>
                    <a:pt x="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6" name="Freeform 76"/>
            <p:cNvSpPr>
              <a:spLocks/>
            </p:cNvSpPr>
            <p:nvPr/>
          </p:nvSpPr>
          <p:spPr bwMode="auto">
            <a:xfrm>
              <a:off x="2755900" y="3400426"/>
              <a:ext cx="30163" cy="11113"/>
            </a:xfrm>
            <a:custGeom>
              <a:avLst/>
              <a:gdLst>
                <a:gd name="T0" fmla="*/ 19 w 19"/>
                <a:gd name="T1" fmla="*/ 7 h 7"/>
                <a:gd name="T2" fmla="*/ 19 w 19"/>
                <a:gd name="T3" fmla="*/ 7 h 7"/>
                <a:gd name="T4" fmla="*/ 0 w 19"/>
                <a:gd name="T5" fmla="*/ 0 h 7"/>
                <a:gd name="T6" fmla="*/ 0 w 19"/>
                <a:gd name="T7" fmla="*/ 0 h 7"/>
                <a:gd name="T8" fmla="*/ 19 w 19"/>
                <a:gd name="T9" fmla="*/ 7 h 7"/>
              </a:gdLst>
              <a:ahLst/>
              <a:cxnLst>
                <a:cxn ang="0">
                  <a:pos x="T0" y="T1"/>
                </a:cxn>
                <a:cxn ang="0">
                  <a:pos x="T2" y="T3"/>
                </a:cxn>
                <a:cxn ang="0">
                  <a:pos x="T4" y="T5"/>
                </a:cxn>
                <a:cxn ang="0">
                  <a:pos x="T6" y="T7"/>
                </a:cxn>
                <a:cxn ang="0">
                  <a:pos x="T8" y="T9"/>
                </a:cxn>
              </a:cxnLst>
              <a:rect l="0" t="0" r="r" b="b"/>
              <a:pathLst>
                <a:path w="19" h="7">
                  <a:moveTo>
                    <a:pt x="19" y="7"/>
                  </a:moveTo>
                  <a:lnTo>
                    <a:pt x="19" y="7"/>
                  </a:lnTo>
                  <a:lnTo>
                    <a:pt x="0" y="0"/>
                  </a:lnTo>
                  <a:lnTo>
                    <a:pt x="0" y="0"/>
                  </a:lnTo>
                  <a:lnTo>
                    <a:pt x="19"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7" name="Freeform 77"/>
            <p:cNvSpPr>
              <a:spLocks noEditPoints="1"/>
            </p:cNvSpPr>
            <p:nvPr/>
          </p:nvSpPr>
          <p:spPr bwMode="auto">
            <a:xfrm>
              <a:off x="2755900" y="3317876"/>
              <a:ext cx="66675" cy="93663"/>
            </a:xfrm>
            <a:custGeom>
              <a:avLst/>
              <a:gdLst>
                <a:gd name="T0" fmla="*/ 42 w 42"/>
                <a:gd name="T1" fmla="*/ 9 h 59"/>
                <a:gd name="T2" fmla="*/ 42 w 42"/>
                <a:gd name="T3" fmla="*/ 9 h 59"/>
                <a:gd name="T4" fmla="*/ 26 w 42"/>
                <a:gd name="T5" fmla="*/ 0 h 59"/>
                <a:gd name="T6" fmla="*/ 26 w 42"/>
                <a:gd name="T7" fmla="*/ 0 h 59"/>
                <a:gd name="T8" fmla="*/ 42 w 42"/>
                <a:gd name="T9" fmla="*/ 9 h 59"/>
                <a:gd name="T10" fmla="*/ 42 w 42"/>
                <a:gd name="T11" fmla="*/ 9 h 59"/>
                <a:gd name="T12" fmla="*/ 42 w 42"/>
                <a:gd name="T13" fmla="*/ 9 h 59"/>
                <a:gd name="T14" fmla="*/ 26 w 42"/>
                <a:gd name="T15" fmla="*/ 0 h 59"/>
                <a:gd name="T16" fmla="*/ 26 w 42"/>
                <a:gd name="T17" fmla="*/ 0 h 59"/>
                <a:gd name="T18" fmla="*/ 42 w 42"/>
                <a:gd name="T19" fmla="*/ 9 h 59"/>
                <a:gd name="T20" fmla="*/ 19 w 42"/>
                <a:gd name="T21" fmla="*/ 59 h 59"/>
                <a:gd name="T22" fmla="*/ 35 w 42"/>
                <a:gd name="T23" fmla="*/ 26 h 59"/>
                <a:gd name="T24" fmla="*/ 16 w 42"/>
                <a:gd name="T25" fmla="*/ 17 h 59"/>
                <a:gd name="T26" fmla="*/ 0 w 42"/>
                <a:gd name="T27" fmla="*/ 52 h 59"/>
                <a:gd name="T28" fmla="*/ 19 w 42"/>
                <a:gd name="T29"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 h="59">
                  <a:moveTo>
                    <a:pt x="42" y="9"/>
                  </a:moveTo>
                  <a:lnTo>
                    <a:pt x="42" y="9"/>
                  </a:lnTo>
                  <a:lnTo>
                    <a:pt x="26" y="0"/>
                  </a:lnTo>
                  <a:lnTo>
                    <a:pt x="26" y="0"/>
                  </a:lnTo>
                  <a:lnTo>
                    <a:pt x="42" y="9"/>
                  </a:lnTo>
                  <a:close/>
                  <a:moveTo>
                    <a:pt x="42" y="9"/>
                  </a:moveTo>
                  <a:lnTo>
                    <a:pt x="42" y="9"/>
                  </a:lnTo>
                  <a:lnTo>
                    <a:pt x="26" y="0"/>
                  </a:lnTo>
                  <a:lnTo>
                    <a:pt x="26" y="0"/>
                  </a:lnTo>
                  <a:lnTo>
                    <a:pt x="42" y="9"/>
                  </a:lnTo>
                  <a:close/>
                  <a:moveTo>
                    <a:pt x="19" y="59"/>
                  </a:moveTo>
                  <a:lnTo>
                    <a:pt x="35" y="26"/>
                  </a:lnTo>
                  <a:lnTo>
                    <a:pt x="16" y="17"/>
                  </a:lnTo>
                  <a:lnTo>
                    <a:pt x="0" y="52"/>
                  </a:lnTo>
                  <a:lnTo>
                    <a:pt x="19" y="5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8" name="Freeform 78"/>
            <p:cNvSpPr>
              <a:spLocks/>
            </p:cNvSpPr>
            <p:nvPr/>
          </p:nvSpPr>
          <p:spPr bwMode="auto">
            <a:xfrm>
              <a:off x="2797175" y="3265488"/>
              <a:ext cx="52388" cy="66675"/>
            </a:xfrm>
            <a:custGeom>
              <a:avLst/>
              <a:gdLst>
                <a:gd name="T0" fmla="*/ 16 w 33"/>
                <a:gd name="T1" fmla="*/ 42 h 42"/>
                <a:gd name="T2" fmla="*/ 26 w 33"/>
                <a:gd name="T3" fmla="*/ 26 h 42"/>
                <a:gd name="T4" fmla="*/ 16 w 33"/>
                <a:gd name="T5" fmla="*/ 21 h 42"/>
                <a:gd name="T6" fmla="*/ 7 w 33"/>
                <a:gd name="T7" fmla="*/ 26 h 42"/>
                <a:gd name="T8" fmla="*/ 16 w 33"/>
                <a:gd name="T9" fmla="*/ 42 h 42"/>
                <a:gd name="T10" fmla="*/ 33 w 33"/>
                <a:gd name="T11" fmla="*/ 33 h 42"/>
                <a:gd name="T12" fmla="*/ 16 w 33"/>
                <a:gd name="T13" fmla="*/ 0 h 42"/>
                <a:gd name="T14" fmla="*/ 0 w 33"/>
                <a:gd name="T15" fmla="*/ 33 h 42"/>
                <a:gd name="T16" fmla="*/ 16 w 33"/>
                <a:gd name="T17" fmla="*/ 42 h 42"/>
                <a:gd name="T18" fmla="*/ 16 w 33"/>
                <a:gd name="T19"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 h="42">
                  <a:moveTo>
                    <a:pt x="16" y="42"/>
                  </a:moveTo>
                  <a:lnTo>
                    <a:pt x="26" y="26"/>
                  </a:lnTo>
                  <a:lnTo>
                    <a:pt x="16" y="21"/>
                  </a:lnTo>
                  <a:lnTo>
                    <a:pt x="7" y="26"/>
                  </a:lnTo>
                  <a:lnTo>
                    <a:pt x="16" y="42"/>
                  </a:lnTo>
                  <a:lnTo>
                    <a:pt x="33" y="33"/>
                  </a:lnTo>
                  <a:lnTo>
                    <a:pt x="16" y="0"/>
                  </a:lnTo>
                  <a:lnTo>
                    <a:pt x="0" y="33"/>
                  </a:lnTo>
                  <a:lnTo>
                    <a:pt x="16" y="42"/>
                  </a:lnTo>
                  <a:lnTo>
                    <a:pt x="16" y="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9" name="Freeform 79"/>
            <p:cNvSpPr>
              <a:spLocks/>
            </p:cNvSpPr>
            <p:nvPr/>
          </p:nvSpPr>
          <p:spPr bwMode="auto">
            <a:xfrm>
              <a:off x="2833688" y="3344863"/>
              <a:ext cx="30163" cy="14288"/>
            </a:xfrm>
            <a:custGeom>
              <a:avLst/>
              <a:gdLst>
                <a:gd name="T0" fmla="*/ 0 w 19"/>
                <a:gd name="T1" fmla="*/ 9 h 9"/>
                <a:gd name="T2" fmla="*/ 0 w 19"/>
                <a:gd name="T3" fmla="*/ 9 h 9"/>
                <a:gd name="T4" fmla="*/ 19 w 19"/>
                <a:gd name="T5" fmla="*/ 0 h 9"/>
                <a:gd name="T6" fmla="*/ 19 w 19"/>
                <a:gd name="T7" fmla="*/ 0 h 9"/>
                <a:gd name="T8" fmla="*/ 0 w 19"/>
                <a:gd name="T9" fmla="*/ 9 h 9"/>
              </a:gdLst>
              <a:ahLst/>
              <a:cxnLst>
                <a:cxn ang="0">
                  <a:pos x="T0" y="T1"/>
                </a:cxn>
                <a:cxn ang="0">
                  <a:pos x="T2" y="T3"/>
                </a:cxn>
                <a:cxn ang="0">
                  <a:pos x="T4" y="T5"/>
                </a:cxn>
                <a:cxn ang="0">
                  <a:pos x="T6" y="T7"/>
                </a:cxn>
                <a:cxn ang="0">
                  <a:pos x="T8" y="T9"/>
                </a:cxn>
              </a:cxnLst>
              <a:rect l="0" t="0" r="r" b="b"/>
              <a:pathLst>
                <a:path w="19" h="9">
                  <a:moveTo>
                    <a:pt x="0" y="9"/>
                  </a:moveTo>
                  <a:lnTo>
                    <a:pt x="0" y="9"/>
                  </a:lnTo>
                  <a:lnTo>
                    <a:pt x="19" y="0"/>
                  </a:lnTo>
                  <a:lnTo>
                    <a:pt x="19" y="0"/>
                  </a:lnTo>
                  <a:lnTo>
                    <a:pt x="0"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0" name="Freeform 80"/>
            <p:cNvSpPr>
              <a:spLocks noEditPoints="1"/>
            </p:cNvSpPr>
            <p:nvPr/>
          </p:nvSpPr>
          <p:spPr bwMode="auto">
            <a:xfrm>
              <a:off x="2833688" y="3344863"/>
              <a:ext cx="68263" cy="93663"/>
            </a:xfrm>
            <a:custGeom>
              <a:avLst/>
              <a:gdLst>
                <a:gd name="T0" fmla="*/ 26 w 43"/>
                <a:gd name="T1" fmla="*/ 59 h 59"/>
                <a:gd name="T2" fmla="*/ 26 w 43"/>
                <a:gd name="T3" fmla="*/ 59 h 59"/>
                <a:gd name="T4" fmla="*/ 43 w 43"/>
                <a:gd name="T5" fmla="*/ 52 h 59"/>
                <a:gd name="T6" fmla="*/ 43 w 43"/>
                <a:gd name="T7" fmla="*/ 52 h 59"/>
                <a:gd name="T8" fmla="*/ 26 w 43"/>
                <a:gd name="T9" fmla="*/ 59 h 59"/>
                <a:gd name="T10" fmla="*/ 26 w 43"/>
                <a:gd name="T11" fmla="*/ 59 h 59"/>
                <a:gd name="T12" fmla="*/ 26 w 43"/>
                <a:gd name="T13" fmla="*/ 59 h 59"/>
                <a:gd name="T14" fmla="*/ 43 w 43"/>
                <a:gd name="T15" fmla="*/ 52 h 59"/>
                <a:gd name="T16" fmla="*/ 43 w 43"/>
                <a:gd name="T17" fmla="*/ 52 h 59"/>
                <a:gd name="T18" fmla="*/ 26 w 43"/>
                <a:gd name="T19" fmla="*/ 59 h 59"/>
                <a:gd name="T20" fmla="*/ 0 w 43"/>
                <a:gd name="T21" fmla="*/ 9 h 59"/>
                <a:gd name="T22" fmla="*/ 17 w 43"/>
                <a:gd name="T23" fmla="*/ 42 h 59"/>
                <a:gd name="T24" fmla="*/ 36 w 43"/>
                <a:gd name="T25" fmla="*/ 35 h 59"/>
                <a:gd name="T26" fmla="*/ 19 w 43"/>
                <a:gd name="T27" fmla="*/ 0 h 59"/>
                <a:gd name="T28" fmla="*/ 0 w 43"/>
                <a:gd name="T29" fmla="*/ 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3" h="59">
                  <a:moveTo>
                    <a:pt x="26" y="59"/>
                  </a:moveTo>
                  <a:lnTo>
                    <a:pt x="26" y="59"/>
                  </a:lnTo>
                  <a:lnTo>
                    <a:pt x="43" y="52"/>
                  </a:lnTo>
                  <a:lnTo>
                    <a:pt x="43" y="52"/>
                  </a:lnTo>
                  <a:lnTo>
                    <a:pt x="26" y="59"/>
                  </a:lnTo>
                  <a:close/>
                  <a:moveTo>
                    <a:pt x="26" y="59"/>
                  </a:moveTo>
                  <a:lnTo>
                    <a:pt x="26" y="59"/>
                  </a:lnTo>
                  <a:lnTo>
                    <a:pt x="43" y="52"/>
                  </a:lnTo>
                  <a:lnTo>
                    <a:pt x="43" y="52"/>
                  </a:lnTo>
                  <a:lnTo>
                    <a:pt x="26" y="59"/>
                  </a:lnTo>
                  <a:close/>
                  <a:moveTo>
                    <a:pt x="0" y="9"/>
                  </a:moveTo>
                  <a:lnTo>
                    <a:pt x="17" y="42"/>
                  </a:lnTo>
                  <a:lnTo>
                    <a:pt x="36" y="35"/>
                  </a:lnTo>
                  <a:lnTo>
                    <a:pt x="19" y="0"/>
                  </a:lnTo>
                  <a:lnTo>
                    <a:pt x="0"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1" name="Freeform 81"/>
            <p:cNvSpPr>
              <a:spLocks/>
            </p:cNvSpPr>
            <p:nvPr/>
          </p:nvSpPr>
          <p:spPr bwMode="auto">
            <a:xfrm>
              <a:off x="2874963" y="3427413"/>
              <a:ext cx="57150" cy="52388"/>
            </a:xfrm>
            <a:custGeom>
              <a:avLst/>
              <a:gdLst>
                <a:gd name="T0" fmla="*/ 0 w 36"/>
                <a:gd name="T1" fmla="*/ 7 h 33"/>
                <a:gd name="T2" fmla="*/ 10 w 36"/>
                <a:gd name="T3" fmla="*/ 28 h 33"/>
                <a:gd name="T4" fmla="*/ 34 w 36"/>
                <a:gd name="T5" fmla="*/ 33 h 33"/>
                <a:gd name="T6" fmla="*/ 36 w 36"/>
                <a:gd name="T7" fmla="*/ 14 h 33"/>
                <a:gd name="T8" fmla="*/ 24 w 36"/>
                <a:gd name="T9" fmla="*/ 12 h 33"/>
                <a:gd name="T10" fmla="*/ 17 w 36"/>
                <a:gd name="T11" fmla="*/ 0 h 33"/>
                <a:gd name="T12" fmla="*/ 0 w 36"/>
                <a:gd name="T13" fmla="*/ 7 h 33"/>
                <a:gd name="T14" fmla="*/ 0 w 36"/>
                <a:gd name="T15" fmla="*/ 7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33">
                  <a:moveTo>
                    <a:pt x="0" y="7"/>
                  </a:moveTo>
                  <a:lnTo>
                    <a:pt x="10" y="28"/>
                  </a:lnTo>
                  <a:lnTo>
                    <a:pt x="34" y="33"/>
                  </a:lnTo>
                  <a:lnTo>
                    <a:pt x="36" y="14"/>
                  </a:lnTo>
                  <a:lnTo>
                    <a:pt x="24" y="12"/>
                  </a:lnTo>
                  <a:lnTo>
                    <a:pt x="17" y="0"/>
                  </a:lnTo>
                  <a:lnTo>
                    <a:pt x="0" y="7"/>
                  </a:lnTo>
                  <a:lnTo>
                    <a:pt x="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2" name="Freeform 82"/>
            <p:cNvSpPr>
              <a:spLocks/>
            </p:cNvSpPr>
            <p:nvPr/>
          </p:nvSpPr>
          <p:spPr bwMode="auto">
            <a:xfrm>
              <a:off x="2957513" y="3452813"/>
              <a:ext cx="4763" cy="30163"/>
            </a:xfrm>
            <a:custGeom>
              <a:avLst/>
              <a:gdLst>
                <a:gd name="T0" fmla="*/ 0 w 3"/>
                <a:gd name="T1" fmla="*/ 19 h 19"/>
                <a:gd name="T2" fmla="*/ 0 w 3"/>
                <a:gd name="T3" fmla="*/ 19 h 19"/>
                <a:gd name="T4" fmla="*/ 3 w 3"/>
                <a:gd name="T5" fmla="*/ 0 h 19"/>
                <a:gd name="T6" fmla="*/ 3 w 3"/>
                <a:gd name="T7" fmla="*/ 0 h 19"/>
                <a:gd name="T8" fmla="*/ 0 w 3"/>
                <a:gd name="T9" fmla="*/ 19 h 19"/>
              </a:gdLst>
              <a:ahLst/>
              <a:cxnLst>
                <a:cxn ang="0">
                  <a:pos x="T0" y="T1"/>
                </a:cxn>
                <a:cxn ang="0">
                  <a:pos x="T2" y="T3"/>
                </a:cxn>
                <a:cxn ang="0">
                  <a:pos x="T4" y="T5"/>
                </a:cxn>
                <a:cxn ang="0">
                  <a:pos x="T6" y="T7"/>
                </a:cxn>
                <a:cxn ang="0">
                  <a:pos x="T8" y="T9"/>
                </a:cxn>
              </a:cxnLst>
              <a:rect l="0" t="0" r="r" b="b"/>
              <a:pathLst>
                <a:path w="3" h="19">
                  <a:moveTo>
                    <a:pt x="0" y="19"/>
                  </a:moveTo>
                  <a:lnTo>
                    <a:pt x="0" y="19"/>
                  </a:lnTo>
                  <a:lnTo>
                    <a:pt x="3" y="0"/>
                  </a:lnTo>
                  <a:lnTo>
                    <a:pt x="3" y="0"/>
                  </a:lnTo>
                  <a:lnTo>
                    <a:pt x="0"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3" name="Freeform 83"/>
            <p:cNvSpPr>
              <a:spLocks noEditPoints="1"/>
            </p:cNvSpPr>
            <p:nvPr/>
          </p:nvSpPr>
          <p:spPr bwMode="auto">
            <a:xfrm>
              <a:off x="2957513" y="3452813"/>
              <a:ext cx="95250" cy="42863"/>
            </a:xfrm>
            <a:custGeom>
              <a:avLst/>
              <a:gdLst>
                <a:gd name="T0" fmla="*/ 57 w 60"/>
                <a:gd name="T1" fmla="*/ 27 h 27"/>
                <a:gd name="T2" fmla="*/ 57 w 60"/>
                <a:gd name="T3" fmla="*/ 27 h 27"/>
                <a:gd name="T4" fmla="*/ 60 w 60"/>
                <a:gd name="T5" fmla="*/ 8 h 27"/>
                <a:gd name="T6" fmla="*/ 60 w 60"/>
                <a:gd name="T7" fmla="*/ 8 h 27"/>
                <a:gd name="T8" fmla="*/ 57 w 60"/>
                <a:gd name="T9" fmla="*/ 27 h 27"/>
                <a:gd name="T10" fmla="*/ 57 w 60"/>
                <a:gd name="T11" fmla="*/ 27 h 27"/>
                <a:gd name="T12" fmla="*/ 57 w 60"/>
                <a:gd name="T13" fmla="*/ 27 h 27"/>
                <a:gd name="T14" fmla="*/ 60 w 60"/>
                <a:gd name="T15" fmla="*/ 8 h 27"/>
                <a:gd name="T16" fmla="*/ 60 w 60"/>
                <a:gd name="T17" fmla="*/ 8 h 27"/>
                <a:gd name="T18" fmla="*/ 57 w 60"/>
                <a:gd name="T19" fmla="*/ 27 h 27"/>
                <a:gd name="T20" fmla="*/ 0 w 60"/>
                <a:gd name="T21" fmla="*/ 19 h 27"/>
                <a:gd name="T22" fmla="*/ 38 w 60"/>
                <a:gd name="T23" fmla="*/ 24 h 27"/>
                <a:gd name="T24" fmla="*/ 41 w 60"/>
                <a:gd name="T25" fmla="*/ 5 h 27"/>
                <a:gd name="T26" fmla="*/ 3 w 60"/>
                <a:gd name="T27" fmla="*/ 0 h 27"/>
                <a:gd name="T28" fmla="*/ 0 w 60"/>
                <a:gd name="T29" fmla="*/ 19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0" h="27">
                  <a:moveTo>
                    <a:pt x="57" y="27"/>
                  </a:moveTo>
                  <a:lnTo>
                    <a:pt x="57" y="27"/>
                  </a:lnTo>
                  <a:lnTo>
                    <a:pt x="60" y="8"/>
                  </a:lnTo>
                  <a:lnTo>
                    <a:pt x="60" y="8"/>
                  </a:lnTo>
                  <a:lnTo>
                    <a:pt x="57" y="27"/>
                  </a:lnTo>
                  <a:close/>
                  <a:moveTo>
                    <a:pt x="57" y="27"/>
                  </a:moveTo>
                  <a:lnTo>
                    <a:pt x="57" y="27"/>
                  </a:lnTo>
                  <a:lnTo>
                    <a:pt x="60" y="8"/>
                  </a:lnTo>
                  <a:lnTo>
                    <a:pt x="60" y="8"/>
                  </a:lnTo>
                  <a:lnTo>
                    <a:pt x="57" y="27"/>
                  </a:lnTo>
                  <a:close/>
                  <a:moveTo>
                    <a:pt x="0" y="19"/>
                  </a:moveTo>
                  <a:lnTo>
                    <a:pt x="38" y="24"/>
                  </a:lnTo>
                  <a:lnTo>
                    <a:pt x="41" y="5"/>
                  </a:lnTo>
                  <a:lnTo>
                    <a:pt x="3" y="0"/>
                  </a:lnTo>
                  <a:lnTo>
                    <a:pt x="0"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4" name="Freeform 84"/>
            <p:cNvSpPr>
              <a:spLocks/>
            </p:cNvSpPr>
            <p:nvPr/>
          </p:nvSpPr>
          <p:spPr bwMode="auto">
            <a:xfrm>
              <a:off x="3048000" y="3465513"/>
              <a:ext cx="63500" cy="52388"/>
            </a:xfrm>
            <a:custGeom>
              <a:avLst/>
              <a:gdLst>
                <a:gd name="T0" fmla="*/ 0 w 40"/>
                <a:gd name="T1" fmla="*/ 19 h 33"/>
                <a:gd name="T2" fmla="*/ 17 w 40"/>
                <a:gd name="T3" fmla="*/ 21 h 33"/>
                <a:gd name="T4" fmla="*/ 19 w 40"/>
                <a:gd name="T5" fmla="*/ 11 h 33"/>
                <a:gd name="T6" fmla="*/ 12 w 40"/>
                <a:gd name="T7" fmla="*/ 7 h 33"/>
                <a:gd name="T8" fmla="*/ 0 w 40"/>
                <a:gd name="T9" fmla="*/ 19 h 33"/>
                <a:gd name="T10" fmla="*/ 12 w 40"/>
                <a:gd name="T11" fmla="*/ 33 h 33"/>
                <a:gd name="T12" fmla="*/ 40 w 40"/>
                <a:gd name="T13" fmla="*/ 7 h 33"/>
                <a:gd name="T14" fmla="*/ 3 w 40"/>
                <a:gd name="T15" fmla="*/ 0 h 33"/>
                <a:gd name="T16" fmla="*/ 0 w 40"/>
                <a:gd name="T17" fmla="*/ 19 h 33"/>
                <a:gd name="T18" fmla="*/ 0 w 40"/>
                <a:gd name="T19" fmla="*/ 1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33">
                  <a:moveTo>
                    <a:pt x="0" y="19"/>
                  </a:moveTo>
                  <a:lnTo>
                    <a:pt x="17" y="21"/>
                  </a:lnTo>
                  <a:lnTo>
                    <a:pt x="19" y="11"/>
                  </a:lnTo>
                  <a:lnTo>
                    <a:pt x="12" y="7"/>
                  </a:lnTo>
                  <a:lnTo>
                    <a:pt x="0" y="19"/>
                  </a:lnTo>
                  <a:lnTo>
                    <a:pt x="12" y="33"/>
                  </a:lnTo>
                  <a:lnTo>
                    <a:pt x="40" y="7"/>
                  </a:lnTo>
                  <a:lnTo>
                    <a:pt x="3" y="0"/>
                  </a:lnTo>
                  <a:lnTo>
                    <a:pt x="0" y="19"/>
                  </a:lnTo>
                  <a:lnTo>
                    <a:pt x="0"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5" name="Freeform 85"/>
            <p:cNvSpPr>
              <a:spLocks/>
            </p:cNvSpPr>
            <p:nvPr/>
          </p:nvSpPr>
          <p:spPr bwMode="auto">
            <a:xfrm>
              <a:off x="3025775" y="3517901"/>
              <a:ext cx="22225" cy="19050"/>
            </a:xfrm>
            <a:custGeom>
              <a:avLst/>
              <a:gdLst>
                <a:gd name="T0" fmla="*/ 0 w 14"/>
                <a:gd name="T1" fmla="*/ 0 h 12"/>
                <a:gd name="T2" fmla="*/ 0 w 14"/>
                <a:gd name="T3" fmla="*/ 0 h 12"/>
                <a:gd name="T4" fmla="*/ 12 w 14"/>
                <a:gd name="T5" fmla="*/ 12 h 12"/>
                <a:gd name="T6" fmla="*/ 14 w 14"/>
                <a:gd name="T7" fmla="*/ 12 h 12"/>
                <a:gd name="T8" fmla="*/ 0 w 14"/>
                <a:gd name="T9" fmla="*/ 0 h 12"/>
              </a:gdLst>
              <a:ahLst/>
              <a:cxnLst>
                <a:cxn ang="0">
                  <a:pos x="T0" y="T1"/>
                </a:cxn>
                <a:cxn ang="0">
                  <a:pos x="T2" y="T3"/>
                </a:cxn>
                <a:cxn ang="0">
                  <a:pos x="T4" y="T5"/>
                </a:cxn>
                <a:cxn ang="0">
                  <a:pos x="T6" y="T7"/>
                </a:cxn>
                <a:cxn ang="0">
                  <a:pos x="T8" y="T9"/>
                </a:cxn>
              </a:cxnLst>
              <a:rect l="0" t="0" r="r" b="b"/>
              <a:pathLst>
                <a:path w="14" h="12">
                  <a:moveTo>
                    <a:pt x="0" y="0"/>
                  </a:moveTo>
                  <a:lnTo>
                    <a:pt x="0" y="0"/>
                  </a:lnTo>
                  <a:lnTo>
                    <a:pt x="12" y="12"/>
                  </a:lnTo>
                  <a:lnTo>
                    <a:pt x="14" y="12"/>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6" name="Freeform 86"/>
            <p:cNvSpPr>
              <a:spLocks noEditPoints="1"/>
            </p:cNvSpPr>
            <p:nvPr/>
          </p:nvSpPr>
          <p:spPr bwMode="auto">
            <a:xfrm>
              <a:off x="2962275" y="3517901"/>
              <a:ext cx="82550" cy="82550"/>
            </a:xfrm>
            <a:custGeom>
              <a:avLst/>
              <a:gdLst>
                <a:gd name="T0" fmla="*/ 0 w 52"/>
                <a:gd name="T1" fmla="*/ 38 h 52"/>
                <a:gd name="T2" fmla="*/ 0 w 52"/>
                <a:gd name="T3" fmla="*/ 38 h 52"/>
                <a:gd name="T4" fmla="*/ 12 w 52"/>
                <a:gd name="T5" fmla="*/ 52 h 52"/>
                <a:gd name="T6" fmla="*/ 12 w 52"/>
                <a:gd name="T7" fmla="*/ 52 h 52"/>
                <a:gd name="T8" fmla="*/ 0 w 52"/>
                <a:gd name="T9" fmla="*/ 38 h 52"/>
                <a:gd name="T10" fmla="*/ 40 w 52"/>
                <a:gd name="T11" fmla="*/ 0 h 52"/>
                <a:gd name="T12" fmla="*/ 14 w 52"/>
                <a:gd name="T13" fmla="*/ 26 h 52"/>
                <a:gd name="T14" fmla="*/ 26 w 52"/>
                <a:gd name="T15" fmla="*/ 38 h 52"/>
                <a:gd name="T16" fmla="*/ 52 w 52"/>
                <a:gd name="T17" fmla="*/ 12 h 52"/>
                <a:gd name="T18" fmla="*/ 40 w 52"/>
                <a:gd name="T19"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 h="52">
                  <a:moveTo>
                    <a:pt x="0" y="38"/>
                  </a:moveTo>
                  <a:lnTo>
                    <a:pt x="0" y="38"/>
                  </a:lnTo>
                  <a:lnTo>
                    <a:pt x="12" y="52"/>
                  </a:lnTo>
                  <a:lnTo>
                    <a:pt x="12" y="52"/>
                  </a:lnTo>
                  <a:lnTo>
                    <a:pt x="0" y="38"/>
                  </a:lnTo>
                  <a:close/>
                  <a:moveTo>
                    <a:pt x="40" y="0"/>
                  </a:moveTo>
                  <a:lnTo>
                    <a:pt x="14" y="26"/>
                  </a:lnTo>
                  <a:lnTo>
                    <a:pt x="26" y="38"/>
                  </a:lnTo>
                  <a:lnTo>
                    <a:pt x="52" y="12"/>
                  </a:lnTo>
                  <a:lnTo>
                    <a:pt x="4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7" name="Freeform 87"/>
            <p:cNvSpPr>
              <a:spLocks/>
            </p:cNvSpPr>
            <p:nvPr/>
          </p:nvSpPr>
          <p:spPr bwMode="auto">
            <a:xfrm>
              <a:off x="2935288" y="3578226"/>
              <a:ext cx="46038" cy="63500"/>
            </a:xfrm>
            <a:custGeom>
              <a:avLst/>
              <a:gdLst>
                <a:gd name="T0" fmla="*/ 17 w 29"/>
                <a:gd name="T1" fmla="*/ 0 h 40"/>
                <a:gd name="T2" fmla="*/ 0 w 29"/>
                <a:gd name="T3" fmla="*/ 16 h 40"/>
                <a:gd name="T4" fmla="*/ 3 w 29"/>
                <a:gd name="T5" fmla="*/ 40 h 40"/>
                <a:gd name="T6" fmla="*/ 22 w 29"/>
                <a:gd name="T7" fmla="*/ 38 h 40"/>
                <a:gd name="T8" fmla="*/ 19 w 29"/>
                <a:gd name="T9" fmla="*/ 24 h 40"/>
                <a:gd name="T10" fmla="*/ 29 w 29"/>
                <a:gd name="T11" fmla="*/ 14 h 40"/>
                <a:gd name="T12" fmla="*/ 17 w 29"/>
                <a:gd name="T13" fmla="*/ 0 h 40"/>
                <a:gd name="T14" fmla="*/ 17 w 29"/>
                <a:gd name="T15" fmla="*/ 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40">
                  <a:moveTo>
                    <a:pt x="17" y="0"/>
                  </a:moveTo>
                  <a:lnTo>
                    <a:pt x="0" y="16"/>
                  </a:lnTo>
                  <a:lnTo>
                    <a:pt x="3" y="40"/>
                  </a:lnTo>
                  <a:lnTo>
                    <a:pt x="22" y="38"/>
                  </a:lnTo>
                  <a:lnTo>
                    <a:pt x="19" y="24"/>
                  </a:lnTo>
                  <a:lnTo>
                    <a:pt x="29" y="14"/>
                  </a:lnTo>
                  <a:lnTo>
                    <a:pt x="17" y="0"/>
                  </a:lnTo>
                  <a:lnTo>
                    <a:pt x="1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8" name="Freeform 88"/>
            <p:cNvSpPr>
              <a:spLocks/>
            </p:cNvSpPr>
            <p:nvPr/>
          </p:nvSpPr>
          <p:spPr bwMode="auto">
            <a:xfrm>
              <a:off x="2946400" y="3663951"/>
              <a:ext cx="30163" cy="7938"/>
            </a:xfrm>
            <a:custGeom>
              <a:avLst/>
              <a:gdLst>
                <a:gd name="T0" fmla="*/ 0 w 19"/>
                <a:gd name="T1" fmla="*/ 5 h 5"/>
                <a:gd name="T2" fmla="*/ 0 w 19"/>
                <a:gd name="T3" fmla="*/ 5 h 5"/>
                <a:gd name="T4" fmla="*/ 19 w 19"/>
                <a:gd name="T5" fmla="*/ 0 h 5"/>
                <a:gd name="T6" fmla="*/ 19 w 19"/>
                <a:gd name="T7" fmla="*/ 0 h 5"/>
                <a:gd name="T8" fmla="*/ 0 w 19"/>
                <a:gd name="T9" fmla="*/ 5 h 5"/>
              </a:gdLst>
              <a:ahLst/>
              <a:cxnLst>
                <a:cxn ang="0">
                  <a:pos x="T0" y="T1"/>
                </a:cxn>
                <a:cxn ang="0">
                  <a:pos x="T2" y="T3"/>
                </a:cxn>
                <a:cxn ang="0">
                  <a:pos x="T4" y="T5"/>
                </a:cxn>
                <a:cxn ang="0">
                  <a:pos x="T6" y="T7"/>
                </a:cxn>
                <a:cxn ang="0">
                  <a:pos x="T8" y="T9"/>
                </a:cxn>
              </a:cxnLst>
              <a:rect l="0" t="0" r="r" b="b"/>
              <a:pathLst>
                <a:path w="19" h="5">
                  <a:moveTo>
                    <a:pt x="0" y="5"/>
                  </a:moveTo>
                  <a:lnTo>
                    <a:pt x="0" y="5"/>
                  </a:lnTo>
                  <a:lnTo>
                    <a:pt x="19" y="0"/>
                  </a:lnTo>
                  <a:lnTo>
                    <a:pt x="19" y="0"/>
                  </a:lnTo>
                  <a:lnTo>
                    <a:pt x="0"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9" name="Freeform 89"/>
            <p:cNvSpPr>
              <a:spLocks noEditPoints="1"/>
            </p:cNvSpPr>
            <p:nvPr/>
          </p:nvSpPr>
          <p:spPr bwMode="auto">
            <a:xfrm>
              <a:off x="2946400" y="3663951"/>
              <a:ext cx="46038" cy="95250"/>
            </a:xfrm>
            <a:custGeom>
              <a:avLst/>
              <a:gdLst>
                <a:gd name="T0" fmla="*/ 10 w 29"/>
                <a:gd name="T1" fmla="*/ 60 h 60"/>
                <a:gd name="T2" fmla="*/ 10 w 29"/>
                <a:gd name="T3" fmla="*/ 60 h 60"/>
                <a:gd name="T4" fmla="*/ 29 w 29"/>
                <a:gd name="T5" fmla="*/ 57 h 60"/>
                <a:gd name="T6" fmla="*/ 29 w 29"/>
                <a:gd name="T7" fmla="*/ 57 h 60"/>
                <a:gd name="T8" fmla="*/ 10 w 29"/>
                <a:gd name="T9" fmla="*/ 60 h 60"/>
                <a:gd name="T10" fmla="*/ 0 w 29"/>
                <a:gd name="T11" fmla="*/ 5 h 60"/>
                <a:gd name="T12" fmla="*/ 5 w 29"/>
                <a:gd name="T13" fmla="*/ 41 h 60"/>
                <a:gd name="T14" fmla="*/ 24 w 29"/>
                <a:gd name="T15" fmla="*/ 38 h 60"/>
                <a:gd name="T16" fmla="*/ 19 w 29"/>
                <a:gd name="T17" fmla="*/ 0 h 60"/>
                <a:gd name="T18" fmla="*/ 0 w 29"/>
                <a:gd name="T19" fmla="*/ 5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60">
                  <a:moveTo>
                    <a:pt x="10" y="60"/>
                  </a:moveTo>
                  <a:lnTo>
                    <a:pt x="10" y="60"/>
                  </a:lnTo>
                  <a:lnTo>
                    <a:pt x="29" y="57"/>
                  </a:lnTo>
                  <a:lnTo>
                    <a:pt x="29" y="57"/>
                  </a:lnTo>
                  <a:lnTo>
                    <a:pt x="10" y="60"/>
                  </a:lnTo>
                  <a:close/>
                  <a:moveTo>
                    <a:pt x="0" y="5"/>
                  </a:moveTo>
                  <a:lnTo>
                    <a:pt x="5" y="41"/>
                  </a:lnTo>
                  <a:lnTo>
                    <a:pt x="24" y="38"/>
                  </a:lnTo>
                  <a:lnTo>
                    <a:pt x="19" y="0"/>
                  </a:lnTo>
                  <a:lnTo>
                    <a:pt x="0"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0" name="Freeform 90"/>
            <p:cNvSpPr>
              <a:spLocks/>
            </p:cNvSpPr>
            <p:nvPr/>
          </p:nvSpPr>
          <p:spPr bwMode="auto">
            <a:xfrm>
              <a:off x="2946400" y="3754438"/>
              <a:ext cx="52388" cy="60325"/>
            </a:xfrm>
            <a:custGeom>
              <a:avLst/>
              <a:gdLst>
                <a:gd name="T0" fmla="*/ 10 w 33"/>
                <a:gd name="T1" fmla="*/ 3 h 38"/>
                <a:gd name="T2" fmla="*/ 12 w 33"/>
                <a:gd name="T3" fmla="*/ 22 h 38"/>
                <a:gd name="T4" fmla="*/ 22 w 33"/>
                <a:gd name="T5" fmla="*/ 19 h 38"/>
                <a:gd name="T6" fmla="*/ 26 w 33"/>
                <a:gd name="T7" fmla="*/ 12 h 38"/>
                <a:gd name="T8" fmla="*/ 10 w 33"/>
                <a:gd name="T9" fmla="*/ 3 h 38"/>
                <a:gd name="T10" fmla="*/ 0 w 33"/>
                <a:gd name="T11" fmla="*/ 19 h 38"/>
                <a:gd name="T12" fmla="*/ 33 w 33"/>
                <a:gd name="T13" fmla="*/ 38 h 38"/>
                <a:gd name="T14" fmla="*/ 29 w 33"/>
                <a:gd name="T15" fmla="*/ 0 h 38"/>
                <a:gd name="T16" fmla="*/ 10 w 33"/>
                <a:gd name="T17" fmla="*/ 3 h 38"/>
                <a:gd name="T18" fmla="*/ 10 w 33"/>
                <a:gd name="T19" fmla="*/ 3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 h="38">
                  <a:moveTo>
                    <a:pt x="10" y="3"/>
                  </a:moveTo>
                  <a:lnTo>
                    <a:pt x="12" y="22"/>
                  </a:lnTo>
                  <a:lnTo>
                    <a:pt x="22" y="19"/>
                  </a:lnTo>
                  <a:lnTo>
                    <a:pt x="26" y="12"/>
                  </a:lnTo>
                  <a:lnTo>
                    <a:pt x="10" y="3"/>
                  </a:lnTo>
                  <a:lnTo>
                    <a:pt x="0" y="19"/>
                  </a:lnTo>
                  <a:lnTo>
                    <a:pt x="33" y="38"/>
                  </a:lnTo>
                  <a:lnTo>
                    <a:pt x="29" y="0"/>
                  </a:lnTo>
                  <a:lnTo>
                    <a:pt x="10" y="3"/>
                  </a:lnTo>
                  <a:lnTo>
                    <a:pt x="1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1" name="Freeform 91"/>
            <p:cNvSpPr>
              <a:spLocks/>
            </p:cNvSpPr>
            <p:nvPr/>
          </p:nvSpPr>
          <p:spPr bwMode="auto">
            <a:xfrm>
              <a:off x="2921000" y="3743326"/>
              <a:ext cx="14288" cy="30163"/>
            </a:xfrm>
            <a:custGeom>
              <a:avLst/>
              <a:gdLst>
                <a:gd name="T0" fmla="*/ 9 w 9"/>
                <a:gd name="T1" fmla="*/ 0 h 19"/>
                <a:gd name="T2" fmla="*/ 9 w 9"/>
                <a:gd name="T3" fmla="*/ 0 h 19"/>
                <a:gd name="T4" fmla="*/ 0 w 9"/>
                <a:gd name="T5" fmla="*/ 19 h 19"/>
                <a:gd name="T6" fmla="*/ 0 w 9"/>
                <a:gd name="T7" fmla="*/ 19 h 19"/>
                <a:gd name="T8" fmla="*/ 9 w 9"/>
                <a:gd name="T9" fmla="*/ 0 h 19"/>
              </a:gdLst>
              <a:ahLst/>
              <a:cxnLst>
                <a:cxn ang="0">
                  <a:pos x="T0" y="T1"/>
                </a:cxn>
                <a:cxn ang="0">
                  <a:pos x="T2" y="T3"/>
                </a:cxn>
                <a:cxn ang="0">
                  <a:pos x="T4" y="T5"/>
                </a:cxn>
                <a:cxn ang="0">
                  <a:pos x="T6" y="T7"/>
                </a:cxn>
                <a:cxn ang="0">
                  <a:pos x="T8" y="T9"/>
                </a:cxn>
              </a:cxnLst>
              <a:rect l="0" t="0" r="r" b="b"/>
              <a:pathLst>
                <a:path w="9" h="19">
                  <a:moveTo>
                    <a:pt x="9" y="0"/>
                  </a:moveTo>
                  <a:lnTo>
                    <a:pt x="9" y="0"/>
                  </a:lnTo>
                  <a:lnTo>
                    <a:pt x="0" y="19"/>
                  </a:lnTo>
                  <a:lnTo>
                    <a:pt x="0" y="19"/>
                  </a:lnTo>
                  <a:lnTo>
                    <a:pt x="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2" name="Freeform 92"/>
            <p:cNvSpPr>
              <a:spLocks noEditPoints="1"/>
            </p:cNvSpPr>
            <p:nvPr/>
          </p:nvSpPr>
          <p:spPr bwMode="auto">
            <a:xfrm>
              <a:off x="2841625" y="3702051"/>
              <a:ext cx="93663" cy="71438"/>
            </a:xfrm>
            <a:custGeom>
              <a:avLst/>
              <a:gdLst>
                <a:gd name="T0" fmla="*/ 10 w 59"/>
                <a:gd name="T1" fmla="*/ 0 h 45"/>
                <a:gd name="T2" fmla="*/ 10 w 59"/>
                <a:gd name="T3" fmla="*/ 0 h 45"/>
                <a:gd name="T4" fmla="*/ 0 w 59"/>
                <a:gd name="T5" fmla="*/ 17 h 45"/>
                <a:gd name="T6" fmla="*/ 10 w 59"/>
                <a:gd name="T7" fmla="*/ 0 h 45"/>
                <a:gd name="T8" fmla="*/ 10 w 59"/>
                <a:gd name="T9" fmla="*/ 0 h 45"/>
                <a:gd name="T10" fmla="*/ 10 w 59"/>
                <a:gd name="T11" fmla="*/ 0 h 45"/>
                <a:gd name="T12" fmla="*/ 0 w 59"/>
                <a:gd name="T13" fmla="*/ 17 h 45"/>
                <a:gd name="T14" fmla="*/ 0 w 59"/>
                <a:gd name="T15" fmla="*/ 17 h 45"/>
                <a:gd name="T16" fmla="*/ 10 w 59"/>
                <a:gd name="T17" fmla="*/ 0 h 45"/>
                <a:gd name="T18" fmla="*/ 59 w 59"/>
                <a:gd name="T19" fmla="*/ 26 h 45"/>
                <a:gd name="T20" fmla="*/ 26 w 59"/>
                <a:gd name="T21" fmla="*/ 10 h 45"/>
                <a:gd name="T22" fmla="*/ 17 w 59"/>
                <a:gd name="T23" fmla="*/ 26 h 45"/>
                <a:gd name="T24" fmla="*/ 50 w 59"/>
                <a:gd name="T25" fmla="*/ 45 h 45"/>
                <a:gd name="T26" fmla="*/ 59 w 59"/>
                <a:gd name="T27" fmla="*/ 26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9" h="45">
                  <a:moveTo>
                    <a:pt x="10" y="0"/>
                  </a:moveTo>
                  <a:lnTo>
                    <a:pt x="10" y="0"/>
                  </a:lnTo>
                  <a:lnTo>
                    <a:pt x="0" y="17"/>
                  </a:lnTo>
                  <a:lnTo>
                    <a:pt x="10" y="0"/>
                  </a:lnTo>
                  <a:close/>
                  <a:moveTo>
                    <a:pt x="10" y="0"/>
                  </a:moveTo>
                  <a:lnTo>
                    <a:pt x="10" y="0"/>
                  </a:lnTo>
                  <a:lnTo>
                    <a:pt x="0" y="17"/>
                  </a:lnTo>
                  <a:lnTo>
                    <a:pt x="0" y="17"/>
                  </a:lnTo>
                  <a:lnTo>
                    <a:pt x="10" y="0"/>
                  </a:lnTo>
                  <a:close/>
                  <a:moveTo>
                    <a:pt x="59" y="26"/>
                  </a:moveTo>
                  <a:lnTo>
                    <a:pt x="26" y="10"/>
                  </a:lnTo>
                  <a:lnTo>
                    <a:pt x="17" y="26"/>
                  </a:lnTo>
                  <a:lnTo>
                    <a:pt x="50" y="45"/>
                  </a:lnTo>
                  <a:lnTo>
                    <a:pt x="59"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98" name="Group 97"/>
          <p:cNvGrpSpPr/>
          <p:nvPr/>
        </p:nvGrpSpPr>
        <p:grpSpPr>
          <a:xfrm>
            <a:off x="7915275" y="2379663"/>
            <a:ext cx="2178050" cy="2024063"/>
            <a:chOff x="7915275" y="2379663"/>
            <a:chExt cx="2178050" cy="2024063"/>
          </a:xfrm>
        </p:grpSpPr>
        <p:sp>
          <p:nvSpPr>
            <p:cNvPr id="12" name="Freeform 12"/>
            <p:cNvSpPr>
              <a:spLocks noEditPoints="1"/>
            </p:cNvSpPr>
            <p:nvPr/>
          </p:nvSpPr>
          <p:spPr bwMode="auto">
            <a:xfrm>
              <a:off x="8442325" y="2379663"/>
              <a:ext cx="1651000" cy="1657350"/>
            </a:xfrm>
            <a:custGeom>
              <a:avLst/>
              <a:gdLst>
                <a:gd name="T0" fmla="*/ 392 w 440"/>
                <a:gd name="T1" fmla="*/ 429 h 440"/>
                <a:gd name="T2" fmla="*/ 399 w 440"/>
                <a:gd name="T3" fmla="*/ 426 h 440"/>
                <a:gd name="T4" fmla="*/ 423 w 440"/>
                <a:gd name="T5" fmla="*/ 419 h 440"/>
                <a:gd name="T6" fmla="*/ 440 w 440"/>
                <a:gd name="T7" fmla="*/ 381 h 440"/>
                <a:gd name="T8" fmla="*/ 432 w 440"/>
                <a:gd name="T9" fmla="*/ 357 h 440"/>
                <a:gd name="T10" fmla="*/ 432 w 440"/>
                <a:gd name="T11" fmla="*/ 310 h 440"/>
                <a:gd name="T12" fmla="*/ 432 w 440"/>
                <a:gd name="T13" fmla="*/ 302 h 440"/>
                <a:gd name="T14" fmla="*/ 440 w 440"/>
                <a:gd name="T15" fmla="*/ 279 h 440"/>
                <a:gd name="T16" fmla="*/ 440 w 440"/>
                <a:gd name="T17" fmla="*/ 239 h 440"/>
                <a:gd name="T18" fmla="*/ 432 w 440"/>
                <a:gd name="T19" fmla="*/ 216 h 440"/>
                <a:gd name="T20" fmla="*/ 432 w 440"/>
                <a:gd name="T21" fmla="*/ 169 h 440"/>
                <a:gd name="T22" fmla="*/ 432 w 440"/>
                <a:gd name="T23" fmla="*/ 161 h 440"/>
                <a:gd name="T24" fmla="*/ 440 w 440"/>
                <a:gd name="T25" fmla="*/ 137 h 440"/>
                <a:gd name="T26" fmla="*/ 440 w 440"/>
                <a:gd name="T27" fmla="*/ 98 h 440"/>
                <a:gd name="T28" fmla="*/ 432 w 440"/>
                <a:gd name="T29" fmla="*/ 75 h 440"/>
                <a:gd name="T30" fmla="*/ 438 w 440"/>
                <a:gd name="T31" fmla="*/ 50 h 440"/>
                <a:gd name="T32" fmla="*/ 421 w 440"/>
                <a:gd name="T33" fmla="*/ 32 h 440"/>
                <a:gd name="T34" fmla="*/ 385 w 440"/>
                <a:gd name="T35" fmla="*/ 9 h 440"/>
                <a:gd name="T36" fmla="*/ 374 w 440"/>
                <a:gd name="T37" fmla="*/ 8 h 440"/>
                <a:gd name="T38" fmla="*/ 339 w 440"/>
                <a:gd name="T39" fmla="*/ 8 h 440"/>
                <a:gd name="T40" fmla="*/ 331 w 440"/>
                <a:gd name="T41" fmla="*/ 8 h 440"/>
                <a:gd name="T42" fmla="*/ 307 w 440"/>
                <a:gd name="T43" fmla="*/ 0 h 440"/>
                <a:gd name="T44" fmla="*/ 268 w 440"/>
                <a:gd name="T45" fmla="*/ 0 h 440"/>
                <a:gd name="T46" fmla="*/ 244 w 440"/>
                <a:gd name="T47" fmla="*/ 8 h 440"/>
                <a:gd name="T48" fmla="*/ 197 w 440"/>
                <a:gd name="T49" fmla="*/ 8 h 440"/>
                <a:gd name="T50" fmla="*/ 189 w 440"/>
                <a:gd name="T51" fmla="*/ 8 h 440"/>
                <a:gd name="T52" fmla="*/ 166 w 440"/>
                <a:gd name="T53" fmla="*/ 0 h 440"/>
                <a:gd name="T54" fmla="*/ 127 w 440"/>
                <a:gd name="T55" fmla="*/ 0 h 440"/>
                <a:gd name="T56" fmla="*/ 103 w 440"/>
                <a:gd name="T57" fmla="*/ 8 h 440"/>
                <a:gd name="T58" fmla="*/ 57 w 440"/>
                <a:gd name="T59" fmla="*/ 9 h 440"/>
                <a:gd name="T60" fmla="*/ 57 w 440"/>
                <a:gd name="T61" fmla="*/ 9 h 440"/>
                <a:gd name="T62" fmla="*/ 20 w 440"/>
                <a:gd name="T63" fmla="*/ 31 h 440"/>
                <a:gd name="T64" fmla="*/ 16 w 440"/>
                <a:gd name="T65" fmla="*/ 37 h 440"/>
                <a:gd name="T66" fmla="*/ 9 w 440"/>
                <a:gd name="T67" fmla="*/ 58 h 440"/>
                <a:gd name="T68" fmla="*/ 8 w 440"/>
                <a:gd name="T69" fmla="*/ 81 h 440"/>
                <a:gd name="T70" fmla="*/ 0 w 440"/>
                <a:gd name="T71" fmla="*/ 104 h 440"/>
                <a:gd name="T72" fmla="*/ 0 w 440"/>
                <a:gd name="T73" fmla="*/ 143 h 440"/>
                <a:gd name="T74" fmla="*/ 8 w 440"/>
                <a:gd name="T75" fmla="*/ 167 h 440"/>
                <a:gd name="T76" fmla="*/ 8 w 440"/>
                <a:gd name="T77" fmla="*/ 214 h 440"/>
                <a:gd name="T78" fmla="*/ 8 w 440"/>
                <a:gd name="T79" fmla="*/ 222 h 440"/>
                <a:gd name="T80" fmla="*/ 0 w 440"/>
                <a:gd name="T81" fmla="*/ 246 h 440"/>
                <a:gd name="T82" fmla="*/ 0 w 440"/>
                <a:gd name="T83" fmla="*/ 285 h 440"/>
                <a:gd name="T84" fmla="*/ 8 w 440"/>
                <a:gd name="T85" fmla="*/ 308 h 440"/>
                <a:gd name="T86" fmla="*/ 8 w 440"/>
                <a:gd name="T87" fmla="*/ 355 h 440"/>
                <a:gd name="T88" fmla="*/ 8 w 440"/>
                <a:gd name="T89" fmla="*/ 374 h 440"/>
                <a:gd name="T90" fmla="*/ 14 w 440"/>
                <a:gd name="T91" fmla="*/ 400 h 440"/>
                <a:gd name="T92" fmla="*/ 18 w 440"/>
                <a:gd name="T93" fmla="*/ 406 h 440"/>
                <a:gd name="T94" fmla="*/ 29 w 440"/>
                <a:gd name="T95" fmla="*/ 428 h 440"/>
                <a:gd name="T96" fmla="*/ 51 w 440"/>
                <a:gd name="T97" fmla="*/ 438 h 440"/>
                <a:gd name="T98" fmla="*/ 76 w 440"/>
                <a:gd name="T99" fmla="*/ 440 h 440"/>
                <a:gd name="T100" fmla="*/ 115 w 440"/>
                <a:gd name="T101" fmla="*/ 440 h 440"/>
                <a:gd name="T102" fmla="*/ 138 w 440"/>
                <a:gd name="T103" fmla="*/ 432 h 440"/>
                <a:gd name="T104" fmla="*/ 186 w 440"/>
                <a:gd name="T105" fmla="*/ 432 h 440"/>
                <a:gd name="T106" fmla="*/ 193 w 440"/>
                <a:gd name="T107" fmla="*/ 432 h 440"/>
                <a:gd name="T108" fmla="*/ 217 w 440"/>
                <a:gd name="T109" fmla="*/ 440 h 440"/>
                <a:gd name="T110" fmla="*/ 256 w 440"/>
                <a:gd name="T111" fmla="*/ 440 h 440"/>
                <a:gd name="T112" fmla="*/ 280 w 440"/>
                <a:gd name="T113" fmla="*/ 432 h 440"/>
                <a:gd name="T114" fmla="*/ 327 w 440"/>
                <a:gd name="T115" fmla="*/ 432 h 440"/>
                <a:gd name="T116" fmla="*/ 335 w 440"/>
                <a:gd name="T117" fmla="*/ 432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40" h="440">
                  <a:moveTo>
                    <a:pt x="374" y="432"/>
                  </a:moveTo>
                  <a:cubicBezTo>
                    <a:pt x="358" y="432"/>
                    <a:pt x="358" y="432"/>
                    <a:pt x="358" y="432"/>
                  </a:cubicBezTo>
                  <a:cubicBezTo>
                    <a:pt x="358" y="440"/>
                    <a:pt x="358" y="440"/>
                    <a:pt x="358" y="440"/>
                  </a:cubicBezTo>
                  <a:cubicBezTo>
                    <a:pt x="374" y="440"/>
                    <a:pt x="374" y="440"/>
                    <a:pt x="374" y="440"/>
                  </a:cubicBezTo>
                  <a:lnTo>
                    <a:pt x="374" y="432"/>
                  </a:lnTo>
                  <a:close/>
                  <a:moveTo>
                    <a:pt x="392" y="429"/>
                  </a:moveTo>
                  <a:cubicBezTo>
                    <a:pt x="388" y="431"/>
                    <a:pt x="383" y="432"/>
                    <a:pt x="378" y="432"/>
                  </a:cubicBezTo>
                  <a:cubicBezTo>
                    <a:pt x="379" y="440"/>
                    <a:pt x="379" y="440"/>
                    <a:pt x="379" y="440"/>
                  </a:cubicBezTo>
                  <a:cubicBezTo>
                    <a:pt x="384" y="439"/>
                    <a:pt x="390" y="438"/>
                    <a:pt x="395" y="437"/>
                  </a:cubicBezTo>
                  <a:cubicBezTo>
                    <a:pt x="392" y="429"/>
                    <a:pt x="392" y="429"/>
                    <a:pt x="392" y="429"/>
                  </a:cubicBezTo>
                  <a:close/>
                  <a:moveTo>
                    <a:pt x="411" y="418"/>
                  </a:moveTo>
                  <a:cubicBezTo>
                    <a:pt x="408" y="421"/>
                    <a:pt x="404" y="424"/>
                    <a:pt x="399" y="426"/>
                  </a:cubicBezTo>
                  <a:cubicBezTo>
                    <a:pt x="403" y="433"/>
                    <a:pt x="403" y="433"/>
                    <a:pt x="403" y="433"/>
                  </a:cubicBezTo>
                  <a:cubicBezTo>
                    <a:pt x="408" y="431"/>
                    <a:pt x="412" y="428"/>
                    <a:pt x="417" y="424"/>
                  </a:cubicBezTo>
                  <a:cubicBezTo>
                    <a:pt x="411" y="418"/>
                    <a:pt x="411" y="418"/>
                    <a:pt x="411" y="418"/>
                  </a:cubicBezTo>
                  <a:close/>
                  <a:moveTo>
                    <a:pt x="425" y="401"/>
                  </a:moveTo>
                  <a:cubicBezTo>
                    <a:pt x="423" y="406"/>
                    <a:pt x="420" y="410"/>
                    <a:pt x="417" y="413"/>
                  </a:cubicBezTo>
                  <a:cubicBezTo>
                    <a:pt x="423" y="419"/>
                    <a:pt x="423" y="419"/>
                    <a:pt x="423" y="419"/>
                  </a:cubicBezTo>
                  <a:cubicBezTo>
                    <a:pt x="426" y="414"/>
                    <a:pt x="430" y="410"/>
                    <a:pt x="432" y="405"/>
                  </a:cubicBezTo>
                  <a:lnTo>
                    <a:pt x="425" y="401"/>
                  </a:lnTo>
                  <a:close/>
                  <a:moveTo>
                    <a:pt x="432" y="380"/>
                  </a:moveTo>
                  <a:cubicBezTo>
                    <a:pt x="431" y="385"/>
                    <a:pt x="430" y="390"/>
                    <a:pt x="428" y="394"/>
                  </a:cubicBezTo>
                  <a:cubicBezTo>
                    <a:pt x="436" y="397"/>
                    <a:pt x="436" y="397"/>
                    <a:pt x="436" y="397"/>
                  </a:cubicBezTo>
                  <a:cubicBezTo>
                    <a:pt x="438" y="392"/>
                    <a:pt x="439" y="387"/>
                    <a:pt x="440" y="381"/>
                  </a:cubicBezTo>
                  <a:cubicBezTo>
                    <a:pt x="432" y="380"/>
                    <a:pt x="432" y="380"/>
                    <a:pt x="432" y="380"/>
                  </a:cubicBezTo>
                  <a:close/>
                  <a:moveTo>
                    <a:pt x="432" y="357"/>
                  </a:moveTo>
                  <a:cubicBezTo>
                    <a:pt x="432" y="373"/>
                    <a:pt x="432" y="373"/>
                    <a:pt x="432" y="373"/>
                  </a:cubicBezTo>
                  <a:cubicBezTo>
                    <a:pt x="440" y="373"/>
                    <a:pt x="440" y="373"/>
                    <a:pt x="440" y="373"/>
                  </a:cubicBezTo>
                  <a:cubicBezTo>
                    <a:pt x="440" y="357"/>
                    <a:pt x="440" y="357"/>
                    <a:pt x="440" y="357"/>
                  </a:cubicBezTo>
                  <a:lnTo>
                    <a:pt x="432" y="357"/>
                  </a:lnTo>
                  <a:close/>
                  <a:moveTo>
                    <a:pt x="432" y="334"/>
                  </a:moveTo>
                  <a:cubicBezTo>
                    <a:pt x="432" y="349"/>
                    <a:pt x="432" y="349"/>
                    <a:pt x="432" y="349"/>
                  </a:cubicBezTo>
                  <a:cubicBezTo>
                    <a:pt x="440" y="349"/>
                    <a:pt x="440" y="349"/>
                    <a:pt x="440" y="349"/>
                  </a:cubicBezTo>
                  <a:cubicBezTo>
                    <a:pt x="440" y="334"/>
                    <a:pt x="440" y="334"/>
                    <a:pt x="440" y="334"/>
                  </a:cubicBezTo>
                  <a:lnTo>
                    <a:pt x="432" y="334"/>
                  </a:lnTo>
                  <a:close/>
                  <a:moveTo>
                    <a:pt x="432" y="310"/>
                  </a:moveTo>
                  <a:cubicBezTo>
                    <a:pt x="432" y="326"/>
                    <a:pt x="432" y="326"/>
                    <a:pt x="432" y="326"/>
                  </a:cubicBezTo>
                  <a:cubicBezTo>
                    <a:pt x="440" y="326"/>
                    <a:pt x="440" y="326"/>
                    <a:pt x="440" y="326"/>
                  </a:cubicBezTo>
                  <a:cubicBezTo>
                    <a:pt x="440" y="310"/>
                    <a:pt x="440" y="310"/>
                    <a:pt x="440" y="310"/>
                  </a:cubicBezTo>
                  <a:lnTo>
                    <a:pt x="432" y="310"/>
                  </a:lnTo>
                  <a:close/>
                  <a:moveTo>
                    <a:pt x="432" y="287"/>
                  </a:moveTo>
                  <a:cubicBezTo>
                    <a:pt x="432" y="302"/>
                    <a:pt x="432" y="302"/>
                    <a:pt x="432" y="302"/>
                  </a:cubicBezTo>
                  <a:cubicBezTo>
                    <a:pt x="440" y="302"/>
                    <a:pt x="440" y="302"/>
                    <a:pt x="440" y="302"/>
                  </a:cubicBezTo>
                  <a:cubicBezTo>
                    <a:pt x="440" y="287"/>
                    <a:pt x="440" y="287"/>
                    <a:pt x="440" y="287"/>
                  </a:cubicBezTo>
                  <a:lnTo>
                    <a:pt x="432" y="287"/>
                  </a:lnTo>
                  <a:close/>
                  <a:moveTo>
                    <a:pt x="432" y="263"/>
                  </a:moveTo>
                  <a:cubicBezTo>
                    <a:pt x="432" y="279"/>
                    <a:pt x="432" y="279"/>
                    <a:pt x="432" y="279"/>
                  </a:cubicBezTo>
                  <a:cubicBezTo>
                    <a:pt x="440" y="279"/>
                    <a:pt x="440" y="279"/>
                    <a:pt x="440" y="279"/>
                  </a:cubicBezTo>
                  <a:cubicBezTo>
                    <a:pt x="440" y="263"/>
                    <a:pt x="440" y="263"/>
                    <a:pt x="440" y="263"/>
                  </a:cubicBezTo>
                  <a:lnTo>
                    <a:pt x="432" y="263"/>
                  </a:lnTo>
                  <a:close/>
                  <a:moveTo>
                    <a:pt x="432" y="239"/>
                  </a:moveTo>
                  <a:cubicBezTo>
                    <a:pt x="432" y="255"/>
                    <a:pt x="432" y="255"/>
                    <a:pt x="432" y="255"/>
                  </a:cubicBezTo>
                  <a:cubicBezTo>
                    <a:pt x="440" y="255"/>
                    <a:pt x="440" y="255"/>
                    <a:pt x="440" y="255"/>
                  </a:cubicBezTo>
                  <a:cubicBezTo>
                    <a:pt x="440" y="239"/>
                    <a:pt x="440" y="239"/>
                    <a:pt x="440" y="239"/>
                  </a:cubicBezTo>
                  <a:lnTo>
                    <a:pt x="432" y="239"/>
                  </a:lnTo>
                  <a:close/>
                  <a:moveTo>
                    <a:pt x="432" y="216"/>
                  </a:moveTo>
                  <a:cubicBezTo>
                    <a:pt x="432" y="232"/>
                    <a:pt x="432" y="232"/>
                    <a:pt x="432" y="232"/>
                  </a:cubicBezTo>
                  <a:cubicBezTo>
                    <a:pt x="440" y="232"/>
                    <a:pt x="440" y="232"/>
                    <a:pt x="440" y="232"/>
                  </a:cubicBezTo>
                  <a:cubicBezTo>
                    <a:pt x="440" y="216"/>
                    <a:pt x="440" y="216"/>
                    <a:pt x="440" y="216"/>
                  </a:cubicBezTo>
                  <a:lnTo>
                    <a:pt x="432" y="216"/>
                  </a:lnTo>
                  <a:close/>
                  <a:moveTo>
                    <a:pt x="432" y="192"/>
                  </a:moveTo>
                  <a:cubicBezTo>
                    <a:pt x="432" y="208"/>
                    <a:pt x="432" y="208"/>
                    <a:pt x="432" y="208"/>
                  </a:cubicBezTo>
                  <a:cubicBezTo>
                    <a:pt x="440" y="208"/>
                    <a:pt x="440" y="208"/>
                    <a:pt x="440" y="208"/>
                  </a:cubicBezTo>
                  <a:cubicBezTo>
                    <a:pt x="440" y="192"/>
                    <a:pt x="440" y="192"/>
                    <a:pt x="440" y="192"/>
                  </a:cubicBezTo>
                  <a:lnTo>
                    <a:pt x="432" y="192"/>
                  </a:lnTo>
                  <a:close/>
                  <a:moveTo>
                    <a:pt x="432" y="169"/>
                  </a:moveTo>
                  <a:cubicBezTo>
                    <a:pt x="432" y="184"/>
                    <a:pt x="432" y="184"/>
                    <a:pt x="432" y="184"/>
                  </a:cubicBezTo>
                  <a:cubicBezTo>
                    <a:pt x="440" y="184"/>
                    <a:pt x="440" y="184"/>
                    <a:pt x="440" y="184"/>
                  </a:cubicBezTo>
                  <a:cubicBezTo>
                    <a:pt x="440" y="169"/>
                    <a:pt x="440" y="169"/>
                    <a:pt x="440" y="169"/>
                  </a:cubicBezTo>
                  <a:lnTo>
                    <a:pt x="432" y="169"/>
                  </a:lnTo>
                  <a:close/>
                  <a:moveTo>
                    <a:pt x="432" y="145"/>
                  </a:moveTo>
                  <a:cubicBezTo>
                    <a:pt x="432" y="161"/>
                    <a:pt x="432" y="161"/>
                    <a:pt x="432" y="161"/>
                  </a:cubicBezTo>
                  <a:cubicBezTo>
                    <a:pt x="440" y="161"/>
                    <a:pt x="440" y="161"/>
                    <a:pt x="440" y="161"/>
                  </a:cubicBezTo>
                  <a:cubicBezTo>
                    <a:pt x="440" y="145"/>
                    <a:pt x="440" y="145"/>
                    <a:pt x="440" y="145"/>
                  </a:cubicBezTo>
                  <a:lnTo>
                    <a:pt x="432" y="145"/>
                  </a:lnTo>
                  <a:close/>
                  <a:moveTo>
                    <a:pt x="432" y="122"/>
                  </a:moveTo>
                  <a:cubicBezTo>
                    <a:pt x="432" y="137"/>
                    <a:pt x="432" y="137"/>
                    <a:pt x="432" y="137"/>
                  </a:cubicBezTo>
                  <a:cubicBezTo>
                    <a:pt x="440" y="137"/>
                    <a:pt x="440" y="137"/>
                    <a:pt x="440" y="137"/>
                  </a:cubicBezTo>
                  <a:cubicBezTo>
                    <a:pt x="440" y="122"/>
                    <a:pt x="440" y="122"/>
                    <a:pt x="440" y="122"/>
                  </a:cubicBezTo>
                  <a:lnTo>
                    <a:pt x="432" y="122"/>
                  </a:lnTo>
                  <a:close/>
                  <a:moveTo>
                    <a:pt x="432" y="98"/>
                  </a:moveTo>
                  <a:cubicBezTo>
                    <a:pt x="432" y="114"/>
                    <a:pt x="432" y="114"/>
                    <a:pt x="432" y="114"/>
                  </a:cubicBezTo>
                  <a:cubicBezTo>
                    <a:pt x="440" y="114"/>
                    <a:pt x="440" y="114"/>
                    <a:pt x="440" y="114"/>
                  </a:cubicBezTo>
                  <a:cubicBezTo>
                    <a:pt x="440" y="98"/>
                    <a:pt x="440" y="98"/>
                    <a:pt x="440" y="98"/>
                  </a:cubicBezTo>
                  <a:lnTo>
                    <a:pt x="432" y="98"/>
                  </a:lnTo>
                  <a:close/>
                  <a:moveTo>
                    <a:pt x="432" y="75"/>
                  </a:moveTo>
                  <a:cubicBezTo>
                    <a:pt x="432" y="90"/>
                    <a:pt x="432" y="90"/>
                    <a:pt x="432" y="90"/>
                  </a:cubicBezTo>
                  <a:cubicBezTo>
                    <a:pt x="440" y="90"/>
                    <a:pt x="440" y="90"/>
                    <a:pt x="440" y="90"/>
                  </a:cubicBezTo>
                  <a:cubicBezTo>
                    <a:pt x="440" y="75"/>
                    <a:pt x="440" y="75"/>
                    <a:pt x="440" y="75"/>
                  </a:cubicBezTo>
                  <a:lnTo>
                    <a:pt x="432" y="75"/>
                  </a:lnTo>
                  <a:close/>
                  <a:moveTo>
                    <a:pt x="430" y="52"/>
                  </a:moveTo>
                  <a:cubicBezTo>
                    <a:pt x="431" y="57"/>
                    <a:pt x="432" y="61"/>
                    <a:pt x="432" y="66"/>
                  </a:cubicBezTo>
                  <a:cubicBezTo>
                    <a:pt x="432" y="67"/>
                    <a:pt x="432" y="67"/>
                    <a:pt x="432" y="67"/>
                  </a:cubicBezTo>
                  <a:cubicBezTo>
                    <a:pt x="440" y="67"/>
                    <a:pt x="440" y="67"/>
                    <a:pt x="440" y="67"/>
                  </a:cubicBezTo>
                  <a:cubicBezTo>
                    <a:pt x="440" y="66"/>
                    <a:pt x="440" y="66"/>
                    <a:pt x="440" y="66"/>
                  </a:cubicBezTo>
                  <a:cubicBezTo>
                    <a:pt x="440" y="61"/>
                    <a:pt x="439" y="55"/>
                    <a:pt x="438" y="50"/>
                  </a:cubicBezTo>
                  <a:lnTo>
                    <a:pt x="430" y="52"/>
                  </a:lnTo>
                  <a:close/>
                  <a:moveTo>
                    <a:pt x="421" y="32"/>
                  </a:moveTo>
                  <a:cubicBezTo>
                    <a:pt x="424" y="36"/>
                    <a:pt x="426" y="41"/>
                    <a:pt x="428" y="45"/>
                  </a:cubicBezTo>
                  <a:cubicBezTo>
                    <a:pt x="436" y="42"/>
                    <a:pt x="436" y="42"/>
                    <a:pt x="436" y="42"/>
                  </a:cubicBezTo>
                  <a:cubicBezTo>
                    <a:pt x="434" y="37"/>
                    <a:pt x="431" y="32"/>
                    <a:pt x="428" y="28"/>
                  </a:cubicBezTo>
                  <a:lnTo>
                    <a:pt x="421" y="32"/>
                  </a:lnTo>
                  <a:close/>
                  <a:moveTo>
                    <a:pt x="405" y="17"/>
                  </a:moveTo>
                  <a:cubicBezTo>
                    <a:pt x="409" y="20"/>
                    <a:pt x="413" y="23"/>
                    <a:pt x="416" y="27"/>
                  </a:cubicBezTo>
                  <a:cubicBezTo>
                    <a:pt x="422" y="21"/>
                    <a:pt x="422" y="21"/>
                    <a:pt x="422" y="21"/>
                  </a:cubicBezTo>
                  <a:cubicBezTo>
                    <a:pt x="419" y="17"/>
                    <a:pt x="414" y="13"/>
                    <a:pt x="410" y="10"/>
                  </a:cubicBezTo>
                  <a:lnTo>
                    <a:pt x="405" y="17"/>
                  </a:lnTo>
                  <a:close/>
                  <a:moveTo>
                    <a:pt x="385" y="9"/>
                  </a:moveTo>
                  <a:cubicBezTo>
                    <a:pt x="390" y="10"/>
                    <a:pt x="394" y="12"/>
                    <a:pt x="399" y="14"/>
                  </a:cubicBezTo>
                  <a:cubicBezTo>
                    <a:pt x="402" y="6"/>
                    <a:pt x="402" y="6"/>
                    <a:pt x="402" y="6"/>
                  </a:cubicBezTo>
                  <a:cubicBezTo>
                    <a:pt x="397" y="4"/>
                    <a:pt x="392" y="2"/>
                    <a:pt x="386" y="1"/>
                  </a:cubicBezTo>
                  <a:cubicBezTo>
                    <a:pt x="385" y="9"/>
                    <a:pt x="385" y="9"/>
                    <a:pt x="385" y="9"/>
                  </a:cubicBezTo>
                  <a:close/>
                  <a:moveTo>
                    <a:pt x="362" y="8"/>
                  </a:moveTo>
                  <a:cubicBezTo>
                    <a:pt x="374" y="8"/>
                    <a:pt x="374" y="8"/>
                    <a:pt x="374" y="8"/>
                  </a:cubicBezTo>
                  <a:cubicBezTo>
                    <a:pt x="375" y="8"/>
                    <a:pt x="376" y="8"/>
                    <a:pt x="378" y="8"/>
                  </a:cubicBezTo>
                  <a:cubicBezTo>
                    <a:pt x="378" y="0"/>
                    <a:pt x="378" y="0"/>
                    <a:pt x="378" y="0"/>
                  </a:cubicBezTo>
                  <a:cubicBezTo>
                    <a:pt x="377" y="0"/>
                    <a:pt x="375" y="0"/>
                    <a:pt x="374" y="0"/>
                  </a:cubicBezTo>
                  <a:cubicBezTo>
                    <a:pt x="362" y="0"/>
                    <a:pt x="362" y="0"/>
                    <a:pt x="362" y="0"/>
                  </a:cubicBezTo>
                  <a:cubicBezTo>
                    <a:pt x="362" y="8"/>
                    <a:pt x="362" y="8"/>
                    <a:pt x="362" y="8"/>
                  </a:cubicBezTo>
                  <a:close/>
                  <a:moveTo>
                    <a:pt x="339" y="8"/>
                  </a:moveTo>
                  <a:cubicBezTo>
                    <a:pt x="354" y="8"/>
                    <a:pt x="354" y="8"/>
                    <a:pt x="354" y="8"/>
                  </a:cubicBezTo>
                  <a:cubicBezTo>
                    <a:pt x="354" y="0"/>
                    <a:pt x="354" y="0"/>
                    <a:pt x="354" y="0"/>
                  </a:cubicBezTo>
                  <a:cubicBezTo>
                    <a:pt x="339" y="0"/>
                    <a:pt x="339" y="0"/>
                    <a:pt x="339" y="0"/>
                  </a:cubicBezTo>
                  <a:lnTo>
                    <a:pt x="339" y="8"/>
                  </a:lnTo>
                  <a:close/>
                  <a:moveTo>
                    <a:pt x="315" y="8"/>
                  </a:moveTo>
                  <a:cubicBezTo>
                    <a:pt x="331" y="8"/>
                    <a:pt x="331" y="8"/>
                    <a:pt x="331" y="8"/>
                  </a:cubicBezTo>
                  <a:cubicBezTo>
                    <a:pt x="331" y="0"/>
                    <a:pt x="331" y="0"/>
                    <a:pt x="331" y="0"/>
                  </a:cubicBezTo>
                  <a:cubicBezTo>
                    <a:pt x="315" y="0"/>
                    <a:pt x="315" y="0"/>
                    <a:pt x="315" y="0"/>
                  </a:cubicBezTo>
                  <a:lnTo>
                    <a:pt x="315" y="8"/>
                  </a:lnTo>
                  <a:close/>
                  <a:moveTo>
                    <a:pt x="292" y="8"/>
                  </a:moveTo>
                  <a:cubicBezTo>
                    <a:pt x="307" y="8"/>
                    <a:pt x="307" y="8"/>
                    <a:pt x="307" y="8"/>
                  </a:cubicBezTo>
                  <a:cubicBezTo>
                    <a:pt x="307" y="0"/>
                    <a:pt x="307" y="0"/>
                    <a:pt x="307" y="0"/>
                  </a:cubicBezTo>
                  <a:cubicBezTo>
                    <a:pt x="292" y="0"/>
                    <a:pt x="292" y="0"/>
                    <a:pt x="292" y="0"/>
                  </a:cubicBezTo>
                  <a:lnTo>
                    <a:pt x="292" y="8"/>
                  </a:lnTo>
                  <a:close/>
                  <a:moveTo>
                    <a:pt x="268" y="8"/>
                  </a:moveTo>
                  <a:cubicBezTo>
                    <a:pt x="284" y="8"/>
                    <a:pt x="284" y="8"/>
                    <a:pt x="284" y="8"/>
                  </a:cubicBezTo>
                  <a:cubicBezTo>
                    <a:pt x="284" y="0"/>
                    <a:pt x="284" y="0"/>
                    <a:pt x="284" y="0"/>
                  </a:cubicBezTo>
                  <a:cubicBezTo>
                    <a:pt x="268" y="0"/>
                    <a:pt x="268" y="0"/>
                    <a:pt x="268" y="0"/>
                  </a:cubicBezTo>
                  <a:lnTo>
                    <a:pt x="268" y="8"/>
                  </a:lnTo>
                  <a:close/>
                  <a:moveTo>
                    <a:pt x="244" y="8"/>
                  </a:moveTo>
                  <a:cubicBezTo>
                    <a:pt x="260" y="8"/>
                    <a:pt x="260" y="8"/>
                    <a:pt x="260" y="8"/>
                  </a:cubicBezTo>
                  <a:cubicBezTo>
                    <a:pt x="260" y="0"/>
                    <a:pt x="260" y="0"/>
                    <a:pt x="260" y="0"/>
                  </a:cubicBezTo>
                  <a:cubicBezTo>
                    <a:pt x="244" y="0"/>
                    <a:pt x="244" y="0"/>
                    <a:pt x="244" y="0"/>
                  </a:cubicBezTo>
                  <a:lnTo>
                    <a:pt x="244" y="8"/>
                  </a:lnTo>
                  <a:close/>
                  <a:moveTo>
                    <a:pt x="221" y="8"/>
                  </a:moveTo>
                  <a:cubicBezTo>
                    <a:pt x="237" y="8"/>
                    <a:pt x="237" y="8"/>
                    <a:pt x="237" y="8"/>
                  </a:cubicBezTo>
                  <a:cubicBezTo>
                    <a:pt x="237" y="0"/>
                    <a:pt x="237" y="0"/>
                    <a:pt x="237" y="0"/>
                  </a:cubicBezTo>
                  <a:cubicBezTo>
                    <a:pt x="221" y="0"/>
                    <a:pt x="221" y="0"/>
                    <a:pt x="221" y="0"/>
                  </a:cubicBezTo>
                  <a:lnTo>
                    <a:pt x="221" y="8"/>
                  </a:lnTo>
                  <a:close/>
                  <a:moveTo>
                    <a:pt x="197" y="8"/>
                  </a:moveTo>
                  <a:cubicBezTo>
                    <a:pt x="213" y="8"/>
                    <a:pt x="213" y="8"/>
                    <a:pt x="213" y="8"/>
                  </a:cubicBezTo>
                  <a:cubicBezTo>
                    <a:pt x="213" y="0"/>
                    <a:pt x="213" y="0"/>
                    <a:pt x="213" y="0"/>
                  </a:cubicBezTo>
                  <a:cubicBezTo>
                    <a:pt x="197" y="0"/>
                    <a:pt x="197" y="0"/>
                    <a:pt x="197" y="0"/>
                  </a:cubicBezTo>
                  <a:lnTo>
                    <a:pt x="197" y="8"/>
                  </a:lnTo>
                  <a:close/>
                  <a:moveTo>
                    <a:pt x="174" y="8"/>
                  </a:moveTo>
                  <a:cubicBezTo>
                    <a:pt x="189" y="8"/>
                    <a:pt x="189" y="8"/>
                    <a:pt x="189" y="8"/>
                  </a:cubicBezTo>
                  <a:cubicBezTo>
                    <a:pt x="189" y="0"/>
                    <a:pt x="189" y="0"/>
                    <a:pt x="189" y="0"/>
                  </a:cubicBezTo>
                  <a:cubicBezTo>
                    <a:pt x="174" y="0"/>
                    <a:pt x="174" y="0"/>
                    <a:pt x="174" y="0"/>
                  </a:cubicBezTo>
                  <a:lnTo>
                    <a:pt x="174" y="8"/>
                  </a:lnTo>
                  <a:close/>
                  <a:moveTo>
                    <a:pt x="150" y="8"/>
                  </a:moveTo>
                  <a:cubicBezTo>
                    <a:pt x="166" y="8"/>
                    <a:pt x="166" y="8"/>
                    <a:pt x="166" y="8"/>
                  </a:cubicBezTo>
                  <a:cubicBezTo>
                    <a:pt x="166" y="0"/>
                    <a:pt x="166" y="0"/>
                    <a:pt x="166" y="0"/>
                  </a:cubicBezTo>
                  <a:cubicBezTo>
                    <a:pt x="150" y="0"/>
                    <a:pt x="150" y="0"/>
                    <a:pt x="150" y="0"/>
                  </a:cubicBezTo>
                  <a:lnTo>
                    <a:pt x="150" y="8"/>
                  </a:lnTo>
                  <a:close/>
                  <a:moveTo>
                    <a:pt x="127" y="8"/>
                  </a:moveTo>
                  <a:cubicBezTo>
                    <a:pt x="142" y="8"/>
                    <a:pt x="142" y="8"/>
                    <a:pt x="142" y="8"/>
                  </a:cubicBezTo>
                  <a:cubicBezTo>
                    <a:pt x="142" y="0"/>
                    <a:pt x="142" y="0"/>
                    <a:pt x="142" y="0"/>
                  </a:cubicBezTo>
                  <a:cubicBezTo>
                    <a:pt x="127" y="0"/>
                    <a:pt x="127" y="0"/>
                    <a:pt x="127" y="0"/>
                  </a:cubicBezTo>
                  <a:lnTo>
                    <a:pt x="127" y="8"/>
                  </a:lnTo>
                  <a:close/>
                  <a:moveTo>
                    <a:pt x="103" y="8"/>
                  </a:moveTo>
                  <a:cubicBezTo>
                    <a:pt x="119" y="8"/>
                    <a:pt x="119" y="8"/>
                    <a:pt x="119" y="8"/>
                  </a:cubicBezTo>
                  <a:cubicBezTo>
                    <a:pt x="119" y="0"/>
                    <a:pt x="119" y="0"/>
                    <a:pt x="119" y="0"/>
                  </a:cubicBezTo>
                  <a:cubicBezTo>
                    <a:pt x="103" y="0"/>
                    <a:pt x="103" y="0"/>
                    <a:pt x="103" y="0"/>
                  </a:cubicBezTo>
                  <a:lnTo>
                    <a:pt x="103" y="8"/>
                  </a:lnTo>
                  <a:close/>
                  <a:moveTo>
                    <a:pt x="80" y="8"/>
                  </a:moveTo>
                  <a:cubicBezTo>
                    <a:pt x="95" y="8"/>
                    <a:pt x="95" y="8"/>
                    <a:pt x="95" y="8"/>
                  </a:cubicBezTo>
                  <a:cubicBezTo>
                    <a:pt x="95" y="0"/>
                    <a:pt x="95" y="0"/>
                    <a:pt x="95" y="0"/>
                  </a:cubicBezTo>
                  <a:cubicBezTo>
                    <a:pt x="80" y="0"/>
                    <a:pt x="80" y="0"/>
                    <a:pt x="80" y="0"/>
                  </a:cubicBezTo>
                  <a:lnTo>
                    <a:pt x="80" y="8"/>
                  </a:lnTo>
                  <a:close/>
                  <a:moveTo>
                    <a:pt x="57" y="9"/>
                  </a:moveTo>
                  <a:cubicBezTo>
                    <a:pt x="60" y="8"/>
                    <a:pt x="63" y="8"/>
                    <a:pt x="66" y="8"/>
                  </a:cubicBezTo>
                  <a:cubicBezTo>
                    <a:pt x="72" y="8"/>
                    <a:pt x="72" y="8"/>
                    <a:pt x="72" y="8"/>
                  </a:cubicBezTo>
                  <a:cubicBezTo>
                    <a:pt x="72" y="0"/>
                    <a:pt x="72" y="0"/>
                    <a:pt x="72" y="0"/>
                  </a:cubicBezTo>
                  <a:cubicBezTo>
                    <a:pt x="66" y="0"/>
                    <a:pt x="66" y="0"/>
                    <a:pt x="66" y="0"/>
                  </a:cubicBezTo>
                  <a:cubicBezTo>
                    <a:pt x="62" y="0"/>
                    <a:pt x="59" y="0"/>
                    <a:pt x="55" y="1"/>
                  </a:cubicBezTo>
                  <a:cubicBezTo>
                    <a:pt x="57" y="9"/>
                    <a:pt x="57" y="9"/>
                    <a:pt x="57" y="9"/>
                  </a:cubicBezTo>
                  <a:close/>
                  <a:moveTo>
                    <a:pt x="36" y="16"/>
                  </a:moveTo>
                  <a:cubicBezTo>
                    <a:pt x="40" y="14"/>
                    <a:pt x="45" y="12"/>
                    <a:pt x="50" y="10"/>
                  </a:cubicBezTo>
                  <a:cubicBezTo>
                    <a:pt x="47" y="3"/>
                    <a:pt x="47" y="3"/>
                    <a:pt x="47" y="3"/>
                  </a:cubicBezTo>
                  <a:cubicBezTo>
                    <a:pt x="42" y="4"/>
                    <a:pt x="37" y="7"/>
                    <a:pt x="32" y="9"/>
                  </a:cubicBezTo>
                  <a:cubicBezTo>
                    <a:pt x="36" y="16"/>
                    <a:pt x="36" y="16"/>
                    <a:pt x="36" y="16"/>
                  </a:cubicBezTo>
                  <a:close/>
                  <a:moveTo>
                    <a:pt x="20" y="31"/>
                  </a:moveTo>
                  <a:cubicBezTo>
                    <a:pt x="23" y="27"/>
                    <a:pt x="26" y="24"/>
                    <a:pt x="30" y="21"/>
                  </a:cubicBezTo>
                  <a:cubicBezTo>
                    <a:pt x="25" y="14"/>
                    <a:pt x="25" y="14"/>
                    <a:pt x="25" y="14"/>
                  </a:cubicBezTo>
                  <a:cubicBezTo>
                    <a:pt x="21" y="18"/>
                    <a:pt x="17" y="22"/>
                    <a:pt x="13" y="26"/>
                  </a:cubicBezTo>
                  <a:cubicBezTo>
                    <a:pt x="20" y="31"/>
                    <a:pt x="20" y="31"/>
                    <a:pt x="20" y="31"/>
                  </a:cubicBezTo>
                  <a:close/>
                  <a:moveTo>
                    <a:pt x="10" y="51"/>
                  </a:moveTo>
                  <a:cubicBezTo>
                    <a:pt x="11" y="46"/>
                    <a:pt x="13" y="41"/>
                    <a:pt x="16" y="37"/>
                  </a:cubicBezTo>
                  <a:cubicBezTo>
                    <a:pt x="9" y="33"/>
                    <a:pt x="9" y="33"/>
                    <a:pt x="9" y="33"/>
                  </a:cubicBezTo>
                  <a:cubicBezTo>
                    <a:pt x="6" y="38"/>
                    <a:pt x="4" y="43"/>
                    <a:pt x="2" y="48"/>
                  </a:cubicBezTo>
                  <a:cubicBezTo>
                    <a:pt x="10" y="51"/>
                    <a:pt x="10" y="51"/>
                    <a:pt x="10" y="51"/>
                  </a:cubicBezTo>
                  <a:close/>
                  <a:moveTo>
                    <a:pt x="8" y="73"/>
                  </a:moveTo>
                  <a:cubicBezTo>
                    <a:pt x="8" y="66"/>
                    <a:pt x="8" y="66"/>
                    <a:pt x="8" y="66"/>
                  </a:cubicBezTo>
                  <a:cubicBezTo>
                    <a:pt x="8" y="63"/>
                    <a:pt x="8" y="60"/>
                    <a:pt x="9" y="58"/>
                  </a:cubicBezTo>
                  <a:cubicBezTo>
                    <a:pt x="1" y="57"/>
                    <a:pt x="1" y="57"/>
                    <a:pt x="1" y="57"/>
                  </a:cubicBezTo>
                  <a:cubicBezTo>
                    <a:pt x="0" y="60"/>
                    <a:pt x="0" y="63"/>
                    <a:pt x="0" y="66"/>
                  </a:cubicBezTo>
                  <a:cubicBezTo>
                    <a:pt x="0" y="73"/>
                    <a:pt x="0" y="73"/>
                    <a:pt x="0" y="73"/>
                  </a:cubicBezTo>
                  <a:cubicBezTo>
                    <a:pt x="8" y="73"/>
                    <a:pt x="8" y="73"/>
                    <a:pt x="8" y="73"/>
                  </a:cubicBezTo>
                  <a:close/>
                  <a:moveTo>
                    <a:pt x="8" y="96"/>
                  </a:moveTo>
                  <a:cubicBezTo>
                    <a:pt x="8" y="81"/>
                    <a:pt x="8" y="81"/>
                    <a:pt x="8" y="81"/>
                  </a:cubicBezTo>
                  <a:cubicBezTo>
                    <a:pt x="0" y="81"/>
                    <a:pt x="0" y="81"/>
                    <a:pt x="0" y="81"/>
                  </a:cubicBezTo>
                  <a:cubicBezTo>
                    <a:pt x="0" y="96"/>
                    <a:pt x="0" y="96"/>
                    <a:pt x="0" y="96"/>
                  </a:cubicBezTo>
                  <a:lnTo>
                    <a:pt x="8" y="96"/>
                  </a:lnTo>
                  <a:close/>
                  <a:moveTo>
                    <a:pt x="8" y="120"/>
                  </a:moveTo>
                  <a:cubicBezTo>
                    <a:pt x="8" y="104"/>
                    <a:pt x="8" y="104"/>
                    <a:pt x="8" y="104"/>
                  </a:cubicBezTo>
                  <a:cubicBezTo>
                    <a:pt x="0" y="104"/>
                    <a:pt x="0" y="104"/>
                    <a:pt x="0" y="104"/>
                  </a:cubicBezTo>
                  <a:cubicBezTo>
                    <a:pt x="0" y="120"/>
                    <a:pt x="0" y="120"/>
                    <a:pt x="0" y="120"/>
                  </a:cubicBezTo>
                  <a:lnTo>
                    <a:pt x="8" y="120"/>
                  </a:lnTo>
                  <a:close/>
                  <a:moveTo>
                    <a:pt x="8" y="143"/>
                  </a:moveTo>
                  <a:cubicBezTo>
                    <a:pt x="8" y="128"/>
                    <a:pt x="8" y="128"/>
                    <a:pt x="8" y="128"/>
                  </a:cubicBezTo>
                  <a:cubicBezTo>
                    <a:pt x="0" y="128"/>
                    <a:pt x="0" y="128"/>
                    <a:pt x="0" y="128"/>
                  </a:cubicBezTo>
                  <a:cubicBezTo>
                    <a:pt x="0" y="143"/>
                    <a:pt x="0" y="143"/>
                    <a:pt x="0" y="143"/>
                  </a:cubicBezTo>
                  <a:lnTo>
                    <a:pt x="8" y="143"/>
                  </a:lnTo>
                  <a:close/>
                  <a:moveTo>
                    <a:pt x="8" y="167"/>
                  </a:moveTo>
                  <a:cubicBezTo>
                    <a:pt x="8" y="151"/>
                    <a:pt x="8" y="151"/>
                    <a:pt x="8" y="151"/>
                  </a:cubicBezTo>
                  <a:cubicBezTo>
                    <a:pt x="0" y="151"/>
                    <a:pt x="0" y="151"/>
                    <a:pt x="0" y="151"/>
                  </a:cubicBezTo>
                  <a:cubicBezTo>
                    <a:pt x="0" y="167"/>
                    <a:pt x="0" y="167"/>
                    <a:pt x="0" y="167"/>
                  </a:cubicBezTo>
                  <a:lnTo>
                    <a:pt x="8" y="167"/>
                  </a:lnTo>
                  <a:close/>
                  <a:moveTo>
                    <a:pt x="8" y="191"/>
                  </a:moveTo>
                  <a:cubicBezTo>
                    <a:pt x="8" y="175"/>
                    <a:pt x="8" y="175"/>
                    <a:pt x="8" y="175"/>
                  </a:cubicBezTo>
                  <a:cubicBezTo>
                    <a:pt x="0" y="175"/>
                    <a:pt x="0" y="175"/>
                    <a:pt x="0" y="175"/>
                  </a:cubicBezTo>
                  <a:cubicBezTo>
                    <a:pt x="0" y="191"/>
                    <a:pt x="0" y="191"/>
                    <a:pt x="0" y="191"/>
                  </a:cubicBezTo>
                  <a:lnTo>
                    <a:pt x="8" y="191"/>
                  </a:lnTo>
                  <a:close/>
                  <a:moveTo>
                    <a:pt x="8" y="214"/>
                  </a:moveTo>
                  <a:cubicBezTo>
                    <a:pt x="8" y="198"/>
                    <a:pt x="8" y="198"/>
                    <a:pt x="8" y="198"/>
                  </a:cubicBezTo>
                  <a:cubicBezTo>
                    <a:pt x="0" y="198"/>
                    <a:pt x="0" y="198"/>
                    <a:pt x="0" y="198"/>
                  </a:cubicBezTo>
                  <a:cubicBezTo>
                    <a:pt x="0" y="214"/>
                    <a:pt x="0" y="214"/>
                    <a:pt x="0" y="214"/>
                  </a:cubicBezTo>
                  <a:lnTo>
                    <a:pt x="8" y="214"/>
                  </a:lnTo>
                  <a:close/>
                  <a:moveTo>
                    <a:pt x="8" y="238"/>
                  </a:moveTo>
                  <a:cubicBezTo>
                    <a:pt x="8" y="222"/>
                    <a:pt x="8" y="222"/>
                    <a:pt x="8" y="222"/>
                  </a:cubicBezTo>
                  <a:cubicBezTo>
                    <a:pt x="0" y="222"/>
                    <a:pt x="0" y="222"/>
                    <a:pt x="0" y="222"/>
                  </a:cubicBezTo>
                  <a:cubicBezTo>
                    <a:pt x="0" y="238"/>
                    <a:pt x="0" y="238"/>
                    <a:pt x="0" y="238"/>
                  </a:cubicBezTo>
                  <a:lnTo>
                    <a:pt x="8" y="238"/>
                  </a:lnTo>
                  <a:close/>
                  <a:moveTo>
                    <a:pt x="8" y="261"/>
                  </a:moveTo>
                  <a:cubicBezTo>
                    <a:pt x="8" y="246"/>
                    <a:pt x="8" y="246"/>
                    <a:pt x="8" y="246"/>
                  </a:cubicBezTo>
                  <a:cubicBezTo>
                    <a:pt x="0" y="246"/>
                    <a:pt x="0" y="246"/>
                    <a:pt x="0" y="246"/>
                  </a:cubicBezTo>
                  <a:cubicBezTo>
                    <a:pt x="0" y="261"/>
                    <a:pt x="0" y="261"/>
                    <a:pt x="0" y="261"/>
                  </a:cubicBezTo>
                  <a:lnTo>
                    <a:pt x="8" y="261"/>
                  </a:lnTo>
                  <a:close/>
                  <a:moveTo>
                    <a:pt x="8" y="285"/>
                  </a:moveTo>
                  <a:cubicBezTo>
                    <a:pt x="8" y="269"/>
                    <a:pt x="8" y="269"/>
                    <a:pt x="8" y="269"/>
                  </a:cubicBezTo>
                  <a:cubicBezTo>
                    <a:pt x="0" y="269"/>
                    <a:pt x="0" y="269"/>
                    <a:pt x="0" y="269"/>
                  </a:cubicBezTo>
                  <a:cubicBezTo>
                    <a:pt x="0" y="285"/>
                    <a:pt x="0" y="285"/>
                    <a:pt x="0" y="285"/>
                  </a:cubicBezTo>
                  <a:lnTo>
                    <a:pt x="8" y="285"/>
                  </a:lnTo>
                  <a:close/>
                  <a:moveTo>
                    <a:pt x="8" y="308"/>
                  </a:moveTo>
                  <a:cubicBezTo>
                    <a:pt x="8" y="293"/>
                    <a:pt x="8" y="293"/>
                    <a:pt x="8" y="293"/>
                  </a:cubicBezTo>
                  <a:cubicBezTo>
                    <a:pt x="0" y="293"/>
                    <a:pt x="0" y="293"/>
                    <a:pt x="0" y="293"/>
                  </a:cubicBezTo>
                  <a:cubicBezTo>
                    <a:pt x="0" y="308"/>
                    <a:pt x="0" y="308"/>
                    <a:pt x="0" y="308"/>
                  </a:cubicBezTo>
                  <a:lnTo>
                    <a:pt x="8" y="308"/>
                  </a:lnTo>
                  <a:close/>
                  <a:moveTo>
                    <a:pt x="8" y="332"/>
                  </a:moveTo>
                  <a:cubicBezTo>
                    <a:pt x="8" y="316"/>
                    <a:pt x="8" y="316"/>
                    <a:pt x="8" y="316"/>
                  </a:cubicBezTo>
                  <a:cubicBezTo>
                    <a:pt x="0" y="316"/>
                    <a:pt x="0" y="316"/>
                    <a:pt x="0" y="316"/>
                  </a:cubicBezTo>
                  <a:cubicBezTo>
                    <a:pt x="0" y="332"/>
                    <a:pt x="0" y="332"/>
                    <a:pt x="0" y="332"/>
                  </a:cubicBezTo>
                  <a:lnTo>
                    <a:pt x="8" y="332"/>
                  </a:lnTo>
                  <a:close/>
                  <a:moveTo>
                    <a:pt x="8" y="355"/>
                  </a:moveTo>
                  <a:cubicBezTo>
                    <a:pt x="8" y="340"/>
                    <a:pt x="8" y="340"/>
                    <a:pt x="8" y="340"/>
                  </a:cubicBezTo>
                  <a:cubicBezTo>
                    <a:pt x="0" y="340"/>
                    <a:pt x="0" y="340"/>
                    <a:pt x="0" y="340"/>
                  </a:cubicBezTo>
                  <a:cubicBezTo>
                    <a:pt x="0" y="355"/>
                    <a:pt x="0" y="355"/>
                    <a:pt x="0" y="355"/>
                  </a:cubicBezTo>
                  <a:lnTo>
                    <a:pt x="8" y="355"/>
                  </a:lnTo>
                  <a:close/>
                  <a:moveTo>
                    <a:pt x="8" y="379"/>
                  </a:moveTo>
                  <a:cubicBezTo>
                    <a:pt x="8" y="377"/>
                    <a:pt x="8" y="376"/>
                    <a:pt x="8" y="374"/>
                  </a:cubicBezTo>
                  <a:cubicBezTo>
                    <a:pt x="8" y="363"/>
                    <a:pt x="8" y="363"/>
                    <a:pt x="8" y="363"/>
                  </a:cubicBezTo>
                  <a:cubicBezTo>
                    <a:pt x="0" y="363"/>
                    <a:pt x="0" y="363"/>
                    <a:pt x="0" y="363"/>
                  </a:cubicBezTo>
                  <a:cubicBezTo>
                    <a:pt x="0" y="374"/>
                    <a:pt x="0" y="374"/>
                    <a:pt x="0" y="374"/>
                  </a:cubicBezTo>
                  <a:cubicBezTo>
                    <a:pt x="0" y="376"/>
                    <a:pt x="0" y="378"/>
                    <a:pt x="0" y="379"/>
                  </a:cubicBezTo>
                  <a:lnTo>
                    <a:pt x="8" y="379"/>
                  </a:lnTo>
                  <a:close/>
                  <a:moveTo>
                    <a:pt x="14" y="400"/>
                  </a:moveTo>
                  <a:cubicBezTo>
                    <a:pt x="12" y="395"/>
                    <a:pt x="10" y="391"/>
                    <a:pt x="9" y="386"/>
                  </a:cubicBezTo>
                  <a:cubicBezTo>
                    <a:pt x="1" y="388"/>
                    <a:pt x="1" y="388"/>
                    <a:pt x="1" y="388"/>
                  </a:cubicBezTo>
                  <a:cubicBezTo>
                    <a:pt x="3" y="393"/>
                    <a:pt x="4" y="398"/>
                    <a:pt x="7" y="403"/>
                  </a:cubicBezTo>
                  <a:cubicBezTo>
                    <a:pt x="14" y="400"/>
                    <a:pt x="14" y="400"/>
                    <a:pt x="14" y="400"/>
                  </a:cubicBezTo>
                  <a:close/>
                  <a:moveTo>
                    <a:pt x="27" y="417"/>
                  </a:moveTo>
                  <a:cubicBezTo>
                    <a:pt x="24" y="414"/>
                    <a:pt x="20" y="410"/>
                    <a:pt x="18" y="406"/>
                  </a:cubicBezTo>
                  <a:cubicBezTo>
                    <a:pt x="11" y="411"/>
                    <a:pt x="11" y="411"/>
                    <a:pt x="11" y="411"/>
                  </a:cubicBezTo>
                  <a:cubicBezTo>
                    <a:pt x="14" y="415"/>
                    <a:pt x="18" y="419"/>
                    <a:pt x="22" y="423"/>
                  </a:cubicBezTo>
                  <a:lnTo>
                    <a:pt x="27" y="417"/>
                  </a:lnTo>
                  <a:close/>
                  <a:moveTo>
                    <a:pt x="46" y="428"/>
                  </a:moveTo>
                  <a:cubicBezTo>
                    <a:pt x="41" y="427"/>
                    <a:pt x="37" y="424"/>
                    <a:pt x="33" y="422"/>
                  </a:cubicBezTo>
                  <a:cubicBezTo>
                    <a:pt x="29" y="428"/>
                    <a:pt x="29" y="428"/>
                    <a:pt x="29" y="428"/>
                  </a:cubicBezTo>
                  <a:cubicBezTo>
                    <a:pt x="33" y="431"/>
                    <a:pt x="38" y="434"/>
                    <a:pt x="43" y="436"/>
                  </a:cubicBezTo>
                  <a:cubicBezTo>
                    <a:pt x="46" y="428"/>
                    <a:pt x="46" y="428"/>
                    <a:pt x="46" y="428"/>
                  </a:cubicBezTo>
                  <a:close/>
                  <a:moveTo>
                    <a:pt x="68" y="432"/>
                  </a:moveTo>
                  <a:cubicBezTo>
                    <a:pt x="66" y="432"/>
                    <a:pt x="66" y="432"/>
                    <a:pt x="66" y="432"/>
                  </a:cubicBezTo>
                  <a:cubicBezTo>
                    <a:pt x="62" y="432"/>
                    <a:pt x="57" y="432"/>
                    <a:pt x="53" y="431"/>
                  </a:cubicBezTo>
                  <a:cubicBezTo>
                    <a:pt x="51" y="438"/>
                    <a:pt x="51" y="438"/>
                    <a:pt x="51" y="438"/>
                  </a:cubicBezTo>
                  <a:cubicBezTo>
                    <a:pt x="56" y="439"/>
                    <a:pt x="61" y="440"/>
                    <a:pt x="66" y="440"/>
                  </a:cubicBezTo>
                  <a:cubicBezTo>
                    <a:pt x="68" y="440"/>
                    <a:pt x="68" y="440"/>
                    <a:pt x="68" y="440"/>
                  </a:cubicBezTo>
                  <a:cubicBezTo>
                    <a:pt x="68" y="432"/>
                    <a:pt x="68" y="432"/>
                    <a:pt x="68" y="432"/>
                  </a:cubicBezTo>
                  <a:close/>
                  <a:moveTo>
                    <a:pt x="91" y="432"/>
                  </a:moveTo>
                  <a:cubicBezTo>
                    <a:pt x="76" y="432"/>
                    <a:pt x="76" y="432"/>
                    <a:pt x="76" y="432"/>
                  </a:cubicBezTo>
                  <a:cubicBezTo>
                    <a:pt x="76" y="440"/>
                    <a:pt x="76" y="440"/>
                    <a:pt x="76" y="440"/>
                  </a:cubicBezTo>
                  <a:cubicBezTo>
                    <a:pt x="91" y="440"/>
                    <a:pt x="91" y="440"/>
                    <a:pt x="91" y="440"/>
                  </a:cubicBezTo>
                  <a:lnTo>
                    <a:pt x="91" y="432"/>
                  </a:lnTo>
                  <a:close/>
                  <a:moveTo>
                    <a:pt x="115" y="432"/>
                  </a:moveTo>
                  <a:cubicBezTo>
                    <a:pt x="99" y="432"/>
                    <a:pt x="99" y="432"/>
                    <a:pt x="99" y="432"/>
                  </a:cubicBezTo>
                  <a:cubicBezTo>
                    <a:pt x="99" y="440"/>
                    <a:pt x="99" y="440"/>
                    <a:pt x="99" y="440"/>
                  </a:cubicBezTo>
                  <a:cubicBezTo>
                    <a:pt x="115" y="440"/>
                    <a:pt x="115" y="440"/>
                    <a:pt x="115" y="440"/>
                  </a:cubicBezTo>
                  <a:lnTo>
                    <a:pt x="115" y="432"/>
                  </a:lnTo>
                  <a:close/>
                  <a:moveTo>
                    <a:pt x="138" y="432"/>
                  </a:moveTo>
                  <a:cubicBezTo>
                    <a:pt x="123" y="432"/>
                    <a:pt x="123" y="432"/>
                    <a:pt x="123" y="432"/>
                  </a:cubicBezTo>
                  <a:cubicBezTo>
                    <a:pt x="123" y="440"/>
                    <a:pt x="123" y="440"/>
                    <a:pt x="123" y="440"/>
                  </a:cubicBezTo>
                  <a:cubicBezTo>
                    <a:pt x="138" y="440"/>
                    <a:pt x="138" y="440"/>
                    <a:pt x="138" y="440"/>
                  </a:cubicBezTo>
                  <a:lnTo>
                    <a:pt x="138" y="432"/>
                  </a:lnTo>
                  <a:close/>
                  <a:moveTo>
                    <a:pt x="162" y="432"/>
                  </a:moveTo>
                  <a:cubicBezTo>
                    <a:pt x="146" y="432"/>
                    <a:pt x="146" y="432"/>
                    <a:pt x="146" y="432"/>
                  </a:cubicBezTo>
                  <a:cubicBezTo>
                    <a:pt x="146" y="440"/>
                    <a:pt x="146" y="440"/>
                    <a:pt x="146" y="440"/>
                  </a:cubicBezTo>
                  <a:cubicBezTo>
                    <a:pt x="162" y="440"/>
                    <a:pt x="162" y="440"/>
                    <a:pt x="162" y="440"/>
                  </a:cubicBezTo>
                  <a:lnTo>
                    <a:pt x="162" y="432"/>
                  </a:lnTo>
                  <a:close/>
                  <a:moveTo>
                    <a:pt x="186" y="432"/>
                  </a:moveTo>
                  <a:cubicBezTo>
                    <a:pt x="170" y="432"/>
                    <a:pt x="170" y="432"/>
                    <a:pt x="170" y="432"/>
                  </a:cubicBezTo>
                  <a:cubicBezTo>
                    <a:pt x="170" y="440"/>
                    <a:pt x="170" y="440"/>
                    <a:pt x="170" y="440"/>
                  </a:cubicBezTo>
                  <a:cubicBezTo>
                    <a:pt x="186" y="440"/>
                    <a:pt x="186" y="440"/>
                    <a:pt x="186" y="440"/>
                  </a:cubicBezTo>
                  <a:lnTo>
                    <a:pt x="186" y="432"/>
                  </a:lnTo>
                  <a:close/>
                  <a:moveTo>
                    <a:pt x="209" y="432"/>
                  </a:moveTo>
                  <a:cubicBezTo>
                    <a:pt x="193" y="432"/>
                    <a:pt x="193" y="432"/>
                    <a:pt x="193" y="432"/>
                  </a:cubicBezTo>
                  <a:cubicBezTo>
                    <a:pt x="193" y="440"/>
                    <a:pt x="193" y="440"/>
                    <a:pt x="193" y="440"/>
                  </a:cubicBezTo>
                  <a:cubicBezTo>
                    <a:pt x="209" y="440"/>
                    <a:pt x="209" y="440"/>
                    <a:pt x="209" y="440"/>
                  </a:cubicBezTo>
                  <a:lnTo>
                    <a:pt x="209" y="432"/>
                  </a:lnTo>
                  <a:close/>
                  <a:moveTo>
                    <a:pt x="233" y="432"/>
                  </a:moveTo>
                  <a:cubicBezTo>
                    <a:pt x="217" y="432"/>
                    <a:pt x="217" y="432"/>
                    <a:pt x="217" y="432"/>
                  </a:cubicBezTo>
                  <a:cubicBezTo>
                    <a:pt x="217" y="440"/>
                    <a:pt x="217" y="440"/>
                    <a:pt x="217" y="440"/>
                  </a:cubicBezTo>
                  <a:cubicBezTo>
                    <a:pt x="233" y="440"/>
                    <a:pt x="233" y="440"/>
                    <a:pt x="233" y="440"/>
                  </a:cubicBezTo>
                  <a:lnTo>
                    <a:pt x="233" y="432"/>
                  </a:lnTo>
                  <a:close/>
                  <a:moveTo>
                    <a:pt x="256" y="432"/>
                  </a:moveTo>
                  <a:cubicBezTo>
                    <a:pt x="241" y="432"/>
                    <a:pt x="241" y="432"/>
                    <a:pt x="241" y="432"/>
                  </a:cubicBezTo>
                  <a:cubicBezTo>
                    <a:pt x="241" y="440"/>
                    <a:pt x="241" y="440"/>
                    <a:pt x="241" y="440"/>
                  </a:cubicBezTo>
                  <a:cubicBezTo>
                    <a:pt x="256" y="440"/>
                    <a:pt x="256" y="440"/>
                    <a:pt x="256" y="440"/>
                  </a:cubicBezTo>
                  <a:lnTo>
                    <a:pt x="256" y="432"/>
                  </a:lnTo>
                  <a:close/>
                  <a:moveTo>
                    <a:pt x="280" y="432"/>
                  </a:moveTo>
                  <a:cubicBezTo>
                    <a:pt x="264" y="432"/>
                    <a:pt x="264" y="432"/>
                    <a:pt x="264" y="432"/>
                  </a:cubicBezTo>
                  <a:cubicBezTo>
                    <a:pt x="264" y="440"/>
                    <a:pt x="264" y="440"/>
                    <a:pt x="264" y="440"/>
                  </a:cubicBezTo>
                  <a:cubicBezTo>
                    <a:pt x="280" y="440"/>
                    <a:pt x="280" y="440"/>
                    <a:pt x="280" y="440"/>
                  </a:cubicBezTo>
                  <a:lnTo>
                    <a:pt x="280" y="432"/>
                  </a:lnTo>
                  <a:close/>
                  <a:moveTo>
                    <a:pt x="303" y="432"/>
                  </a:moveTo>
                  <a:cubicBezTo>
                    <a:pt x="288" y="432"/>
                    <a:pt x="288" y="432"/>
                    <a:pt x="288" y="432"/>
                  </a:cubicBezTo>
                  <a:cubicBezTo>
                    <a:pt x="288" y="440"/>
                    <a:pt x="288" y="440"/>
                    <a:pt x="288" y="440"/>
                  </a:cubicBezTo>
                  <a:cubicBezTo>
                    <a:pt x="303" y="440"/>
                    <a:pt x="303" y="440"/>
                    <a:pt x="303" y="440"/>
                  </a:cubicBezTo>
                  <a:lnTo>
                    <a:pt x="303" y="432"/>
                  </a:lnTo>
                  <a:close/>
                  <a:moveTo>
                    <a:pt x="327" y="432"/>
                  </a:moveTo>
                  <a:cubicBezTo>
                    <a:pt x="311" y="432"/>
                    <a:pt x="311" y="432"/>
                    <a:pt x="311" y="432"/>
                  </a:cubicBezTo>
                  <a:cubicBezTo>
                    <a:pt x="311" y="440"/>
                    <a:pt x="311" y="440"/>
                    <a:pt x="311" y="440"/>
                  </a:cubicBezTo>
                  <a:cubicBezTo>
                    <a:pt x="327" y="440"/>
                    <a:pt x="327" y="440"/>
                    <a:pt x="327" y="440"/>
                  </a:cubicBezTo>
                  <a:lnTo>
                    <a:pt x="327" y="432"/>
                  </a:lnTo>
                  <a:close/>
                  <a:moveTo>
                    <a:pt x="350" y="432"/>
                  </a:moveTo>
                  <a:cubicBezTo>
                    <a:pt x="335" y="432"/>
                    <a:pt x="335" y="432"/>
                    <a:pt x="335" y="432"/>
                  </a:cubicBezTo>
                  <a:cubicBezTo>
                    <a:pt x="335" y="440"/>
                    <a:pt x="335" y="440"/>
                    <a:pt x="335" y="440"/>
                  </a:cubicBezTo>
                  <a:cubicBezTo>
                    <a:pt x="350" y="440"/>
                    <a:pt x="350" y="440"/>
                    <a:pt x="350" y="440"/>
                  </a:cubicBezTo>
                  <a:lnTo>
                    <a:pt x="350" y="432"/>
                  </a:lnTo>
                  <a:close/>
                </a:path>
              </a:pathLst>
            </a:cu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 name="Rectangle 13"/>
            <p:cNvSpPr>
              <a:spLocks noChangeArrowheads="1"/>
            </p:cNvSpPr>
            <p:nvPr/>
          </p:nvSpPr>
          <p:spPr bwMode="auto">
            <a:xfrm>
              <a:off x="8637588" y="4098926"/>
              <a:ext cx="1452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a:ln>
                    <a:noFill/>
                  </a:ln>
                  <a:solidFill>
                    <a:srgbClr val="00ABEC"/>
                  </a:solidFill>
                  <a:effectLst/>
                  <a:uLnTx/>
                  <a:uFillTx/>
                  <a:latin typeface="Segoe UI Light" panose="020B0502040204020203" pitchFamily="34" charset="0"/>
                </a:rPr>
                <a:t>Completed page</a:t>
              </a:r>
              <a:endParaRPr kumimoji="0" lang="en-US" altLang="en-US" sz="1800" b="0" i="0" u="none" strike="noStrike" kern="0" cap="none" spc="0" normalizeH="0" baseline="0" noProof="0">
                <a:ln>
                  <a:noFill/>
                </a:ln>
                <a:solidFill>
                  <a:schemeClr val="tx1"/>
                </a:solidFill>
                <a:effectLst/>
                <a:uLnTx/>
                <a:uFillTx/>
                <a:latin typeface="Arial" panose="020B0604020202020204" pitchFamily="34" charset="0"/>
              </a:endParaRPr>
            </a:p>
          </p:txBody>
        </p:sp>
        <p:sp>
          <p:nvSpPr>
            <p:cNvPr id="14" name="Freeform 14"/>
            <p:cNvSpPr>
              <a:spLocks noEditPoints="1"/>
            </p:cNvSpPr>
            <p:nvPr/>
          </p:nvSpPr>
          <p:spPr bwMode="auto">
            <a:xfrm>
              <a:off x="7915275" y="3194051"/>
              <a:ext cx="296863" cy="30163"/>
            </a:xfrm>
            <a:custGeom>
              <a:avLst/>
              <a:gdLst>
                <a:gd name="T0" fmla="*/ 168 w 187"/>
                <a:gd name="T1" fmla="*/ 19 h 19"/>
                <a:gd name="T2" fmla="*/ 187 w 187"/>
                <a:gd name="T3" fmla="*/ 19 h 19"/>
                <a:gd name="T4" fmla="*/ 187 w 187"/>
                <a:gd name="T5" fmla="*/ 0 h 19"/>
                <a:gd name="T6" fmla="*/ 168 w 187"/>
                <a:gd name="T7" fmla="*/ 0 h 19"/>
                <a:gd name="T8" fmla="*/ 168 w 187"/>
                <a:gd name="T9" fmla="*/ 19 h 19"/>
                <a:gd name="T10" fmla="*/ 168 w 187"/>
                <a:gd name="T11" fmla="*/ 19 h 19"/>
                <a:gd name="T12" fmla="*/ 168 w 187"/>
                <a:gd name="T13" fmla="*/ 19 h 19"/>
                <a:gd name="T14" fmla="*/ 168 w 187"/>
                <a:gd name="T15" fmla="*/ 0 h 19"/>
                <a:gd name="T16" fmla="*/ 168 w 187"/>
                <a:gd name="T17" fmla="*/ 0 h 19"/>
                <a:gd name="T18" fmla="*/ 168 w 187"/>
                <a:gd name="T19" fmla="*/ 19 h 19"/>
                <a:gd name="T20" fmla="*/ 112 w 187"/>
                <a:gd name="T21" fmla="*/ 19 h 19"/>
                <a:gd name="T22" fmla="*/ 149 w 187"/>
                <a:gd name="T23" fmla="*/ 19 h 19"/>
                <a:gd name="T24" fmla="*/ 149 w 187"/>
                <a:gd name="T25" fmla="*/ 0 h 19"/>
                <a:gd name="T26" fmla="*/ 112 w 187"/>
                <a:gd name="T27" fmla="*/ 0 h 19"/>
                <a:gd name="T28" fmla="*/ 112 w 187"/>
                <a:gd name="T29" fmla="*/ 19 h 19"/>
                <a:gd name="T30" fmla="*/ 112 w 187"/>
                <a:gd name="T31" fmla="*/ 19 h 19"/>
                <a:gd name="T32" fmla="*/ 112 w 187"/>
                <a:gd name="T33" fmla="*/ 19 h 19"/>
                <a:gd name="T34" fmla="*/ 112 w 187"/>
                <a:gd name="T35" fmla="*/ 0 h 19"/>
                <a:gd name="T36" fmla="*/ 112 w 187"/>
                <a:gd name="T37" fmla="*/ 0 h 19"/>
                <a:gd name="T38" fmla="*/ 112 w 187"/>
                <a:gd name="T39" fmla="*/ 19 h 19"/>
                <a:gd name="T40" fmla="*/ 57 w 187"/>
                <a:gd name="T41" fmla="*/ 19 h 19"/>
                <a:gd name="T42" fmla="*/ 93 w 187"/>
                <a:gd name="T43" fmla="*/ 19 h 19"/>
                <a:gd name="T44" fmla="*/ 93 w 187"/>
                <a:gd name="T45" fmla="*/ 0 h 19"/>
                <a:gd name="T46" fmla="*/ 57 w 187"/>
                <a:gd name="T47" fmla="*/ 0 h 19"/>
                <a:gd name="T48" fmla="*/ 57 w 187"/>
                <a:gd name="T49" fmla="*/ 19 h 19"/>
                <a:gd name="T50" fmla="*/ 57 w 187"/>
                <a:gd name="T51" fmla="*/ 19 h 19"/>
                <a:gd name="T52" fmla="*/ 57 w 187"/>
                <a:gd name="T53" fmla="*/ 19 h 19"/>
                <a:gd name="T54" fmla="*/ 57 w 187"/>
                <a:gd name="T55" fmla="*/ 0 h 19"/>
                <a:gd name="T56" fmla="*/ 57 w 187"/>
                <a:gd name="T57" fmla="*/ 0 h 19"/>
                <a:gd name="T58" fmla="*/ 57 w 187"/>
                <a:gd name="T59" fmla="*/ 19 h 19"/>
                <a:gd name="T60" fmla="*/ 0 w 187"/>
                <a:gd name="T61" fmla="*/ 19 h 19"/>
                <a:gd name="T62" fmla="*/ 38 w 187"/>
                <a:gd name="T63" fmla="*/ 19 h 19"/>
                <a:gd name="T64" fmla="*/ 38 w 187"/>
                <a:gd name="T65" fmla="*/ 0 h 19"/>
                <a:gd name="T66" fmla="*/ 0 w 187"/>
                <a:gd name="T67" fmla="*/ 0 h 19"/>
                <a:gd name="T68" fmla="*/ 0 w 187"/>
                <a:gd name="T6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7" h="19">
                  <a:moveTo>
                    <a:pt x="168" y="19"/>
                  </a:moveTo>
                  <a:lnTo>
                    <a:pt x="187" y="19"/>
                  </a:lnTo>
                  <a:lnTo>
                    <a:pt x="187" y="0"/>
                  </a:lnTo>
                  <a:lnTo>
                    <a:pt x="168" y="0"/>
                  </a:lnTo>
                  <a:lnTo>
                    <a:pt x="168" y="19"/>
                  </a:lnTo>
                  <a:close/>
                  <a:moveTo>
                    <a:pt x="168" y="19"/>
                  </a:moveTo>
                  <a:lnTo>
                    <a:pt x="168" y="19"/>
                  </a:lnTo>
                  <a:lnTo>
                    <a:pt x="168" y="0"/>
                  </a:lnTo>
                  <a:lnTo>
                    <a:pt x="168" y="0"/>
                  </a:lnTo>
                  <a:lnTo>
                    <a:pt x="168" y="19"/>
                  </a:lnTo>
                  <a:close/>
                  <a:moveTo>
                    <a:pt x="112" y="19"/>
                  </a:moveTo>
                  <a:lnTo>
                    <a:pt x="149" y="19"/>
                  </a:lnTo>
                  <a:lnTo>
                    <a:pt x="149" y="0"/>
                  </a:lnTo>
                  <a:lnTo>
                    <a:pt x="112" y="0"/>
                  </a:lnTo>
                  <a:lnTo>
                    <a:pt x="112" y="19"/>
                  </a:lnTo>
                  <a:close/>
                  <a:moveTo>
                    <a:pt x="112" y="19"/>
                  </a:moveTo>
                  <a:lnTo>
                    <a:pt x="112" y="19"/>
                  </a:lnTo>
                  <a:lnTo>
                    <a:pt x="112" y="0"/>
                  </a:lnTo>
                  <a:lnTo>
                    <a:pt x="112" y="0"/>
                  </a:lnTo>
                  <a:lnTo>
                    <a:pt x="112" y="19"/>
                  </a:lnTo>
                  <a:close/>
                  <a:moveTo>
                    <a:pt x="57" y="19"/>
                  </a:moveTo>
                  <a:lnTo>
                    <a:pt x="93" y="19"/>
                  </a:lnTo>
                  <a:lnTo>
                    <a:pt x="93" y="0"/>
                  </a:lnTo>
                  <a:lnTo>
                    <a:pt x="57" y="0"/>
                  </a:lnTo>
                  <a:lnTo>
                    <a:pt x="57" y="19"/>
                  </a:lnTo>
                  <a:close/>
                  <a:moveTo>
                    <a:pt x="57" y="19"/>
                  </a:moveTo>
                  <a:lnTo>
                    <a:pt x="57" y="19"/>
                  </a:lnTo>
                  <a:lnTo>
                    <a:pt x="57" y="0"/>
                  </a:lnTo>
                  <a:lnTo>
                    <a:pt x="57" y="0"/>
                  </a:lnTo>
                  <a:lnTo>
                    <a:pt x="57" y="19"/>
                  </a:lnTo>
                  <a:close/>
                  <a:moveTo>
                    <a:pt x="0" y="19"/>
                  </a:moveTo>
                  <a:lnTo>
                    <a:pt x="38" y="19"/>
                  </a:lnTo>
                  <a:lnTo>
                    <a:pt x="38" y="0"/>
                  </a:lnTo>
                  <a:lnTo>
                    <a:pt x="0" y="0"/>
                  </a:lnTo>
                  <a:lnTo>
                    <a:pt x="0" y="19"/>
                  </a:lnTo>
                  <a:close/>
                </a:path>
              </a:pathLst>
            </a:cu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 name="Freeform 15"/>
            <p:cNvSpPr>
              <a:spLocks/>
            </p:cNvSpPr>
            <p:nvPr/>
          </p:nvSpPr>
          <p:spPr bwMode="auto">
            <a:xfrm>
              <a:off x="8189913" y="3133726"/>
              <a:ext cx="131763" cy="150813"/>
            </a:xfrm>
            <a:custGeom>
              <a:avLst/>
              <a:gdLst>
                <a:gd name="T0" fmla="*/ 0 w 83"/>
                <a:gd name="T1" fmla="*/ 95 h 95"/>
                <a:gd name="T2" fmla="*/ 83 w 83"/>
                <a:gd name="T3" fmla="*/ 47 h 95"/>
                <a:gd name="T4" fmla="*/ 0 w 83"/>
                <a:gd name="T5" fmla="*/ 0 h 95"/>
                <a:gd name="T6" fmla="*/ 0 w 83"/>
                <a:gd name="T7" fmla="*/ 95 h 95"/>
              </a:gdLst>
              <a:ahLst/>
              <a:cxnLst>
                <a:cxn ang="0">
                  <a:pos x="T0" y="T1"/>
                </a:cxn>
                <a:cxn ang="0">
                  <a:pos x="T2" y="T3"/>
                </a:cxn>
                <a:cxn ang="0">
                  <a:pos x="T4" y="T5"/>
                </a:cxn>
                <a:cxn ang="0">
                  <a:pos x="T6" y="T7"/>
                </a:cxn>
              </a:cxnLst>
              <a:rect l="0" t="0" r="r" b="b"/>
              <a:pathLst>
                <a:path w="83" h="95">
                  <a:moveTo>
                    <a:pt x="0" y="95"/>
                  </a:moveTo>
                  <a:lnTo>
                    <a:pt x="83" y="47"/>
                  </a:lnTo>
                  <a:lnTo>
                    <a:pt x="0" y="0"/>
                  </a:lnTo>
                  <a:lnTo>
                    <a:pt x="0" y="95"/>
                  </a:lnTo>
                  <a:close/>
                </a:path>
              </a:pathLst>
            </a:cu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2" name="Freeform 42"/>
            <p:cNvSpPr>
              <a:spLocks/>
            </p:cNvSpPr>
            <p:nvPr/>
          </p:nvSpPr>
          <p:spPr bwMode="auto">
            <a:xfrm>
              <a:off x="8682038" y="2925763"/>
              <a:ext cx="1127125" cy="754063"/>
            </a:xfrm>
            <a:custGeom>
              <a:avLst/>
              <a:gdLst>
                <a:gd name="T0" fmla="*/ 0 w 300"/>
                <a:gd name="T1" fmla="*/ 188 h 200"/>
                <a:gd name="T2" fmla="*/ 12 w 300"/>
                <a:gd name="T3" fmla="*/ 200 h 200"/>
                <a:gd name="T4" fmla="*/ 288 w 300"/>
                <a:gd name="T5" fmla="*/ 200 h 200"/>
                <a:gd name="T6" fmla="*/ 300 w 300"/>
                <a:gd name="T7" fmla="*/ 188 h 200"/>
                <a:gd name="T8" fmla="*/ 300 w 300"/>
                <a:gd name="T9" fmla="*/ 0 h 200"/>
                <a:gd name="T10" fmla="*/ 0 w 300"/>
                <a:gd name="T11" fmla="*/ 0 h 200"/>
                <a:gd name="T12" fmla="*/ 0 w 300"/>
                <a:gd name="T13" fmla="*/ 188 h 200"/>
              </a:gdLst>
              <a:ahLst/>
              <a:cxnLst>
                <a:cxn ang="0">
                  <a:pos x="T0" y="T1"/>
                </a:cxn>
                <a:cxn ang="0">
                  <a:pos x="T2" y="T3"/>
                </a:cxn>
                <a:cxn ang="0">
                  <a:pos x="T4" y="T5"/>
                </a:cxn>
                <a:cxn ang="0">
                  <a:pos x="T6" y="T7"/>
                </a:cxn>
                <a:cxn ang="0">
                  <a:pos x="T8" y="T9"/>
                </a:cxn>
                <a:cxn ang="0">
                  <a:pos x="T10" y="T11"/>
                </a:cxn>
                <a:cxn ang="0">
                  <a:pos x="T12" y="T13"/>
                </a:cxn>
              </a:cxnLst>
              <a:rect l="0" t="0" r="r" b="b"/>
              <a:pathLst>
                <a:path w="300" h="200">
                  <a:moveTo>
                    <a:pt x="0" y="188"/>
                  </a:moveTo>
                  <a:cubicBezTo>
                    <a:pt x="0" y="195"/>
                    <a:pt x="5" y="200"/>
                    <a:pt x="12" y="200"/>
                  </a:cubicBezTo>
                  <a:cubicBezTo>
                    <a:pt x="288" y="200"/>
                    <a:pt x="288" y="200"/>
                    <a:pt x="288" y="200"/>
                  </a:cubicBezTo>
                  <a:cubicBezTo>
                    <a:pt x="295" y="200"/>
                    <a:pt x="300" y="195"/>
                    <a:pt x="300" y="188"/>
                  </a:cubicBezTo>
                  <a:cubicBezTo>
                    <a:pt x="300" y="0"/>
                    <a:pt x="300" y="0"/>
                    <a:pt x="300" y="0"/>
                  </a:cubicBezTo>
                  <a:cubicBezTo>
                    <a:pt x="0" y="0"/>
                    <a:pt x="0" y="0"/>
                    <a:pt x="0" y="0"/>
                  </a:cubicBezTo>
                  <a:cubicBezTo>
                    <a:pt x="0" y="188"/>
                    <a:pt x="0" y="188"/>
                    <a:pt x="0" y="188"/>
                  </a:cubicBezTo>
                </a:path>
              </a:pathLst>
            </a:custGeom>
            <a:solidFill>
              <a:srgbClr val="59B4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3" name="Freeform 43"/>
            <p:cNvSpPr>
              <a:spLocks/>
            </p:cNvSpPr>
            <p:nvPr/>
          </p:nvSpPr>
          <p:spPr bwMode="auto">
            <a:xfrm>
              <a:off x="8682038" y="2714626"/>
              <a:ext cx="1127125" cy="285750"/>
            </a:xfrm>
            <a:custGeom>
              <a:avLst/>
              <a:gdLst>
                <a:gd name="T0" fmla="*/ 288 w 300"/>
                <a:gd name="T1" fmla="*/ 0 h 76"/>
                <a:gd name="T2" fmla="*/ 12 w 300"/>
                <a:gd name="T3" fmla="*/ 0 h 76"/>
                <a:gd name="T4" fmla="*/ 0 w 300"/>
                <a:gd name="T5" fmla="*/ 12 h 76"/>
                <a:gd name="T6" fmla="*/ 0 w 300"/>
                <a:gd name="T7" fmla="*/ 76 h 76"/>
                <a:gd name="T8" fmla="*/ 300 w 300"/>
                <a:gd name="T9" fmla="*/ 76 h 76"/>
                <a:gd name="T10" fmla="*/ 300 w 300"/>
                <a:gd name="T11" fmla="*/ 12 h 76"/>
                <a:gd name="T12" fmla="*/ 288 w 300"/>
                <a:gd name="T13" fmla="*/ 0 h 76"/>
              </a:gdLst>
              <a:ahLst/>
              <a:cxnLst>
                <a:cxn ang="0">
                  <a:pos x="T0" y="T1"/>
                </a:cxn>
                <a:cxn ang="0">
                  <a:pos x="T2" y="T3"/>
                </a:cxn>
                <a:cxn ang="0">
                  <a:pos x="T4" y="T5"/>
                </a:cxn>
                <a:cxn ang="0">
                  <a:pos x="T6" y="T7"/>
                </a:cxn>
                <a:cxn ang="0">
                  <a:pos x="T8" y="T9"/>
                </a:cxn>
                <a:cxn ang="0">
                  <a:pos x="T10" y="T11"/>
                </a:cxn>
                <a:cxn ang="0">
                  <a:pos x="T12" y="T13"/>
                </a:cxn>
              </a:cxnLst>
              <a:rect l="0" t="0" r="r" b="b"/>
              <a:pathLst>
                <a:path w="300" h="76">
                  <a:moveTo>
                    <a:pt x="288" y="0"/>
                  </a:moveTo>
                  <a:cubicBezTo>
                    <a:pt x="12" y="0"/>
                    <a:pt x="12" y="0"/>
                    <a:pt x="12" y="0"/>
                  </a:cubicBezTo>
                  <a:cubicBezTo>
                    <a:pt x="5" y="0"/>
                    <a:pt x="0" y="6"/>
                    <a:pt x="0" y="12"/>
                  </a:cubicBezTo>
                  <a:cubicBezTo>
                    <a:pt x="0" y="76"/>
                    <a:pt x="0" y="76"/>
                    <a:pt x="0" y="76"/>
                  </a:cubicBezTo>
                  <a:cubicBezTo>
                    <a:pt x="300" y="76"/>
                    <a:pt x="300" y="76"/>
                    <a:pt x="300" y="76"/>
                  </a:cubicBezTo>
                  <a:cubicBezTo>
                    <a:pt x="300" y="12"/>
                    <a:pt x="300" y="12"/>
                    <a:pt x="300" y="12"/>
                  </a:cubicBezTo>
                  <a:cubicBezTo>
                    <a:pt x="300" y="6"/>
                    <a:pt x="295" y="0"/>
                    <a:pt x="288" y="0"/>
                  </a:cubicBezTo>
                </a:path>
              </a:pathLst>
            </a:custGeom>
            <a:solidFill>
              <a:srgbClr val="A0A1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4" name="Freeform 44"/>
            <p:cNvSpPr>
              <a:spLocks/>
            </p:cNvSpPr>
            <p:nvPr/>
          </p:nvSpPr>
          <p:spPr bwMode="auto">
            <a:xfrm>
              <a:off x="8682038" y="3000376"/>
              <a:ext cx="720725" cy="679450"/>
            </a:xfrm>
            <a:custGeom>
              <a:avLst/>
              <a:gdLst>
                <a:gd name="T0" fmla="*/ 192 w 192"/>
                <a:gd name="T1" fmla="*/ 0 h 180"/>
                <a:gd name="T2" fmla="*/ 0 w 192"/>
                <a:gd name="T3" fmla="*/ 0 h 180"/>
                <a:gd name="T4" fmla="*/ 0 w 192"/>
                <a:gd name="T5" fmla="*/ 168 h 180"/>
                <a:gd name="T6" fmla="*/ 12 w 192"/>
                <a:gd name="T7" fmla="*/ 180 h 180"/>
                <a:gd name="T8" fmla="*/ 25 w 192"/>
                <a:gd name="T9" fmla="*/ 180 h 180"/>
                <a:gd name="T10" fmla="*/ 192 w 192"/>
                <a:gd name="T11" fmla="*/ 0 h 180"/>
              </a:gdLst>
              <a:ahLst/>
              <a:cxnLst>
                <a:cxn ang="0">
                  <a:pos x="T0" y="T1"/>
                </a:cxn>
                <a:cxn ang="0">
                  <a:pos x="T2" y="T3"/>
                </a:cxn>
                <a:cxn ang="0">
                  <a:pos x="T4" y="T5"/>
                </a:cxn>
                <a:cxn ang="0">
                  <a:pos x="T6" y="T7"/>
                </a:cxn>
                <a:cxn ang="0">
                  <a:pos x="T8" y="T9"/>
                </a:cxn>
                <a:cxn ang="0">
                  <a:pos x="T10" y="T11"/>
                </a:cxn>
              </a:cxnLst>
              <a:rect l="0" t="0" r="r" b="b"/>
              <a:pathLst>
                <a:path w="192" h="180">
                  <a:moveTo>
                    <a:pt x="192" y="0"/>
                  </a:moveTo>
                  <a:cubicBezTo>
                    <a:pt x="0" y="0"/>
                    <a:pt x="0" y="0"/>
                    <a:pt x="0" y="0"/>
                  </a:cubicBezTo>
                  <a:cubicBezTo>
                    <a:pt x="0" y="168"/>
                    <a:pt x="0" y="168"/>
                    <a:pt x="0" y="168"/>
                  </a:cubicBezTo>
                  <a:cubicBezTo>
                    <a:pt x="0" y="175"/>
                    <a:pt x="5" y="180"/>
                    <a:pt x="12" y="180"/>
                  </a:cubicBezTo>
                  <a:cubicBezTo>
                    <a:pt x="25" y="180"/>
                    <a:pt x="25" y="180"/>
                    <a:pt x="25" y="180"/>
                  </a:cubicBezTo>
                  <a:cubicBezTo>
                    <a:pt x="192" y="0"/>
                    <a:pt x="192" y="0"/>
                    <a:pt x="192" y="0"/>
                  </a:cubicBezTo>
                </a:path>
              </a:pathLst>
            </a:custGeom>
            <a:solidFill>
              <a:srgbClr val="7AC3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5" name="Freeform 45"/>
            <p:cNvSpPr>
              <a:spLocks/>
            </p:cNvSpPr>
            <p:nvPr/>
          </p:nvSpPr>
          <p:spPr bwMode="auto">
            <a:xfrm>
              <a:off x="8682038" y="2714626"/>
              <a:ext cx="984250" cy="285750"/>
            </a:xfrm>
            <a:custGeom>
              <a:avLst/>
              <a:gdLst>
                <a:gd name="T0" fmla="*/ 262 w 262"/>
                <a:gd name="T1" fmla="*/ 0 h 76"/>
                <a:gd name="T2" fmla="*/ 12 w 262"/>
                <a:gd name="T3" fmla="*/ 0 h 76"/>
                <a:gd name="T4" fmla="*/ 0 w 262"/>
                <a:gd name="T5" fmla="*/ 12 h 76"/>
                <a:gd name="T6" fmla="*/ 0 w 262"/>
                <a:gd name="T7" fmla="*/ 56 h 76"/>
                <a:gd name="T8" fmla="*/ 0 w 262"/>
                <a:gd name="T9" fmla="*/ 76 h 76"/>
                <a:gd name="T10" fmla="*/ 192 w 262"/>
                <a:gd name="T11" fmla="*/ 76 h 76"/>
                <a:gd name="T12" fmla="*/ 262 w 262"/>
                <a:gd name="T13" fmla="*/ 0 h 76"/>
              </a:gdLst>
              <a:ahLst/>
              <a:cxnLst>
                <a:cxn ang="0">
                  <a:pos x="T0" y="T1"/>
                </a:cxn>
                <a:cxn ang="0">
                  <a:pos x="T2" y="T3"/>
                </a:cxn>
                <a:cxn ang="0">
                  <a:pos x="T4" y="T5"/>
                </a:cxn>
                <a:cxn ang="0">
                  <a:pos x="T6" y="T7"/>
                </a:cxn>
                <a:cxn ang="0">
                  <a:pos x="T8" y="T9"/>
                </a:cxn>
                <a:cxn ang="0">
                  <a:pos x="T10" y="T11"/>
                </a:cxn>
                <a:cxn ang="0">
                  <a:pos x="T12" y="T13"/>
                </a:cxn>
              </a:cxnLst>
              <a:rect l="0" t="0" r="r" b="b"/>
              <a:pathLst>
                <a:path w="262" h="76">
                  <a:moveTo>
                    <a:pt x="262" y="0"/>
                  </a:moveTo>
                  <a:cubicBezTo>
                    <a:pt x="12" y="0"/>
                    <a:pt x="12" y="0"/>
                    <a:pt x="12" y="0"/>
                  </a:cubicBezTo>
                  <a:cubicBezTo>
                    <a:pt x="5" y="0"/>
                    <a:pt x="0" y="6"/>
                    <a:pt x="0" y="12"/>
                  </a:cubicBezTo>
                  <a:cubicBezTo>
                    <a:pt x="0" y="56"/>
                    <a:pt x="0" y="56"/>
                    <a:pt x="0" y="56"/>
                  </a:cubicBezTo>
                  <a:cubicBezTo>
                    <a:pt x="0" y="76"/>
                    <a:pt x="0" y="76"/>
                    <a:pt x="0" y="76"/>
                  </a:cubicBezTo>
                  <a:cubicBezTo>
                    <a:pt x="192" y="76"/>
                    <a:pt x="192" y="76"/>
                    <a:pt x="192" y="76"/>
                  </a:cubicBezTo>
                  <a:cubicBezTo>
                    <a:pt x="262" y="0"/>
                    <a:pt x="262" y="0"/>
                    <a:pt x="262" y="0"/>
                  </a:cubicBezTo>
                </a:path>
              </a:pathLst>
            </a:custGeom>
            <a:solidFill>
              <a:srgbClr val="B3B4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6" name="Rectangle 46"/>
            <p:cNvSpPr>
              <a:spLocks noChangeArrowheads="1"/>
            </p:cNvSpPr>
            <p:nvPr/>
          </p:nvSpPr>
          <p:spPr bwMode="auto">
            <a:xfrm>
              <a:off x="8970963" y="2824163"/>
              <a:ext cx="758825" cy="904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7" name="Oval 47"/>
            <p:cNvSpPr>
              <a:spLocks noChangeArrowheads="1"/>
            </p:cNvSpPr>
            <p:nvPr/>
          </p:nvSpPr>
          <p:spPr bwMode="auto">
            <a:xfrm>
              <a:off x="8715375" y="2755901"/>
              <a:ext cx="222250" cy="222250"/>
            </a:xfrm>
            <a:prstGeom prst="ellipse">
              <a:avLst/>
            </a:prstGeom>
            <a:solidFill>
              <a:srgbClr val="59B4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8" name="Freeform 48"/>
            <p:cNvSpPr>
              <a:spLocks/>
            </p:cNvSpPr>
            <p:nvPr/>
          </p:nvSpPr>
          <p:spPr bwMode="auto">
            <a:xfrm>
              <a:off x="8772525" y="2805113"/>
              <a:ext cx="165100" cy="128588"/>
            </a:xfrm>
            <a:custGeom>
              <a:avLst/>
              <a:gdLst>
                <a:gd name="T0" fmla="*/ 26 w 104"/>
                <a:gd name="T1" fmla="*/ 47 h 81"/>
                <a:gd name="T2" fmla="*/ 59 w 104"/>
                <a:gd name="T3" fmla="*/ 81 h 81"/>
                <a:gd name="T4" fmla="*/ 42 w 104"/>
                <a:gd name="T5" fmla="*/ 81 h 81"/>
                <a:gd name="T6" fmla="*/ 0 w 104"/>
                <a:gd name="T7" fmla="*/ 40 h 81"/>
                <a:gd name="T8" fmla="*/ 42 w 104"/>
                <a:gd name="T9" fmla="*/ 0 h 81"/>
                <a:gd name="T10" fmla="*/ 59 w 104"/>
                <a:gd name="T11" fmla="*/ 0 h 81"/>
                <a:gd name="T12" fmla="*/ 26 w 104"/>
                <a:gd name="T13" fmla="*/ 33 h 81"/>
                <a:gd name="T14" fmla="*/ 104 w 104"/>
                <a:gd name="T15" fmla="*/ 33 h 81"/>
                <a:gd name="T16" fmla="*/ 104 w 104"/>
                <a:gd name="T17" fmla="*/ 47 h 81"/>
                <a:gd name="T18" fmla="*/ 26 w 104"/>
                <a:gd name="T19" fmla="*/ 4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4" h="81">
                  <a:moveTo>
                    <a:pt x="26" y="47"/>
                  </a:moveTo>
                  <a:lnTo>
                    <a:pt x="59" y="81"/>
                  </a:lnTo>
                  <a:lnTo>
                    <a:pt x="42" y="81"/>
                  </a:lnTo>
                  <a:lnTo>
                    <a:pt x="0" y="40"/>
                  </a:lnTo>
                  <a:lnTo>
                    <a:pt x="42" y="0"/>
                  </a:lnTo>
                  <a:lnTo>
                    <a:pt x="59" y="0"/>
                  </a:lnTo>
                  <a:lnTo>
                    <a:pt x="26" y="33"/>
                  </a:lnTo>
                  <a:lnTo>
                    <a:pt x="104" y="33"/>
                  </a:lnTo>
                  <a:lnTo>
                    <a:pt x="104" y="47"/>
                  </a:lnTo>
                  <a:lnTo>
                    <a:pt x="26" y="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3" name="Freeform 93"/>
            <p:cNvSpPr>
              <a:spLocks/>
            </p:cNvSpPr>
            <p:nvPr/>
          </p:nvSpPr>
          <p:spPr bwMode="auto">
            <a:xfrm>
              <a:off x="8990013" y="3084513"/>
              <a:ext cx="511175" cy="485775"/>
            </a:xfrm>
            <a:custGeom>
              <a:avLst/>
              <a:gdLst>
                <a:gd name="T0" fmla="*/ 161 w 322"/>
                <a:gd name="T1" fmla="*/ 254 h 306"/>
                <a:gd name="T2" fmla="*/ 61 w 322"/>
                <a:gd name="T3" fmla="*/ 306 h 306"/>
                <a:gd name="T4" fmla="*/ 80 w 322"/>
                <a:gd name="T5" fmla="*/ 194 h 306"/>
                <a:gd name="T6" fmla="*/ 0 w 322"/>
                <a:gd name="T7" fmla="*/ 116 h 306"/>
                <a:gd name="T8" fmla="*/ 111 w 322"/>
                <a:gd name="T9" fmla="*/ 99 h 306"/>
                <a:gd name="T10" fmla="*/ 161 w 322"/>
                <a:gd name="T11" fmla="*/ 0 h 306"/>
                <a:gd name="T12" fmla="*/ 211 w 322"/>
                <a:gd name="T13" fmla="*/ 99 h 306"/>
                <a:gd name="T14" fmla="*/ 322 w 322"/>
                <a:gd name="T15" fmla="*/ 116 h 306"/>
                <a:gd name="T16" fmla="*/ 241 w 322"/>
                <a:gd name="T17" fmla="*/ 194 h 306"/>
                <a:gd name="T18" fmla="*/ 260 w 322"/>
                <a:gd name="T19" fmla="*/ 306 h 306"/>
                <a:gd name="T20" fmla="*/ 161 w 322"/>
                <a:gd name="T21" fmla="*/ 254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2" h="306">
                  <a:moveTo>
                    <a:pt x="161" y="254"/>
                  </a:moveTo>
                  <a:lnTo>
                    <a:pt x="61" y="306"/>
                  </a:lnTo>
                  <a:lnTo>
                    <a:pt x="80" y="194"/>
                  </a:lnTo>
                  <a:lnTo>
                    <a:pt x="0" y="116"/>
                  </a:lnTo>
                  <a:lnTo>
                    <a:pt x="111" y="99"/>
                  </a:lnTo>
                  <a:lnTo>
                    <a:pt x="161" y="0"/>
                  </a:lnTo>
                  <a:lnTo>
                    <a:pt x="211" y="99"/>
                  </a:lnTo>
                  <a:lnTo>
                    <a:pt x="322" y="116"/>
                  </a:lnTo>
                  <a:lnTo>
                    <a:pt x="241" y="194"/>
                  </a:lnTo>
                  <a:lnTo>
                    <a:pt x="260" y="306"/>
                  </a:lnTo>
                  <a:lnTo>
                    <a:pt x="161" y="254"/>
                  </a:lnTo>
                  <a:close/>
                </a:path>
              </a:pathLst>
            </a:custGeom>
            <a:solidFill>
              <a:srgbClr val="FCD1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97" name="Group 96"/>
          <p:cNvGrpSpPr/>
          <p:nvPr/>
        </p:nvGrpSpPr>
        <p:grpSpPr>
          <a:xfrm>
            <a:off x="4114800" y="2379663"/>
            <a:ext cx="3681413" cy="2024063"/>
            <a:chOff x="4114800" y="2379663"/>
            <a:chExt cx="3681413" cy="2024063"/>
          </a:xfrm>
        </p:grpSpPr>
        <p:sp>
          <p:nvSpPr>
            <p:cNvPr id="16" name="Freeform 16"/>
            <p:cNvSpPr>
              <a:spLocks noEditPoints="1"/>
            </p:cNvSpPr>
            <p:nvPr/>
          </p:nvSpPr>
          <p:spPr bwMode="auto">
            <a:xfrm>
              <a:off x="5591175" y="2925763"/>
              <a:ext cx="233363" cy="233363"/>
            </a:xfrm>
            <a:custGeom>
              <a:avLst/>
              <a:gdLst>
                <a:gd name="T0" fmla="*/ 118 w 147"/>
                <a:gd name="T1" fmla="*/ 133 h 147"/>
                <a:gd name="T2" fmla="*/ 132 w 147"/>
                <a:gd name="T3" fmla="*/ 147 h 147"/>
                <a:gd name="T4" fmla="*/ 147 w 147"/>
                <a:gd name="T5" fmla="*/ 133 h 147"/>
                <a:gd name="T6" fmla="*/ 130 w 147"/>
                <a:gd name="T7" fmla="*/ 119 h 147"/>
                <a:gd name="T8" fmla="*/ 118 w 147"/>
                <a:gd name="T9" fmla="*/ 133 h 147"/>
                <a:gd name="T10" fmla="*/ 118 w 147"/>
                <a:gd name="T11" fmla="*/ 133 h 147"/>
                <a:gd name="T12" fmla="*/ 118 w 147"/>
                <a:gd name="T13" fmla="*/ 133 h 147"/>
                <a:gd name="T14" fmla="*/ 130 w 147"/>
                <a:gd name="T15" fmla="*/ 119 h 147"/>
                <a:gd name="T16" fmla="*/ 130 w 147"/>
                <a:gd name="T17" fmla="*/ 119 h 147"/>
                <a:gd name="T18" fmla="*/ 118 w 147"/>
                <a:gd name="T19" fmla="*/ 133 h 147"/>
                <a:gd name="T20" fmla="*/ 78 w 147"/>
                <a:gd name="T21" fmla="*/ 93 h 147"/>
                <a:gd name="T22" fmla="*/ 104 w 147"/>
                <a:gd name="T23" fmla="*/ 119 h 147"/>
                <a:gd name="T24" fmla="*/ 118 w 147"/>
                <a:gd name="T25" fmla="*/ 107 h 147"/>
                <a:gd name="T26" fmla="*/ 92 w 147"/>
                <a:gd name="T27" fmla="*/ 78 h 147"/>
                <a:gd name="T28" fmla="*/ 78 w 147"/>
                <a:gd name="T29" fmla="*/ 93 h 147"/>
                <a:gd name="T30" fmla="*/ 78 w 147"/>
                <a:gd name="T31" fmla="*/ 93 h 147"/>
                <a:gd name="T32" fmla="*/ 78 w 147"/>
                <a:gd name="T33" fmla="*/ 93 h 147"/>
                <a:gd name="T34" fmla="*/ 92 w 147"/>
                <a:gd name="T35" fmla="*/ 78 h 147"/>
                <a:gd name="T36" fmla="*/ 92 w 147"/>
                <a:gd name="T37" fmla="*/ 78 h 147"/>
                <a:gd name="T38" fmla="*/ 78 w 147"/>
                <a:gd name="T39" fmla="*/ 93 h 147"/>
                <a:gd name="T40" fmla="*/ 38 w 147"/>
                <a:gd name="T41" fmla="*/ 52 h 147"/>
                <a:gd name="T42" fmla="*/ 66 w 147"/>
                <a:gd name="T43" fmla="*/ 81 h 147"/>
                <a:gd name="T44" fmla="*/ 78 w 147"/>
                <a:gd name="T45" fmla="*/ 66 h 147"/>
                <a:gd name="T46" fmla="*/ 52 w 147"/>
                <a:gd name="T47" fmla="*/ 40 h 147"/>
                <a:gd name="T48" fmla="*/ 38 w 147"/>
                <a:gd name="T49" fmla="*/ 52 h 147"/>
                <a:gd name="T50" fmla="*/ 38 w 147"/>
                <a:gd name="T51" fmla="*/ 52 h 147"/>
                <a:gd name="T52" fmla="*/ 38 w 147"/>
                <a:gd name="T53" fmla="*/ 52 h 147"/>
                <a:gd name="T54" fmla="*/ 52 w 147"/>
                <a:gd name="T55" fmla="*/ 40 h 147"/>
                <a:gd name="T56" fmla="*/ 52 w 147"/>
                <a:gd name="T57" fmla="*/ 40 h 147"/>
                <a:gd name="T58" fmla="*/ 38 w 147"/>
                <a:gd name="T59" fmla="*/ 52 h 147"/>
                <a:gd name="T60" fmla="*/ 0 w 147"/>
                <a:gd name="T61" fmla="*/ 14 h 147"/>
                <a:gd name="T62" fmla="*/ 26 w 147"/>
                <a:gd name="T63" fmla="*/ 40 h 147"/>
                <a:gd name="T64" fmla="*/ 40 w 147"/>
                <a:gd name="T65" fmla="*/ 26 h 147"/>
                <a:gd name="T66" fmla="*/ 12 w 147"/>
                <a:gd name="T67" fmla="*/ 0 h 147"/>
                <a:gd name="T68" fmla="*/ 0 w 147"/>
                <a:gd name="T69" fmla="*/ 14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7" h="147">
                  <a:moveTo>
                    <a:pt x="118" y="133"/>
                  </a:moveTo>
                  <a:lnTo>
                    <a:pt x="132" y="147"/>
                  </a:lnTo>
                  <a:lnTo>
                    <a:pt x="147" y="133"/>
                  </a:lnTo>
                  <a:lnTo>
                    <a:pt x="130" y="119"/>
                  </a:lnTo>
                  <a:lnTo>
                    <a:pt x="118" y="133"/>
                  </a:lnTo>
                  <a:close/>
                  <a:moveTo>
                    <a:pt x="118" y="133"/>
                  </a:moveTo>
                  <a:lnTo>
                    <a:pt x="118" y="133"/>
                  </a:lnTo>
                  <a:lnTo>
                    <a:pt x="130" y="119"/>
                  </a:lnTo>
                  <a:lnTo>
                    <a:pt x="130" y="119"/>
                  </a:lnTo>
                  <a:lnTo>
                    <a:pt x="118" y="133"/>
                  </a:lnTo>
                  <a:close/>
                  <a:moveTo>
                    <a:pt x="78" y="93"/>
                  </a:moveTo>
                  <a:lnTo>
                    <a:pt x="104" y="119"/>
                  </a:lnTo>
                  <a:lnTo>
                    <a:pt x="118" y="107"/>
                  </a:lnTo>
                  <a:lnTo>
                    <a:pt x="92" y="78"/>
                  </a:lnTo>
                  <a:lnTo>
                    <a:pt x="78" y="93"/>
                  </a:lnTo>
                  <a:close/>
                  <a:moveTo>
                    <a:pt x="78" y="93"/>
                  </a:moveTo>
                  <a:lnTo>
                    <a:pt x="78" y="93"/>
                  </a:lnTo>
                  <a:lnTo>
                    <a:pt x="92" y="78"/>
                  </a:lnTo>
                  <a:lnTo>
                    <a:pt x="92" y="78"/>
                  </a:lnTo>
                  <a:lnTo>
                    <a:pt x="78" y="93"/>
                  </a:lnTo>
                  <a:close/>
                  <a:moveTo>
                    <a:pt x="38" y="52"/>
                  </a:moveTo>
                  <a:lnTo>
                    <a:pt x="66" y="81"/>
                  </a:lnTo>
                  <a:lnTo>
                    <a:pt x="78" y="66"/>
                  </a:lnTo>
                  <a:lnTo>
                    <a:pt x="52" y="40"/>
                  </a:lnTo>
                  <a:lnTo>
                    <a:pt x="38" y="52"/>
                  </a:lnTo>
                  <a:close/>
                  <a:moveTo>
                    <a:pt x="38" y="52"/>
                  </a:moveTo>
                  <a:lnTo>
                    <a:pt x="38" y="52"/>
                  </a:lnTo>
                  <a:lnTo>
                    <a:pt x="52" y="40"/>
                  </a:lnTo>
                  <a:lnTo>
                    <a:pt x="52" y="40"/>
                  </a:lnTo>
                  <a:lnTo>
                    <a:pt x="38" y="52"/>
                  </a:lnTo>
                  <a:close/>
                  <a:moveTo>
                    <a:pt x="0" y="14"/>
                  </a:moveTo>
                  <a:lnTo>
                    <a:pt x="26" y="40"/>
                  </a:lnTo>
                  <a:lnTo>
                    <a:pt x="40" y="26"/>
                  </a:lnTo>
                  <a:lnTo>
                    <a:pt x="12" y="0"/>
                  </a:lnTo>
                  <a:lnTo>
                    <a:pt x="0" y="14"/>
                  </a:lnTo>
                  <a:close/>
                </a:path>
              </a:pathLst>
            </a:cu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7" name="Freeform 17"/>
            <p:cNvSpPr>
              <a:spLocks/>
            </p:cNvSpPr>
            <p:nvPr/>
          </p:nvSpPr>
          <p:spPr bwMode="auto">
            <a:xfrm>
              <a:off x="5741988" y="3079751"/>
              <a:ext cx="146050" cy="144463"/>
            </a:xfrm>
            <a:custGeom>
              <a:avLst/>
              <a:gdLst>
                <a:gd name="T0" fmla="*/ 0 w 92"/>
                <a:gd name="T1" fmla="*/ 67 h 91"/>
                <a:gd name="T2" fmla="*/ 92 w 92"/>
                <a:gd name="T3" fmla="*/ 91 h 91"/>
                <a:gd name="T4" fmla="*/ 68 w 92"/>
                <a:gd name="T5" fmla="*/ 0 h 91"/>
                <a:gd name="T6" fmla="*/ 0 w 92"/>
                <a:gd name="T7" fmla="*/ 67 h 91"/>
              </a:gdLst>
              <a:ahLst/>
              <a:cxnLst>
                <a:cxn ang="0">
                  <a:pos x="T0" y="T1"/>
                </a:cxn>
                <a:cxn ang="0">
                  <a:pos x="T2" y="T3"/>
                </a:cxn>
                <a:cxn ang="0">
                  <a:pos x="T4" y="T5"/>
                </a:cxn>
                <a:cxn ang="0">
                  <a:pos x="T6" y="T7"/>
                </a:cxn>
              </a:cxnLst>
              <a:rect l="0" t="0" r="r" b="b"/>
              <a:pathLst>
                <a:path w="92" h="91">
                  <a:moveTo>
                    <a:pt x="0" y="67"/>
                  </a:moveTo>
                  <a:lnTo>
                    <a:pt x="92" y="91"/>
                  </a:lnTo>
                  <a:lnTo>
                    <a:pt x="68" y="0"/>
                  </a:lnTo>
                  <a:lnTo>
                    <a:pt x="0" y="67"/>
                  </a:lnTo>
                  <a:close/>
                </a:path>
              </a:pathLst>
            </a:cu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8" name="Freeform 18"/>
            <p:cNvSpPr>
              <a:spLocks noEditPoints="1"/>
            </p:cNvSpPr>
            <p:nvPr/>
          </p:nvSpPr>
          <p:spPr bwMode="auto">
            <a:xfrm>
              <a:off x="5591175" y="3392488"/>
              <a:ext cx="233363" cy="234950"/>
            </a:xfrm>
            <a:custGeom>
              <a:avLst/>
              <a:gdLst>
                <a:gd name="T0" fmla="*/ 130 w 147"/>
                <a:gd name="T1" fmla="*/ 29 h 148"/>
                <a:gd name="T2" fmla="*/ 147 w 147"/>
                <a:gd name="T3" fmla="*/ 15 h 148"/>
                <a:gd name="T4" fmla="*/ 132 w 147"/>
                <a:gd name="T5" fmla="*/ 0 h 148"/>
                <a:gd name="T6" fmla="*/ 118 w 147"/>
                <a:gd name="T7" fmla="*/ 15 h 148"/>
                <a:gd name="T8" fmla="*/ 130 w 147"/>
                <a:gd name="T9" fmla="*/ 29 h 148"/>
                <a:gd name="T10" fmla="*/ 130 w 147"/>
                <a:gd name="T11" fmla="*/ 29 h 148"/>
                <a:gd name="T12" fmla="*/ 130 w 147"/>
                <a:gd name="T13" fmla="*/ 29 h 148"/>
                <a:gd name="T14" fmla="*/ 118 w 147"/>
                <a:gd name="T15" fmla="*/ 15 h 148"/>
                <a:gd name="T16" fmla="*/ 118 w 147"/>
                <a:gd name="T17" fmla="*/ 15 h 148"/>
                <a:gd name="T18" fmla="*/ 130 w 147"/>
                <a:gd name="T19" fmla="*/ 29 h 148"/>
                <a:gd name="T20" fmla="*/ 92 w 147"/>
                <a:gd name="T21" fmla="*/ 69 h 148"/>
                <a:gd name="T22" fmla="*/ 118 w 147"/>
                <a:gd name="T23" fmla="*/ 41 h 148"/>
                <a:gd name="T24" fmla="*/ 104 w 147"/>
                <a:gd name="T25" fmla="*/ 29 h 148"/>
                <a:gd name="T26" fmla="*/ 78 w 147"/>
                <a:gd name="T27" fmla="*/ 55 h 148"/>
                <a:gd name="T28" fmla="*/ 92 w 147"/>
                <a:gd name="T29" fmla="*/ 69 h 148"/>
                <a:gd name="T30" fmla="*/ 92 w 147"/>
                <a:gd name="T31" fmla="*/ 69 h 148"/>
                <a:gd name="T32" fmla="*/ 92 w 147"/>
                <a:gd name="T33" fmla="*/ 69 h 148"/>
                <a:gd name="T34" fmla="*/ 78 w 147"/>
                <a:gd name="T35" fmla="*/ 55 h 148"/>
                <a:gd name="T36" fmla="*/ 78 w 147"/>
                <a:gd name="T37" fmla="*/ 55 h 148"/>
                <a:gd name="T38" fmla="*/ 92 w 147"/>
                <a:gd name="T39" fmla="*/ 69 h 148"/>
                <a:gd name="T40" fmla="*/ 52 w 147"/>
                <a:gd name="T41" fmla="*/ 107 h 148"/>
                <a:gd name="T42" fmla="*/ 78 w 147"/>
                <a:gd name="T43" fmla="*/ 81 h 148"/>
                <a:gd name="T44" fmla="*/ 66 w 147"/>
                <a:gd name="T45" fmla="*/ 67 h 148"/>
                <a:gd name="T46" fmla="*/ 38 w 147"/>
                <a:gd name="T47" fmla="*/ 95 h 148"/>
                <a:gd name="T48" fmla="*/ 52 w 147"/>
                <a:gd name="T49" fmla="*/ 107 h 148"/>
                <a:gd name="T50" fmla="*/ 52 w 147"/>
                <a:gd name="T51" fmla="*/ 107 h 148"/>
                <a:gd name="T52" fmla="*/ 52 w 147"/>
                <a:gd name="T53" fmla="*/ 107 h 148"/>
                <a:gd name="T54" fmla="*/ 38 w 147"/>
                <a:gd name="T55" fmla="*/ 95 h 148"/>
                <a:gd name="T56" fmla="*/ 38 w 147"/>
                <a:gd name="T57" fmla="*/ 95 h 148"/>
                <a:gd name="T58" fmla="*/ 52 w 147"/>
                <a:gd name="T59" fmla="*/ 107 h 148"/>
                <a:gd name="T60" fmla="*/ 12 w 147"/>
                <a:gd name="T61" fmla="*/ 148 h 148"/>
                <a:gd name="T62" fmla="*/ 40 w 147"/>
                <a:gd name="T63" fmla="*/ 122 h 148"/>
                <a:gd name="T64" fmla="*/ 26 w 147"/>
                <a:gd name="T65" fmla="*/ 107 h 148"/>
                <a:gd name="T66" fmla="*/ 0 w 147"/>
                <a:gd name="T67" fmla="*/ 133 h 148"/>
                <a:gd name="T68" fmla="*/ 12 w 147"/>
                <a:gd name="T69" fmla="*/ 148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7" h="148">
                  <a:moveTo>
                    <a:pt x="130" y="29"/>
                  </a:moveTo>
                  <a:lnTo>
                    <a:pt x="147" y="15"/>
                  </a:lnTo>
                  <a:lnTo>
                    <a:pt x="132" y="0"/>
                  </a:lnTo>
                  <a:lnTo>
                    <a:pt x="118" y="15"/>
                  </a:lnTo>
                  <a:lnTo>
                    <a:pt x="130" y="29"/>
                  </a:lnTo>
                  <a:close/>
                  <a:moveTo>
                    <a:pt x="130" y="29"/>
                  </a:moveTo>
                  <a:lnTo>
                    <a:pt x="130" y="29"/>
                  </a:lnTo>
                  <a:lnTo>
                    <a:pt x="118" y="15"/>
                  </a:lnTo>
                  <a:lnTo>
                    <a:pt x="118" y="15"/>
                  </a:lnTo>
                  <a:lnTo>
                    <a:pt x="130" y="29"/>
                  </a:lnTo>
                  <a:close/>
                  <a:moveTo>
                    <a:pt x="92" y="69"/>
                  </a:moveTo>
                  <a:lnTo>
                    <a:pt x="118" y="41"/>
                  </a:lnTo>
                  <a:lnTo>
                    <a:pt x="104" y="29"/>
                  </a:lnTo>
                  <a:lnTo>
                    <a:pt x="78" y="55"/>
                  </a:lnTo>
                  <a:lnTo>
                    <a:pt x="92" y="69"/>
                  </a:lnTo>
                  <a:close/>
                  <a:moveTo>
                    <a:pt x="92" y="69"/>
                  </a:moveTo>
                  <a:lnTo>
                    <a:pt x="92" y="69"/>
                  </a:lnTo>
                  <a:lnTo>
                    <a:pt x="78" y="55"/>
                  </a:lnTo>
                  <a:lnTo>
                    <a:pt x="78" y="55"/>
                  </a:lnTo>
                  <a:lnTo>
                    <a:pt x="92" y="69"/>
                  </a:lnTo>
                  <a:close/>
                  <a:moveTo>
                    <a:pt x="52" y="107"/>
                  </a:moveTo>
                  <a:lnTo>
                    <a:pt x="78" y="81"/>
                  </a:lnTo>
                  <a:lnTo>
                    <a:pt x="66" y="67"/>
                  </a:lnTo>
                  <a:lnTo>
                    <a:pt x="38" y="95"/>
                  </a:lnTo>
                  <a:lnTo>
                    <a:pt x="52" y="107"/>
                  </a:lnTo>
                  <a:close/>
                  <a:moveTo>
                    <a:pt x="52" y="107"/>
                  </a:moveTo>
                  <a:lnTo>
                    <a:pt x="52" y="107"/>
                  </a:lnTo>
                  <a:lnTo>
                    <a:pt x="38" y="95"/>
                  </a:lnTo>
                  <a:lnTo>
                    <a:pt x="38" y="95"/>
                  </a:lnTo>
                  <a:lnTo>
                    <a:pt x="52" y="107"/>
                  </a:lnTo>
                  <a:close/>
                  <a:moveTo>
                    <a:pt x="12" y="148"/>
                  </a:moveTo>
                  <a:lnTo>
                    <a:pt x="40" y="122"/>
                  </a:lnTo>
                  <a:lnTo>
                    <a:pt x="26" y="107"/>
                  </a:lnTo>
                  <a:lnTo>
                    <a:pt x="0" y="133"/>
                  </a:lnTo>
                  <a:lnTo>
                    <a:pt x="12" y="148"/>
                  </a:lnTo>
                  <a:close/>
                </a:path>
              </a:pathLst>
            </a:cu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9" name="Freeform 19"/>
            <p:cNvSpPr>
              <a:spLocks/>
            </p:cNvSpPr>
            <p:nvPr/>
          </p:nvSpPr>
          <p:spPr bwMode="auto">
            <a:xfrm>
              <a:off x="5741988" y="3328988"/>
              <a:ext cx="146050" cy="142875"/>
            </a:xfrm>
            <a:custGeom>
              <a:avLst/>
              <a:gdLst>
                <a:gd name="T0" fmla="*/ 68 w 92"/>
                <a:gd name="T1" fmla="*/ 90 h 90"/>
                <a:gd name="T2" fmla="*/ 92 w 92"/>
                <a:gd name="T3" fmla="*/ 0 h 90"/>
                <a:gd name="T4" fmla="*/ 0 w 92"/>
                <a:gd name="T5" fmla="*/ 24 h 90"/>
                <a:gd name="T6" fmla="*/ 68 w 92"/>
                <a:gd name="T7" fmla="*/ 90 h 90"/>
              </a:gdLst>
              <a:ahLst/>
              <a:cxnLst>
                <a:cxn ang="0">
                  <a:pos x="T0" y="T1"/>
                </a:cxn>
                <a:cxn ang="0">
                  <a:pos x="T2" y="T3"/>
                </a:cxn>
                <a:cxn ang="0">
                  <a:pos x="T4" y="T5"/>
                </a:cxn>
                <a:cxn ang="0">
                  <a:pos x="T6" y="T7"/>
                </a:cxn>
              </a:cxnLst>
              <a:rect l="0" t="0" r="r" b="b"/>
              <a:pathLst>
                <a:path w="92" h="90">
                  <a:moveTo>
                    <a:pt x="68" y="90"/>
                  </a:moveTo>
                  <a:lnTo>
                    <a:pt x="92" y="0"/>
                  </a:lnTo>
                  <a:lnTo>
                    <a:pt x="0" y="24"/>
                  </a:lnTo>
                  <a:lnTo>
                    <a:pt x="68" y="90"/>
                  </a:lnTo>
                  <a:close/>
                </a:path>
              </a:pathLst>
            </a:cu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2" name="Freeform 22"/>
            <p:cNvSpPr>
              <a:spLocks/>
            </p:cNvSpPr>
            <p:nvPr/>
          </p:nvSpPr>
          <p:spPr bwMode="auto">
            <a:xfrm>
              <a:off x="4584700" y="2506663"/>
              <a:ext cx="225425" cy="400050"/>
            </a:xfrm>
            <a:custGeom>
              <a:avLst/>
              <a:gdLst>
                <a:gd name="T0" fmla="*/ 58 w 60"/>
                <a:gd name="T1" fmla="*/ 56 h 106"/>
                <a:gd name="T2" fmla="*/ 58 w 60"/>
                <a:gd name="T3" fmla="*/ 49 h 106"/>
                <a:gd name="T4" fmla="*/ 49 w 60"/>
                <a:gd name="T5" fmla="*/ 40 h 106"/>
                <a:gd name="T6" fmla="*/ 9 w 60"/>
                <a:gd name="T7" fmla="*/ 2 h 106"/>
                <a:gd name="T8" fmla="*/ 3 w 60"/>
                <a:gd name="T9" fmla="*/ 2 h 106"/>
                <a:gd name="T10" fmla="*/ 3 w 60"/>
                <a:gd name="T11" fmla="*/ 8 h 106"/>
                <a:gd name="T12" fmla="*/ 45 w 60"/>
                <a:gd name="T13" fmla="*/ 49 h 106"/>
                <a:gd name="T14" fmla="*/ 45 w 60"/>
                <a:gd name="T15" fmla="*/ 56 h 106"/>
                <a:gd name="T16" fmla="*/ 2 w 60"/>
                <a:gd name="T17" fmla="*/ 98 h 106"/>
                <a:gd name="T18" fmla="*/ 2 w 60"/>
                <a:gd name="T19" fmla="*/ 105 h 106"/>
                <a:gd name="T20" fmla="*/ 8 w 60"/>
                <a:gd name="T21" fmla="*/ 105 h 106"/>
                <a:gd name="T22" fmla="*/ 48 w 60"/>
                <a:gd name="T23" fmla="*/ 66 h 106"/>
                <a:gd name="T24" fmla="*/ 48 w 60"/>
                <a:gd name="T25" fmla="*/ 65 h 106"/>
                <a:gd name="T26" fmla="*/ 58 w 60"/>
                <a:gd name="T27" fmla="*/ 5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0" h="106">
                  <a:moveTo>
                    <a:pt x="58" y="56"/>
                  </a:moveTo>
                  <a:cubicBezTo>
                    <a:pt x="60" y="54"/>
                    <a:pt x="59" y="51"/>
                    <a:pt x="58" y="49"/>
                  </a:cubicBezTo>
                  <a:cubicBezTo>
                    <a:pt x="49" y="40"/>
                    <a:pt x="49" y="40"/>
                    <a:pt x="49" y="40"/>
                  </a:cubicBezTo>
                  <a:cubicBezTo>
                    <a:pt x="9" y="2"/>
                    <a:pt x="9" y="2"/>
                    <a:pt x="9" y="2"/>
                  </a:cubicBezTo>
                  <a:cubicBezTo>
                    <a:pt x="8" y="0"/>
                    <a:pt x="5" y="0"/>
                    <a:pt x="3" y="2"/>
                  </a:cubicBezTo>
                  <a:cubicBezTo>
                    <a:pt x="1" y="4"/>
                    <a:pt x="1" y="7"/>
                    <a:pt x="3" y="8"/>
                  </a:cubicBezTo>
                  <a:cubicBezTo>
                    <a:pt x="45" y="49"/>
                    <a:pt x="45" y="49"/>
                    <a:pt x="45" y="49"/>
                  </a:cubicBezTo>
                  <a:cubicBezTo>
                    <a:pt x="46" y="51"/>
                    <a:pt x="46" y="54"/>
                    <a:pt x="45" y="56"/>
                  </a:cubicBezTo>
                  <a:cubicBezTo>
                    <a:pt x="2" y="98"/>
                    <a:pt x="2" y="98"/>
                    <a:pt x="2" y="98"/>
                  </a:cubicBezTo>
                  <a:cubicBezTo>
                    <a:pt x="0" y="100"/>
                    <a:pt x="0" y="103"/>
                    <a:pt x="2" y="105"/>
                  </a:cubicBezTo>
                  <a:cubicBezTo>
                    <a:pt x="4" y="106"/>
                    <a:pt x="7" y="106"/>
                    <a:pt x="8" y="105"/>
                  </a:cubicBezTo>
                  <a:cubicBezTo>
                    <a:pt x="48" y="66"/>
                    <a:pt x="48" y="66"/>
                    <a:pt x="48" y="66"/>
                  </a:cubicBezTo>
                  <a:cubicBezTo>
                    <a:pt x="48" y="65"/>
                    <a:pt x="48" y="65"/>
                    <a:pt x="48" y="65"/>
                  </a:cubicBezTo>
                  <a:lnTo>
                    <a:pt x="58" y="56"/>
                  </a:lnTo>
                  <a:close/>
                </a:path>
              </a:pathLst>
            </a:custGeom>
            <a:solidFill>
              <a:srgbClr val="3999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3" name="Freeform 23"/>
            <p:cNvSpPr>
              <a:spLocks/>
            </p:cNvSpPr>
            <p:nvPr/>
          </p:nvSpPr>
          <p:spPr bwMode="auto">
            <a:xfrm>
              <a:off x="4114800" y="2506663"/>
              <a:ext cx="222250" cy="400050"/>
            </a:xfrm>
            <a:custGeom>
              <a:avLst/>
              <a:gdLst>
                <a:gd name="T0" fmla="*/ 1 w 59"/>
                <a:gd name="T1" fmla="*/ 56 h 106"/>
                <a:gd name="T2" fmla="*/ 1 w 59"/>
                <a:gd name="T3" fmla="*/ 49 h 106"/>
                <a:gd name="T4" fmla="*/ 10 w 59"/>
                <a:gd name="T5" fmla="*/ 40 h 106"/>
                <a:gd name="T6" fmla="*/ 50 w 59"/>
                <a:gd name="T7" fmla="*/ 2 h 106"/>
                <a:gd name="T8" fmla="*/ 56 w 59"/>
                <a:gd name="T9" fmla="*/ 2 h 106"/>
                <a:gd name="T10" fmla="*/ 56 w 59"/>
                <a:gd name="T11" fmla="*/ 8 h 106"/>
                <a:gd name="T12" fmla="*/ 16 w 59"/>
                <a:gd name="T13" fmla="*/ 49 h 106"/>
                <a:gd name="T14" fmla="*/ 16 w 59"/>
                <a:gd name="T15" fmla="*/ 56 h 106"/>
                <a:gd name="T16" fmla="*/ 57 w 59"/>
                <a:gd name="T17" fmla="*/ 98 h 106"/>
                <a:gd name="T18" fmla="*/ 57 w 59"/>
                <a:gd name="T19" fmla="*/ 105 h 106"/>
                <a:gd name="T20" fmla="*/ 51 w 59"/>
                <a:gd name="T21" fmla="*/ 105 h 106"/>
                <a:gd name="T22" fmla="*/ 11 w 59"/>
                <a:gd name="T23" fmla="*/ 66 h 106"/>
                <a:gd name="T24" fmla="*/ 10 w 59"/>
                <a:gd name="T25" fmla="*/ 66 h 106"/>
                <a:gd name="T26" fmla="*/ 1 w 59"/>
                <a:gd name="T27" fmla="*/ 5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9" h="106">
                  <a:moveTo>
                    <a:pt x="1" y="56"/>
                  </a:moveTo>
                  <a:cubicBezTo>
                    <a:pt x="0" y="54"/>
                    <a:pt x="0" y="51"/>
                    <a:pt x="1" y="49"/>
                  </a:cubicBezTo>
                  <a:cubicBezTo>
                    <a:pt x="10" y="40"/>
                    <a:pt x="10" y="40"/>
                    <a:pt x="10" y="40"/>
                  </a:cubicBezTo>
                  <a:cubicBezTo>
                    <a:pt x="50" y="2"/>
                    <a:pt x="50" y="2"/>
                    <a:pt x="50" y="2"/>
                  </a:cubicBezTo>
                  <a:cubicBezTo>
                    <a:pt x="52" y="0"/>
                    <a:pt x="54" y="0"/>
                    <a:pt x="56" y="2"/>
                  </a:cubicBezTo>
                  <a:cubicBezTo>
                    <a:pt x="58" y="4"/>
                    <a:pt x="59" y="7"/>
                    <a:pt x="56" y="8"/>
                  </a:cubicBezTo>
                  <a:cubicBezTo>
                    <a:pt x="16" y="49"/>
                    <a:pt x="16" y="49"/>
                    <a:pt x="16" y="49"/>
                  </a:cubicBezTo>
                  <a:cubicBezTo>
                    <a:pt x="14" y="51"/>
                    <a:pt x="14" y="54"/>
                    <a:pt x="16" y="56"/>
                  </a:cubicBezTo>
                  <a:cubicBezTo>
                    <a:pt x="57" y="98"/>
                    <a:pt x="57" y="98"/>
                    <a:pt x="57" y="98"/>
                  </a:cubicBezTo>
                  <a:cubicBezTo>
                    <a:pt x="59" y="100"/>
                    <a:pt x="59" y="103"/>
                    <a:pt x="57" y="105"/>
                  </a:cubicBezTo>
                  <a:cubicBezTo>
                    <a:pt x="55" y="106"/>
                    <a:pt x="52" y="106"/>
                    <a:pt x="51" y="105"/>
                  </a:cubicBezTo>
                  <a:cubicBezTo>
                    <a:pt x="11" y="66"/>
                    <a:pt x="11" y="66"/>
                    <a:pt x="11" y="66"/>
                  </a:cubicBezTo>
                  <a:cubicBezTo>
                    <a:pt x="10" y="66"/>
                    <a:pt x="10" y="66"/>
                    <a:pt x="10" y="66"/>
                  </a:cubicBezTo>
                  <a:lnTo>
                    <a:pt x="1" y="56"/>
                  </a:lnTo>
                  <a:close/>
                </a:path>
              </a:pathLst>
            </a:custGeom>
            <a:solidFill>
              <a:srgbClr val="3999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4" name="Freeform 24"/>
            <p:cNvSpPr>
              <a:spLocks/>
            </p:cNvSpPr>
            <p:nvPr/>
          </p:nvSpPr>
          <p:spPr bwMode="auto">
            <a:xfrm>
              <a:off x="4306888" y="2393951"/>
              <a:ext cx="327025" cy="636588"/>
            </a:xfrm>
            <a:custGeom>
              <a:avLst/>
              <a:gdLst>
                <a:gd name="T0" fmla="*/ 203 w 206"/>
                <a:gd name="T1" fmla="*/ 0 h 401"/>
                <a:gd name="T2" fmla="*/ 71 w 206"/>
                <a:gd name="T3" fmla="*/ 0 h 401"/>
                <a:gd name="T4" fmla="*/ 0 w 206"/>
                <a:gd name="T5" fmla="*/ 202 h 401"/>
                <a:gd name="T6" fmla="*/ 87 w 206"/>
                <a:gd name="T7" fmla="*/ 202 h 401"/>
                <a:gd name="T8" fmla="*/ 19 w 206"/>
                <a:gd name="T9" fmla="*/ 401 h 401"/>
                <a:gd name="T10" fmla="*/ 206 w 206"/>
                <a:gd name="T11" fmla="*/ 135 h 401"/>
                <a:gd name="T12" fmla="*/ 116 w 206"/>
                <a:gd name="T13" fmla="*/ 135 h 401"/>
                <a:gd name="T14" fmla="*/ 203 w 206"/>
                <a:gd name="T15" fmla="*/ 0 h 4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6" h="401">
                  <a:moveTo>
                    <a:pt x="203" y="0"/>
                  </a:moveTo>
                  <a:lnTo>
                    <a:pt x="71" y="0"/>
                  </a:lnTo>
                  <a:lnTo>
                    <a:pt x="0" y="202"/>
                  </a:lnTo>
                  <a:lnTo>
                    <a:pt x="87" y="202"/>
                  </a:lnTo>
                  <a:lnTo>
                    <a:pt x="19" y="401"/>
                  </a:lnTo>
                  <a:lnTo>
                    <a:pt x="206" y="135"/>
                  </a:lnTo>
                  <a:lnTo>
                    <a:pt x="116" y="135"/>
                  </a:lnTo>
                  <a:lnTo>
                    <a:pt x="203" y="0"/>
                  </a:lnTo>
                  <a:close/>
                </a:path>
              </a:pathLst>
            </a:custGeom>
            <a:solidFill>
              <a:srgbClr val="FCD1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 name="Freeform 25"/>
            <p:cNvSpPr>
              <a:spLocks/>
            </p:cNvSpPr>
            <p:nvPr/>
          </p:nvSpPr>
          <p:spPr bwMode="auto">
            <a:xfrm>
              <a:off x="4306888" y="2393951"/>
              <a:ext cx="327025" cy="636588"/>
            </a:xfrm>
            <a:custGeom>
              <a:avLst/>
              <a:gdLst>
                <a:gd name="T0" fmla="*/ 203 w 206"/>
                <a:gd name="T1" fmla="*/ 0 h 401"/>
                <a:gd name="T2" fmla="*/ 71 w 206"/>
                <a:gd name="T3" fmla="*/ 0 h 401"/>
                <a:gd name="T4" fmla="*/ 0 w 206"/>
                <a:gd name="T5" fmla="*/ 202 h 401"/>
                <a:gd name="T6" fmla="*/ 87 w 206"/>
                <a:gd name="T7" fmla="*/ 202 h 401"/>
                <a:gd name="T8" fmla="*/ 19 w 206"/>
                <a:gd name="T9" fmla="*/ 401 h 401"/>
                <a:gd name="T10" fmla="*/ 206 w 206"/>
                <a:gd name="T11" fmla="*/ 135 h 401"/>
                <a:gd name="T12" fmla="*/ 116 w 206"/>
                <a:gd name="T13" fmla="*/ 135 h 401"/>
                <a:gd name="T14" fmla="*/ 203 w 206"/>
                <a:gd name="T15" fmla="*/ 0 h 4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6" h="401">
                  <a:moveTo>
                    <a:pt x="203" y="0"/>
                  </a:moveTo>
                  <a:lnTo>
                    <a:pt x="71" y="0"/>
                  </a:lnTo>
                  <a:lnTo>
                    <a:pt x="0" y="202"/>
                  </a:lnTo>
                  <a:lnTo>
                    <a:pt x="87" y="202"/>
                  </a:lnTo>
                  <a:lnTo>
                    <a:pt x="19" y="401"/>
                  </a:lnTo>
                  <a:lnTo>
                    <a:pt x="206" y="135"/>
                  </a:lnTo>
                  <a:lnTo>
                    <a:pt x="116" y="135"/>
                  </a:lnTo>
                  <a:lnTo>
                    <a:pt x="20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6" name="Freeform 26"/>
            <p:cNvSpPr>
              <a:spLocks/>
            </p:cNvSpPr>
            <p:nvPr/>
          </p:nvSpPr>
          <p:spPr bwMode="auto">
            <a:xfrm>
              <a:off x="4337050" y="2393951"/>
              <a:ext cx="296863" cy="636588"/>
            </a:xfrm>
            <a:custGeom>
              <a:avLst/>
              <a:gdLst>
                <a:gd name="T0" fmla="*/ 184 w 187"/>
                <a:gd name="T1" fmla="*/ 0 h 401"/>
                <a:gd name="T2" fmla="*/ 116 w 187"/>
                <a:gd name="T3" fmla="*/ 0 h 401"/>
                <a:gd name="T4" fmla="*/ 42 w 187"/>
                <a:gd name="T5" fmla="*/ 169 h 401"/>
                <a:gd name="T6" fmla="*/ 127 w 187"/>
                <a:gd name="T7" fmla="*/ 169 h 401"/>
                <a:gd name="T8" fmla="*/ 0 w 187"/>
                <a:gd name="T9" fmla="*/ 401 h 401"/>
                <a:gd name="T10" fmla="*/ 187 w 187"/>
                <a:gd name="T11" fmla="*/ 135 h 401"/>
                <a:gd name="T12" fmla="*/ 97 w 187"/>
                <a:gd name="T13" fmla="*/ 135 h 401"/>
                <a:gd name="T14" fmla="*/ 184 w 187"/>
                <a:gd name="T15" fmla="*/ 0 h 4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 h="401">
                  <a:moveTo>
                    <a:pt x="184" y="0"/>
                  </a:moveTo>
                  <a:lnTo>
                    <a:pt x="116" y="0"/>
                  </a:lnTo>
                  <a:lnTo>
                    <a:pt x="42" y="169"/>
                  </a:lnTo>
                  <a:lnTo>
                    <a:pt x="127" y="169"/>
                  </a:lnTo>
                  <a:lnTo>
                    <a:pt x="0" y="401"/>
                  </a:lnTo>
                  <a:lnTo>
                    <a:pt x="187" y="135"/>
                  </a:lnTo>
                  <a:lnTo>
                    <a:pt x="97" y="135"/>
                  </a:lnTo>
                  <a:lnTo>
                    <a:pt x="184" y="0"/>
                  </a:lnTo>
                  <a:close/>
                </a:path>
              </a:pathLst>
            </a:custGeom>
            <a:solidFill>
              <a:srgbClr val="FDBC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 name="Freeform 27"/>
            <p:cNvSpPr>
              <a:spLocks/>
            </p:cNvSpPr>
            <p:nvPr/>
          </p:nvSpPr>
          <p:spPr bwMode="auto">
            <a:xfrm>
              <a:off x="4337050" y="2393951"/>
              <a:ext cx="296863" cy="636588"/>
            </a:xfrm>
            <a:custGeom>
              <a:avLst/>
              <a:gdLst>
                <a:gd name="T0" fmla="*/ 184 w 187"/>
                <a:gd name="T1" fmla="*/ 0 h 401"/>
                <a:gd name="T2" fmla="*/ 116 w 187"/>
                <a:gd name="T3" fmla="*/ 0 h 401"/>
                <a:gd name="T4" fmla="*/ 42 w 187"/>
                <a:gd name="T5" fmla="*/ 169 h 401"/>
                <a:gd name="T6" fmla="*/ 127 w 187"/>
                <a:gd name="T7" fmla="*/ 169 h 401"/>
                <a:gd name="T8" fmla="*/ 0 w 187"/>
                <a:gd name="T9" fmla="*/ 401 h 401"/>
                <a:gd name="T10" fmla="*/ 187 w 187"/>
                <a:gd name="T11" fmla="*/ 135 h 401"/>
                <a:gd name="T12" fmla="*/ 97 w 187"/>
                <a:gd name="T13" fmla="*/ 135 h 401"/>
                <a:gd name="T14" fmla="*/ 184 w 187"/>
                <a:gd name="T15" fmla="*/ 0 h 4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 h="401">
                  <a:moveTo>
                    <a:pt x="184" y="0"/>
                  </a:moveTo>
                  <a:lnTo>
                    <a:pt x="116" y="0"/>
                  </a:lnTo>
                  <a:lnTo>
                    <a:pt x="42" y="169"/>
                  </a:lnTo>
                  <a:lnTo>
                    <a:pt x="127" y="169"/>
                  </a:lnTo>
                  <a:lnTo>
                    <a:pt x="0" y="401"/>
                  </a:lnTo>
                  <a:lnTo>
                    <a:pt x="187" y="135"/>
                  </a:lnTo>
                  <a:lnTo>
                    <a:pt x="97" y="135"/>
                  </a:lnTo>
                  <a:lnTo>
                    <a:pt x="1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8" name="Rectangle 28"/>
            <p:cNvSpPr>
              <a:spLocks noChangeArrowheads="1"/>
            </p:cNvSpPr>
            <p:nvPr/>
          </p:nvSpPr>
          <p:spPr bwMode="auto">
            <a:xfrm>
              <a:off x="4787900" y="4098926"/>
              <a:ext cx="2206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a:ln>
                    <a:noFill/>
                  </a:ln>
                  <a:solidFill>
                    <a:srgbClr val="00ABEC"/>
                  </a:solidFill>
                  <a:effectLst/>
                  <a:uLnTx/>
                  <a:uFillTx/>
                  <a:latin typeface="Segoe UI Light" panose="020B0502040204020203" pitchFamily="34" charset="0"/>
                </a:rPr>
                <a:t>C</a:t>
              </a:r>
              <a:endParaRPr kumimoji="0" lang="en-US" altLang="en-US" sz="1800" b="0" i="0" u="none" strike="noStrike" kern="0" cap="none" spc="0" normalizeH="0" baseline="0" noProof="0">
                <a:ln>
                  <a:noFill/>
                </a:ln>
                <a:solidFill>
                  <a:schemeClr val="tx1"/>
                </a:solidFill>
                <a:effectLst/>
                <a:uLnTx/>
                <a:uFillTx/>
                <a:latin typeface="Arial" panose="020B0604020202020204" pitchFamily="34" charset="0"/>
              </a:endParaRPr>
            </a:p>
          </p:txBody>
        </p:sp>
        <p:sp>
          <p:nvSpPr>
            <p:cNvPr id="29" name="Rectangle 29"/>
            <p:cNvSpPr>
              <a:spLocks noChangeArrowheads="1"/>
            </p:cNvSpPr>
            <p:nvPr/>
          </p:nvSpPr>
          <p:spPr bwMode="auto">
            <a:xfrm>
              <a:off x="4900613" y="4098926"/>
              <a:ext cx="165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a:ln>
                    <a:noFill/>
                  </a:ln>
                  <a:solidFill>
                    <a:srgbClr val="00ABEC"/>
                  </a:solidFill>
                  <a:effectLst/>
                  <a:uLnTx/>
                  <a:uFillTx/>
                  <a:latin typeface="Segoe UI Light" panose="020B0502040204020203" pitchFamily="34" charset="0"/>
                </a:rPr>
                <a:t>r</a:t>
              </a:r>
              <a:endParaRPr kumimoji="0" lang="en-US" altLang="en-US" sz="1800" b="0" i="0" u="none" strike="noStrike" kern="0" cap="none" spc="0" normalizeH="0" baseline="0" noProof="0">
                <a:ln>
                  <a:noFill/>
                </a:ln>
                <a:solidFill>
                  <a:schemeClr val="tx1"/>
                </a:solidFill>
                <a:effectLst/>
                <a:uLnTx/>
                <a:uFillTx/>
                <a:latin typeface="Arial" panose="020B0604020202020204" pitchFamily="34" charset="0"/>
              </a:endParaRPr>
            </a:p>
          </p:txBody>
        </p:sp>
        <p:sp>
          <p:nvSpPr>
            <p:cNvPr id="30" name="Rectangle 30"/>
            <p:cNvSpPr>
              <a:spLocks noChangeArrowheads="1"/>
            </p:cNvSpPr>
            <p:nvPr/>
          </p:nvSpPr>
          <p:spPr bwMode="auto">
            <a:xfrm>
              <a:off x="4953000" y="4098926"/>
              <a:ext cx="20494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a:ln>
                    <a:noFill/>
                  </a:ln>
                  <a:solidFill>
                    <a:srgbClr val="00ABEC"/>
                  </a:solidFill>
                  <a:effectLst/>
                  <a:uLnTx/>
                  <a:uFillTx/>
                  <a:latin typeface="Segoe UI Light" panose="020B0502040204020203" pitchFamily="34" charset="0"/>
                </a:rPr>
                <a:t>eate ad based on user p</a:t>
              </a:r>
              <a:endParaRPr kumimoji="0" lang="en-US" altLang="en-US" sz="1800" b="0" i="0" u="none" strike="noStrike" kern="0" cap="none" spc="0" normalizeH="0" baseline="0" noProof="0">
                <a:ln>
                  <a:noFill/>
                </a:ln>
                <a:solidFill>
                  <a:schemeClr val="tx1"/>
                </a:solidFill>
                <a:effectLst/>
                <a:uLnTx/>
                <a:uFillTx/>
                <a:latin typeface="Arial" panose="020B0604020202020204" pitchFamily="34" charset="0"/>
              </a:endParaRPr>
            </a:p>
          </p:txBody>
        </p:sp>
        <p:sp>
          <p:nvSpPr>
            <p:cNvPr id="31" name="Rectangle 31"/>
            <p:cNvSpPr>
              <a:spLocks noChangeArrowheads="1"/>
            </p:cNvSpPr>
            <p:nvPr/>
          </p:nvSpPr>
          <p:spPr bwMode="auto">
            <a:xfrm>
              <a:off x="6784975" y="4098926"/>
              <a:ext cx="165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a:ln>
                    <a:noFill/>
                  </a:ln>
                  <a:solidFill>
                    <a:srgbClr val="00ABEC"/>
                  </a:solidFill>
                  <a:effectLst/>
                  <a:uLnTx/>
                  <a:uFillTx/>
                  <a:latin typeface="Segoe UI Light" panose="020B0502040204020203" pitchFamily="34" charset="0"/>
                </a:rPr>
                <a:t>r</a:t>
              </a:r>
              <a:endParaRPr kumimoji="0" lang="en-US" altLang="en-US" sz="1800" b="0" i="0" u="none" strike="noStrike" kern="0" cap="none" spc="0" normalizeH="0" baseline="0" noProof="0">
                <a:ln>
                  <a:noFill/>
                </a:ln>
                <a:solidFill>
                  <a:schemeClr val="tx1"/>
                </a:solidFill>
                <a:effectLst/>
                <a:uLnTx/>
                <a:uFillTx/>
                <a:latin typeface="Arial" panose="020B0604020202020204" pitchFamily="34" charset="0"/>
              </a:endParaRPr>
            </a:p>
          </p:txBody>
        </p:sp>
        <p:sp>
          <p:nvSpPr>
            <p:cNvPr id="32" name="Rectangle 32"/>
            <p:cNvSpPr>
              <a:spLocks noChangeArrowheads="1"/>
            </p:cNvSpPr>
            <p:nvPr/>
          </p:nvSpPr>
          <p:spPr bwMode="auto">
            <a:xfrm>
              <a:off x="6837363" y="4098926"/>
              <a:ext cx="2095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a:ln>
                    <a:noFill/>
                  </a:ln>
                  <a:solidFill>
                    <a:srgbClr val="00ABEC"/>
                  </a:solidFill>
                  <a:effectLst/>
                  <a:uLnTx/>
                  <a:uFillTx/>
                  <a:latin typeface="Segoe UI Light" panose="020B0502040204020203" pitchFamily="34" charset="0"/>
                </a:rPr>
                <a:t>o</a:t>
              </a:r>
              <a:endParaRPr kumimoji="0" lang="en-US" altLang="en-US" sz="1800" b="0" i="0" u="none" strike="noStrike" kern="0" cap="none" spc="0" normalizeH="0" baseline="0" noProof="0">
                <a:ln>
                  <a:noFill/>
                </a:ln>
                <a:solidFill>
                  <a:schemeClr val="tx1"/>
                </a:solidFill>
                <a:effectLst/>
                <a:uLnTx/>
                <a:uFillTx/>
                <a:latin typeface="Arial" panose="020B0604020202020204" pitchFamily="34" charset="0"/>
              </a:endParaRPr>
            </a:p>
          </p:txBody>
        </p:sp>
        <p:sp>
          <p:nvSpPr>
            <p:cNvPr id="33" name="Rectangle 33"/>
            <p:cNvSpPr>
              <a:spLocks noChangeArrowheads="1"/>
            </p:cNvSpPr>
            <p:nvPr/>
          </p:nvSpPr>
          <p:spPr bwMode="auto">
            <a:xfrm>
              <a:off x="6935788" y="4098926"/>
              <a:ext cx="330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a:ln>
                    <a:noFill/>
                  </a:ln>
                  <a:solidFill>
                    <a:srgbClr val="00ABEC"/>
                  </a:solidFill>
                  <a:effectLst/>
                  <a:uLnTx/>
                  <a:uFillTx/>
                  <a:latin typeface="Segoe UI Light" panose="020B0502040204020203" pitchFamily="34" charset="0"/>
                </a:rPr>
                <a:t>file</a:t>
              </a:r>
              <a:endParaRPr kumimoji="0" lang="en-US" altLang="en-US" sz="1800" b="0" i="0" u="none" strike="noStrike" kern="0" cap="none" spc="0" normalizeH="0" baseline="0" noProof="0">
                <a:ln>
                  <a:noFill/>
                </a:ln>
                <a:solidFill>
                  <a:schemeClr val="tx1"/>
                </a:solidFill>
                <a:effectLst/>
                <a:uLnTx/>
                <a:uFillTx/>
                <a:latin typeface="Arial" panose="020B0604020202020204" pitchFamily="34" charset="0"/>
              </a:endParaRPr>
            </a:p>
          </p:txBody>
        </p:sp>
        <p:sp>
          <p:nvSpPr>
            <p:cNvPr id="34" name="Freeform 34"/>
            <p:cNvSpPr>
              <a:spLocks noEditPoints="1"/>
            </p:cNvSpPr>
            <p:nvPr/>
          </p:nvSpPr>
          <p:spPr bwMode="auto">
            <a:xfrm>
              <a:off x="4137025" y="2379663"/>
              <a:ext cx="3659188" cy="1657350"/>
            </a:xfrm>
            <a:custGeom>
              <a:avLst/>
              <a:gdLst>
                <a:gd name="T0" fmla="*/ 173 w 974"/>
                <a:gd name="T1" fmla="*/ 12 h 440"/>
                <a:gd name="T2" fmla="*/ 203 w 974"/>
                <a:gd name="T3" fmla="*/ 0 h 440"/>
                <a:gd name="T4" fmla="*/ 241 w 974"/>
                <a:gd name="T5" fmla="*/ 8 h 440"/>
                <a:gd name="T6" fmla="*/ 271 w 974"/>
                <a:gd name="T7" fmla="*/ 8 h 440"/>
                <a:gd name="T8" fmla="*/ 317 w 974"/>
                <a:gd name="T9" fmla="*/ 0 h 440"/>
                <a:gd name="T10" fmla="*/ 378 w 974"/>
                <a:gd name="T11" fmla="*/ 0 h 440"/>
                <a:gd name="T12" fmla="*/ 401 w 974"/>
                <a:gd name="T13" fmla="*/ 0 h 440"/>
                <a:gd name="T14" fmla="*/ 446 w 974"/>
                <a:gd name="T15" fmla="*/ 8 h 440"/>
                <a:gd name="T16" fmla="*/ 477 w 974"/>
                <a:gd name="T17" fmla="*/ 8 h 440"/>
                <a:gd name="T18" fmla="*/ 522 w 974"/>
                <a:gd name="T19" fmla="*/ 0 h 440"/>
                <a:gd name="T20" fmla="*/ 583 w 974"/>
                <a:gd name="T21" fmla="*/ 0 h 440"/>
                <a:gd name="T22" fmla="*/ 606 w 974"/>
                <a:gd name="T23" fmla="*/ 0 h 440"/>
                <a:gd name="T24" fmla="*/ 652 w 974"/>
                <a:gd name="T25" fmla="*/ 8 h 440"/>
                <a:gd name="T26" fmla="*/ 682 w 974"/>
                <a:gd name="T27" fmla="*/ 8 h 440"/>
                <a:gd name="T28" fmla="*/ 728 w 974"/>
                <a:gd name="T29" fmla="*/ 0 h 440"/>
                <a:gd name="T30" fmla="*/ 766 w 974"/>
                <a:gd name="T31" fmla="*/ 8 h 440"/>
                <a:gd name="T32" fmla="*/ 795 w 974"/>
                <a:gd name="T33" fmla="*/ 11 h 440"/>
                <a:gd name="T34" fmla="*/ 855 w 974"/>
                <a:gd name="T35" fmla="*/ 23 h 440"/>
                <a:gd name="T36" fmla="*/ 876 w 974"/>
                <a:gd name="T37" fmla="*/ 34 h 440"/>
                <a:gd name="T38" fmla="*/ 906 w 974"/>
                <a:gd name="T39" fmla="*/ 69 h 440"/>
                <a:gd name="T40" fmla="*/ 926 w 974"/>
                <a:gd name="T41" fmla="*/ 92 h 440"/>
                <a:gd name="T42" fmla="*/ 961 w 974"/>
                <a:gd name="T43" fmla="*/ 141 h 440"/>
                <a:gd name="T44" fmla="*/ 968 w 974"/>
                <a:gd name="T45" fmla="*/ 164 h 440"/>
                <a:gd name="T46" fmla="*/ 965 w 974"/>
                <a:gd name="T47" fmla="*/ 195 h 440"/>
                <a:gd name="T48" fmla="*/ 974 w 974"/>
                <a:gd name="T49" fmla="*/ 233 h 440"/>
                <a:gd name="T50" fmla="*/ 963 w 974"/>
                <a:gd name="T51" fmla="*/ 262 h 440"/>
                <a:gd name="T52" fmla="*/ 957 w 974"/>
                <a:gd name="T53" fmla="*/ 308 h 440"/>
                <a:gd name="T54" fmla="*/ 926 w 974"/>
                <a:gd name="T55" fmla="*/ 361 h 440"/>
                <a:gd name="T56" fmla="*/ 910 w 974"/>
                <a:gd name="T57" fmla="*/ 378 h 440"/>
                <a:gd name="T58" fmla="*/ 870 w 974"/>
                <a:gd name="T59" fmla="*/ 400 h 440"/>
                <a:gd name="T60" fmla="*/ 843 w 974"/>
                <a:gd name="T61" fmla="*/ 414 h 440"/>
                <a:gd name="T62" fmla="*/ 802 w 974"/>
                <a:gd name="T63" fmla="*/ 436 h 440"/>
                <a:gd name="T64" fmla="*/ 764 w 974"/>
                <a:gd name="T65" fmla="*/ 440 h 440"/>
                <a:gd name="T66" fmla="*/ 718 w 974"/>
                <a:gd name="T67" fmla="*/ 432 h 440"/>
                <a:gd name="T68" fmla="*/ 688 w 974"/>
                <a:gd name="T69" fmla="*/ 432 h 440"/>
                <a:gd name="T70" fmla="*/ 642 w 974"/>
                <a:gd name="T71" fmla="*/ 440 h 440"/>
                <a:gd name="T72" fmla="*/ 581 w 974"/>
                <a:gd name="T73" fmla="*/ 440 h 440"/>
                <a:gd name="T74" fmla="*/ 558 w 974"/>
                <a:gd name="T75" fmla="*/ 440 h 440"/>
                <a:gd name="T76" fmla="*/ 513 w 974"/>
                <a:gd name="T77" fmla="*/ 432 h 440"/>
                <a:gd name="T78" fmla="*/ 482 w 974"/>
                <a:gd name="T79" fmla="*/ 432 h 440"/>
                <a:gd name="T80" fmla="*/ 437 w 974"/>
                <a:gd name="T81" fmla="*/ 440 h 440"/>
                <a:gd name="T82" fmla="*/ 376 w 974"/>
                <a:gd name="T83" fmla="*/ 440 h 440"/>
                <a:gd name="T84" fmla="*/ 353 w 974"/>
                <a:gd name="T85" fmla="*/ 440 h 440"/>
                <a:gd name="T86" fmla="*/ 307 w 974"/>
                <a:gd name="T87" fmla="*/ 432 h 440"/>
                <a:gd name="T88" fmla="*/ 277 w 974"/>
                <a:gd name="T89" fmla="*/ 432 h 440"/>
                <a:gd name="T90" fmla="*/ 231 w 974"/>
                <a:gd name="T91" fmla="*/ 440 h 440"/>
                <a:gd name="T92" fmla="*/ 170 w 974"/>
                <a:gd name="T93" fmla="*/ 435 h 440"/>
                <a:gd name="T94" fmla="*/ 147 w 974"/>
                <a:gd name="T95" fmla="*/ 429 h 440"/>
                <a:gd name="T96" fmla="*/ 109 w 974"/>
                <a:gd name="T97" fmla="*/ 403 h 440"/>
                <a:gd name="T98" fmla="*/ 85 w 974"/>
                <a:gd name="T99" fmla="*/ 386 h 440"/>
                <a:gd name="T100" fmla="*/ 47 w 974"/>
                <a:gd name="T101" fmla="*/ 359 h 440"/>
                <a:gd name="T102" fmla="*/ 16 w 974"/>
                <a:gd name="T103" fmla="*/ 306 h 440"/>
                <a:gd name="T104" fmla="*/ 16 w 974"/>
                <a:gd name="T105" fmla="*/ 282 h 440"/>
                <a:gd name="T106" fmla="*/ 10 w 974"/>
                <a:gd name="T107" fmla="*/ 253 h 440"/>
                <a:gd name="T108" fmla="*/ 0 w 974"/>
                <a:gd name="T109" fmla="*/ 215 h 440"/>
                <a:gd name="T110" fmla="*/ 10 w 974"/>
                <a:gd name="T111" fmla="*/ 186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74" h="440">
                  <a:moveTo>
                    <a:pt x="149" y="10"/>
                  </a:moveTo>
                  <a:cubicBezTo>
                    <a:pt x="149" y="10"/>
                    <a:pt x="149" y="10"/>
                    <a:pt x="149" y="10"/>
                  </a:cubicBezTo>
                  <a:cubicBezTo>
                    <a:pt x="151" y="18"/>
                    <a:pt x="151" y="18"/>
                    <a:pt x="151" y="18"/>
                  </a:cubicBezTo>
                  <a:cubicBezTo>
                    <a:pt x="152" y="18"/>
                    <a:pt x="152" y="18"/>
                    <a:pt x="152" y="18"/>
                  </a:cubicBezTo>
                  <a:cubicBezTo>
                    <a:pt x="149" y="10"/>
                    <a:pt x="149" y="10"/>
                    <a:pt x="149" y="10"/>
                  </a:cubicBezTo>
                  <a:moveTo>
                    <a:pt x="172" y="4"/>
                  </a:moveTo>
                  <a:cubicBezTo>
                    <a:pt x="167" y="5"/>
                    <a:pt x="162" y="7"/>
                    <a:pt x="157" y="8"/>
                  </a:cubicBezTo>
                  <a:cubicBezTo>
                    <a:pt x="159" y="15"/>
                    <a:pt x="159" y="15"/>
                    <a:pt x="159" y="15"/>
                  </a:cubicBezTo>
                  <a:cubicBezTo>
                    <a:pt x="164" y="14"/>
                    <a:pt x="169" y="13"/>
                    <a:pt x="173" y="12"/>
                  </a:cubicBezTo>
                  <a:cubicBezTo>
                    <a:pt x="172" y="4"/>
                    <a:pt x="172" y="4"/>
                    <a:pt x="172" y="4"/>
                  </a:cubicBezTo>
                  <a:moveTo>
                    <a:pt x="195" y="1"/>
                  </a:moveTo>
                  <a:cubicBezTo>
                    <a:pt x="190" y="1"/>
                    <a:pt x="185" y="2"/>
                    <a:pt x="180" y="3"/>
                  </a:cubicBezTo>
                  <a:cubicBezTo>
                    <a:pt x="181" y="11"/>
                    <a:pt x="181" y="11"/>
                    <a:pt x="181" y="11"/>
                  </a:cubicBezTo>
                  <a:cubicBezTo>
                    <a:pt x="186" y="10"/>
                    <a:pt x="191" y="9"/>
                    <a:pt x="196" y="9"/>
                  </a:cubicBezTo>
                  <a:cubicBezTo>
                    <a:pt x="195" y="1"/>
                    <a:pt x="195" y="1"/>
                    <a:pt x="195" y="1"/>
                  </a:cubicBezTo>
                  <a:moveTo>
                    <a:pt x="218" y="0"/>
                  </a:moveTo>
                  <a:cubicBezTo>
                    <a:pt x="214" y="0"/>
                    <a:pt x="214" y="0"/>
                    <a:pt x="214" y="0"/>
                  </a:cubicBezTo>
                  <a:cubicBezTo>
                    <a:pt x="210" y="0"/>
                    <a:pt x="206" y="0"/>
                    <a:pt x="203" y="0"/>
                  </a:cubicBezTo>
                  <a:cubicBezTo>
                    <a:pt x="203" y="8"/>
                    <a:pt x="203" y="8"/>
                    <a:pt x="203" y="8"/>
                  </a:cubicBezTo>
                  <a:cubicBezTo>
                    <a:pt x="207" y="8"/>
                    <a:pt x="210" y="8"/>
                    <a:pt x="214" y="8"/>
                  </a:cubicBezTo>
                  <a:cubicBezTo>
                    <a:pt x="218" y="8"/>
                    <a:pt x="218" y="8"/>
                    <a:pt x="218" y="8"/>
                  </a:cubicBezTo>
                  <a:cubicBezTo>
                    <a:pt x="218" y="0"/>
                    <a:pt x="218" y="0"/>
                    <a:pt x="218" y="0"/>
                  </a:cubicBezTo>
                  <a:cubicBezTo>
                    <a:pt x="218" y="0"/>
                    <a:pt x="218" y="0"/>
                    <a:pt x="218" y="0"/>
                  </a:cubicBezTo>
                  <a:moveTo>
                    <a:pt x="241" y="0"/>
                  </a:moveTo>
                  <a:cubicBezTo>
                    <a:pt x="226" y="0"/>
                    <a:pt x="226" y="0"/>
                    <a:pt x="226" y="0"/>
                  </a:cubicBezTo>
                  <a:cubicBezTo>
                    <a:pt x="226" y="8"/>
                    <a:pt x="226" y="8"/>
                    <a:pt x="226" y="8"/>
                  </a:cubicBezTo>
                  <a:cubicBezTo>
                    <a:pt x="241" y="8"/>
                    <a:pt x="241" y="8"/>
                    <a:pt x="241" y="8"/>
                  </a:cubicBezTo>
                  <a:cubicBezTo>
                    <a:pt x="241" y="0"/>
                    <a:pt x="241" y="0"/>
                    <a:pt x="241" y="0"/>
                  </a:cubicBezTo>
                  <a:moveTo>
                    <a:pt x="264" y="0"/>
                  </a:moveTo>
                  <a:cubicBezTo>
                    <a:pt x="248" y="0"/>
                    <a:pt x="248" y="0"/>
                    <a:pt x="248" y="0"/>
                  </a:cubicBezTo>
                  <a:cubicBezTo>
                    <a:pt x="248" y="8"/>
                    <a:pt x="248" y="8"/>
                    <a:pt x="248" y="8"/>
                  </a:cubicBezTo>
                  <a:cubicBezTo>
                    <a:pt x="264" y="8"/>
                    <a:pt x="264" y="8"/>
                    <a:pt x="264" y="8"/>
                  </a:cubicBezTo>
                  <a:cubicBezTo>
                    <a:pt x="264" y="0"/>
                    <a:pt x="264" y="0"/>
                    <a:pt x="264" y="0"/>
                  </a:cubicBezTo>
                  <a:moveTo>
                    <a:pt x="287" y="0"/>
                  </a:moveTo>
                  <a:cubicBezTo>
                    <a:pt x="271" y="0"/>
                    <a:pt x="271" y="0"/>
                    <a:pt x="271" y="0"/>
                  </a:cubicBezTo>
                  <a:cubicBezTo>
                    <a:pt x="271" y="8"/>
                    <a:pt x="271" y="8"/>
                    <a:pt x="271" y="8"/>
                  </a:cubicBezTo>
                  <a:cubicBezTo>
                    <a:pt x="287" y="8"/>
                    <a:pt x="287" y="8"/>
                    <a:pt x="287" y="8"/>
                  </a:cubicBezTo>
                  <a:cubicBezTo>
                    <a:pt x="287" y="0"/>
                    <a:pt x="287" y="0"/>
                    <a:pt x="287" y="0"/>
                  </a:cubicBezTo>
                  <a:moveTo>
                    <a:pt x="309" y="0"/>
                  </a:moveTo>
                  <a:cubicBezTo>
                    <a:pt x="294" y="0"/>
                    <a:pt x="294" y="0"/>
                    <a:pt x="294" y="0"/>
                  </a:cubicBezTo>
                  <a:cubicBezTo>
                    <a:pt x="294" y="8"/>
                    <a:pt x="294" y="8"/>
                    <a:pt x="294" y="8"/>
                  </a:cubicBezTo>
                  <a:cubicBezTo>
                    <a:pt x="309" y="8"/>
                    <a:pt x="309" y="8"/>
                    <a:pt x="309" y="8"/>
                  </a:cubicBezTo>
                  <a:cubicBezTo>
                    <a:pt x="309" y="0"/>
                    <a:pt x="309" y="0"/>
                    <a:pt x="309" y="0"/>
                  </a:cubicBezTo>
                  <a:moveTo>
                    <a:pt x="332" y="0"/>
                  </a:moveTo>
                  <a:cubicBezTo>
                    <a:pt x="317" y="0"/>
                    <a:pt x="317" y="0"/>
                    <a:pt x="317" y="0"/>
                  </a:cubicBezTo>
                  <a:cubicBezTo>
                    <a:pt x="317" y="8"/>
                    <a:pt x="317" y="8"/>
                    <a:pt x="317" y="8"/>
                  </a:cubicBezTo>
                  <a:cubicBezTo>
                    <a:pt x="332" y="8"/>
                    <a:pt x="332" y="8"/>
                    <a:pt x="332" y="8"/>
                  </a:cubicBezTo>
                  <a:cubicBezTo>
                    <a:pt x="332" y="0"/>
                    <a:pt x="332" y="0"/>
                    <a:pt x="332" y="0"/>
                  </a:cubicBezTo>
                  <a:moveTo>
                    <a:pt x="355" y="0"/>
                  </a:moveTo>
                  <a:cubicBezTo>
                    <a:pt x="340" y="0"/>
                    <a:pt x="340" y="0"/>
                    <a:pt x="340" y="0"/>
                  </a:cubicBezTo>
                  <a:cubicBezTo>
                    <a:pt x="340" y="8"/>
                    <a:pt x="340" y="8"/>
                    <a:pt x="340" y="8"/>
                  </a:cubicBezTo>
                  <a:cubicBezTo>
                    <a:pt x="355" y="8"/>
                    <a:pt x="355" y="8"/>
                    <a:pt x="355" y="8"/>
                  </a:cubicBezTo>
                  <a:cubicBezTo>
                    <a:pt x="355" y="0"/>
                    <a:pt x="355" y="0"/>
                    <a:pt x="355" y="0"/>
                  </a:cubicBezTo>
                  <a:moveTo>
                    <a:pt x="378" y="0"/>
                  </a:moveTo>
                  <a:cubicBezTo>
                    <a:pt x="363" y="0"/>
                    <a:pt x="363" y="0"/>
                    <a:pt x="363" y="0"/>
                  </a:cubicBezTo>
                  <a:cubicBezTo>
                    <a:pt x="363" y="8"/>
                    <a:pt x="363" y="8"/>
                    <a:pt x="363" y="8"/>
                  </a:cubicBezTo>
                  <a:cubicBezTo>
                    <a:pt x="378" y="8"/>
                    <a:pt x="378" y="8"/>
                    <a:pt x="378" y="8"/>
                  </a:cubicBezTo>
                  <a:cubicBezTo>
                    <a:pt x="378" y="0"/>
                    <a:pt x="378" y="0"/>
                    <a:pt x="378" y="0"/>
                  </a:cubicBezTo>
                  <a:moveTo>
                    <a:pt x="401" y="0"/>
                  </a:moveTo>
                  <a:cubicBezTo>
                    <a:pt x="385" y="0"/>
                    <a:pt x="385" y="0"/>
                    <a:pt x="385" y="0"/>
                  </a:cubicBezTo>
                  <a:cubicBezTo>
                    <a:pt x="385" y="8"/>
                    <a:pt x="385" y="8"/>
                    <a:pt x="385" y="8"/>
                  </a:cubicBezTo>
                  <a:cubicBezTo>
                    <a:pt x="401" y="8"/>
                    <a:pt x="401" y="8"/>
                    <a:pt x="401" y="8"/>
                  </a:cubicBezTo>
                  <a:cubicBezTo>
                    <a:pt x="401" y="0"/>
                    <a:pt x="401" y="0"/>
                    <a:pt x="401" y="0"/>
                  </a:cubicBezTo>
                  <a:moveTo>
                    <a:pt x="423" y="0"/>
                  </a:moveTo>
                  <a:cubicBezTo>
                    <a:pt x="408" y="0"/>
                    <a:pt x="408" y="0"/>
                    <a:pt x="408" y="0"/>
                  </a:cubicBezTo>
                  <a:cubicBezTo>
                    <a:pt x="408" y="8"/>
                    <a:pt x="408" y="8"/>
                    <a:pt x="408" y="8"/>
                  </a:cubicBezTo>
                  <a:cubicBezTo>
                    <a:pt x="423" y="8"/>
                    <a:pt x="423" y="8"/>
                    <a:pt x="423" y="8"/>
                  </a:cubicBezTo>
                  <a:cubicBezTo>
                    <a:pt x="423" y="0"/>
                    <a:pt x="423" y="0"/>
                    <a:pt x="423" y="0"/>
                  </a:cubicBezTo>
                  <a:moveTo>
                    <a:pt x="446" y="0"/>
                  </a:moveTo>
                  <a:cubicBezTo>
                    <a:pt x="431" y="0"/>
                    <a:pt x="431" y="0"/>
                    <a:pt x="431" y="0"/>
                  </a:cubicBezTo>
                  <a:cubicBezTo>
                    <a:pt x="431" y="8"/>
                    <a:pt x="431" y="8"/>
                    <a:pt x="431" y="8"/>
                  </a:cubicBezTo>
                  <a:cubicBezTo>
                    <a:pt x="446" y="8"/>
                    <a:pt x="446" y="8"/>
                    <a:pt x="446" y="8"/>
                  </a:cubicBezTo>
                  <a:cubicBezTo>
                    <a:pt x="446" y="0"/>
                    <a:pt x="446" y="0"/>
                    <a:pt x="446" y="0"/>
                  </a:cubicBezTo>
                  <a:moveTo>
                    <a:pt x="469" y="0"/>
                  </a:moveTo>
                  <a:cubicBezTo>
                    <a:pt x="454" y="0"/>
                    <a:pt x="454" y="0"/>
                    <a:pt x="454" y="0"/>
                  </a:cubicBezTo>
                  <a:cubicBezTo>
                    <a:pt x="454" y="8"/>
                    <a:pt x="454" y="8"/>
                    <a:pt x="454" y="8"/>
                  </a:cubicBezTo>
                  <a:cubicBezTo>
                    <a:pt x="469" y="8"/>
                    <a:pt x="469" y="8"/>
                    <a:pt x="469" y="8"/>
                  </a:cubicBezTo>
                  <a:cubicBezTo>
                    <a:pt x="469" y="0"/>
                    <a:pt x="469" y="0"/>
                    <a:pt x="469" y="0"/>
                  </a:cubicBezTo>
                  <a:moveTo>
                    <a:pt x="492" y="0"/>
                  </a:moveTo>
                  <a:cubicBezTo>
                    <a:pt x="477" y="0"/>
                    <a:pt x="477" y="0"/>
                    <a:pt x="477" y="0"/>
                  </a:cubicBezTo>
                  <a:cubicBezTo>
                    <a:pt x="477" y="8"/>
                    <a:pt x="477" y="8"/>
                    <a:pt x="477" y="8"/>
                  </a:cubicBezTo>
                  <a:cubicBezTo>
                    <a:pt x="492" y="8"/>
                    <a:pt x="492" y="8"/>
                    <a:pt x="492" y="8"/>
                  </a:cubicBezTo>
                  <a:cubicBezTo>
                    <a:pt x="492" y="0"/>
                    <a:pt x="492" y="0"/>
                    <a:pt x="492" y="0"/>
                  </a:cubicBezTo>
                  <a:moveTo>
                    <a:pt x="515" y="0"/>
                  </a:moveTo>
                  <a:cubicBezTo>
                    <a:pt x="500" y="0"/>
                    <a:pt x="500" y="0"/>
                    <a:pt x="500" y="0"/>
                  </a:cubicBezTo>
                  <a:cubicBezTo>
                    <a:pt x="500" y="8"/>
                    <a:pt x="500" y="8"/>
                    <a:pt x="500" y="8"/>
                  </a:cubicBezTo>
                  <a:cubicBezTo>
                    <a:pt x="515" y="8"/>
                    <a:pt x="515" y="8"/>
                    <a:pt x="515" y="8"/>
                  </a:cubicBezTo>
                  <a:cubicBezTo>
                    <a:pt x="515" y="0"/>
                    <a:pt x="515" y="0"/>
                    <a:pt x="515" y="0"/>
                  </a:cubicBezTo>
                  <a:moveTo>
                    <a:pt x="538" y="0"/>
                  </a:moveTo>
                  <a:cubicBezTo>
                    <a:pt x="522" y="0"/>
                    <a:pt x="522" y="0"/>
                    <a:pt x="522" y="0"/>
                  </a:cubicBezTo>
                  <a:cubicBezTo>
                    <a:pt x="522" y="8"/>
                    <a:pt x="522" y="8"/>
                    <a:pt x="522" y="8"/>
                  </a:cubicBezTo>
                  <a:cubicBezTo>
                    <a:pt x="538" y="8"/>
                    <a:pt x="538" y="8"/>
                    <a:pt x="538" y="8"/>
                  </a:cubicBezTo>
                  <a:cubicBezTo>
                    <a:pt x="538" y="0"/>
                    <a:pt x="538" y="0"/>
                    <a:pt x="538" y="0"/>
                  </a:cubicBezTo>
                  <a:moveTo>
                    <a:pt x="560" y="0"/>
                  </a:moveTo>
                  <a:cubicBezTo>
                    <a:pt x="545" y="0"/>
                    <a:pt x="545" y="0"/>
                    <a:pt x="545" y="0"/>
                  </a:cubicBezTo>
                  <a:cubicBezTo>
                    <a:pt x="545" y="8"/>
                    <a:pt x="545" y="8"/>
                    <a:pt x="545" y="8"/>
                  </a:cubicBezTo>
                  <a:cubicBezTo>
                    <a:pt x="560" y="8"/>
                    <a:pt x="560" y="8"/>
                    <a:pt x="560" y="8"/>
                  </a:cubicBezTo>
                  <a:cubicBezTo>
                    <a:pt x="560" y="0"/>
                    <a:pt x="560" y="0"/>
                    <a:pt x="560" y="0"/>
                  </a:cubicBezTo>
                  <a:moveTo>
                    <a:pt x="583" y="0"/>
                  </a:moveTo>
                  <a:cubicBezTo>
                    <a:pt x="568" y="0"/>
                    <a:pt x="568" y="0"/>
                    <a:pt x="568" y="0"/>
                  </a:cubicBezTo>
                  <a:cubicBezTo>
                    <a:pt x="568" y="8"/>
                    <a:pt x="568" y="8"/>
                    <a:pt x="568" y="8"/>
                  </a:cubicBezTo>
                  <a:cubicBezTo>
                    <a:pt x="583" y="8"/>
                    <a:pt x="583" y="8"/>
                    <a:pt x="583" y="8"/>
                  </a:cubicBezTo>
                  <a:cubicBezTo>
                    <a:pt x="583" y="0"/>
                    <a:pt x="583" y="0"/>
                    <a:pt x="583" y="0"/>
                  </a:cubicBezTo>
                  <a:moveTo>
                    <a:pt x="606" y="0"/>
                  </a:moveTo>
                  <a:cubicBezTo>
                    <a:pt x="591" y="0"/>
                    <a:pt x="591" y="0"/>
                    <a:pt x="591" y="0"/>
                  </a:cubicBezTo>
                  <a:cubicBezTo>
                    <a:pt x="591" y="8"/>
                    <a:pt x="591" y="8"/>
                    <a:pt x="591" y="8"/>
                  </a:cubicBezTo>
                  <a:cubicBezTo>
                    <a:pt x="606" y="8"/>
                    <a:pt x="606" y="8"/>
                    <a:pt x="606" y="8"/>
                  </a:cubicBezTo>
                  <a:cubicBezTo>
                    <a:pt x="606" y="0"/>
                    <a:pt x="606" y="0"/>
                    <a:pt x="606" y="0"/>
                  </a:cubicBezTo>
                  <a:moveTo>
                    <a:pt x="629" y="0"/>
                  </a:moveTo>
                  <a:cubicBezTo>
                    <a:pt x="614" y="0"/>
                    <a:pt x="614" y="0"/>
                    <a:pt x="614" y="0"/>
                  </a:cubicBezTo>
                  <a:cubicBezTo>
                    <a:pt x="614" y="8"/>
                    <a:pt x="614" y="8"/>
                    <a:pt x="614" y="8"/>
                  </a:cubicBezTo>
                  <a:cubicBezTo>
                    <a:pt x="629" y="8"/>
                    <a:pt x="629" y="8"/>
                    <a:pt x="629" y="8"/>
                  </a:cubicBezTo>
                  <a:cubicBezTo>
                    <a:pt x="629" y="0"/>
                    <a:pt x="629" y="0"/>
                    <a:pt x="629" y="0"/>
                  </a:cubicBezTo>
                  <a:moveTo>
                    <a:pt x="652" y="0"/>
                  </a:moveTo>
                  <a:cubicBezTo>
                    <a:pt x="637" y="0"/>
                    <a:pt x="637" y="0"/>
                    <a:pt x="637" y="0"/>
                  </a:cubicBezTo>
                  <a:cubicBezTo>
                    <a:pt x="637" y="8"/>
                    <a:pt x="637" y="8"/>
                    <a:pt x="637" y="8"/>
                  </a:cubicBezTo>
                  <a:cubicBezTo>
                    <a:pt x="652" y="8"/>
                    <a:pt x="652" y="8"/>
                    <a:pt x="652" y="8"/>
                  </a:cubicBezTo>
                  <a:cubicBezTo>
                    <a:pt x="652" y="0"/>
                    <a:pt x="652" y="0"/>
                    <a:pt x="652" y="0"/>
                  </a:cubicBezTo>
                  <a:moveTo>
                    <a:pt x="675" y="0"/>
                  </a:moveTo>
                  <a:cubicBezTo>
                    <a:pt x="659" y="0"/>
                    <a:pt x="659" y="0"/>
                    <a:pt x="659" y="0"/>
                  </a:cubicBezTo>
                  <a:cubicBezTo>
                    <a:pt x="659" y="8"/>
                    <a:pt x="659" y="8"/>
                    <a:pt x="659" y="8"/>
                  </a:cubicBezTo>
                  <a:cubicBezTo>
                    <a:pt x="675" y="8"/>
                    <a:pt x="675" y="8"/>
                    <a:pt x="675" y="8"/>
                  </a:cubicBezTo>
                  <a:cubicBezTo>
                    <a:pt x="675" y="0"/>
                    <a:pt x="675" y="0"/>
                    <a:pt x="675" y="0"/>
                  </a:cubicBezTo>
                  <a:moveTo>
                    <a:pt x="697" y="0"/>
                  </a:moveTo>
                  <a:cubicBezTo>
                    <a:pt x="682" y="0"/>
                    <a:pt x="682" y="0"/>
                    <a:pt x="682" y="0"/>
                  </a:cubicBezTo>
                  <a:cubicBezTo>
                    <a:pt x="682" y="8"/>
                    <a:pt x="682" y="8"/>
                    <a:pt x="682" y="8"/>
                  </a:cubicBezTo>
                  <a:cubicBezTo>
                    <a:pt x="697" y="8"/>
                    <a:pt x="697" y="8"/>
                    <a:pt x="697" y="8"/>
                  </a:cubicBezTo>
                  <a:cubicBezTo>
                    <a:pt x="697" y="0"/>
                    <a:pt x="697" y="0"/>
                    <a:pt x="697" y="0"/>
                  </a:cubicBezTo>
                  <a:moveTo>
                    <a:pt x="720" y="0"/>
                  </a:moveTo>
                  <a:cubicBezTo>
                    <a:pt x="705" y="0"/>
                    <a:pt x="705" y="0"/>
                    <a:pt x="705" y="0"/>
                  </a:cubicBezTo>
                  <a:cubicBezTo>
                    <a:pt x="705" y="8"/>
                    <a:pt x="705" y="8"/>
                    <a:pt x="705" y="8"/>
                  </a:cubicBezTo>
                  <a:cubicBezTo>
                    <a:pt x="720" y="8"/>
                    <a:pt x="720" y="8"/>
                    <a:pt x="720" y="8"/>
                  </a:cubicBezTo>
                  <a:cubicBezTo>
                    <a:pt x="720" y="0"/>
                    <a:pt x="720" y="0"/>
                    <a:pt x="720" y="0"/>
                  </a:cubicBezTo>
                  <a:moveTo>
                    <a:pt x="743" y="0"/>
                  </a:moveTo>
                  <a:cubicBezTo>
                    <a:pt x="728" y="0"/>
                    <a:pt x="728" y="0"/>
                    <a:pt x="728" y="0"/>
                  </a:cubicBezTo>
                  <a:cubicBezTo>
                    <a:pt x="728" y="8"/>
                    <a:pt x="728" y="8"/>
                    <a:pt x="728" y="8"/>
                  </a:cubicBezTo>
                  <a:cubicBezTo>
                    <a:pt x="743" y="8"/>
                    <a:pt x="743" y="8"/>
                    <a:pt x="743" y="8"/>
                  </a:cubicBezTo>
                  <a:cubicBezTo>
                    <a:pt x="743" y="0"/>
                    <a:pt x="743" y="0"/>
                    <a:pt x="743" y="0"/>
                  </a:cubicBezTo>
                  <a:moveTo>
                    <a:pt x="766" y="0"/>
                  </a:moveTo>
                  <a:cubicBezTo>
                    <a:pt x="764" y="0"/>
                    <a:pt x="762" y="0"/>
                    <a:pt x="760" y="0"/>
                  </a:cubicBezTo>
                  <a:cubicBezTo>
                    <a:pt x="751" y="0"/>
                    <a:pt x="751" y="0"/>
                    <a:pt x="751" y="0"/>
                  </a:cubicBezTo>
                  <a:cubicBezTo>
                    <a:pt x="751" y="8"/>
                    <a:pt x="751" y="8"/>
                    <a:pt x="751" y="8"/>
                  </a:cubicBezTo>
                  <a:cubicBezTo>
                    <a:pt x="760" y="8"/>
                    <a:pt x="760" y="8"/>
                    <a:pt x="760" y="8"/>
                  </a:cubicBezTo>
                  <a:cubicBezTo>
                    <a:pt x="762" y="8"/>
                    <a:pt x="764" y="8"/>
                    <a:pt x="766" y="8"/>
                  </a:cubicBezTo>
                  <a:cubicBezTo>
                    <a:pt x="766" y="0"/>
                    <a:pt x="766" y="0"/>
                    <a:pt x="766" y="0"/>
                  </a:cubicBezTo>
                  <a:moveTo>
                    <a:pt x="789" y="2"/>
                  </a:moveTo>
                  <a:cubicBezTo>
                    <a:pt x="784" y="1"/>
                    <a:pt x="779" y="1"/>
                    <a:pt x="774" y="1"/>
                  </a:cubicBezTo>
                  <a:cubicBezTo>
                    <a:pt x="773" y="8"/>
                    <a:pt x="773" y="8"/>
                    <a:pt x="773" y="8"/>
                  </a:cubicBezTo>
                  <a:cubicBezTo>
                    <a:pt x="778" y="9"/>
                    <a:pt x="783" y="9"/>
                    <a:pt x="788" y="10"/>
                  </a:cubicBezTo>
                  <a:cubicBezTo>
                    <a:pt x="789" y="2"/>
                    <a:pt x="789" y="2"/>
                    <a:pt x="789" y="2"/>
                  </a:cubicBezTo>
                  <a:moveTo>
                    <a:pt x="812" y="7"/>
                  </a:moveTo>
                  <a:cubicBezTo>
                    <a:pt x="807" y="5"/>
                    <a:pt x="802" y="4"/>
                    <a:pt x="797" y="3"/>
                  </a:cubicBezTo>
                  <a:cubicBezTo>
                    <a:pt x="795" y="11"/>
                    <a:pt x="795" y="11"/>
                    <a:pt x="795" y="11"/>
                  </a:cubicBezTo>
                  <a:cubicBezTo>
                    <a:pt x="800" y="12"/>
                    <a:pt x="805" y="13"/>
                    <a:pt x="810" y="14"/>
                  </a:cubicBezTo>
                  <a:cubicBezTo>
                    <a:pt x="812" y="7"/>
                    <a:pt x="812" y="7"/>
                    <a:pt x="812" y="7"/>
                  </a:cubicBezTo>
                  <a:moveTo>
                    <a:pt x="834" y="13"/>
                  </a:moveTo>
                  <a:cubicBezTo>
                    <a:pt x="829" y="12"/>
                    <a:pt x="824" y="10"/>
                    <a:pt x="819" y="9"/>
                  </a:cubicBezTo>
                  <a:cubicBezTo>
                    <a:pt x="817" y="16"/>
                    <a:pt x="817" y="16"/>
                    <a:pt x="817" y="16"/>
                  </a:cubicBezTo>
                  <a:cubicBezTo>
                    <a:pt x="822" y="17"/>
                    <a:pt x="827" y="19"/>
                    <a:pt x="831" y="21"/>
                  </a:cubicBezTo>
                  <a:cubicBezTo>
                    <a:pt x="834" y="13"/>
                    <a:pt x="834" y="13"/>
                    <a:pt x="834" y="13"/>
                  </a:cubicBezTo>
                  <a:cubicBezTo>
                    <a:pt x="834" y="13"/>
                    <a:pt x="834" y="13"/>
                    <a:pt x="834" y="13"/>
                  </a:cubicBezTo>
                  <a:moveTo>
                    <a:pt x="855" y="23"/>
                  </a:moveTo>
                  <a:cubicBezTo>
                    <a:pt x="851" y="20"/>
                    <a:pt x="846" y="18"/>
                    <a:pt x="841" y="16"/>
                  </a:cubicBezTo>
                  <a:cubicBezTo>
                    <a:pt x="838" y="23"/>
                    <a:pt x="838" y="23"/>
                    <a:pt x="838" y="23"/>
                  </a:cubicBezTo>
                  <a:cubicBezTo>
                    <a:pt x="843" y="25"/>
                    <a:pt x="847" y="27"/>
                    <a:pt x="852" y="30"/>
                  </a:cubicBezTo>
                  <a:cubicBezTo>
                    <a:pt x="855" y="23"/>
                    <a:pt x="855" y="23"/>
                    <a:pt x="855" y="23"/>
                  </a:cubicBezTo>
                  <a:moveTo>
                    <a:pt x="876" y="34"/>
                  </a:moveTo>
                  <a:cubicBezTo>
                    <a:pt x="871" y="31"/>
                    <a:pt x="867" y="29"/>
                    <a:pt x="862" y="26"/>
                  </a:cubicBezTo>
                  <a:cubicBezTo>
                    <a:pt x="858" y="33"/>
                    <a:pt x="858" y="33"/>
                    <a:pt x="858" y="33"/>
                  </a:cubicBezTo>
                  <a:cubicBezTo>
                    <a:pt x="863" y="35"/>
                    <a:pt x="867" y="38"/>
                    <a:pt x="871" y="41"/>
                  </a:cubicBezTo>
                  <a:cubicBezTo>
                    <a:pt x="876" y="34"/>
                    <a:pt x="876" y="34"/>
                    <a:pt x="876" y="34"/>
                  </a:cubicBezTo>
                  <a:moveTo>
                    <a:pt x="894" y="48"/>
                  </a:moveTo>
                  <a:cubicBezTo>
                    <a:pt x="890" y="45"/>
                    <a:pt x="886" y="42"/>
                    <a:pt x="882" y="39"/>
                  </a:cubicBezTo>
                  <a:cubicBezTo>
                    <a:pt x="878" y="45"/>
                    <a:pt x="878" y="45"/>
                    <a:pt x="878" y="45"/>
                  </a:cubicBezTo>
                  <a:cubicBezTo>
                    <a:pt x="882" y="48"/>
                    <a:pt x="886" y="51"/>
                    <a:pt x="889" y="54"/>
                  </a:cubicBezTo>
                  <a:cubicBezTo>
                    <a:pt x="894" y="48"/>
                    <a:pt x="894" y="48"/>
                    <a:pt x="894" y="48"/>
                  </a:cubicBezTo>
                  <a:moveTo>
                    <a:pt x="912" y="63"/>
                  </a:moveTo>
                  <a:cubicBezTo>
                    <a:pt x="908" y="60"/>
                    <a:pt x="904" y="56"/>
                    <a:pt x="900" y="53"/>
                  </a:cubicBezTo>
                  <a:cubicBezTo>
                    <a:pt x="895" y="59"/>
                    <a:pt x="895" y="59"/>
                    <a:pt x="895" y="59"/>
                  </a:cubicBezTo>
                  <a:cubicBezTo>
                    <a:pt x="899" y="62"/>
                    <a:pt x="903" y="65"/>
                    <a:pt x="906" y="69"/>
                  </a:cubicBezTo>
                  <a:cubicBezTo>
                    <a:pt x="912" y="63"/>
                    <a:pt x="912" y="63"/>
                    <a:pt x="912" y="63"/>
                  </a:cubicBezTo>
                  <a:moveTo>
                    <a:pt x="927" y="81"/>
                  </a:moveTo>
                  <a:cubicBezTo>
                    <a:pt x="924" y="77"/>
                    <a:pt x="920" y="73"/>
                    <a:pt x="917" y="69"/>
                  </a:cubicBezTo>
                  <a:cubicBezTo>
                    <a:pt x="911" y="74"/>
                    <a:pt x="911" y="74"/>
                    <a:pt x="911" y="74"/>
                  </a:cubicBezTo>
                  <a:cubicBezTo>
                    <a:pt x="915" y="78"/>
                    <a:pt x="918" y="82"/>
                    <a:pt x="921" y="86"/>
                  </a:cubicBezTo>
                  <a:cubicBezTo>
                    <a:pt x="927" y="81"/>
                    <a:pt x="927" y="81"/>
                    <a:pt x="927" y="81"/>
                  </a:cubicBezTo>
                  <a:moveTo>
                    <a:pt x="941" y="100"/>
                  </a:moveTo>
                  <a:cubicBezTo>
                    <a:pt x="938" y="95"/>
                    <a:pt x="935" y="91"/>
                    <a:pt x="932" y="87"/>
                  </a:cubicBezTo>
                  <a:cubicBezTo>
                    <a:pt x="926" y="92"/>
                    <a:pt x="926" y="92"/>
                    <a:pt x="926" y="92"/>
                  </a:cubicBezTo>
                  <a:cubicBezTo>
                    <a:pt x="928" y="96"/>
                    <a:pt x="931" y="100"/>
                    <a:pt x="934" y="104"/>
                  </a:cubicBezTo>
                  <a:cubicBezTo>
                    <a:pt x="941" y="100"/>
                    <a:pt x="941" y="100"/>
                    <a:pt x="941" y="100"/>
                  </a:cubicBezTo>
                  <a:moveTo>
                    <a:pt x="952" y="120"/>
                  </a:moveTo>
                  <a:cubicBezTo>
                    <a:pt x="950" y="115"/>
                    <a:pt x="947" y="111"/>
                    <a:pt x="945" y="106"/>
                  </a:cubicBezTo>
                  <a:cubicBezTo>
                    <a:pt x="938" y="110"/>
                    <a:pt x="938" y="110"/>
                    <a:pt x="938" y="110"/>
                  </a:cubicBezTo>
                  <a:cubicBezTo>
                    <a:pt x="940" y="114"/>
                    <a:pt x="943" y="119"/>
                    <a:pt x="945" y="123"/>
                  </a:cubicBezTo>
                  <a:cubicBezTo>
                    <a:pt x="952" y="120"/>
                    <a:pt x="952" y="120"/>
                    <a:pt x="952" y="120"/>
                  </a:cubicBezTo>
                  <a:cubicBezTo>
                    <a:pt x="952" y="120"/>
                    <a:pt x="952" y="120"/>
                    <a:pt x="952" y="120"/>
                  </a:cubicBezTo>
                  <a:moveTo>
                    <a:pt x="961" y="141"/>
                  </a:moveTo>
                  <a:cubicBezTo>
                    <a:pt x="959" y="136"/>
                    <a:pt x="957" y="132"/>
                    <a:pt x="955" y="127"/>
                  </a:cubicBezTo>
                  <a:cubicBezTo>
                    <a:pt x="948" y="130"/>
                    <a:pt x="948" y="130"/>
                    <a:pt x="948" y="130"/>
                  </a:cubicBezTo>
                  <a:cubicBezTo>
                    <a:pt x="950" y="135"/>
                    <a:pt x="952" y="139"/>
                    <a:pt x="954" y="144"/>
                  </a:cubicBezTo>
                  <a:cubicBezTo>
                    <a:pt x="961" y="141"/>
                    <a:pt x="961" y="141"/>
                    <a:pt x="961" y="141"/>
                  </a:cubicBezTo>
                  <a:moveTo>
                    <a:pt x="968" y="164"/>
                  </a:moveTo>
                  <a:cubicBezTo>
                    <a:pt x="967" y="159"/>
                    <a:pt x="965" y="154"/>
                    <a:pt x="964" y="149"/>
                  </a:cubicBezTo>
                  <a:cubicBezTo>
                    <a:pt x="956" y="151"/>
                    <a:pt x="956" y="151"/>
                    <a:pt x="956" y="151"/>
                  </a:cubicBezTo>
                  <a:cubicBezTo>
                    <a:pt x="958" y="156"/>
                    <a:pt x="959" y="161"/>
                    <a:pt x="960" y="165"/>
                  </a:cubicBezTo>
                  <a:cubicBezTo>
                    <a:pt x="968" y="164"/>
                    <a:pt x="968" y="164"/>
                    <a:pt x="968" y="164"/>
                  </a:cubicBezTo>
                  <a:cubicBezTo>
                    <a:pt x="968" y="164"/>
                    <a:pt x="968" y="164"/>
                    <a:pt x="968" y="164"/>
                  </a:cubicBezTo>
                  <a:moveTo>
                    <a:pt x="972" y="186"/>
                  </a:moveTo>
                  <a:cubicBezTo>
                    <a:pt x="971" y="181"/>
                    <a:pt x="971" y="176"/>
                    <a:pt x="970" y="171"/>
                  </a:cubicBezTo>
                  <a:cubicBezTo>
                    <a:pt x="962" y="173"/>
                    <a:pt x="962" y="173"/>
                    <a:pt x="962" y="173"/>
                  </a:cubicBezTo>
                  <a:cubicBezTo>
                    <a:pt x="963" y="178"/>
                    <a:pt x="964" y="182"/>
                    <a:pt x="964" y="187"/>
                  </a:cubicBezTo>
                  <a:cubicBezTo>
                    <a:pt x="972" y="186"/>
                    <a:pt x="972" y="186"/>
                    <a:pt x="972" y="186"/>
                  </a:cubicBezTo>
                  <a:moveTo>
                    <a:pt x="974" y="210"/>
                  </a:moveTo>
                  <a:cubicBezTo>
                    <a:pt x="974" y="204"/>
                    <a:pt x="973" y="199"/>
                    <a:pt x="973" y="194"/>
                  </a:cubicBezTo>
                  <a:cubicBezTo>
                    <a:pt x="965" y="195"/>
                    <a:pt x="965" y="195"/>
                    <a:pt x="965" y="195"/>
                  </a:cubicBezTo>
                  <a:cubicBezTo>
                    <a:pt x="966" y="200"/>
                    <a:pt x="966" y="205"/>
                    <a:pt x="966" y="210"/>
                  </a:cubicBezTo>
                  <a:cubicBezTo>
                    <a:pt x="974" y="210"/>
                    <a:pt x="974" y="210"/>
                    <a:pt x="974" y="210"/>
                  </a:cubicBezTo>
                  <a:moveTo>
                    <a:pt x="974" y="233"/>
                  </a:moveTo>
                  <a:cubicBezTo>
                    <a:pt x="974" y="230"/>
                    <a:pt x="974" y="228"/>
                    <a:pt x="974" y="226"/>
                  </a:cubicBezTo>
                  <a:cubicBezTo>
                    <a:pt x="974" y="217"/>
                    <a:pt x="974" y="217"/>
                    <a:pt x="974" y="217"/>
                  </a:cubicBezTo>
                  <a:cubicBezTo>
                    <a:pt x="966" y="217"/>
                    <a:pt x="966" y="217"/>
                    <a:pt x="966" y="217"/>
                  </a:cubicBezTo>
                  <a:cubicBezTo>
                    <a:pt x="966" y="226"/>
                    <a:pt x="966" y="226"/>
                    <a:pt x="966" y="226"/>
                  </a:cubicBezTo>
                  <a:cubicBezTo>
                    <a:pt x="966" y="228"/>
                    <a:pt x="966" y="230"/>
                    <a:pt x="966" y="232"/>
                  </a:cubicBezTo>
                  <a:cubicBezTo>
                    <a:pt x="974" y="233"/>
                    <a:pt x="974" y="233"/>
                    <a:pt x="974" y="233"/>
                  </a:cubicBezTo>
                  <a:moveTo>
                    <a:pt x="972" y="256"/>
                  </a:moveTo>
                  <a:cubicBezTo>
                    <a:pt x="973" y="251"/>
                    <a:pt x="973" y="246"/>
                    <a:pt x="973" y="240"/>
                  </a:cubicBezTo>
                  <a:cubicBezTo>
                    <a:pt x="966" y="240"/>
                    <a:pt x="966" y="240"/>
                    <a:pt x="966" y="240"/>
                  </a:cubicBezTo>
                  <a:cubicBezTo>
                    <a:pt x="965" y="245"/>
                    <a:pt x="965" y="250"/>
                    <a:pt x="964" y="255"/>
                  </a:cubicBezTo>
                  <a:cubicBezTo>
                    <a:pt x="972" y="256"/>
                    <a:pt x="972" y="256"/>
                    <a:pt x="972" y="256"/>
                  </a:cubicBezTo>
                  <a:cubicBezTo>
                    <a:pt x="972" y="256"/>
                    <a:pt x="972" y="256"/>
                    <a:pt x="972" y="256"/>
                  </a:cubicBezTo>
                  <a:moveTo>
                    <a:pt x="967" y="279"/>
                  </a:moveTo>
                  <a:cubicBezTo>
                    <a:pt x="969" y="274"/>
                    <a:pt x="970" y="268"/>
                    <a:pt x="971" y="263"/>
                  </a:cubicBezTo>
                  <a:cubicBezTo>
                    <a:pt x="963" y="262"/>
                    <a:pt x="963" y="262"/>
                    <a:pt x="963" y="262"/>
                  </a:cubicBezTo>
                  <a:cubicBezTo>
                    <a:pt x="962" y="267"/>
                    <a:pt x="961" y="272"/>
                    <a:pt x="960" y="277"/>
                  </a:cubicBezTo>
                  <a:cubicBezTo>
                    <a:pt x="967" y="279"/>
                    <a:pt x="967" y="279"/>
                    <a:pt x="967" y="279"/>
                  </a:cubicBezTo>
                  <a:moveTo>
                    <a:pt x="960" y="301"/>
                  </a:moveTo>
                  <a:cubicBezTo>
                    <a:pt x="962" y="296"/>
                    <a:pt x="964" y="291"/>
                    <a:pt x="965" y="286"/>
                  </a:cubicBezTo>
                  <a:cubicBezTo>
                    <a:pt x="958" y="284"/>
                    <a:pt x="958" y="284"/>
                    <a:pt x="958" y="284"/>
                  </a:cubicBezTo>
                  <a:cubicBezTo>
                    <a:pt x="956" y="289"/>
                    <a:pt x="955" y="293"/>
                    <a:pt x="953" y="298"/>
                  </a:cubicBezTo>
                  <a:cubicBezTo>
                    <a:pt x="960" y="301"/>
                    <a:pt x="960" y="301"/>
                    <a:pt x="960" y="301"/>
                  </a:cubicBezTo>
                  <a:moveTo>
                    <a:pt x="951" y="322"/>
                  </a:moveTo>
                  <a:cubicBezTo>
                    <a:pt x="953" y="317"/>
                    <a:pt x="956" y="313"/>
                    <a:pt x="957" y="308"/>
                  </a:cubicBezTo>
                  <a:cubicBezTo>
                    <a:pt x="950" y="305"/>
                    <a:pt x="950" y="305"/>
                    <a:pt x="950" y="305"/>
                  </a:cubicBezTo>
                  <a:cubicBezTo>
                    <a:pt x="948" y="309"/>
                    <a:pt x="946" y="314"/>
                    <a:pt x="944" y="318"/>
                  </a:cubicBezTo>
                  <a:cubicBezTo>
                    <a:pt x="951" y="322"/>
                    <a:pt x="951" y="322"/>
                    <a:pt x="951" y="322"/>
                  </a:cubicBezTo>
                  <a:moveTo>
                    <a:pt x="939" y="342"/>
                  </a:moveTo>
                  <a:cubicBezTo>
                    <a:pt x="942" y="338"/>
                    <a:pt x="945" y="333"/>
                    <a:pt x="947" y="329"/>
                  </a:cubicBezTo>
                  <a:cubicBezTo>
                    <a:pt x="941" y="325"/>
                    <a:pt x="941" y="325"/>
                    <a:pt x="941" y="325"/>
                  </a:cubicBezTo>
                  <a:cubicBezTo>
                    <a:pt x="938" y="329"/>
                    <a:pt x="936" y="334"/>
                    <a:pt x="933" y="338"/>
                  </a:cubicBezTo>
                  <a:cubicBezTo>
                    <a:pt x="939" y="342"/>
                    <a:pt x="939" y="342"/>
                    <a:pt x="939" y="342"/>
                  </a:cubicBezTo>
                  <a:moveTo>
                    <a:pt x="926" y="361"/>
                  </a:moveTo>
                  <a:cubicBezTo>
                    <a:pt x="929" y="357"/>
                    <a:pt x="932" y="353"/>
                    <a:pt x="935" y="348"/>
                  </a:cubicBezTo>
                  <a:cubicBezTo>
                    <a:pt x="929" y="344"/>
                    <a:pt x="929" y="344"/>
                    <a:pt x="929" y="344"/>
                  </a:cubicBezTo>
                  <a:cubicBezTo>
                    <a:pt x="926" y="348"/>
                    <a:pt x="923" y="352"/>
                    <a:pt x="920" y="356"/>
                  </a:cubicBezTo>
                  <a:cubicBezTo>
                    <a:pt x="926" y="361"/>
                    <a:pt x="926" y="361"/>
                    <a:pt x="926" y="361"/>
                  </a:cubicBezTo>
                  <a:moveTo>
                    <a:pt x="910" y="378"/>
                  </a:moveTo>
                  <a:cubicBezTo>
                    <a:pt x="914" y="374"/>
                    <a:pt x="917" y="371"/>
                    <a:pt x="921" y="367"/>
                  </a:cubicBezTo>
                  <a:cubicBezTo>
                    <a:pt x="915" y="362"/>
                    <a:pt x="915" y="362"/>
                    <a:pt x="915" y="362"/>
                  </a:cubicBezTo>
                  <a:cubicBezTo>
                    <a:pt x="912" y="365"/>
                    <a:pt x="908" y="369"/>
                    <a:pt x="905" y="372"/>
                  </a:cubicBezTo>
                  <a:cubicBezTo>
                    <a:pt x="910" y="378"/>
                    <a:pt x="910" y="378"/>
                    <a:pt x="910" y="378"/>
                  </a:cubicBezTo>
                  <a:moveTo>
                    <a:pt x="893" y="393"/>
                  </a:moveTo>
                  <a:cubicBezTo>
                    <a:pt x="897" y="390"/>
                    <a:pt x="901" y="387"/>
                    <a:pt x="905" y="383"/>
                  </a:cubicBezTo>
                  <a:cubicBezTo>
                    <a:pt x="899" y="378"/>
                    <a:pt x="899" y="378"/>
                    <a:pt x="899" y="378"/>
                  </a:cubicBezTo>
                  <a:cubicBezTo>
                    <a:pt x="896" y="381"/>
                    <a:pt x="892" y="384"/>
                    <a:pt x="888" y="387"/>
                  </a:cubicBezTo>
                  <a:cubicBezTo>
                    <a:pt x="893" y="393"/>
                    <a:pt x="893" y="393"/>
                    <a:pt x="893" y="393"/>
                  </a:cubicBezTo>
                  <a:moveTo>
                    <a:pt x="874" y="407"/>
                  </a:moveTo>
                  <a:cubicBezTo>
                    <a:pt x="878" y="404"/>
                    <a:pt x="882" y="401"/>
                    <a:pt x="887" y="398"/>
                  </a:cubicBezTo>
                  <a:cubicBezTo>
                    <a:pt x="882" y="392"/>
                    <a:pt x="882" y="392"/>
                    <a:pt x="882" y="392"/>
                  </a:cubicBezTo>
                  <a:cubicBezTo>
                    <a:pt x="878" y="395"/>
                    <a:pt x="874" y="398"/>
                    <a:pt x="870" y="400"/>
                  </a:cubicBezTo>
                  <a:cubicBezTo>
                    <a:pt x="874" y="407"/>
                    <a:pt x="874" y="407"/>
                    <a:pt x="874" y="407"/>
                  </a:cubicBezTo>
                  <a:moveTo>
                    <a:pt x="854" y="418"/>
                  </a:moveTo>
                  <a:cubicBezTo>
                    <a:pt x="858" y="416"/>
                    <a:pt x="863" y="413"/>
                    <a:pt x="867" y="411"/>
                  </a:cubicBezTo>
                  <a:cubicBezTo>
                    <a:pt x="863" y="404"/>
                    <a:pt x="863" y="404"/>
                    <a:pt x="863" y="404"/>
                  </a:cubicBezTo>
                  <a:cubicBezTo>
                    <a:pt x="859" y="407"/>
                    <a:pt x="855" y="409"/>
                    <a:pt x="850" y="411"/>
                  </a:cubicBezTo>
                  <a:cubicBezTo>
                    <a:pt x="854" y="418"/>
                    <a:pt x="854" y="418"/>
                    <a:pt x="854" y="418"/>
                  </a:cubicBezTo>
                  <a:moveTo>
                    <a:pt x="832" y="427"/>
                  </a:moveTo>
                  <a:cubicBezTo>
                    <a:pt x="837" y="426"/>
                    <a:pt x="842" y="424"/>
                    <a:pt x="846" y="421"/>
                  </a:cubicBezTo>
                  <a:cubicBezTo>
                    <a:pt x="843" y="414"/>
                    <a:pt x="843" y="414"/>
                    <a:pt x="843" y="414"/>
                  </a:cubicBezTo>
                  <a:cubicBezTo>
                    <a:pt x="839" y="416"/>
                    <a:pt x="834" y="418"/>
                    <a:pt x="829" y="420"/>
                  </a:cubicBezTo>
                  <a:cubicBezTo>
                    <a:pt x="832" y="427"/>
                    <a:pt x="832" y="427"/>
                    <a:pt x="832" y="427"/>
                  </a:cubicBezTo>
                  <a:moveTo>
                    <a:pt x="810" y="434"/>
                  </a:moveTo>
                  <a:cubicBezTo>
                    <a:pt x="815" y="433"/>
                    <a:pt x="820" y="431"/>
                    <a:pt x="825" y="430"/>
                  </a:cubicBezTo>
                  <a:cubicBezTo>
                    <a:pt x="822" y="422"/>
                    <a:pt x="822" y="422"/>
                    <a:pt x="822" y="422"/>
                  </a:cubicBezTo>
                  <a:cubicBezTo>
                    <a:pt x="818" y="424"/>
                    <a:pt x="813" y="425"/>
                    <a:pt x="808" y="426"/>
                  </a:cubicBezTo>
                  <a:cubicBezTo>
                    <a:pt x="810" y="434"/>
                    <a:pt x="810" y="434"/>
                    <a:pt x="810" y="434"/>
                  </a:cubicBezTo>
                  <a:moveTo>
                    <a:pt x="787" y="438"/>
                  </a:moveTo>
                  <a:cubicBezTo>
                    <a:pt x="792" y="438"/>
                    <a:pt x="797" y="437"/>
                    <a:pt x="802" y="436"/>
                  </a:cubicBezTo>
                  <a:cubicBezTo>
                    <a:pt x="801" y="428"/>
                    <a:pt x="801" y="428"/>
                    <a:pt x="801" y="428"/>
                  </a:cubicBezTo>
                  <a:cubicBezTo>
                    <a:pt x="796" y="429"/>
                    <a:pt x="791" y="430"/>
                    <a:pt x="786" y="430"/>
                  </a:cubicBezTo>
                  <a:cubicBezTo>
                    <a:pt x="787" y="438"/>
                    <a:pt x="787" y="438"/>
                    <a:pt x="787" y="438"/>
                  </a:cubicBezTo>
                  <a:moveTo>
                    <a:pt x="764" y="440"/>
                  </a:moveTo>
                  <a:cubicBezTo>
                    <a:pt x="769" y="440"/>
                    <a:pt x="774" y="439"/>
                    <a:pt x="779" y="439"/>
                  </a:cubicBezTo>
                  <a:cubicBezTo>
                    <a:pt x="779" y="431"/>
                    <a:pt x="779" y="431"/>
                    <a:pt x="779" y="431"/>
                  </a:cubicBezTo>
                  <a:cubicBezTo>
                    <a:pt x="774" y="432"/>
                    <a:pt x="769" y="432"/>
                    <a:pt x="764" y="432"/>
                  </a:cubicBezTo>
                  <a:cubicBezTo>
                    <a:pt x="764" y="440"/>
                    <a:pt x="764" y="440"/>
                    <a:pt x="764" y="440"/>
                  </a:cubicBezTo>
                  <a:cubicBezTo>
                    <a:pt x="764" y="440"/>
                    <a:pt x="764" y="440"/>
                    <a:pt x="764" y="440"/>
                  </a:cubicBezTo>
                  <a:moveTo>
                    <a:pt x="741" y="440"/>
                  </a:moveTo>
                  <a:cubicBezTo>
                    <a:pt x="756" y="440"/>
                    <a:pt x="756" y="440"/>
                    <a:pt x="756" y="440"/>
                  </a:cubicBezTo>
                  <a:cubicBezTo>
                    <a:pt x="756" y="432"/>
                    <a:pt x="756" y="432"/>
                    <a:pt x="756" y="432"/>
                  </a:cubicBezTo>
                  <a:cubicBezTo>
                    <a:pt x="741" y="432"/>
                    <a:pt x="741" y="432"/>
                    <a:pt x="741" y="432"/>
                  </a:cubicBezTo>
                  <a:cubicBezTo>
                    <a:pt x="741" y="440"/>
                    <a:pt x="741" y="440"/>
                    <a:pt x="741" y="440"/>
                  </a:cubicBezTo>
                  <a:moveTo>
                    <a:pt x="718" y="440"/>
                  </a:moveTo>
                  <a:cubicBezTo>
                    <a:pt x="733" y="440"/>
                    <a:pt x="733" y="440"/>
                    <a:pt x="733" y="440"/>
                  </a:cubicBezTo>
                  <a:cubicBezTo>
                    <a:pt x="733" y="432"/>
                    <a:pt x="733" y="432"/>
                    <a:pt x="733" y="432"/>
                  </a:cubicBezTo>
                  <a:cubicBezTo>
                    <a:pt x="718" y="432"/>
                    <a:pt x="718" y="432"/>
                    <a:pt x="718" y="432"/>
                  </a:cubicBezTo>
                  <a:cubicBezTo>
                    <a:pt x="718" y="440"/>
                    <a:pt x="718" y="440"/>
                    <a:pt x="718" y="440"/>
                  </a:cubicBezTo>
                  <a:moveTo>
                    <a:pt x="695" y="440"/>
                  </a:moveTo>
                  <a:cubicBezTo>
                    <a:pt x="710" y="440"/>
                    <a:pt x="710" y="440"/>
                    <a:pt x="710" y="440"/>
                  </a:cubicBezTo>
                  <a:cubicBezTo>
                    <a:pt x="710" y="432"/>
                    <a:pt x="710" y="432"/>
                    <a:pt x="710" y="432"/>
                  </a:cubicBezTo>
                  <a:cubicBezTo>
                    <a:pt x="695" y="432"/>
                    <a:pt x="695" y="432"/>
                    <a:pt x="695" y="432"/>
                  </a:cubicBezTo>
                  <a:cubicBezTo>
                    <a:pt x="695" y="440"/>
                    <a:pt x="695" y="440"/>
                    <a:pt x="695" y="440"/>
                  </a:cubicBezTo>
                  <a:moveTo>
                    <a:pt x="672" y="440"/>
                  </a:moveTo>
                  <a:cubicBezTo>
                    <a:pt x="688" y="440"/>
                    <a:pt x="688" y="440"/>
                    <a:pt x="688" y="440"/>
                  </a:cubicBezTo>
                  <a:cubicBezTo>
                    <a:pt x="688" y="432"/>
                    <a:pt x="688" y="432"/>
                    <a:pt x="688" y="432"/>
                  </a:cubicBezTo>
                  <a:cubicBezTo>
                    <a:pt x="672" y="432"/>
                    <a:pt x="672" y="432"/>
                    <a:pt x="672" y="432"/>
                  </a:cubicBezTo>
                  <a:cubicBezTo>
                    <a:pt x="672" y="440"/>
                    <a:pt x="672" y="440"/>
                    <a:pt x="672" y="440"/>
                  </a:cubicBezTo>
                  <a:moveTo>
                    <a:pt x="650" y="440"/>
                  </a:moveTo>
                  <a:cubicBezTo>
                    <a:pt x="665" y="440"/>
                    <a:pt x="665" y="440"/>
                    <a:pt x="665" y="440"/>
                  </a:cubicBezTo>
                  <a:cubicBezTo>
                    <a:pt x="665" y="432"/>
                    <a:pt x="665" y="432"/>
                    <a:pt x="665" y="432"/>
                  </a:cubicBezTo>
                  <a:cubicBezTo>
                    <a:pt x="650" y="432"/>
                    <a:pt x="650" y="432"/>
                    <a:pt x="650" y="432"/>
                  </a:cubicBezTo>
                  <a:cubicBezTo>
                    <a:pt x="650" y="440"/>
                    <a:pt x="650" y="440"/>
                    <a:pt x="650" y="440"/>
                  </a:cubicBezTo>
                  <a:moveTo>
                    <a:pt x="627" y="440"/>
                  </a:moveTo>
                  <a:cubicBezTo>
                    <a:pt x="642" y="440"/>
                    <a:pt x="642" y="440"/>
                    <a:pt x="642" y="440"/>
                  </a:cubicBezTo>
                  <a:cubicBezTo>
                    <a:pt x="642" y="432"/>
                    <a:pt x="642" y="432"/>
                    <a:pt x="642" y="432"/>
                  </a:cubicBezTo>
                  <a:cubicBezTo>
                    <a:pt x="627" y="432"/>
                    <a:pt x="627" y="432"/>
                    <a:pt x="627" y="432"/>
                  </a:cubicBezTo>
                  <a:cubicBezTo>
                    <a:pt x="627" y="440"/>
                    <a:pt x="627" y="440"/>
                    <a:pt x="627" y="440"/>
                  </a:cubicBezTo>
                  <a:moveTo>
                    <a:pt x="604" y="440"/>
                  </a:moveTo>
                  <a:cubicBezTo>
                    <a:pt x="619" y="440"/>
                    <a:pt x="619" y="440"/>
                    <a:pt x="619" y="440"/>
                  </a:cubicBezTo>
                  <a:cubicBezTo>
                    <a:pt x="619" y="432"/>
                    <a:pt x="619" y="432"/>
                    <a:pt x="619" y="432"/>
                  </a:cubicBezTo>
                  <a:cubicBezTo>
                    <a:pt x="604" y="432"/>
                    <a:pt x="604" y="432"/>
                    <a:pt x="604" y="432"/>
                  </a:cubicBezTo>
                  <a:cubicBezTo>
                    <a:pt x="604" y="440"/>
                    <a:pt x="604" y="440"/>
                    <a:pt x="604" y="440"/>
                  </a:cubicBezTo>
                  <a:moveTo>
                    <a:pt x="581" y="440"/>
                  </a:moveTo>
                  <a:cubicBezTo>
                    <a:pt x="596" y="440"/>
                    <a:pt x="596" y="440"/>
                    <a:pt x="596" y="440"/>
                  </a:cubicBezTo>
                  <a:cubicBezTo>
                    <a:pt x="596" y="432"/>
                    <a:pt x="596" y="432"/>
                    <a:pt x="596" y="432"/>
                  </a:cubicBezTo>
                  <a:cubicBezTo>
                    <a:pt x="581" y="432"/>
                    <a:pt x="581" y="432"/>
                    <a:pt x="581" y="432"/>
                  </a:cubicBezTo>
                  <a:cubicBezTo>
                    <a:pt x="581" y="440"/>
                    <a:pt x="581" y="440"/>
                    <a:pt x="581" y="440"/>
                  </a:cubicBezTo>
                  <a:moveTo>
                    <a:pt x="558" y="440"/>
                  </a:moveTo>
                  <a:cubicBezTo>
                    <a:pt x="574" y="440"/>
                    <a:pt x="574" y="440"/>
                    <a:pt x="574" y="440"/>
                  </a:cubicBezTo>
                  <a:cubicBezTo>
                    <a:pt x="574" y="432"/>
                    <a:pt x="574" y="432"/>
                    <a:pt x="574" y="432"/>
                  </a:cubicBezTo>
                  <a:cubicBezTo>
                    <a:pt x="558" y="432"/>
                    <a:pt x="558" y="432"/>
                    <a:pt x="558" y="432"/>
                  </a:cubicBezTo>
                  <a:cubicBezTo>
                    <a:pt x="558" y="440"/>
                    <a:pt x="558" y="440"/>
                    <a:pt x="558" y="440"/>
                  </a:cubicBezTo>
                  <a:moveTo>
                    <a:pt x="535" y="440"/>
                  </a:moveTo>
                  <a:cubicBezTo>
                    <a:pt x="551" y="440"/>
                    <a:pt x="551" y="440"/>
                    <a:pt x="551" y="440"/>
                  </a:cubicBezTo>
                  <a:cubicBezTo>
                    <a:pt x="551" y="432"/>
                    <a:pt x="551" y="432"/>
                    <a:pt x="551" y="432"/>
                  </a:cubicBezTo>
                  <a:cubicBezTo>
                    <a:pt x="535" y="432"/>
                    <a:pt x="535" y="432"/>
                    <a:pt x="535" y="432"/>
                  </a:cubicBezTo>
                  <a:cubicBezTo>
                    <a:pt x="535" y="440"/>
                    <a:pt x="535" y="440"/>
                    <a:pt x="535" y="440"/>
                  </a:cubicBezTo>
                  <a:moveTo>
                    <a:pt x="513" y="440"/>
                  </a:moveTo>
                  <a:cubicBezTo>
                    <a:pt x="528" y="440"/>
                    <a:pt x="528" y="440"/>
                    <a:pt x="528" y="440"/>
                  </a:cubicBezTo>
                  <a:cubicBezTo>
                    <a:pt x="528" y="432"/>
                    <a:pt x="528" y="432"/>
                    <a:pt x="528" y="432"/>
                  </a:cubicBezTo>
                  <a:cubicBezTo>
                    <a:pt x="513" y="432"/>
                    <a:pt x="513" y="432"/>
                    <a:pt x="513" y="432"/>
                  </a:cubicBezTo>
                  <a:cubicBezTo>
                    <a:pt x="513" y="440"/>
                    <a:pt x="513" y="440"/>
                    <a:pt x="513" y="440"/>
                  </a:cubicBezTo>
                  <a:moveTo>
                    <a:pt x="490" y="440"/>
                  </a:moveTo>
                  <a:cubicBezTo>
                    <a:pt x="505" y="440"/>
                    <a:pt x="505" y="440"/>
                    <a:pt x="505" y="440"/>
                  </a:cubicBezTo>
                  <a:cubicBezTo>
                    <a:pt x="505" y="432"/>
                    <a:pt x="505" y="432"/>
                    <a:pt x="505" y="432"/>
                  </a:cubicBezTo>
                  <a:cubicBezTo>
                    <a:pt x="490" y="432"/>
                    <a:pt x="490" y="432"/>
                    <a:pt x="490" y="432"/>
                  </a:cubicBezTo>
                  <a:cubicBezTo>
                    <a:pt x="490" y="440"/>
                    <a:pt x="490" y="440"/>
                    <a:pt x="490" y="440"/>
                  </a:cubicBezTo>
                  <a:moveTo>
                    <a:pt x="467" y="440"/>
                  </a:moveTo>
                  <a:cubicBezTo>
                    <a:pt x="482" y="440"/>
                    <a:pt x="482" y="440"/>
                    <a:pt x="482" y="440"/>
                  </a:cubicBezTo>
                  <a:cubicBezTo>
                    <a:pt x="482" y="432"/>
                    <a:pt x="482" y="432"/>
                    <a:pt x="482" y="432"/>
                  </a:cubicBezTo>
                  <a:cubicBezTo>
                    <a:pt x="467" y="432"/>
                    <a:pt x="467" y="432"/>
                    <a:pt x="467" y="432"/>
                  </a:cubicBezTo>
                  <a:cubicBezTo>
                    <a:pt x="467" y="440"/>
                    <a:pt x="467" y="440"/>
                    <a:pt x="467" y="440"/>
                  </a:cubicBezTo>
                  <a:moveTo>
                    <a:pt x="444" y="440"/>
                  </a:moveTo>
                  <a:cubicBezTo>
                    <a:pt x="459" y="440"/>
                    <a:pt x="459" y="440"/>
                    <a:pt x="459" y="440"/>
                  </a:cubicBezTo>
                  <a:cubicBezTo>
                    <a:pt x="459" y="432"/>
                    <a:pt x="459" y="432"/>
                    <a:pt x="459" y="432"/>
                  </a:cubicBezTo>
                  <a:cubicBezTo>
                    <a:pt x="444" y="432"/>
                    <a:pt x="444" y="432"/>
                    <a:pt x="444" y="432"/>
                  </a:cubicBezTo>
                  <a:cubicBezTo>
                    <a:pt x="444" y="440"/>
                    <a:pt x="444" y="440"/>
                    <a:pt x="444" y="440"/>
                  </a:cubicBezTo>
                  <a:moveTo>
                    <a:pt x="421" y="440"/>
                  </a:moveTo>
                  <a:cubicBezTo>
                    <a:pt x="437" y="440"/>
                    <a:pt x="437" y="440"/>
                    <a:pt x="437" y="440"/>
                  </a:cubicBezTo>
                  <a:cubicBezTo>
                    <a:pt x="437" y="432"/>
                    <a:pt x="437" y="432"/>
                    <a:pt x="437" y="432"/>
                  </a:cubicBezTo>
                  <a:cubicBezTo>
                    <a:pt x="421" y="432"/>
                    <a:pt x="421" y="432"/>
                    <a:pt x="421" y="432"/>
                  </a:cubicBezTo>
                  <a:cubicBezTo>
                    <a:pt x="421" y="440"/>
                    <a:pt x="421" y="440"/>
                    <a:pt x="421" y="440"/>
                  </a:cubicBezTo>
                  <a:moveTo>
                    <a:pt x="399" y="440"/>
                  </a:moveTo>
                  <a:cubicBezTo>
                    <a:pt x="414" y="440"/>
                    <a:pt x="414" y="440"/>
                    <a:pt x="414" y="440"/>
                  </a:cubicBezTo>
                  <a:cubicBezTo>
                    <a:pt x="414" y="432"/>
                    <a:pt x="414" y="432"/>
                    <a:pt x="414" y="432"/>
                  </a:cubicBezTo>
                  <a:cubicBezTo>
                    <a:pt x="399" y="432"/>
                    <a:pt x="399" y="432"/>
                    <a:pt x="399" y="432"/>
                  </a:cubicBezTo>
                  <a:cubicBezTo>
                    <a:pt x="399" y="440"/>
                    <a:pt x="399" y="440"/>
                    <a:pt x="399" y="440"/>
                  </a:cubicBezTo>
                  <a:moveTo>
                    <a:pt x="376" y="440"/>
                  </a:moveTo>
                  <a:cubicBezTo>
                    <a:pt x="391" y="440"/>
                    <a:pt x="391" y="440"/>
                    <a:pt x="391" y="440"/>
                  </a:cubicBezTo>
                  <a:cubicBezTo>
                    <a:pt x="391" y="432"/>
                    <a:pt x="391" y="432"/>
                    <a:pt x="391" y="432"/>
                  </a:cubicBezTo>
                  <a:cubicBezTo>
                    <a:pt x="376" y="432"/>
                    <a:pt x="376" y="432"/>
                    <a:pt x="376" y="432"/>
                  </a:cubicBezTo>
                  <a:cubicBezTo>
                    <a:pt x="376" y="440"/>
                    <a:pt x="376" y="440"/>
                    <a:pt x="376" y="440"/>
                  </a:cubicBezTo>
                  <a:moveTo>
                    <a:pt x="353" y="440"/>
                  </a:moveTo>
                  <a:cubicBezTo>
                    <a:pt x="368" y="440"/>
                    <a:pt x="368" y="440"/>
                    <a:pt x="368" y="440"/>
                  </a:cubicBezTo>
                  <a:cubicBezTo>
                    <a:pt x="368" y="432"/>
                    <a:pt x="368" y="432"/>
                    <a:pt x="368" y="432"/>
                  </a:cubicBezTo>
                  <a:cubicBezTo>
                    <a:pt x="353" y="432"/>
                    <a:pt x="353" y="432"/>
                    <a:pt x="353" y="432"/>
                  </a:cubicBezTo>
                  <a:cubicBezTo>
                    <a:pt x="353" y="440"/>
                    <a:pt x="353" y="440"/>
                    <a:pt x="353" y="440"/>
                  </a:cubicBezTo>
                  <a:moveTo>
                    <a:pt x="330" y="440"/>
                  </a:moveTo>
                  <a:cubicBezTo>
                    <a:pt x="345" y="440"/>
                    <a:pt x="345" y="440"/>
                    <a:pt x="345" y="440"/>
                  </a:cubicBezTo>
                  <a:cubicBezTo>
                    <a:pt x="345" y="432"/>
                    <a:pt x="345" y="432"/>
                    <a:pt x="345" y="432"/>
                  </a:cubicBezTo>
                  <a:cubicBezTo>
                    <a:pt x="330" y="432"/>
                    <a:pt x="330" y="432"/>
                    <a:pt x="330" y="432"/>
                  </a:cubicBezTo>
                  <a:cubicBezTo>
                    <a:pt x="330" y="440"/>
                    <a:pt x="330" y="440"/>
                    <a:pt x="330" y="440"/>
                  </a:cubicBezTo>
                  <a:moveTo>
                    <a:pt x="307" y="440"/>
                  </a:moveTo>
                  <a:cubicBezTo>
                    <a:pt x="322" y="440"/>
                    <a:pt x="322" y="440"/>
                    <a:pt x="322" y="440"/>
                  </a:cubicBezTo>
                  <a:cubicBezTo>
                    <a:pt x="322" y="432"/>
                    <a:pt x="322" y="432"/>
                    <a:pt x="322" y="432"/>
                  </a:cubicBezTo>
                  <a:cubicBezTo>
                    <a:pt x="307" y="432"/>
                    <a:pt x="307" y="432"/>
                    <a:pt x="307" y="432"/>
                  </a:cubicBezTo>
                  <a:cubicBezTo>
                    <a:pt x="307" y="440"/>
                    <a:pt x="307" y="440"/>
                    <a:pt x="307" y="440"/>
                  </a:cubicBezTo>
                  <a:moveTo>
                    <a:pt x="284" y="440"/>
                  </a:moveTo>
                  <a:cubicBezTo>
                    <a:pt x="300" y="440"/>
                    <a:pt x="300" y="440"/>
                    <a:pt x="300" y="440"/>
                  </a:cubicBezTo>
                  <a:cubicBezTo>
                    <a:pt x="300" y="432"/>
                    <a:pt x="300" y="432"/>
                    <a:pt x="300" y="432"/>
                  </a:cubicBezTo>
                  <a:cubicBezTo>
                    <a:pt x="284" y="432"/>
                    <a:pt x="284" y="432"/>
                    <a:pt x="284" y="432"/>
                  </a:cubicBezTo>
                  <a:cubicBezTo>
                    <a:pt x="284" y="440"/>
                    <a:pt x="284" y="440"/>
                    <a:pt x="284" y="440"/>
                  </a:cubicBezTo>
                  <a:moveTo>
                    <a:pt x="262" y="440"/>
                  </a:moveTo>
                  <a:cubicBezTo>
                    <a:pt x="277" y="440"/>
                    <a:pt x="277" y="440"/>
                    <a:pt x="277" y="440"/>
                  </a:cubicBezTo>
                  <a:cubicBezTo>
                    <a:pt x="277" y="432"/>
                    <a:pt x="277" y="432"/>
                    <a:pt x="277" y="432"/>
                  </a:cubicBezTo>
                  <a:cubicBezTo>
                    <a:pt x="262" y="432"/>
                    <a:pt x="262" y="432"/>
                    <a:pt x="262" y="432"/>
                  </a:cubicBezTo>
                  <a:cubicBezTo>
                    <a:pt x="262" y="440"/>
                    <a:pt x="262" y="440"/>
                    <a:pt x="262" y="440"/>
                  </a:cubicBezTo>
                  <a:moveTo>
                    <a:pt x="239" y="440"/>
                  </a:moveTo>
                  <a:cubicBezTo>
                    <a:pt x="254" y="440"/>
                    <a:pt x="254" y="440"/>
                    <a:pt x="254" y="440"/>
                  </a:cubicBezTo>
                  <a:cubicBezTo>
                    <a:pt x="254" y="432"/>
                    <a:pt x="254" y="432"/>
                    <a:pt x="254" y="432"/>
                  </a:cubicBezTo>
                  <a:cubicBezTo>
                    <a:pt x="239" y="432"/>
                    <a:pt x="239" y="432"/>
                    <a:pt x="239" y="432"/>
                  </a:cubicBezTo>
                  <a:cubicBezTo>
                    <a:pt x="239" y="440"/>
                    <a:pt x="239" y="440"/>
                    <a:pt x="239" y="440"/>
                  </a:cubicBezTo>
                  <a:moveTo>
                    <a:pt x="216" y="440"/>
                  </a:moveTo>
                  <a:cubicBezTo>
                    <a:pt x="231" y="440"/>
                    <a:pt x="231" y="440"/>
                    <a:pt x="231" y="440"/>
                  </a:cubicBezTo>
                  <a:cubicBezTo>
                    <a:pt x="231" y="432"/>
                    <a:pt x="231" y="432"/>
                    <a:pt x="231" y="432"/>
                  </a:cubicBezTo>
                  <a:cubicBezTo>
                    <a:pt x="216" y="432"/>
                    <a:pt x="216" y="432"/>
                    <a:pt x="216" y="432"/>
                  </a:cubicBezTo>
                  <a:cubicBezTo>
                    <a:pt x="216" y="440"/>
                    <a:pt x="216" y="440"/>
                    <a:pt x="216" y="440"/>
                  </a:cubicBezTo>
                  <a:moveTo>
                    <a:pt x="193" y="439"/>
                  </a:moveTo>
                  <a:cubicBezTo>
                    <a:pt x="198" y="439"/>
                    <a:pt x="203" y="440"/>
                    <a:pt x="208" y="440"/>
                  </a:cubicBezTo>
                  <a:cubicBezTo>
                    <a:pt x="208" y="432"/>
                    <a:pt x="208" y="432"/>
                    <a:pt x="208" y="432"/>
                  </a:cubicBezTo>
                  <a:cubicBezTo>
                    <a:pt x="203" y="432"/>
                    <a:pt x="198" y="432"/>
                    <a:pt x="194" y="431"/>
                  </a:cubicBezTo>
                  <a:cubicBezTo>
                    <a:pt x="193" y="439"/>
                    <a:pt x="193" y="439"/>
                    <a:pt x="193" y="439"/>
                  </a:cubicBezTo>
                  <a:moveTo>
                    <a:pt x="170" y="435"/>
                  </a:moveTo>
                  <a:cubicBezTo>
                    <a:pt x="175" y="436"/>
                    <a:pt x="180" y="437"/>
                    <a:pt x="185" y="438"/>
                  </a:cubicBezTo>
                  <a:cubicBezTo>
                    <a:pt x="186" y="430"/>
                    <a:pt x="186" y="430"/>
                    <a:pt x="186" y="430"/>
                  </a:cubicBezTo>
                  <a:cubicBezTo>
                    <a:pt x="181" y="430"/>
                    <a:pt x="176" y="429"/>
                    <a:pt x="171" y="428"/>
                  </a:cubicBezTo>
                  <a:cubicBezTo>
                    <a:pt x="170" y="435"/>
                    <a:pt x="170" y="435"/>
                    <a:pt x="170" y="435"/>
                  </a:cubicBezTo>
                  <a:moveTo>
                    <a:pt x="147" y="429"/>
                  </a:moveTo>
                  <a:cubicBezTo>
                    <a:pt x="152" y="431"/>
                    <a:pt x="157" y="432"/>
                    <a:pt x="162" y="434"/>
                  </a:cubicBezTo>
                  <a:cubicBezTo>
                    <a:pt x="164" y="426"/>
                    <a:pt x="164" y="426"/>
                    <a:pt x="164" y="426"/>
                  </a:cubicBezTo>
                  <a:cubicBezTo>
                    <a:pt x="159" y="425"/>
                    <a:pt x="155" y="423"/>
                    <a:pt x="150" y="422"/>
                  </a:cubicBezTo>
                  <a:cubicBezTo>
                    <a:pt x="147" y="429"/>
                    <a:pt x="147" y="429"/>
                    <a:pt x="147" y="429"/>
                  </a:cubicBezTo>
                  <a:moveTo>
                    <a:pt x="126" y="421"/>
                  </a:moveTo>
                  <a:cubicBezTo>
                    <a:pt x="130" y="423"/>
                    <a:pt x="135" y="425"/>
                    <a:pt x="140" y="427"/>
                  </a:cubicBezTo>
                  <a:cubicBezTo>
                    <a:pt x="143" y="419"/>
                    <a:pt x="143" y="419"/>
                    <a:pt x="143" y="419"/>
                  </a:cubicBezTo>
                  <a:cubicBezTo>
                    <a:pt x="138" y="418"/>
                    <a:pt x="133" y="416"/>
                    <a:pt x="129" y="414"/>
                  </a:cubicBezTo>
                  <a:cubicBezTo>
                    <a:pt x="126" y="421"/>
                    <a:pt x="126" y="421"/>
                    <a:pt x="126" y="421"/>
                  </a:cubicBezTo>
                  <a:moveTo>
                    <a:pt x="105" y="410"/>
                  </a:moveTo>
                  <a:cubicBezTo>
                    <a:pt x="110" y="413"/>
                    <a:pt x="114" y="415"/>
                    <a:pt x="119" y="417"/>
                  </a:cubicBezTo>
                  <a:cubicBezTo>
                    <a:pt x="122" y="410"/>
                    <a:pt x="122" y="410"/>
                    <a:pt x="122" y="410"/>
                  </a:cubicBezTo>
                  <a:cubicBezTo>
                    <a:pt x="118" y="408"/>
                    <a:pt x="113" y="406"/>
                    <a:pt x="109" y="403"/>
                  </a:cubicBezTo>
                  <a:cubicBezTo>
                    <a:pt x="105" y="410"/>
                    <a:pt x="105" y="410"/>
                    <a:pt x="105" y="410"/>
                  </a:cubicBezTo>
                  <a:moveTo>
                    <a:pt x="86" y="397"/>
                  </a:moveTo>
                  <a:cubicBezTo>
                    <a:pt x="90" y="400"/>
                    <a:pt x="94" y="403"/>
                    <a:pt x="99" y="406"/>
                  </a:cubicBezTo>
                  <a:cubicBezTo>
                    <a:pt x="103" y="399"/>
                    <a:pt x="103" y="399"/>
                    <a:pt x="103" y="399"/>
                  </a:cubicBezTo>
                  <a:cubicBezTo>
                    <a:pt x="99" y="397"/>
                    <a:pt x="95" y="394"/>
                    <a:pt x="91" y="391"/>
                  </a:cubicBezTo>
                  <a:cubicBezTo>
                    <a:pt x="86" y="397"/>
                    <a:pt x="86" y="397"/>
                    <a:pt x="86" y="397"/>
                  </a:cubicBezTo>
                  <a:moveTo>
                    <a:pt x="68" y="382"/>
                  </a:moveTo>
                  <a:cubicBezTo>
                    <a:pt x="72" y="386"/>
                    <a:pt x="76" y="389"/>
                    <a:pt x="80" y="392"/>
                  </a:cubicBezTo>
                  <a:cubicBezTo>
                    <a:pt x="85" y="386"/>
                    <a:pt x="85" y="386"/>
                    <a:pt x="85" y="386"/>
                  </a:cubicBezTo>
                  <a:cubicBezTo>
                    <a:pt x="81" y="383"/>
                    <a:pt x="77" y="380"/>
                    <a:pt x="73" y="376"/>
                  </a:cubicBezTo>
                  <a:cubicBezTo>
                    <a:pt x="68" y="382"/>
                    <a:pt x="68" y="382"/>
                    <a:pt x="68" y="382"/>
                  </a:cubicBezTo>
                  <a:moveTo>
                    <a:pt x="52" y="365"/>
                  </a:moveTo>
                  <a:cubicBezTo>
                    <a:pt x="55" y="369"/>
                    <a:pt x="59" y="373"/>
                    <a:pt x="63" y="377"/>
                  </a:cubicBezTo>
                  <a:cubicBezTo>
                    <a:pt x="68" y="371"/>
                    <a:pt x="68" y="371"/>
                    <a:pt x="68" y="371"/>
                  </a:cubicBezTo>
                  <a:cubicBezTo>
                    <a:pt x="65" y="368"/>
                    <a:pt x="61" y="364"/>
                    <a:pt x="58" y="360"/>
                  </a:cubicBezTo>
                  <a:cubicBezTo>
                    <a:pt x="52" y="365"/>
                    <a:pt x="52" y="365"/>
                    <a:pt x="52" y="365"/>
                  </a:cubicBezTo>
                  <a:moveTo>
                    <a:pt x="38" y="347"/>
                  </a:moveTo>
                  <a:cubicBezTo>
                    <a:pt x="41" y="351"/>
                    <a:pt x="44" y="355"/>
                    <a:pt x="47" y="359"/>
                  </a:cubicBezTo>
                  <a:cubicBezTo>
                    <a:pt x="53" y="355"/>
                    <a:pt x="53" y="355"/>
                    <a:pt x="53" y="355"/>
                  </a:cubicBezTo>
                  <a:cubicBezTo>
                    <a:pt x="50" y="351"/>
                    <a:pt x="47" y="347"/>
                    <a:pt x="44" y="343"/>
                  </a:cubicBezTo>
                  <a:cubicBezTo>
                    <a:pt x="38" y="347"/>
                    <a:pt x="38" y="347"/>
                    <a:pt x="38" y="347"/>
                  </a:cubicBezTo>
                  <a:moveTo>
                    <a:pt x="26" y="327"/>
                  </a:moveTo>
                  <a:cubicBezTo>
                    <a:pt x="28" y="332"/>
                    <a:pt x="31" y="336"/>
                    <a:pt x="34" y="340"/>
                  </a:cubicBezTo>
                  <a:cubicBezTo>
                    <a:pt x="40" y="336"/>
                    <a:pt x="40" y="336"/>
                    <a:pt x="40" y="336"/>
                  </a:cubicBezTo>
                  <a:cubicBezTo>
                    <a:pt x="37" y="332"/>
                    <a:pt x="35" y="328"/>
                    <a:pt x="33" y="323"/>
                  </a:cubicBezTo>
                  <a:cubicBezTo>
                    <a:pt x="26" y="327"/>
                    <a:pt x="26" y="327"/>
                    <a:pt x="26" y="327"/>
                  </a:cubicBezTo>
                  <a:moveTo>
                    <a:pt x="16" y="306"/>
                  </a:moveTo>
                  <a:cubicBezTo>
                    <a:pt x="18" y="311"/>
                    <a:pt x="20" y="316"/>
                    <a:pt x="22" y="320"/>
                  </a:cubicBezTo>
                  <a:cubicBezTo>
                    <a:pt x="29" y="317"/>
                    <a:pt x="29" y="317"/>
                    <a:pt x="29" y="317"/>
                  </a:cubicBezTo>
                  <a:cubicBezTo>
                    <a:pt x="27" y="312"/>
                    <a:pt x="25" y="308"/>
                    <a:pt x="23" y="303"/>
                  </a:cubicBezTo>
                  <a:cubicBezTo>
                    <a:pt x="16" y="306"/>
                    <a:pt x="16" y="306"/>
                    <a:pt x="16" y="306"/>
                  </a:cubicBezTo>
                  <a:cubicBezTo>
                    <a:pt x="16" y="306"/>
                    <a:pt x="16" y="306"/>
                    <a:pt x="16" y="306"/>
                  </a:cubicBezTo>
                  <a:moveTo>
                    <a:pt x="8" y="284"/>
                  </a:moveTo>
                  <a:cubicBezTo>
                    <a:pt x="10" y="289"/>
                    <a:pt x="11" y="294"/>
                    <a:pt x="13" y="299"/>
                  </a:cubicBezTo>
                  <a:cubicBezTo>
                    <a:pt x="20" y="296"/>
                    <a:pt x="20" y="296"/>
                    <a:pt x="20" y="296"/>
                  </a:cubicBezTo>
                  <a:cubicBezTo>
                    <a:pt x="19" y="292"/>
                    <a:pt x="17" y="287"/>
                    <a:pt x="16" y="282"/>
                  </a:cubicBezTo>
                  <a:cubicBezTo>
                    <a:pt x="8" y="284"/>
                    <a:pt x="8" y="284"/>
                    <a:pt x="8" y="284"/>
                  </a:cubicBezTo>
                  <a:moveTo>
                    <a:pt x="3" y="261"/>
                  </a:moveTo>
                  <a:cubicBezTo>
                    <a:pt x="4" y="267"/>
                    <a:pt x="5" y="272"/>
                    <a:pt x="6" y="277"/>
                  </a:cubicBezTo>
                  <a:cubicBezTo>
                    <a:pt x="14" y="275"/>
                    <a:pt x="14" y="275"/>
                    <a:pt x="14" y="275"/>
                  </a:cubicBezTo>
                  <a:cubicBezTo>
                    <a:pt x="13" y="270"/>
                    <a:pt x="12" y="265"/>
                    <a:pt x="11" y="260"/>
                  </a:cubicBezTo>
                  <a:cubicBezTo>
                    <a:pt x="3" y="261"/>
                    <a:pt x="3" y="261"/>
                    <a:pt x="3" y="261"/>
                  </a:cubicBezTo>
                  <a:moveTo>
                    <a:pt x="0" y="238"/>
                  </a:moveTo>
                  <a:cubicBezTo>
                    <a:pt x="1" y="244"/>
                    <a:pt x="1" y="249"/>
                    <a:pt x="2" y="254"/>
                  </a:cubicBezTo>
                  <a:cubicBezTo>
                    <a:pt x="10" y="253"/>
                    <a:pt x="10" y="253"/>
                    <a:pt x="10" y="253"/>
                  </a:cubicBezTo>
                  <a:cubicBezTo>
                    <a:pt x="9" y="248"/>
                    <a:pt x="9" y="243"/>
                    <a:pt x="8" y="238"/>
                  </a:cubicBezTo>
                  <a:cubicBezTo>
                    <a:pt x="0" y="238"/>
                    <a:pt x="0" y="238"/>
                    <a:pt x="0" y="238"/>
                  </a:cubicBezTo>
                  <a:moveTo>
                    <a:pt x="0" y="215"/>
                  </a:moveTo>
                  <a:cubicBezTo>
                    <a:pt x="0" y="226"/>
                    <a:pt x="0" y="226"/>
                    <a:pt x="0" y="226"/>
                  </a:cubicBezTo>
                  <a:cubicBezTo>
                    <a:pt x="0" y="228"/>
                    <a:pt x="0" y="229"/>
                    <a:pt x="0" y="231"/>
                  </a:cubicBezTo>
                  <a:cubicBezTo>
                    <a:pt x="8" y="230"/>
                    <a:pt x="8" y="230"/>
                    <a:pt x="8" y="230"/>
                  </a:cubicBezTo>
                  <a:cubicBezTo>
                    <a:pt x="8" y="229"/>
                    <a:pt x="8" y="227"/>
                    <a:pt x="8" y="226"/>
                  </a:cubicBezTo>
                  <a:cubicBezTo>
                    <a:pt x="8" y="215"/>
                    <a:pt x="8" y="215"/>
                    <a:pt x="8" y="215"/>
                  </a:cubicBezTo>
                  <a:cubicBezTo>
                    <a:pt x="0" y="215"/>
                    <a:pt x="0" y="215"/>
                    <a:pt x="0" y="215"/>
                  </a:cubicBezTo>
                  <a:moveTo>
                    <a:pt x="1" y="192"/>
                  </a:moveTo>
                  <a:cubicBezTo>
                    <a:pt x="1" y="197"/>
                    <a:pt x="0" y="202"/>
                    <a:pt x="0" y="208"/>
                  </a:cubicBezTo>
                  <a:cubicBezTo>
                    <a:pt x="8" y="208"/>
                    <a:pt x="8" y="208"/>
                    <a:pt x="8" y="208"/>
                  </a:cubicBezTo>
                  <a:cubicBezTo>
                    <a:pt x="8" y="203"/>
                    <a:pt x="8" y="198"/>
                    <a:pt x="9" y="193"/>
                  </a:cubicBezTo>
                  <a:cubicBezTo>
                    <a:pt x="1" y="192"/>
                    <a:pt x="1" y="192"/>
                    <a:pt x="1" y="192"/>
                  </a:cubicBezTo>
                  <a:cubicBezTo>
                    <a:pt x="1" y="192"/>
                    <a:pt x="1" y="192"/>
                    <a:pt x="1" y="192"/>
                  </a:cubicBezTo>
                  <a:moveTo>
                    <a:pt x="5" y="169"/>
                  </a:moveTo>
                  <a:cubicBezTo>
                    <a:pt x="4" y="174"/>
                    <a:pt x="3" y="179"/>
                    <a:pt x="2" y="184"/>
                  </a:cubicBezTo>
                  <a:cubicBezTo>
                    <a:pt x="10" y="186"/>
                    <a:pt x="10" y="186"/>
                    <a:pt x="10" y="186"/>
                  </a:cubicBezTo>
                  <a:cubicBezTo>
                    <a:pt x="11" y="181"/>
                    <a:pt x="11" y="176"/>
                    <a:pt x="13" y="171"/>
                  </a:cubicBezTo>
                  <a:cubicBezTo>
                    <a:pt x="5" y="169"/>
                    <a:pt x="5" y="169"/>
                    <a:pt x="5" y="169"/>
                  </a:cubicBezTo>
                  <a:moveTo>
                    <a:pt x="11" y="147"/>
                  </a:moveTo>
                  <a:cubicBezTo>
                    <a:pt x="9" y="152"/>
                    <a:pt x="8" y="157"/>
                    <a:pt x="7" y="162"/>
                  </a:cubicBezTo>
                  <a:cubicBezTo>
                    <a:pt x="14" y="164"/>
                    <a:pt x="14" y="164"/>
                    <a:pt x="14" y="164"/>
                  </a:cubicBezTo>
                  <a:cubicBezTo>
                    <a:pt x="15" y="159"/>
                    <a:pt x="17" y="154"/>
                    <a:pt x="18" y="149"/>
                  </a:cubicBezTo>
                  <a:cubicBezTo>
                    <a:pt x="11" y="147"/>
                    <a:pt x="11" y="147"/>
                    <a:pt x="11" y="147"/>
                  </a:cubicBezTo>
                  <a:cubicBezTo>
                    <a:pt x="11" y="147"/>
                    <a:pt x="11" y="147"/>
                    <a:pt x="11" y="147"/>
                  </a:cubicBezTo>
                </a:path>
              </a:pathLst>
            </a:cu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9" name="Oval 49"/>
            <p:cNvSpPr>
              <a:spLocks noChangeArrowheads="1"/>
            </p:cNvSpPr>
            <p:nvPr/>
          </p:nvSpPr>
          <p:spPr bwMode="auto">
            <a:xfrm>
              <a:off x="5189538" y="2582863"/>
              <a:ext cx="209550" cy="211138"/>
            </a:xfrm>
            <a:prstGeom prst="ellipse">
              <a:avLst/>
            </a:prstGeom>
            <a:solidFill>
              <a:srgbClr val="8049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0" name="Freeform 50"/>
            <p:cNvSpPr>
              <a:spLocks/>
            </p:cNvSpPr>
            <p:nvPr/>
          </p:nvSpPr>
          <p:spPr bwMode="auto">
            <a:xfrm>
              <a:off x="5106988" y="2832101"/>
              <a:ext cx="374650" cy="263525"/>
            </a:xfrm>
            <a:custGeom>
              <a:avLst/>
              <a:gdLst>
                <a:gd name="T0" fmla="*/ 165 w 236"/>
                <a:gd name="T1" fmla="*/ 0 h 166"/>
                <a:gd name="T2" fmla="*/ 118 w 236"/>
                <a:gd name="T3" fmla="*/ 66 h 166"/>
                <a:gd name="T4" fmla="*/ 71 w 236"/>
                <a:gd name="T5" fmla="*/ 0 h 166"/>
                <a:gd name="T6" fmla="*/ 0 w 236"/>
                <a:gd name="T7" fmla="*/ 0 h 166"/>
                <a:gd name="T8" fmla="*/ 0 w 236"/>
                <a:gd name="T9" fmla="*/ 166 h 166"/>
                <a:gd name="T10" fmla="*/ 236 w 236"/>
                <a:gd name="T11" fmla="*/ 166 h 166"/>
                <a:gd name="T12" fmla="*/ 236 w 236"/>
                <a:gd name="T13" fmla="*/ 0 h 166"/>
                <a:gd name="T14" fmla="*/ 165 w 236"/>
                <a:gd name="T15" fmla="*/ 0 h 1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6" h="166">
                  <a:moveTo>
                    <a:pt x="165" y="0"/>
                  </a:moveTo>
                  <a:lnTo>
                    <a:pt x="118" y="66"/>
                  </a:lnTo>
                  <a:lnTo>
                    <a:pt x="71" y="0"/>
                  </a:lnTo>
                  <a:lnTo>
                    <a:pt x="0" y="0"/>
                  </a:lnTo>
                  <a:lnTo>
                    <a:pt x="0" y="166"/>
                  </a:lnTo>
                  <a:lnTo>
                    <a:pt x="236" y="166"/>
                  </a:lnTo>
                  <a:lnTo>
                    <a:pt x="236" y="0"/>
                  </a:lnTo>
                  <a:lnTo>
                    <a:pt x="165" y="0"/>
                  </a:lnTo>
                  <a:close/>
                </a:path>
              </a:pathLst>
            </a:custGeom>
            <a:solidFill>
              <a:srgbClr val="8049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1" name="Freeform 51"/>
            <p:cNvSpPr>
              <a:spLocks/>
            </p:cNvSpPr>
            <p:nvPr/>
          </p:nvSpPr>
          <p:spPr bwMode="auto">
            <a:xfrm>
              <a:off x="5106988" y="2832101"/>
              <a:ext cx="374650" cy="263525"/>
            </a:xfrm>
            <a:custGeom>
              <a:avLst/>
              <a:gdLst>
                <a:gd name="T0" fmla="*/ 165 w 236"/>
                <a:gd name="T1" fmla="*/ 0 h 166"/>
                <a:gd name="T2" fmla="*/ 118 w 236"/>
                <a:gd name="T3" fmla="*/ 66 h 166"/>
                <a:gd name="T4" fmla="*/ 71 w 236"/>
                <a:gd name="T5" fmla="*/ 0 h 166"/>
                <a:gd name="T6" fmla="*/ 0 w 236"/>
                <a:gd name="T7" fmla="*/ 0 h 166"/>
                <a:gd name="T8" fmla="*/ 0 w 236"/>
                <a:gd name="T9" fmla="*/ 166 h 166"/>
                <a:gd name="T10" fmla="*/ 236 w 236"/>
                <a:gd name="T11" fmla="*/ 166 h 166"/>
                <a:gd name="T12" fmla="*/ 236 w 236"/>
                <a:gd name="T13" fmla="*/ 0 h 166"/>
                <a:gd name="T14" fmla="*/ 165 w 236"/>
                <a:gd name="T15" fmla="*/ 0 h 1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6" h="166">
                  <a:moveTo>
                    <a:pt x="165" y="0"/>
                  </a:moveTo>
                  <a:lnTo>
                    <a:pt x="118" y="66"/>
                  </a:lnTo>
                  <a:lnTo>
                    <a:pt x="71" y="0"/>
                  </a:lnTo>
                  <a:lnTo>
                    <a:pt x="0" y="0"/>
                  </a:lnTo>
                  <a:lnTo>
                    <a:pt x="0" y="166"/>
                  </a:lnTo>
                  <a:lnTo>
                    <a:pt x="236" y="166"/>
                  </a:lnTo>
                  <a:lnTo>
                    <a:pt x="236" y="0"/>
                  </a:lnTo>
                  <a:lnTo>
                    <a:pt x="16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2" name="Freeform 52"/>
            <p:cNvSpPr>
              <a:spLocks/>
            </p:cNvSpPr>
            <p:nvPr/>
          </p:nvSpPr>
          <p:spPr bwMode="auto">
            <a:xfrm>
              <a:off x="5189538" y="2582863"/>
              <a:ext cx="127000" cy="211138"/>
            </a:xfrm>
            <a:custGeom>
              <a:avLst/>
              <a:gdLst>
                <a:gd name="T0" fmla="*/ 28 w 34"/>
                <a:gd name="T1" fmla="*/ 0 h 56"/>
                <a:gd name="T2" fmla="*/ 28 w 34"/>
                <a:gd name="T3" fmla="*/ 0 h 56"/>
                <a:gd name="T4" fmla="*/ 0 w 34"/>
                <a:gd name="T5" fmla="*/ 28 h 56"/>
                <a:gd name="T6" fmla="*/ 27 w 34"/>
                <a:gd name="T7" fmla="*/ 56 h 56"/>
                <a:gd name="T8" fmla="*/ 34 w 34"/>
                <a:gd name="T9" fmla="*/ 1 h 56"/>
                <a:gd name="T10" fmla="*/ 28 w 34"/>
                <a:gd name="T11" fmla="*/ 0 h 56"/>
                <a:gd name="T12" fmla="*/ 28 w 34"/>
                <a:gd name="T13" fmla="*/ 0 h 56"/>
                <a:gd name="T14" fmla="*/ 28 w 34"/>
                <a:gd name="T15" fmla="*/ 0 h 56"/>
                <a:gd name="T16" fmla="*/ 28 w 34"/>
                <a:gd name="T17"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6">
                  <a:moveTo>
                    <a:pt x="28" y="0"/>
                  </a:moveTo>
                  <a:cubicBezTo>
                    <a:pt x="28" y="0"/>
                    <a:pt x="28" y="0"/>
                    <a:pt x="28" y="0"/>
                  </a:cubicBezTo>
                  <a:cubicBezTo>
                    <a:pt x="12" y="0"/>
                    <a:pt x="0" y="13"/>
                    <a:pt x="0" y="28"/>
                  </a:cubicBezTo>
                  <a:cubicBezTo>
                    <a:pt x="0" y="43"/>
                    <a:pt x="12" y="56"/>
                    <a:pt x="27" y="56"/>
                  </a:cubicBezTo>
                  <a:cubicBezTo>
                    <a:pt x="34" y="1"/>
                    <a:pt x="34" y="1"/>
                    <a:pt x="34" y="1"/>
                  </a:cubicBezTo>
                  <a:cubicBezTo>
                    <a:pt x="32" y="0"/>
                    <a:pt x="30" y="0"/>
                    <a:pt x="28" y="0"/>
                  </a:cubicBezTo>
                  <a:cubicBezTo>
                    <a:pt x="28" y="0"/>
                    <a:pt x="28" y="0"/>
                    <a:pt x="28" y="0"/>
                  </a:cubicBezTo>
                  <a:cubicBezTo>
                    <a:pt x="28" y="0"/>
                    <a:pt x="28" y="0"/>
                    <a:pt x="28" y="0"/>
                  </a:cubicBezTo>
                  <a:cubicBezTo>
                    <a:pt x="28" y="0"/>
                    <a:pt x="28" y="0"/>
                    <a:pt x="28" y="0"/>
                  </a:cubicBezTo>
                </a:path>
              </a:pathLst>
            </a:custGeom>
            <a:solidFill>
              <a:srgbClr val="996D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3" name="Freeform 53"/>
            <p:cNvSpPr>
              <a:spLocks/>
            </p:cNvSpPr>
            <p:nvPr/>
          </p:nvSpPr>
          <p:spPr bwMode="auto">
            <a:xfrm>
              <a:off x="5106988" y="2832101"/>
              <a:ext cx="165100" cy="263525"/>
            </a:xfrm>
            <a:custGeom>
              <a:avLst/>
              <a:gdLst>
                <a:gd name="T0" fmla="*/ 71 w 104"/>
                <a:gd name="T1" fmla="*/ 0 h 166"/>
                <a:gd name="T2" fmla="*/ 0 w 104"/>
                <a:gd name="T3" fmla="*/ 0 h 166"/>
                <a:gd name="T4" fmla="*/ 0 w 104"/>
                <a:gd name="T5" fmla="*/ 166 h 166"/>
                <a:gd name="T6" fmla="*/ 0 w 104"/>
                <a:gd name="T7" fmla="*/ 166 h 166"/>
                <a:gd name="T8" fmla="*/ 0 w 104"/>
                <a:gd name="T9" fmla="*/ 0 h 166"/>
                <a:gd name="T10" fmla="*/ 71 w 104"/>
                <a:gd name="T11" fmla="*/ 0 h 166"/>
                <a:gd name="T12" fmla="*/ 104 w 104"/>
                <a:gd name="T13" fmla="*/ 49 h 166"/>
                <a:gd name="T14" fmla="*/ 71 w 104"/>
                <a:gd name="T15" fmla="*/ 0 h 1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4" h="166">
                  <a:moveTo>
                    <a:pt x="71" y="0"/>
                  </a:moveTo>
                  <a:lnTo>
                    <a:pt x="0" y="0"/>
                  </a:lnTo>
                  <a:lnTo>
                    <a:pt x="0" y="166"/>
                  </a:lnTo>
                  <a:lnTo>
                    <a:pt x="0" y="166"/>
                  </a:lnTo>
                  <a:lnTo>
                    <a:pt x="0" y="0"/>
                  </a:lnTo>
                  <a:lnTo>
                    <a:pt x="71" y="0"/>
                  </a:lnTo>
                  <a:lnTo>
                    <a:pt x="104" y="49"/>
                  </a:lnTo>
                  <a:lnTo>
                    <a:pt x="7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4" name="Freeform 54"/>
            <p:cNvSpPr>
              <a:spLocks/>
            </p:cNvSpPr>
            <p:nvPr/>
          </p:nvSpPr>
          <p:spPr bwMode="auto">
            <a:xfrm>
              <a:off x="5106988" y="2832101"/>
              <a:ext cx="165100" cy="263525"/>
            </a:xfrm>
            <a:custGeom>
              <a:avLst/>
              <a:gdLst>
                <a:gd name="T0" fmla="*/ 71 w 104"/>
                <a:gd name="T1" fmla="*/ 0 h 166"/>
                <a:gd name="T2" fmla="*/ 0 w 104"/>
                <a:gd name="T3" fmla="*/ 0 h 166"/>
                <a:gd name="T4" fmla="*/ 0 w 104"/>
                <a:gd name="T5" fmla="*/ 166 h 166"/>
                <a:gd name="T6" fmla="*/ 0 w 104"/>
                <a:gd name="T7" fmla="*/ 166 h 166"/>
                <a:gd name="T8" fmla="*/ 0 w 104"/>
                <a:gd name="T9" fmla="*/ 0 h 166"/>
                <a:gd name="T10" fmla="*/ 71 w 104"/>
                <a:gd name="T11" fmla="*/ 0 h 166"/>
                <a:gd name="T12" fmla="*/ 104 w 104"/>
                <a:gd name="T13" fmla="*/ 49 h 166"/>
                <a:gd name="T14" fmla="*/ 71 w 104"/>
                <a:gd name="T15" fmla="*/ 0 h 1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4" h="166">
                  <a:moveTo>
                    <a:pt x="71" y="0"/>
                  </a:moveTo>
                  <a:lnTo>
                    <a:pt x="0" y="0"/>
                  </a:lnTo>
                  <a:lnTo>
                    <a:pt x="0" y="166"/>
                  </a:lnTo>
                  <a:lnTo>
                    <a:pt x="0" y="166"/>
                  </a:lnTo>
                  <a:lnTo>
                    <a:pt x="0" y="0"/>
                  </a:lnTo>
                  <a:lnTo>
                    <a:pt x="71" y="0"/>
                  </a:lnTo>
                  <a:lnTo>
                    <a:pt x="104" y="49"/>
                  </a:lnTo>
                  <a:lnTo>
                    <a:pt x="7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5" name="Freeform 55"/>
            <p:cNvSpPr>
              <a:spLocks/>
            </p:cNvSpPr>
            <p:nvPr/>
          </p:nvSpPr>
          <p:spPr bwMode="auto">
            <a:xfrm>
              <a:off x="5106988" y="2832101"/>
              <a:ext cx="168275" cy="263525"/>
            </a:xfrm>
            <a:custGeom>
              <a:avLst/>
              <a:gdLst>
                <a:gd name="T0" fmla="*/ 71 w 106"/>
                <a:gd name="T1" fmla="*/ 0 h 166"/>
                <a:gd name="T2" fmla="*/ 0 w 106"/>
                <a:gd name="T3" fmla="*/ 0 h 166"/>
                <a:gd name="T4" fmla="*/ 0 w 106"/>
                <a:gd name="T5" fmla="*/ 166 h 166"/>
                <a:gd name="T6" fmla="*/ 92 w 106"/>
                <a:gd name="T7" fmla="*/ 166 h 166"/>
                <a:gd name="T8" fmla="*/ 106 w 106"/>
                <a:gd name="T9" fmla="*/ 52 h 166"/>
                <a:gd name="T10" fmla="*/ 104 w 106"/>
                <a:gd name="T11" fmla="*/ 49 h 166"/>
                <a:gd name="T12" fmla="*/ 71 w 106"/>
                <a:gd name="T13" fmla="*/ 0 h 166"/>
              </a:gdLst>
              <a:ahLst/>
              <a:cxnLst>
                <a:cxn ang="0">
                  <a:pos x="T0" y="T1"/>
                </a:cxn>
                <a:cxn ang="0">
                  <a:pos x="T2" y="T3"/>
                </a:cxn>
                <a:cxn ang="0">
                  <a:pos x="T4" y="T5"/>
                </a:cxn>
                <a:cxn ang="0">
                  <a:pos x="T6" y="T7"/>
                </a:cxn>
                <a:cxn ang="0">
                  <a:pos x="T8" y="T9"/>
                </a:cxn>
                <a:cxn ang="0">
                  <a:pos x="T10" y="T11"/>
                </a:cxn>
                <a:cxn ang="0">
                  <a:pos x="T12" y="T13"/>
                </a:cxn>
              </a:cxnLst>
              <a:rect l="0" t="0" r="r" b="b"/>
              <a:pathLst>
                <a:path w="106" h="166">
                  <a:moveTo>
                    <a:pt x="71" y="0"/>
                  </a:moveTo>
                  <a:lnTo>
                    <a:pt x="0" y="0"/>
                  </a:lnTo>
                  <a:lnTo>
                    <a:pt x="0" y="166"/>
                  </a:lnTo>
                  <a:lnTo>
                    <a:pt x="92" y="166"/>
                  </a:lnTo>
                  <a:lnTo>
                    <a:pt x="106" y="52"/>
                  </a:lnTo>
                  <a:lnTo>
                    <a:pt x="104" y="49"/>
                  </a:lnTo>
                  <a:lnTo>
                    <a:pt x="71" y="0"/>
                  </a:lnTo>
                  <a:close/>
                </a:path>
              </a:pathLst>
            </a:custGeom>
            <a:solidFill>
              <a:srgbClr val="996D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6" name="Freeform 56"/>
            <p:cNvSpPr>
              <a:spLocks/>
            </p:cNvSpPr>
            <p:nvPr/>
          </p:nvSpPr>
          <p:spPr bwMode="auto">
            <a:xfrm>
              <a:off x="5106988" y="2832101"/>
              <a:ext cx="168275" cy="263525"/>
            </a:xfrm>
            <a:custGeom>
              <a:avLst/>
              <a:gdLst>
                <a:gd name="T0" fmla="*/ 71 w 106"/>
                <a:gd name="T1" fmla="*/ 0 h 166"/>
                <a:gd name="T2" fmla="*/ 0 w 106"/>
                <a:gd name="T3" fmla="*/ 0 h 166"/>
                <a:gd name="T4" fmla="*/ 0 w 106"/>
                <a:gd name="T5" fmla="*/ 166 h 166"/>
                <a:gd name="T6" fmla="*/ 92 w 106"/>
                <a:gd name="T7" fmla="*/ 166 h 166"/>
                <a:gd name="T8" fmla="*/ 106 w 106"/>
                <a:gd name="T9" fmla="*/ 52 h 166"/>
                <a:gd name="T10" fmla="*/ 104 w 106"/>
                <a:gd name="T11" fmla="*/ 49 h 166"/>
                <a:gd name="T12" fmla="*/ 71 w 106"/>
                <a:gd name="T13" fmla="*/ 0 h 166"/>
              </a:gdLst>
              <a:ahLst/>
              <a:cxnLst>
                <a:cxn ang="0">
                  <a:pos x="T0" y="T1"/>
                </a:cxn>
                <a:cxn ang="0">
                  <a:pos x="T2" y="T3"/>
                </a:cxn>
                <a:cxn ang="0">
                  <a:pos x="T4" y="T5"/>
                </a:cxn>
                <a:cxn ang="0">
                  <a:pos x="T6" y="T7"/>
                </a:cxn>
                <a:cxn ang="0">
                  <a:pos x="T8" y="T9"/>
                </a:cxn>
                <a:cxn ang="0">
                  <a:pos x="T10" y="T11"/>
                </a:cxn>
                <a:cxn ang="0">
                  <a:pos x="T12" y="T13"/>
                </a:cxn>
              </a:cxnLst>
              <a:rect l="0" t="0" r="r" b="b"/>
              <a:pathLst>
                <a:path w="106" h="166">
                  <a:moveTo>
                    <a:pt x="71" y="0"/>
                  </a:moveTo>
                  <a:lnTo>
                    <a:pt x="0" y="0"/>
                  </a:lnTo>
                  <a:lnTo>
                    <a:pt x="0" y="166"/>
                  </a:lnTo>
                  <a:lnTo>
                    <a:pt x="92" y="166"/>
                  </a:lnTo>
                  <a:lnTo>
                    <a:pt x="106" y="52"/>
                  </a:lnTo>
                  <a:lnTo>
                    <a:pt x="104" y="49"/>
                  </a:lnTo>
                  <a:lnTo>
                    <a:pt x="7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7" name="Freeform 57"/>
            <p:cNvSpPr>
              <a:spLocks/>
            </p:cNvSpPr>
            <p:nvPr/>
          </p:nvSpPr>
          <p:spPr bwMode="auto">
            <a:xfrm>
              <a:off x="5294313" y="3405188"/>
              <a:ext cx="176213" cy="398463"/>
            </a:xfrm>
            <a:custGeom>
              <a:avLst/>
              <a:gdLst>
                <a:gd name="T0" fmla="*/ 0 w 47"/>
                <a:gd name="T1" fmla="*/ 106 h 106"/>
                <a:gd name="T2" fmla="*/ 1 w 47"/>
                <a:gd name="T3" fmla="*/ 106 h 106"/>
                <a:gd name="T4" fmla="*/ 47 w 47"/>
                <a:gd name="T5" fmla="*/ 89 h 106"/>
                <a:gd name="T6" fmla="*/ 47 w 47"/>
                <a:gd name="T7" fmla="*/ 0 h 106"/>
                <a:gd name="T8" fmla="*/ 0 w 47"/>
                <a:gd name="T9" fmla="*/ 0 h 106"/>
                <a:gd name="T10" fmla="*/ 0 w 47"/>
                <a:gd name="T11" fmla="*/ 106 h 106"/>
              </a:gdLst>
              <a:ahLst/>
              <a:cxnLst>
                <a:cxn ang="0">
                  <a:pos x="T0" y="T1"/>
                </a:cxn>
                <a:cxn ang="0">
                  <a:pos x="T2" y="T3"/>
                </a:cxn>
                <a:cxn ang="0">
                  <a:pos x="T4" y="T5"/>
                </a:cxn>
                <a:cxn ang="0">
                  <a:pos x="T6" y="T7"/>
                </a:cxn>
                <a:cxn ang="0">
                  <a:pos x="T8" y="T9"/>
                </a:cxn>
                <a:cxn ang="0">
                  <a:pos x="T10" y="T11"/>
                </a:cxn>
              </a:cxnLst>
              <a:rect l="0" t="0" r="r" b="b"/>
              <a:pathLst>
                <a:path w="47" h="106">
                  <a:moveTo>
                    <a:pt x="0" y="106"/>
                  </a:moveTo>
                  <a:cubicBezTo>
                    <a:pt x="1" y="106"/>
                    <a:pt x="1" y="106"/>
                    <a:pt x="1" y="106"/>
                  </a:cubicBezTo>
                  <a:cubicBezTo>
                    <a:pt x="26" y="106"/>
                    <a:pt x="47" y="98"/>
                    <a:pt x="47" y="89"/>
                  </a:cubicBezTo>
                  <a:cubicBezTo>
                    <a:pt x="47" y="0"/>
                    <a:pt x="47" y="0"/>
                    <a:pt x="47" y="0"/>
                  </a:cubicBezTo>
                  <a:cubicBezTo>
                    <a:pt x="0" y="0"/>
                    <a:pt x="0" y="0"/>
                    <a:pt x="0" y="0"/>
                  </a:cubicBezTo>
                  <a:lnTo>
                    <a:pt x="0" y="106"/>
                  </a:lnTo>
                  <a:close/>
                </a:path>
              </a:pathLst>
            </a:custGeom>
            <a:solidFill>
              <a:srgbClr val="59B4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8" name="Freeform 58"/>
            <p:cNvSpPr>
              <a:spLocks/>
            </p:cNvSpPr>
            <p:nvPr/>
          </p:nvSpPr>
          <p:spPr bwMode="auto">
            <a:xfrm>
              <a:off x="5121275" y="3400426"/>
              <a:ext cx="176213" cy="403225"/>
            </a:xfrm>
            <a:custGeom>
              <a:avLst/>
              <a:gdLst>
                <a:gd name="T0" fmla="*/ 0 w 47"/>
                <a:gd name="T1" fmla="*/ 0 h 107"/>
                <a:gd name="T2" fmla="*/ 0 w 47"/>
                <a:gd name="T3" fmla="*/ 90 h 107"/>
                <a:gd name="T4" fmla="*/ 47 w 47"/>
                <a:gd name="T5" fmla="*/ 107 h 107"/>
                <a:gd name="T6" fmla="*/ 47 w 47"/>
                <a:gd name="T7" fmla="*/ 0 h 107"/>
                <a:gd name="T8" fmla="*/ 0 w 47"/>
                <a:gd name="T9" fmla="*/ 0 h 107"/>
              </a:gdLst>
              <a:ahLst/>
              <a:cxnLst>
                <a:cxn ang="0">
                  <a:pos x="T0" y="T1"/>
                </a:cxn>
                <a:cxn ang="0">
                  <a:pos x="T2" y="T3"/>
                </a:cxn>
                <a:cxn ang="0">
                  <a:pos x="T4" y="T5"/>
                </a:cxn>
                <a:cxn ang="0">
                  <a:pos x="T6" y="T7"/>
                </a:cxn>
                <a:cxn ang="0">
                  <a:pos x="T8" y="T9"/>
                </a:cxn>
              </a:cxnLst>
              <a:rect l="0" t="0" r="r" b="b"/>
              <a:pathLst>
                <a:path w="47" h="107">
                  <a:moveTo>
                    <a:pt x="0" y="0"/>
                  </a:moveTo>
                  <a:cubicBezTo>
                    <a:pt x="0" y="90"/>
                    <a:pt x="0" y="90"/>
                    <a:pt x="0" y="90"/>
                  </a:cubicBezTo>
                  <a:cubicBezTo>
                    <a:pt x="0" y="99"/>
                    <a:pt x="21" y="107"/>
                    <a:pt x="47" y="107"/>
                  </a:cubicBezTo>
                  <a:cubicBezTo>
                    <a:pt x="47" y="0"/>
                    <a:pt x="47" y="0"/>
                    <a:pt x="47" y="0"/>
                  </a:cubicBezTo>
                  <a:lnTo>
                    <a:pt x="0" y="0"/>
                  </a:lnTo>
                  <a:close/>
                </a:path>
              </a:pathLst>
            </a:custGeom>
            <a:solidFill>
              <a:srgbClr val="3999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9" name="Oval 59"/>
            <p:cNvSpPr>
              <a:spLocks noChangeArrowheads="1"/>
            </p:cNvSpPr>
            <p:nvPr/>
          </p:nvSpPr>
          <p:spPr bwMode="auto">
            <a:xfrm>
              <a:off x="5121275" y="3340101"/>
              <a:ext cx="349250" cy="1254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0" name="Oval 60"/>
            <p:cNvSpPr>
              <a:spLocks noChangeArrowheads="1"/>
            </p:cNvSpPr>
            <p:nvPr/>
          </p:nvSpPr>
          <p:spPr bwMode="auto">
            <a:xfrm>
              <a:off x="5159375" y="3355976"/>
              <a:ext cx="274638" cy="82550"/>
            </a:xfrm>
            <a:prstGeom prst="ellipse">
              <a:avLst/>
            </a:pr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1" name="Freeform 61"/>
            <p:cNvSpPr>
              <a:spLocks/>
            </p:cNvSpPr>
            <p:nvPr/>
          </p:nvSpPr>
          <p:spPr bwMode="auto">
            <a:xfrm>
              <a:off x="5159375" y="3355976"/>
              <a:ext cx="274638" cy="66675"/>
            </a:xfrm>
            <a:custGeom>
              <a:avLst/>
              <a:gdLst>
                <a:gd name="T0" fmla="*/ 66 w 73"/>
                <a:gd name="T1" fmla="*/ 18 h 18"/>
                <a:gd name="T2" fmla="*/ 73 w 73"/>
                <a:gd name="T3" fmla="*/ 11 h 18"/>
                <a:gd name="T4" fmla="*/ 37 w 73"/>
                <a:gd name="T5" fmla="*/ 0 h 18"/>
                <a:gd name="T6" fmla="*/ 0 w 73"/>
                <a:gd name="T7" fmla="*/ 11 h 18"/>
                <a:gd name="T8" fmla="*/ 8 w 73"/>
                <a:gd name="T9" fmla="*/ 18 h 18"/>
                <a:gd name="T10" fmla="*/ 37 w 73"/>
                <a:gd name="T11" fmla="*/ 14 h 18"/>
                <a:gd name="T12" fmla="*/ 66 w 73"/>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73" h="18">
                  <a:moveTo>
                    <a:pt x="66" y="18"/>
                  </a:moveTo>
                  <a:cubicBezTo>
                    <a:pt x="71" y="16"/>
                    <a:pt x="73" y="14"/>
                    <a:pt x="73" y="11"/>
                  </a:cubicBezTo>
                  <a:cubicBezTo>
                    <a:pt x="73" y="5"/>
                    <a:pt x="57" y="0"/>
                    <a:pt x="37" y="0"/>
                  </a:cubicBezTo>
                  <a:cubicBezTo>
                    <a:pt x="17" y="0"/>
                    <a:pt x="0" y="5"/>
                    <a:pt x="0" y="11"/>
                  </a:cubicBezTo>
                  <a:cubicBezTo>
                    <a:pt x="0" y="14"/>
                    <a:pt x="3" y="16"/>
                    <a:pt x="8" y="18"/>
                  </a:cubicBezTo>
                  <a:cubicBezTo>
                    <a:pt x="15" y="16"/>
                    <a:pt x="25" y="14"/>
                    <a:pt x="37" y="14"/>
                  </a:cubicBezTo>
                  <a:cubicBezTo>
                    <a:pt x="49" y="14"/>
                    <a:pt x="59" y="16"/>
                    <a:pt x="66" y="18"/>
                  </a:cubicBezTo>
                </a:path>
              </a:pathLst>
            </a:custGeom>
            <a:solidFill>
              <a:srgbClr val="B8D4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2" name="Freeform 62"/>
            <p:cNvSpPr>
              <a:spLocks noEditPoints="1"/>
            </p:cNvSpPr>
            <p:nvPr/>
          </p:nvSpPr>
          <p:spPr bwMode="auto">
            <a:xfrm>
              <a:off x="6086475" y="2868613"/>
              <a:ext cx="1111250" cy="792163"/>
            </a:xfrm>
            <a:custGeom>
              <a:avLst/>
              <a:gdLst>
                <a:gd name="T0" fmla="*/ 242 w 296"/>
                <a:gd name="T1" fmla="*/ 210 h 210"/>
                <a:gd name="T2" fmla="*/ 249 w 296"/>
                <a:gd name="T3" fmla="*/ 209 h 210"/>
                <a:gd name="T4" fmla="*/ 268 w 296"/>
                <a:gd name="T5" fmla="*/ 194 h 210"/>
                <a:gd name="T6" fmla="*/ 287 w 296"/>
                <a:gd name="T7" fmla="*/ 164 h 210"/>
                <a:gd name="T8" fmla="*/ 287 w 296"/>
                <a:gd name="T9" fmla="*/ 164 h 210"/>
                <a:gd name="T10" fmla="*/ 296 w 296"/>
                <a:gd name="T11" fmla="*/ 157 h 210"/>
                <a:gd name="T12" fmla="*/ 288 w 296"/>
                <a:gd name="T13" fmla="*/ 118 h 210"/>
                <a:gd name="T14" fmla="*/ 288 w 296"/>
                <a:gd name="T15" fmla="*/ 118 h 210"/>
                <a:gd name="T16" fmla="*/ 296 w 296"/>
                <a:gd name="T17" fmla="*/ 94 h 210"/>
                <a:gd name="T18" fmla="*/ 296 w 296"/>
                <a:gd name="T19" fmla="*/ 86 h 210"/>
                <a:gd name="T20" fmla="*/ 288 w 296"/>
                <a:gd name="T21" fmla="*/ 54 h 210"/>
                <a:gd name="T22" fmla="*/ 295 w 296"/>
                <a:gd name="T23" fmla="*/ 46 h 210"/>
                <a:gd name="T24" fmla="*/ 293 w 296"/>
                <a:gd name="T25" fmla="*/ 38 h 210"/>
                <a:gd name="T26" fmla="*/ 275 w 296"/>
                <a:gd name="T27" fmla="*/ 22 h 210"/>
                <a:gd name="T28" fmla="*/ 242 w 296"/>
                <a:gd name="T29" fmla="*/ 8 h 210"/>
                <a:gd name="T30" fmla="*/ 242 w 296"/>
                <a:gd name="T31" fmla="*/ 8 h 210"/>
                <a:gd name="T32" fmla="*/ 219 w 296"/>
                <a:gd name="T33" fmla="*/ 0 h 210"/>
                <a:gd name="T34" fmla="*/ 211 w 296"/>
                <a:gd name="T35" fmla="*/ 0 h 210"/>
                <a:gd name="T36" fmla="*/ 187 w 296"/>
                <a:gd name="T37" fmla="*/ 8 h 210"/>
                <a:gd name="T38" fmla="*/ 148 w 296"/>
                <a:gd name="T39" fmla="*/ 8 h 210"/>
                <a:gd name="T40" fmla="*/ 148 w 296"/>
                <a:gd name="T41" fmla="*/ 8 h 210"/>
                <a:gd name="T42" fmla="*/ 124 w 296"/>
                <a:gd name="T43" fmla="*/ 0 h 210"/>
                <a:gd name="T44" fmla="*/ 117 w 296"/>
                <a:gd name="T45" fmla="*/ 0 h 210"/>
                <a:gd name="T46" fmla="*/ 93 w 296"/>
                <a:gd name="T47" fmla="*/ 8 h 210"/>
                <a:gd name="T48" fmla="*/ 54 w 296"/>
                <a:gd name="T49" fmla="*/ 8 h 210"/>
                <a:gd name="T50" fmla="*/ 54 w 296"/>
                <a:gd name="T51" fmla="*/ 8 h 210"/>
                <a:gd name="T52" fmla="*/ 29 w 296"/>
                <a:gd name="T53" fmla="*/ 6 h 210"/>
                <a:gd name="T54" fmla="*/ 22 w 296"/>
                <a:gd name="T55" fmla="*/ 10 h 210"/>
                <a:gd name="T56" fmla="*/ 13 w 296"/>
                <a:gd name="T57" fmla="*/ 33 h 210"/>
                <a:gd name="T58" fmla="*/ 8 w 296"/>
                <a:gd name="T59" fmla="*/ 70 h 210"/>
                <a:gd name="T60" fmla="*/ 0 w 296"/>
                <a:gd name="T61" fmla="*/ 54 h 210"/>
                <a:gd name="T62" fmla="*/ 8 w 296"/>
                <a:gd name="T63" fmla="*/ 78 h 210"/>
                <a:gd name="T64" fmla="*/ 8 w 296"/>
                <a:gd name="T65" fmla="*/ 117 h 210"/>
                <a:gd name="T66" fmla="*/ 8 w 296"/>
                <a:gd name="T67" fmla="*/ 117 h 210"/>
                <a:gd name="T68" fmla="*/ 0 w 296"/>
                <a:gd name="T69" fmla="*/ 140 h 210"/>
                <a:gd name="T70" fmla="*/ 8 w 296"/>
                <a:gd name="T71" fmla="*/ 148 h 210"/>
                <a:gd name="T72" fmla="*/ 8 w 296"/>
                <a:gd name="T73" fmla="*/ 163 h 210"/>
                <a:gd name="T74" fmla="*/ 10 w 296"/>
                <a:gd name="T75" fmla="*/ 188 h 210"/>
                <a:gd name="T76" fmla="*/ 15 w 296"/>
                <a:gd name="T77" fmla="*/ 194 h 210"/>
                <a:gd name="T78" fmla="*/ 53 w 296"/>
                <a:gd name="T79" fmla="*/ 202 h 210"/>
                <a:gd name="T80" fmla="*/ 53 w 296"/>
                <a:gd name="T81" fmla="*/ 210 h 210"/>
                <a:gd name="T82" fmla="*/ 61 w 296"/>
                <a:gd name="T83" fmla="*/ 210 h 210"/>
                <a:gd name="T84" fmla="*/ 85 w 296"/>
                <a:gd name="T85" fmla="*/ 202 h 210"/>
                <a:gd name="T86" fmla="*/ 124 w 296"/>
                <a:gd name="T87" fmla="*/ 202 h 210"/>
                <a:gd name="T88" fmla="*/ 124 w 296"/>
                <a:gd name="T89" fmla="*/ 202 h 210"/>
                <a:gd name="T90" fmla="*/ 148 w 296"/>
                <a:gd name="T91" fmla="*/ 210 h 210"/>
                <a:gd name="T92" fmla="*/ 156 w 296"/>
                <a:gd name="T93" fmla="*/ 210 h 210"/>
                <a:gd name="T94" fmla="*/ 179 w 296"/>
                <a:gd name="T95" fmla="*/ 202 h 210"/>
                <a:gd name="T96" fmla="*/ 218 w 296"/>
                <a:gd name="T97" fmla="*/ 202 h 210"/>
                <a:gd name="T98" fmla="*/ 218 w 296"/>
                <a:gd name="T99" fmla="*/ 202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96" h="210">
                  <a:moveTo>
                    <a:pt x="242" y="202"/>
                  </a:moveTo>
                  <a:cubicBezTo>
                    <a:pt x="226" y="202"/>
                    <a:pt x="226" y="202"/>
                    <a:pt x="226" y="202"/>
                  </a:cubicBezTo>
                  <a:cubicBezTo>
                    <a:pt x="226" y="210"/>
                    <a:pt x="226" y="210"/>
                    <a:pt x="226" y="210"/>
                  </a:cubicBezTo>
                  <a:cubicBezTo>
                    <a:pt x="242" y="210"/>
                    <a:pt x="242" y="210"/>
                    <a:pt x="242" y="210"/>
                  </a:cubicBezTo>
                  <a:lnTo>
                    <a:pt x="242" y="202"/>
                  </a:lnTo>
                  <a:close/>
                  <a:moveTo>
                    <a:pt x="262" y="197"/>
                  </a:moveTo>
                  <a:cubicBezTo>
                    <a:pt x="258" y="199"/>
                    <a:pt x="253" y="201"/>
                    <a:pt x="248" y="202"/>
                  </a:cubicBezTo>
                  <a:cubicBezTo>
                    <a:pt x="249" y="209"/>
                    <a:pt x="249" y="209"/>
                    <a:pt x="249" y="209"/>
                  </a:cubicBezTo>
                  <a:cubicBezTo>
                    <a:pt x="255" y="209"/>
                    <a:pt x="260" y="207"/>
                    <a:pt x="265" y="205"/>
                  </a:cubicBezTo>
                  <a:cubicBezTo>
                    <a:pt x="262" y="197"/>
                    <a:pt x="262" y="197"/>
                    <a:pt x="262" y="197"/>
                  </a:cubicBezTo>
                  <a:close/>
                  <a:moveTo>
                    <a:pt x="278" y="184"/>
                  </a:moveTo>
                  <a:cubicBezTo>
                    <a:pt x="276" y="188"/>
                    <a:pt x="272" y="191"/>
                    <a:pt x="268" y="194"/>
                  </a:cubicBezTo>
                  <a:cubicBezTo>
                    <a:pt x="273" y="200"/>
                    <a:pt x="273" y="200"/>
                    <a:pt x="273" y="200"/>
                  </a:cubicBezTo>
                  <a:cubicBezTo>
                    <a:pt x="277" y="197"/>
                    <a:pt x="281" y="193"/>
                    <a:pt x="285" y="189"/>
                  </a:cubicBezTo>
                  <a:cubicBezTo>
                    <a:pt x="278" y="184"/>
                    <a:pt x="278" y="184"/>
                    <a:pt x="278" y="184"/>
                  </a:cubicBezTo>
                  <a:close/>
                  <a:moveTo>
                    <a:pt x="287" y="164"/>
                  </a:moveTo>
                  <a:cubicBezTo>
                    <a:pt x="286" y="169"/>
                    <a:pt x="285" y="173"/>
                    <a:pt x="282" y="178"/>
                  </a:cubicBezTo>
                  <a:cubicBezTo>
                    <a:pt x="289" y="181"/>
                    <a:pt x="289" y="181"/>
                    <a:pt x="289" y="181"/>
                  </a:cubicBezTo>
                  <a:cubicBezTo>
                    <a:pt x="292" y="176"/>
                    <a:pt x="294" y="171"/>
                    <a:pt x="295" y="165"/>
                  </a:cubicBezTo>
                  <a:cubicBezTo>
                    <a:pt x="287" y="164"/>
                    <a:pt x="287" y="164"/>
                    <a:pt x="287" y="164"/>
                  </a:cubicBezTo>
                  <a:close/>
                  <a:moveTo>
                    <a:pt x="288" y="141"/>
                  </a:moveTo>
                  <a:cubicBezTo>
                    <a:pt x="288" y="156"/>
                    <a:pt x="288" y="156"/>
                    <a:pt x="288" y="156"/>
                  </a:cubicBezTo>
                  <a:cubicBezTo>
                    <a:pt x="288" y="157"/>
                    <a:pt x="288" y="157"/>
                    <a:pt x="288" y="157"/>
                  </a:cubicBezTo>
                  <a:cubicBezTo>
                    <a:pt x="296" y="157"/>
                    <a:pt x="296" y="157"/>
                    <a:pt x="296" y="157"/>
                  </a:cubicBezTo>
                  <a:cubicBezTo>
                    <a:pt x="296" y="156"/>
                    <a:pt x="296" y="156"/>
                    <a:pt x="296" y="156"/>
                  </a:cubicBezTo>
                  <a:cubicBezTo>
                    <a:pt x="296" y="141"/>
                    <a:pt x="296" y="141"/>
                    <a:pt x="296" y="141"/>
                  </a:cubicBezTo>
                  <a:cubicBezTo>
                    <a:pt x="288" y="141"/>
                    <a:pt x="288" y="141"/>
                    <a:pt x="288" y="141"/>
                  </a:cubicBezTo>
                  <a:close/>
                  <a:moveTo>
                    <a:pt x="288" y="118"/>
                  </a:moveTo>
                  <a:cubicBezTo>
                    <a:pt x="288" y="133"/>
                    <a:pt x="288" y="133"/>
                    <a:pt x="288" y="133"/>
                  </a:cubicBezTo>
                  <a:cubicBezTo>
                    <a:pt x="296" y="133"/>
                    <a:pt x="296" y="133"/>
                    <a:pt x="296" y="133"/>
                  </a:cubicBezTo>
                  <a:cubicBezTo>
                    <a:pt x="296" y="118"/>
                    <a:pt x="296" y="118"/>
                    <a:pt x="296" y="118"/>
                  </a:cubicBezTo>
                  <a:lnTo>
                    <a:pt x="288" y="118"/>
                  </a:lnTo>
                  <a:close/>
                  <a:moveTo>
                    <a:pt x="288" y="94"/>
                  </a:moveTo>
                  <a:cubicBezTo>
                    <a:pt x="288" y="110"/>
                    <a:pt x="288" y="110"/>
                    <a:pt x="288" y="110"/>
                  </a:cubicBezTo>
                  <a:cubicBezTo>
                    <a:pt x="296" y="110"/>
                    <a:pt x="296" y="110"/>
                    <a:pt x="296" y="110"/>
                  </a:cubicBezTo>
                  <a:cubicBezTo>
                    <a:pt x="296" y="94"/>
                    <a:pt x="296" y="94"/>
                    <a:pt x="296" y="94"/>
                  </a:cubicBezTo>
                  <a:lnTo>
                    <a:pt x="288" y="94"/>
                  </a:lnTo>
                  <a:close/>
                  <a:moveTo>
                    <a:pt x="288" y="71"/>
                  </a:moveTo>
                  <a:cubicBezTo>
                    <a:pt x="288" y="86"/>
                    <a:pt x="288" y="86"/>
                    <a:pt x="288" y="86"/>
                  </a:cubicBezTo>
                  <a:cubicBezTo>
                    <a:pt x="296" y="86"/>
                    <a:pt x="296" y="86"/>
                    <a:pt x="296" y="86"/>
                  </a:cubicBezTo>
                  <a:cubicBezTo>
                    <a:pt x="296" y="71"/>
                    <a:pt x="296" y="71"/>
                    <a:pt x="296" y="71"/>
                  </a:cubicBezTo>
                  <a:lnTo>
                    <a:pt x="288" y="71"/>
                  </a:lnTo>
                  <a:close/>
                  <a:moveTo>
                    <a:pt x="287" y="48"/>
                  </a:moveTo>
                  <a:cubicBezTo>
                    <a:pt x="287" y="50"/>
                    <a:pt x="288" y="52"/>
                    <a:pt x="288" y="54"/>
                  </a:cubicBezTo>
                  <a:cubicBezTo>
                    <a:pt x="288" y="63"/>
                    <a:pt x="288" y="63"/>
                    <a:pt x="288" y="63"/>
                  </a:cubicBezTo>
                  <a:cubicBezTo>
                    <a:pt x="296" y="63"/>
                    <a:pt x="296" y="63"/>
                    <a:pt x="296" y="63"/>
                  </a:cubicBezTo>
                  <a:cubicBezTo>
                    <a:pt x="296" y="54"/>
                    <a:pt x="296" y="54"/>
                    <a:pt x="296" y="54"/>
                  </a:cubicBezTo>
                  <a:cubicBezTo>
                    <a:pt x="296" y="52"/>
                    <a:pt x="295" y="49"/>
                    <a:pt x="295" y="46"/>
                  </a:cubicBezTo>
                  <a:cubicBezTo>
                    <a:pt x="287" y="48"/>
                    <a:pt x="287" y="48"/>
                    <a:pt x="287" y="48"/>
                  </a:cubicBezTo>
                  <a:close/>
                  <a:moveTo>
                    <a:pt x="279" y="28"/>
                  </a:moveTo>
                  <a:cubicBezTo>
                    <a:pt x="282" y="32"/>
                    <a:pt x="284" y="36"/>
                    <a:pt x="286" y="41"/>
                  </a:cubicBezTo>
                  <a:cubicBezTo>
                    <a:pt x="293" y="38"/>
                    <a:pt x="293" y="38"/>
                    <a:pt x="293" y="38"/>
                  </a:cubicBezTo>
                  <a:cubicBezTo>
                    <a:pt x="291" y="33"/>
                    <a:pt x="289" y="28"/>
                    <a:pt x="286" y="23"/>
                  </a:cubicBezTo>
                  <a:cubicBezTo>
                    <a:pt x="279" y="28"/>
                    <a:pt x="279" y="28"/>
                    <a:pt x="279" y="28"/>
                  </a:cubicBezTo>
                  <a:close/>
                  <a:moveTo>
                    <a:pt x="263" y="14"/>
                  </a:moveTo>
                  <a:cubicBezTo>
                    <a:pt x="267" y="16"/>
                    <a:pt x="271" y="19"/>
                    <a:pt x="275" y="22"/>
                  </a:cubicBezTo>
                  <a:cubicBezTo>
                    <a:pt x="280" y="17"/>
                    <a:pt x="280" y="17"/>
                    <a:pt x="280" y="17"/>
                  </a:cubicBezTo>
                  <a:cubicBezTo>
                    <a:pt x="276" y="13"/>
                    <a:pt x="272" y="9"/>
                    <a:pt x="267" y="6"/>
                  </a:cubicBezTo>
                  <a:cubicBezTo>
                    <a:pt x="263" y="14"/>
                    <a:pt x="263" y="14"/>
                    <a:pt x="263" y="14"/>
                  </a:cubicBezTo>
                  <a:close/>
                  <a:moveTo>
                    <a:pt x="242" y="8"/>
                  </a:moveTo>
                  <a:cubicBezTo>
                    <a:pt x="247" y="8"/>
                    <a:pt x="252" y="9"/>
                    <a:pt x="256" y="11"/>
                  </a:cubicBezTo>
                  <a:cubicBezTo>
                    <a:pt x="259" y="3"/>
                    <a:pt x="259" y="3"/>
                    <a:pt x="259" y="3"/>
                  </a:cubicBezTo>
                  <a:cubicBezTo>
                    <a:pt x="254" y="1"/>
                    <a:pt x="248" y="0"/>
                    <a:pt x="242" y="0"/>
                  </a:cubicBezTo>
                  <a:cubicBezTo>
                    <a:pt x="242" y="8"/>
                    <a:pt x="242" y="8"/>
                    <a:pt x="242" y="8"/>
                  </a:cubicBezTo>
                  <a:close/>
                  <a:moveTo>
                    <a:pt x="219" y="8"/>
                  </a:moveTo>
                  <a:cubicBezTo>
                    <a:pt x="234" y="8"/>
                    <a:pt x="234" y="8"/>
                    <a:pt x="234" y="8"/>
                  </a:cubicBezTo>
                  <a:cubicBezTo>
                    <a:pt x="234" y="0"/>
                    <a:pt x="234" y="0"/>
                    <a:pt x="234" y="0"/>
                  </a:cubicBezTo>
                  <a:cubicBezTo>
                    <a:pt x="219" y="0"/>
                    <a:pt x="219" y="0"/>
                    <a:pt x="219" y="0"/>
                  </a:cubicBezTo>
                  <a:lnTo>
                    <a:pt x="219" y="8"/>
                  </a:lnTo>
                  <a:close/>
                  <a:moveTo>
                    <a:pt x="195" y="8"/>
                  </a:moveTo>
                  <a:cubicBezTo>
                    <a:pt x="211" y="8"/>
                    <a:pt x="211" y="8"/>
                    <a:pt x="211" y="8"/>
                  </a:cubicBezTo>
                  <a:cubicBezTo>
                    <a:pt x="211" y="0"/>
                    <a:pt x="211" y="0"/>
                    <a:pt x="211" y="0"/>
                  </a:cubicBezTo>
                  <a:cubicBezTo>
                    <a:pt x="195" y="0"/>
                    <a:pt x="195" y="0"/>
                    <a:pt x="195" y="0"/>
                  </a:cubicBezTo>
                  <a:lnTo>
                    <a:pt x="195" y="8"/>
                  </a:lnTo>
                  <a:close/>
                  <a:moveTo>
                    <a:pt x="172" y="8"/>
                  </a:moveTo>
                  <a:cubicBezTo>
                    <a:pt x="187" y="8"/>
                    <a:pt x="187" y="8"/>
                    <a:pt x="187" y="8"/>
                  </a:cubicBezTo>
                  <a:cubicBezTo>
                    <a:pt x="187" y="0"/>
                    <a:pt x="187" y="0"/>
                    <a:pt x="187" y="0"/>
                  </a:cubicBezTo>
                  <a:cubicBezTo>
                    <a:pt x="172" y="0"/>
                    <a:pt x="172" y="0"/>
                    <a:pt x="172" y="0"/>
                  </a:cubicBezTo>
                  <a:lnTo>
                    <a:pt x="172" y="8"/>
                  </a:lnTo>
                  <a:close/>
                  <a:moveTo>
                    <a:pt x="148" y="8"/>
                  </a:moveTo>
                  <a:cubicBezTo>
                    <a:pt x="164" y="8"/>
                    <a:pt x="164" y="8"/>
                    <a:pt x="164" y="8"/>
                  </a:cubicBezTo>
                  <a:cubicBezTo>
                    <a:pt x="164" y="0"/>
                    <a:pt x="164" y="0"/>
                    <a:pt x="164" y="0"/>
                  </a:cubicBezTo>
                  <a:cubicBezTo>
                    <a:pt x="148" y="0"/>
                    <a:pt x="148" y="0"/>
                    <a:pt x="148" y="0"/>
                  </a:cubicBezTo>
                  <a:lnTo>
                    <a:pt x="148" y="8"/>
                  </a:lnTo>
                  <a:close/>
                  <a:moveTo>
                    <a:pt x="124" y="8"/>
                  </a:moveTo>
                  <a:cubicBezTo>
                    <a:pt x="140" y="8"/>
                    <a:pt x="140" y="8"/>
                    <a:pt x="140" y="8"/>
                  </a:cubicBezTo>
                  <a:cubicBezTo>
                    <a:pt x="140" y="0"/>
                    <a:pt x="140" y="0"/>
                    <a:pt x="140" y="0"/>
                  </a:cubicBezTo>
                  <a:cubicBezTo>
                    <a:pt x="124" y="0"/>
                    <a:pt x="124" y="0"/>
                    <a:pt x="124" y="0"/>
                  </a:cubicBezTo>
                  <a:lnTo>
                    <a:pt x="124" y="8"/>
                  </a:lnTo>
                  <a:close/>
                  <a:moveTo>
                    <a:pt x="101" y="8"/>
                  </a:moveTo>
                  <a:cubicBezTo>
                    <a:pt x="117" y="8"/>
                    <a:pt x="117" y="8"/>
                    <a:pt x="117" y="8"/>
                  </a:cubicBezTo>
                  <a:cubicBezTo>
                    <a:pt x="117" y="0"/>
                    <a:pt x="117" y="0"/>
                    <a:pt x="117" y="0"/>
                  </a:cubicBezTo>
                  <a:cubicBezTo>
                    <a:pt x="101" y="0"/>
                    <a:pt x="101" y="0"/>
                    <a:pt x="101" y="0"/>
                  </a:cubicBezTo>
                  <a:lnTo>
                    <a:pt x="101" y="8"/>
                  </a:lnTo>
                  <a:close/>
                  <a:moveTo>
                    <a:pt x="77" y="8"/>
                  </a:moveTo>
                  <a:cubicBezTo>
                    <a:pt x="93" y="8"/>
                    <a:pt x="93" y="8"/>
                    <a:pt x="93" y="8"/>
                  </a:cubicBezTo>
                  <a:cubicBezTo>
                    <a:pt x="93" y="0"/>
                    <a:pt x="93" y="0"/>
                    <a:pt x="93" y="0"/>
                  </a:cubicBezTo>
                  <a:cubicBezTo>
                    <a:pt x="77" y="0"/>
                    <a:pt x="77" y="0"/>
                    <a:pt x="77" y="0"/>
                  </a:cubicBezTo>
                  <a:lnTo>
                    <a:pt x="77" y="8"/>
                  </a:lnTo>
                  <a:close/>
                  <a:moveTo>
                    <a:pt x="54" y="8"/>
                  </a:moveTo>
                  <a:cubicBezTo>
                    <a:pt x="69" y="8"/>
                    <a:pt x="69" y="8"/>
                    <a:pt x="69" y="8"/>
                  </a:cubicBezTo>
                  <a:cubicBezTo>
                    <a:pt x="69" y="0"/>
                    <a:pt x="69" y="0"/>
                    <a:pt x="69" y="0"/>
                  </a:cubicBezTo>
                  <a:cubicBezTo>
                    <a:pt x="54" y="0"/>
                    <a:pt x="54" y="0"/>
                    <a:pt x="54" y="0"/>
                  </a:cubicBezTo>
                  <a:lnTo>
                    <a:pt x="54" y="8"/>
                  </a:lnTo>
                  <a:close/>
                  <a:moveTo>
                    <a:pt x="33" y="13"/>
                  </a:moveTo>
                  <a:cubicBezTo>
                    <a:pt x="37" y="11"/>
                    <a:pt x="42" y="10"/>
                    <a:pt x="47" y="9"/>
                  </a:cubicBezTo>
                  <a:cubicBezTo>
                    <a:pt x="45" y="1"/>
                    <a:pt x="45" y="1"/>
                    <a:pt x="45" y="1"/>
                  </a:cubicBezTo>
                  <a:cubicBezTo>
                    <a:pt x="40" y="2"/>
                    <a:pt x="34" y="4"/>
                    <a:pt x="29" y="6"/>
                  </a:cubicBezTo>
                  <a:lnTo>
                    <a:pt x="33" y="13"/>
                  </a:lnTo>
                  <a:close/>
                  <a:moveTo>
                    <a:pt x="16" y="27"/>
                  </a:moveTo>
                  <a:cubicBezTo>
                    <a:pt x="19" y="23"/>
                    <a:pt x="23" y="20"/>
                    <a:pt x="27" y="17"/>
                  </a:cubicBezTo>
                  <a:cubicBezTo>
                    <a:pt x="22" y="10"/>
                    <a:pt x="22" y="10"/>
                    <a:pt x="22" y="10"/>
                  </a:cubicBezTo>
                  <a:cubicBezTo>
                    <a:pt x="17" y="14"/>
                    <a:pt x="13" y="18"/>
                    <a:pt x="10" y="22"/>
                  </a:cubicBezTo>
                  <a:lnTo>
                    <a:pt x="16" y="27"/>
                  </a:lnTo>
                  <a:close/>
                  <a:moveTo>
                    <a:pt x="8" y="47"/>
                  </a:moveTo>
                  <a:cubicBezTo>
                    <a:pt x="9" y="42"/>
                    <a:pt x="10" y="37"/>
                    <a:pt x="13" y="33"/>
                  </a:cubicBezTo>
                  <a:cubicBezTo>
                    <a:pt x="6" y="30"/>
                    <a:pt x="6" y="30"/>
                    <a:pt x="6" y="30"/>
                  </a:cubicBezTo>
                  <a:cubicBezTo>
                    <a:pt x="3" y="34"/>
                    <a:pt x="1" y="40"/>
                    <a:pt x="0" y="46"/>
                  </a:cubicBezTo>
                  <a:cubicBezTo>
                    <a:pt x="8" y="47"/>
                    <a:pt x="8" y="47"/>
                    <a:pt x="8" y="47"/>
                  </a:cubicBezTo>
                  <a:close/>
                  <a:moveTo>
                    <a:pt x="8" y="70"/>
                  </a:moveTo>
                  <a:cubicBezTo>
                    <a:pt x="8" y="54"/>
                    <a:pt x="8" y="54"/>
                    <a:pt x="8" y="54"/>
                  </a:cubicBezTo>
                  <a:cubicBezTo>
                    <a:pt x="8" y="54"/>
                    <a:pt x="8" y="54"/>
                    <a:pt x="8" y="54"/>
                  </a:cubicBezTo>
                  <a:cubicBezTo>
                    <a:pt x="0" y="54"/>
                    <a:pt x="0" y="54"/>
                    <a:pt x="0" y="54"/>
                  </a:cubicBezTo>
                  <a:cubicBezTo>
                    <a:pt x="0" y="54"/>
                    <a:pt x="0" y="54"/>
                    <a:pt x="0" y="54"/>
                  </a:cubicBezTo>
                  <a:cubicBezTo>
                    <a:pt x="0" y="70"/>
                    <a:pt x="0" y="70"/>
                    <a:pt x="0" y="70"/>
                  </a:cubicBezTo>
                  <a:cubicBezTo>
                    <a:pt x="8" y="70"/>
                    <a:pt x="8" y="70"/>
                    <a:pt x="8" y="70"/>
                  </a:cubicBezTo>
                  <a:close/>
                  <a:moveTo>
                    <a:pt x="8" y="93"/>
                  </a:moveTo>
                  <a:cubicBezTo>
                    <a:pt x="8" y="78"/>
                    <a:pt x="8" y="78"/>
                    <a:pt x="8" y="78"/>
                  </a:cubicBezTo>
                  <a:cubicBezTo>
                    <a:pt x="0" y="78"/>
                    <a:pt x="0" y="78"/>
                    <a:pt x="0" y="78"/>
                  </a:cubicBezTo>
                  <a:cubicBezTo>
                    <a:pt x="0" y="93"/>
                    <a:pt x="0" y="93"/>
                    <a:pt x="0" y="93"/>
                  </a:cubicBezTo>
                  <a:lnTo>
                    <a:pt x="8" y="93"/>
                  </a:lnTo>
                  <a:close/>
                  <a:moveTo>
                    <a:pt x="8" y="117"/>
                  </a:moveTo>
                  <a:cubicBezTo>
                    <a:pt x="8" y="101"/>
                    <a:pt x="8" y="101"/>
                    <a:pt x="8" y="101"/>
                  </a:cubicBezTo>
                  <a:cubicBezTo>
                    <a:pt x="0" y="101"/>
                    <a:pt x="0" y="101"/>
                    <a:pt x="0" y="101"/>
                  </a:cubicBezTo>
                  <a:cubicBezTo>
                    <a:pt x="0" y="117"/>
                    <a:pt x="0" y="117"/>
                    <a:pt x="0" y="117"/>
                  </a:cubicBezTo>
                  <a:lnTo>
                    <a:pt x="8" y="117"/>
                  </a:lnTo>
                  <a:close/>
                  <a:moveTo>
                    <a:pt x="8" y="140"/>
                  </a:moveTo>
                  <a:cubicBezTo>
                    <a:pt x="8" y="125"/>
                    <a:pt x="8" y="125"/>
                    <a:pt x="8" y="125"/>
                  </a:cubicBezTo>
                  <a:cubicBezTo>
                    <a:pt x="0" y="125"/>
                    <a:pt x="0" y="125"/>
                    <a:pt x="0" y="125"/>
                  </a:cubicBezTo>
                  <a:cubicBezTo>
                    <a:pt x="0" y="140"/>
                    <a:pt x="0" y="140"/>
                    <a:pt x="0" y="140"/>
                  </a:cubicBezTo>
                  <a:lnTo>
                    <a:pt x="8" y="140"/>
                  </a:lnTo>
                  <a:close/>
                  <a:moveTo>
                    <a:pt x="8" y="163"/>
                  </a:moveTo>
                  <a:cubicBezTo>
                    <a:pt x="8" y="161"/>
                    <a:pt x="8" y="159"/>
                    <a:pt x="8" y="156"/>
                  </a:cubicBezTo>
                  <a:cubicBezTo>
                    <a:pt x="8" y="148"/>
                    <a:pt x="8" y="148"/>
                    <a:pt x="8" y="148"/>
                  </a:cubicBezTo>
                  <a:cubicBezTo>
                    <a:pt x="0" y="148"/>
                    <a:pt x="0" y="148"/>
                    <a:pt x="0" y="148"/>
                  </a:cubicBezTo>
                  <a:cubicBezTo>
                    <a:pt x="0" y="156"/>
                    <a:pt x="0" y="156"/>
                    <a:pt x="0" y="156"/>
                  </a:cubicBezTo>
                  <a:cubicBezTo>
                    <a:pt x="0" y="159"/>
                    <a:pt x="0" y="162"/>
                    <a:pt x="0" y="164"/>
                  </a:cubicBezTo>
                  <a:cubicBezTo>
                    <a:pt x="8" y="163"/>
                    <a:pt x="8" y="163"/>
                    <a:pt x="8" y="163"/>
                  </a:cubicBezTo>
                  <a:close/>
                  <a:moveTo>
                    <a:pt x="16" y="183"/>
                  </a:moveTo>
                  <a:cubicBezTo>
                    <a:pt x="13" y="179"/>
                    <a:pt x="11" y="175"/>
                    <a:pt x="10" y="170"/>
                  </a:cubicBezTo>
                  <a:cubicBezTo>
                    <a:pt x="2" y="173"/>
                    <a:pt x="2" y="173"/>
                    <a:pt x="2" y="173"/>
                  </a:cubicBezTo>
                  <a:cubicBezTo>
                    <a:pt x="4" y="178"/>
                    <a:pt x="6" y="183"/>
                    <a:pt x="10" y="188"/>
                  </a:cubicBezTo>
                  <a:cubicBezTo>
                    <a:pt x="16" y="183"/>
                    <a:pt x="16" y="183"/>
                    <a:pt x="16" y="183"/>
                  </a:cubicBezTo>
                  <a:close/>
                  <a:moveTo>
                    <a:pt x="33" y="197"/>
                  </a:moveTo>
                  <a:cubicBezTo>
                    <a:pt x="28" y="195"/>
                    <a:pt x="24" y="192"/>
                    <a:pt x="21" y="189"/>
                  </a:cubicBezTo>
                  <a:cubicBezTo>
                    <a:pt x="15" y="194"/>
                    <a:pt x="15" y="194"/>
                    <a:pt x="15" y="194"/>
                  </a:cubicBezTo>
                  <a:cubicBezTo>
                    <a:pt x="19" y="198"/>
                    <a:pt x="24" y="202"/>
                    <a:pt x="29" y="204"/>
                  </a:cubicBezTo>
                  <a:cubicBezTo>
                    <a:pt x="33" y="197"/>
                    <a:pt x="33" y="197"/>
                    <a:pt x="33" y="197"/>
                  </a:cubicBezTo>
                  <a:close/>
                  <a:moveTo>
                    <a:pt x="53" y="202"/>
                  </a:moveTo>
                  <a:cubicBezTo>
                    <a:pt x="53" y="202"/>
                    <a:pt x="53" y="202"/>
                    <a:pt x="53" y="202"/>
                  </a:cubicBezTo>
                  <a:cubicBezTo>
                    <a:pt x="48" y="202"/>
                    <a:pt x="44" y="201"/>
                    <a:pt x="39" y="200"/>
                  </a:cubicBezTo>
                  <a:cubicBezTo>
                    <a:pt x="37" y="207"/>
                    <a:pt x="37" y="207"/>
                    <a:pt x="37" y="207"/>
                  </a:cubicBezTo>
                  <a:cubicBezTo>
                    <a:pt x="42" y="209"/>
                    <a:pt x="48" y="210"/>
                    <a:pt x="53" y="210"/>
                  </a:cubicBezTo>
                  <a:cubicBezTo>
                    <a:pt x="53" y="210"/>
                    <a:pt x="53" y="210"/>
                    <a:pt x="53" y="210"/>
                  </a:cubicBezTo>
                  <a:cubicBezTo>
                    <a:pt x="53" y="202"/>
                    <a:pt x="53" y="202"/>
                    <a:pt x="53" y="202"/>
                  </a:cubicBezTo>
                  <a:close/>
                  <a:moveTo>
                    <a:pt x="77" y="202"/>
                  </a:moveTo>
                  <a:cubicBezTo>
                    <a:pt x="61" y="202"/>
                    <a:pt x="61" y="202"/>
                    <a:pt x="61" y="202"/>
                  </a:cubicBezTo>
                  <a:cubicBezTo>
                    <a:pt x="61" y="210"/>
                    <a:pt x="61" y="210"/>
                    <a:pt x="61" y="210"/>
                  </a:cubicBezTo>
                  <a:cubicBezTo>
                    <a:pt x="77" y="210"/>
                    <a:pt x="77" y="210"/>
                    <a:pt x="77" y="210"/>
                  </a:cubicBezTo>
                  <a:lnTo>
                    <a:pt x="77" y="202"/>
                  </a:lnTo>
                  <a:close/>
                  <a:moveTo>
                    <a:pt x="101" y="202"/>
                  </a:moveTo>
                  <a:cubicBezTo>
                    <a:pt x="85" y="202"/>
                    <a:pt x="85" y="202"/>
                    <a:pt x="85" y="202"/>
                  </a:cubicBezTo>
                  <a:cubicBezTo>
                    <a:pt x="85" y="210"/>
                    <a:pt x="85" y="210"/>
                    <a:pt x="85" y="210"/>
                  </a:cubicBezTo>
                  <a:cubicBezTo>
                    <a:pt x="101" y="210"/>
                    <a:pt x="101" y="210"/>
                    <a:pt x="101" y="210"/>
                  </a:cubicBezTo>
                  <a:lnTo>
                    <a:pt x="101" y="202"/>
                  </a:lnTo>
                  <a:close/>
                  <a:moveTo>
                    <a:pt x="124" y="202"/>
                  </a:moveTo>
                  <a:cubicBezTo>
                    <a:pt x="108" y="202"/>
                    <a:pt x="108" y="202"/>
                    <a:pt x="108" y="202"/>
                  </a:cubicBezTo>
                  <a:cubicBezTo>
                    <a:pt x="108" y="210"/>
                    <a:pt x="108" y="210"/>
                    <a:pt x="108" y="210"/>
                  </a:cubicBezTo>
                  <a:cubicBezTo>
                    <a:pt x="124" y="210"/>
                    <a:pt x="124" y="210"/>
                    <a:pt x="124" y="210"/>
                  </a:cubicBezTo>
                  <a:lnTo>
                    <a:pt x="124" y="202"/>
                  </a:lnTo>
                  <a:close/>
                  <a:moveTo>
                    <a:pt x="148" y="202"/>
                  </a:moveTo>
                  <a:cubicBezTo>
                    <a:pt x="132" y="202"/>
                    <a:pt x="132" y="202"/>
                    <a:pt x="132" y="202"/>
                  </a:cubicBezTo>
                  <a:cubicBezTo>
                    <a:pt x="132" y="210"/>
                    <a:pt x="132" y="210"/>
                    <a:pt x="132" y="210"/>
                  </a:cubicBezTo>
                  <a:cubicBezTo>
                    <a:pt x="148" y="210"/>
                    <a:pt x="148" y="210"/>
                    <a:pt x="148" y="210"/>
                  </a:cubicBezTo>
                  <a:lnTo>
                    <a:pt x="148" y="202"/>
                  </a:lnTo>
                  <a:close/>
                  <a:moveTo>
                    <a:pt x="171" y="202"/>
                  </a:moveTo>
                  <a:cubicBezTo>
                    <a:pt x="156" y="202"/>
                    <a:pt x="156" y="202"/>
                    <a:pt x="156" y="202"/>
                  </a:cubicBezTo>
                  <a:cubicBezTo>
                    <a:pt x="156" y="210"/>
                    <a:pt x="156" y="210"/>
                    <a:pt x="156" y="210"/>
                  </a:cubicBezTo>
                  <a:cubicBezTo>
                    <a:pt x="171" y="210"/>
                    <a:pt x="171" y="210"/>
                    <a:pt x="171" y="210"/>
                  </a:cubicBezTo>
                  <a:lnTo>
                    <a:pt x="171" y="202"/>
                  </a:lnTo>
                  <a:close/>
                  <a:moveTo>
                    <a:pt x="195" y="202"/>
                  </a:moveTo>
                  <a:cubicBezTo>
                    <a:pt x="179" y="202"/>
                    <a:pt x="179" y="202"/>
                    <a:pt x="179" y="202"/>
                  </a:cubicBezTo>
                  <a:cubicBezTo>
                    <a:pt x="179" y="210"/>
                    <a:pt x="179" y="210"/>
                    <a:pt x="179" y="210"/>
                  </a:cubicBezTo>
                  <a:cubicBezTo>
                    <a:pt x="195" y="210"/>
                    <a:pt x="195" y="210"/>
                    <a:pt x="195" y="210"/>
                  </a:cubicBezTo>
                  <a:lnTo>
                    <a:pt x="195" y="202"/>
                  </a:lnTo>
                  <a:close/>
                  <a:moveTo>
                    <a:pt x="218" y="202"/>
                  </a:moveTo>
                  <a:cubicBezTo>
                    <a:pt x="203" y="202"/>
                    <a:pt x="203" y="202"/>
                    <a:pt x="203" y="202"/>
                  </a:cubicBezTo>
                  <a:cubicBezTo>
                    <a:pt x="203" y="210"/>
                    <a:pt x="203" y="210"/>
                    <a:pt x="203" y="210"/>
                  </a:cubicBezTo>
                  <a:cubicBezTo>
                    <a:pt x="218" y="210"/>
                    <a:pt x="218" y="210"/>
                    <a:pt x="218" y="210"/>
                  </a:cubicBezTo>
                  <a:lnTo>
                    <a:pt x="218" y="202"/>
                  </a:lnTo>
                  <a:close/>
                </a:path>
              </a:pathLst>
            </a:custGeom>
            <a:solidFill>
              <a:srgbClr val="00AB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4" name="Freeform 94"/>
            <p:cNvSpPr>
              <a:spLocks/>
            </p:cNvSpPr>
            <p:nvPr/>
          </p:nvSpPr>
          <p:spPr bwMode="auto">
            <a:xfrm>
              <a:off x="6386513" y="3024188"/>
              <a:ext cx="511175" cy="485775"/>
            </a:xfrm>
            <a:custGeom>
              <a:avLst/>
              <a:gdLst>
                <a:gd name="T0" fmla="*/ 161 w 322"/>
                <a:gd name="T1" fmla="*/ 254 h 306"/>
                <a:gd name="T2" fmla="*/ 62 w 322"/>
                <a:gd name="T3" fmla="*/ 306 h 306"/>
                <a:gd name="T4" fmla="*/ 81 w 322"/>
                <a:gd name="T5" fmla="*/ 194 h 306"/>
                <a:gd name="T6" fmla="*/ 0 w 322"/>
                <a:gd name="T7" fmla="*/ 116 h 306"/>
                <a:gd name="T8" fmla="*/ 112 w 322"/>
                <a:gd name="T9" fmla="*/ 99 h 306"/>
                <a:gd name="T10" fmla="*/ 161 w 322"/>
                <a:gd name="T11" fmla="*/ 0 h 306"/>
                <a:gd name="T12" fmla="*/ 211 w 322"/>
                <a:gd name="T13" fmla="*/ 99 h 306"/>
                <a:gd name="T14" fmla="*/ 322 w 322"/>
                <a:gd name="T15" fmla="*/ 116 h 306"/>
                <a:gd name="T16" fmla="*/ 242 w 322"/>
                <a:gd name="T17" fmla="*/ 194 h 306"/>
                <a:gd name="T18" fmla="*/ 261 w 322"/>
                <a:gd name="T19" fmla="*/ 306 h 306"/>
                <a:gd name="T20" fmla="*/ 161 w 322"/>
                <a:gd name="T21" fmla="*/ 254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2" h="306">
                  <a:moveTo>
                    <a:pt x="161" y="254"/>
                  </a:moveTo>
                  <a:lnTo>
                    <a:pt x="62" y="306"/>
                  </a:lnTo>
                  <a:lnTo>
                    <a:pt x="81" y="194"/>
                  </a:lnTo>
                  <a:lnTo>
                    <a:pt x="0" y="116"/>
                  </a:lnTo>
                  <a:lnTo>
                    <a:pt x="112" y="99"/>
                  </a:lnTo>
                  <a:lnTo>
                    <a:pt x="161" y="0"/>
                  </a:lnTo>
                  <a:lnTo>
                    <a:pt x="211" y="99"/>
                  </a:lnTo>
                  <a:lnTo>
                    <a:pt x="322" y="116"/>
                  </a:lnTo>
                  <a:lnTo>
                    <a:pt x="242" y="194"/>
                  </a:lnTo>
                  <a:lnTo>
                    <a:pt x="261" y="306"/>
                  </a:lnTo>
                  <a:lnTo>
                    <a:pt x="161" y="254"/>
                  </a:lnTo>
                  <a:close/>
                </a:path>
              </a:pathLst>
            </a:custGeom>
            <a:solidFill>
              <a:srgbClr val="FCD1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95" name="Title 1"/>
          <p:cNvSpPr txBox="1">
            <a:spLocks/>
          </p:cNvSpPr>
          <p:nvPr/>
        </p:nvSpPr>
        <p:spPr>
          <a:xfrm>
            <a:off x="269240" y="289511"/>
            <a:ext cx="11655840" cy="899665"/>
          </a:xfrm>
          <a:prstGeom prst="rect">
            <a:avLst/>
          </a:prstGeom>
        </p:spPr>
        <p:txBody>
          <a:bodyPr vert="horz" wrap="square" lIns="146304" tIns="91440" rIns="146304" bIns="91440" rtlCol="0" anchor="t">
            <a:noAutofit/>
          </a:bodyPr>
          <a:lst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14367" rtl="0" eaLnBrk="1" fontAlgn="auto" latinLnBrk="0" hangingPunct="1">
              <a:lnSpc>
                <a:spcPct val="90000"/>
              </a:lnSpc>
              <a:spcBef>
                <a:spcPct val="0"/>
              </a:spcBef>
              <a:spcAft>
                <a:spcPts val="0"/>
              </a:spcAft>
              <a:buClrTx/>
              <a:buSzTx/>
              <a:buFontTx/>
              <a:buNone/>
              <a:tabLst/>
              <a:defRPr/>
            </a:pPr>
            <a:r>
              <a:rPr kumimoji="0" lang="en-US" sz="4705" b="0" i="0" u="none" strike="noStrike" kern="1200" cap="none" spc="-100" normalizeH="0" baseline="0" noProof="0">
                <a:ln w="3175">
                  <a:noFill/>
                </a:ln>
                <a:gradFill>
                  <a:gsLst>
                    <a:gs pos="1250">
                      <a:srgbClr val="505050"/>
                    </a:gs>
                    <a:gs pos="100000">
                      <a:srgbClr val="505050"/>
                    </a:gs>
                  </a:gsLst>
                  <a:lin ang="5400000" scaled="0"/>
                </a:gradFill>
                <a:effectLst/>
                <a:uLnTx/>
                <a:uFillTx/>
                <a:latin typeface="Segoe UI Light"/>
                <a:ea typeface="+mn-ea"/>
                <a:cs typeface="Segoe UI" pitchFamily="34" charset="0"/>
              </a:rPr>
              <a:t>Applications</a:t>
            </a:r>
            <a:endParaRPr kumimoji="0" lang="en-US" sz="4705" b="0" i="0" u="none" strike="noStrike" kern="1200" cap="none" spc="-100" normalizeH="0" baseline="0" noProof="0" dirty="0">
              <a:ln w="3175">
                <a:noFill/>
              </a:ln>
              <a:gradFill>
                <a:gsLst>
                  <a:gs pos="1250">
                    <a:srgbClr val="505050"/>
                  </a:gs>
                  <a:gs pos="100000">
                    <a:srgbClr val="505050"/>
                  </a:gs>
                </a:gsLst>
                <a:lin ang="5400000" scaled="0"/>
              </a:gradFill>
              <a:effectLst/>
              <a:uLnTx/>
              <a:uFillTx/>
              <a:latin typeface="Segoe UI Light"/>
              <a:ea typeface="+mn-ea"/>
              <a:cs typeface="Segoe UI" pitchFamily="34" charset="0"/>
            </a:endParaRPr>
          </a:p>
        </p:txBody>
      </p:sp>
      <p:sp>
        <p:nvSpPr>
          <p:cNvPr id="96" name="Text Placeholder 2"/>
          <p:cNvSpPr txBox="1">
            <a:spLocks/>
          </p:cNvSpPr>
          <p:nvPr/>
        </p:nvSpPr>
        <p:spPr>
          <a:xfrm>
            <a:off x="269239" y="1189177"/>
            <a:ext cx="11653523" cy="727700"/>
          </a:xfrm>
          <a:prstGeom prst="rect">
            <a:avLst/>
          </a:prstGeom>
        </p:spPr>
        <p:txBody>
          <a:bodyPr vert="horz" wrap="square" lIns="146304" tIns="91440" rIns="146304" bIns="91440" rtlCol="0">
            <a:spAutoFit/>
          </a:bodyPr>
          <a:lstStyle>
            <a:lvl1pPr marL="0" marR="0" indent="0" algn="l" defTabSz="914367" rtl="0" eaLnBrk="1" fontAlgn="auto" latinLnBrk="0" hangingPunct="1">
              <a:lnSpc>
                <a:spcPct val="90000"/>
              </a:lnSpc>
              <a:spcBef>
                <a:spcPct val="20000"/>
              </a:spcBef>
              <a:spcAft>
                <a:spcPts val="0"/>
              </a:spcAft>
              <a:buClrTx/>
              <a:buSzPct val="90000"/>
              <a:buFont typeface="Arial" pitchFamily="34" charset="0"/>
              <a:buNone/>
              <a:tabLst/>
              <a:defRPr sz="3921" kern="1200" spc="0" baseline="0">
                <a:gradFill>
                  <a:gsLst>
                    <a:gs pos="1250">
                      <a:schemeClr val="tx2"/>
                    </a:gs>
                    <a:gs pos="99000">
                      <a:schemeClr val="tx2"/>
                    </a:gs>
                  </a:gsLst>
                  <a:lin ang="5400000" scaled="0"/>
                </a:gradFill>
                <a:latin typeface="+mj-lt"/>
                <a:ea typeface="+mn-ea"/>
                <a:cs typeface="+mn-cs"/>
              </a:defRPr>
            </a:lvl1pPr>
            <a:lvl2pPr marL="0" marR="0" indent="0" algn="l" defTabSz="914367" rtl="0" eaLnBrk="1" fontAlgn="auto" latinLnBrk="0" hangingPunct="1">
              <a:lnSpc>
                <a:spcPct val="90000"/>
              </a:lnSpc>
              <a:spcBef>
                <a:spcPct val="20000"/>
              </a:spcBef>
              <a:spcAft>
                <a:spcPts val="0"/>
              </a:spcAft>
              <a:buClrTx/>
              <a:buSzPct val="90000"/>
              <a:buFontTx/>
              <a:buNone/>
              <a:tabLst/>
              <a:defRPr sz="1961" kern="1200" spc="0" baseline="0">
                <a:gradFill>
                  <a:gsLst>
                    <a:gs pos="1250">
                      <a:schemeClr val="tx1"/>
                    </a:gs>
                    <a:gs pos="100000">
                      <a:schemeClr val="tx1"/>
                    </a:gs>
                  </a:gsLst>
                  <a:lin ang="5400000" scaled="0"/>
                </a:gradFill>
                <a:latin typeface="+mn-lt"/>
                <a:ea typeface="+mn-ea"/>
                <a:cs typeface="+mn-cs"/>
              </a:defRPr>
            </a:lvl2pPr>
            <a:lvl3pPr marL="224097" marR="0" indent="0" algn="l" defTabSz="914367" rtl="0" eaLnBrk="1" fontAlgn="auto" latinLnBrk="0" hangingPunct="1">
              <a:lnSpc>
                <a:spcPct val="90000"/>
              </a:lnSpc>
              <a:spcBef>
                <a:spcPct val="20000"/>
              </a:spcBef>
              <a:spcAft>
                <a:spcPts val="0"/>
              </a:spcAft>
              <a:buClrTx/>
              <a:buSzPct val="90000"/>
              <a:buFont typeface="Arial" pitchFamily="34" charset="0"/>
              <a:buNone/>
              <a:tabLst/>
              <a:defRPr sz="1961" kern="1200" spc="0" baseline="0">
                <a:gradFill>
                  <a:gsLst>
                    <a:gs pos="1250">
                      <a:schemeClr val="tx1"/>
                    </a:gs>
                    <a:gs pos="100000">
                      <a:schemeClr val="tx1"/>
                    </a:gs>
                  </a:gsLst>
                  <a:lin ang="5400000" scaled="0"/>
                </a:gradFill>
                <a:latin typeface="+mn-lt"/>
                <a:ea typeface="+mn-ea"/>
                <a:cs typeface="+mn-cs"/>
              </a:defRPr>
            </a:lvl3pPr>
            <a:lvl4pPr marL="448193" marR="0" indent="0" algn="l" defTabSz="914367" rtl="0" eaLnBrk="1" fontAlgn="auto" latinLnBrk="0" hangingPunct="1">
              <a:lnSpc>
                <a:spcPct val="90000"/>
              </a:lnSpc>
              <a:spcBef>
                <a:spcPct val="20000"/>
              </a:spcBef>
              <a:spcAft>
                <a:spcPts val="0"/>
              </a:spcAft>
              <a:buClrTx/>
              <a:buSzPct val="90000"/>
              <a:buFont typeface="Arial" pitchFamily="34" charset="0"/>
              <a:buNone/>
              <a:tabLst/>
              <a:defRPr sz="1765" kern="1200" spc="0" baseline="0">
                <a:gradFill>
                  <a:gsLst>
                    <a:gs pos="1250">
                      <a:schemeClr val="tx1"/>
                    </a:gs>
                    <a:gs pos="100000">
                      <a:schemeClr val="tx1"/>
                    </a:gs>
                  </a:gsLst>
                  <a:lin ang="5400000" scaled="0"/>
                </a:gradFill>
                <a:latin typeface="+mn-lt"/>
                <a:ea typeface="+mn-ea"/>
                <a:cs typeface="+mn-cs"/>
              </a:defRPr>
            </a:lvl4pPr>
            <a:lvl5pPr marL="672290" marR="0" indent="0" algn="l" defTabSz="914367" rtl="0" eaLnBrk="1" fontAlgn="auto" latinLnBrk="0" hangingPunct="1">
              <a:lnSpc>
                <a:spcPct val="90000"/>
              </a:lnSpc>
              <a:spcBef>
                <a:spcPct val="20000"/>
              </a:spcBef>
              <a:spcAft>
                <a:spcPts val="0"/>
              </a:spcAft>
              <a:buClrTx/>
              <a:buSzPct val="90000"/>
              <a:buFont typeface="Arial" pitchFamily="34" charset="0"/>
              <a:buNone/>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lvl="0"/>
            <a:r>
              <a:rPr lang="en-US" dirty="0">
                <a:gradFill>
                  <a:gsLst>
                    <a:gs pos="1250">
                      <a:srgbClr val="0078D7"/>
                    </a:gs>
                    <a:gs pos="99000">
                      <a:srgbClr val="0078D7"/>
                    </a:gs>
                  </a:gsLst>
                  <a:lin ang="5400000" scaled="0"/>
                </a:gradFill>
                <a:latin typeface="Segoe UI Light"/>
              </a:rPr>
              <a:t>Example: </a:t>
            </a:r>
            <a:r>
              <a:rPr lang="en-US" dirty="0" err="1">
                <a:gradFill>
                  <a:gsLst>
                    <a:gs pos="1250">
                      <a:srgbClr val="0078D7"/>
                    </a:gs>
                    <a:gs pos="99000">
                      <a:srgbClr val="0078D7"/>
                    </a:gs>
                  </a:gsLst>
                  <a:lin ang="5400000" scaled="0"/>
                </a:gradFill>
                <a:latin typeface="Segoe UI Light"/>
              </a:rPr>
              <a:t>Serverless</a:t>
            </a:r>
            <a:r>
              <a:rPr lang="en-US" dirty="0">
                <a:gradFill>
                  <a:gsLst>
                    <a:gs pos="1250">
                      <a:srgbClr val="0078D7"/>
                    </a:gs>
                    <a:gs pos="99000">
                      <a:srgbClr val="0078D7"/>
                    </a:gs>
                  </a:gsLst>
                  <a:lin ang="5400000" scaled="0"/>
                </a:gradFill>
                <a:latin typeface="Segoe UI Light"/>
              </a:rPr>
              <a:t> Web Applications architectures</a:t>
            </a:r>
            <a:endParaRPr kumimoji="0" lang="en-US" sz="3921" b="0" i="0" u="none" strike="noStrike" kern="1200" cap="none" spc="0" normalizeH="0" baseline="0" noProof="0" dirty="0">
              <a:ln>
                <a:noFill/>
              </a:ln>
              <a:gradFill>
                <a:gsLst>
                  <a:gs pos="1250">
                    <a:srgbClr val="0078D7"/>
                  </a:gs>
                  <a:gs pos="99000">
                    <a:srgbClr val="0078D7"/>
                  </a:gs>
                </a:gsLst>
                <a:lin ang="5400000" scaled="0"/>
              </a:gradFill>
              <a:effectLst/>
              <a:uLnTx/>
              <a:uFillTx/>
              <a:latin typeface="Segoe UI Light"/>
              <a:ea typeface="+mn-ea"/>
              <a:cs typeface="+mn-cs"/>
            </a:endParaRPr>
          </a:p>
        </p:txBody>
      </p:sp>
    </p:spTree>
    <p:extLst>
      <p:ext uri="{BB962C8B-B14F-4D97-AF65-F5344CB8AC3E}">
        <p14:creationId xmlns:p14="http://schemas.microsoft.com/office/powerpoint/2010/main" val="3321162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3"/>
          <p:cNvSpPr>
            <a:spLocks noChangeAspect="1" noChangeArrowheads="1" noTextEdit="1"/>
          </p:cNvSpPr>
          <p:nvPr/>
        </p:nvSpPr>
        <p:spPr bwMode="auto">
          <a:xfrm>
            <a:off x="1962150" y="2163763"/>
            <a:ext cx="8267700"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nvGrpSpPr>
          <p:cNvPr id="2" name="Group 1"/>
          <p:cNvGrpSpPr/>
          <p:nvPr/>
        </p:nvGrpSpPr>
        <p:grpSpPr>
          <a:xfrm>
            <a:off x="1965325" y="2155826"/>
            <a:ext cx="1957388" cy="2576512"/>
            <a:chOff x="1965325" y="2155826"/>
            <a:chExt cx="1957388" cy="2576512"/>
          </a:xfrm>
        </p:grpSpPr>
        <p:sp>
          <p:nvSpPr>
            <p:cNvPr id="5" name="Rectangle 5"/>
            <p:cNvSpPr>
              <a:spLocks noChangeArrowheads="1"/>
            </p:cNvSpPr>
            <p:nvPr/>
          </p:nvSpPr>
          <p:spPr bwMode="auto">
            <a:xfrm>
              <a:off x="1965325" y="4208463"/>
              <a:ext cx="14303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a:ln>
                    <a:noFill/>
                  </a:ln>
                  <a:solidFill>
                    <a:srgbClr val="505050"/>
                  </a:solidFill>
                  <a:effectLst/>
                  <a:uLnTx/>
                  <a:uFillTx/>
                  <a:latin typeface="Segoe UI Light" panose="020B0502040204020203" pitchFamily="34" charset="0"/>
                </a:rPr>
                <a:t>Photo taken and</a:t>
              </a:r>
              <a:endParaRPr kumimoji="0" lang="en-US" altLang="en-US" sz="1800" b="0" i="0" u="none" strike="noStrike" kern="0" cap="none" spc="0" normalizeH="0" baseline="0" noProof="0">
                <a:ln>
                  <a:noFill/>
                </a:ln>
                <a:solidFill>
                  <a:schemeClr val="tx1"/>
                </a:solidFill>
                <a:effectLst/>
                <a:uLnTx/>
                <a:uFillTx/>
                <a:latin typeface="Arial" panose="020B0604020202020204" pitchFamily="34" charset="0"/>
              </a:endParaRPr>
            </a:p>
          </p:txBody>
        </p:sp>
        <p:sp>
          <p:nvSpPr>
            <p:cNvPr id="6" name="Rectangle 6"/>
            <p:cNvSpPr>
              <a:spLocks noChangeArrowheads="1"/>
            </p:cNvSpPr>
            <p:nvPr/>
          </p:nvSpPr>
          <p:spPr bwMode="auto">
            <a:xfrm>
              <a:off x="1970088" y="4427538"/>
              <a:ext cx="273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a:ln>
                    <a:noFill/>
                  </a:ln>
                  <a:solidFill>
                    <a:srgbClr val="505050"/>
                  </a:solidFill>
                  <a:effectLst/>
                  <a:uLnTx/>
                  <a:uFillTx/>
                  <a:latin typeface="Segoe UI Light" panose="020B0502040204020203" pitchFamily="34" charset="0"/>
                </a:rPr>
                <a:t>W</a:t>
              </a:r>
              <a:endParaRPr kumimoji="0" lang="en-US" altLang="en-US" sz="1800" b="0" i="0" u="none" strike="noStrike" kern="0" cap="none" spc="0" normalizeH="0" baseline="0" noProof="0">
                <a:ln>
                  <a:noFill/>
                </a:ln>
                <a:solidFill>
                  <a:schemeClr val="tx1"/>
                </a:solidFill>
                <a:effectLst/>
                <a:uLnTx/>
                <a:uFillTx/>
                <a:latin typeface="Arial" panose="020B0604020202020204" pitchFamily="34" charset="0"/>
              </a:endParaRPr>
            </a:p>
          </p:txBody>
        </p:sp>
        <p:sp>
          <p:nvSpPr>
            <p:cNvPr id="7" name="Rectangle 7"/>
            <p:cNvSpPr>
              <a:spLocks noChangeArrowheads="1"/>
            </p:cNvSpPr>
            <p:nvPr/>
          </p:nvSpPr>
          <p:spPr bwMode="auto">
            <a:xfrm>
              <a:off x="2127250" y="4427538"/>
              <a:ext cx="12541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a:ln>
                    <a:noFill/>
                  </a:ln>
                  <a:solidFill>
                    <a:srgbClr val="505050"/>
                  </a:solidFill>
                  <a:effectLst/>
                  <a:uLnTx/>
                  <a:uFillTx/>
                  <a:latin typeface="Segoe UI Light" panose="020B0502040204020203" pitchFamily="34" charset="0"/>
                </a:rPr>
                <a:t>ebHook called</a:t>
              </a:r>
              <a:endParaRPr kumimoji="0" lang="en-US" altLang="en-US" sz="1800" b="0" i="0" u="none" strike="noStrike" kern="0" cap="none" spc="0" normalizeH="0" baseline="0" noProof="0">
                <a:ln>
                  <a:noFill/>
                </a:ln>
                <a:solidFill>
                  <a:schemeClr val="tx1"/>
                </a:solidFill>
                <a:effectLst/>
                <a:uLnTx/>
                <a:uFillTx/>
                <a:latin typeface="Arial" panose="020B0604020202020204" pitchFamily="34" charset="0"/>
              </a:endParaRPr>
            </a:p>
          </p:txBody>
        </p:sp>
        <p:sp>
          <p:nvSpPr>
            <p:cNvPr id="8" name="Freeform 8"/>
            <p:cNvSpPr>
              <a:spLocks/>
            </p:cNvSpPr>
            <p:nvPr/>
          </p:nvSpPr>
          <p:spPr bwMode="auto">
            <a:xfrm>
              <a:off x="2638425" y="2155826"/>
              <a:ext cx="322263" cy="422275"/>
            </a:xfrm>
            <a:custGeom>
              <a:avLst/>
              <a:gdLst>
                <a:gd name="T0" fmla="*/ 45 w 86"/>
                <a:gd name="T1" fmla="*/ 56 h 112"/>
                <a:gd name="T2" fmla="*/ 29 w 86"/>
                <a:gd name="T3" fmla="*/ 84 h 112"/>
                <a:gd name="T4" fmla="*/ 28 w 86"/>
                <a:gd name="T5" fmla="*/ 91 h 112"/>
                <a:gd name="T6" fmla="*/ 18 w 86"/>
                <a:gd name="T7" fmla="*/ 110 h 112"/>
                <a:gd name="T8" fmla="*/ 1 w 86"/>
                <a:gd name="T9" fmla="*/ 98 h 112"/>
                <a:gd name="T10" fmla="*/ 14 w 86"/>
                <a:gd name="T11" fmla="*/ 83 h 112"/>
                <a:gd name="T12" fmla="*/ 16 w 86"/>
                <a:gd name="T13" fmla="*/ 82 h 112"/>
                <a:gd name="T14" fmla="*/ 29 w 86"/>
                <a:gd name="T15" fmla="*/ 61 h 112"/>
                <a:gd name="T16" fmla="*/ 17 w 86"/>
                <a:gd name="T17" fmla="*/ 33 h 112"/>
                <a:gd name="T18" fmla="*/ 27 w 86"/>
                <a:gd name="T19" fmla="*/ 13 h 112"/>
                <a:gd name="T20" fmla="*/ 68 w 86"/>
                <a:gd name="T21" fmla="*/ 8 h 112"/>
                <a:gd name="T22" fmla="*/ 81 w 86"/>
                <a:gd name="T23" fmla="*/ 45 h 112"/>
                <a:gd name="T24" fmla="*/ 69 w 86"/>
                <a:gd name="T25" fmla="*/ 42 h 112"/>
                <a:gd name="T26" fmla="*/ 65 w 86"/>
                <a:gd name="T27" fmla="*/ 22 h 112"/>
                <a:gd name="T28" fmla="*/ 52 w 86"/>
                <a:gd name="T29" fmla="*/ 16 h 112"/>
                <a:gd name="T30" fmla="*/ 31 w 86"/>
                <a:gd name="T31" fmla="*/ 30 h 112"/>
                <a:gd name="T32" fmla="*/ 45 w 86"/>
                <a:gd name="T33" fmla="*/ 5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112">
                  <a:moveTo>
                    <a:pt x="45" y="56"/>
                  </a:moveTo>
                  <a:cubicBezTo>
                    <a:pt x="40" y="66"/>
                    <a:pt x="34" y="75"/>
                    <a:pt x="29" y="84"/>
                  </a:cubicBezTo>
                  <a:cubicBezTo>
                    <a:pt x="27" y="87"/>
                    <a:pt x="27" y="88"/>
                    <a:pt x="28" y="91"/>
                  </a:cubicBezTo>
                  <a:cubicBezTo>
                    <a:pt x="31" y="100"/>
                    <a:pt x="27" y="108"/>
                    <a:pt x="18" y="110"/>
                  </a:cubicBezTo>
                  <a:cubicBezTo>
                    <a:pt x="10" y="112"/>
                    <a:pt x="3" y="107"/>
                    <a:pt x="1" y="98"/>
                  </a:cubicBezTo>
                  <a:cubicBezTo>
                    <a:pt x="0" y="91"/>
                    <a:pt x="6" y="84"/>
                    <a:pt x="14" y="83"/>
                  </a:cubicBezTo>
                  <a:cubicBezTo>
                    <a:pt x="14" y="82"/>
                    <a:pt x="15" y="82"/>
                    <a:pt x="16" y="82"/>
                  </a:cubicBezTo>
                  <a:cubicBezTo>
                    <a:pt x="20" y="76"/>
                    <a:pt x="24" y="69"/>
                    <a:pt x="29" y="61"/>
                  </a:cubicBezTo>
                  <a:cubicBezTo>
                    <a:pt x="21" y="54"/>
                    <a:pt x="16" y="45"/>
                    <a:pt x="17" y="33"/>
                  </a:cubicBezTo>
                  <a:cubicBezTo>
                    <a:pt x="18" y="25"/>
                    <a:pt x="21" y="18"/>
                    <a:pt x="27" y="13"/>
                  </a:cubicBezTo>
                  <a:cubicBezTo>
                    <a:pt x="38" y="2"/>
                    <a:pt x="55" y="0"/>
                    <a:pt x="68" y="8"/>
                  </a:cubicBezTo>
                  <a:cubicBezTo>
                    <a:pt x="80" y="16"/>
                    <a:pt x="86" y="32"/>
                    <a:pt x="81" y="45"/>
                  </a:cubicBezTo>
                  <a:cubicBezTo>
                    <a:pt x="77" y="44"/>
                    <a:pt x="73" y="43"/>
                    <a:pt x="69" y="42"/>
                  </a:cubicBezTo>
                  <a:cubicBezTo>
                    <a:pt x="71" y="35"/>
                    <a:pt x="70" y="28"/>
                    <a:pt x="65" y="22"/>
                  </a:cubicBezTo>
                  <a:cubicBezTo>
                    <a:pt x="62" y="19"/>
                    <a:pt x="57" y="17"/>
                    <a:pt x="52" y="16"/>
                  </a:cubicBezTo>
                  <a:cubicBezTo>
                    <a:pt x="43" y="15"/>
                    <a:pt x="33" y="21"/>
                    <a:pt x="31" y="30"/>
                  </a:cubicBezTo>
                  <a:cubicBezTo>
                    <a:pt x="27" y="41"/>
                    <a:pt x="32" y="50"/>
                    <a:pt x="45" y="56"/>
                  </a:cubicBezTo>
                  <a:close/>
                </a:path>
              </a:pathLst>
            </a:custGeom>
            <a:solidFill>
              <a:srgbClr val="C73A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 name="Freeform 9"/>
            <p:cNvSpPr>
              <a:spLocks/>
            </p:cNvSpPr>
            <p:nvPr/>
          </p:nvSpPr>
          <p:spPr bwMode="auto">
            <a:xfrm>
              <a:off x="2773363" y="2238376"/>
              <a:ext cx="319088" cy="419100"/>
            </a:xfrm>
            <a:custGeom>
              <a:avLst/>
              <a:gdLst>
                <a:gd name="T0" fmla="*/ 26 w 85"/>
                <a:gd name="T1" fmla="*/ 23 h 111"/>
                <a:gd name="T2" fmla="*/ 38 w 85"/>
                <a:gd name="T3" fmla="*/ 44 h 111"/>
                <a:gd name="T4" fmla="*/ 79 w 85"/>
                <a:gd name="T5" fmla="*/ 61 h 111"/>
                <a:gd name="T6" fmla="*/ 68 w 85"/>
                <a:gd name="T7" fmla="*/ 102 h 111"/>
                <a:gd name="T8" fmla="*/ 26 w 85"/>
                <a:gd name="T9" fmla="*/ 98 h 111"/>
                <a:gd name="T10" fmla="*/ 35 w 85"/>
                <a:gd name="T11" fmla="*/ 90 h 111"/>
                <a:gd name="T12" fmla="*/ 64 w 85"/>
                <a:gd name="T13" fmla="*/ 88 h 111"/>
                <a:gd name="T14" fmla="*/ 64 w 85"/>
                <a:gd name="T15" fmla="*/ 62 h 111"/>
                <a:gd name="T16" fmla="*/ 34 w 85"/>
                <a:gd name="T17" fmla="*/ 61 h 111"/>
                <a:gd name="T18" fmla="*/ 18 w 85"/>
                <a:gd name="T19" fmla="*/ 34 h 111"/>
                <a:gd name="T20" fmla="*/ 11 w 85"/>
                <a:gd name="T21" fmla="*/ 28 h 111"/>
                <a:gd name="T22" fmla="*/ 0 w 85"/>
                <a:gd name="T23" fmla="*/ 15 h 111"/>
                <a:gd name="T24" fmla="*/ 9 w 85"/>
                <a:gd name="T25" fmla="*/ 2 h 111"/>
                <a:gd name="T26" fmla="*/ 25 w 85"/>
                <a:gd name="T27" fmla="*/ 6 h 111"/>
                <a:gd name="T28" fmla="*/ 27 w 85"/>
                <a:gd name="T29" fmla="*/ 19 h 111"/>
                <a:gd name="T30" fmla="*/ 26 w 85"/>
                <a:gd name="T31" fmla="*/ 23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5" h="111">
                  <a:moveTo>
                    <a:pt x="26" y="23"/>
                  </a:moveTo>
                  <a:cubicBezTo>
                    <a:pt x="30" y="30"/>
                    <a:pt x="34" y="37"/>
                    <a:pt x="38" y="44"/>
                  </a:cubicBezTo>
                  <a:cubicBezTo>
                    <a:pt x="58" y="38"/>
                    <a:pt x="73" y="49"/>
                    <a:pt x="79" y="61"/>
                  </a:cubicBezTo>
                  <a:cubicBezTo>
                    <a:pt x="85" y="76"/>
                    <a:pt x="81" y="93"/>
                    <a:pt x="68" y="102"/>
                  </a:cubicBezTo>
                  <a:cubicBezTo>
                    <a:pt x="54" y="111"/>
                    <a:pt x="37" y="110"/>
                    <a:pt x="26" y="98"/>
                  </a:cubicBezTo>
                  <a:cubicBezTo>
                    <a:pt x="29" y="95"/>
                    <a:pt x="32" y="93"/>
                    <a:pt x="35" y="90"/>
                  </a:cubicBezTo>
                  <a:cubicBezTo>
                    <a:pt x="47" y="98"/>
                    <a:pt x="57" y="97"/>
                    <a:pt x="64" y="88"/>
                  </a:cubicBezTo>
                  <a:cubicBezTo>
                    <a:pt x="71" y="81"/>
                    <a:pt x="71" y="69"/>
                    <a:pt x="64" y="62"/>
                  </a:cubicBezTo>
                  <a:cubicBezTo>
                    <a:pt x="56" y="53"/>
                    <a:pt x="46" y="53"/>
                    <a:pt x="34" y="61"/>
                  </a:cubicBezTo>
                  <a:cubicBezTo>
                    <a:pt x="29" y="52"/>
                    <a:pt x="23" y="43"/>
                    <a:pt x="18" y="34"/>
                  </a:cubicBezTo>
                  <a:cubicBezTo>
                    <a:pt x="17" y="31"/>
                    <a:pt x="15" y="29"/>
                    <a:pt x="11" y="28"/>
                  </a:cubicBezTo>
                  <a:cubicBezTo>
                    <a:pt x="5" y="27"/>
                    <a:pt x="1" y="22"/>
                    <a:pt x="0" y="15"/>
                  </a:cubicBezTo>
                  <a:cubicBezTo>
                    <a:pt x="0" y="9"/>
                    <a:pt x="4" y="4"/>
                    <a:pt x="9" y="2"/>
                  </a:cubicBezTo>
                  <a:cubicBezTo>
                    <a:pt x="15" y="0"/>
                    <a:pt x="21" y="1"/>
                    <a:pt x="25" y="6"/>
                  </a:cubicBezTo>
                  <a:cubicBezTo>
                    <a:pt x="28" y="10"/>
                    <a:pt x="29" y="14"/>
                    <a:pt x="27" y="19"/>
                  </a:cubicBezTo>
                  <a:cubicBezTo>
                    <a:pt x="27" y="20"/>
                    <a:pt x="26" y="22"/>
                    <a:pt x="26" y="23"/>
                  </a:cubicBezTo>
                  <a:close/>
                </a:path>
              </a:pathLst>
            </a:custGeom>
            <a:solidFill>
              <a:srgbClr val="4B4B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 name="Freeform 10"/>
            <p:cNvSpPr>
              <a:spLocks/>
            </p:cNvSpPr>
            <p:nvPr/>
          </p:nvSpPr>
          <p:spPr bwMode="auto">
            <a:xfrm>
              <a:off x="2566988" y="2400301"/>
              <a:ext cx="442913" cy="246063"/>
            </a:xfrm>
            <a:custGeom>
              <a:avLst/>
              <a:gdLst>
                <a:gd name="T0" fmla="*/ 90 w 118"/>
                <a:gd name="T1" fmla="*/ 38 h 65"/>
                <a:gd name="T2" fmla="*/ 66 w 118"/>
                <a:gd name="T3" fmla="*/ 38 h 65"/>
                <a:gd name="T4" fmla="*/ 50 w 118"/>
                <a:gd name="T5" fmla="*/ 60 h 65"/>
                <a:gd name="T6" fmla="*/ 28 w 118"/>
                <a:gd name="T7" fmla="*/ 64 h 65"/>
                <a:gd name="T8" fmla="*/ 1 w 118"/>
                <a:gd name="T9" fmla="*/ 34 h 65"/>
                <a:gd name="T10" fmla="*/ 26 w 118"/>
                <a:gd name="T11" fmla="*/ 0 h 65"/>
                <a:gd name="T12" fmla="*/ 29 w 118"/>
                <a:gd name="T13" fmla="*/ 11 h 65"/>
                <a:gd name="T14" fmla="*/ 14 w 118"/>
                <a:gd name="T15" fmla="*/ 38 h 65"/>
                <a:gd name="T16" fmla="*/ 38 w 118"/>
                <a:gd name="T17" fmla="*/ 51 h 65"/>
                <a:gd name="T18" fmla="*/ 53 w 118"/>
                <a:gd name="T19" fmla="*/ 26 h 65"/>
                <a:gd name="T20" fmla="*/ 84 w 118"/>
                <a:gd name="T21" fmla="*/ 26 h 65"/>
                <a:gd name="T22" fmla="*/ 94 w 118"/>
                <a:gd name="T23" fmla="*/ 22 h 65"/>
                <a:gd name="T24" fmla="*/ 113 w 118"/>
                <a:gd name="T25" fmla="*/ 22 h 65"/>
                <a:gd name="T26" fmla="*/ 112 w 118"/>
                <a:gd name="T27" fmla="*/ 42 h 65"/>
                <a:gd name="T28" fmla="*/ 93 w 118"/>
                <a:gd name="T29" fmla="*/ 41 h 65"/>
                <a:gd name="T30" fmla="*/ 90 w 118"/>
                <a:gd name="T31" fmla="*/ 38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8" h="65">
                  <a:moveTo>
                    <a:pt x="90" y="38"/>
                  </a:moveTo>
                  <a:cubicBezTo>
                    <a:pt x="66" y="38"/>
                    <a:pt x="66" y="38"/>
                    <a:pt x="66" y="38"/>
                  </a:cubicBezTo>
                  <a:cubicBezTo>
                    <a:pt x="63" y="47"/>
                    <a:pt x="58" y="55"/>
                    <a:pt x="50" y="60"/>
                  </a:cubicBezTo>
                  <a:cubicBezTo>
                    <a:pt x="43" y="64"/>
                    <a:pt x="36" y="65"/>
                    <a:pt x="28" y="64"/>
                  </a:cubicBezTo>
                  <a:cubicBezTo>
                    <a:pt x="13" y="61"/>
                    <a:pt x="2" y="49"/>
                    <a:pt x="1" y="34"/>
                  </a:cubicBezTo>
                  <a:cubicBezTo>
                    <a:pt x="0" y="18"/>
                    <a:pt x="11" y="3"/>
                    <a:pt x="26" y="0"/>
                  </a:cubicBezTo>
                  <a:cubicBezTo>
                    <a:pt x="27" y="4"/>
                    <a:pt x="28" y="7"/>
                    <a:pt x="29" y="11"/>
                  </a:cubicBezTo>
                  <a:cubicBezTo>
                    <a:pt x="15" y="18"/>
                    <a:pt x="10" y="27"/>
                    <a:pt x="14" y="38"/>
                  </a:cubicBezTo>
                  <a:cubicBezTo>
                    <a:pt x="18" y="48"/>
                    <a:pt x="27" y="53"/>
                    <a:pt x="38" y="51"/>
                  </a:cubicBezTo>
                  <a:cubicBezTo>
                    <a:pt x="49" y="49"/>
                    <a:pt x="54" y="40"/>
                    <a:pt x="53" y="26"/>
                  </a:cubicBezTo>
                  <a:cubicBezTo>
                    <a:pt x="63" y="26"/>
                    <a:pt x="74" y="26"/>
                    <a:pt x="84" y="26"/>
                  </a:cubicBezTo>
                  <a:cubicBezTo>
                    <a:pt x="88" y="26"/>
                    <a:pt x="91" y="26"/>
                    <a:pt x="94" y="22"/>
                  </a:cubicBezTo>
                  <a:cubicBezTo>
                    <a:pt x="99" y="16"/>
                    <a:pt x="108" y="17"/>
                    <a:pt x="113" y="22"/>
                  </a:cubicBezTo>
                  <a:cubicBezTo>
                    <a:pt x="118" y="28"/>
                    <a:pt x="118" y="37"/>
                    <a:pt x="112" y="42"/>
                  </a:cubicBezTo>
                  <a:cubicBezTo>
                    <a:pt x="107" y="47"/>
                    <a:pt x="98" y="47"/>
                    <a:pt x="93" y="41"/>
                  </a:cubicBezTo>
                  <a:cubicBezTo>
                    <a:pt x="92" y="40"/>
                    <a:pt x="91" y="39"/>
                    <a:pt x="90" y="38"/>
                  </a:cubicBezTo>
                  <a:close/>
                </a:path>
              </a:pathLst>
            </a:custGeom>
            <a:solidFill>
              <a:srgbClr val="4A4A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 name="Freeform 11"/>
            <p:cNvSpPr>
              <a:spLocks noEditPoints="1"/>
            </p:cNvSpPr>
            <p:nvPr/>
          </p:nvSpPr>
          <p:spPr bwMode="auto">
            <a:xfrm>
              <a:off x="3516313" y="3444876"/>
              <a:ext cx="296863" cy="28575"/>
            </a:xfrm>
            <a:custGeom>
              <a:avLst/>
              <a:gdLst>
                <a:gd name="T0" fmla="*/ 166 w 187"/>
                <a:gd name="T1" fmla="*/ 18 h 18"/>
                <a:gd name="T2" fmla="*/ 187 w 187"/>
                <a:gd name="T3" fmla="*/ 18 h 18"/>
                <a:gd name="T4" fmla="*/ 187 w 187"/>
                <a:gd name="T5" fmla="*/ 0 h 18"/>
                <a:gd name="T6" fmla="*/ 166 w 187"/>
                <a:gd name="T7" fmla="*/ 0 h 18"/>
                <a:gd name="T8" fmla="*/ 166 w 187"/>
                <a:gd name="T9" fmla="*/ 18 h 18"/>
                <a:gd name="T10" fmla="*/ 166 w 187"/>
                <a:gd name="T11" fmla="*/ 18 h 18"/>
                <a:gd name="T12" fmla="*/ 166 w 187"/>
                <a:gd name="T13" fmla="*/ 18 h 18"/>
                <a:gd name="T14" fmla="*/ 166 w 187"/>
                <a:gd name="T15" fmla="*/ 0 h 18"/>
                <a:gd name="T16" fmla="*/ 166 w 187"/>
                <a:gd name="T17" fmla="*/ 0 h 18"/>
                <a:gd name="T18" fmla="*/ 166 w 187"/>
                <a:gd name="T19" fmla="*/ 18 h 18"/>
                <a:gd name="T20" fmla="*/ 111 w 187"/>
                <a:gd name="T21" fmla="*/ 18 h 18"/>
                <a:gd name="T22" fmla="*/ 147 w 187"/>
                <a:gd name="T23" fmla="*/ 18 h 18"/>
                <a:gd name="T24" fmla="*/ 147 w 187"/>
                <a:gd name="T25" fmla="*/ 0 h 18"/>
                <a:gd name="T26" fmla="*/ 111 w 187"/>
                <a:gd name="T27" fmla="*/ 0 h 18"/>
                <a:gd name="T28" fmla="*/ 111 w 187"/>
                <a:gd name="T29" fmla="*/ 18 h 18"/>
                <a:gd name="T30" fmla="*/ 111 w 187"/>
                <a:gd name="T31" fmla="*/ 18 h 18"/>
                <a:gd name="T32" fmla="*/ 111 w 187"/>
                <a:gd name="T33" fmla="*/ 18 h 18"/>
                <a:gd name="T34" fmla="*/ 111 w 187"/>
                <a:gd name="T35" fmla="*/ 0 h 18"/>
                <a:gd name="T36" fmla="*/ 111 w 187"/>
                <a:gd name="T37" fmla="*/ 0 h 18"/>
                <a:gd name="T38" fmla="*/ 111 w 187"/>
                <a:gd name="T39" fmla="*/ 18 h 18"/>
                <a:gd name="T40" fmla="*/ 55 w 187"/>
                <a:gd name="T41" fmla="*/ 18 h 18"/>
                <a:gd name="T42" fmla="*/ 92 w 187"/>
                <a:gd name="T43" fmla="*/ 18 h 18"/>
                <a:gd name="T44" fmla="*/ 92 w 187"/>
                <a:gd name="T45" fmla="*/ 0 h 18"/>
                <a:gd name="T46" fmla="*/ 55 w 187"/>
                <a:gd name="T47" fmla="*/ 0 h 18"/>
                <a:gd name="T48" fmla="*/ 55 w 187"/>
                <a:gd name="T49" fmla="*/ 18 h 18"/>
                <a:gd name="T50" fmla="*/ 55 w 187"/>
                <a:gd name="T51" fmla="*/ 18 h 18"/>
                <a:gd name="T52" fmla="*/ 55 w 187"/>
                <a:gd name="T53" fmla="*/ 18 h 18"/>
                <a:gd name="T54" fmla="*/ 55 w 187"/>
                <a:gd name="T55" fmla="*/ 0 h 18"/>
                <a:gd name="T56" fmla="*/ 55 w 187"/>
                <a:gd name="T57" fmla="*/ 0 h 18"/>
                <a:gd name="T58" fmla="*/ 55 w 187"/>
                <a:gd name="T59" fmla="*/ 18 h 18"/>
                <a:gd name="T60" fmla="*/ 0 w 187"/>
                <a:gd name="T61" fmla="*/ 18 h 18"/>
                <a:gd name="T62" fmla="*/ 36 w 187"/>
                <a:gd name="T63" fmla="*/ 18 h 18"/>
                <a:gd name="T64" fmla="*/ 36 w 187"/>
                <a:gd name="T65" fmla="*/ 0 h 18"/>
                <a:gd name="T66" fmla="*/ 0 w 187"/>
                <a:gd name="T67" fmla="*/ 0 h 18"/>
                <a:gd name="T68" fmla="*/ 0 w 187"/>
                <a:gd name="T69"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7" h="18">
                  <a:moveTo>
                    <a:pt x="166" y="18"/>
                  </a:moveTo>
                  <a:lnTo>
                    <a:pt x="187" y="18"/>
                  </a:lnTo>
                  <a:lnTo>
                    <a:pt x="187" y="0"/>
                  </a:lnTo>
                  <a:lnTo>
                    <a:pt x="166" y="0"/>
                  </a:lnTo>
                  <a:lnTo>
                    <a:pt x="166" y="18"/>
                  </a:lnTo>
                  <a:close/>
                  <a:moveTo>
                    <a:pt x="166" y="18"/>
                  </a:moveTo>
                  <a:lnTo>
                    <a:pt x="166" y="18"/>
                  </a:lnTo>
                  <a:lnTo>
                    <a:pt x="166" y="0"/>
                  </a:lnTo>
                  <a:lnTo>
                    <a:pt x="166" y="0"/>
                  </a:lnTo>
                  <a:lnTo>
                    <a:pt x="166" y="18"/>
                  </a:lnTo>
                  <a:close/>
                  <a:moveTo>
                    <a:pt x="111" y="18"/>
                  </a:moveTo>
                  <a:lnTo>
                    <a:pt x="147" y="18"/>
                  </a:lnTo>
                  <a:lnTo>
                    <a:pt x="147" y="0"/>
                  </a:lnTo>
                  <a:lnTo>
                    <a:pt x="111" y="0"/>
                  </a:lnTo>
                  <a:lnTo>
                    <a:pt x="111" y="18"/>
                  </a:lnTo>
                  <a:close/>
                  <a:moveTo>
                    <a:pt x="111" y="18"/>
                  </a:moveTo>
                  <a:lnTo>
                    <a:pt x="111" y="18"/>
                  </a:lnTo>
                  <a:lnTo>
                    <a:pt x="111" y="0"/>
                  </a:lnTo>
                  <a:lnTo>
                    <a:pt x="111" y="0"/>
                  </a:lnTo>
                  <a:lnTo>
                    <a:pt x="111" y="18"/>
                  </a:lnTo>
                  <a:close/>
                  <a:moveTo>
                    <a:pt x="55" y="18"/>
                  </a:moveTo>
                  <a:lnTo>
                    <a:pt x="92" y="18"/>
                  </a:lnTo>
                  <a:lnTo>
                    <a:pt x="92" y="0"/>
                  </a:lnTo>
                  <a:lnTo>
                    <a:pt x="55" y="0"/>
                  </a:lnTo>
                  <a:lnTo>
                    <a:pt x="55" y="18"/>
                  </a:lnTo>
                  <a:close/>
                  <a:moveTo>
                    <a:pt x="55" y="18"/>
                  </a:moveTo>
                  <a:lnTo>
                    <a:pt x="55" y="18"/>
                  </a:lnTo>
                  <a:lnTo>
                    <a:pt x="55" y="0"/>
                  </a:lnTo>
                  <a:lnTo>
                    <a:pt x="55" y="0"/>
                  </a:lnTo>
                  <a:lnTo>
                    <a:pt x="55" y="18"/>
                  </a:lnTo>
                  <a:close/>
                  <a:moveTo>
                    <a:pt x="0" y="18"/>
                  </a:moveTo>
                  <a:lnTo>
                    <a:pt x="36" y="18"/>
                  </a:lnTo>
                  <a:lnTo>
                    <a:pt x="36" y="0"/>
                  </a:lnTo>
                  <a:lnTo>
                    <a:pt x="0" y="0"/>
                  </a:lnTo>
                  <a:lnTo>
                    <a:pt x="0" y="18"/>
                  </a:lnTo>
                  <a:close/>
                </a:path>
              </a:pathLst>
            </a:cu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 name="Freeform 12"/>
            <p:cNvSpPr>
              <a:spLocks/>
            </p:cNvSpPr>
            <p:nvPr/>
          </p:nvSpPr>
          <p:spPr bwMode="auto">
            <a:xfrm>
              <a:off x="3790950" y="3384551"/>
              <a:ext cx="131763" cy="149225"/>
            </a:xfrm>
            <a:custGeom>
              <a:avLst/>
              <a:gdLst>
                <a:gd name="T0" fmla="*/ 0 w 83"/>
                <a:gd name="T1" fmla="*/ 94 h 94"/>
                <a:gd name="T2" fmla="*/ 83 w 83"/>
                <a:gd name="T3" fmla="*/ 47 h 94"/>
                <a:gd name="T4" fmla="*/ 0 w 83"/>
                <a:gd name="T5" fmla="*/ 0 h 94"/>
                <a:gd name="T6" fmla="*/ 0 w 83"/>
                <a:gd name="T7" fmla="*/ 94 h 94"/>
              </a:gdLst>
              <a:ahLst/>
              <a:cxnLst>
                <a:cxn ang="0">
                  <a:pos x="T0" y="T1"/>
                </a:cxn>
                <a:cxn ang="0">
                  <a:pos x="T2" y="T3"/>
                </a:cxn>
                <a:cxn ang="0">
                  <a:pos x="T4" y="T5"/>
                </a:cxn>
                <a:cxn ang="0">
                  <a:pos x="T6" y="T7"/>
                </a:cxn>
              </a:cxnLst>
              <a:rect l="0" t="0" r="r" b="b"/>
              <a:pathLst>
                <a:path w="83" h="94">
                  <a:moveTo>
                    <a:pt x="0" y="94"/>
                  </a:moveTo>
                  <a:lnTo>
                    <a:pt x="83" y="47"/>
                  </a:lnTo>
                  <a:lnTo>
                    <a:pt x="0" y="0"/>
                  </a:lnTo>
                  <a:lnTo>
                    <a:pt x="0" y="94"/>
                  </a:lnTo>
                  <a:close/>
                </a:path>
              </a:pathLst>
            </a:cu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1" name="Freeform 31"/>
            <p:cNvSpPr>
              <a:spLocks/>
            </p:cNvSpPr>
            <p:nvPr/>
          </p:nvSpPr>
          <p:spPr bwMode="auto">
            <a:xfrm>
              <a:off x="2198688" y="2781301"/>
              <a:ext cx="777875" cy="1130300"/>
            </a:xfrm>
            <a:custGeom>
              <a:avLst/>
              <a:gdLst>
                <a:gd name="T0" fmla="*/ 207 w 207"/>
                <a:gd name="T1" fmla="*/ 282 h 300"/>
                <a:gd name="T2" fmla="*/ 189 w 207"/>
                <a:gd name="T3" fmla="*/ 300 h 300"/>
                <a:gd name="T4" fmla="*/ 18 w 207"/>
                <a:gd name="T5" fmla="*/ 300 h 300"/>
                <a:gd name="T6" fmla="*/ 0 w 207"/>
                <a:gd name="T7" fmla="*/ 282 h 300"/>
                <a:gd name="T8" fmla="*/ 0 w 207"/>
                <a:gd name="T9" fmla="*/ 18 h 300"/>
                <a:gd name="T10" fmla="*/ 18 w 207"/>
                <a:gd name="T11" fmla="*/ 0 h 300"/>
                <a:gd name="T12" fmla="*/ 189 w 207"/>
                <a:gd name="T13" fmla="*/ 0 h 300"/>
                <a:gd name="T14" fmla="*/ 207 w 207"/>
                <a:gd name="T15" fmla="*/ 18 h 300"/>
                <a:gd name="T16" fmla="*/ 207 w 207"/>
                <a:gd name="T17" fmla="*/ 282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7" h="300">
                  <a:moveTo>
                    <a:pt x="207" y="282"/>
                  </a:moveTo>
                  <a:cubicBezTo>
                    <a:pt x="207" y="292"/>
                    <a:pt x="199" y="300"/>
                    <a:pt x="189" y="300"/>
                  </a:cubicBezTo>
                  <a:cubicBezTo>
                    <a:pt x="18" y="300"/>
                    <a:pt x="18" y="300"/>
                    <a:pt x="18" y="300"/>
                  </a:cubicBezTo>
                  <a:cubicBezTo>
                    <a:pt x="8" y="300"/>
                    <a:pt x="0" y="292"/>
                    <a:pt x="0" y="282"/>
                  </a:cubicBezTo>
                  <a:cubicBezTo>
                    <a:pt x="0" y="18"/>
                    <a:pt x="0" y="18"/>
                    <a:pt x="0" y="18"/>
                  </a:cubicBezTo>
                  <a:cubicBezTo>
                    <a:pt x="0" y="8"/>
                    <a:pt x="8" y="0"/>
                    <a:pt x="18" y="0"/>
                  </a:cubicBezTo>
                  <a:cubicBezTo>
                    <a:pt x="189" y="0"/>
                    <a:pt x="189" y="0"/>
                    <a:pt x="189" y="0"/>
                  </a:cubicBezTo>
                  <a:cubicBezTo>
                    <a:pt x="199" y="0"/>
                    <a:pt x="207" y="8"/>
                    <a:pt x="207" y="18"/>
                  </a:cubicBezTo>
                  <a:cubicBezTo>
                    <a:pt x="207" y="282"/>
                    <a:pt x="207" y="282"/>
                    <a:pt x="207" y="282"/>
                  </a:cubicBezTo>
                </a:path>
              </a:pathLst>
            </a:custGeom>
            <a:solidFill>
              <a:srgbClr val="3E3E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2" name="Rectangle 32"/>
            <p:cNvSpPr>
              <a:spLocks noChangeArrowheads="1"/>
            </p:cNvSpPr>
            <p:nvPr/>
          </p:nvSpPr>
          <p:spPr bwMode="auto">
            <a:xfrm>
              <a:off x="2247900" y="2894013"/>
              <a:ext cx="674688" cy="795338"/>
            </a:xfrm>
            <a:prstGeom prst="rect">
              <a:avLst/>
            </a:prstGeom>
            <a:solidFill>
              <a:srgbClr val="59B4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3" name="Rectangle 33"/>
            <p:cNvSpPr>
              <a:spLocks noChangeArrowheads="1"/>
            </p:cNvSpPr>
            <p:nvPr/>
          </p:nvSpPr>
          <p:spPr bwMode="auto">
            <a:xfrm>
              <a:off x="2247900" y="2894013"/>
              <a:ext cx="674688" cy="79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4" name="Oval 34"/>
            <p:cNvSpPr>
              <a:spLocks noChangeArrowheads="1"/>
            </p:cNvSpPr>
            <p:nvPr/>
          </p:nvSpPr>
          <p:spPr bwMode="auto">
            <a:xfrm>
              <a:off x="2520950" y="3733801"/>
              <a:ext cx="131763"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5" name="Oval 35"/>
            <p:cNvSpPr>
              <a:spLocks noChangeArrowheads="1"/>
            </p:cNvSpPr>
            <p:nvPr/>
          </p:nvSpPr>
          <p:spPr bwMode="auto">
            <a:xfrm>
              <a:off x="2544763" y="3756026"/>
              <a:ext cx="85725" cy="87313"/>
            </a:xfrm>
            <a:prstGeom prst="ellipse">
              <a:avLst/>
            </a:prstGeom>
            <a:solidFill>
              <a:srgbClr val="B8D4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6" name="Freeform 36"/>
            <p:cNvSpPr>
              <a:spLocks/>
            </p:cNvSpPr>
            <p:nvPr/>
          </p:nvSpPr>
          <p:spPr bwMode="auto">
            <a:xfrm>
              <a:off x="2198688" y="3843338"/>
              <a:ext cx="68263" cy="68263"/>
            </a:xfrm>
            <a:custGeom>
              <a:avLst/>
              <a:gdLst>
                <a:gd name="T0" fmla="*/ 0 w 18"/>
                <a:gd name="T1" fmla="*/ 0 h 18"/>
                <a:gd name="T2" fmla="*/ 18 w 18"/>
                <a:gd name="T3" fmla="*/ 18 h 18"/>
                <a:gd name="T4" fmla="*/ 0 w 18"/>
                <a:gd name="T5" fmla="*/ 0 h 18"/>
              </a:gdLst>
              <a:ahLst/>
              <a:cxnLst>
                <a:cxn ang="0">
                  <a:pos x="T0" y="T1"/>
                </a:cxn>
                <a:cxn ang="0">
                  <a:pos x="T2" y="T3"/>
                </a:cxn>
                <a:cxn ang="0">
                  <a:pos x="T4" y="T5"/>
                </a:cxn>
              </a:cxnLst>
              <a:rect l="0" t="0" r="r" b="b"/>
              <a:pathLst>
                <a:path w="18" h="18">
                  <a:moveTo>
                    <a:pt x="0" y="0"/>
                  </a:moveTo>
                  <a:cubicBezTo>
                    <a:pt x="0" y="10"/>
                    <a:pt x="8" y="18"/>
                    <a:pt x="18" y="18"/>
                  </a:cubicBezTo>
                  <a:cubicBezTo>
                    <a:pt x="8" y="18"/>
                    <a:pt x="0" y="10"/>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7" name="Freeform 37"/>
            <p:cNvSpPr>
              <a:spLocks/>
            </p:cNvSpPr>
            <p:nvPr/>
          </p:nvSpPr>
          <p:spPr bwMode="auto">
            <a:xfrm>
              <a:off x="2198688" y="2781301"/>
              <a:ext cx="608013" cy="1130300"/>
            </a:xfrm>
            <a:custGeom>
              <a:avLst/>
              <a:gdLst>
                <a:gd name="T0" fmla="*/ 162 w 162"/>
                <a:gd name="T1" fmla="*/ 0 h 300"/>
                <a:gd name="T2" fmla="*/ 18 w 162"/>
                <a:gd name="T3" fmla="*/ 0 h 300"/>
                <a:gd name="T4" fmla="*/ 0 w 162"/>
                <a:gd name="T5" fmla="*/ 18 h 300"/>
                <a:gd name="T6" fmla="*/ 0 w 162"/>
                <a:gd name="T7" fmla="*/ 282 h 300"/>
                <a:gd name="T8" fmla="*/ 0 w 162"/>
                <a:gd name="T9" fmla="*/ 282 h 300"/>
                <a:gd name="T10" fmla="*/ 18 w 162"/>
                <a:gd name="T11" fmla="*/ 300 h 300"/>
                <a:gd name="T12" fmla="*/ 18 w 162"/>
                <a:gd name="T13" fmla="*/ 300 h 300"/>
                <a:gd name="T14" fmla="*/ 40 w 162"/>
                <a:gd name="T15" fmla="*/ 300 h 300"/>
                <a:gd name="T16" fmla="*/ 64 w 162"/>
                <a:gd name="T17" fmla="*/ 241 h 300"/>
                <a:gd name="T18" fmla="*/ 13 w 162"/>
                <a:gd name="T19" fmla="*/ 241 h 300"/>
                <a:gd name="T20" fmla="*/ 13 w 162"/>
                <a:gd name="T21" fmla="*/ 241 h 300"/>
                <a:gd name="T22" fmla="*/ 13 w 162"/>
                <a:gd name="T23" fmla="*/ 30 h 300"/>
                <a:gd name="T24" fmla="*/ 150 w 162"/>
                <a:gd name="T25" fmla="*/ 30 h 300"/>
                <a:gd name="T26" fmla="*/ 162 w 162"/>
                <a:gd name="T27" fmla="*/ 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2" h="300">
                  <a:moveTo>
                    <a:pt x="162" y="0"/>
                  </a:moveTo>
                  <a:cubicBezTo>
                    <a:pt x="18" y="0"/>
                    <a:pt x="18" y="0"/>
                    <a:pt x="18" y="0"/>
                  </a:cubicBezTo>
                  <a:cubicBezTo>
                    <a:pt x="8" y="0"/>
                    <a:pt x="0" y="8"/>
                    <a:pt x="0" y="18"/>
                  </a:cubicBezTo>
                  <a:cubicBezTo>
                    <a:pt x="0" y="282"/>
                    <a:pt x="0" y="282"/>
                    <a:pt x="0" y="282"/>
                  </a:cubicBezTo>
                  <a:cubicBezTo>
                    <a:pt x="0" y="282"/>
                    <a:pt x="0" y="282"/>
                    <a:pt x="0" y="282"/>
                  </a:cubicBezTo>
                  <a:cubicBezTo>
                    <a:pt x="0" y="292"/>
                    <a:pt x="8" y="300"/>
                    <a:pt x="18" y="300"/>
                  </a:cubicBezTo>
                  <a:cubicBezTo>
                    <a:pt x="18" y="300"/>
                    <a:pt x="18" y="300"/>
                    <a:pt x="18" y="300"/>
                  </a:cubicBezTo>
                  <a:cubicBezTo>
                    <a:pt x="40" y="300"/>
                    <a:pt x="40" y="300"/>
                    <a:pt x="40" y="300"/>
                  </a:cubicBezTo>
                  <a:cubicBezTo>
                    <a:pt x="64" y="241"/>
                    <a:pt x="64" y="241"/>
                    <a:pt x="64" y="241"/>
                  </a:cubicBezTo>
                  <a:cubicBezTo>
                    <a:pt x="13" y="241"/>
                    <a:pt x="13" y="241"/>
                    <a:pt x="13" y="241"/>
                  </a:cubicBezTo>
                  <a:cubicBezTo>
                    <a:pt x="13" y="241"/>
                    <a:pt x="13" y="241"/>
                    <a:pt x="13" y="241"/>
                  </a:cubicBezTo>
                  <a:cubicBezTo>
                    <a:pt x="13" y="30"/>
                    <a:pt x="13" y="30"/>
                    <a:pt x="13" y="30"/>
                  </a:cubicBezTo>
                  <a:cubicBezTo>
                    <a:pt x="150" y="30"/>
                    <a:pt x="150" y="30"/>
                    <a:pt x="150" y="30"/>
                  </a:cubicBezTo>
                  <a:cubicBezTo>
                    <a:pt x="162" y="0"/>
                    <a:pt x="162" y="0"/>
                    <a:pt x="162" y="0"/>
                  </a:cubicBezTo>
                </a:path>
              </a:pathLst>
            </a:custGeom>
            <a:solidFill>
              <a:srgbClr val="5B5B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8" name="Freeform 38"/>
            <p:cNvSpPr>
              <a:spLocks/>
            </p:cNvSpPr>
            <p:nvPr/>
          </p:nvSpPr>
          <p:spPr bwMode="auto">
            <a:xfrm>
              <a:off x="2473325" y="2825751"/>
              <a:ext cx="228600" cy="34925"/>
            </a:xfrm>
            <a:custGeom>
              <a:avLst/>
              <a:gdLst>
                <a:gd name="T0" fmla="*/ 61 w 61"/>
                <a:gd name="T1" fmla="*/ 5 h 9"/>
                <a:gd name="T2" fmla="*/ 57 w 61"/>
                <a:gd name="T3" fmla="*/ 9 h 9"/>
                <a:gd name="T4" fmla="*/ 4 w 61"/>
                <a:gd name="T5" fmla="*/ 9 h 9"/>
                <a:gd name="T6" fmla="*/ 0 w 61"/>
                <a:gd name="T7" fmla="*/ 5 h 9"/>
                <a:gd name="T8" fmla="*/ 4 w 61"/>
                <a:gd name="T9" fmla="*/ 0 h 9"/>
                <a:gd name="T10" fmla="*/ 57 w 61"/>
                <a:gd name="T11" fmla="*/ 0 h 9"/>
                <a:gd name="T12" fmla="*/ 61 w 61"/>
                <a:gd name="T13" fmla="*/ 5 h 9"/>
              </a:gdLst>
              <a:ahLst/>
              <a:cxnLst>
                <a:cxn ang="0">
                  <a:pos x="T0" y="T1"/>
                </a:cxn>
                <a:cxn ang="0">
                  <a:pos x="T2" y="T3"/>
                </a:cxn>
                <a:cxn ang="0">
                  <a:pos x="T4" y="T5"/>
                </a:cxn>
                <a:cxn ang="0">
                  <a:pos x="T6" y="T7"/>
                </a:cxn>
                <a:cxn ang="0">
                  <a:pos x="T8" y="T9"/>
                </a:cxn>
                <a:cxn ang="0">
                  <a:pos x="T10" y="T11"/>
                </a:cxn>
                <a:cxn ang="0">
                  <a:pos x="T12" y="T13"/>
                </a:cxn>
              </a:cxnLst>
              <a:rect l="0" t="0" r="r" b="b"/>
              <a:pathLst>
                <a:path w="61" h="9">
                  <a:moveTo>
                    <a:pt x="61" y="5"/>
                  </a:moveTo>
                  <a:cubicBezTo>
                    <a:pt x="61" y="7"/>
                    <a:pt x="59" y="9"/>
                    <a:pt x="57" y="9"/>
                  </a:cubicBezTo>
                  <a:cubicBezTo>
                    <a:pt x="4" y="9"/>
                    <a:pt x="4" y="9"/>
                    <a:pt x="4" y="9"/>
                  </a:cubicBezTo>
                  <a:cubicBezTo>
                    <a:pt x="2" y="9"/>
                    <a:pt x="0" y="7"/>
                    <a:pt x="0" y="5"/>
                  </a:cubicBezTo>
                  <a:cubicBezTo>
                    <a:pt x="0" y="2"/>
                    <a:pt x="2" y="0"/>
                    <a:pt x="4" y="0"/>
                  </a:cubicBezTo>
                  <a:cubicBezTo>
                    <a:pt x="57" y="0"/>
                    <a:pt x="57" y="0"/>
                    <a:pt x="57" y="0"/>
                  </a:cubicBezTo>
                  <a:cubicBezTo>
                    <a:pt x="59" y="0"/>
                    <a:pt x="61" y="2"/>
                    <a:pt x="61" y="5"/>
                  </a:cubicBezTo>
                </a:path>
              </a:pathLst>
            </a:custGeom>
            <a:solidFill>
              <a:srgbClr val="1E1E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9" name="Freeform 39"/>
            <p:cNvSpPr>
              <a:spLocks/>
            </p:cNvSpPr>
            <p:nvPr/>
          </p:nvSpPr>
          <p:spPr bwMode="auto">
            <a:xfrm>
              <a:off x="2473325" y="2825751"/>
              <a:ext cx="228600" cy="34925"/>
            </a:xfrm>
            <a:custGeom>
              <a:avLst/>
              <a:gdLst>
                <a:gd name="T0" fmla="*/ 61 w 61"/>
                <a:gd name="T1" fmla="*/ 5 h 9"/>
                <a:gd name="T2" fmla="*/ 57 w 61"/>
                <a:gd name="T3" fmla="*/ 9 h 9"/>
                <a:gd name="T4" fmla="*/ 4 w 61"/>
                <a:gd name="T5" fmla="*/ 9 h 9"/>
                <a:gd name="T6" fmla="*/ 0 w 61"/>
                <a:gd name="T7" fmla="*/ 5 h 9"/>
                <a:gd name="T8" fmla="*/ 4 w 61"/>
                <a:gd name="T9" fmla="*/ 0 h 9"/>
                <a:gd name="T10" fmla="*/ 57 w 61"/>
                <a:gd name="T11" fmla="*/ 0 h 9"/>
                <a:gd name="T12" fmla="*/ 61 w 61"/>
                <a:gd name="T13" fmla="*/ 5 h 9"/>
              </a:gdLst>
              <a:ahLst/>
              <a:cxnLst>
                <a:cxn ang="0">
                  <a:pos x="T0" y="T1"/>
                </a:cxn>
                <a:cxn ang="0">
                  <a:pos x="T2" y="T3"/>
                </a:cxn>
                <a:cxn ang="0">
                  <a:pos x="T4" y="T5"/>
                </a:cxn>
                <a:cxn ang="0">
                  <a:pos x="T6" y="T7"/>
                </a:cxn>
                <a:cxn ang="0">
                  <a:pos x="T8" y="T9"/>
                </a:cxn>
                <a:cxn ang="0">
                  <a:pos x="T10" y="T11"/>
                </a:cxn>
                <a:cxn ang="0">
                  <a:pos x="T12" y="T13"/>
                </a:cxn>
              </a:cxnLst>
              <a:rect l="0" t="0" r="r" b="b"/>
              <a:pathLst>
                <a:path w="61" h="9">
                  <a:moveTo>
                    <a:pt x="61" y="5"/>
                  </a:moveTo>
                  <a:cubicBezTo>
                    <a:pt x="61" y="7"/>
                    <a:pt x="59" y="9"/>
                    <a:pt x="57" y="9"/>
                  </a:cubicBezTo>
                  <a:cubicBezTo>
                    <a:pt x="4" y="9"/>
                    <a:pt x="4" y="9"/>
                    <a:pt x="4" y="9"/>
                  </a:cubicBezTo>
                  <a:cubicBezTo>
                    <a:pt x="2" y="9"/>
                    <a:pt x="0" y="7"/>
                    <a:pt x="0" y="5"/>
                  </a:cubicBezTo>
                  <a:cubicBezTo>
                    <a:pt x="0" y="2"/>
                    <a:pt x="2" y="0"/>
                    <a:pt x="4" y="0"/>
                  </a:cubicBezTo>
                  <a:cubicBezTo>
                    <a:pt x="57" y="0"/>
                    <a:pt x="57" y="0"/>
                    <a:pt x="57" y="0"/>
                  </a:cubicBezTo>
                  <a:cubicBezTo>
                    <a:pt x="59" y="0"/>
                    <a:pt x="61" y="2"/>
                    <a:pt x="61" y="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0" name="Freeform 40"/>
            <p:cNvSpPr>
              <a:spLocks/>
            </p:cNvSpPr>
            <p:nvPr/>
          </p:nvSpPr>
          <p:spPr bwMode="auto">
            <a:xfrm>
              <a:off x="2382838" y="3022601"/>
              <a:ext cx="409575" cy="241300"/>
            </a:xfrm>
            <a:custGeom>
              <a:avLst/>
              <a:gdLst>
                <a:gd name="T0" fmla="*/ 55 w 109"/>
                <a:gd name="T1" fmla="*/ 64 h 64"/>
                <a:gd name="T2" fmla="*/ 54 w 109"/>
                <a:gd name="T3" fmla="*/ 64 h 64"/>
                <a:gd name="T4" fmla="*/ 1 w 109"/>
                <a:gd name="T5" fmla="*/ 33 h 64"/>
                <a:gd name="T6" fmla="*/ 0 w 109"/>
                <a:gd name="T7" fmla="*/ 32 h 64"/>
                <a:gd name="T8" fmla="*/ 1 w 109"/>
                <a:gd name="T9" fmla="*/ 30 h 64"/>
                <a:gd name="T10" fmla="*/ 53 w 109"/>
                <a:gd name="T11" fmla="*/ 0 h 64"/>
                <a:gd name="T12" fmla="*/ 55 w 109"/>
                <a:gd name="T13" fmla="*/ 0 h 64"/>
                <a:gd name="T14" fmla="*/ 108 w 109"/>
                <a:gd name="T15" fmla="*/ 30 h 64"/>
                <a:gd name="T16" fmla="*/ 109 w 109"/>
                <a:gd name="T17" fmla="*/ 32 h 64"/>
                <a:gd name="T18" fmla="*/ 108 w 109"/>
                <a:gd name="T19" fmla="*/ 33 h 64"/>
                <a:gd name="T20" fmla="*/ 55 w 109"/>
                <a:gd name="T21" fmla="*/ 64 h 64"/>
                <a:gd name="T22" fmla="*/ 55 w 109"/>
                <a:gd name="T23"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9" h="64">
                  <a:moveTo>
                    <a:pt x="55" y="64"/>
                  </a:moveTo>
                  <a:cubicBezTo>
                    <a:pt x="54" y="64"/>
                    <a:pt x="54" y="64"/>
                    <a:pt x="54" y="64"/>
                  </a:cubicBezTo>
                  <a:cubicBezTo>
                    <a:pt x="1" y="33"/>
                    <a:pt x="1" y="33"/>
                    <a:pt x="1" y="33"/>
                  </a:cubicBezTo>
                  <a:cubicBezTo>
                    <a:pt x="0" y="33"/>
                    <a:pt x="0" y="32"/>
                    <a:pt x="0" y="32"/>
                  </a:cubicBezTo>
                  <a:cubicBezTo>
                    <a:pt x="0" y="31"/>
                    <a:pt x="0" y="31"/>
                    <a:pt x="1" y="30"/>
                  </a:cubicBezTo>
                  <a:cubicBezTo>
                    <a:pt x="53" y="0"/>
                    <a:pt x="53" y="0"/>
                    <a:pt x="53" y="0"/>
                  </a:cubicBezTo>
                  <a:cubicBezTo>
                    <a:pt x="54" y="0"/>
                    <a:pt x="54" y="0"/>
                    <a:pt x="55" y="0"/>
                  </a:cubicBezTo>
                  <a:cubicBezTo>
                    <a:pt x="108" y="30"/>
                    <a:pt x="108" y="30"/>
                    <a:pt x="108" y="30"/>
                  </a:cubicBezTo>
                  <a:cubicBezTo>
                    <a:pt x="108" y="31"/>
                    <a:pt x="109" y="31"/>
                    <a:pt x="109" y="32"/>
                  </a:cubicBezTo>
                  <a:cubicBezTo>
                    <a:pt x="109" y="32"/>
                    <a:pt x="108" y="33"/>
                    <a:pt x="108" y="33"/>
                  </a:cubicBezTo>
                  <a:cubicBezTo>
                    <a:pt x="55" y="64"/>
                    <a:pt x="55" y="64"/>
                    <a:pt x="55" y="64"/>
                  </a:cubicBezTo>
                  <a:cubicBezTo>
                    <a:pt x="55" y="64"/>
                    <a:pt x="55" y="64"/>
                    <a:pt x="55" y="6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1" name="Freeform 41"/>
            <p:cNvSpPr>
              <a:spLocks/>
            </p:cNvSpPr>
            <p:nvPr/>
          </p:nvSpPr>
          <p:spPr bwMode="auto">
            <a:xfrm>
              <a:off x="2355850" y="3184526"/>
              <a:ext cx="206375" cy="357188"/>
            </a:xfrm>
            <a:custGeom>
              <a:avLst/>
              <a:gdLst>
                <a:gd name="T0" fmla="*/ 1 w 55"/>
                <a:gd name="T1" fmla="*/ 0 h 95"/>
                <a:gd name="T2" fmla="*/ 0 w 55"/>
                <a:gd name="T3" fmla="*/ 0 h 95"/>
                <a:gd name="T4" fmla="*/ 0 w 55"/>
                <a:gd name="T5" fmla="*/ 2 h 95"/>
                <a:gd name="T6" fmla="*/ 0 w 55"/>
                <a:gd name="T7" fmla="*/ 63 h 95"/>
                <a:gd name="T8" fmla="*/ 0 w 55"/>
                <a:gd name="T9" fmla="*/ 64 h 95"/>
                <a:gd name="T10" fmla="*/ 53 w 55"/>
                <a:gd name="T11" fmla="*/ 95 h 95"/>
                <a:gd name="T12" fmla="*/ 54 w 55"/>
                <a:gd name="T13" fmla="*/ 95 h 95"/>
                <a:gd name="T14" fmla="*/ 55 w 55"/>
                <a:gd name="T15" fmla="*/ 95 h 95"/>
                <a:gd name="T16" fmla="*/ 55 w 55"/>
                <a:gd name="T17" fmla="*/ 93 h 95"/>
                <a:gd name="T18" fmla="*/ 55 w 55"/>
                <a:gd name="T19" fmla="*/ 32 h 95"/>
                <a:gd name="T20" fmla="*/ 55 w 55"/>
                <a:gd name="T21" fmla="*/ 31 h 95"/>
                <a:gd name="T22" fmla="*/ 2 w 55"/>
                <a:gd name="T23" fmla="*/ 0 h 95"/>
                <a:gd name="T24" fmla="*/ 1 w 55"/>
                <a:gd name="T25"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5" h="95">
                  <a:moveTo>
                    <a:pt x="1" y="0"/>
                  </a:moveTo>
                  <a:cubicBezTo>
                    <a:pt x="1" y="0"/>
                    <a:pt x="1" y="0"/>
                    <a:pt x="0" y="0"/>
                  </a:cubicBezTo>
                  <a:cubicBezTo>
                    <a:pt x="0" y="1"/>
                    <a:pt x="0" y="1"/>
                    <a:pt x="0" y="2"/>
                  </a:cubicBezTo>
                  <a:cubicBezTo>
                    <a:pt x="0" y="63"/>
                    <a:pt x="0" y="63"/>
                    <a:pt x="0" y="63"/>
                  </a:cubicBezTo>
                  <a:cubicBezTo>
                    <a:pt x="0" y="63"/>
                    <a:pt x="0" y="64"/>
                    <a:pt x="0" y="64"/>
                  </a:cubicBezTo>
                  <a:cubicBezTo>
                    <a:pt x="53" y="95"/>
                    <a:pt x="53" y="95"/>
                    <a:pt x="53" y="95"/>
                  </a:cubicBezTo>
                  <a:cubicBezTo>
                    <a:pt x="54" y="95"/>
                    <a:pt x="54" y="95"/>
                    <a:pt x="54" y="95"/>
                  </a:cubicBezTo>
                  <a:cubicBezTo>
                    <a:pt x="55" y="95"/>
                    <a:pt x="55" y="95"/>
                    <a:pt x="55" y="95"/>
                  </a:cubicBezTo>
                  <a:cubicBezTo>
                    <a:pt x="55" y="94"/>
                    <a:pt x="55" y="94"/>
                    <a:pt x="55" y="93"/>
                  </a:cubicBezTo>
                  <a:cubicBezTo>
                    <a:pt x="55" y="32"/>
                    <a:pt x="55" y="32"/>
                    <a:pt x="55" y="32"/>
                  </a:cubicBezTo>
                  <a:cubicBezTo>
                    <a:pt x="55" y="32"/>
                    <a:pt x="55" y="31"/>
                    <a:pt x="55" y="31"/>
                  </a:cubicBezTo>
                  <a:cubicBezTo>
                    <a:pt x="2" y="0"/>
                    <a:pt x="2" y="0"/>
                    <a:pt x="2" y="0"/>
                  </a:cubicBezTo>
                  <a:cubicBezTo>
                    <a:pt x="2" y="0"/>
                    <a:pt x="2" y="0"/>
                    <a:pt x="1" y="0"/>
                  </a:cubicBezTo>
                </a:path>
              </a:pathLst>
            </a:custGeom>
            <a:solidFill>
              <a:srgbClr val="CEE9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2" name="Freeform 42"/>
            <p:cNvSpPr>
              <a:spLocks/>
            </p:cNvSpPr>
            <p:nvPr/>
          </p:nvSpPr>
          <p:spPr bwMode="auto">
            <a:xfrm>
              <a:off x="2608263" y="3187701"/>
              <a:ext cx="209550" cy="354013"/>
            </a:xfrm>
            <a:custGeom>
              <a:avLst/>
              <a:gdLst>
                <a:gd name="T0" fmla="*/ 54 w 56"/>
                <a:gd name="T1" fmla="*/ 0 h 94"/>
                <a:gd name="T2" fmla="*/ 54 w 56"/>
                <a:gd name="T3" fmla="*/ 0 h 94"/>
                <a:gd name="T4" fmla="*/ 1 w 56"/>
                <a:gd name="T5" fmla="*/ 30 h 94"/>
                <a:gd name="T6" fmla="*/ 0 w 56"/>
                <a:gd name="T7" fmla="*/ 32 h 94"/>
                <a:gd name="T8" fmla="*/ 0 w 56"/>
                <a:gd name="T9" fmla="*/ 92 h 94"/>
                <a:gd name="T10" fmla="*/ 1 w 56"/>
                <a:gd name="T11" fmla="*/ 94 h 94"/>
                <a:gd name="T12" fmla="*/ 2 w 56"/>
                <a:gd name="T13" fmla="*/ 94 h 94"/>
                <a:gd name="T14" fmla="*/ 3 w 56"/>
                <a:gd name="T15" fmla="*/ 94 h 94"/>
                <a:gd name="T16" fmla="*/ 26 w 56"/>
                <a:gd name="T17" fmla="*/ 80 h 94"/>
                <a:gd name="T18" fmla="*/ 26 w 56"/>
                <a:gd name="T19" fmla="*/ 65 h 94"/>
                <a:gd name="T20" fmla="*/ 51 w 56"/>
                <a:gd name="T21" fmla="*/ 65 h 94"/>
                <a:gd name="T22" fmla="*/ 55 w 56"/>
                <a:gd name="T23" fmla="*/ 63 h 94"/>
                <a:gd name="T24" fmla="*/ 56 w 56"/>
                <a:gd name="T25" fmla="*/ 62 h 94"/>
                <a:gd name="T26" fmla="*/ 56 w 56"/>
                <a:gd name="T27" fmla="*/ 1 h 94"/>
                <a:gd name="T28" fmla="*/ 55 w 56"/>
                <a:gd name="T29" fmla="*/ 0 h 94"/>
                <a:gd name="T30" fmla="*/ 54 w 56"/>
                <a:gd name="T31"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6" h="94">
                  <a:moveTo>
                    <a:pt x="54" y="0"/>
                  </a:moveTo>
                  <a:cubicBezTo>
                    <a:pt x="54" y="0"/>
                    <a:pt x="54" y="0"/>
                    <a:pt x="54" y="0"/>
                  </a:cubicBezTo>
                  <a:cubicBezTo>
                    <a:pt x="1" y="30"/>
                    <a:pt x="1" y="30"/>
                    <a:pt x="1" y="30"/>
                  </a:cubicBezTo>
                  <a:cubicBezTo>
                    <a:pt x="1" y="31"/>
                    <a:pt x="0" y="31"/>
                    <a:pt x="0" y="32"/>
                  </a:cubicBezTo>
                  <a:cubicBezTo>
                    <a:pt x="0" y="92"/>
                    <a:pt x="0" y="92"/>
                    <a:pt x="0" y="92"/>
                  </a:cubicBezTo>
                  <a:cubicBezTo>
                    <a:pt x="0" y="93"/>
                    <a:pt x="1" y="93"/>
                    <a:pt x="1" y="94"/>
                  </a:cubicBezTo>
                  <a:cubicBezTo>
                    <a:pt x="2" y="94"/>
                    <a:pt x="2" y="94"/>
                    <a:pt x="2" y="94"/>
                  </a:cubicBezTo>
                  <a:cubicBezTo>
                    <a:pt x="3" y="94"/>
                    <a:pt x="3" y="94"/>
                    <a:pt x="3" y="94"/>
                  </a:cubicBezTo>
                  <a:cubicBezTo>
                    <a:pt x="26" y="80"/>
                    <a:pt x="26" y="80"/>
                    <a:pt x="26" y="80"/>
                  </a:cubicBezTo>
                  <a:cubicBezTo>
                    <a:pt x="26" y="65"/>
                    <a:pt x="26" y="65"/>
                    <a:pt x="26" y="65"/>
                  </a:cubicBezTo>
                  <a:cubicBezTo>
                    <a:pt x="51" y="65"/>
                    <a:pt x="51" y="65"/>
                    <a:pt x="51" y="65"/>
                  </a:cubicBezTo>
                  <a:cubicBezTo>
                    <a:pt x="55" y="63"/>
                    <a:pt x="55" y="63"/>
                    <a:pt x="55" y="63"/>
                  </a:cubicBezTo>
                  <a:cubicBezTo>
                    <a:pt x="56" y="63"/>
                    <a:pt x="56" y="62"/>
                    <a:pt x="56" y="62"/>
                  </a:cubicBezTo>
                  <a:cubicBezTo>
                    <a:pt x="56" y="1"/>
                    <a:pt x="56" y="1"/>
                    <a:pt x="56" y="1"/>
                  </a:cubicBezTo>
                  <a:cubicBezTo>
                    <a:pt x="56" y="1"/>
                    <a:pt x="56" y="0"/>
                    <a:pt x="55" y="0"/>
                  </a:cubicBezTo>
                  <a:cubicBezTo>
                    <a:pt x="55" y="0"/>
                    <a:pt x="55" y="0"/>
                    <a:pt x="54" y="0"/>
                  </a:cubicBezTo>
                </a:path>
              </a:pathLst>
            </a:custGeom>
            <a:solidFill>
              <a:srgbClr val="9BD2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3" name="Rectangle 43"/>
            <p:cNvSpPr>
              <a:spLocks noChangeArrowheads="1"/>
            </p:cNvSpPr>
            <p:nvPr/>
          </p:nvSpPr>
          <p:spPr bwMode="auto">
            <a:xfrm>
              <a:off x="2705100" y="3432176"/>
              <a:ext cx="706438" cy="569913"/>
            </a:xfrm>
            <a:prstGeom prst="rect">
              <a:avLst/>
            </a:prstGeom>
            <a:solidFill>
              <a:srgbClr val="E5E5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4" name="Rectangle 44"/>
            <p:cNvSpPr>
              <a:spLocks noChangeArrowheads="1"/>
            </p:cNvSpPr>
            <p:nvPr/>
          </p:nvSpPr>
          <p:spPr bwMode="auto">
            <a:xfrm>
              <a:off x="2705100" y="3432176"/>
              <a:ext cx="706438"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5" name="Rectangle 45"/>
            <p:cNvSpPr>
              <a:spLocks noChangeArrowheads="1"/>
            </p:cNvSpPr>
            <p:nvPr/>
          </p:nvSpPr>
          <p:spPr bwMode="auto">
            <a:xfrm>
              <a:off x="2762250" y="3492501"/>
              <a:ext cx="592138" cy="452438"/>
            </a:xfrm>
            <a:prstGeom prst="rect">
              <a:avLst/>
            </a:prstGeom>
            <a:solidFill>
              <a:srgbClr val="59B4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6" name="Rectangle 46"/>
            <p:cNvSpPr>
              <a:spLocks noChangeArrowheads="1"/>
            </p:cNvSpPr>
            <p:nvPr/>
          </p:nvSpPr>
          <p:spPr bwMode="auto">
            <a:xfrm>
              <a:off x="2762250" y="3492501"/>
              <a:ext cx="592138"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7" name="Rectangle 47"/>
            <p:cNvSpPr>
              <a:spLocks noChangeArrowheads="1"/>
            </p:cNvSpPr>
            <p:nvPr/>
          </p:nvSpPr>
          <p:spPr bwMode="auto">
            <a:xfrm>
              <a:off x="2762250" y="3492501"/>
              <a:ext cx="592138" cy="452438"/>
            </a:xfrm>
            <a:prstGeom prst="rect">
              <a:avLst/>
            </a:prstGeom>
            <a:solidFill>
              <a:srgbClr val="3999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8" name="Rectangle 48"/>
            <p:cNvSpPr>
              <a:spLocks noChangeArrowheads="1"/>
            </p:cNvSpPr>
            <p:nvPr/>
          </p:nvSpPr>
          <p:spPr bwMode="auto">
            <a:xfrm>
              <a:off x="2762250" y="3492501"/>
              <a:ext cx="592138"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9" name="Freeform 49"/>
            <p:cNvSpPr>
              <a:spLocks/>
            </p:cNvSpPr>
            <p:nvPr/>
          </p:nvSpPr>
          <p:spPr bwMode="auto">
            <a:xfrm>
              <a:off x="3017838" y="3692526"/>
              <a:ext cx="336550" cy="252413"/>
            </a:xfrm>
            <a:custGeom>
              <a:avLst/>
              <a:gdLst>
                <a:gd name="T0" fmla="*/ 90 w 90"/>
                <a:gd name="T1" fmla="*/ 16 h 67"/>
                <a:gd name="T2" fmla="*/ 78 w 90"/>
                <a:gd name="T3" fmla="*/ 5 h 67"/>
                <a:gd name="T4" fmla="*/ 62 w 90"/>
                <a:gd name="T5" fmla="*/ 5 h 67"/>
                <a:gd name="T6" fmla="*/ 0 w 90"/>
                <a:gd name="T7" fmla="*/ 67 h 67"/>
                <a:gd name="T8" fmla="*/ 90 w 90"/>
                <a:gd name="T9" fmla="*/ 67 h 67"/>
                <a:gd name="T10" fmla="*/ 90 w 90"/>
                <a:gd name="T11" fmla="*/ 16 h 67"/>
              </a:gdLst>
              <a:ahLst/>
              <a:cxnLst>
                <a:cxn ang="0">
                  <a:pos x="T0" y="T1"/>
                </a:cxn>
                <a:cxn ang="0">
                  <a:pos x="T2" y="T3"/>
                </a:cxn>
                <a:cxn ang="0">
                  <a:pos x="T4" y="T5"/>
                </a:cxn>
                <a:cxn ang="0">
                  <a:pos x="T6" y="T7"/>
                </a:cxn>
                <a:cxn ang="0">
                  <a:pos x="T8" y="T9"/>
                </a:cxn>
                <a:cxn ang="0">
                  <a:pos x="T10" y="T11"/>
                </a:cxn>
              </a:cxnLst>
              <a:rect l="0" t="0" r="r" b="b"/>
              <a:pathLst>
                <a:path w="90" h="67">
                  <a:moveTo>
                    <a:pt x="90" y="16"/>
                  </a:moveTo>
                  <a:cubicBezTo>
                    <a:pt x="78" y="5"/>
                    <a:pt x="78" y="5"/>
                    <a:pt x="78" y="5"/>
                  </a:cubicBezTo>
                  <a:cubicBezTo>
                    <a:pt x="74" y="0"/>
                    <a:pt x="66" y="0"/>
                    <a:pt x="62" y="5"/>
                  </a:cubicBezTo>
                  <a:cubicBezTo>
                    <a:pt x="0" y="67"/>
                    <a:pt x="0" y="67"/>
                    <a:pt x="0" y="67"/>
                  </a:cubicBezTo>
                  <a:cubicBezTo>
                    <a:pt x="90" y="67"/>
                    <a:pt x="90" y="67"/>
                    <a:pt x="90" y="67"/>
                  </a:cubicBezTo>
                  <a:lnTo>
                    <a:pt x="90" y="16"/>
                  </a:lnTo>
                  <a:close/>
                </a:path>
              </a:pathLst>
            </a:custGeom>
            <a:solidFill>
              <a:srgbClr val="B8D4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0" name="Freeform 50"/>
            <p:cNvSpPr>
              <a:spLocks/>
            </p:cNvSpPr>
            <p:nvPr/>
          </p:nvSpPr>
          <p:spPr bwMode="auto">
            <a:xfrm>
              <a:off x="2878138" y="3749676"/>
              <a:ext cx="412750" cy="195263"/>
            </a:xfrm>
            <a:custGeom>
              <a:avLst/>
              <a:gdLst>
                <a:gd name="T0" fmla="*/ 110 w 110"/>
                <a:gd name="T1" fmla="*/ 52 h 52"/>
                <a:gd name="T2" fmla="*/ 62 w 110"/>
                <a:gd name="T3" fmla="*/ 3 h 52"/>
                <a:gd name="T4" fmla="*/ 49 w 110"/>
                <a:gd name="T5" fmla="*/ 3 h 52"/>
                <a:gd name="T6" fmla="*/ 0 w 110"/>
                <a:gd name="T7" fmla="*/ 52 h 52"/>
                <a:gd name="T8" fmla="*/ 110 w 110"/>
                <a:gd name="T9" fmla="*/ 52 h 52"/>
              </a:gdLst>
              <a:ahLst/>
              <a:cxnLst>
                <a:cxn ang="0">
                  <a:pos x="T0" y="T1"/>
                </a:cxn>
                <a:cxn ang="0">
                  <a:pos x="T2" y="T3"/>
                </a:cxn>
                <a:cxn ang="0">
                  <a:pos x="T4" y="T5"/>
                </a:cxn>
                <a:cxn ang="0">
                  <a:pos x="T6" y="T7"/>
                </a:cxn>
                <a:cxn ang="0">
                  <a:pos x="T8" y="T9"/>
                </a:cxn>
              </a:cxnLst>
              <a:rect l="0" t="0" r="r" b="b"/>
              <a:pathLst>
                <a:path w="110" h="52">
                  <a:moveTo>
                    <a:pt x="110" y="52"/>
                  </a:moveTo>
                  <a:cubicBezTo>
                    <a:pt x="62" y="3"/>
                    <a:pt x="62" y="3"/>
                    <a:pt x="62" y="3"/>
                  </a:cubicBezTo>
                  <a:cubicBezTo>
                    <a:pt x="58" y="0"/>
                    <a:pt x="52" y="0"/>
                    <a:pt x="49" y="3"/>
                  </a:cubicBezTo>
                  <a:cubicBezTo>
                    <a:pt x="0" y="52"/>
                    <a:pt x="0" y="52"/>
                    <a:pt x="0" y="52"/>
                  </a:cubicBezTo>
                  <a:lnTo>
                    <a:pt x="110" y="52"/>
                  </a:lnTo>
                  <a:close/>
                </a:path>
              </a:pathLst>
            </a:cu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1" name="Freeform 51"/>
            <p:cNvSpPr>
              <a:spLocks/>
            </p:cNvSpPr>
            <p:nvPr/>
          </p:nvSpPr>
          <p:spPr bwMode="auto">
            <a:xfrm>
              <a:off x="2817813" y="3549651"/>
              <a:ext cx="274638" cy="169863"/>
            </a:xfrm>
            <a:custGeom>
              <a:avLst/>
              <a:gdLst>
                <a:gd name="T0" fmla="*/ 41 w 73"/>
                <a:gd name="T1" fmla="*/ 0 h 45"/>
                <a:gd name="T2" fmla="*/ 20 w 73"/>
                <a:gd name="T3" fmla="*/ 15 h 45"/>
                <a:gd name="T4" fmla="*/ 15 w 73"/>
                <a:gd name="T5" fmla="*/ 14 h 45"/>
                <a:gd name="T6" fmla="*/ 0 w 73"/>
                <a:gd name="T7" fmla="*/ 30 h 45"/>
                <a:gd name="T8" fmla="*/ 15 w 73"/>
                <a:gd name="T9" fmla="*/ 45 h 45"/>
                <a:gd name="T10" fmla="*/ 15 w 73"/>
                <a:gd name="T11" fmla="*/ 45 h 45"/>
                <a:gd name="T12" fmla="*/ 15 w 73"/>
                <a:gd name="T13" fmla="*/ 45 h 45"/>
                <a:gd name="T14" fmla="*/ 65 w 73"/>
                <a:gd name="T15" fmla="*/ 45 h 45"/>
                <a:gd name="T16" fmla="*/ 65 w 73"/>
                <a:gd name="T17" fmla="*/ 45 h 45"/>
                <a:gd name="T18" fmla="*/ 73 w 73"/>
                <a:gd name="T19" fmla="*/ 37 h 45"/>
                <a:gd name="T20" fmla="*/ 64 w 73"/>
                <a:gd name="T21" fmla="*/ 28 h 45"/>
                <a:gd name="T22" fmla="*/ 63 w 73"/>
                <a:gd name="T23" fmla="*/ 28 h 45"/>
                <a:gd name="T24" fmla="*/ 64 w 73"/>
                <a:gd name="T25" fmla="*/ 22 h 45"/>
                <a:gd name="T26" fmla="*/ 41 w 73"/>
                <a:gd name="T27"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 h="45">
                  <a:moveTo>
                    <a:pt x="41" y="0"/>
                  </a:moveTo>
                  <a:cubicBezTo>
                    <a:pt x="32" y="0"/>
                    <a:pt x="23" y="6"/>
                    <a:pt x="20" y="15"/>
                  </a:cubicBezTo>
                  <a:cubicBezTo>
                    <a:pt x="19" y="15"/>
                    <a:pt x="17" y="14"/>
                    <a:pt x="15" y="14"/>
                  </a:cubicBezTo>
                  <a:cubicBezTo>
                    <a:pt x="7" y="14"/>
                    <a:pt x="0" y="21"/>
                    <a:pt x="0" y="30"/>
                  </a:cubicBezTo>
                  <a:cubicBezTo>
                    <a:pt x="0" y="38"/>
                    <a:pt x="7" y="45"/>
                    <a:pt x="15" y="45"/>
                  </a:cubicBezTo>
                  <a:cubicBezTo>
                    <a:pt x="15" y="45"/>
                    <a:pt x="15" y="45"/>
                    <a:pt x="15" y="45"/>
                  </a:cubicBezTo>
                  <a:cubicBezTo>
                    <a:pt x="15" y="45"/>
                    <a:pt x="15" y="45"/>
                    <a:pt x="15" y="45"/>
                  </a:cubicBezTo>
                  <a:cubicBezTo>
                    <a:pt x="65" y="45"/>
                    <a:pt x="65" y="45"/>
                    <a:pt x="65" y="45"/>
                  </a:cubicBezTo>
                  <a:cubicBezTo>
                    <a:pt x="65" y="45"/>
                    <a:pt x="65" y="45"/>
                    <a:pt x="65" y="45"/>
                  </a:cubicBezTo>
                  <a:cubicBezTo>
                    <a:pt x="69" y="45"/>
                    <a:pt x="73" y="41"/>
                    <a:pt x="73" y="37"/>
                  </a:cubicBezTo>
                  <a:cubicBezTo>
                    <a:pt x="73" y="32"/>
                    <a:pt x="69" y="28"/>
                    <a:pt x="64" y="28"/>
                  </a:cubicBezTo>
                  <a:cubicBezTo>
                    <a:pt x="63" y="28"/>
                    <a:pt x="63" y="28"/>
                    <a:pt x="63" y="28"/>
                  </a:cubicBezTo>
                  <a:cubicBezTo>
                    <a:pt x="64" y="26"/>
                    <a:pt x="64" y="24"/>
                    <a:pt x="64" y="22"/>
                  </a:cubicBezTo>
                  <a:cubicBezTo>
                    <a:pt x="64" y="10"/>
                    <a:pt x="54" y="0"/>
                    <a:pt x="41" y="0"/>
                  </a:cubicBezTo>
                </a:path>
              </a:pathLst>
            </a:custGeom>
            <a:solidFill>
              <a:srgbClr val="B6D9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115" name="Group 114"/>
          <p:cNvGrpSpPr/>
          <p:nvPr/>
        </p:nvGrpSpPr>
        <p:grpSpPr>
          <a:xfrm>
            <a:off x="4038600" y="2630488"/>
            <a:ext cx="3006725" cy="2019300"/>
            <a:chOff x="4038600" y="2630488"/>
            <a:chExt cx="3006725" cy="2019300"/>
          </a:xfrm>
        </p:grpSpPr>
        <p:sp>
          <p:nvSpPr>
            <p:cNvPr id="21" name="Freeform 21"/>
            <p:cNvSpPr>
              <a:spLocks/>
            </p:cNvSpPr>
            <p:nvPr/>
          </p:nvSpPr>
          <p:spPr bwMode="auto">
            <a:xfrm>
              <a:off x="4511675" y="2759076"/>
              <a:ext cx="220663" cy="398463"/>
            </a:xfrm>
            <a:custGeom>
              <a:avLst/>
              <a:gdLst>
                <a:gd name="T0" fmla="*/ 57 w 59"/>
                <a:gd name="T1" fmla="*/ 56 h 106"/>
                <a:gd name="T2" fmla="*/ 57 w 59"/>
                <a:gd name="T3" fmla="*/ 49 h 106"/>
                <a:gd name="T4" fmla="*/ 49 w 59"/>
                <a:gd name="T5" fmla="*/ 40 h 106"/>
                <a:gd name="T6" fmla="*/ 9 w 59"/>
                <a:gd name="T7" fmla="*/ 2 h 106"/>
                <a:gd name="T8" fmla="*/ 3 w 59"/>
                <a:gd name="T9" fmla="*/ 2 h 106"/>
                <a:gd name="T10" fmla="*/ 3 w 59"/>
                <a:gd name="T11" fmla="*/ 8 h 106"/>
                <a:gd name="T12" fmla="*/ 44 w 59"/>
                <a:gd name="T13" fmla="*/ 49 h 106"/>
                <a:gd name="T14" fmla="*/ 44 w 59"/>
                <a:gd name="T15" fmla="*/ 56 h 106"/>
                <a:gd name="T16" fmla="*/ 2 w 59"/>
                <a:gd name="T17" fmla="*/ 98 h 106"/>
                <a:gd name="T18" fmla="*/ 2 w 59"/>
                <a:gd name="T19" fmla="*/ 104 h 106"/>
                <a:gd name="T20" fmla="*/ 8 w 59"/>
                <a:gd name="T21" fmla="*/ 104 h 106"/>
                <a:gd name="T22" fmla="*/ 47 w 59"/>
                <a:gd name="T23" fmla="*/ 65 h 106"/>
                <a:gd name="T24" fmla="*/ 48 w 59"/>
                <a:gd name="T25" fmla="*/ 65 h 106"/>
                <a:gd name="T26" fmla="*/ 57 w 59"/>
                <a:gd name="T27" fmla="*/ 5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9" h="106">
                  <a:moveTo>
                    <a:pt x="57" y="56"/>
                  </a:moveTo>
                  <a:cubicBezTo>
                    <a:pt x="59" y="54"/>
                    <a:pt x="59" y="51"/>
                    <a:pt x="57" y="49"/>
                  </a:cubicBezTo>
                  <a:cubicBezTo>
                    <a:pt x="49" y="40"/>
                    <a:pt x="49" y="40"/>
                    <a:pt x="49" y="40"/>
                  </a:cubicBezTo>
                  <a:cubicBezTo>
                    <a:pt x="9" y="2"/>
                    <a:pt x="9" y="2"/>
                    <a:pt x="9" y="2"/>
                  </a:cubicBezTo>
                  <a:cubicBezTo>
                    <a:pt x="7" y="0"/>
                    <a:pt x="5" y="0"/>
                    <a:pt x="3" y="2"/>
                  </a:cubicBezTo>
                  <a:cubicBezTo>
                    <a:pt x="1" y="3"/>
                    <a:pt x="0" y="7"/>
                    <a:pt x="3" y="8"/>
                  </a:cubicBezTo>
                  <a:cubicBezTo>
                    <a:pt x="44" y="49"/>
                    <a:pt x="44" y="49"/>
                    <a:pt x="44" y="49"/>
                  </a:cubicBezTo>
                  <a:cubicBezTo>
                    <a:pt x="46" y="51"/>
                    <a:pt x="46" y="54"/>
                    <a:pt x="44" y="56"/>
                  </a:cubicBezTo>
                  <a:cubicBezTo>
                    <a:pt x="2" y="98"/>
                    <a:pt x="2" y="98"/>
                    <a:pt x="2" y="98"/>
                  </a:cubicBezTo>
                  <a:cubicBezTo>
                    <a:pt x="0" y="100"/>
                    <a:pt x="0" y="103"/>
                    <a:pt x="2" y="104"/>
                  </a:cubicBezTo>
                  <a:cubicBezTo>
                    <a:pt x="4" y="106"/>
                    <a:pt x="7" y="106"/>
                    <a:pt x="8" y="104"/>
                  </a:cubicBezTo>
                  <a:cubicBezTo>
                    <a:pt x="47" y="65"/>
                    <a:pt x="47" y="65"/>
                    <a:pt x="47" y="65"/>
                  </a:cubicBezTo>
                  <a:cubicBezTo>
                    <a:pt x="48" y="65"/>
                    <a:pt x="48" y="65"/>
                    <a:pt x="48" y="65"/>
                  </a:cubicBezTo>
                  <a:lnTo>
                    <a:pt x="57" y="56"/>
                  </a:lnTo>
                  <a:close/>
                </a:path>
              </a:pathLst>
            </a:custGeom>
            <a:solidFill>
              <a:srgbClr val="3999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2" name="Freeform 22"/>
            <p:cNvSpPr>
              <a:spLocks/>
            </p:cNvSpPr>
            <p:nvPr/>
          </p:nvSpPr>
          <p:spPr bwMode="auto">
            <a:xfrm>
              <a:off x="4038600" y="2759076"/>
              <a:ext cx="225425" cy="398463"/>
            </a:xfrm>
            <a:custGeom>
              <a:avLst/>
              <a:gdLst>
                <a:gd name="T0" fmla="*/ 2 w 60"/>
                <a:gd name="T1" fmla="*/ 56 h 106"/>
                <a:gd name="T2" fmla="*/ 2 w 60"/>
                <a:gd name="T3" fmla="*/ 49 h 106"/>
                <a:gd name="T4" fmla="*/ 11 w 60"/>
                <a:gd name="T5" fmla="*/ 40 h 106"/>
                <a:gd name="T6" fmla="*/ 51 w 60"/>
                <a:gd name="T7" fmla="*/ 2 h 106"/>
                <a:gd name="T8" fmla="*/ 57 w 60"/>
                <a:gd name="T9" fmla="*/ 2 h 106"/>
                <a:gd name="T10" fmla="*/ 57 w 60"/>
                <a:gd name="T11" fmla="*/ 8 h 106"/>
                <a:gd name="T12" fmla="*/ 16 w 60"/>
                <a:gd name="T13" fmla="*/ 49 h 106"/>
                <a:gd name="T14" fmla="*/ 16 w 60"/>
                <a:gd name="T15" fmla="*/ 56 h 106"/>
                <a:gd name="T16" fmla="*/ 58 w 60"/>
                <a:gd name="T17" fmla="*/ 98 h 106"/>
                <a:gd name="T18" fmla="*/ 58 w 60"/>
                <a:gd name="T19" fmla="*/ 104 h 106"/>
                <a:gd name="T20" fmla="*/ 51 w 60"/>
                <a:gd name="T21" fmla="*/ 104 h 106"/>
                <a:gd name="T22" fmla="*/ 11 w 60"/>
                <a:gd name="T23" fmla="*/ 66 h 106"/>
                <a:gd name="T24" fmla="*/ 11 w 60"/>
                <a:gd name="T25" fmla="*/ 66 h 106"/>
                <a:gd name="T26" fmla="*/ 2 w 60"/>
                <a:gd name="T27" fmla="*/ 5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0" h="106">
                  <a:moveTo>
                    <a:pt x="2" y="56"/>
                  </a:moveTo>
                  <a:cubicBezTo>
                    <a:pt x="0" y="54"/>
                    <a:pt x="1" y="51"/>
                    <a:pt x="2" y="49"/>
                  </a:cubicBezTo>
                  <a:cubicBezTo>
                    <a:pt x="11" y="40"/>
                    <a:pt x="11" y="40"/>
                    <a:pt x="11" y="40"/>
                  </a:cubicBezTo>
                  <a:cubicBezTo>
                    <a:pt x="51" y="2"/>
                    <a:pt x="51" y="2"/>
                    <a:pt x="51" y="2"/>
                  </a:cubicBezTo>
                  <a:cubicBezTo>
                    <a:pt x="52" y="0"/>
                    <a:pt x="55" y="0"/>
                    <a:pt x="57" y="2"/>
                  </a:cubicBezTo>
                  <a:cubicBezTo>
                    <a:pt x="59" y="3"/>
                    <a:pt x="59" y="7"/>
                    <a:pt x="57" y="8"/>
                  </a:cubicBezTo>
                  <a:cubicBezTo>
                    <a:pt x="16" y="49"/>
                    <a:pt x="16" y="49"/>
                    <a:pt x="16" y="49"/>
                  </a:cubicBezTo>
                  <a:cubicBezTo>
                    <a:pt x="14" y="51"/>
                    <a:pt x="14" y="54"/>
                    <a:pt x="16" y="56"/>
                  </a:cubicBezTo>
                  <a:cubicBezTo>
                    <a:pt x="58" y="98"/>
                    <a:pt x="58" y="98"/>
                    <a:pt x="58" y="98"/>
                  </a:cubicBezTo>
                  <a:cubicBezTo>
                    <a:pt x="60" y="100"/>
                    <a:pt x="60" y="103"/>
                    <a:pt x="58" y="104"/>
                  </a:cubicBezTo>
                  <a:cubicBezTo>
                    <a:pt x="56" y="106"/>
                    <a:pt x="53" y="106"/>
                    <a:pt x="51" y="104"/>
                  </a:cubicBezTo>
                  <a:cubicBezTo>
                    <a:pt x="11" y="66"/>
                    <a:pt x="11" y="66"/>
                    <a:pt x="11" y="66"/>
                  </a:cubicBezTo>
                  <a:cubicBezTo>
                    <a:pt x="11" y="66"/>
                    <a:pt x="11" y="66"/>
                    <a:pt x="11" y="66"/>
                  </a:cubicBezTo>
                  <a:lnTo>
                    <a:pt x="2" y="56"/>
                  </a:lnTo>
                  <a:close/>
                </a:path>
              </a:pathLst>
            </a:custGeom>
            <a:solidFill>
              <a:srgbClr val="3999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3" name="Freeform 23"/>
            <p:cNvSpPr>
              <a:spLocks/>
            </p:cNvSpPr>
            <p:nvPr/>
          </p:nvSpPr>
          <p:spPr bwMode="auto">
            <a:xfrm>
              <a:off x="4230688" y="2646363"/>
              <a:ext cx="330200" cy="636588"/>
            </a:xfrm>
            <a:custGeom>
              <a:avLst/>
              <a:gdLst>
                <a:gd name="T0" fmla="*/ 205 w 208"/>
                <a:gd name="T1" fmla="*/ 0 h 401"/>
                <a:gd name="T2" fmla="*/ 73 w 208"/>
                <a:gd name="T3" fmla="*/ 0 h 401"/>
                <a:gd name="T4" fmla="*/ 0 w 208"/>
                <a:gd name="T5" fmla="*/ 201 h 401"/>
                <a:gd name="T6" fmla="*/ 87 w 208"/>
                <a:gd name="T7" fmla="*/ 201 h 401"/>
                <a:gd name="T8" fmla="*/ 21 w 208"/>
                <a:gd name="T9" fmla="*/ 401 h 401"/>
                <a:gd name="T10" fmla="*/ 208 w 208"/>
                <a:gd name="T11" fmla="*/ 135 h 401"/>
                <a:gd name="T12" fmla="*/ 115 w 208"/>
                <a:gd name="T13" fmla="*/ 135 h 401"/>
                <a:gd name="T14" fmla="*/ 205 w 208"/>
                <a:gd name="T15" fmla="*/ 0 h 4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 h="401">
                  <a:moveTo>
                    <a:pt x="205" y="0"/>
                  </a:moveTo>
                  <a:lnTo>
                    <a:pt x="73" y="0"/>
                  </a:lnTo>
                  <a:lnTo>
                    <a:pt x="0" y="201"/>
                  </a:lnTo>
                  <a:lnTo>
                    <a:pt x="87" y="201"/>
                  </a:lnTo>
                  <a:lnTo>
                    <a:pt x="21" y="401"/>
                  </a:lnTo>
                  <a:lnTo>
                    <a:pt x="208" y="135"/>
                  </a:lnTo>
                  <a:lnTo>
                    <a:pt x="115" y="135"/>
                  </a:lnTo>
                  <a:lnTo>
                    <a:pt x="205" y="0"/>
                  </a:lnTo>
                  <a:close/>
                </a:path>
              </a:pathLst>
            </a:custGeom>
            <a:solidFill>
              <a:srgbClr val="FCD1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4" name="Freeform 24"/>
            <p:cNvSpPr>
              <a:spLocks/>
            </p:cNvSpPr>
            <p:nvPr/>
          </p:nvSpPr>
          <p:spPr bwMode="auto">
            <a:xfrm>
              <a:off x="4230688" y="2646363"/>
              <a:ext cx="330200" cy="636588"/>
            </a:xfrm>
            <a:custGeom>
              <a:avLst/>
              <a:gdLst>
                <a:gd name="T0" fmla="*/ 205 w 208"/>
                <a:gd name="T1" fmla="*/ 0 h 401"/>
                <a:gd name="T2" fmla="*/ 73 w 208"/>
                <a:gd name="T3" fmla="*/ 0 h 401"/>
                <a:gd name="T4" fmla="*/ 0 w 208"/>
                <a:gd name="T5" fmla="*/ 201 h 401"/>
                <a:gd name="T6" fmla="*/ 87 w 208"/>
                <a:gd name="T7" fmla="*/ 201 h 401"/>
                <a:gd name="T8" fmla="*/ 21 w 208"/>
                <a:gd name="T9" fmla="*/ 401 h 401"/>
                <a:gd name="T10" fmla="*/ 208 w 208"/>
                <a:gd name="T11" fmla="*/ 135 h 401"/>
                <a:gd name="T12" fmla="*/ 115 w 208"/>
                <a:gd name="T13" fmla="*/ 135 h 401"/>
                <a:gd name="T14" fmla="*/ 205 w 208"/>
                <a:gd name="T15" fmla="*/ 0 h 4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 h="401">
                  <a:moveTo>
                    <a:pt x="205" y="0"/>
                  </a:moveTo>
                  <a:lnTo>
                    <a:pt x="73" y="0"/>
                  </a:lnTo>
                  <a:lnTo>
                    <a:pt x="0" y="201"/>
                  </a:lnTo>
                  <a:lnTo>
                    <a:pt x="87" y="201"/>
                  </a:lnTo>
                  <a:lnTo>
                    <a:pt x="21" y="401"/>
                  </a:lnTo>
                  <a:lnTo>
                    <a:pt x="208" y="135"/>
                  </a:lnTo>
                  <a:lnTo>
                    <a:pt x="115" y="135"/>
                  </a:lnTo>
                  <a:lnTo>
                    <a:pt x="20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 name="Freeform 25"/>
            <p:cNvSpPr>
              <a:spLocks/>
            </p:cNvSpPr>
            <p:nvPr/>
          </p:nvSpPr>
          <p:spPr bwMode="auto">
            <a:xfrm>
              <a:off x="4264025" y="2646363"/>
              <a:ext cx="296863" cy="636588"/>
            </a:xfrm>
            <a:custGeom>
              <a:avLst/>
              <a:gdLst>
                <a:gd name="T0" fmla="*/ 184 w 187"/>
                <a:gd name="T1" fmla="*/ 0 h 401"/>
                <a:gd name="T2" fmla="*/ 113 w 187"/>
                <a:gd name="T3" fmla="*/ 0 h 401"/>
                <a:gd name="T4" fmla="*/ 40 w 187"/>
                <a:gd name="T5" fmla="*/ 166 h 401"/>
                <a:gd name="T6" fmla="*/ 128 w 187"/>
                <a:gd name="T7" fmla="*/ 168 h 401"/>
                <a:gd name="T8" fmla="*/ 0 w 187"/>
                <a:gd name="T9" fmla="*/ 401 h 401"/>
                <a:gd name="T10" fmla="*/ 187 w 187"/>
                <a:gd name="T11" fmla="*/ 135 h 401"/>
                <a:gd name="T12" fmla="*/ 94 w 187"/>
                <a:gd name="T13" fmla="*/ 135 h 401"/>
                <a:gd name="T14" fmla="*/ 184 w 187"/>
                <a:gd name="T15" fmla="*/ 0 h 4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 h="401">
                  <a:moveTo>
                    <a:pt x="184" y="0"/>
                  </a:moveTo>
                  <a:lnTo>
                    <a:pt x="113" y="0"/>
                  </a:lnTo>
                  <a:lnTo>
                    <a:pt x="40" y="166"/>
                  </a:lnTo>
                  <a:lnTo>
                    <a:pt x="128" y="168"/>
                  </a:lnTo>
                  <a:lnTo>
                    <a:pt x="0" y="401"/>
                  </a:lnTo>
                  <a:lnTo>
                    <a:pt x="187" y="135"/>
                  </a:lnTo>
                  <a:lnTo>
                    <a:pt x="94" y="135"/>
                  </a:lnTo>
                  <a:lnTo>
                    <a:pt x="184" y="0"/>
                  </a:lnTo>
                  <a:close/>
                </a:path>
              </a:pathLst>
            </a:custGeom>
            <a:solidFill>
              <a:srgbClr val="FDBC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6" name="Freeform 26"/>
            <p:cNvSpPr>
              <a:spLocks/>
            </p:cNvSpPr>
            <p:nvPr/>
          </p:nvSpPr>
          <p:spPr bwMode="auto">
            <a:xfrm>
              <a:off x="4264025" y="2646363"/>
              <a:ext cx="296863" cy="636588"/>
            </a:xfrm>
            <a:custGeom>
              <a:avLst/>
              <a:gdLst>
                <a:gd name="T0" fmla="*/ 184 w 187"/>
                <a:gd name="T1" fmla="*/ 0 h 401"/>
                <a:gd name="T2" fmla="*/ 113 w 187"/>
                <a:gd name="T3" fmla="*/ 0 h 401"/>
                <a:gd name="T4" fmla="*/ 40 w 187"/>
                <a:gd name="T5" fmla="*/ 166 h 401"/>
                <a:gd name="T6" fmla="*/ 128 w 187"/>
                <a:gd name="T7" fmla="*/ 168 h 401"/>
                <a:gd name="T8" fmla="*/ 0 w 187"/>
                <a:gd name="T9" fmla="*/ 401 h 401"/>
                <a:gd name="T10" fmla="*/ 187 w 187"/>
                <a:gd name="T11" fmla="*/ 135 h 401"/>
                <a:gd name="T12" fmla="*/ 94 w 187"/>
                <a:gd name="T13" fmla="*/ 135 h 401"/>
                <a:gd name="T14" fmla="*/ 184 w 187"/>
                <a:gd name="T15" fmla="*/ 0 h 4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 h="401">
                  <a:moveTo>
                    <a:pt x="184" y="0"/>
                  </a:moveTo>
                  <a:lnTo>
                    <a:pt x="113" y="0"/>
                  </a:lnTo>
                  <a:lnTo>
                    <a:pt x="40" y="166"/>
                  </a:lnTo>
                  <a:lnTo>
                    <a:pt x="128" y="168"/>
                  </a:lnTo>
                  <a:lnTo>
                    <a:pt x="0" y="401"/>
                  </a:lnTo>
                  <a:lnTo>
                    <a:pt x="187" y="135"/>
                  </a:lnTo>
                  <a:lnTo>
                    <a:pt x="94" y="135"/>
                  </a:lnTo>
                  <a:lnTo>
                    <a:pt x="1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 name="Rectangle 27"/>
            <p:cNvSpPr>
              <a:spLocks noChangeArrowheads="1"/>
            </p:cNvSpPr>
            <p:nvPr/>
          </p:nvSpPr>
          <p:spPr bwMode="auto">
            <a:xfrm>
              <a:off x="4732338" y="4344988"/>
              <a:ext cx="3603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a:ln>
                    <a:noFill/>
                  </a:ln>
                  <a:solidFill>
                    <a:srgbClr val="00ABEC"/>
                  </a:solidFill>
                  <a:effectLst/>
                  <a:uLnTx/>
                  <a:uFillTx/>
                  <a:latin typeface="Segoe UI Light" panose="020B0502040204020203" pitchFamily="34" charset="0"/>
                </a:rPr>
                <a:t>Sto</a:t>
              </a:r>
              <a:endParaRPr kumimoji="0" lang="en-US" altLang="en-US" sz="1800" b="0" i="0" u="none" strike="noStrike" kern="0" cap="none" spc="0" normalizeH="0" baseline="0" noProof="0">
                <a:ln>
                  <a:noFill/>
                </a:ln>
                <a:solidFill>
                  <a:schemeClr val="tx1"/>
                </a:solidFill>
                <a:effectLst/>
                <a:uLnTx/>
                <a:uFillTx/>
                <a:latin typeface="Arial" panose="020B0604020202020204" pitchFamily="34" charset="0"/>
              </a:endParaRPr>
            </a:p>
          </p:txBody>
        </p:sp>
        <p:sp>
          <p:nvSpPr>
            <p:cNvPr id="28" name="Rectangle 28"/>
            <p:cNvSpPr>
              <a:spLocks noChangeArrowheads="1"/>
            </p:cNvSpPr>
            <p:nvPr/>
          </p:nvSpPr>
          <p:spPr bwMode="auto">
            <a:xfrm>
              <a:off x="4976813" y="4344988"/>
              <a:ext cx="165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a:ln>
                    <a:noFill/>
                  </a:ln>
                  <a:solidFill>
                    <a:srgbClr val="00ABEC"/>
                  </a:solidFill>
                  <a:effectLst/>
                  <a:uLnTx/>
                  <a:uFillTx/>
                  <a:latin typeface="Segoe UI Light" panose="020B0502040204020203" pitchFamily="34" charset="0"/>
                </a:rPr>
                <a:t>r</a:t>
              </a:r>
              <a:endParaRPr kumimoji="0" lang="en-US" altLang="en-US" sz="1800" b="0" i="0" u="none" strike="noStrike" kern="0" cap="none" spc="0" normalizeH="0" baseline="0" noProof="0">
                <a:ln>
                  <a:noFill/>
                </a:ln>
                <a:solidFill>
                  <a:schemeClr val="tx1"/>
                </a:solidFill>
                <a:effectLst/>
                <a:uLnTx/>
                <a:uFillTx/>
                <a:latin typeface="Arial" panose="020B0604020202020204" pitchFamily="34" charset="0"/>
              </a:endParaRPr>
            </a:p>
          </p:txBody>
        </p:sp>
        <p:sp>
          <p:nvSpPr>
            <p:cNvPr id="29" name="Rectangle 29"/>
            <p:cNvSpPr>
              <a:spLocks noChangeArrowheads="1"/>
            </p:cNvSpPr>
            <p:nvPr/>
          </p:nvSpPr>
          <p:spPr bwMode="auto">
            <a:xfrm>
              <a:off x="5033963" y="4344988"/>
              <a:ext cx="15382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a:ln>
                    <a:noFill/>
                  </a:ln>
                  <a:solidFill>
                    <a:srgbClr val="00ABEC"/>
                  </a:solidFill>
                  <a:effectLst/>
                  <a:uLnTx/>
                  <a:uFillTx/>
                  <a:latin typeface="Segoe UI Light" panose="020B0502040204020203" pitchFamily="34" charset="0"/>
                </a:rPr>
                <a:t>es in blob storage</a:t>
              </a:r>
              <a:endParaRPr kumimoji="0" lang="en-US" altLang="en-US" sz="1800" b="0" i="0" u="none" strike="noStrike" kern="0" cap="none" spc="0" normalizeH="0" baseline="0" noProof="0">
                <a:ln>
                  <a:noFill/>
                </a:ln>
                <a:solidFill>
                  <a:schemeClr val="tx1"/>
                </a:solidFill>
                <a:effectLst/>
                <a:uLnTx/>
                <a:uFillTx/>
                <a:latin typeface="Arial" panose="020B0604020202020204" pitchFamily="34" charset="0"/>
              </a:endParaRPr>
            </a:p>
          </p:txBody>
        </p:sp>
        <p:sp>
          <p:nvSpPr>
            <p:cNvPr id="30" name="Freeform 30"/>
            <p:cNvSpPr>
              <a:spLocks noEditPoints="1"/>
            </p:cNvSpPr>
            <p:nvPr/>
          </p:nvSpPr>
          <p:spPr bwMode="auto">
            <a:xfrm>
              <a:off x="4064000" y="2630488"/>
              <a:ext cx="2981325" cy="1657350"/>
            </a:xfrm>
            <a:custGeom>
              <a:avLst/>
              <a:gdLst>
                <a:gd name="T0" fmla="*/ 162 w 794"/>
                <a:gd name="T1" fmla="*/ 6 h 440"/>
                <a:gd name="T2" fmla="*/ 200 w 794"/>
                <a:gd name="T3" fmla="*/ 8 h 440"/>
                <a:gd name="T4" fmla="*/ 223 w 794"/>
                <a:gd name="T5" fmla="*/ 8 h 440"/>
                <a:gd name="T6" fmla="*/ 269 w 794"/>
                <a:gd name="T7" fmla="*/ 0 h 440"/>
                <a:gd name="T8" fmla="*/ 276 w 794"/>
                <a:gd name="T9" fmla="*/ 8 h 440"/>
                <a:gd name="T10" fmla="*/ 314 w 794"/>
                <a:gd name="T11" fmla="*/ 0 h 440"/>
                <a:gd name="T12" fmla="*/ 345 w 794"/>
                <a:gd name="T13" fmla="*/ 0 h 440"/>
                <a:gd name="T14" fmla="*/ 383 w 794"/>
                <a:gd name="T15" fmla="*/ 8 h 440"/>
                <a:gd name="T16" fmla="*/ 428 w 794"/>
                <a:gd name="T17" fmla="*/ 0 h 440"/>
                <a:gd name="T18" fmla="*/ 436 w 794"/>
                <a:gd name="T19" fmla="*/ 8 h 440"/>
                <a:gd name="T20" fmla="*/ 474 w 794"/>
                <a:gd name="T21" fmla="*/ 0 h 440"/>
                <a:gd name="T22" fmla="*/ 504 w 794"/>
                <a:gd name="T23" fmla="*/ 0 h 440"/>
                <a:gd name="T24" fmla="*/ 543 w 794"/>
                <a:gd name="T25" fmla="*/ 8 h 440"/>
                <a:gd name="T26" fmla="*/ 588 w 794"/>
                <a:gd name="T27" fmla="*/ 0 h 440"/>
                <a:gd name="T28" fmla="*/ 588 w 794"/>
                <a:gd name="T29" fmla="*/ 0 h 440"/>
                <a:gd name="T30" fmla="*/ 619 w 794"/>
                <a:gd name="T31" fmla="*/ 4 h 440"/>
                <a:gd name="T32" fmla="*/ 653 w 794"/>
                <a:gd name="T33" fmla="*/ 22 h 440"/>
                <a:gd name="T34" fmla="*/ 697 w 794"/>
                <a:gd name="T35" fmla="*/ 36 h 440"/>
                <a:gd name="T36" fmla="*/ 699 w 794"/>
                <a:gd name="T37" fmla="*/ 46 h 440"/>
                <a:gd name="T38" fmla="*/ 733 w 794"/>
                <a:gd name="T39" fmla="*/ 65 h 440"/>
                <a:gd name="T40" fmla="*/ 753 w 794"/>
                <a:gd name="T41" fmla="*/ 89 h 440"/>
                <a:gd name="T42" fmla="*/ 766 w 794"/>
                <a:gd name="T43" fmla="*/ 126 h 440"/>
                <a:gd name="T44" fmla="*/ 788 w 794"/>
                <a:gd name="T45" fmla="*/ 166 h 440"/>
                <a:gd name="T46" fmla="*/ 782 w 794"/>
                <a:gd name="T47" fmla="*/ 175 h 440"/>
                <a:gd name="T48" fmla="*/ 794 w 794"/>
                <a:gd name="T49" fmla="*/ 212 h 440"/>
                <a:gd name="T50" fmla="*/ 786 w 794"/>
                <a:gd name="T51" fmla="*/ 235 h 440"/>
                <a:gd name="T52" fmla="*/ 791 w 794"/>
                <a:gd name="T53" fmla="*/ 258 h 440"/>
                <a:gd name="T54" fmla="*/ 784 w 794"/>
                <a:gd name="T55" fmla="*/ 288 h 440"/>
                <a:gd name="T56" fmla="*/ 769 w 794"/>
                <a:gd name="T57" fmla="*/ 307 h 440"/>
                <a:gd name="T58" fmla="*/ 758 w 794"/>
                <a:gd name="T59" fmla="*/ 344 h 440"/>
                <a:gd name="T60" fmla="*/ 739 w 794"/>
                <a:gd name="T61" fmla="*/ 369 h 440"/>
                <a:gd name="T62" fmla="*/ 706 w 794"/>
                <a:gd name="T63" fmla="*/ 389 h 440"/>
                <a:gd name="T64" fmla="*/ 671 w 794"/>
                <a:gd name="T65" fmla="*/ 419 h 440"/>
                <a:gd name="T66" fmla="*/ 664 w 794"/>
                <a:gd name="T67" fmla="*/ 422 h 440"/>
                <a:gd name="T68" fmla="*/ 625 w 794"/>
                <a:gd name="T69" fmla="*/ 427 h 440"/>
                <a:gd name="T70" fmla="*/ 604 w 794"/>
                <a:gd name="T71" fmla="*/ 438 h 440"/>
                <a:gd name="T72" fmla="*/ 558 w 794"/>
                <a:gd name="T73" fmla="*/ 440 h 440"/>
                <a:gd name="T74" fmla="*/ 550 w 794"/>
                <a:gd name="T75" fmla="*/ 432 h 440"/>
                <a:gd name="T76" fmla="*/ 512 w 794"/>
                <a:gd name="T77" fmla="*/ 440 h 440"/>
                <a:gd name="T78" fmla="*/ 482 w 794"/>
                <a:gd name="T79" fmla="*/ 440 h 440"/>
                <a:gd name="T80" fmla="*/ 444 w 794"/>
                <a:gd name="T81" fmla="*/ 432 h 440"/>
                <a:gd name="T82" fmla="*/ 398 w 794"/>
                <a:gd name="T83" fmla="*/ 440 h 440"/>
                <a:gd name="T84" fmla="*/ 391 w 794"/>
                <a:gd name="T85" fmla="*/ 432 h 440"/>
                <a:gd name="T86" fmla="*/ 353 w 794"/>
                <a:gd name="T87" fmla="*/ 440 h 440"/>
                <a:gd name="T88" fmla="*/ 322 w 794"/>
                <a:gd name="T89" fmla="*/ 440 h 440"/>
                <a:gd name="T90" fmla="*/ 284 w 794"/>
                <a:gd name="T91" fmla="*/ 432 h 440"/>
                <a:gd name="T92" fmla="*/ 238 w 794"/>
                <a:gd name="T93" fmla="*/ 440 h 440"/>
                <a:gd name="T94" fmla="*/ 231 w 794"/>
                <a:gd name="T95" fmla="*/ 432 h 440"/>
                <a:gd name="T96" fmla="*/ 192 w 794"/>
                <a:gd name="T97" fmla="*/ 439 h 440"/>
                <a:gd name="T98" fmla="*/ 147 w 794"/>
                <a:gd name="T99" fmla="*/ 429 h 440"/>
                <a:gd name="T100" fmla="*/ 142 w 794"/>
                <a:gd name="T101" fmla="*/ 419 h 440"/>
                <a:gd name="T102" fmla="*/ 105 w 794"/>
                <a:gd name="T103" fmla="*/ 410 h 440"/>
                <a:gd name="T104" fmla="*/ 79 w 794"/>
                <a:gd name="T105" fmla="*/ 392 h 440"/>
                <a:gd name="T106" fmla="*/ 68 w 794"/>
                <a:gd name="T107" fmla="*/ 371 h 440"/>
                <a:gd name="T108" fmla="*/ 44 w 794"/>
                <a:gd name="T109" fmla="*/ 342 h 440"/>
                <a:gd name="T110" fmla="*/ 15 w 794"/>
                <a:gd name="T111" fmla="*/ 306 h 440"/>
                <a:gd name="T112" fmla="*/ 20 w 794"/>
                <a:gd name="T113" fmla="*/ 296 h 440"/>
                <a:gd name="T114" fmla="*/ 10 w 794"/>
                <a:gd name="T115" fmla="*/ 260 h 440"/>
                <a:gd name="T116" fmla="*/ 0 w 794"/>
                <a:gd name="T117" fmla="*/ 215 h 440"/>
                <a:gd name="T118" fmla="*/ 1 w 794"/>
                <a:gd name="T119" fmla="*/ 192 h 440"/>
                <a:gd name="T120" fmla="*/ 10 w 794"/>
                <a:gd name="T121" fmla="*/ 185 h 440"/>
                <a:gd name="T122" fmla="*/ 18 w 794"/>
                <a:gd name="T123" fmla="*/ 149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94" h="440">
                  <a:moveTo>
                    <a:pt x="154" y="9"/>
                  </a:moveTo>
                  <a:cubicBezTo>
                    <a:pt x="152" y="9"/>
                    <a:pt x="150" y="10"/>
                    <a:pt x="148" y="10"/>
                  </a:cubicBezTo>
                  <a:cubicBezTo>
                    <a:pt x="151" y="18"/>
                    <a:pt x="151" y="18"/>
                    <a:pt x="151" y="18"/>
                  </a:cubicBezTo>
                  <a:cubicBezTo>
                    <a:pt x="153" y="17"/>
                    <a:pt x="155" y="17"/>
                    <a:pt x="156" y="16"/>
                  </a:cubicBezTo>
                  <a:cubicBezTo>
                    <a:pt x="154" y="9"/>
                    <a:pt x="154" y="9"/>
                    <a:pt x="154" y="9"/>
                  </a:cubicBezTo>
                  <a:moveTo>
                    <a:pt x="177" y="3"/>
                  </a:moveTo>
                  <a:cubicBezTo>
                    <a:pt x="172" y="4"/>
                    <a:pt x="167" y="5"/>
                    <a:pt x="162" y="6"/>
                  </a:cubicBezTo>
                  <a:cubicBezTo>
                    <a:pt x="164" y="14"/>
                    <a:pt x="164" y="14"/>
                    <a:pt x="164" y="14"/>
                  </a:cubicBezTo>
                  <a:cubicBezTo>
                    <a:pt x="168" y="13"/>
                    <a:pt x="173" y="12"/>
                    <a:pt x="178" y="11"/>
                  </a:cubicBezTo>
                  <a:cubicBezTo>
                    <a:pt x="177" y="3"/>
                    <a:pt x="177" y="3"/>
                    <a:pt x="177" y="3"/>
                  </a:cubicBezTo>
                  <a:moveTo>
                    <a:pt x="200" y="0"/>
                  </a:moveTo>
                  <a:cubicBezTo>
                    <a:pt x="195" y="1"/>
                    <a:pt x="190" y="1"/>
                    <a:pt x="184" y="2"/>
                  </a:cubicBezTo>
                  <a:cubicBezTo>
                    <a:pt x="186" y="10"/>
                    <a:pt x="186" y="10"/>
                    <a:pt x="186" y="10"/>
                  </a:cubicBezTo>
                  <a:cubicBezTo>
                    <a:pt x="190" y="9"/>
                    <a:pt x="195" y="9"/>
                    <a:pt x="200" y="8"/>
                  </a:cubicBezTo>
                  <a:cubicBezTo>
                    <a:pt x="200" y="0"/>
                    <a:pt x="200" y="0"/>
                    <a:pt x="200" y="0"/>
                  </a:cubicBezTo>
                  <a:moveTo>
                    <a:pt x="223" y="0"/>
                  </a:moveTo>
                  <a:cubicBezTo>
                    <a:pt x="214" y="0"/>
                    <a:pt x="214" y="0"/>
                    <a:pt x="214" y="0"/>
                  </a:cubicBezTo>
                  <a:cubicBezTo>
                    <a:pt x="212" y="0"/>
                    <a:pt x="210" y="0"/>
                    <a:pt x="208" y="0"/>
                  </a:cubicBezTo>
                  <a:cubicBezTo>
                    <a:pt x="208" y="8"/>
                    <a:pt x="208" y="8"/>
                    <a:pt x="208" y="8"/>
                  </a:cubicBezTo>
                  <a:cubicBezTo>
                    <a:pt x="210" y="8"/>
                    <a:pt x="212" y="8"/>
                    <a:pt x="214" y="8"/>
                  </a:cubicBezTo>
                  <a:cubicBezTo>
                    <a:pt x="223" y="8"/>
                    <a:pt x="223" y="8"/>
                    <a:pt x="223" y="8"/>
                  </a:cubicBezTo>
                  <a:cubicBezTo>
                    <a:pt x="223" y="0"/>
                    <a:pt x="223" y="0"/>
                    <a:pt x="223" y="0"/>
                  </a:cubicBezTo>
                  <a:moveTo>
                    <a:pt x="246" y="0"/>
                  </a:moveTo>
                  <a:cubicBezTo>
                    <a:pt x="231" y="0"/>
                    <a:pt x="231" y="0"/>
                    <a:pt x="231" y="0"/>
                  </a:cubicBezTo>
                  <a:cubicBezTo>
                    <a:pt x="231" y="8"/>
                    <a:pt x="231" y="8"/>
                    <a:pt x="231" y="8"/>
                  </a:cubicBezTo>
                  <a:cubicBezTo>
                    <a:pt x="246" y="8"/>
                    <a:pt x="246" y="8"/>
                    <a:pt x="246" y="8"/>
                  </a:cubicBezTo>
                  <a:cubicBezTo>
                    <a:pt x="246" y="0"/>
                    <a:pt x="246" y="0"/>
                    <a:pt x="246" y="0"/>
                  </a:cubicBezTo>
                  <a:moveTo>
                    <a:pt x="269" y="0"/>
                  </a:moveTo>
                  <a:cubicBezTo>
                    <a:pt x="253" y="0"/>
                    <a:pt x="253" y="0"/>
                    <a:pt x="253" y="0"/>
                  </a:cubicBezTo>
                  <a:cubicBezTo>
                    <a:pt x="253" y="8"/>
                    <a:pt x="253" y="8"/>
                    <a:pt x="253" y="8"/>
                  </a:cubicBezTo>
                  <a:cubicBezTo>
                    <a:pt x="269" y="8"/>
                    <a:pt x="269" y="8"/>
                    <a:pt x="269" y="8"/>
                  </a:cubicBezTo>
                  <a:cubicBezTo>
                    <a:pt x="269" y="0"/>
                    <a:pt x="269" y="0"/>
                    <a:pt x="269" y="0"/>
                  </a:cubicBezTo>
                  <a:moveTo>
                    <a:pt x="291" y="0"/>
                  </a:moveTo>
                  <a:cubicBezTo>
                    <a:pt x="276" y="0"/>
                    <a:pt x="276" y="0"/>
                    <a:pt x="276" y="0"/>
                  </a:cubicBezTo>
                  <a:cubicBezTo>
                    <a:pt x="276" y="8"/>
                    <a:pt x="276" y="8"/>
                    <a:pt x="276" y="8"/>
                  </a:cubicBezTo>
                  <a:cubicBezTo>
                    <a:pt x="291" y="8"/>
                    <a:pt x="291" y="8"/>
                    <a:pt x="291" y="8"/>
                  </a:cubicBezTo>
                  <a:cubicBezTo>
                    <a:pt x="291" y="0"/>
                    <a:pt x="291" y="0"/>
                    <a:pt x="291" y="0"/>
                  </a:cubicBezTo>
                  <a:moveTo>
                    <a:pt x="314" y="0"/>
                  </a:moveTo>
                  <a:cubicBezTo>
                    <a:pt x="299" y="0"/>
                    <a:pt x="299" y="0"/>
                    <a:pt x="299" y="0"/>
                  </a:cubicBezTo>
                  <a:cubicBezTo>
                    <a:pt x="299" y="8"/>
                    <a:pt x="299" y="8"/>
                    <a:pt x="299" y="8"/>
                  </a:cubicBezTo>
                  <a:cubicBezTo>
                    <a:pt x="314" y="8"/>
                    <a:pt x="314" y="8"/>
                    <a:pt x="314" y="8"/>
                  </a:cubicBezTo>
                  <a:cubicBezTo>
                    <a:pt x="314" y="0"/>
                    <a:pt x="314" y="0"/>
                    <a:pt x="314" y="0"/>
                  </a:cubicBezTo>
                  <a:moveTo>
                    <a:pt x="337" y="0"/>
                  </a:moveTo>
                  <a:cubicBezTo>
                    <a:pt x="322" y="0"/>
                    <a:pt x="322" y="0"/>
                    <a:pt x="322" y="0"/>
                  </a:cubicBezTo>
                  <a:cubicBezTo>
                    <a:pt x="322" y="8"/>
                    <a:pt x="322" y="8"/>
                    <a:pt x="322" y="8"/>
                  </a:cubicBezTo>
                  <a:cubicBezTo>
                    <a:pt x="337" y="8"/>
                    <a:pt x="337" y="8"/>
                    <a:pt x="337" y="8"/>
                  </a:cubicBezTo>
                  <a:cubicBezTo>
                    <a:pt x="337" y="0"/>
                    <a:pt x="337" y="0"/>
                    <a:pt x="337" y="0"/>
                  </a:cubicBezTo>
                  <a:moveTo>
                    <a:pt x="360" y="0"/>
                  </a:moveTo>
                  <a:cubicBezTo>
                    <a:pt x="345" y="0"/>
                    <a:pt x="345" y="0"/>
                    <a:pt x="345" y="0"/>
                  </a:cubicBezTo>
                  <a:cubicBezTo>
                    <a:pt x="345" y="8"/>
                    <a:pt x="345" y="8"/>
                    <a:pt x="345" y="8"/>
                  </a:cubicBezTo>
                  <a:cubicBezTo>
                    <a:pt x="360" y="8"/>
                    <a:pt x="360" y="8"/>
                    <a:pt x="360" y="8"/>
                  </a:cubicBezTo>
                  <a:cubicBezTo>
                    <a:pt x="360" y="0"/>
                    <a:pt x="360" y="0"/>
                    <a:pt x="360" y="0"/>
                  </a:cubicBezTo>
                  <a:moveTo>
                    <a:pt x="383" y="0"/>
                  </a:moveTo>
                  <a:cubicBezTo>
                    <a:pt x="368" y="0"/>
                    <a:pt x="368" y="0"/>
                    <a:pt x="368" y="0"/>
                  </a:cubicBezTo>
                  <a:cubicBezTo>
                    <a:pt x="368" y="8"/>
                    <a:pt x="368" y="8"/>
                    <a:pt x="368" y="8"/>
                  </a:cubicBezTo>
                  <a:cubicBezTo>
                    <a:pt x="383" y="8"/>
                    <a:pt x="383" y="8"/>
                    <a:pt x="383" y="8"/>
                  </a:cubicBezTo>
                  <a:cubicBezTo>
                    <a:pt x="383" y="0"/>
                    <a:pt x="383" y="0"/>
                    <a:pt x="383" y="0"/>
                  </a:cubicBezTo>
                  <a:moveTo>
                    <a:pt x="406" y="0"/>
                  </a:moveTo>
                  <a:cubicBezTo>
                    <a:pt x="390" y="0"/>
                    <a:pt x="390" y="0"/>
                    <a:pt x="390" y="0"/>
                  </a:cubicBezTo>
                  <a:cubicBezTo>
                    <a:pt x="390" y="8"/>
                    <a:pt x="390" y="8"/>
                    <a:pt x="390" y="8"/>
                  </a:cubicBezTo>
                  <a:cubicBezTo>
                    <a:pt x="406" y="8"/>
                    <a:pt x="406" y="8"/>
                    <a:pt x="406" y="8"/>
                  </a:cubicBezTo>
                  <a:cubicBezTo>
                    <a:pt x="406" y="0"/>
                    <a:pt x="406" y="0"/>
                    <a:pt x="406" y="0"/>
                  </a:cubicBezTo>
                  <a:moveTo>
                    <a:pt x="428" y="0"/>
                  </a:moveTo>
                  <a:cubicBezTo>
                    <a:pt x="413" y="0"/>
                    <a:pt x="413" y="0"/>
                    <a:pt x="413" y="0"/>
                  </a:cubicBezTo>
                  <a:cubicBezTo>
                    <a:pt x="413" y="8"/>
                    <a:pt x="413" y="8"/>
                    <a:pt x="413" y="8"/>
                  </a:cubicBezTo>
                  <a:cubicBezTo>
                    <a:pt x="428" y="8"/>
                    <a:pt x="428" y="8"/>
                    <a:pt x="428" y="8"/>
                  </a:cubicBezTo>
                  <a:cubicBezTo>
                    <a:pt x="428" y="0"/>
                    <a:pt x="428" y="0"/>
                    <a:pt x="428" y="0"/>
                  </a:cubicBezTo>
                  <a:moveTo>
                    <a:pt x="451" y="0"/>
                  </a:moveTo>
                  <a:cubicBezTo>
                    <a:pt x="436" y="0"/>
                    <a:pt x="436" y="0"/>
                    <a:pt x="436" y="0"/>
                  </a:cubicBezTo>
                  <a:cubicBezTo>
                    <a:pt x="436" y="8"/>
                    <a:pt x="436" y="8"/>
                    <a:pt x="436" y="8"/>
                  </a:cubicBezTo>
                  <a:cubicBezTo>
                    <a:pt x="451" y="8"/>
                    <a:pt x="451" y="8"/>
                    <a:pt x="451" y="8"/>
                  </a:cubicBezTo>
                  <a:cubicBezTo>
                    <a:pt x="451" y="0"/>
                    <a:pt x="451" y="0"/>
                    <a:pt x="451" y="0"/>
                  </a:cubicBezTo>
                  <a:moveTo>
                    <a:pt x="474" y="0"/>
                  </a:moveTo>
                  <a:cubicBezTo>
                    <a:pt x="459" y="0"/>
                    <a:pt x="459" y="0"/>
                    <a:pt x="459" y="0"/>
                  </a:cubicBezTo>
                  <a:cubicBezTo>
                    <a:pt x="459" y="8"/>
                    <a:pt x="459" y="8"/>
                    <a:pt x="459" y="8"/>
                  </a:cubicBezTo>
                  <a:cubicBezTo>
                    <a:pt x="474" y="8"/>
                    <a:pt x="474" y="8"/>
                    <a:pt x="474" y="8"/>
                  </a:cubicBezTo>
                  <a:cubicBezTo>
                    <a:pt x="474" y="0"/>
                    <a:pt x="474" y="0"/>
                    <a:pt x="474" y="0"/>
                  </a:cubicBezTo>
                  <a:moveTo>
                    <a:pt x="497" y="0"/>
                  </a:moveTo>
                  <a:cubicBezTo>
                    <a:pt x="482" y="0"/>
                    <a:pt x="482" y="0"/>
                    <a:pt x="482" y="0"/>
                  </a:cubicBezTo>
                  <a:cubicBezTo>
                    <a:pt x="482" y="8"/>
                    <a:pt x="482" y="8"/>
                    <a:pt x="482" y="8"/>
                  </a:cubicBezTo>
                  <a:cubicBezTo>
                    <a:pt x="497" y="8"/>
                    <a:pt x="497" y="8"/>
                    <a:pt x="497" y="8"/>
                  </a:cubicBezTo>
                  <a:cubicBezTo>
                    <a:pt x="497" y="0"/>
                    <a:pt x="497" y="0"/>
                    <a:pt x="497" y="0"/>
                  </a:cubicBezTo>
                  <a:moveTo>
                    <a:pt x="520" y="0"/>
                  </a:moveTo>
                  <a:cubicBezTo>
                    <a:pt x="504" y="0"/>
                    <a:pt x="504" y="0"/>
                    <a:pt x="504" y="0"/>
                  </a:cubicBezTo>
                  <a:cubicBezTo>
                    <a:pt x="504" y="8"/>
                    <a:pt x="504" y="8"/>
                    <a:pt x="504" y="8"/>
                  </a:cubicBezTo>
                  <a:cubicBezTo>
                    <a:pt x="520" y="8"/>
                    <a:pt x="520" y="8"/>
                    <a:pt x="520" y="8"/>
                  </a:cubicBezTo>
                  <a:cubicBezTo>
                    <a:pt x="520" y="0"/>
                    <a:pt x="520" y="0"/>
                    <a:pt x="520" y="0"/>
                  </a:cubicBezTo>
                  <a:moveTo>
                    <a:pt x="543" y="0"/>
                  </a:moveTo>
                  <a:cubicBezTo>
                    <a:pt x="527" y="0"/>
                    <a:pt x="527" y="0"/>
                    <a:pt x="527" y="0"/>
                  </a:cubicBezTo>
                  <a:cubicBezTo>
                    <a:pt x="527" y="8"/>
                    <a:pt x="527" y="8"/>
                    <a:pt x="527" y="8"/>
                  </a:cubicBezTo>
                  <a:cubicBezTo>
                    <a:pt x="543" y="8"/>
                    <a:pt x="543" y="8"/>
                    <a:pt x="543" y="8"/>
                  </a:cubicBezTo>
                  <a:cubicBezTo>
                    <a:pt x="543" y="0"/>
                    <a:pt x="543" y="0"/>
                    <a:pt x="543" y="0"/>
                  </a:cubicBezTo>
                  <a:moveTo>
                    <a:pt x="565" y="0"/>
                  </a:moveTo>
                  <a:cubicBezTo>
                    <a:pt x="550" y="0"/>
                    <a:pt x="550" y="0"/>
                    <a:pt x="550" y="0"/>
                  </a:cubicBezTo>
                  <a:cubicBezTo>
                    <a:pt x="550" y="8"/>
                    <a:pt x="550" y="8"/>
                    <a:pt x="550" y="8"/>
                  </a:cubicBezTo>
                  <a:cubicBezTo>
                    <a:pt x="565" y="8"/>
                    <a:pt x="565" y="8"/>
                    <a:pt x="565" y="8"/>
                  </a:cubicBezTo>
                  <a:cubicBezTo>
                    <a:pt x="565" y="0"/>
                    <a:pt x="565" y="0"/>
                    <a:pt x="565" y="0"/>
                  </a:cubicBezTo>
                  <a:moveTo>
                    <a:pt x="588" y="0"/>
                  </a:moveTo>
                  <a:cubicBezTo>
                    <a:pt x="585" y="0"/>
                    <a:pt x="583" y="0"/>
                    <a:pt x="580" y="0"/>
                  </a:cubicBezTo>
                  <a:cubicBezTo>
                    <a:pt x="573" y="0"/>
                    <a:pt x="573" y="0"/>
                    <a:pt x="573" y="0"/>
                  </a:cubicBezTo>
                  <a:cubicBezTo>
                    <a:pt x="573" y="8"/>
                    <a:pt x="573" y="8"/>
                    <a:pt x="573" y="8"/>
                  </a:cubicBezTo>
                  <a:cubicBezTo>
                    <a:pt x="580" y="8"/>
                    <a:pt x="580" y="8"/>
                    <a:pt x="580" y="8"/>
                  </a:cubicBezTo>
                  <a:cubicBezTo>
                    <a:pt x="582" y="8"/>
                    <a:pt x="585" y="8"/>
                    <a:pt x="588" y="8"/>
                  </a:cubicBezTo>
                  <a:cubicBezTo>
                    <a:pt x="588" y="0"/>
                    <a:pt x="588" y="0"/>
                    <a:pt x="588" y="0"/>
                  </a:cubicBezTo>
                  <a:cubicBezTo>
                    <a:pt x="588" y="0"/>
                    <a:pt x="588" y="0"/>
                    <a:pt x="588" y="0"/>
                  </a:cubicBezTo>
                  <a:moveTo>
                    <a:pt x="611" y="2"/>
                  </a:moveTo>
                  <a:cubicBezTo>
                    <a:pt x="606" y="2"/>
                    <a:pt x="601" y="1"/>
                    <a:pt x="596" y="1"/>
                  </a:cubicBezTo>
                  <a:cubicBezTo>
                    <a:pt x="595" y="8"/>
                    <a:pt x="595" y="8"/>
                    <a:pt x="595" y="8"/>
                  </a:cubicBezTo>
                  <a:cubicBezTo>
                    <a:pt x="600" y="9"/>
                    <a:pt x="605" y="9"/>
                    <a:pt x="610" y="10"/>
                  </a:cubicBezTo>
                  <a:cubicBezTo>
                    <a:pt x="611" y="2"/>
                    <a:pt x="611" y="2"/>
                    <a:pt x="611" y="2"/>
                  </a:cubicBezTo>
                  <a:moveTo>
                    <a:pt x="634" y="7"/>
                  </a:moveTo>
                  <a:cubicBezTo>
                    <a:pt x="629" y="6"/>
                    <a:pt x="624" y="5"/>
                    <a:pt x="619" y="4"/>
                  </a:cubicBezTo>
                  <a:cubicBezTo>
                    <a:pt x="618" y="11"/>
                    <a:pt x="618" y="11"/>
                    <a:pt x="618" y="11"/>
                  </a:cubicBezTo>
                  <a:cubicBezTo>
                    <a:pt x="623" y="12"/>
                    <a:pt x="627" y="13"/>
                    <a:pt x="632" y="15"/>
                  </a:cubicBezTo>
                  <a:cubicBezTo>
                    <a:pt x="634" y="7"/>
                    <a:pt x="634" y="7"/>
                    <a:pt x="634" y="7"/>
                  </a:cubicBezTo>
                  <a:moveTo>
                    <a:pt x="656" y="14"/>
                  </a:moveTo>
                  <a:cubicBezTo>
                    <a:pt x="651" y="12"/>
                    <a:pt x="647" y="11"/>
                    <a:pt x="642" y="9"/>
                  </a:cubicBezTo>
                  <a:cubicBezTo>
                    <a:pt x="639" y="17"/>
                    <a:pt x="639" y="17"/>
                    <a:pt x="639" y="17"/>
                  </a:cubicBezTo>
                  <a:cubicBezTo>
                    <a:pt x="644" y="18"/>
                    <a:pt x="649" y="20"/>
                    <a:pt x="653" y="22"/>
                  </a:cubicBezTo>
                  <a:cubicBezTo>
                    <a:pt x="656" y="14"/>
                    <a:pt x="656" y="14"/>
                    <a:pt x="656" y="14"/>
                  </a:cubicBezTo>
                  <a:moveTo>
                    <a:pt x="677" y="24"/>
                  </a:moveTo>
                  <a:cubicBezTo>
                    <a:pt x="673" y="21"/>
                    <a:pt x="668" y="19"/>
                    <a:pt x="663" y="17"/>
                  </a:cubicBezTo>
                  <a:cubicBezTo>
                    <a:pt x="660" y="24"/>
                    <a:pt x="660" y="24"/>
                    <a:pt x="660" y="24"/>
                  </a:cubicBezTo>
                  <a:cubicBezTo>
                    <a:pt x="665" y="26"/>
                    <a:pt x="669" y="28"/>
                    <a:pt x="674" y="31"/>
                  </a:cubicBezTo>
                  <a:cubicBezTo>
                    <a:pt x="677" y="24"/>
                    <a:pt x="677" y="24"/>
                    <a:pt x="677" y="24"/>
                  </a:cubicBezTo>
                  <a:moveTo>
                    <a:pt x="697" y="36"/>
                  </a:moveTo>
                  <a:cubicBezTo>
                    <a:pt x="693" y="33"/>
                    <a:pt x="689" y="30"/>
                    <a:pt x="684" y="27"/>
                  </a:cubicBezTo>
                  <a:cubicBezTo>
                    <a:pt x="680" y="34"/>
                    <a:pt x="680" y="34"/>
                    <a:pt x="680" y="34"/>
                  </a:cubicBezTo>
                  <a:cubicBezTo>
                    <a:pt x="685" y="37"/>
                    <a:pt x="689" y="39"/>
                    <a:pt x="693" y="42"/>
                  </a:cubicBezTo>
                  <a:cubicBezTo>
                    <a:pt x="697" y="36"/>
                    <a:pt x="697" y="36"/>
                    <a:pt x="697" y="36"/>
                  </a:cubicBezTo>
                  <a:moveTo>
                    <a:pt x="716" y="49"/>
                  </a:moveTo>
                  <a:cubicBezTo>
                    <a:pt x="712" y="46"/>
                    <a:pt x="708" y="43"/>
                    <a:pt x="704" y="40"/>
                  </a:cubicBezTo>
                  <a:cubicBezTo>
                    <a:pt x="699" y="46"/>
                    <a:pt x="699" y="46"/>
                    <a:pt x="699" y="46"/>
                  </a:cubicBezTo>
                  <a:cubicBezTo>
                    <a:pt x="703" y="49"/>
                    <a:pt x="707" y="52"/>
                    <a:pt x="711" y="55"/>
                  </a:cubicBezTo>
                  <a:cubicBezTo>
                    <a:pt x="716" y="49"/>
                    <a:pt x="716" y="49"/>
                    <a:pt x="716" y="49"/>
                  </a:cubicBezTo>
                  <a:moveTo>
                    <a:pt x="733" y="65"/>
                  </a:moveTo>
                  <a:cubicBezTo>
                    <a:pt x="729" y="62"/>
                    <a:pt x="726" y="58"/>
                    <a:pt x="722" y="54"/>
                  </a:cubicBezTo>
                  <a:cubicBezTo>
                    <a:pt x="717" y="60"/>
                    <a:pt x="717" y="60"/>
                    <a:pt x="717" y="60"/>
                  </a:cubicBezTo>
                  <a:cubicBezTo>
                    <a:pt x="720" y="64"/>
                    <a:pt x="724" y="67"/>
                    <a:pt x="728" y="71"/>
                  </a:cubicBezTo>
                  <a:cubicBezTo>
                    <a:pt x="733" y="65"/>
                    <a:pt x="733" y="65"/>
                    <a:pt x="733" y="65"/>
                  </a:cubicBezTo>
                  <a:moveTo>
                    <a:pt x="748" y="83"/>
                  </a:moveTo>
                  <a:cubicBezTo>
                    <a:pt x="745" y="79"/>
                    <a:pt x="742" y="75"/>
                    <a:pt x="738" y="71"/>
                  </a:cubicBezTo>
                  <a:cubicBezTo>
                    <a:pt x="733" y="76"/>
                    <a:pt x="733" y="76"/>
                    <a:pt x="733" y="76"/>
                  </a:cubicBezTo>
                  <a:cubicBezTo>
                    <a:pt x="736" y="80"/>
                    <a:pt x="739" y="84"/>
                    <a:pt x="742" y="88"/>
                  </a:cubicBezTo>
                  <a:cubicBezTo>
                    <a:pt x="748" y="83"/>
                    <a:pt x="748" y="83"/>
                    <a:pt x="748" y="83"/>
                  </a:cubicBezTo>
                  <a:moveTo>
                    <a:pt x="762" y="102"/>
                  </a:moveTo>
                  <a:cubicBezTo>
                    <a:pt x="759" y="97"/>
                    <a:pt x="756" y="93"/>
                    <a:pt x="753" y="89"/>
                  </a:cubicBezTo>
                  <a:cubicBezTo>
                    <a:pt x="747" y="93"/>
                    <a:pt x="747" y="93"/>
                    <a:pt x="747" y="93"/>
                  </a:cubicBezTo>
                  <a:cubicBezTo>
                    <a:pt x="750" y="98"/>
                    <a:pt x="752" y="102"/>
                    <a:pt x="755" y="106"/>
                  </a:cubicBezTo>
                  <a:cubicBezTo>
                    <a:pt x="762" y="102"/>
                    <a:pt x="762" y="102"/>
                    <a:pt x="762" y="102"/>
                  </a:cubicBezTo>
                  <a:moveTo>
                    <a:pt x="773" y="122"/>
                  </a:moveTo>
                  <a:cubicBezTo>
                    <a:pt x="771" y="118"/>
                    <a:pt x="768" y="113"/>
                    <a:pt x="766" y="108"/>
                  </a:cubicBezTo>
                  <a:cubicBezTo>
                    <a:pt x="759" y="112"/>
                    <a:pt x="759" y="112"/>
                    <a:pt x="759" y="112"/>
                  </a:cubicBezTo>
                  <a:cubicBezTo>
                    <a:pt x="761" y="117"/>
                    <a:pt x="764" y="121"/>
                    <a:pt x="766" y="126"/>
                  </a:cubicBezTo>
                  <a:cubicBezTo>
                    <a:pt x="773" y="122"/>
                    <a:pt x="773" y="122"/>
                    <a:pt x="773" y="122"/>
                  </a:cubicBezTo>
                  <a:moveTo>
                    <a:pt x="782" y="144"/>
                  </a:moveTo>
                  <a:cubicBezTo>
                    <a:pt x="780" y="139"/>
                    <a:pt x="778" y="134"/>
                    <a:pt x="776" y="129"/>
                  </a:cubicBezTo>
                  <a:cubicBezTo>
                    <a:pt x="769" y="132"/>
                    <a:pt x="769" y="132"/>
                    <a:pt x="769" y="132"/>
                  </a:cubicBezTo>
                  <a:cubicBezTo>
                    <a:pt x="771" y="137"/>
                    <a:pt x="773" y="142"/>
                    <a:pt x="774" y="146"/>
                  </a:cubicBezTo>
                  <a:cubicBezTo>
                    <a:pt x="782" y="144"/>
                    <a:pt x="782" y="144"/>
                    <a:pt x="782" y="144"/>
                  </a:cubicBezTo>
                  <a:moveTo>
                    <a:pt x="788" y="166"/>
                  </a:moveTo>
                  <a:cubicBezTo>
                    <a:pt x="787" y="161"/>
                    <a:pt x="786" y="156"/>
                    <a:pt x="784" y="151"/>
                  </a:cubicBezTo>
                  <a:cubicBezTo>
                    <a:pt x="777" y="153"/>
                    <a:pt x="777" y="153"/>
                    <a:pt x="777" y="153"/>
                  </a:cubicBezTo>
                  <a:cubicBezTo>
                    <a:pt x="778" y="158"/>
                    <a:pt x="779" y="163"/>
                    <a:pt x="781" y="168"/>
                  </a:cubicBezTo>
                  <a:cubicBezTo>
                    <a:pt x="788" y="166"/>
                    <a:pt x="788" y="166"/>
                    <a:pt x="788" y="166"/>
                  </a:cubicBezTo>
                  <a:moveTo>
                    <a:pt x="792" y="189"/>
                  </a:moveTo>
                  <a:cubicBezTo>
                    <a:pt x="791" y="184"/>
                    <a:pt x="791" y="179"/>
                    <a:pt x="790" y="174"/>
                  </a:cubicBezTo>
                  <a:cubicBezTo>
                    <a:pt x="782" y="175"/>
                    <a:pt x="782" y="175"/>
                    <a:pt x="782" y="175"/>
                  </a:cubicBezTo>
                  <a:cubicBezTo>
                    <a:pt x="783" y="180"/>
                    <a:pt x="784" y="185"/>
                    <a:pt x="784" y="190"/>
                  </a:cubicBezTo>
                  <a:cubicBezTo>
                    <a:pt x="792" y="189"/>
                    <a:pt x="792" y="189"/>
                    <a:pt x="792" y="189"/>
                  </a:cubicBezTo>
                  <a:moveTo>
                    <a:pt x="794" y="212"/>
                  </a:moveTo>
                  <a:cubicBezTo>
                    <a:pt x="793" y="207"/>
                    <a:pt x="793" y="202"/>
                    <a:pt x="793" y="197"/>
                  </a:cubicBezTo>
                  <a:cubicBezTo>
                    <a:pt x="785" y="197"/>
                    <a:pt x="785" y="197"/>
                    <a:pt x="785" y="197"/>
                  </a:cubicBezTo>
                  <a:cubicBezTo>
                    <a:pt x="786" y="202"/>
                    <a:pt x="786" y="207"/>
                    <a:pt x="786" y="212"/>
                  </a:cubicBezTo>
                  <a:cubicBezTo>
                    <a:pt x="794" y="212"/>
                    <a:pt x="794" y="212"/>
                    <a:pt x="794" y="212"/>
                  </a:cubicBezTo>
                  <a:cubicBezTo>
                    <a:pt x="794" y="212"/>
                    <a:pt x="794" y="212"/>
                    <a:pt x="794" y="212"/>
                  </a:cubicBezTo>
                  <a:moveTo>
                    <a:pt x="793" y="235"/>
                  </a:moveTo>
                  <a:cubicBezTo>
                    <a:pt x="793" y="232"/>
                    <a:pt x="794" y="229"/>
                    <a:pt x="794" y="226"/>
                  </a:cubicBezTo>
                  <a:cubicBezTo>
                    <a:pt x="794" y="220"/>
                    <a:pt x="794" y="220"/>
                    <a:pt x="794" y="220"/>
                  </a:cubicBezTo>
                  <a:cubicBezTo>
                    <a:pt x="786" y="220"/>
                    <a:pt x="786" y="220"/>
                    <a:pt x="786" y="220"/>
                  </a:cubicBezTo>
                  <a:cubicBezTo>
                    <a:pt x="786" y="226"/>
                    <a:pt x="786" y="226"/>
                    <a:pt x="786" y="226"/>
                  </a:cubicBezTo>
                  <a:cubicBezTo>
                    <a:pt x="786" y="229"/>
                    <a:pt x="786" y="232"/>
                    <a:pt x="786" y="235"/>
                  </a:cubicBezTo>
                  <a:cubicBezTo>
                    <a:pt x="793" y="235"/>
                    <a:pt x="793" y="235"/>
                    <a:pt x="793" y="235"/>
                  </a:cubicBezTo>
                  <a:cubicBezTo>
                    <a:pt x="793" y="235"/>
                    <a:pt x="793" y="235"/>
                    <a:pt x="793" y="235"/>
                  </a:cubicBezTo>
                  <a:moveTo>
                    <a:pt x="791" y="258"/>
                  </a:moveTo>
                  <a:cubicBezTo>
                    <a:pt x="792" y="253"/>
                    <a:pt x="792" y="248"/>
                    <a:pt x="793" y="243"/>
                  </a:cubicBezTo>
                  <a:cubicBezTo>
                    <a:pt x="785" y="242"/>
                    <a:pt x="785" y="242"/>
                    <a:pt x="785" y="242"/>
                  </a:cubicBezTo>
                  <a:cubicBezTo>
                    <a:pt x="785" y="247"/>
                    <a:pt x="784" y="252"/>
                    <a:pt x="783" y="257"/>
                  </a:cubicBezTo>
                  <a:cubicBezTo>
                    <a:pt x="791" y="258"/>
                    <a:pt x="791" y="258"/>
                    <a:pt x="791" y="258"/>
                  </a:cubicBezTo>
                  <a:moveTo>
                    <a:pt x="786" y="281"/>
                  </a:moveTo>
                  <a:cubicBezTo>
                    <a:pt x="788" y="276"/>
                    <a:pt x="789" y="271"/>
                    <a:pt x="790" y="266"/>
                  </a:cubicBezTo>
                  <a:cubicBezTo>
                    <a:pt x="782" y="264"/>
                    <a:pt x="782" y="264"/>
                    <a:pt x="782" y="264"/>
                  </a:cubicBezTo>
                  <a:cubicBezTo>
                    <a:pt x="781" y="269"/>
                    <a:pt x="780" y="274"/>
                    <a:pt x="779" y="279"/>
                  </a:cubicBezTo>
                  <a:cubicBezTo>
                    <a:pt x="786" y="281"/>
                    <a:pt x="786" y="281"/>
                    <a:pt x="786" y="281"/>
                  </a:cubicBezTo>
                  <a:moveTo>
                    <a:pt x="779" y="303"/>
                  </a:moveTo>
                  <a:cubicBezTo>
                    <a:pt x="781" y="298"/>
                    <a:pt x="783" y="293"/>
                    <a:pt x="784" y="288"/>
                  </a:cubicBezTo>
                  <a:cubicBezTo>
                    <a:pt x="777" y="286"/>
                    <a:pt x="777" y="286"/>
                    <a:pt x="777" y="286"/>
                  </a:cubicBezTo>
                  <a:cubicBezTo>
                    <a:pt x="775" y="291"/>
                    <a:pt x="774" y="296"/>
                    <a:pt x="772" y="300"/>
                  </a:cubicBezTo>
                  <a:cubicBezTo>
                    <a:pt x="779" y="303"/>
                    <a:pt x="779" y="303"/>
                    <a:pt x="779" y="303"/>
                  </a:cubicBezTo>
                  <a:cubicBezTo>
                    <a:pt x="779" y="303"/>
                    <a:pt x="779" y="303"/>
                    <a:pt x="779" y="303"/>
                  </a:cubicBezTo>
                  <a:moveTo>
                    <a:pt x="769" y="324"/>
                  </a:moveTo>
                  <a:cubicBezTo>
                    <a:pt x="772" y="320"/>
                    <a:pt x="774" y="315"/>
                    <a:pt x="776" y="310"/>
                  </a:cubicBezTo>
                  <a:cubicBezTo>
                    <a:pt x="769" y="307"/>
                    <a:pt x="769" y="307"/>
                    <a:pt x="769" y="307"/>
                  </a:cubicBezTo>
                  <a:cubicBezTo>
                    <a:pt x="767" y="312"/>
                    <a:pt x="765" y="316"/>
                    <a:pt x="763" y="321"/>
                  </a:cubicBezTo>
                  <a:cubicBezTo>
                    <a:pt x="769" y="324"/>
                    <a:pt x="769" y="324"/>
                    <a:pt x="769" y="324"/>
                  </a:cubicBezTo>
                  <a:moveTo>
                    <a:pt x="758" y="344"/>
                  </a:moveTo>
                  <a:cubicBezTo>
                    <a:pt x="761" y="340"/>
                    <a:pt x="763" y="335"/>
                    <a:pt x="766" y="331"/>
                  </a:cubicBezTo>
                  <a:cubicBezTo>
                    <a:pt x="759" y="327"/>
                    <a:pt x="759" y="327"/>
                    <a:pt x="759" y="327"/>
                  </a:cubicBezTo>
                  <a:cubicBezTo>
                    <a:pt x="757" y="331"/>
                    <a:pt x="754" y="336"/>
                    <a:pt x="751" y="340"/>
                  </a:cubicBezTo>
                  <a:cubicBezTo>
                    <a:pt x="758" y="344"/>
                    <a:pt x="758" y="344"/>
                    <a:pt x="758" y="344"/>
                  </a:cubicBezTo>
                  <a:moveTo>
                    <a:pt x="744" y="363"/>
                  </a:moveTo>
                  <a:cubicBezTo>
                    <a:pt x="747" y="359"/>
                    <a:pt x="750" y="355"/>
                    <a:pt x="753" y="350"/>
                  </a:cubicBezTo>
                  <a:cubicBezTo>
                    <a:pt x="747" y="346"/>
                    <a:pt x="747" y="346"/>
                    <a:pt x="747" y="346"/>
                  </a:cubicBezTo>
                  <a:cubicBezTo>
                    <a:pt x="744" y="350"/>
                    <a:pt x="741" y="354"/>
                    <a:pt x="738" y="358"/>
                  </a:cubicBezTo>
                  <a:cubicBezTo>
                    <a:pt x="744" y="363"/>
                    <a:pt x="744" y="363"/>
                    <a:pt x="744" y="363"/>
                  </a:cubicBezTo>
                  <a:moveTo>
                    <a:pt x="728" y="380"/>
                  </a:moveTo>
                  <a:cubicBezTo>
                    <a:pt x="732" y="376"/>
                    <a:pt x="735" y="372"/>
                    <a:pt x="739" y="369"/>
                  </a:cubicBezTo>
                  <a:cubicBezTo>
                    <a:pt x="733" y="363"/>
                    <a:pt x="733" y="363"/>
                    <a:pt x="733" y="363"/>
                  </a:cubicBezTo>
                  <a:cubicBezTo>
                    <a:pt x="730" y="367"/>
                    <a:pt x="726" y="371"/>
                    <a:pt x="723" y="374"/>
                  </a:cubicBezTo>
                  <a:cubicBezTo>
                    <a:pt x="728" y="380"/>
                    <a:pt x="728" y="380"/>
                    <a:pt x="728" y="380"/>
                  </a:cubicBezTo>
                  <a:moveTo>
                    <a:pt x="710" y="395"/>
                  </a:moveTo>
                  <a:cubicBezTo>
                    <a:pt x="714" y="392"/>
                    <a:pt x="718" y="388"/>
                    <a:pt x="722" y="385"/>
                  </a:cubicBezTo>
                  <a:cubicBezTo>
                    <a:pt x="717" y="379"/>
                    <a:pt x="717" y="379"/>
                    <a:pt x="717" y="379"/>
                  </a:cubicBezTo>
                  <a:cubicBezTo>
                    <a:pt x="713" y="383"/>
                    <a:pt x="710" y="386"/>
                    <a:pt x="706" y="389"/>
                  </a:cubicBezTo>
                  <a:cubicBezTo>
                    <a:pt x="710" y="395"/>
                    <a:pt x="710" y="395"/>
                    <a:pt x="710" y="395"/>
                  </a:cubicBezTo>
                  <a:moveTo>
                    <a:pt x="691" y="408"/>
                  </a:moveTo>
                  <a:cubicBezTo>
                    <a:pt x="696" y="405"/>
                    <a:pt x="700" y="403"/>
                    <a:pt x="704" y="400"/>
                  </a:cubicBezTo>
                  <a:cubicBezTo>
                    <a:pt x="700" y="393"/>
                    <a:pt x="700" y="393"/>
                    <a:pt x="700" y="393"/>
                  </a:cubicBezTo>
                  <a:cubicBezTo>
                    <a:pt x="696" y="396"/>
                    <a:pt x="691" y="399"/>
                    <a:pt x="687" y="402"/>
                  </a:cubicBezTo>
                  <a:cubicBezTo>
                    <a:pt x="691" y="408"/>
                    <a:pt x="691" y="408"/>
                    <a:pt x="691" y="408"/>
                  </a:cubicBezTo>
                  <a:moveTo>
                    <a:pt x="671" y="419"/>
                  </a:moveTo>
                  <a:cubicBezTo>
                    <a:pt x="675" y="417"/>
                    <a:pt x="680" y="415"/>
                    <a:pt x="685" y="412"/>
                  </a:cubicBezTo>
                  <a:cubicBezTo>
                    <a:pt x="681" y="405"/>
                    <a:pt x="681" y="405"/>
                    <a:pt x="681" y="405"/>
                  </a:cubicBezTo>
                  <a:cubicBezTo>
                    <a:pt x="676" y="408"/>
                    <a:pt x="672" y="410"/>
                    <a:pt x="667" y="412"/>
                  </a:cubicBezTo>
                  <a:cubicBezTo>
                    <a:pt x="671" y="419"/>
                    <a:pt x="671" y="419"/>
                    <a:pt x="671" y="419"/>
                  </a:cubicBezTo>
                  <a:cubicBezTo>
                    <a:pt x="671" y="419"/>
                    <a:pt x="671" y="419"/>
                    <a:pt x="671" y="419"/>
                  </a:cubicBezTo>
                  <a:moveTo>
                    <a:pt x="649" y="428"/>
                  </a:moveTo>
                  <a:cubicBezTo>
                    <a:pt x="654" y="426"/>
                    <a:pt x="659" y="424"/>
                    <a:pt x="664" y="422"/>
                  </a:cubicBezTo>
                  <a:cubicBezTo>
                    <a:pt x="661" y="415"/>
                    <a:pt x="661" y="415"/>
                    <a:pt x="661" y="415"/>
                  </a:cubicBezTo>
                  <a:cubicBezTo>
                    <a:pt x="656" y="417"/>
                    <a:pt x="651" y="419"/>
                    <a:pt x="647" y="421"/>
                  </a:cubicBezTo>
                  <a:cubicBezTo>
                    <a:pt x="649" y="428"/>
                    <a:pt x="649" y="428"/>
                    <a:pt x="649" y="428"/>
                  </a:cubicBezTo>
                  <a:moveTo>
                    <a:pt x="627" y="434"/>
                  </a:moveTo>
                  <a:cubicBezTo>
                    <a:pt x="632" y="433"/>
                    <a:pt x="637" y="432"/>
                    <a:pt x="642" y="430"/>
                  </a:cubicBezTo>
                  <a:cubicBezTo>
                    <a:pt x="640" y="423"/>
                    <a:pt x="640" y="423"/>
                    <a:pt x="640" y="423"/>
                  </a:cubicBezTo>
                  <a:cubicBezTo>
                    <a:pt x="635" y="425"/>
                    <a:pt x="630" y="426"/>
                    <a:pt x="625" y="427"/>
                  </a:cubicBezTo>
                  <a:cubicBezTo>
                    <a:pt x="627" y="434"/>
                    <a:pt x="627" y="434"/>
                    <a:pt x="627" y="434"/>
                  </a:cubicBezTo>
                  <a:moveTo>
                    <a:pt x="604" y="438"/>
                  </a:moveTo>
                  <a:cubicBezTo>
                    <a:pt x="609" y="438"/>
                    <a:pt x="614" y="437"/>
                    <a:pt x="619" y="436"/>
                  </a:cubicBezTo>
                  <a:cubicBezTo>
                    <a:pt x="618" y="428"/>
                    <a:pt x="618" y="428"/>
                    <a:pt x="618" y="428"/>
                  </a:cubicBezTo>
                  <a:cubicBezTo>
                    <a:pt x="613" y="429"/>
                    <a:pt x="608" y="430"/>
                    <a:pt x="603" y="431"/>
                  </a:cubicBezTo>
                  <a:cubicBezTo>
                    <a:pt x="604" y="438"/>
                    <a:pt x="604" y="438"/>
                    <a:pt x="604" y="438"/>
                  </a:cubicBezTo>
                  <a:cubicBezTo>
                    <a:pt x="604" y="438"/>
                    <a:pt x="604" y="438"/>
                    <a:pt x="604" y="438"/>
                  </a:cubicBezTo>
                  <a:moveTo>
                    <a:pt x="581" y="440"/>
                  </a:moveTo>
                  <a:cubicBezTo>
                    <a:pt x="586" y="440"/>
                    <a:pt x="591" y="440"/>
                    <a:pt x="596" y="439"/>
                  </a:cubicBezTo>
                  <a:cubicBezTo>
                    <a:pt x="596" y="431"/>
                    <a:pt x="596" y="431"/>
                    <a:pt x="596" y="431"/>
                  </a:cubicBezTo>
                  <a:cubicBezTo>
                    <a:pt x="591" y="432"/>
                    <a:pt x="586" y="432"/>
                    <a:pt x="581" y="432"/>
                  </a:cubicBezTo>
                  <a:cubicBezTo>
                    <a:pt x="581" y="440"/>
                    <a:pt x="581" y="440"/>
                    <a:pt x="581" y="440"/>
                  </a:cubicBezTo>
                  <a:cubicBezTo>
                    <a:pt x="581" y="440"/>
                    <a:pt x="581" y="440"/>
                    <a:pt x="581" y="440"/>
                  </a:cubicBezTo>
                  <a:moveTo>
                    <a:pt x="558" y="440"/>
                  </a:moveTo>
                  <a:cubicBezTo>
                    <a:pt x="573" y="440"/>
                    <a:pt x="573" y="440"/>
                    <a:pt x="573" y="440"/>
                  </a:cubicBezTo>
                  <a:cubicBezTo>
                    <a:pt x="573" y="432"/>
                    <a:pt x="573" y="432"/>
                    <a:pt x="573" y="432"/>
                  </a:cubicBezTo>
                  <a:cubicBezTo>
                    <a:pt x="558" y="432"/>
                    <a:pt x="558" y="432"/>
                    <a:pt x="558" y="432"/>
                  </a:cubicBezTo>
                  <a:cubicBezTo>
                    <a:pt x="558" y="440"/>
                    <a:pt x="558" y="440"/>
                    <a:pt x="558" y="440"/>
                  </a:cubicBezTo>
                  <a:moveTo>
                    <a:pt x="535" y="440"/>
                  </a:moveTo>
                  <a:cubicBezTo>
                    <a:pt x="550" y="440"/>
                    <a:pt x="550" y="440"/>
                    <a:pt x="550" y="440"/>
                  </a:cubicBezTo>
                  <a:cubicBezTo>
                    <a:pt x="550" y="432"/>
                    <a:pt x="550" y="432"/>
                    <a:pt x="550" y="432"/>
                  </a:cubicBezTo>
                  <a:cubicBezTo>
                    <a:pt x="535" y="432"/>
                    <a:pt x="535" y="432"/>
                    <a:pt x="535" y="432"/>
                  </a:cubicBezTo>
                  <a:cubicBezTo>
                    <a:pt x="535" y="440"/>
                    <a:pt x="535" y="440"/>
                    <a:pt x="535" y="440"/>
                  </a:cubicBezTo>
                  <a:moveTo>
                    <a:pt x="512" y="440"/>
                  </a:moveTo>
                  <a:cubicBezTo>
                    <a:pt x="528" y="440"/>
                    <a:pt x="528" y="440"/>
                    <a:pt x="528" y="440"/>
                  </a:cubicBezTo>
                  <a:cubicBezTo>
                    <a:pt x="528" y="432"/>
                    <a:pt x="528" y="432"/>
                    <a:pt x="528" y="432"/>
                  </a:cubicBezTo>
                  <a:cubicBezTo>
                    <a:pt x="512" y="432"/>
                    <a:pt x="512" y="432"/>
                    <a:pt x="512" y="432"/>
                  </a:cubicBezTo>
                  <a:cubicBezTo>
                    <a:pt x="512" y="440"/>
                    <a:pt x="512" y="440"/>
                    <a:pt x="512" y="440"/>
                  </a:cubicBezTo>
                  <a:moveTo>
                    <a:pt x="490" y="440"/>
                  </a:moveTo>
                  <a:cubicBezTo>
                    <a:pt x="505" y="440"/>
                    <a:pt x="505" y="440"/>
                    <a:pt x="505" y="440"/>
                  </a:cubicBezTo>
                  <a:cubicBezTo>
                    <a:pt x="505" y="432"/>
                    <a:pt x="505" y="432"/>
                    <a:pt x="505" y="432"/>
                  </a:cubicBezTo>
                  <a:cubicBezTo>
                    <a:pt x="490" y="432"/>
                    <a:pt x="490" y="432"/>
                    <a:pt x="490" y="432"/>
                  </a:cubicBezTo>
                  <a:cubicBezTo>
                    <a:pt x="490" y="440"/>
                    <a:pt x="490" y="440"/>
                    <a:pt x="490" y="440"/>
                  </a:cubicBezTo>
                  <a:moveTo>
                    <a:pt x="467" y="440"/>
                  </a:moveTo>
                  <a:cubicBezTo>
                    <a:pt x="482" y="440"/>
                    <a:pt x="482" y="440"/>
                    <a:pt x="482" y="440"/>
                  </a:cubicBezTo>
                  <a:cubicBezTo>
                    <a:pt x="482" y="432"/>
                    <a:pt x="482" y="432"/>
                    <a:pt x="482" y="432"/>
                  </a:cubicBezTo>
                  <a:cubicBezTo>
                    <a:pt x="467" y="432"/>
                    <a:pt x="467" y="432"/>
                    <a:pt x="467" y="432"/>
                  </a:cubicBezTo>
                  <a:cubicBezTo>
                    <a:pt x="467" y="440"/>
                    <a:pt x="467" y="440"/>
                    <a:pt x="467" y="440"/>
                  </a:cubicBezTo>
                  <a:moveTo>
                    <a:pt x="444" y="440"/>
                  </a:moveTo>
                  <a:cubicBezTo>
                    <a:pt x="459" y="440"/>
                    <a:pt x="459" y="440"/>
                    <a:pt x="459" y="440"/>
                  </a:cubicBezTo>
                  <a:cubicBezTo>
                    <a:pt x="459" y="432"/>
                    <a:pt x="459" y="432"/>
                    <a:pt x="459" y="432"/>
                  </a:cubicBezTo>
                  <a:cubicBezTo>
                    <a:pt x="444" y="432"/>
                    <a:pt x="444" y="432"/>
                    <a:pt x="444" y="432"/>
                  </a:cubicBezTo>
                  <a:cubicBezTo>
                    <a:pt x="444" y="440"/>
                    <a:pt x="444" y="440"/>
                    <a:pt x="444" y="440"/>
                  </a:cubicBezTo>
                  <a:moveTo>
                    <a:pt x="421" y="440"/>
                  </a:moveTo>
                  <a:cubicBezTo>
                    <a:pt x="436" y="440"/>
                    <a:pt x="436" y="440"/>
                    <a:pt x="436" y="440"/>
                  </a:cubicBezTo>
                  <a:cubicBezTo>
                    <a:pt x="436" y="432"/>
                    <a:pt x="436" y="432"/>
                    <a:pt x="436" y="432"/>
                  </a:cubicBezTo>
                  <a:cubicBezTo>
                    <a:pt x="421" y="432"/>
                    <a:pt x="421" y="432"/>
                    <a:pt x="421" y="432"/>
                  </a:cubicBezTo>
                  <a:cubicBezTo>
                    <a:pt x="421" y="440"/>
                    <a:pt x="421" y="440"/>
                    <a:pt x="421" y="440"/>
                  </a:cubicBezTo>
                  <a:moveTo>
                    <a:pt x="398" y="440"/>
                  </a:moveTo>
                  <a:cubicBezTo>
                    <a:pt x="413" y="440"/>
                    <a:pt x="413" y="440"/>
                    <a:pt x="413" y="440"/>
                  </a:cubicBezTo>
                  <a:cubicBezTo>
                    <a:pt x="413" y="432"/>
                    <a:pt x="413" y="432"/>
                    <a:pt x="413" y="432"/>
                  </a:cubicBezTo>
                  <a:cubicBezTo>
                    <a:pt x="398" y="432"/>
                    <a:pt x="398" y="432"/>
                    <a:pt x="398" y="432"/>
                  </a:cubicBezTo>
                  <a:cubicBezTo>
                    <a:pt x="398" y="440"/>
                    <a:pt x="398" y="440"/>
                    <a:pt x="398" y="440"/>
                  </a:cubicBezTo>
                  <a:moveTo>
                    <a:pt x="375" y="440"/>
                  </a:moveTo>
                  <a:cubicBezTo>
                    <a:pt x="391" y="440"/>
                    <a:pt x="391" y="440"/>
                    <a:pt x="391" y="440"/>
                  </a:cubicBezTo>
                  <a:cubicBezTo>
                    <a:pt x="391" y="432"/>
                    <a:pt x="391" y="432"/>
                    <a:pt x="391" y="432"/>
                  </a:cubicBezTo>
                  <a:cubicBezTo>
                    <a:pt x="375" y="432"/>
                    <a:pt x="375" y="432"/>
                    <a:pt x="375" y="432"/>
                  </a:cubicBezTo>
                  <a:cubicBezTo>
                    <a:pt x="375" y="440"/>
                    <a:pt x="375" y="440"/>
                    <a:pt x="375" y="440"/>
                  </a:cubicBezTo>
                  <a:moveTo>
                    <a:pt x="353" y="440"/>
                  </a:moveTo>
                  <a:cubicBezTo>
                    <a:pt x="368" y="440"/>
                    <a:pt x="368" y="440"/>
                    <a:pt x="368" y="440"/>
                  </a:cubicBezTo>
                  <a:cubicBezTo>
                    <a:pt x="368" y="432"/>
                    <a:pt x="368" y="432"/>
                    <a:pt x="368" y="432"/>
                  </a:cubicBezTo>
                  <a:cubicBezTo>
                    <a:pt x="353" y="432"/>
                    <a:pt x="353" y="432"/>
                    <a:pt x="353" y="432"/>
                  </a:cubicBezTo>
                  <a:cubicBezTo>
                    <a:pt x="353" y="440"/>
                    <a:pt x="353" y="440"/>
                    <a:pt x="353" y="440"/>
                  </a:cubicBezTo>
                  <a:moveTo>
                    <a:pt x="330" y="440"/>
                  </a:moveTo>
                  <a:cubicBezTo>
                    <a:pt x="345" y="440"/>
                    <a:pt x="345" y="440"/>
                    <a:pt x="345" y="440"/>
                  </a:cubicBezTo>
                  <a:cubicBezTo>
                    <a:pt x="345" y="432"/>
                    <a:pt x="345" y="432"/>
                    <a:pt x="345" y="432"/>
                  </a:cubicBezTo>
                  <a:cubicBezTo>
                    <a:pt x="330" y="432"/>
                    <a:pt x="330" y="432"/>
                    <a:pt x="330" y="432"/>
                  </a:cubicBezTo>
                  <a:cubicBezTo>
                    <a:pt x="330" y="440"/>
                    <a:pt x="330" y="440"/>
                    <a:pt x="330" y="440"/>
                  </a:cubicBezTo>
                  <a:moveTo>
                    <a:pt x="307" y="440"/>
                  </a:moveTo>
                  <a:cubicBezTo>
                    <a:pt x="322" y="440"/>
                    <a:pt x="322" y="440"/>
                    <a:pt x="322" y="440"/>
                  </a:cubicBezTo>
                  <a:cubicBezTo>
                    <a:pt x="322" y="432"/>
                    <a:pt x="322" y="432"/>
                    <a:pt x="322" y="432"/>
                  </a:cubicBezTo>
                  <a:cubicBezTo>
                    <a:pt x="307" y="432"/>
                    <a:pt x="307" y="432"/>
                    <a:pt x="307" y="432"/>
                  </a:cubicBezTo>
                  <a:cubicBezTo>
                    <a:pt x="307" y="440"/>
                    <a:pt x="307" y="440"/>
                    <a:pt x="307" y="440"/>
                  </a:cubicBezTo>
                  <a:moveTo>
                    <a:pt x="284" y="440"/>
                  </a:moveTo>
                  <a:cubicBezTo>
                    <a:pt x="299" y="440"/>
                    <a:pt x="299" y="440"/>
                    <a:pt x="299" y="440"/>
                  </a:cubicBezTo>
                  <a:cubicBezTo>
                    <a:pt x="299" y="432"/>
                    <a:pt x="299" y="432"/>
                    <a:pt x="299" y="432"/>
                  </a:cubicBezTo>
                  <a:cubicBezTo>
                    <a:pt x="284" y="432"/>
                    <a:pt x="284" y="432"/>
                    <a:pt x="284" y="432"/>
                  </a:cubicBezTo>
                  <a:cubicBezTo>
                    <a:pt x="284" y="440"/>
                    <a:pt x="284" y="440"/>
                    <a:pt x="284" y="440"/>
                  </a:cubicBezTo>
                  <a:moveTo>
                    <a:pt x="261" y="440"/>
                  </a:moveTo>
                  <a:cubicBezTo>
                    <a:pt x="276" y="440"/>
                    <a:pt x="276" y="440"/>
                    <a:pt x="276" y="440"/>
                  </a:cubicBezTo>
                  <a:cubicBezTo>
                    <a:pt x="276" y="432"/>
                    <a:pt x="276" y="432"/>
                    <a:pt x="276" y="432"/>
                  </a:cubicBezTo>
                  <a:cubicBezTo>
                    <a:pt x="261" y="432"/>
                    <a:pt x="261" y="432"/>
                    <a:pt x="261" y="432"/>
                  </a:cubicBezTo>
                  <a:cubicBezTo>
                    <a:pt x="261" y="440"/>
                    <a:pt x="261" y="440"/>
                    <a:pt x="261" y="440"/>
                  </a:cubicBezTo>
                  <a:moveTo>
                    <a:pt x="238" y="440"/>
                  </a:moveTo>
                  <a:cubicBezTo>
                    <a:pt x="254" y="440"/>
                    <a:pt x="254" y="440"/>
                    <a:pt x="254" y="440"/>
                  </a:cubicBezTo>
                  <a:cubicBezTo>
                    <a:pt x="254" y="432"/>
                    <a:pt x="254" y="432"/>
                    <a:pt x="254" y="432"/>
                  </a:cubicBezTo>
                  <a:cubicBezTo>
                    <a:pt x="238" y="432"/>
                    <a:pt x="238" y="432"/>
                    <a:pt x="238" y="432"/>
                  </a:cubicBezTo>
                  <a:cubicBezTo>
                    <a:pt x="238" y="440"/>
                    <a:pt x="238" y="440"/>
                    <a:pt x="238" y="440"/>
                  </a:cubicBezTo>
                  <a:moveTo>
                    <a:pt x="216" y="440"/>
                  </a:moveTo>
                  <a:cubicBezTo>
                    <a:pt x="231" y="440"/>
                    <a:pt x="231" y="440"/>
                    <a:pt x="231" y="440"/>
                  </a:cubicBezTo>
                  <a:cubicBezTo>
                    <a:pt x="231" y="432"/>
                    <a:pt x="231" y="432"/>
                    <a:pt x="231" y="432"/>
                  </a:cubicBezTo>
                  <a:cubicBezTo>
                    <a:pt x="216" y="432"/>
                    <a:pt x="216" y="432"/>
                    <a:pt x="216" y="432"/>
                  </a:cubicBezTo>
                  <a:cubicBezTo>
                    <a:pt x="216" y="440"/>
                    <a:pt x="216" y="440"/>
                    <a:pt x="216" y="440"/>
                  </a:cubicBezTo>
                  <a:moveTo>
                    <a:pt x="192" y="439"/>
                  </a:moveTo>
                  <a:cubicBezTo>
                    <a:pt x="198" y="439"/>
                    <a:pt x="203" y="440"/>
                    <a:pt x="208" y="440"/>
                  </a:cubicBezTo>
                  <a:cubicBezTo>
                    <a:pt x="208" y="432"/>
                    <a:pt x="208" y="432"/>
                    <a:pt x="208" y="432"/>
                  </a:cubicBezTo>
                  <a:cubicBezTo>
                    <a:pt x="203" y="432"/>
                    <a:pt x="198" y="431"/>
                    <a:pt x="193" y="431"/>
                  </a:cubicBezTo>
                  <a:cubicBezTo>
                    <a:pt x="192" y="439"/>
                    <a:pt x="192" y="439"/>
                    <a:pt x="192" y="439"/>
                  </a:cubicBezTo>
                  <a:moveTo>
                    <a:pt x="169" y="435"/>
                  </a:moveTo>
                  <a:cubicBezTo>
                    <a:pt x="174" y="436"/>
                    <a:pt x="180" y="437"/>
                    <a:pt x="185" y="438"/>
                  </a:cubicBezTo>
                  <a:cubicBezTo>
                    <a:pt x="186" y="430"/>
                    <a:pt x="186" y="430"/>
                    <a:pt x="186" y="430"/>
                  </a:cubicBezTo>
                  <a:cubicBezTo>
                    <a:pt x="181" y="429"/>
                    <a:pt x="176" y="429"/>
                    <a:pt x="171" y="428"/>
                  </a:cubicBezTo>
                  <a:cubicBezTo>
                    <a:pt x="169" y="435"/>
                    <a:pt x="169" y="435"/>
                    <a:pt x="169" y="435"/>
                  </a:cubicBezTo>
                  <a:cubicBezTo>
                    <a:pt x="169" y="435"/>
                    <a:pt x="169" y="435"/>
                    <a:pt x="169" y="435"/>
                  </a:cubicBezTo>
                  <a:moveTo>
                    <a:pt x="147" y="429"/>
                  </a:moveTo>
                  <a:cubicBezTo>
                    <a:pt x="152" y="431"/>
                    <a:pt x="157" y="432"/>
                    <a:pt x="162" y="433"/>
                  </a:cubicBezTo>
                  <a:cubicBezTo>
                    <a:pt x="164" y="426"/>
                    <a:pt x="164" y="426"/>
                    <a:pt x="164" y="426"/>
                  </a:cubicBezTo>
                  <a:cubicBezTo>
                    <a:pt x="159" y="425"/>
                    <a:pt x="154" y="423"/>
                    <a:pt x="149" y="422"/>
                  </a:cubicBezTo>
                  <a:cubicBezTo>
                    <a:pt x="147" y="429"/>
                    <a:pt x="147" y="429"/>
                    <a:pt x="147" y="429"/>
                  </a:cubicBezTo>
                  <a:moveTo>
                    <a:pt x="125" y="421"/>
                  </a:moveTo>
                  <a:cubicBezTo>
                    <a:pt x="130" y="423"/>
                    <a:pt x="135" y="425"/>
                    <a:pt x="140" y="427"/>
                  </a:cubicBezTo>
                  <a:cubicBezTo>
                    <a:pt x="142" y="419"/>
                    <a:pt x="142" y="419"/>
                    <a:pt x="142" y="419"/>
                  </a:cubicBezTo>
                  <a:cubicBezTo>
                    <a:pt x="138" y="418"/>
                    <a:pt x="133" y="416"/>
                    <a:pt x="129" y="414"/>
                  </a:cubicBezTo>
                  <a:cubicBezTo>
                    <a:pt x="125" y="421"/>
                    <a:pt x="125" y="421"/>
                    <a:pt x="125" y="421"/>
                  </a:cubicBezTo>
                  <a:moveTo>
                    <a:pt x="105" y="410"/>
                  </a:moveTo>
                  <a:cubicBezTo>
                    <a:pt x="109" y="412"/>
                    <a:pt x="114" y="415"/>
                    <a:pt x="118" y="417"/>
                  </a:cubicBezTo>
                  <a:cubicBezTo>
                    <a:pt x="122" y="410"/>
                    <a:pt x="122" y="410"/>
                    <a:pt x="122" y="410"/>
                  </a:cubicBezTo>
                  <a:cubicBezTo>
                    <a:pt x="117" y="408"/>
                    <a:pt x="113" y="406"/>
                    <a:pt x="109" y="403"/>
                  </a:cubicBezTo>
                  <a:cubicBezTo>
                    <a:pt x="105" y="410"/>
                    <a:pt x="105" y="410"/>
                    <a:pt x="105" y="410"/>
                  </a:cubicBezTo>
                  <a:moveTo>
                    <a:pt x="86" y="397"/>
                  </a:moveTo>
                  <a:cubicBezTo>
                    <a:pt x="90" y="400"/>
                    <a:pt x="94" y="403"/>
                    <a:pt x="98" y="406"/>
                  </a:cubicBezTo>
                  <a:cubicBezTo>
                    <a:pt x="103" y="399"/>
                    <a:pt x="103" y="399"/>
                    <a:pt x="103" y="399"/>
                  </a:cubicBezTo>
                  <a:cubicBezTo>
                    <a:pt x="98" y="397"/>
                    <a:pt x="94" y="394"/>
                    <a:pt x="90" y="391"/>
                  </a:cubicBezTo>
                  <a:cubicBezTo>
                    <a:pt x="86" y="397"/>
                    <a:pt x="86" y="397"/>
                    <a:pt x="86" y="397"/>
                  </a:cubicBezTo>
                  <a:moveTo>
                    <a:pt x="68" y="382"/>
                  </a:moveTo>
                  <a:cubicBezTo>
                    <a:pt x="72" y="386"/>
                    <a:pt x="75" y="389"/>
                    <a:pt x="79" y="392"/>
                  </a:cubicBezTo>
                  <a:cubicBezTo>
                    <a:pt x="84" y="386"/>
                    <a:pt x="84" y="386"/>
                    <a:pt x="84" y="386"/>
                  </a:cubicBezTo>
                  <a:cubicBezTo>
                    <a:pt x="81" y="383"/>
                    <a:pt x="77" y="380"/>
                    <a:pt x="73" y="376"/>
                  </a:cubicBezTo>
                  <a:cubicBezTo>
                    <a:pt x="68" y="382"/>
                    <a:pt x="68" y="382"/>
                    <a:pt x="68" y="382"/>
                  </a:cubicBezTo>
                  <a:cubicBezTo>
                    <a:pt x="68" y="382"/>
                    <a:pt x="68" y="382"/>
                    <a:pt x="68" y="382"/>
                  </a:cubicBezTo>
                  <a:moveTo>
                    <a:pt x="52" y="365"/>
                  </a:moveTo>
                  <a:cubicBezTo>
                    <a:pt x="55" y="369"/>
                    <a:pt x="59" y="373"/>
                    <a:pt x="62" y="377"/>
                  </a:cubicBezTo>
                  <a:cubicBezTo>
                    <a:pt x="68" y="371"/>
                    <a:pt x="68" y="371"/>
                    <a:pt x="68" y="371"/>
                  </a:cubicBezTo>
                  <a:cubicBezTo>
                    <a:pt x="64" y="368"/>
                    <a:pt x="61" y="364"/>
                    <a:pt x="58" y="360"/>
                  </a:cubicBezTo>
                  <a:cubicBezTo>
                    <a:pt x="52" y="365"/>
                    <a:pt x="52" y="365"/>
                    <a:pt x="52" y="365"/>
                  </a:cubicBezTo>
                  <a:cubicBezTo>
                    <a:pt x="52" y="365"/>
                    <a:pt x="52" y="365"/>
                    <a:pt x="52" y="365"/>
                  </a:cubicBezTo>
                  <a:moveTo>
                    <a:pt x="38" y="347"/>
                  </a:moveTo>
                  <a:cubicBezTo>
                    <a:pt x="40" y="351"/>
                    <a:pt x="44" y="355"/>
                    <a:pt x="47" y="359"/>
                  </a:cubicBezTo>
                  <a:cubicBezTo>
                    <a:pt x="53" y="354"/>
                    <a:pt x="53" y="354"/>
                    <a:pt x="53" y="354"/>
                  </a:cubicBezTo>
                  <a:cubicBezTo>
                    <a:pt x="50" y="351"/>
                    <a:pt x="47" y="347"/>
                    <a:pt x="44" y="342"/>
                  </a:cubicBezTo>
                  <a:cubicBezTo>
                    <a:pt x="38" y="347"/>
                    <a:pt x="38" y="347"/>
                    <a:pt x="38" y="347"/>
                  </a:cubicBezTo>
                  <a:moveTo>
                    <a:pt x="25" y="327"/>
                  </a:moveTo>
                  <a:cubicBezTo>
                    <a:pt x="28" y="332"/>
                    <a:pt x="30" y="336"/>
                    <a:pt x="33" y="340"/>
                  </a:cubicBezTo>
                  <a:cubicBezTo>
                    <a:pt x="40" y="336"/>
                    <a:pt x="40" y="336"/>
                    <a:pt x="40" y="336"/>
                  </a:cubicBezTo>
                  <a:cubicBezTo>
                    <a:pt x="37" y="332"/>
                    <a:pt x="35" y="328"/>
                    <a:pt x="32" y="323"/>
                  </a:cubicBezTo>
                  <a:cubicBezTo>
                    <a:pt x="25" y="327"/>
                    <a:pt x="25" y="327"/>
                    <a:pt x="25" y="327"/>
                  </a:cubicBezTo>
                  <a:moveTo>
                    <a:pt x="15" y="306"/>
                  </a:moveTo>
                  <a:cubicBezTo>
                    <a:pt x="17" y="311"/>
                    <a:pt x="20" y="316"/>
                    <a:pt x="22" y="320"/>
                  </a:cubicBezTo>
                  <a:cubicBezTo>
                    <a:pt x="29" y="317"/>
                    <a:pt x="29" y="317"/>
                    <a:pt x="29" y="317"/>
                  </a:cubicBezTo>
                  <a:cubicBezTo>
                    <a:pt x="27" y="312"/>
                    <a:pt x="25" y="308"/>
                    <a:pt x="23" y="303"/>
                  </a:cubicBezTo>
                  <a:cubicBezTo>
                    <a:pt x="15" y="306"/>
                    <a:pt x="15" y="306"/>
                    <a:pt x="15" y="306"/>
                  </a:cubicBezTo>
                  <a:moveTo>
                    <a:pt x="8" y="284"/>
                  </a:moveTo>
                  <a:cubicBezTo>
                    <a:pt x="9" y="289"/>
                    <a:pt x="11" y="294"/>
                    <a:pt x="13" y="299"/>
                  </a:cubicBezTo>
                  <a:cubicBezTo>
                    <a:pt x="20" y="296"/>
                    <a:pt x="20" y="296"/>
                    <a:pt x="20" y="296"/>
                  </a:cubicBezTo>
                  <a:cubicBezTo>
                    <a:pt x="18" y="291"/>
                    <a:pt x="17" y="287"/>
                    <a:pt x="15" y="282"/>
                  </a:cubicBezTo>
                  <a:cubicBezTo>
                    <a:pt x="8" y="284"/>
                    <a:pt x="8" y="284"/>
                    <a:pt x="8" y="284"/>
                  </a:cubicBezTo>
                  <a:cubicBezTo>
                    <a:pt x="8" y="284"/>
                    <a:pt x="8" y="284"/>
                    <a:pt x="8" y="284"/>
                  </a:cubicBezTo>
                  <a:moveTo>
                    <a:pt x="3" y="261"/>
                  </a:moveTo>
                  <a:cubicBezTo>
                    <a:pt x="4" y="266"/>
                    <a:pt x="5" y="272"/>
                    <a:pt x="6" y="276"/>
                  </a:cubicBezTo>
                  <a:cubicBezTo>
                    <a:pt x="13" y="275"/>
                    <a:pt x="13" y="275"/>
                    <a:pt x="13" y="275"/>
                  </a:cubicBezTo>
                  <a:cubicBezTo>
                    <a:pt x="12" y="270"/>
                    <a:pt x="11" y="265"/>
                    <a:pt x="10" y="260"/>
                  </a:cubicBezTo>
                  <a:cubicBezTo>
                    <a:pt x="3" y="261"/>
                    <a:pt x="3" y="261"/>
                    <a:pt x="3" y="261"/>
                  </a:cubicBezTo>
                  <a:moveTo>
                    <a:pt x="0" y="238"/>
                  </a:moveTo>
                  <a:cubicBezTo>
                    <a:pt x="0" y="243"/>
                    <a:pt x="1" y="249"/>
                    <a:pt x="2" y="254"/>
                  </a:cubicBezTo>
                  <a:cubicBezTo>
                    <a:pt x="9" y="253"/>
                    <a:pt x="9" y="253"/>
                    <a:pt x="9" y="253"/>
                  </a:cubicBezTo>
                  <a:cubicBezTo>
                    <a:pt x="9" y="248"/>
                    <a:pt x="8" y="243"/>
                    <a:pt x="8" y="238"/>
                  </a:cubicBezTo>
                  <a:cubicBezTo>
                    <a:pt x="0" y="238"/>
                    <a:pt x="0" y="238"/>
                    <a:pt x="0" y="238"/>
                  </a:cubicBezTo>
                  <a:moveTo>
                    <a:pt x="0" y="215"/>
                  </a:moveTo>
                  <a:cubicBezTo>
                    <a:pt x="0" y="226"/>
                    <a:pt x="0" y="226"/>
                    <a:pt x="0" y="226"/>
                  </a:cubicBezTo>
                  <a:cubicBezTo>
                    <a:pt x="0" y="227"/>
                    <a:pt x="0" y="229"/>
                    <a:pt x="0" y="231"/>
                  </a:cubicBezTo>
                  <a:cubicBezTo>
                    <a:pt x="8" y="230"/>
                    <a:pt x="8" y="230"/>
                    <a:pt x="8" y="230"/>
                  </a:cubicBezTo>
                  <a:cubicBezTo>
                    <a:pt x="8" y="229"/>
                    <a:pt x="8" y="227"/>
                    <a:pt x="8" y="226"/>
                  </a:cubicBezTo>
                  <a:cubicBezTo>
                    <a:pt x="8" y="215"/>
                    <a:pt x="8" y="215"/>
                    <a:pt x="8" y="215"/>
                  </a:cubicBezTo>
                  <a:cubicBezTo>
                    <a:pt x="0" y="215"/>
                    <a:pt x="0" y="215"/>
                    <a:pt x="0" y="215"/>
                  </a:cubicBezTo>
                  <a:moveTo>
                    <a:pt x="1" y="192"/>
                  </a:moveTo>
                  <a:cubicBezTo>
                    <a:pt x="0" y="197"/>
                    <a:pt x="0" y="202"/>
                    <a:pt x="0" y="207"/>
                  </a:cubicBezTo>
                  <a:cubicBezTo>
                    <a:pt x="8" y="208"/>
                    <a:pt x="8" y="208"/>
                    <a:pt x="8" y="208"/>
                  </a:cubicBezTo>
                  <a:cubicBezTo>
                    <a:pt x="8" y="203"/>
                    <a:pt x="8" y="198"/>
                    <a:pt x="9" y="193"/>
                  </a:cubicBezTo>
                  <a:cubicBezTo>
                    <a:pt x="1" y="192"/>
                    <a:pt x="1" y="192"/>
                    <a:pt x="1" y="192"/>
                  </a:cubicBezTo>
                  <a:moveTo>
                    <a:pt x="5" y="169"/>
                  </a:moveTo>
                  <a:cubicBezTo>
                    <a:pt x="4" y="174"/>
                    <a:pt x="3" y="179"/>
                    <a:pt x="2" y="184"/>
                  </a:cubicBezTo>
                  <a:cubicBezTo>
                    <a:pt x="10" y="185"/>
                    <a:pt x="10" y="185"/>
                    <a:pt x="10" y="185"/>
                  </a:cubicBezTo>
                  <a:cubicBezTo>
                    <a:pt x="10" y="180"/>
                    <a:pt x="11" y="176"/>
                    <a:pt x="12" y="171"/>
                  </a:cubicBezTo>
                  <a:cubicBezTo>
                    <a:pt x="5" y="169"/>
                    <a:pt x="5" y="169"/>
                    <a:pt x="5" y="169"/>
                  </a:cubicBezTo>
                  <a:cubicBezTo>
                    <a:pt x="5" y="169"/>
                    <a:pt x="5" y="169"/>
                    <a:pt x="5" y="169"/>
                  </a:cubicBezTo>
                  <a:moveTo>
                    <a:pt x="11" y="147"/>
                  </a:moveTo>
                  <a:cubicBezTo>
                    <a:pt x="9" y="152"/>
                    <a:pt x="8" y="157"/>
                    <a:pt x="6" y="162"/>
                  </a:cubicBezTo>
                  <a:cubicBezTo>
                    <a:pt x="14" y="163"/>
                    <a:pt x="14" y="163"/>
                    <a:pt x="14" y="163"/>
                  </a:cubicBezTo>
                  <a:cubicBezTo>
                    <a:pt x="15" y="159"/>
                    <a:pt x="17" y="154"/>
                    <a:pt x="18" y="149"/>
                  </a:cubicBezTo>
                  <a:cubicBezTo>
                    <a:pt x="11" y="147"/>
                    <a:pt x="11" y="147"/>
                    <a:pt x="11" y="147"/>
                  </a:cubicBezTo>
                  <a:cubicBezTo>
                    <a:pt x="11" y="147"/>
                    <a:pt x="11" y="147"/>
                    <a:pt x="11" y="147"/>
                  </a:cubicBezTo>
                </a:path>
              </a:pathLst>
            </a:cu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2" name="Freeform 52"/>
            <p:cNvSpPr>
              <a:spLocks noEditPoints="1"/>
            </p:cNvSpPr>
            <p:nvPr/>
          </p:nvSpPr>
          <p:spPr bwMode="auto">
            <a:xfrm>
              <a:off x="5289550" y="2951163"/>
              <a:ext cx="1200150" cy="1046163"/>
            </a:xfrm>
            <a:custGeom>
              <a:avLst/>
              <a:gdLst>
                <a:gd name="T0" fmla="*/ 240 w 320"/>
                <a:gd name="T1" fmla="*/ 0 h 278"/>
                <a:gd name="T2" fmla="*/ 80 w 320"/>
                <a:gd name="T3" fmla="*/ 0 h 278"/>
                <a:gd name="T4" fmla="*/ 0 w 320"/>
                <a:gd name="T5" fmla="*/ 139 h 278"/>
                <a:gd name="T6" fmla="*/ 80 w 320"/>
                <a:gd name="T7" fmla="*/ 278 h 278"/>
                <a:gd name="T8" fmla="*/ 240 w 320"/>
                <a:gd name="T9" fmla="*/ 278 h 278"/>
                <a:gd name="T10" fmla="*/ 320 w 320"/>
                <a:gd name="T11" fmla="*/ 139 h 278"/>
                <a:gd name="T12" fmla="*/ 240 w 320"/>
                <a:gd name="T13" fmla="*/ 0 h 278"/>
                <a:gd name="T14" fmla="*/ 240 w 320"/>
                <a:gd name="T15" fmla="*/ 201 h 278"/>
                <a:gd name="T16" fmla="*/ 219 w 320"/>
                <a:gd name="T17" fmla="*/ 223 h 278"/>
                <a:gd name="T18" fmla="*/ 101 w 320"/>
                <a:gd name="T19" fmla="*/ 223 h 278"/>
                <a:gd name="T20" fmla="*/ 79 w 320"/>
                <a:gd name="T21" fmla="*/ 201 h 278"/>
                <a:gd name="T22" fmla="*/ 79 w 320"/>
                <a:gd name="T23" fmla="*/ 77 h 278"/>
                <a:gd name="T24" fmla="*/ 101 w 320"/>
                <a:gd name="T25" fmla="*/ 55 h 278"/>
                <a:gd name="T26" fmla="*/ 188 w 320"/>
                <a:gd name="T27" fmla="*/ 55 h 278"/>
                <a:gd name="T28" fmla="*/ 204 w 320"/>
                <a:gd name="T29" fmla="*/ 55 h 278"/>
                <a:gd name="T30" fmla="*/ 206 w 320"/>
                <a:gd name="T31" fmla="*/ 55 h 278"/>
                <a:gd name="T32" fmla="*/ 240 w 320"/>
                <a:gd name="T33" fmla="*/ 88 h 278"/>
                <a:gd name="T34" fmla="*/ 240 w 320"/>
                <a:gd name="T35" fmla="*/ 106 h 278"/>
                <a:gd name="T36" fmla="*/ 240 w 320"/>
                <a:gd name="T37" fmla="*/ 201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0" h="278">
                  <a:moveTo>
                    <a:pt x="240" y="0"/>
                  </a:moveTo>
                  <a:cubicBezTo>
                    <a:pt x="80" y="0"/>
                    <a:pt x="80" y="0"/>
                    <a:pt x="80" y="0"/>
                  </a:cubicBezTo>
                  <a:cubicBezTo>
                    <a:pt x="0" y="139"/>
                    <a:pt x="0" y="139"/>
                    <a:pt x="0" y="139"/>
                  </a:cubicBezTo>
                  <a:cubicBezTo>
                    <a:pt x="80" y="278"/>
                    <a:pt x="80" y="278"/>
                    <a:pt x="80" y="278"/>
                  </a:cubicBezTo>
                  <a:cubicBezTo>
                    <a:pt x="240" y="278"/>
                    <a:pt x="240" y="278"/>
                    <a:pt x="240" y="278"/>
                  </a:cubicBezTo>
                  <a:cubicBezTo>
                    <a:pt x="320" y="139"/>
                    <a:pt x="320" y="139"/>
                    <a:pt x="320" y="139"/>
                  </a:cubicBezTo>
                  <a:lnTo>
                    <a:pt x="240" y="0"/>
                  </a:lnTo>
                  <a:close/>
                  <a:moveTo>
                    <a:pt x="240" y="201"/>
                  </a:moveTo>
                  <a:cubicBezTo>
                    <a:pt x="240" y="213"/>
                    <a:pt x="231" y="223"/>
                    <a:pt x="219" y="223"/>
                  </a:cubicBezTo>
                  <a:cubicBezTo>
                    <a:pt x="101" y="223"/>
                    <a:pt x="101" y="223"/>
                    <a:pt x="101" y="223"/>
                  </a:cubicBezTo>
                  <a:cubicBezTo>
                    <a:pt x="89" y="223"/>
                    <a:pt x="79" y="213"/>
                    <a:pt x="79" y="201"/>
                  </a:cubicBezTo>
                  <a:cubicBezTo>
                    <a:pt x="79" y="77"/>
                    <a:pt x="79" y="77"/>
                    <a:pt x="79" y="77"/>
                  </a:cubicBezTo>
                  <a:cubicBezTo>
                    <a:pt x="79" y="65"/>
                    <a:pt x="89" y="55"/>
                    <a:pt x="101" y="55"/>
                  </a:cubicBezTo>
                  <a:cubicBezTo>
                    <a:pt x="188" y="55"/>
                    <a:pt x="188" y="55"/>
                    <a:pt x="188" y="55"/>
                  </a:cubicBezTo>
                  <a:cubicBezTo>
                    <a:pt x="196" y="55"/>
                    <a:pt x="204" y="55"/>
                    <a:pt x="204" y="55"/>
                  </a:cubicBezTo>
                  <a:cubicBezTo>
                    <a:pt x="206" y="55"/>
                    <a:pt x="206" y="55"/>
                    <a:pt x="206" y="55"/>
                  </a:cubicBezTo>
                  <a:cubicBezTo>
                    <a:pt x="240" y="88"/>
                    <a:pt x="240" y="88"/>
                    <a:pt x="240" y="88"/>
                  </a:cubicBezTo>
                  <a:cubicBezTo>
                    <a:pt x="240" y="106"/>
                    <a:pt x="240" y="106"/>
                    <a:pt x="240" y="106"/>
                  </a:cubicBezTo>
                  <a:cubicBezTo>
                    <a:pt x="240" y="201"/>
                    <a:pt x="240" y="201"/>
                    <a:pt x="240" y="201"/>
                  </a:cubicBezTo>
                  <a:close/>
                </a:path>
              </a:pathLst>
            </a:custGeom>
            <a:solidFill>
              <a:srgbClr val="59B4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3" name="Freeform 53"/>
            <p:cNvSpPr>
              <a:spLocks/>
            </p:cNvSpPr>
            <p:nvPr/>
          </p:nvSpPr>
          <p:spPr bwMode="auto">
            <a:xfrm>
              <a:off x="5788025" y="3530601"/>
              <a:ext cx="57150" cy="128588"/>
            </a:xfrm>
            <a:custGeom>
              <a:avLst/>
              <a:gdLst>
                <a:gd name="T0" fmla="*/ 15 w 15"/>
                <a:gd name="T1" fmla="*/ 7 h 34"/>
                <a:gd name="T2" fmla="*/ 14 w 15"/>
                <a:gd name="T3" fmla="*/ 4 h 34"/>
                <a:gd name="T4" fmla="*/ 13 w 15"/>
                <a:gd name="T5" fmla="*/ 2 h 34"/>
                <a:gd name="T6" fmla="*/ 11 w 15"/>
                <a:gd name="T7" fmla="*/ 1 h 34"/>
                <a:gd name="T8" fmla="*/ 8 w 15"/>
                <a:gd name="T9" fmla="*/ 0 h 34"/>
                <a:gd name="T10" fmla="*/ 4 w 15"/>
                <a:gd name="T11" fmla="*/ 2 h 34"/>
                <a:gd name="T12" fmla="*/ 2 w 15"/>
                <a:gd name="T13" fmla="*/ 5 h 34"/>
                <a:gd name="T14" fmla="*/ 1 w 15"/>
                <a:gd name="T15" fmla="*/ 10 h 34"/>
                <a:gd name="T16" fmla="*/ 0 w 15"/>
                <a:gd name="T17" fmla="*/ 17 h 34"/>
                <a:gd name="T18" fmla="*/ 1 w 15"/>
                <a:gd name="T19" fmla="*/ 25 h 34"/>
                <a:gd name="T20" fmla="*/ 2 w 15"/>
                <a:gd name="T21" fmla="*/ 30 h 34"/>
                <a:gd name="T22" fmla="*/ 4 w 15"/>
                <a:gd name="T23" fmla="*/ 33 h 34"/>
                <a:gd name="T24" fmla="*/ 7 w 15"/>
                <a:gd name="T25" fmla="*/ 34 h 34"/>
                <a:gd name="T26" fmla="*/ 10 w 15"/>
                <a:gd name="T27" fmla="*/ 33 h 34"/>
                <a:gd name="T28" fmla="*/ 12 w 15"/>
                <a:gd name="T29" fmla="*/ 32 h 34"/>
                <a:gd name="T30" fmla="*/ 13 w 15"/>
                <a:gd name="T31" fmla="*/ 29 h 34"/>
                <a:gd name="T32" fmla="*/ 14 w 15"/>
                <a:gd name="T33" fmla="*/ 26 h 34"/>
                <a:gd name="T34" fmla="*/ 15 w 15"/>
                <a:gd name="T35" fmla="*/ 22 h 34"/>
                <a:gd name="T36" fmla="*/ 15 w 15"/>
                <a:gd name="T37" fmla="*/ 17 h 34"/>
                <a:gd name="T38" fmla="*/ 15 w 15"/>
                <a:gd name="T39" fmla="*/ 11 h 34"/>
                <a:gd name="T40" fmla="*/ 15 w 15"/>
                <a:gd name="T41"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 h="34">
                  <a:moveTo>
                    <a:pt x="15" y="7"/>
                  </a:moveTo>
                  <a:cubicBezTo>
                    <a:pt x="15" y="6"/>
                    <a:pt x="14" y="5"/>
                    <a:pt x="14" y="4"/>
                  </a:cubicBezTo>
                  <a:cubicBezTo>
                    <a:pt x="13" y="3"/>
                    <a:pt x="13" y="3"/>
                    <a:pt x="13" y="2"/>
                  </a:cubicBezTo>
                  <a:cubicBezTo>
                    <a:pt x="12" y="2"/>
                    <a:pt x="11" y="2"/>
                    <a:pt x="11" y="1"/>
                  </a:cubicBezTo>
                  <a:cubicBezTo>
                    <a:pt x="10" y="1"/>
                    <a:pt x="9" y="0"/>
                    <a:pt x="8" y="0"/>
                  </a:cubicBezTo>
                  <a:cubicBezTo>
                    <a:pt x="7" y="0"/>
                    <a:pt x="6" y="1"/>
                    <a:pt x="4" y="2"/>
                  </a:cubicBezTo>
                  <a:cubicBezTo>
                    <a:pt x="4" y="2"/>
                    <a:pt x="2" y="3"/>
                    <a:pt x="2" y="5"/>
                  </a:cubicBezTo>
                  <a:cubicBezTo>
                    <a:pt x="2" y="6"/>
                    <a:pt x="2" y="8"/>
                    <a:pt x="1" y="10"/>
                  </a:cubicBezTo>
                  <a:cubicBezTo>
                    <a:pt x="1" y="12"/>
                    <a:pt x="0" y="14"/>
                    <a:pt x="0" y="17"/>
                  </a:cubicBezTo>
                  <a:cubicBezTo>
                    <a:pt x="0" y="20"/>
                    <a:pt x="0" y="23"/>
                    <a:pt x="1" y="25"/>
                  </a:cubicBezTo>
                  <a:cubicBezTo>
                    <a:pt x="1" y="27"/>
                    <a:pt x="2" y="29"/>
                    <a:pt x="2" y="30"/>
                  </a:cubicBezTo>
                  <a:cubicBezTo>
                    <a:pt x="3" y="32"/>
                    <a:pt x="4" y="32"/>
                    <a:pt x="4" y="33"/>
                  </a:cubicBezTo>
                  <a:cubicBezTo>
                    <a:pt x="5" y="34"/>
                    <a:pt x="6" y="34"/>
                    <a:pt x="7" y="34"/>
                  </a:cubicBezTo>
                  <a:cubicBezTo>
                    <a:pt x="8" y="34"/>
                    <a:pt x="9" y="34"/>
                    <a:pt x="10" y="33"/>
                  </a:cubicBezTo>
                  <a:cubicBezTo>
                    <a:pt x="11" y="33"/>
                    <a:pt x="11" y="32"/>
                    <a:pt x="12" y="32"/>
                  </a:cubicBezTo>
                  <a:cubicBezTo>
                    <a:pt x="13" y="31"/>
                    <a:pt x="13" y="30"/>
                    <a:pt x="13" y="29"/>
                  </a:cubicBezTo>
                  <a:cubicBezTo>
                    <a:pt x="14" y="28"/>
                    <a:pt x="14" y="27"/>
                    <a:pt x="14" y="26"/>
                  </a:cubicBezTo>
                  <a:cubicBezTo>
                    <a:pt x="14" y="25"/>
                    <a:pt x="15" y="23"/>
                    <a:pt x="15" y="22"/>
                  </a:cubicBezTo>
                  <a:cubicBezTo>
                    <a:pt x="15" y="21"/>
                    <a:pt x="15" y="19"/>
                    <a:pt x="15" y="17"/>
                  </a:cubicBezTo>
                  <a:cubicBezTo>
                    <a:pt x="15" y="15"/>
                    <a:pt x="15" y="12"/>
                    <a:pt x="15" y="11"/>
                  </a:cubicBezTo>
                  <a:cubicBezTo>
                    <a:pt x="15" y="10"/>
                    <a:pt x="15" y="9"/>
                    <a:pt x="15" y="7"/>
                  </a:cubicBez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4" name="Freeform 54"/>
            <p:cNvSpPr>
              <a:spLocks/>
            </p:cNvSpPr>
            <p:nvPr/>
          </p:nvSpPr>
          <p:spPr bwMode="auto">
            <a:xfrm>
              <a:off x="5930900" y="3289301"/>
              <a:ext cx="52388" cy="125413"/>
            </a:xfrm>
            <a:custGeom>
              <a:avLst/>
              <a:gdLst>
                <a:gd name="T0" fmla="*/ 14 w 14"/>
                <a:gd name="T1" fmla="*/ 7 h 33"/>
                <a:gd name="T2" fmla="*/ 14 w 14"/>
                <a:gd name="T3" fmla="*/ 3 h 33"/>
                <a:gd name="T4" fmla="*/ 12 w 14"/>
                <a:gd name="T5" fmla="*/ 2 h 33"/>
                <a:gd name="T6" fmla="*/ 10 w 14"/>
                <a:gd name="T7" fmla="*/ 0 h 33"/>
                <a:gd name="T8" fmla="*/ 8 w 14"/>
                <a:gd name="T9" fmla="*/ 0 h 33"/>
                <a:gd name="T10" fmla="*/ 4 w 14"/>
                <a:gd name="T11" fmla="*/ 1 h 33"/>
                <a:gd name="T12" fmla="*/ 2 w 14"/>
                <a:gd name="T13" fmla="*/ 4 h 33"/>
                <a:gd name="T14" fmla="*/ 1 w 14"/>
                <a:gd name="T15" fmla="*/ 9 h 33"/>
                <a:gd name="T16" fmla="*/ 0 w 14"/>
                <a:gd name="T17" fmla="*/ 16 h 33"/>
                <a:gd name="T18" fmla="*/ 1 w 14"/>
                <a:gd name="T19" fmla="*/ 25 h 33"/>
                <a:gd name="T20" fmla="*/ 2 w 14"/>
                <a:gd name="T21" fmla="*/ 30 h 33"/>
                <a:gd name="T22" fmla="*/ 4 w 14"/>
                <a:gd name="T23" fmla="*/ 32 h 33"/>
                <a:gd name="T24" fmla="*/ 7 w 14"/>
                <a:gd name="T25" fmla="*/ 33 h 33"/>
                <a:gd name="T26" fmla="*/ 10 w 14"/>
                <a:gd name="T27" fmla="*/ 32 h 33"/>
                <a:gd name="T28" fmla="*/ 12 w 14"/>
                <a:gd name="T29" fmla="*/ 31 h 33"/>
                <a:gd name="T30" fmla="*/ 13 w 14"/>
                <a:gd name="T31" fmla="*/ 28 h 33"/>
                <a:gd name="T32" fmla="*/ 14 w 14"/>
                <a:gd name="T33" fmla="*/ 25 h 33"/>
                <a:gd name="T34" fmla="*/ 14 w 14"/>
                <a:gd name="T35" fmla="*/ 21 h 33"/>
                <a:gd name="T36" fmla="*/ 14 w 14"/>
                <a:gd name="T37" fmla="*/ 16 h 33"/>
                <a:gd name="T38" fmla="*/ 14 w 14"/>
                <a:gd name="T39" fmla="*/ 10 h 33"/>
                <a:gd name="T40" fmla="*/ 14 w 14"/>
                <a:gd name="T41" fmla="*/ 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 h="33">
                  <a:moveTo>
                    <a:pt x="14" y="7"/>
                  </a:moveTo>
                  <a:cubicBezTo>
                    <a:pt x="14" y="5"/>
                    <a:pt x="14" y="4"/>
                    <a:pt x="14" y="3"/>
                  </a:cubicBezTo>
                  <a:cubicBezTo>
                    <a:pt x="13" y="3"/>
                    <a:pt x="13" y="2"/>
                    <a:pt x="12" y="2"/>
                  </a:cubicBezTo>
                  <a:cubicBezTo>
                    <a:pt x="12" y="1"/>
                    <a:pt x="11" y="1"/>
                    <a:pt x="10" y="0"/>
                  </a:cubicBezTo>
                  <a:cubicBezTo>
                    <a:pt x="10" y="0"/>
                    <a:pt x="9" y="0"/>
                    <a:pt x="8" y="0"/>
                  </a:cubicBezTo>
                  <a:cubicBezTo>
                    <a:pt x="7" y="0"/>
                    <a:pt x="5" y="0"/>
                    <a:pt x="4" y="1"/>
                  </a:cubicBezTo>
                  <a:cubicBezTo>
                    <a:pt x="3" y="2"/>
                    <a:pt x="2" y="3"/>
                    <a:pt x="2" y="4"/>
                  </a:cubicBezTo>
                  <a:cubicBezTo>
                    <a:pt x="1" y="5"/>
                    <a:pt x="1" y="7"/>
                    <a:pt x="1" y="9"/>
                  </a:cubicBezTo>
                  <a:cubicBezTo>
                    <a:pt x="1" y="11"/>
                    <a:pt x="0" y="14"/>
                    <a:pt x="0" y="16"/>
                  </a:cubicBezTo>
                  <a:cubicBezTo>
                    <a:pt x="0" y="19"/>
                    <a:pt x="0" y="23"/>
                    <a:pt x="1" y="25"/>
                  </a:cubicBezTo>
                  <a:cubicBezTo>
                    <a:pt x="1" y="26"/>
                    <a:pt x="1" y="28"/>
                    <a:pt x="2" y="30"/>
                  </a:cubicBezTo>
                  <a:cubicBezTo>
                    <a:pt x="3" y="31"/>
                    <a:pt x="3" y="32"/>
                    <a:pt x="4" y="32"/>
                  </a:cubicBezTo>
                  <a:cubicBezTo>
                    <a:pt x="5" y="33"/>
                    <a:pt x="6" y="33"/>
                    <a:pt x="7" y="33"/>
                  </a:cubicBezTo>
                  <a:cubicBezTo>
                    <a:pt x="8" y="33"/>
                    <a:pt x="9" y="33"/>
                    <a:pt x="10" y="32"/>
                  </a:cubicBezTo>
                  <a:cubicBezTo>
                    <a:pt x="10" y="32"/>
                    <a:pt x="11" y="32"/>
                    <a:pt x="12" y="31"/>
                  </a:cubicBezTo>
                  <a:cubicBezTo>
                    <a:pt x="12" y="30"/>
                    <a:pt x="13" y="30"/>
                    <a:pt x="13" y="28"/>
                  </a:cubicBezTo>
                  <a:cubicBezTo>
                    <a:pt x="14" y="28"/>
                    <a:pt x="14" y="26"/>
                    <a:pt x="14" y="25"/>
                  </a:cubicBezTo>
                  <a:cubicBezTo>
                    <a:pt x="14" y="24"/>
                    <a:pt x="14" y="23"/>
                    <a:pt x="14" y="21"/>
                  </a:cubicBezTo>
                  <a:cubicBezTo>
                    <a:pt x="14" y="20"/>
                    <a:pt x="14" y="18"/>
                    <a:pt x="14" y="16"/>
                  </a:cubicBezTo>
                  <a:cubicBezTo>
                    <a:pt x="14" y="14"/>
                    <a:pt x="14" y="12"/>
                    <a:pt x="14" y="10"/>
                  </a:cubicBezTo>
                  <a:cubicBezTo>
                    <a:pt x="14" y="9"/>
                    <a:pt x="14" y="8"/>
                    <a:pt x="14" y="7"/>
                  </a:cubicBez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5" name="Freeform 55"/>
            <p:cNvSpPr>
              <a:spLocks noEditPoints="1"/>
            </p:cNvSpPr>
            <p:nvPr/>
          </p:nvSpPr>
          <p:spPr bwMode="auto">
            <a:xfrm>
              <a:off x="5630863" y="3203576"/>
              <a:ext cx="514350" cy="541338"/>
            </a:xfrm>
            <a:custGeom>
              <a:avLst/>
              <a:gdLst>
                <a:gd name="T0" fmla="*/ 97 w 137"/>
                <a:gd name="T1" fmla="*/ 0 h 144"/>
                <a:gd name="T2" fmla="*/ 0 w 137"/>
                <a:gd name="T3" fmla="*/ 10 h 144"/>
                <a:gd name="T4" fmla="*/ 10 w 137"/>
                <a:gd name="T5" fmla="*/ 144 h 144"/>
                <a:gd name="T6" fmla="*/ 137 w 137"/>
                <a:gd name="T7" fmla="*/ 134 h 144"/>
                <a:gd name="T8" fmla="*/ 110 w 137"/>
                <a:gd name="T9" fmla="*/ 28 h 144"/>
                <a:gd name="T10" fmla="*/ 36 w 137"/>
                <a:gd name="T11" fmla="*/ 25 h 144"/>
                <a:gd name="T12" fmla="*/ 37 w 137"/>
                <a:gd name="T13" fmla="*/ 23 h 144"/>
                <a:gd name="T14" fmla="*/ 48 w 137"/>
                <a:gd name="T15" fmla="*/ 16 h 144"/>
                <a:gd name="T16" fmla="*/ 49 w 137"/>
                <a:gd name="T17" fmla="*/ 16 h 144"/>
                <a:gd name="T18" fmla="*/ 52 w 137"/>
                <a:gd name="T19" fmla="*/ 16 h 144"/>
                <a:gd name="T20" fmla="*/ 55 w 137"/>
                <a:gd name="T21" fmla="*/ 16 h 144"/>
                <a:gd name="T22" fmla="*/ 56 w 137"/>
                <a:gd name="T23" fmla="*/ 17 h 144"/>
                <a:gd name="T24" fmla="*/ 64 w 137"/>
                <a:gd name="T25" fmla="*/ 57 h 144"/>
                <a:gd name="T26" fmla="*/ 65 w 137"/>
                <a:gd name="T27" fmla="*/ 57 h 144"/>
                <a:gd name="T28" fmla="*/ 65 w 137"/>
                <a:gd name="T29" fmla="*/ 60 h 144"/>
                <a:gd name="T30" fmla="*/ 65 w 137"/>
                <a:gd name="T31" fmla="*/ 64 h 144"/>
                <a:gd name="T32" fmla="*/ 64 w 137"/>
                <a:gd name="T33" fmla="*/ 64 h 144"/>
                <a:gd name="T34" fmla="*/ 37 w 137"/>
                <a:gd name="T35" fmla="*/ 64 h 144"/>
                <a:gd name="T36" fmla="*/ 36 w 137"/>
                <a:gd name="T37" fmla="*/ 62 h 144"/>
                <a:gd name="T38" fmla="*/ 36 w 137"/>
                <a:gd name="T39" fmla="*/ 58 h 144"/>
                <a:gd name="T40" fmla="*/ 37 w 137"/>
                <a:gd name="T41" fmla="*/ 57 h 144"/>
                <a:gd name="T42" fmla="*/ 46 w 137"/>
                <a:gd name="T43" fmla="*/ 57 h 144"/>
                <a:gd name="T44" fmla="*/ 39 w 137"/>
                <a:gd name="T45" fmla="*/ 30 h 144"/>
                <a:gd name="T46" fmla="*/ 37 w 137"/>
                <a:gd name="T47" fmla="*/ 31 h 144"/>
                <a:gd name="T48" fmla="*/ 36 w 137"/>
                <a:gd name="T49" fmla="*/ 28 h 144"/>
                <a:gd name="T50" fmla="*/ 65 w 137"/>
                <a:gd name="T51" fmla="*/ 114 h 144"/>
                <a:gd name="T52" fmla="*/ 57 w 137"/>
                <a:gd name="T53" fmla="*/ 127 h 144"/>
                <a:gd name="T54" fmla="*/ 41 w 137"/>
                <a:gd name="T55" fmla="*/ 127 h 144"/>
                <a:gd name="T56" fmla="*/ 33 w 137"/>
                <a:gd name="T57" fmla="*/ 115 h 144"/>
                <a:gd name="T58" fmla="*/ 33 w 137"/>
                <a:gd name="T59" fmla="*/ 94 h 144"/>
                <a:gd name="T60" fmla="*/ 41 w 137"/>
                <a:gd name="T61" fmla="*/ 81 h 144"/>
                <a:gd name="T62" fmla="*/ 58 w 137"/>
                <a:gd name="T63" fmla="*/ 81 h 144"/>
                <a:gd name="T64" fmla="*/ 65 w 137"/>
                <a:gd name="T65" fmla="*/ 94 h 144"/>
                <a:gd name="T66" fmla="*/ 65 w 137"/>
                <a:gd name="T67" fmla="*/ 114 h 144"/>
                <a:gd name="T68" fmla="*/ 103 w 137"/>
                <a:gd name="T69" fmla="*/ 127 h 144"/>
                <a:gd name="T70" fmla="*/ 101 w 137"/>
                <a:gd name="T71" fmla="*/ 128 h 144"/>
                <a:gd name="T72" fmla="*/ 74 w 137"/>
                <a:gd name="T73" fmla="*/ 128 h 144"/>
                <a:gd name="T74" fmla="*/ 74 w 137"/>
                <a:gd name="T75" fmla="*/ 126 h 144"/>
                <a:gd name="T76" fmla="*/ 74 w 137"/>
                <a:gd name="T77" fmla="*/ 122 h 144"/>
                <a:gd name="T78" fmla="*/ 74 w 137"/>
                <a:gd name="T79" fmla="*/ 120 h 144"/>
                <a:gd name="T80" fmla="*/ 84 w 137"/>
                <a:gd name="T81" fmla="*/ 120 h 144"/>
                <a:gd name="T82" fmla="*/ 76 w 137"/>
                <a:gd name="T83" fmla="*/ 94 h 144"/>
                <a:gd name="T84" fmla="*/ 74 w 137"/>
                <a:gd name="T85" fmla="*/ 94 h 144"/>
                <a:gd name="T86" fmla="*/ 74 w 137"/>
                <a:gd name="T87" fmla="*/ 91 h 144"/>
                <a:gd name="T88" fmla="*/ 74 w 137"/>
                <a:gd name="T89" fmla="*/ 89 h 144"/>
                <a:gd name="T90" fmla="*/ 75 w 137"/>
                <a:gd name="T91" fmla="*/ 87 h 144"/>
                <a:gd name="T92" fmla="*/ 86 w 137"/>
                <a:gd name="T93" fmla="*/ 81 h 144"/>
                <a:gd name="T94" fmla="*/ 88 w 137"/>
                <a:gd name="T95" fmla="*/ 81 h 144"/>
                <a:gd name="T96" fmla="*/ 92 w 137"/>
                <a:gd name="T97" fmla="*/ 81 h 144"/>
                <a:gd name="T98" fmla="*/ 94 w 137"/>
                <a:gd name="T99" fmla="*/ 81 h 144"/>
                <a:gd name="T100" fmla="*/ 94 w 137"/>
                <a:gd name="T101" fmla="*/ 121 h 144"/>
                <a:gd name="T102" fmla="*/ 102 w 137"/>
                <a:gd name="T103" fmla="*/ 121 h 144"/>
                <a:gd name="T104" fmla="*/ 103 w 137"/>
                <a:gd name="T105" fmla="*/ 123 h 144"/>
                <a:gd name="T106" fmla="*/ 103 w 137"/>
                <a:gd name="T107" fmla="*/ 126 h 144"/>
                <a:gd name="T108" fmla="*/ 100 w 137"/>
                <a:gd name="T109" fmla="*/ 57 h 144"/>
                <a:gd name="T110" fmla="*/ 87 w 137"/>
                <a:gd name="T111" fmla="*/ 64 h 144"/>
                <a:gd name="T112" fmla="*/ 73 w 137"/>
                <a:gd name="T113" fmla="*/ 58 h 144"/>
                <a:gd name="T114" fmla="*/ 70 w 137"/>
                <a:gd name="T115" fmla="*/ 40 h 144"/>
                <a:gd name="T116" fmla="*/ 74 w 137"/>
                <a:gd name="T117" fmla="*/ 22 h 144"/>
                <a:gd name="T118" fmla="*/ 87 w 137"/>
                <a:gd name="T119" fmla="*/ 15 h 144"/>
                <a:gd name="T120" fmla="*/ 101 w 137"/>
                <a:gd name="T121" fmla="*/ 21 h 144"/>
                <a:gd name="T122" fmla="*/ 104 w 137"/>
                <a:gd name="T123" fmla="*/ 3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7" h="144">
                  <a:moveTo>
                    <a:pt x="110" y="0"/>
                  </a:moveTo>
                  <a:cubicBezTo>
                    <a:pt x="107" y="0"/>
                    <a:pt x="102" y="0"/>
                    <a:pt x="97" y="0"/>
                  </a:cubicBezTo>
                  <a:cubicBezTo>
                    <a:pt x="10" y="0"/>
                    <a:pt x="10" y="0"/>
                    <a:pt x="10" y="0"/>
                  </a:cubicBezTo>
                  <a:cubicBezTo>
                    <a:pt x="5" y="0"/>
                    <a:pt x="0" y="5"/>
                    <a:pt x="0" y="10"/>
                  </a:cubicBezTo>
                  <a:cubicBezTo>
                    <a:pt x="0" y="134"/>
                    <a:pt x="0" y="134"/>
                    <a:pt x="0" y="134"/>
                  </a:cubicBezTo>
                  <a:cubicBezTo>
                    <a:pt x="0" y="139"/>
                    <a:pt x="5" y="144"/>
                    <a:pt x="10" y="144"/>
                  </a:cubicBezTo>
                  <a:cubicBezTo>
                    <a:pt x="128" y="144"/>
                    <a:pt x="128" y="144"/>
                    <a:pt x="128" y="144"/>
                  </a:cubicBezTo>
                  <a:cubicBezTo>
                    <a:pt x="133" y="144"/>
                    <a:pt x="137" y="139"/>
                    <a:pt x="137" y="134"/>
                  </a:cubicBezTo>
                  <a:cubicBezTo>
                    <a:pt x="137" y="28"/>
                    <a:pt x="137" y="28"/>
                    <a:pt x="137" y="28"/>
                  </a:cubicBezTo>
                  <a:cubicBezTo>
                    <a:pt x="110" y="28"/>
                    <a:pt x="110" y="28"/>
                    <a:pt x="110" y="28"/>
                  </a:cubicBezTo>
                  <a:cubicBezTo>
                    <a:pt x="110" y="0"/>
                    <a:pt x="110" y="0"/>
                    <a:pt x="110" y="0"/>
                  </a:cubicBezTo>
                  <a:close/>
                  <a:moveTo>
                    <a:pt x="36" y="25"/>
                  </a:moveTo>
                  <a:cubicBezTo>
                    <a:pt x="36" y="25"/>
                    <a:pt x="36" y="25"/>
                    <a:pt x="36" y="24"/>
                  </a:cubicBezTo>
                  <a:cubicBezTo>
                    <a:pt x="36" y="24"/>
                    <a:pt x="36" y="23"/>
                    <a:pt x="37" y="23"/>
                  </a:cubicBezTo>
                  <a:cubicBezTo>
                    <a:pt x="37" y="23"/>
                    <a:pt x="37" y="23"/>
                    <a:pt x="37" y="23"/>
                  </a:cubicBezTo>
                  <a:cubicBezTo>
                    <a:pt x="48" y="16"/>
                    <a:pt x="48" y="16"/>
                    <a:pt x="48" y="16"/>
                  </a:cubicBezTo>
                  <a:cubicBezTo>
                    <a:pt x="48" y="16"/>
                    <a:pt x="48" y="16"/>
                    <a:pt x="48" y="16"/>
                  </a:cubicBezTo>
                  <a:cubicBezTo>
                    <a:pt x="49" y="16"/>
                    <a:pt x="49" y="16"/>
                    <a:pt x="49" y="16"/>
                  </a:cubicBezTo>
                  <a:cubicBezTo>
                    <a:pt x="49" y="16"/>
                    <a:pt x="49" y="16"/>
                    <a:pt x="50" y="16"/>
                  </a:cubicBezTo>
                  <a:cubicBezTo>
                    <a:pt x="51" y="16"/>
                    <a:pt x="51" y="16"/>
                    <a:pt x="52" y="16"/>
                  </a:cubicBezTo>
                  <a:cubicBezTo>
                    <a:pt x="53" y="16"/>
                    <a:pt x="54" y="16"/>
                    <a:pt x="54" y="16"/>
                  </a:cubicBezTo>
                  <a:cubicBezTo>
                    <a:pt x="55" y="16"/>
                    <a:pt x="55" y="16"/>
                    <a:pt x="55" y="16"/>
                  </a:cubicBezTo>
                  <a:cubicBezTo>
                    <a:pt x="55" y="16"/>
                    <a:pt x="56" y="16"/>
                    <a:pt x="56" y="17"/>
                  </a:cubicBezTo>
                  <a:cubicBezTo>
                    <a:pt x="56" y="17"/>
                    <a:pt x="56" y="17"/>
                    <a:pt x="56" y="17"/>
                  </a:cubicBezTo>
                  <a:cubicBezTo>
                    <a:pt x="56" y="57"/>
                    <a:pt x="56" y="57"/>
                    <a:pt x="56" y="57"/>
                  </a:cubicBezTo>
                  <a:cubicBezTo>
                    <a:pt x="64" y="57"/>
                    <a:pt x="64" y="57"/>
                    <a:pt x="64" y="57"/>
                  </a:cubicBezTo>
                  <a:cubicBezTo>
                    <a:pt x="64" y="57"/>
                    <a:pt x="64" y="57"/>
                    <a:pt x="64" y="57"/>
                  </a:cubicBezTo>
                  <a:cubicBezTo>
                    <a:pt x="65" y="57"/>
                    <a:pt x="65" y="57"/>
                    <a:pt x="65" y="57"/>
                  </a:cubicBezTo>
                  <a:cubicBezTo>
                    <a:pt x="65" y="57"/>
                    <a:pt x="65" y="58"/>
                    <a:pt x="65" y="58"/>
                  </a:cubicBezTo>
                  <a:cubicBezTo>
                    <a:pt x="65" y="59"/>
                    <a:pt x="65" y="60"/>
                    <a:pt x="65" y="60"/>
                  </a:cubicBezTo>
                  <a:cubicBezTo>
                    <a:pt x="65" y="61"/>
                    <a:pt x="65" y="62"/>
                    <a:pt x="65" y="62"/>
                  </a:cubicBezTo>
                  <a:cubicBezTo>
                    <a:pt x="65" y="63"/>
                    <a:pt x="65" y="63"/>
                    <a:pt x="65" y="64"/>
                  </a:cubicBezTo>
                  <a:cubicBezTo>
                    <a:pt x="65" y="64"/>
                    <a:pt x="65" y="64"/>
                    <a:pt x="64" y="64"/>
                  </a:cubicBezTo>
                  <a:cubicBezTo>
                    <a:pt x="64" y="64"/>
                    <a:pt x="64" y="64"/>
                    <a:pt x="64" y="64"/>
                  </a:cubicBezTo>
                  <a:cubicBezTo>
                    <a:pt x="37" y="64"/>
                    <a:pt x="37" y="64"/>
                    <a:pt x="37" y="64"/>
                  </a:cubicBezTo>
                  <a:cubicBezTo>
                    <a:pt x="37" y="64"/>
                    <a:pt x="37" y="64"/>
                    <a:pt x="37" y="64"/>
                  </a:cubicBezTo>
                  <a:cubicBezTo>
                    <a:pt x="36" y="64"/>
                    <a:pt x="36" y="64"/>
                    <a:pt x="36" y="64"/>
                  </a:cubicBezTo>
                  <a:cubicBezTo>
                    <a:pt x="36" y="64"/>
                    <a:pt x="36" y="63"/>
                    <a:pt x="36" y="62"/>
                  </a:cubicBezTo>
                  <a:cubicBezTo>
                    <a:pt x="36" y="62"/>
                    <a:pt x="36" y="61"/>
                    <a:pt x="36" y="60"/>
                  </a:cubicBezTo>
                  <a:cubicBezTo>
                    <a:pt x="36" y="60"/>
                    <a:pt x="36" y="59"/>
                    <a:pt x="36" y="58"/>
                  </a:cubicBezTo>
                  <a:cubicBezTo>
                    <a:pt x="36" y="58"/>
                    <a:pt x="36" y="58"/>
                    <a:pt x="36" y="57"/>
                  </a:cubicBezTo>
                  <a:cubicBezTo>
                    <a:pt x="36" y="57"/>
                    <a:pt x="36" y="57"/>
                    <a:pt x="37" y="57"/>
                  </a:cubicBezTo>
                  <a:cubicBezTo>
                    <a:pt x="37" y="57"/>
                    <a:pt x="37" y="57"/>
                    <a:pt x="37" y="57"/>
                  </a:cubicBezTo>
                  <a:cubicBezTo>
                    <a:pt x="46" y="57"/>
                    <a:pt x="46" y="57"/>
                    <a:pt x="46" y="57"/>
                  </a:cubicBezTo>
                  <a:cubicBezTo>
                    <a:pt x="46" y="26"/>
                    <a:pt x="46" y="26"/>
                    <a:pt x="46" y="26"/>
                  </a:cubicBezTo>
                  <a:cubicBezTo>
                    <a:pt x="39" y="30"/>
                    <a:pt x="39" y="30"/>
                    <a:pt x="39" y="30"/>
                  </a:cubicBezTo>
                  <a:cubicBezTo>
                    <a:pt x="38" y="30"/>
                    <a:pt x="37" y="31"/>
                    <a:pt x="37" y="31"/>
                  </a:cubicBezTo>
                  <a:cubicBezTo>
                    <a:pt x="37" y="31"/>
                    <a:pt x="37" y="31"/>
                    <a:pt x="37" y="31"/>
                  </a:cubicBezTo>
                  <a:cubicBezTo>
                    <a:pt x="37" y="31"/>
                    <a:pt x="36" y="30"/>
                    <a:pt x="36" y="30"/>
                  </a:cubicBezTo>
                  <a:cubicBezTo>
                    <a:pt x="36" y="29"/>
                    <a:pt x="36" y="28"/>
                    <a:pt x="36" y="28"/>
                  </a:cubicBezTo>
                  <a:cubicBezTo>
                    <a:pt x="36" y="26"/>
                    <a:pt x="36" y="25"/>
                    <a:pt x="36" y="25"/>
                  </a:cubicBezTo>
                  <a:close/>
                  <a:moveTo>
                    <a:pt x="65" y="114"/>
                  </a:moveTo>
                  <a:cubicBezTo>
                    <a:pt x="65" y="117"/>
                    <a:pt x="64" y="120"/>
                    <a:pt x="62" y="122"/>
                  </a:cubicBezTo>
                  <a:cubicBezTo>
                    <a:pt x="61" y="124"/>
                    <a:pt x="59" y="126"/>
                    <a:pt x="57" y="127"/>
                  </a:cubicBezTo>
                  <a:cubicBezTo>
                    <a:pt x="55" y="128"/>
                    <a:pt x="52" y="129"/>
                    <a:pt x="49" y="129"/>
                  </a:cubicBezTo>
                  <a:cubicBezTo>
                    <a:pt x="46" y="129"/>
                    <a:pt x="43" y="128"/>
                    <a:pt x="41" y="127"/>
                  </a:cubicBezTo>
                  <a:cubicBezTo>
                    <a:pt x="39" y="126"/>
                    <a:pt x="37" y="124"/>
                    <a:pt x="35" y="122"/>
                  </a:cubicBezTo>
                  <a:cubicBezTo>
                    <a:pt x="34" y="121"/>
                    <a:pt x="33" y="118"/>
                    <a:pt x="33" y="115"/>
                  </a:cubicBezTo>
                  <a:cubicBezTo>
                    <a:pt x="32" y="112"/>
                    <a:pt x="32" y="108"/>
                    <a:pt x="32" y="105"/>
                  </a:cubicBezTo>
                  <a:cubicBezTo>
                    <a:pt x="32" y="101"/>
                    <a:pt x="32" y="97"/>
                    <a:pt x="33" y="94"/>
                  </a:cubicBezTo>
                  <a:cubicBezTo>
                    <a:pt x="33" y="91"/>
                    <a:pt x="35" y="89"/>
                    <a:pt x="36" y="87"/>
                  </a:cubicBezTo>
                  <a:cubicBezTo>
                    <a:pt x="37" y="85"/>
                    <a:pt x="39" y="83"/>
                    <a:pt x="41" y="81"/>
                  </a:cubicBezTo>
                  <a:cubicBezTo>
                    <a:pt x="43" y="80"/>
                    <a:pt x="46" y="80"/>
                    <a:pt x="49" y="80"/>
                  </a:cubicBezTo>
                  <a:cubicBezTo>
                    <a:pt x="53" y="80"/>
                    <a:pt x="55" y="80"/>
                    <a:pt x="58" y="81"/>
                  </a:cubicBezTo>
                  <a:cubicBezTo>
                    <a:pt x="60" y="83"/>
                    <a:pt x="62" y="84"/>
                    <a:pt x="63" y="86"/>
                  </a:cubicBezTo>
                  <a:cubicBezTo>
                    <a:pt x="64" y="88"/>
                    <a:pt x="65" y="90"/>
                    <a:pt x="65" y="94"/>
                  </a:cubicBezTo>
                  <a:cubicBezTo>
                    <a:pt x="66" y="97"/>
                    <a:pt x="66" y="100"/>
                    <a:pt x="66" y="104"/>
                  </a:cubicBezTo>
                  <a:cubicBezTo>
                    <a:pt x="67" y="108"/>
                    <a:pt x="66" y="111"/>
                    <a:pt x="65" y="114"/>
                  </a:cubicBezTo>
                  <a:close/>
                  <a:moveTo>
                    <a:pt x="103" y="126"/>
                  </a:moveTo>
                  <a:cubicBezTo>
                    <a:pt x="103" y="126"/>
                    <a:pt x="103" y="126"/>
                    <a:pt x="103" y="127"/>
                  </a:cubicBezTo>
                  <a:cubicBezTo>
                    <a:pt x="103" y="127"/>
                    <a:pt x="103" y="128"/>
                    <a:pt x="102" y="128"/>
                  </a:cubicBezTo>
                  <a:cubicBezTo>
                    <a:pt x="101" y="128"/>
                    <a:pt x="101" y="128"/>
                    <a:pt x="101" y="128"/>
                  </a:cubicBezTo>
                  <a:cubicBezTo>
                    <a:pt x="75" y="128"/>
                    <a:pt x="75" y="128"/>
                    <a:pt x="75" y="128"/>
                  </a:cubicBezTo>
                  <a:cubicBezTo>
                    <a:pt x="74" y="128"/>
                    <a:pt x="74" y="128"/>
                    <a:pt x="74" y="128"/>
                  </a:cubicBezTo>
                  <a:cubicBezTo>
                    <a:pt x="74" y="127"/>
                    <a:pt x="74" y="127"/>
                    <a:pt x="74" y="127"/>
                  </a:cubicBezTo>
                  <a:cubicBezTo>
                    <a:pt x="74" y="127"/>
                    <a:pt x="74" y="126"/>
                    <a:pt x="74" y="126"/>
                  </a:cubicBezTo>
                  <a:cubicBezTo>
                    <a:pt x="74" y="125"/>
                    <a:pt x="74" y="124"/>
                    <a:pt x="74" y="124"/>
                  </a:cubicBezTo>
                  <a:cubicBezTo>
                    <a:pt x="74" y="123"/>
                    <a:pt x="74" y="122"/>
                    <a:pt x="74" y="122"/>
                  </a:cubicBezTo>
                  <a:cubicBezTo>
                    <a:pt x="74" y="121"/>
                    <a:pt x="74" y="121"/>
                    <a:pt x="74" y="121"/>
                  </a:cubicBezTo>
                  <a:cubicBezTo>
                    <a:pt x="74" y="121"/>
                    <a:pt x="74" y="120"/>
                    <a:pt x="74" y="120"/>
                  </a:cubicBezTo>
                  <a:cubicBezTo>
                    <a:pt x="75" y="120"/>
                    <a:pt x="75" y="120"/>
                    <a:pt x="75" y="120"/>
                  </a:cubicBezTo>
                  <a:cubicBezTo>
                    <a:pt x="84" y="120"/>
                    <a:pt x="84" y="120"/>
                    <a:pt x="84" y="120"/>
                  </a:cubicBezTo>
                  <a:cubicBezTo>
                    <a:pt x="84" y="89"/>
                    <a:pt x="84" y="89"/>
                    <a:pt x="84" y="89"/>
                  </a:cubicBezTo>
                  <a:cubicBezTo>
                    <a:pt x="76" y="94"/>
                    <a:pt x="76" y="94"/>
                    <a:pt x="76" y="94"/>
                  </a:cubicBezTo>
                  <a:cubicBezTo>
                    <a:pt x="76" y="94"/>
                    <a:pt x="75" y="94"/>
                    <a:pt x="75" y="94"/>
                  </a:cubicBezTo>
                  <a:cubicBezTo>
                    <a:pt x="74" y="94"/>
                    <a:pt x="74" y="94"/>
                    <a:pt x="74" y="94"/>
                  </a:cubicBezTo>
                  <a:cubicBezTo>
                    <a:pt x="74" y="94"/>
                    <a:pt x="74" y="94"/>
                    <a:pt x="74" y="93"/>
                  </a:cubicBezTo>
                  <a:cubicBezTo>
                    <a:pt x="74" y="92"/>
                    <a:pt x="74" y="92"/>
                    <a:pt x="74" y="91"/>
                  </a:cubicBezTo>
                  <a:cubicBezTo>
                    <a:pt x="74" y="90"/>
                    <a:pt x="74" y="90"/>
                    <a:pt x="74" y="90"/>
                  </a:cubicBezTo>
                  <a:cubicBezTo>
                    <a:pt x="74" y="89"/>
                    <a:pt x="74" y="89"/>
                    <a:pt x="74" y="89"/>
                  </a:cubicBezTo>
                  <a:cubicBezTo>
                    <a:pt x="74" y="89"/>
                    <a:pt x="74" y="88"/>
                    <a:pt x="74" y="88"/>
                  </a:cubicBezTo>
                  <a:cubicBezTo>
                    <a:pt x="75" y="87"/>
                    <a:pt x="75" y="87"/>
                    <a:pt x="75" y="87"/>
                  </a:cubicBezTo>
                  <a:cubicBezTo>
                    <a:pt x="85" y="81"/>
                    <a:pt x="85" y="81"/>
                    <a:pt x="85" y="81"/>
                  </a:cubicBezTo>
                  <a:cubicBezTo>
                    <a:pt x="85" y="81"/>
                    <a:pt x="85" y="81"/>
                    <a:pt x="86" y="81"/>
                  </a:cubicBezTo>
                  <a:cubicBezTo>
                    <a:pt x="87" y="81"/>
                    <a:pt x="87" y="81"/>
                    <a:pt x="87" y="81"/>
                  </a:cubicBezTo>
                  <a:cubicBezTo>
                    <a:pt x="87" y="81"/>
                    <a:pt x="87" y="81"/>
                    <a:pt x="88" y="81"/>
                  </a:cubicBezTo>
                  <a:cubicBezTo>
                    <a:pt x="89" y="81"/>
                    <a:pt x="89" y="81"/>
                    <a:pt x="90" y="81"/>
                  </a:cubicBezTo>
                  <a:cubicBezTo>
                    <a:pt x="90" y="81"/>
                    <a:pt x="92" y="81"/>
                    <a:pt x="92" y="81"/>
                  </a:cubicBezTo>
                  <a:cubicBezTo>
                    <a:pt x="92" y="81"/>
                    <a:pt x="93" y="81"/>
                    <a:pt x="93" y="81"/>
                  </a:cubicBezTo>
                  <a:cubicBezTo>
                    <a:pt x="93" y="81"/>
                    <a:pt x="94" y="81"/>
                    <a:pt x="94" y="81"/>
                  </a:cubicBezTo>
                  <a:cubicBezTo>
                    <a:pt x="94" y="82"/>
                    <a:pt x="94" y="82"/>
                    <a:pt x="94" y="82"/>
                  </a:cubicBezTo>
                  <a:cubicBezTo>
                    <a:pt x="94" y="121"/>
                    <a:pt x="94" y="121"/>
                    <a:pt x="94" y="121"/>
                  </a:cubicBezTo>
                  <a:cubicBezTo>
                    <a:pt x="101" y="121"/>
                    <a:pt x="101" y="121"/>
                    <a:pt x="101" y="121"/>
                  </a:cubicBezTo>
                  <a:cubicBezTo>
                    <a:pt x="102" y="121"/>
                    <a:pt x="102" y="121"/>
                    <a:pt x="102" y="121"/>
                  </a:cubicBezTo>
                  <a:cubicBezTo>
                    <a:pt x="103" y="122"/>
                    <a:pt x="103" y="122"/>
                    <a:pt x="103" y="122"/>
                  </a:cubicBezTo>
                  <a:cubicBezTo>
                    <a:pt x="103" y="122"/>
                    <a:pt x="103" y="122"/>
                    <a:pt x="103" y="123"/>
                  </a:cubicBezTo>
                  <a:cubicBezTo>
                    <a:pt x="103" y="124"/>
                    <a:pt x="103" y="124"/>
                    <a:pt x="103" y="125"/>
                  </a:cubicBezTo>
                  <a:cubicBezTo>
                    <a:pt x="103" y="125"/>
                    <a:pt x="103" y="126"/>
                    <a:pt x="103" y="126"/>
                  </a:cubicBezTo>
                  <a:close/>
                  <a:moveTo>
                    <a:pt x="103" y="49"/>
                  </a:moveTo>
                  <a:cubicBezTo>
                    <a:pt x="103" y="53"/>
                    <a:pt x="102" y="55"/>
                    <a:pt x="100" y="57"/>
                  </a:cubicBezTo>
                  <a:cubicBezTo>
                    <a:pt x="99" y="59"/>
                    <a:pt x="97" y="61"/>
                    <a:pt x="95" y="62"/>
                  </a:cubicBezTo>
                  <a:cubicBezTo>
                    <a:pt x="93" y="64"/>
                    <a:pt x="90" y="64"/>
                    <a:pt x="87" y="64"/>
                  </a:cubicBezTo>
                  <a:cubicBezTo>
                    <a:pt x="83" y="64"/>
                    <a:pt x="81" y="64"/>
                    <a:pt x="78" y="62"/>
                  </a:cubicBezTo>
                  <a:cubicBezTo>
                    <a:pt x="76" y="61"/>
                    <a:pt x="74" y="60"/>
                    <a:pt x="73" y="58"/>
                  </a:cubicBezTo>
                  <a:cubicBezTo>
                    <a:pt x="72" y="56"/>
                    <a:pt x="71" y="53"/>
                    <a:pt x="71" y="50"/>
                  </a:cubicBezTo>
                  <a:cubicBezTo>
                    <a:pt x="70" y="47"/>
                    <a:pt x="70" y="44"/>
                    <a:pt x="70" y="40"/>
                  </a:cubicBezTo>
                  <a:cubicBezTo>
                    <a:pt x="70" y="36"/>
                    <a:pt x="70" y="33"/>
                    <a:pt x="71" y="30"/>
                  </a:cubicBezTo>
                  <a:cubicBezTo>
                    <a:pt x="71" y="26"/>
                    <a:pt x="73" y="24"/>
                    <a:pt x="74" y="22"/>
                  </a:cubicBezTo>
                  <a:cubicBezTo>
                    <a:pt x="75" y="20"/>
                    <a:pt x="77" y="18"/>
                    <a:pt x="79" y="17"/>
                  </a:cubicBezTo>
                  <a:cubicBezTo>
                    <a:pt x="81" y="16"/>
                    <a:pt x="84" y="15"/>
                    <a:pt x="87" y="15"/>
                  </a:cubicBezTo>
                  <a:cubicBezTo>
                    <a:pt x="90" y="15"/>
                    <a:pt x="93" y="16"/>
                    <a:pt x="96" y="17"/>
                  </a:cubicBezTo>
                  <a:cubicBezTo>
                    <a:pt x="97" y="18"/>
                    <a:pt x="99" y="19"/>
                    <a:pt x="101" y="21"/>
                  </a:cubicBezTo>
                  <a:cubicBezTo>
                    <a:pt x="102" y="23"/>
                    <a:pt x="103" y="26"/>
                    <a:pt x="103" y="29"/>
                  </a:cubicBezTo>
                  <a:cubicBezTo>
                    <a:pt x="104" y="32"/>
                    <a:pt x="104" y="35"/>
                    <a:pt x="104" y="39"/>
                  </a:cubicBezTo>
                  <a:cubicBezTo>
                    <a:pt x="105" y="43"/>
                    <a:pt x="104" y="46"/>
                    <a:pt x="103" y="49"/>
                  </a:cubicBez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6" name="Rectangle 56"/>
            <p:cNvSpPr>
              <a:spLocks noChangeArrowheads="1"/>
            </p:cNvSpPr>
            <p:nvPr/>
          </p:nvSpPr>
          <p:spPr bwMode="auto">
            <a:xfrm>
              <a:off x="4868863" y="3259138"/>
              <a:ext cx="525463" cy="422275"/>
            </a:xfrm>
            <a:prstGeom prst="rect">
              <a:avLst/>
            </a:prstGeom>
            <a:solidFill>
              <a:srgbClr val="E5E5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7" name="Rectangle 57"/>
            <p:cNvSpPr>
              <a:spLocks noChangeArrowheads="1"/>
            </p:cNvSpPr>
            <p:nvPr/>
          </p:nvSpPr>
          <p:spPr bwMode="auto">
            <a:xfrm>
              <a:off x="4868863" y="3259138"/>
              <a:ext cx="525463"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8" name="Rectangle 58"/>
            <p:cNvSpPr>
              <a:spLocks noChangeArrowheads="1"/>
            </p:cNvSpPr>
            <p:nvPr/>
          </p:nvSpPr>
          <p:spPr bwMode="auto">
            <a:xfrm>
              <a:off x="4910138" y="3300413"/>
              <a:ext cx="438150" cy="339725"/>
            </a:xfrm>
            <a:prstGeom prst="rect">
              <a:avLst/>
            </a:prstGeom>
            <a:solidFill>
              <a:srgbClr val="59B4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9" name="Rectangle 59"/>
            <p:cNvSpPr>
              <a:spLocks noChangeArrowheads="1"/>
            </p:cNvSpPr>
            <p:nvPr/>
          </p:nvSpPr>
          <p:spPr bwMode="auto">
            <a:xfrm>
              <a:off x="4910138" y="3300413"/>
              <a:ext cx="4381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0" name="Rectangle 60"/>
            <p:cNvSpPr>
              <a:spLocks noChangeArrowheads="1"/>
            </p:cNvSpPr>
            <p:nvPr/>
          </p:nvSpPr>
          <p:spPr bwMode="auto">
            <a:xfrm>
              <a:off x="4910138" y="3300413"/>
              <a:ext cx="438150" cy="339725"/>
            </a:xfrm>
            <a:prstGeom prst="rect">
              <a:avLst/>
            </a:prstGeom>
            <a:solidFill>
              <a:srgbClr val="3999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1" name="Rectangle 61"/>
            <p:cNvSpPr>
              <a:spLocks noChangeArrowheads="1"/>
            </p:cNvSpPr>
            <p:nvPr/>
          </p:nvSpPr>
          <p:spPr bwMode="auto">
            <a:xfrm>
              <a:off x="4910138" y="3300413"/>
              <a:ext cx="4381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2" name="Freeform 62"/>
            <p:cNvSpPr>
              <a:spLocks/>
            </p:cNvSpPr>
            <p:nvPr/>
          </p:nvSpPr>
          <p:spPr bwMode="auto">
            <a:xfrm>
              <a:off x="5100638" y="3451226"/>
              <a:ext cx="247650" cy="188913"/>
            </a:xfrm>
            <a:custGeom>
              <a:avLst/>
              <a:gdLst>
                <a:gd name="T0" fmla="*/ 66 w 66"/>
                <a:gd name="T1" fmla="*/ 12 h 50"/>
                <a:gd name="T2" fmla="*/ 58 w 66"/>
                <a:gd name="T3" fmla="*/ 4 h 50"/>
                <a:gd name="T4" fmla="*/ 46 w 66"/>
                <a:gd name="T5" fmla="*/ 4 h 50"/>
                <a:gd name="T6" fmla="*/ 0 w 66"/>
                <a:gd name="T7" fmla="*/ 50 h 50"/>
                <a:gd name="T8" fmla="*/ 66 w 66"/>
                <a:gd name="T9" fmla="*/ 50 h 50"/>
                <a:gd name="T10" fmla="*/ 66 w 66"/>
                <a:gd name="T11" fmla="*/ 12 h 50"/>
              </a:gdLst>
              <a:ahLst/>
              <a:cxnLst>
                <a:cxn ang="0">
                  <a:pos x="T0" y="T1"/>
                </a:cxn>
                <a:cxn ang="0">
                  <a:pos x="T2" y="T3"/>
                </a:cxn>
                <a:cxn ang="0">
                  <a:pos x="T4" y="T5"/>
                </a:cxn>
                <a:cxn ang="0">
                  <a:pos x="T6" y="T7"/>
                </a:cxn>
                <a:cxn ang="0">
                  <a:pos x="T8" y="T9"/>
                </a:cxn>
                <a:cxn ang="0">
                  <a:pos x="T10" y="T11"/>
                </a:cxn>
              </a:cxnLst>
              <a:rect l="0" t="0" r="r" b="b"/>
              <a:pathLst>
                <a:path w="66" h="50">
                  <a:moveTo>
                    <a:pt x="66" y="12"/>
                  </a:moveTo>
                  <a:cubicBezTo>
                    <a:pt x="58" y="4"/>
                    <a:pt x="58" y="4"/>
                    <a:pt x="58" y="4"/>
                  </a:cubicBezTo>
                  <a:cubicBezTo>
                    <a:pt x="55" y="0"/>
                    <a:pt x="49" y="0"/>
                    <a:pt x="46" y="4"/>
                  </a:cubicBezTo>
                  <a:cubicBezTo>
                    <a:pt x="0" y="50"/>
                    <a:pt x="0" y="50"/>
                    <a:pt x="0" y="50"/>
                  </a:cubicBezTo>
                  <a:cubicBezTo>
                    <a:pt x="66" y="50"/>
                    <a:pt x="66" y="50"/>
                    <a:pt x="66" y="50"/>
                  </a:cubicBezTo>
                  <a:lnTo>
                    <a:pt x="66" y="12"/>
                  </a:lnTo>
                  <a:close/>
                </a:path>
              </a:pathLst>
            </a:custGeom>
            <a:solidFill>
              <a:srgbClr val="B8D4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3" name="Freeform 63"/>
            <p:cNvSpPr>
              <a:spLocks/>
            </p:cNvSpPr>
            <p:nvPr/>
          </p:nvSpPr>
          <p:spPr bwMode="auto">
            <a:xfrm>
              <a:off x="4995863" y="3492501"/>
              <a:ext cx="307975" cy="147638"/>
            </a:xfrm>
            <a:custGeom>
              <a:avLst/>
              <a:gdLst>
                <a:gd name="T0" fmla="*/ 82 w 82"/>
                <a:gd name="T1" fmla="*/ 39 h 39"/>
                <a:gd name="T2" fmla="*/ 46 w 82"/>
                <a:gd name="T3" fmla="*/ 3 h 39"/>
                <a:gd name="T4" fmla="*/ 37 w 82"/>
                <a:gd name="T5" fmla="*/ 3 h 39"/>
                <a:gd name="T6" fmla="*/ 0 w 82"/>
                <a:gd name="T7" fmla="*/ 39 h 39"/>
                <a:gd name="T8" fmla="*/ 82 w 82"/>
                <a:gd name="T9" fmla="*/ 39 h 39"/>
              </a:gdLst>
              <a:ahLst/>
              <a:cxnLst>
                <a:cxn ang="0">
                  <a:pos x="T0" y="T1"/>
                </a:cxn>
                <a:cxn ang="0">
                  <a:pos x="T2" y="T3"/>
                </a:cxn>
                <a:cxn ang="0">
                  <a:pos x="T4" y="T5"/>
                </a:cxn>
                <a:cxn ang="0">
                  <a:pos x="T6" y="T7"/>
                </a:cxn>
                <a:cxn ang="0">
                  <a:pos x="T8" y="T9"/>
                </a:cxn>
              </a:cxnLst>
              <a:rect l="0" t="0" r="r" b="b"/>
              <a:pathLst>
                <a:path w="82" h="39">
                  <a:moveTo>
                    <a:pt x="82" y="39"/>
                  </a:moveTo>
                  <a:cubicBezTo>
                    <a:pt x="46" y="3"/>
                    <a:pt x="46" y="3"/>
                    <a:pt x="46" y="3"/>
                  </a:cubicBezTo>
                  <a:cubicBezTo>
                    <a:pt x="43" y="0"/>
                    <a:pt x="39" y="0"/>
                    <a:pt x="37" y="3"/>
                  </a:cubicBezTo>
                  <a:cubicBezTo>
                    <a:pt x="0" y="39"/>
                    <a:pt x="0" y="39"/>
                    <a:pt x="0" y="39"/>
                  </a:cubicBezTo>
                  <a:lnTo>
                    <a:pt x="82" y="39"/>
                  </a:lnTo>
                  <a:close/>
                </a:path>
              </a:pathLst>
            </a:cu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4" name="Freeform 64"/>
            <p:cNvSpPr>
              <a:spLocks/>
            </p:cNvSpPr>
            <p:nvPr/>
          </p:nvSpPr>
          <p:spPr bwMode="auto">
            <a:xfrm>
              <a:off x="4951413" y="3341688"/>
              <a:ext cx="201613" cy="131763"/>
            </a:xfrm>
            <a:custGeom>
              <a:avLst/>
              <a:gdLst>
                <a:gd name="T0" fmla="*/ 31 w 54"/>
                <a:gd name="T1" fmla="*/ 0 h 35"/>
                <a:gd name="T2" fmla="*/ 15 w 54"/>
                <a:gd name="T3" fmla="*/ 12 h 35"/>
                <a:gd name="T4" fmla="*/ 12 w 54"/>
                <a:gd name="T5" fmla="*/ 11 h 35"/>
                <a:gd name="T6" fmla="*/ 0 w 54"/>
                <a:gd name="T7" fmla="*/ 23 h 35"/>
                <a:gd name="T8" fmla="*/ 12 w 54"/>
                <a:gd name="T9" fmla="*/ 35 h 35"/>
                <a:gd name="T10" fmla="*/ 12 w 54"/>
                <a:gd name="T11" fmla="*/ 34 h 35"/>
                <a:gd name="T12" fmla="*/ 12 w 54"/>
                <a:gd name="T13" fmla="*/ 35 h 35"/>
                <a:gd name="T14" fmla="*/ 49 w 54"/>
                <a:gd name="T15" fmla="*/ 35 h 35"/>
                <a:gd name="T16" fmla="*/ 49 w 54"/>
                <a:gd name="T17" fmla="*/ 34 h 35"/>
                <a:gd name="T18" fmla="*/ 54 w 54"/>
                <a:gd name="T19" fmla="*/ 28 h 35"/>
                <a:gd name="T20" fmla="*/ 48 w 54"/>
                <a:gd name="T21" fmla="*/ 22 h 35"/>
                <a:gd name="T22" fmla="*/ 47 w 54"/>
                <a:gd name="T23" fmla="*/ 22 h 35"/>
                <a:gd name="T24" fmla="*/ 48 w 54"/>
                <a:gd name="T25" fmla="*/ 17 h 35"/>
                <a:gd name="T26" fmla="*/ 31 w 54"/>
                <a:gd name="T2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4" h="35">
                  <a:moveTo>
                    <a:pt x="31" y="0"/>
                  </a:moveTo>
                  <a:cubicBezTo>
                    <a:pt x="24" y="0"/>
                    <a:pt x="17" y="5"/>
                    <a:pt x="15" y="12"/>
                  </a:cubicBezTo>
                  <a:cubicBezTo>
                    <a:pt x="14" y="12"/>
                    <a:pt x="13" y="11"/>
                    <a:pt x="12" y="11"/>
                  </a:cubicBezTo>
                  <a:cubicBezTo>
                    <a:pt x="5" y="11"/>
                    <a:pt x="0" y="17"/>
                    <a:pt x="0" y="23"/>
                  </a:cubicBezTo>
                  <a:cubicBezTo>
                    <a:pt x="0" y="29"/>
                    <a:pt x="5" y="35"/>
                    <a:pt x="12" y="35"/>
                  </a:cubicBezTo>
                  <a:cubicBezTo>
                    <a:pt x="12" y="34"/>
                    <a:pt x="12" y="34"/>
                    <a:pt x="12" y="34"/>
                  </a:cubicBezTo>
                  <a:cubicBezTo>
                    <a:pt x="12" y="35"/>
                    <a:pt x="12" y="35"/>
                    <a:pt x="12" y="35"/>
                  </a:cubicBezTo>
                  <a:cubicBezTo>
                    <a:pt x="49" y="35"/>
                    <a:pt x="49" y="35"/>
                    <a:pt x="49" y="35"/>
                  </a:cubicBezTo>
                  <a:cubicBezTo>
                    <a:pt x="49" y="34"/>
                    <a:pt x="49" y="34"/>
                    <a:pt x="49" y="34"/>
                  </a:cubicBezTo>
                  <a:cubicBezTo>
                    <a:pt x="52" y="34"/>
                    <a:pt x="54" y="31"/>
                    <a:pt x="54" y="28"/>
                  </a:cubicBezTo>
                  <a:cubicBezTo>
                    <a:pt x="54" y="25"/>
                    <a:pt x="52" y="22"/>
                    <a:pt x="48" y="22"/>
                  </a:cubicBezTo>
                  <a:cubicBezTo>
                    <a:pt x="47" y="22"/>
                    <a:pt x="47" y="22"/>
                    <a:pt x="47" y="22"/>
                  </a:cubicBezTo>
                  <a:cubicBezTo>
                    <a:pt x="48" y="20"/>
                    <a:pt x="48" y="19"/>
                    <a:pt x="48" y="17"/>
                  </a:cubicBezTo>
                  <a:cubicBezTo>
                    <a:pt x="48" y="8"/>
                    <a:pt x="40" y="0"/>
                    <a:pt x="31" y="0"/>
                  </a:cubicBezTo>
                </a:path>
              </a:pathLst>
            </a:custGeom>
            <a:solidFill>
              <a:srgbClr val="B6D9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116" name="Group 115"/>
          <p:cNvGrpSpPr/>
          <p:nvPr/>
        </p:nvGrpSpPr>
        <p:grpSpPr>
          <a:xfrm>
            <a:off x="7165975" y="2630488"/>
            <a:ext cx="3063876" cy="2019300"/>
            <a:chOff x="7165975" y="2630488"/>
            <a:chExt cx="3063876" cy="2019300"/>
          </a:xfrm>
        </p:grpSpPr>
        <p:sp>
          <p:nvSpPr>
            <p:cNvPr id="13" name="Freeform 13"/>
            <p:cNvSpPr>
              <a:spLocks noEditPoints="1"/>
            </p:cNvSpPr>
            <p:nvPr/>
          </p:nvSpPr>
          <p:spPr bwMode="auto">
            <a:xfrm>
              <a:off x="7165975" y="3444876"/>
              <a:ext cx="296863" cy="28575"/>
            </a:xfrm>
            <a:custGeom>
              <a:avLst/>
              <a:gdLst>
                <a:gd name="T0" fmla="*/ 166 w 187"/>
                <a:gd name="T1" fmla="*/ 18 h 18"/>
                <a:gd name="T2" fmla="*/ 187 w 187"/>
                <a:gd name="T3" fmla="*/ 18 h 18"/>
                <a:gd name="T4" fmla="*/ 187 w 187"/>
                <a:gd name="T5" fmla="*/ 0 h 18"/>
                <a:gd name="T6" fmla="*/ 166 w 187"/>
                <a:gd name="T7" fmla="*/ 0 h 18"/>
                <a:gd name="T8" fmla="*/ 166 w 187"/>
                <a:gd name="T9" fmla="*/ 18 h 18"/>
                <a:gd name="T10" fmla="*/ 166 w 187"/>
                <a:gd name="T11" fmla="*/ 18 h 18"/>
                <a:gd name="T12" fmla="*/ 166 w 187"/>
                <a:gd name="T13" fmla="*/ 18 h 18"/>
                <a:gd name="T14" fmla="*/ 166 w 187"/>
                <a:gd name="T15" fmla="*/ 0 h 18"/>
                <a:gd name="T16" fmla="*/ 166 w 187"/>
                <a:gd name="T17" fmla="*/ 0 h 18"/>
                <a:gd name="T18" fmla="*/ 166 w 187"/>
                <a:gd name="T19" fmla="*/ 18 h 18"/>
                <a:gd name="T20" fmla="*/ 111 w 187"/>
                <a:gd name="T21" fmla="*/ 18 h 18"/>
                <a:gd name="T22" fmla="*/ 147 w 187"/>
                <a:gd name="T23" fmla="*/ 18 h 18"/>
                <a:gd name="T24" fmla="*/ 147 w 187"/>
                <a:gd name="T25" fmla="*/ 0 h 18"/>
                <a:gd name="T26" fmla="*/ 111 w 187"/>
                <a:gd name="T27" fmla="*/ 0 h 18"/>
                <a:gd name="T28" fmla="*/ 111 w 187"/>
                <a:gd name="T29" fmla="*/ 18 h 18"/>
                <a:gd name="T30" fmla="*/ 111 w 187"/>
                <a:gd name="T31" fmla="*/ 18 h 18"/>
                <a:gd name="T32" fmla="*/ 111 w 187"/>
                <a:gd name="T33" fmla="*/ 18 h 18"/>
                <a:gd name="T34" fmla="*/ 111 w 187"/>
                <a:gd name="T35" fmla="*/ 0 h 18"/>
                <a:gd name="T36" fmla="*/ 111 w 187"/>
                <a:gd name="T37" fmla="*/ 0 h 18"/>
                <a:gd name="T38" fmla="*/ 111 w 187"/>
                <a:gd name="T39" fmla="*/ 18 h 18"/>
                <a:gd name="T40" fmla="*/ 55 w 187"/>
                <a:gd name="T41" fmla="*/ 18 h 18"/>
                <a:gd name="T42" fmla="*/ 92 w 187"/>
                <a:gd name="T43" fmla="*/ 18 h 18"/>
                <a:gd name="T44" fmla="*/ 92 w 187"/>
                <a:gd name="T45" fmla="*/ 0 h 18"/>
                <a:gd name="T46" fmla="*/ 55 w 187"/>
                <a:gd name="T47" fmla="*/ 0 h 18"/>
                <a:gd name="T48" fmla="*/ 55 w 187"/>
                <a:gd name="T49" fmla="*/ 18 h 18"/>
                <a:gd name="T50" fmla="*/ 55 w 187"/>
                <a:gd name="T51" fmla="*/ 18 h 18"/>
                <a:gd name="T52" fmla="*/ 55 w 187"/>
                <a:gd name="T53" fmla="*/ 18 h 18"/>
                <a:gd name="T54" fmla="*/ 55 w 187"/>
                <a:gd name="T55" fmla="*/ 0 h 18"/>
                <a:gd name="T56" fmla="*/ 55 w 187"/>
                <a:gd name="T57" fmla="*/ 0 h 18"/>
                <a:gd name="T58" fmla="*/ 55 w 187"/>
                <a:gd name="T59" fmla="*/ 18 h 18"/>
                <a:gd name="T60" fmla="*/ 0 w 187"/>
                <a:gd name="T61" fmla="*/ 18 h 18"/>
                <a:gd name="T62" fmla="*/ 36 w 187"/>
                <a:gd name="T63" fmla="*/ 18 h 18"/>
                <a:gd name="T64" fmla="*/ 36 w 187"/>
                <a:gd name="T65" fmla="*/ 0 h 18"/>
                <a:gd name="T66" fmla="*/ 0 w 187"/>
                <a:gd name="T67" fmla="*/ 0 h 18"/>
                <a:gd name="T68" fmla="*/ 0 w 187"/>
                <a:gd name="T69"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7" h="18">
                  <a:moveTo>
                    <a:pt x="166" y="18"/>
                  </a:moveTo>
                  <a:lnTo>
                    <a:pt x="187" y="18"/>
                  </a:lnTo>
                  <a:lnTo>
                    <a:pt x="187" y="0"/>
                  </a:lnTo>
                  <a:lnTo>
                    <a:pt x="166" y="0"/>
                  </a:lnTo>
                  <a:lnTo>
                    <a:pt x="166" y="18"/>
                  </a:lnTo>
                  <a:close/>
                  <a:moveTo>
                    <a:pt x="166" y="18"/>
                  </a:moveTo>
                  <a:lnTo>
                    <a:pt x="166" y="18"/>
                  </a:lnTo>
                  <a:lnTo>
                    <a:pt x="166" y="0"/>
                  </a:lnTo>
                  <a:lnTo>
                    <a:pt x="166" y="0"/>
                  </a:lnTo>
                  <a:lnTo>
                    <a:pt x="166" y="18"/>
                  </a:lnTo>
                  <a:close/>
                  <a:moveTo>
                    <a:pt x="111" y="18"/>
                  </a:moveTo>
                  <a:lnTo>
                    <a:pt x="147" y="18"/>
                  </a:lnTo>
                  <a:lnTo>
                    <a:pt x="147" y="0"/>
                  </a:lnTo>
                  <a:lnTo>
                    <a:pt x="111" y="0"/>
                  </a:lnTo>
                  <a:lnTo>
                    <a:pt x="111" y="18"/>
                  </a:lnTo>
                  <a:close/>
                  <a:moveTo>
                    <a:pt x="111" y="18"/>
                  </a:moveTo>
                  <a:lnTo>
                    <a:pt x="111" y="18"/>
                  </a:lnTo>
                  <a:lnTo>
                    <a:pt x="111" y="0"/>
                  </a:lnTo>
                  <a:lnTo>
                    <a:pt x="111" y="0"/>
                  </a:lnTo>
                  <a:lnTo>
                    <a:pt x="111" y="18"/>
                  </a:lnTo>
                  <a:close/>
                  <a:moveTo>
                    <a:pt x="55" y="18"/>
                  </a:moveTo>
                  <a:lnTo>
                    <a:pt x="92" y="18"/>
                  </a:lnTo>
                  <a:lnTo>
                    <a:pt x="92" y="0"/>
                  </a:lnTo>
                  <a:lnTo>
                    <a:pt x="55" y="0"/>
                  </a:lnTo>
                  <a:lnTo>
                    <a:pt x="55" y="18"/>
                  </a:lnTo>
                  <a:close/>
                  <a:moveTo>
                    <a:pt x="55" y="18"/>
                  </a:moveTo>
                  <a:lnTo>
                    <a:pt x="55" y="18"/>
                  </a:lnTo>
                  <a:lnTo>
                    <a:pt x="55" y="0"/>
                  </a:lnTo>
                  <a:lnTo>
                    <a:pt x="55" y="0"/>
                  </a:lnTo>
                  <a:lnTo>
                    <a:pt x="55" y="18"/>
                  </a:lnTo>
                  <a:close/>
                  <a:moveTo>
                    <a:pt x="0" y="18"/>
                  </a:moveTo>
                  <a:lnTo>
                    <a:pt x="36" y="18"/>
                  </a:lnTo>
                  <a:lnTo>
                    <a:pt x="36" y="0"/>
                  </a:lnTo>
                  <a:lnTo>
                    <a:pt x="0" y="0"/>
                  </a:lnTo>
                  <a:lnTo>
                    <a:pt x="0" y="18"/>
                  </a:lnTo>
                  <a:close/>
                </a:path>
              </a:pathLst>
            </a:cu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 name="Freeform 14"/>
            <p:cNvSpPr>
              <a:spLocks/>
            </p:cNvSpPr>
            <p:nvPr/>
          </p:nvSpPr>
          <p:spPr bwMode="auto">
            <a:xfrm>
              <a:off x="7440613" y="3384551"/>
              <a:ext cx="131763" cy="149225"/>
            </a:xfrm>
            <a:custGeom>
              <a:avLst/>
              <a:gdLst>
                <a:gd name="T0" fmla="*/ 0 w 83"/>
                <a:gd name="T1" fmla="*/ 94 h 94"/>
                <a:gd name="T2" fmla="*/ 83 w 83"/>
                <a:gd name="T3" fmla="*/ 47 h 94"/>
                <a:gd name="T4" fmla="*/ 0 w 83"/>
                <a:gd name="T5" fmla="*/ 0 h 94"/>
                <a:gd name="T6" fmla="*/ 0 w 83"/>
                <a:gd name="T7" fmla="*/ 94 h 94"/>
              </a:gdLst>
              <a:ahLst/>
              <a:cxnLst>
                <a:cxn ang="0">
                  <a:pos x="T0" y="T1"/>
                </a:cxn>
                <a:cxn ang="0">
                  <a:pos x="T2" y="T3"/>
                </a:cxn>
                <a:cxn ang="0">
                  <a:pos x="T4" y="T5"/>
                </a:cxn>
                <a:cxn ang="0">
                  <a:pos x="T6" y="T7"/>
                </a:cxn>
              </a:cxnLst>
              <a:rect l="0" t="0" r="r" b="b"/>
              <a:pathLst>
                <a:path w="83" h="94">
                  <a:moveTo>
                    <a:pt x="0" y="94"/>
                  </a:moveTo>
                  <a:lnTo>
                    <a:pt x="83" y="47"/>
                  </a:lnTo>
                  <a:lnTo>
                    <a:pt x="0" y="0"/>
                  </a:lnTo>
                  <a:lnTo>
                    <a:pt x="0" y="94"/>
                  </a:lnTo>
                  <a:close/>
                </a:path>
              </a:pathLst>
            </a:cu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 name="Rectangle 15"/>
            <p:cNvSpPr>
              <a:spLocks noChangeArrowheads="1"/>
            </p:cNvSpPr>
            <p:nvPr/>
          </p:nvSpPr>
          <p:spPr bwMode="auto">
            <a:xfrm>
              <a:off x="8848725" y="3444876"/>
              <a:ext cx="404813" cy="28575"/>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 name="Rectangle 16"/>
            <p:cNvSpPr>
              <a:spLocks noChangeArrowheads="1"/>
            </p:cNvSpPr>
            <p:nvPr/>
          </p:nvSpPr>
          <p:spPr bwMode="auto">
            <a:xfrm>
              <a:off x="8848725" y="3444876"/>
              <a:ext cx="404813" cy="2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7" name="Freeform 17"/>
            <p:cNvSpPr>
              <a:spLocks/>
            </p:cNvSpPr>
            <p:nvPr/>
          </p:nvSpPr>
          <p:spPr bwMode="auto">
            <a:xfrm>
              <a:off x="8890000" y="3162301"/>
              <a:ext cx="307975" cy="307975"/>
            </a:xfrm>
            <a:custGeom>
              <a:avLst/>
              <a:gdLst>
                <a:gd name="T0" fmla="*/ 14 w 194"/>
                <a:gd name="T1" fmla="*/ 194 h 194"/>
                <a:gd name="T2" fmla="*/ 194 w 194"/>
                <a:gd name="T3" fmla="*/ 11 h 194"/>
                <a:gd name="T4" fmla="*/ 179 w 194"/>
                <a:gd name="T5" fmla="*/ 0 h 194"/>
                <a:gd name="T6" fmla="*/ 0 w 194"/>
                <a:gd name="T7" fmla="*/ 180 h 194"/>
                <a:gd name="T8" fmla="*/ 14 w 194"/>
                <a:gd name="T9" fmla="*/ 194 h 194"/>
              </a:gdLst>
              <a:ahLst/>
              <a:cxnLst>
                <a:cxn ang="0">
                  <a:pos x="T0" y="T1"/>
                </a:cxn>
                <a:cxn ang="0">
                  <a:pos x="T2" y="T3"/>
                </a:cxn>
                <a:cxn ang="0">
                  <a:pos x="T4" y="T5"/>
                </a:cxn>
                <a:cxn ang="0">
                  <a:pos x="T6" y="T7"/>
                </a:cxn>
                <a:cxn ang="0">
                  <a:pos x="T8" y="T9"/>
                </a:cxn>
              </a:cxnLst>
              <a:rect l="0" t="0" r="r" b="b"/>
              <a:pathLst>
                <a:path w="194" h="194">
                  <a:moveTo>
                    <a:pt x="14" y="194"/>
                  </a:moveTo>
                  <a:lnTo>
                    <a:pt x="194" y="11"/>
                  </a:lnTo>
                  <a:lnTo>
                    <a:pt x="179" y="0"/>
                  </a:lnTo>
                  <a:lnTo>
                    <a:pt x="0" y="180"/>
                  </a:lnTo>
                  <a:lnTo>
                    <a:pt x="14" y="194"/>
                  </a:lnTo>
                  <a:close/>
                </a:path>
              </a:pathLst>
            </a:cu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8" name="Freeform 18"/>
            <p:cNvSpPr>
              <a:spLocks/>
            </p:cNvSpPr>
            <p:nvPr/>
          </p:nvSpPr>
          <p:spPr bwMode="auto">
            <a:xfrm>
              <a:off x="8890000" y="3162301"/>
              <a:ext cx="307975" cy="307975"/>
            </a:xfrm>
            <a:custGeom>
              <a:avLst/>
              <a:gdLst>
                <a:gd name="T0" fmla="*/ 14 w 194"/>
                <a:gd name="T1" fmla="*/ 194 h 194"/>
                <a:gd name="T2" fmla="*/ 194 w 194"/>
                <a:gd name="T3" fmla="*/ 11 h 194"/>
                <a:gd name="T4" fmla="*/ 179 w 194"/>
                <a:gd name="T5" fmla="*/ 0 h 194"/>
                <a:gd name="T6" fmla="*/ 0 w 194"/>
                <a:gd name="T7" fmla="*/ 180 h 194"/>
              </a:gdLst>
              <a:ahLst/>
              <a:cxnLst>
                <a:cxn ang="0">
                  <a:pos x="T0" y="T1"/>
                </a:cxn>
                <a:cxn ang="0">
                  <a:pos x="T2" y="T3"/>
                </a:cxn>
                <a:cxn ang="0">
                  <a:pos x="T4" y="T5"/>
                </a:cxn>
                <a:cxn ang="0">
                  <a:pos x="T6" y="T7"/>
                </a:cxn>
              </a:cxnLst>
              <a:rect l="0" t="0" r="r" b="b"/>
              <a:pathLst>
                <a:path w="194" h="194">
                  <a:moveTo>
                    <a:pt x="14" y="194"/>
                  </a:moveTo>
                  <a:lnTo>
                    <a:pt x="194" y="11"/>
                  </a:lnTo>
                  <a:lnTo>
                    <a:pt x="179" y="0"/>
                  </a:lnTo>
                  <a:lnTo>
                    <a:pt x="0" y="18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9" name="Freeform 19"/>
            <p:cNvSpPr>
              <a:spLocks/>
            </p:cNvSpPr>
            <p:nvPr/>
          </p:nvSpPr>
          <p:spPr bwMode="auto">
            <a:xfrm>
              <a:off x="8890000" y="3455988"/>
              <a:ext cx="307975" cy="307975"/>
            </a:xfrm>
            <a:custGeom>
              <a:avLst/>
              <a:gdLst>
                <a:gd name="T0" fmla="*/ 0 w 194"/>
                <a:gd name="T1" fmla="*/ 14 h 194"/>
                <a:gd name="T2" fmla="*/ 179 w 194"/>
                <a:gd name="T3" fmla="*/ 194 h 194"/>
                <a:gd name="T4" fmla="*/ 194 w 194"/>
                <a:gd name="T5" fmla="*/ 180 h 194"/>
                <a:gd name="T6" fmla="*/ 14 w 194"/>
                <a:gd name="T7" fmla="*/ 0 h 194"/>
                <a:gd name="T8" fmla="*/ 0 w 194"/>
                <a:gd name="T9" fmla="*/ 14 h 194"/>
              </a:gdLst>
              <a:ahLst/>
              <a:cxnLst>
                <a:cxn ang="0">
                  <a:pos x="T0" y="T1"/>
                </a:cxn>
                <a:cxn ang="0">
                  <a:pos x="T2" y="T3"/>
                </a:cxn>
                <a:cxn ang="0">
                  <a:pos x="T4" y="T5"/>
                </a:cxn>
                <a:cxn ang="0">
                  <a:pos x="T6" y="T7"/>
                </a:cxn>
                <a:cxn ang="0">
                  <a:pos x="T8" y="T9"/>
                </a:cxn>
              </a:cxnLst>
              <a:rect l="0" t="0" r="r" b="b"/>
              <a:pathLst>
                <a:path w="194" h="194">
                  <a:moveTo>
                    <a:pt x="0" y="14"/>
                  </a:moveTo>
                  <a:lnTo>
                    <a:pt x="179" y="194"/>
                  </a:lnTo>
                  <a:lnTo>
                    <a:pt x="194" y="180"/>
                  </a:lnTo>
                  <a:lnTo>
                    <a:pt x="14" y="0"/>
                  </a:lnTo>
                  <a:lnTo>
                    <a:pt x="0" y="14"/>
                  </a:lnTo>
                  <a:close/>
                </a:path>
              </a:pathLst>
            </a:cu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0" name="Freeform 20"/>
            <p:cNvSpPr>
              <a:spLocks/>
            </p:cNvSpPr>
            <p:nvPr/>
          </p:nvSpPr>
          <p:spPr bwMode="auto">
            <a:xfrm>
              <a:off x="8890000" y="3455988"/>
              <a:ext cx="307975" cy="307975"/>
            </a:xfrm>
            <a:custGeom>
              <a:avLst/>
              <a:gdLst>
                <a:gd name="T0" fmla="*/ 0 w 194"/>
                <a:gd name="T1" fmla="*/ 14 h 194"/>
                <a:gd name="T2" fmla="*/ 179 w 194"/>
                <a:gd name="T3" fmla="*/ 194 h 194"/>
                <a:gd name="T4" fmla="*/ 194 w 194"/>
                <a:gd name="T5" fmla="*/ 180 h 194"/>
                <a:gd name="T6" fmla="*/ 14 w 194"/>
                <a:gd name="T7" fmla="*/ 0 h 194"/>
              </a:gdLst>
              <a:ahLst/>
              <a:cxnLst>
                <a:cxn ang="0">
                  <a:pos x="T0" y="T1"/>
                </a:cxn>
                <a:cxn ang="0">
                  <a:pos x="T2" y="T3"/>
                </a:cxn>
                <a:cxn ang="0">
                  <a:pos x="T4" y="T5"/>
                </a:cxn>
                <a:cxn ang="0">
                  <a:pos x="T6" y="T7"/>
                </a:cxn>
              </a:cxnLst>
              <a:rect l="0" t="0" r="r" b="b"/>
              <a:pathLst>
                <a:path w="194" h="194">
                  <a:moveTo>
                    <a:pt x="0" y="14"/>
                  </a:moveTo>
                  <a:lnTo>
                    <a:pt x="179" y="194"/>
                  </a:lnTo>
                  <a:lnTo>
                    <a:pt x="194" y="180"/>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5" name="Freeform 65"/>
            <p:cNvSpPr>
              <a:spLocks/>
            </p:cNvSpPr>
            <p:nvPr/>
          </p:nvSpPr>
          <p:spPr bwMode="auto">
            <a:xfrm>
              <a:off x="8161338" y="2759076"/>
              <a:ext cx="220663" cy="398463"/>
            </a:xfrm>
            <a:custGeom>
              <a:avLst/>
              <a:gdLst>
                <a:gd name="T0" fmla="*/ 57 w 59"/>
                <a:gd name="T1" fmla="*/ 56 h 106"/>
                <a:gd name="T2" fmla="*/ 57 w 59"/>
                <a:gd name="T3" fmla="*/ 49 h 106"/>
                <a:gd name="T4" fmla="*/ 49 w 59"/>
                <a:gd name="T5" fmla="*/ 40 h 106"/>
                <a:gd name="T6" fmla="*/ 9 w 59"/>
                <a:gd name="T7" fmla="*/ 2 h 106"/>
                <a:gd name="T8" fmla="*/ 3 w 59"/>
                <a:gd name="T9" fmla="*/ 2 h 106"/>
                <a:gd name="T10" fmla="*/ 3 w 59"/>
                <a:gd name="T11" fmla="*/ 8 h 106"/>
                <a:gd name="T12" fmla="*/ 44 w 59"/>
                <a:gd name="T13" fmla="*/ 49 h 106"/>
                <a:gd name="T14" fmla="*/ 44 w 59"/>
                <a:gd name="T15" fmla="*/ 56 h 106"/>
                <a:gd name="T16" fmla="*/ 2 w 59"/>
                <a:gd name="T17" fmla="*/ 98 h 106"/>
                <a:gd name="T18" fmla="*/ 2 w 59"/>
                <a:gd name="T19" fmla="*/ 104 h 106"/>
                <a:gd name="T20" fmla="*/ 8 w 59"/>
                <a:gd name="T21" fmla="*/ 104 h 106"/>
                <a:gd name="T22" fmla="*/ 47 w 59"/>
                <a:gd name="T23" fmla="*/ 65 h 106"/>
                <a:gd name="T24" fmla="*/ 48 w 59"/>
                <a:gd name="T25" fmla="*/ 65 h 106"/>
                <a:gd name="T26" fmla="*/ 57 w 59"/>
                <a:gd name="T27" fmla="*/ 5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9" h="106">
                  <a:moveTo>
                    <a:pt x="57" y="56"/>
                  </a:moveTo>
                  <a:cubicBezTo>
                    <a:pt x="59" y="54"/>
                    <a:pt x="59" y="51"/>
                    <a:pt x="57" y="49"/>
                  </a:cubicBezTo>
                  <a:cubicBezTo>
                    <a:pt x="49" y="40"/>
                    <a:pt x="49" y="40"/>
                    <a:pt x="49" y="40"/>
                  </a:cubicBezTo>
                  <a:cubicBezTo>
                    <a:pt x="9" y="2"/>
                    <a:pt x="9" y="2"/>
                    <a:pt x="9" y="2"/>
                  </a:cubicBezTo>
                  <a:cubicBezTo>
                    <a:pt x="7" y="0"/>
                    <a:pt x="5" y="0"/>
                    <a:pt x="3" y="2"/>
                  </a:cubicBezTo>
                  <a:cubicBezTo>
                    <a:pt x="1" y="3"/>
                    <a:pt x="0" y="7"/>
                    <a:pt x="3" y="8"/>
                  </a:cubicBezTo>
                  <a:cubicBezTo>
                    <a:pt x="44" y="49"/>
                    <a:pt x="44" y="49"/>
                    <a:pt x="44" y="49"/>
                  </a:cubicBezTo>
                  <a:cubicBezTo>
                    <a:pt x="46" y="51"/>
                    <a:pt x="46" y="54"/>
                    <a:pt x="44" y="56"/>
                  </a:cubicBezTo>
                  <a:cubicBezTo>
                    <a:pt x="2" y="98"/>
                    <a:pt x="2" y="98"/>
                    <a:pt x="2" y="98"/>
                  </a:cubicBezTo>
                  <a:cubicBezTo>
                    <a:pt x="0" y="100"/>
                    <a:pt x="0" y="103"/>
                    <a:pt x="2" y="104"/>
                  </a:cubicBezTo>
                  <a:cubicBezTo>
                    <a:pt x="4" y="106"/>
                    <a:pt x="7" y="106"/>
                    <a:pt x="8" y="104"/>
                  </a:cubicBezTo>
                  <a:cubicBezTo>
                    <a:pt x="47" y="65"/>
                    <a:pt x="47" y="65"/>
                    <a:pt x="47" y="65"/>
                  </a:cubicBezTo>
                  <a:cubicBezTo>
                    <a:pt x="48" y="65"/>
                    <a:pt x="48" y="65"/>
                    <a:pt x="48" y="65"/>
                  </a:cubicBezTo>
                  <a:lnTo>
                    <a:pt x="57" y="56"/>
                  </a:lnTo>
                  <a:close/>
                </a:path>
              </a:pathLst>
            </a:custGeom>
            <a:solidFill>
              <a:srgbClr val="3999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6" name="Freeform 66"/>
            <p:cNvSpPr>
              <a:spLocks/>
            </p:cNvSpPr>
            <p:nvPr/>
          </p:nvSpPr>
          <p:spPr bwMode="auto">
            <a:xfrm>
              <a:off x="7688263" y="2759076"/>
              <a:ext cx="225425" cy="398463"/>
            </a:xfrm>
            <a:custGeom>
              <a:avLst/>
              <a:gdLst>
                <a:gd name="T0" fmla="*/ 2 w 60"/>
                <a:gd name="T1" fmla="*/ 56 h 106"/>
                <a:gd name="T2" fmla="*/ 2 w 60"/>
                <a:gd name="T3" fmla="*/ 49 h 106"/>
                <a:gd name="T4" fmla="*/ 11 w 60"/>
                <a:gd name="T5" fmla="*/ 40 h 106"/>
                <a:gd name="T6" fmla="*/ 51 w 60"/>
                <a:gd name="T7" fmla="*/ 2 h 106"/>
                <a:gd name="T8" fmla="*/ 57 w 60"/>
                <a:gd name="T9" fmla="*/ 2 h 106"/>
                <a:gd name="T10" fmla="*/ 57 w 60"/>
                <a:gd name="T11" fmla="*/ 8 h 106"/>
                <a:gd name="T12" fmla="*/ 16 w 60"/>
                <a:gd name="T13" fmla="*/ 49 h 106"/>
                <a:gd name="T14" fmla="*/ 16 w 60"/>
                <a:gd name="T15" fmla="*/ 56 h 106"/>
                <a:gd name="T16" fmla="*/ 58 w 60"/>
                <a:gd name="T17" fmla="*/ 98 h 106"/>
                <a:gd name="T18" fmla="*/ 58 w 60"/>
                <a:gd name="T19" fmla="*/ 104 h 106"/>
                <a:gd name="T20" fmla="*/ 51 w 60"/>
                <a:gd name="T21" fmla="*/ 104 h 106"/>
                <a:gd name="T22" fmla="*/ 11 w 60"/>
                <a:gd name="T23" fmla="*/ 66 h 106"/>
                <a:gd name="T24" fmla="*/ 11 w 60"/>
                <a:gd name="T25" fmla="*/ 66 h 106"/>
                <a:gd name="T26" fmla="*/ 2 w 60"/>
                <a:gd name="T27" fmla="*/ 5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0" h="106">
                  <a:moveTo>
                    <a:pt x="2" y="56"/>
                  </a:moveTo>
                  <a:cubicBezTo>
                    <a:pt x="0" y="54"/>
                    <a:pt x="1" y="51"/>
                    <a:pt x="2" y="49"/>
                  </a:cubicBezTo>
                  <a:cubicBezTo>
                    <a:pt x="11" y="40"/>
                    <a:pt x="11" y="40"/>
                    <a:pt x="11" y="40"/>
                  </a:cubicBezTo>
                  <a:cubicBezTo>
                    <a:pt x="51" y="2"/>
                    <a:pt x="51" y="2"/>
                    <a:pt x="51" y="2"/>
                  </a:cubicBezTo>
                  <a:cubicBezTo>
                    <a:pt x="52" y="0"/>
                    <a:pt x="55" y="0"/>
                    <a:pt x="57" y="2"/>
                  </a:cubicBezTo>
                  <a:cubicBezTo>
                    <a:pt x="59" y="3"/>
                    <a:pt x="59" y="7"/>
                    <a:pt x="57" y="8"/>
                  </a:cubicBezTo>
                  <a:cubicBezTo>
                    <a:pt x="16" y="49"/>
                    <a:pt x="16" y="49"/>
                    <a:pt x="16" y="49"/>
                  </a:cubicBezTo>
                  <a:cubicBezTo>
                    <a:pt x="14" y="51"/>
                    <a:pt x="14" y="54"/>
                    <a:pt x="16" y="56"/>
                  </a:cubicBezTo>
                  <a:cubicBezTo>
                    <a:pt x="58" y="98"/>
                    <a:pt x="58" y="98"/>
                    <a:pt x="58" y="98"/>
                  </a:cubicBezTo>
                  <a:cubicBezTo>
                    <a:pt x="60" y="100"/>
                    <a:pt x="60" y="103"/>
                    <a:pt x="58" y="104"/>
                  </a:cubicBezTo>
                  <a:cubicBezTo>
                    <a:pt x="56" y="106"/>
                    <a:pt x="53" y="106"/>
                    <a:pt x="51" y="104"/>
                  </a:cubicBezTo>
                  <a:cubicBezTo>
                    <a:pt x="11" y="66"/>
                    <a:pt x="11" y="66"/>
                    <a:pt x="11" y="66"/>
                  </a:cubicBezTo>
                  <a:cubicBezTo>
                    <a:pt x="11" y="66"/>
                    <a:pt x="11" y="66"/>
                    <a:pt x="11" y="66"/>
                  </a:cubicBezTo>
                  <a:lnTo>
                    <a:pt x="2" y="56"/>
                  </a:lnTo>
                  <a:close/>
                </a:path>
              </a:pathLst>
            </a:custGeom>
            <a:solidFill>
              <a:srgbClr val="3999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7" name="Freeform 67"/>
            <p:cNvSpPr>
              <a:spLocks/>
            </p:cNvSpPr>
            <p:nvPr/>
          </p:nvSpPr>
          <p:spPr bwMode="auto">
            <a:xfrm>
              <a:off x="7878763" y="2646363"/>
              <a:ext cx="331788" cy="636588"/>
            </a:xfrm>
            <a:custGeom>
              <a:avLst/>
              <a:gdLst>
                <a:gd name="T0" fmla="*/ 206 w 209"/>
                <a:gd name="T1" fmla="*/ 0 h 401"/>
                <a:gd name="T2" fmla="*/ 74 w 209"/>
                <a:gd name="T3" fmla="*/ 0 h 401"/>
                <a:gd name="T4" fmla="*/ 0 w 209"/>
                <a:gd name="T5" fmla="*/ 201 h 401"/>
                <a:gd name="T6" fmla="*/ 88 w 209"/>
                <a:gd name="T7" fmla="*/ 201 h 401"/>
                <a:gd name="T8" fmla="*/ 22 w 209"/>
                <a:gd name="T9" fmla="*/ 401 h 401"/>
                <a:gd name="T10" fmla="*/ 209 w 209"/>
                <a:gd name="T11" fmla="*/ 135 h 401"/>
                <a:gd name="T12" fmla="*/ 116 w 209"/>
                <a:gd name="T13" fmla="*/ 135 h 401"/>
                <a:gd name="T14" fmla="*/ 206 w 209"/>
                <a:gd name="T15" fmla="*/ 0 h 4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9" h="401">
                  <a:moveTo>
                    <a:pt x="206" y="0"/>
                  </a:moveTo>
                  <a:lnTo>
                    <a:pt x="74" y="0"/>
                  </a:lnTo>
                  <a:lnTo>
                    <a:pt x="0" y="201"/>
                  </a:lnTo>
                  <a:lnTo>
                    <a:pt x="88" y="201"/>
                  </a:lnTo>
                  <a:lnTo>
                    <a:pt x="22" y="401"/>
                  </a:lnTo>
                  <a:lnTo>
                    <a:pt x="209" y="135"/>
                  </a:lnTo>
                  <a:lnTo>
                    <a:pt x="116" y="135"/>
                  </a:lnTo>
                  <a:lnTo>
                    <a:pt x="206" y="0"/>
                  </a:lnTo>
                  <a:close/>
                </a:path>
              </a:pathLst>
            </a:custGeom>
            <a:solidFill>
              <a:srgbClr val="FCD1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8" name="Freeform 68"/>
            <p:cNvSpPr>
              <a:spLocks/>
            </p:cNvSpPr>
            <p:nvPr/>
          </p:nvSpPr>
          <p:spPr bwMode="auto">
            <a:xfrm>
              <a:off x="7878763" y="2646363"/>
              <a:ext cx="331788" cy="636588"/>
            </a:xfrm>
            <a:custGeom>
              <a:avLst/>
              <a:gdLst>
                <a:gd name="T0" fmla="*/ 206 w 209"/>
                <a:gd name="T1" fmla="*/ 0 h 401"/>
                <a:gd name="T2" fmla="*/ 74 w 209"/>
                <a:gd name="T3" fmla="*/ 0 h 401"/>
                <a:gd name="T4" fmla="*/ 0 w 209"/>
                <a:gd name="T5" fmla="*/ 201 h 401"/>
                <a:gd name="T6" fmla="*/ 88 w 209"/>
                <a:gd name="T7" fmla="*/ 201 h 401"/>
                <a:gd name="T8" fmla="*/ 22 w 209"/>
                <a:gd name="T9" fmla="*/ 401 h 401"/>
                <a:gd name="T10" fmla="*/ 209 w 209"/>
                <a:gd name="T11" fmla="*/ 135 h 401"/>
                <a:gd name="T12" fmla="*/ 116 w 209"/>
                <a:gd name="T13" fmla="*/ 135 h 401"/>
                <a:gd name="T14" fmla="*/ 206 w 209"/>
                <a:gd name="T15" fmla="*/ 0 h 4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9" h="401">
                  <a:moveTo>
                    <a:pt x="206" y="0"/>
                  </a:moveTo>
                  <a:lnTo>
                    <a:pt x="74" y="0"/>
                  </a:lnTo>
                  <a:lnTo>
                    <a:pt x="0" y="201"/>
                  </a:lnTo>
                  <a:lnTo>
                    <a:pt x="88" y="201"/>
                  </a:lnTo>
                  <a:lnTo>
                    <a:pt x="22" y="401"/>
                  </a:lnTo>
                  <a:lnTo>
                    <a:pt x="209" y="135"/>
                  </a:lnTo>
                  <a:lnTo>
                    <a:pt x="116" y="135"/>
                  </a:lnTo>
                  <a:lnTo>
                    <a:pt x="20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9" name="Freeform 69"/>
            <p:cNvSpPr>
              <a:spLocks/>
            </p:cNvSpPr>
            <p:nvPr/>
          </p:nvSpPr>
          <p:spPr bwMode="auto">
            <a:xfrm>
              <a:off x="7913688" y="2646363"/>
              <a:ext cx="296863" cy="636588"/>
            </a:xfrm>
            <a:custGeom>
              <a:avLst/>
              <a:gdLst>
                <a:gd name="T0" fmla="*/ 184 w 187"/>
                <a:gd name="T1" fmla="*/ 0 h 401"/>
                <a:gd name="T2" fmla="*/ 113 w 187"/>
                <a:gd name="T3" fmla="*/ 0 h 401"/>
                <a:gd name="T4" fmla="*/ 40 w 187"/>
                <a:gd name="T5" fmla="*/ 166 h 401"/>
                <a:gd name="T6" fmla="*/ 128 w 187"/>
                <a:gd name="T7" fmla="*/ 168 h 401"/>
                <a:gd name="T8" fmla="*/ 0 w 187"/>
                <a:gd name="T9" fmla="*/ 401 h 401"/>
                <a:gd name="T10" fmla="*/ 187 w 187"/>
                <a:gd name="T11" fmla="*/ 135 h 401"/>
                <a:gd name="T12" fmla="*/ 94 w 187"/>
                <a:gd name="T13" fmla="*/ 135 h 401"/>
                <a:gd name="T14" fmla="*/ 184 w 187"/>
                <a:gd name="T15" fmla="*/ 0 h 4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 h="401">
                  <a:moveTo>
                    <a:pt x="184" y="0"/>
                  </a:moveTo>
                  <a:lnTo>
                    <a:pt x="113" y="0"/>
                  </a:lnTo>
                  <a:lnTo>
                    <a:pt x="40" y="166"/>
                  </a:lnTo>
                  <a:lnTo>
                    <a:pt x="128" y="168"/>
                  </a:lnTo>
                  <a:lnTo>
                    <a:pt x="0" y="401"/>
                  </a:lnTo>
                  <a:lnTo>
                    <a:pt x="187" y="135"/>
                  </a:lnTo>
                  <a:lnTo>
                    <a:pt x="94" y="135"/>
                  </a:lnTo>
                  <a:lnTo>
                    <a:pt x="184" y="0"/>
                  </a:lnTo>
                  <a:close/>
                </a:path>
              </a:pathLst>
            </a:custGeom>
            <a:solidFill>
              <a:srgbClr val="FDBC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0" name="Freeform 70"/>
            <p:cNvSpPr>
              <a:spLocks/>
            </p:cNvSpPr>
            <p:nvPr/>
          </p:nvSpPr>
          <p:spPr bwMode="auto">
            <a:xfrm>
              <a:off x="7913688" y="2646363"/>
              <a:ext cx="296863" cy="636588"/>
            </a:xfrm>
            <a:custGeom>
              <a:avLst/>
              <a:gdLst>
                <a:gd name="T0" fmla="*/ 184 w 187"/>
                <a:gd name="T1" fmla="*/ 0 h 401"/>
                <a:gd name="T2" fmla="*/ 113 w 187"/>
                <a:gd name="T3" fmla="*/ 0 h 401"/>
                <a:gd name="T4" fmla="*/ 40 w 187"/>
                <a:gd name="T5" fmla="*/ 166 h 401"/>
                <a:gd name="T6" fmla="*/ 128 w 187"/>
                <a:gd name="T7" fmla="*/ 168 h 401"/>
                <a:gd name="T8" fmla="*/ 0 w 187"/>
                <a:gd name="T9" fmla="*/ 401 h 401"/>
                <a:gd name="T10" fmla="*/ 187 w 187"/>
                <a:gd name="T11" fmla="*/ 135 h 401"/>
                <a:gd name="T12" fmla="*/ 94 w 187"/>
                <a:gd name="T13" fmla="*/ 135 h 401"/>
                <a:gd name="T14" fmla="*/ 184 w 187"/>
                <a:gd name="T15" fmla="*/ 0 h 4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 h="401">
                  <a:moveTo>
                    <a:pt x="184" y="0"/>
                  </a:moveTo>
                  <a:lnTo>
                    <a:pt x="113" y="0"/>
                  </a:lnTo>
                  <a:lnTo>
                    <a:pt x="40" y="166"/>
                  </a:lnTo>
                  <a:lnTo>
                    <a:pt x="128" y="168"/>
                  </a:lnTo>
                  <a:lnTo>
                    <a:pt x="0" y="401"/>
                  </a:lnTo>
                  <a:lnTo>
                    <a:pt x="187" y="135"/>
                  </a:lnTo>
                  <a:lnTo>
                    <a:pt x="94" y="135"/>
                  </a:lnTo>
                  <a:lnTo>
                    <a:pt x="1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1" name="Rectangle 71"/>
            <p:cNvSpPr>
              <a:spLocks noChangeArrowheads="1"/>
            </p:cNvSpPr>
            <p:nvPr/>
          </p:nvSpPr>
          <p:spPr bwMode="auto">
            <a:xfrm>
              <a:off x="8074025" y="4344988"/>
              <a:ext cx="2063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a:ln>
                    <a:noFill/>
                  </a:ln>
                  <a:solidFill>
                    <a:srgbClr val="00ABEC"/>
                  </a:solidFill>
                  <a:effectLst/>
                  <a:uLnTx/>
                  <a:uFillTx/>
                  <a:latin typeface="Segoe UI Light" panose="020B0502040204020203" pitchFamily="34" charset="0"/>
                </a:rPr>
                <a:t>P</a:t>
              </a:r>
              <a:endParaRPr kumimoji="0" lang="en-US" altLang="en-US" sz="1800" b="0" i="0" u="none" strike="noStrike" kern="0" cap="none" spc="0" normalizeH="0" baseline="0" noProof="0">
                <a:ln>
                  <a:noFill/>
                </a:ln>
                <a:solidFill>
                  <a:schemeClr val="tx1"/>
                </a:solidFill>
                <a:effectLst/>
                <a:uLnTx/>
                <a:uFillTx/>
                <a:latin typeface="Arial" panose="020B0604020202020204" pitchFamily="34" charset="0"/>
              </a:endParaRPr>
            </a:p>
          </p:txBody>
        </p:sp>
        <p:sp>
          <p:nvSpPr>
            <p:cNvPr id="72" name="Rectangle 72"/>
            <p:cNvSpPr>
              <a:spLocks noChangeArrowheads="1"/>
            </p:cNvSpPr>
            <p:nvPr/>
          </p:nvSpPr>
          <p:spPr bwMode="auto">
            <a:xfrm>
              <a:off x="8172450" y="4344988"/>
              <a:ext cx="165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a:ln>
                    <a:noFill/>
                  </a:ln>
                  <a:solidFill>
                    <a:srgbClr val="00ABEC"/>
                  </a:solidFill>
                  <a:effectLst/>
                  <a:uLnTx/>
                  <a:uFillTx/>
                  <a:latin typeface="Segoe UI Light" panose="020B0502040204020203" pitchFamily="34" charset="0"/>
                </a:rPr>
                <a:t>r</a:t>
              </a:r>
              <a:endParaRPr kumimoji="0" lang="en-US" altLang="en-US" sz="1800" b="0" i="0" u="none" strike="noStrike" kern="0" cap="none" spc="0" normalizeH="0" baseline="0" noProof="0">
                <a:ln>
                  <a:noFill/>
                </a:ln>
                <a:solidFill>
                  <a:schemeClr val="tx1"/>
                </a:solidFill>
                <a:effectLst/>
                <a:uLnTx/>
                <a:uFillTx/>
                <a:latin typeface="Arial" panose="020B0604020202020204" pitchFamily="34" charset="0"/>
              </a:endParaRPr>
            </a:p>
          </p:txBody>
        </p:sp>
        <p:sp>
          <p:nvSpPr>
            <p:cNvPr id="73" name="Rectangle 73"/>
            <p:cNvSpPr>
              <a:spLocks noChangeArrowheads="1"/>
            </p:cNvSpPr>
            <p:nvPr/>
          </p:nvSpPr>
          <p:spPr bwMode="auto">
            <a:xfrm>
              <a:off x="8228013" y="4344988"/>
              <a:ext cx="1854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a:ln>
                    <a:noFill/>
                  </a:ln>
                  <a:solidFill>
                    <a:srgbClr val="00ABEC"/>
                  </a:solidFill>
                  <a:effectLst/>
                  <a:uLnTx/>
                  <a:uFillTx/>
                  <a:latin typeface="Segoe UI Light" panose="020B0502040204020203" pitchFamily="34" charset="0"/>
                </a:rPr>
                <a:t>oduces scaled images</a:t>
              </a:r>
              <a:endParaRPr kumimoji="0" lang="en-US" altLang="en-US" sz="1800" b="0" i="0" u="none" strike="noStrike" kern="0" cap="none" spc="0" normalizeH="0" baseline="0" noProof="0">
                <a:ln>
                  <a:noFill/>
                </a:ln>
                <a:solidFill>
                  <a:schemeClr val="tx1"/>
                </a:solidFill>
                <a:effectLst/>
                <a:uLnTx/>
                <a:uFillTx/>
                <a:latin typeface="Arial" panose="020B0604020202020204" pitchFamily="34" charset="0"/>
              </a:endParaRPr>
            </a:p>
          </p:txBody>
        </p:sp>
        <p:sp>
          <p:nvSpPr>
            <p:cNvPr id="74" name="Freeform 74"/>
            <p:cNvSpPr>
              <a:spLocks noEditPoints="1"/>
            </p:cNvSpPr>
            <p:nvPr/>
          </p:nvSpPr>
          <p:spPr bwMode="auto">
            <a:xfrm>
              <a:off x="7713663" y="2630488"/>
              <a:ext cx="2516188" cy="1657350"/>
            </a:xfrm>
            <a:custGeom>
              <a:avLst/>
              <a:gdLst>
                <a:gd name="T0" fmla="*/ 180 w 670"/>
                <a:gd name="T1" fmla="*/ 3 h 440"/>
                <a:gd name="T2" fmla="*/ 188 w 670"/>
                <a:gd name="T3" fmla="*/ 2 h 440"/>
                <a:gd name="T4" fmla="*/ 211 w 670"/>
                <a:gd name="T5" fmla="*/ 0 h 440"/>
                <a:gd name="T6" fmla="*/ 234 w 670"/>
                <a:gd name="T7" fmla="*/ 0 h 440"/>
                <a:gd name="T8" fmla="*/ 257 w 670"/>
                <a:gd name="T9" fmla="*/ 8 h 440"/>
                <a:gd name="T10" fmla="*/ 295 w 670"/>
                <a:gd name="T11" fmla="*/ 8 h 440"/>
                <a:gd name="T12" fmla="*/ 318 w 670"/>
                <a:gd name="T13" fmla="*/ 0 h 440"/>
                <a:gd name="T14" fmla="*/ 363 w 670"/>
                <a:gd name="T15" fmla="*/ 0 h 440"/>
                <a:gd name="T16" fmla="*/ 371 w 670"/>
                <a:gd name="T17" fmla="*/ 0 h 440"/>
                <a:gd name="T18" fmla="*/ 394 w 670"/>
                <a:gd name="T19" fmla="*/ 8 h 440"/>
                <a:gd name="T20" fmla="*/ 432 w 670"/>
                <a:gd name="T21" fmla="*/ 8 h 440"/>
                <a:gd name="T22" fmla="*/ 455 w 670"/>
                <a:gd name="T23" fmla="*/ 0 h 440"/>
                <a:gd name="T24" fmla="*/ 501 w 670"/>
                <a:gd name="T25" fmla="*/ 5 h 440"/>
                <a:gd name="T26" fmla="*/ 508 w 670"/>
                <a:gd name="T27" fmla="*/ 7 h 440"/>
                <a:gd name="T28" fmla="*/ 528 w 670"/>
                <a:gd name="T29" fmla="*/ 21 h 440"/>
                <a:gd name="T30" fmla="*/ 561 w 670"/>
                <a:gd name="T31" fmla="*/ 37 h 440"/>
                <a:gd name="T32" fmla="*/ 585 w 670"/>
                <a:gd name="T33" fmla="*/ 43 h 440"/>
                <a:gd name="T34" fmla="*/ 618 w 670"/>
                <a:gd name="T35" fmla="*/ 75 h 440"/>
                <a:gd name="T36" fmla="*/ 623 w 670"/>
                <a:gd name="T37" fmla="*/ 81 h 440"/>
                <a:gd name="T38" fmla="*/ 630 w 670"/>
                <a:gd name="T39" fmla="*/ 104 h 440"/>
                <a:gd name="T40" fmla="*/ 647 w 670"/>
                <a:gd name="T41" fmla="*/ 137 h 440"/>
                <a:gd name="T42" fmla="*/ 662 w 670"/>
                <a:gd name="T43" fmla="*/ 156 h 440"/>
                <a:gd name="T44" fmla="*/ 669 w 670"/>
                <a:gd name="T45" fmla="*/ 202 h 440"/>
                <a:gd name="T46" fmla="*/ 670 w 670"/>
                <a:gd name="T47" fmla="*/ 214 h 440"/>
                <a:gd name="T48" fmla="*/ 669 w 670"/>
                <a:gd name="T49" fmla="*/ 248 h 440"/>
                <a:gd name="T50" fmla="*/ 668 w 670"/>
                <a:gd name="T51" fmla="*/ 256 h 440"/>
                <a:gd name="T52" fmla="*/ 656 w 670"/>
                <a:gd name="T53" fmla="*/ 277 h 440"/>
                <a:gd name="T54" fmla="*/ 643 w 670"/>
                <a:gd name="T55" fmla="*/ 312 h 440"/>
                <a:gd name="T56" fmla="*/ 639 w 670"/>
                <a:gd name="T57" fmla="*/ 336 h 440"/>
                <a:gd name="T58" fmla="*/ 611 w 670"/>
                <a:gd name="T59" fmla="*/ 373 h 440"/>
                <a:gd name="T60" fmla="*/ 606 w 670"/>
                <a:gd name="T61" fmla="*/ 378 h 440"/>
                <a:gd name="T62" fmla="*/ 583 w 670"/>
                <a:gd name="T63" fmla="*/ 388 h 440"/>
                <a:gd name="T64" fmla="*/ 552 w 670"/>
                <a:gd name="T65" fmla="*/ 408 h 440"/>
                <a:gd name="T66" fmla="*/ 535 w 670"/>
                <a:gd name="T67" fmla="*/ 425 h 440"/>
                <a:gd name="T68" fmla="*/ 490 w 670"/>
                <a:gd name="T69" fmla="*/ 437 h 440"/>
                <a:gd name="T70" fmla="*/ 482 w 670"/>
                <a:gd name="T71" fmla="*/ 438 h 440"/>
                <a:gd name="T72" fmla="*/ 459 w 670"/>
                <a:gd name="T73" fmla="*/ 440 h 440"/>
                <a:gd name="T74" fmla="*/ 436 w 670"/>
                <a:gd name="T75" fmla="*/ 440 h 440"/>
                <a:gd name="T76" fmla="*/ 413 w 670"/>
                <a:gd name="T77" fmla="*/ 432 h 440"/>
                <a:gd name="T78" fmla="*/ 375 w 670"/>
                <a:gd name="T79" fmla="*/ 432 h 440"/>
                <a:gd name="T80" fmla="*/ 353 w 670"/>
                <a:gd name="T81" fmla="*/ 440 h 440"/>
                <a:gd name="T82" fmla="*/ 307 w 670"/>
                <a:gd name="T83" fmla="*/ 440 h 440"/>
                <a:gd name="T84" fmla="*/ 299 w 670"/>
                <a:gd name="T85" fmla="*/ 440 h 440"/>
                <a:gd name="T86" fmla="*/ 276 w 670"/>
                <a:gd name="T87" fmla="*/ 432 h 440"/>
                <a:gd name="T88" fmla="*/ 238 w 670"/>
                <a:gd name="T89" fmla="*/ 432 h 440"/>
                <a:gd name="T90" fmla="*/ 216 w 670"/>
                <a:gd name="T91" fmla="*/ 440 h 440"/>
                <a:gd name="T92" fmla="*/ 169 w 670"/>
                <a:gd name="T93" fmla="*/ 435 h 440"/>
                <a:gd name="T94" fmla="*/ 162 w 670"/>
                <a:gd name="T95" fmla="*/ 433 h 440"/>
                <a:gd name="T96" fmla="*/ 142 w 670"/>
                <a:gd name="T97" fmla="*/ 419 h 440"/>
                <a:gd name="T98" fmla="*/ 109 w 670"/>
                <a:gd name="T99" fmla="*/ 403 h 440"/>
                <a:gd name="T100" fmla="*/ 86 w 670"/>
                <a:gd name="T101" fmla="*/ 397 h 440"/>
                <a:gd name="T102" fmla="*/ 52 w 670"/>
                <a:gd name="T103" fmla="*/ 365 h 440"/>
                <a:gd name="T104" fmla="*/ 47 w 670"/>
                <a:gd name="T105" fmla="*/ 359 h 440"/>
                <a:gd name="T106" fmla="*/ 40 w 670"/>
                <a:gd name="T107" fmla="*/ 336 h 440"/>
                <a:gd name="T108" fmla="*/ 23 w 670"/>
                <a:gd name="T109" fmla="*/ 303 h 440"/>
                <a:gd name="T110" fmla="*/ 8 w 670"/>
                <a:gd name="T111" fmla="*/ 284 h 440"/>
                <a:gd name="T112" fmla="*/ 0 w 670"/>
                <a:gd name="T113" fmla="*/ 238 h 440"/>
                <a:gd name="T114" fmla="*/ 0 w 670"/>
                <a:gd name="T115" fmla="*/ 226 h 440"/>
                <a:gd name="T116" fmla="*/ 1 w 670"/>
                <a:gd name="T117" fmla="*/ 192 h 440"/>
                <a:gd name="T118" fmla="*/ 2 w 670"/>
                <a:gd name="T119" fmla="*/ 184 h 440"/>
                <a:gd name="T120" fmla="*/ 14 w 670"/>
                <a:gd name="T121" fmla="*/ 163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70" h="440">
                  <a:moveTo>
                    <a:pt x="158" y="8"/>
                  </a:moveTo>
                  <a:cubicBezTo>
                    <a:pt x="155" y="8"/>
                    <a:pt x="151" y="9"/>
                    <a:pt x="148" y="10"/>
                  </a:cubicBezTo>
                  <a:cubicBezTo>
                    <a:pt x="151" y="18"/>
                    <a:pt x="151" y="18"/>
                    <a:pt x="151" y="18"/>
                  </a:cubicBezTo>
                  <a:cubicBezTo>
                    <a:pt x="154" y="17"/>
                    <a:pt x="157" y="16"/>
                    <a:pt x="160" y="15"/>
                  </a:cubicBezTo>
                  <a:cubicBezTo>
                    <a:pt x="158" y="8"/>
                    <a:pt x="158" y="8"/>
                    <a:pt x="158" y="8"/>
                  </a:cubicBezTo>
                  <a:close/>
                  <a:moveTo>
                    <a:pt x="180" y="3"/>
                  </a:moveTo>
                  <a:cubicBezTo>
                    <a:pt x="175" y="3"/>
                    <a:pt x="170" y="4"/>
                    <a:pt x="165" y="6"/>
                  </a:cubicBezTo>
                  <a:cubicBezTo>
                    <a:pt x="167" y="13"/>
                    <a:pt x="167" y="13"/>
                    <a:pt x="167" y="13"/>
                  </a:cubicBezTo>
                  <a:cubicBezTo>
                    <a:pt x="172" y="12"/>
                    <a:pt x="177" y="11"/>
                    <a:pt x="181" y="10"/>
                  </a:cubicBezTo>
                  <a:cubicBezTo>
                    <a:pt x="180" y="3"/>
                    <a:pt x="180" y="3"/>
                    <a:pt x="180" y="3"/>
                  </a:cubicBezTo>
                  <a:close/>
                  <a:moveTo>
                    <a:pt x="203" y="0"/>
                  </a:moveTo>
                  <a:cubicBezTo>
                    <a:pt x="198" y="1"/>
                    <a:pt x="193" y="1"/>
                    <a:pt x="188" y="2"/>
                  </a:cubicBezTo>
                  <a:cubicBezTo>
                    <a:pt x="189" y="9"/>
                    <a:pt x="189" y="9"/>
                    <a:pt x="189" y="9"/>
                  </a:cubicBezTo>
                  <a:cubicBezTo>
                    <a:pt x="194" y="9"/>
                    <a:pt x="199" y="8"/>
                    <a:pt x="204" y="8"/>
                  </a:cubicBezTo>
                  <a:cubicBezTo>
                    <a:pt x="203" y="0"/>
                    <a:pt x="203" y="0"/>
                    <a:pt x="203" y="0"/>
                  </a:cubicBezTo>
                  <a:close/>
                  <a:moveTo>
                    <a:pt x="226" y="0"/>
                  </a:moveTo>
                  <a:cubicBezTo>
                    <a:pt x="214" y="0"/>
                    <a:pt x="214" y="0"/>
                    <a:pt x="214" y="0"/>
                  </a:cubicBezTo>
                  <a:cubicBezTo>
                    <a:pt x="213" y="0"/>
                    <a:pt x="212" y="0"/>
                    <a:pt x="211" y="0"/>
                  </a:cubicBezTo>
                  <a:cubicBezTo>
                    <a:pt x="211" y="8"/>
                    <a:pt x="211" y="8"/>
                    <a:pt x="211" y="8"/>
                  </a:cubicBezTo>
                  <a:cubicBezTo>
                    <a:pt x="212" y="8"/>
                    <a:pt x="213" y="8"/>
                    <a:pt x="214" y="8"/>
                  </a:cubicBezTo>
                  <a:cubicBezTo>
                    <a:pt x="226" y="8"/>
                    <a:pt x="226" y="8"/>
                    <a:pt x="226" y="8"/>
                  </a:cubicBezTo>
                  <a:cubicBezTo>
                    <a:pt x="226" y="0"/>
                    <a:pt x="226" y="0"/>
                    <a:pt x="226" y="0"/>
                  </a:cubicBezTo>
                  <a:close/>
                  <a:moveTo>
                    <a:pt x="249" y="0"/>
                  </a:moveTo>
                  <a:cubicBezTo>
                    <a:pt x="234" y="0"/>
                    <a:pt x="234" y="0"/>
                    <a:pt x="234" y="0"/>
                  </a:cubicBezTo>
                  <a:cubicBezTo>
                    <a:pt x="234" y="8"/>
                    <a:pt x="234" y="8"/>
                    <a:pt x="234" y="8"/>
                  </a:cubicBezTo>
                  <a:cubicBezTo>
                    <a:pt x="249" y="8"/>
                    <a:pt x="249" y="8"/>
                    <a:pt x="249" y="8"/>
                  </a:cubicBezTo>
                  <a:lnTo>
                    <a:pt x="249" y="0"/>
                  </a:lnTo>
                  <a:close/>
                  <a:moveTo>
                    <a:pt x="272" y="0"/>
                  </a:moveTo>
                  <a:cubicBezTo>
                    <a:pt x="257" y="0"/>
                    <a:pt x="257" y="0"/>
                    <a:pt x="257" y="0"/>
                  </a:cubicBezTo>
                  <a:cubicBezTo>
                    <a:pt x="257" y="8"/>
                    <a:pt x="257" y="8"/>
                    <a:pt x="257" y="8"/>
                  </a:cubicBezTo>
                  <a:cubicBezTo>
                    <a:pt x="272" y="8"/>
                    <a:pt x="272" y="8"/>
                    <a:pt x="272" y="8"/>
                  </a:cubicBezTo>
                  <a:lnTo>
                    <a:pt x="272" y="0"/>
                  </a:lnTo>
                  <a:close/>
                  <a:moveTo>
                    <a:pt x="295" y="0"/>
                  </a:moveTo>
                  <a:cubicBezTo>
                    <a:pt x="280" y="0"/>
                    <a:pt x="280" y="0"/>
                    <a:pt x="280" y="0"/>
                  </a:cubicBezTo>
                  <a:cubicBezTo>
                    <a:pt x="280" y="8"/>
                    <a:pt x="280" y="8"/>
                    <a:pt x="280" y="8"/>
                  </a:cubicBezTo>
                  <a:cubicBezTo>
                    <a:pt x="295" y="8"/>
                    <a:pt x="295" y="8"/>
                    <a:pt x="295" y="8"/>
                  </a:cubicBezTo>
                  <a:lnTo>
                    <a:pt x="295" y="0"/>
                  </a:lnTo>
                  <a:close/>
                  <a:moveTo>
                    <a:pt x="318" y="0"/>
                  </a:moveTo>
                  <a:cubicBezTo>
                    <a:pt x="302" y="0"/>
                    <a:pt x="302" y="0"/>
                    <a:pt x="302" y="0"/>
                  </a:cubicBezTo>
                  <a:cubicBezTo>
                    <a:pt x="302" y="8"/>
                    <a:pt x="302" y="8"/>
                    <a:pt x="302" y="8"/>
                  </a:cubicBezTo>
                  <a:cubicBezTo>
                    <a:pt x="318" y="8"/>
                    <a:pt x="318" y="8"/>
                    <a:pt x="318" y="8"/>
                  </a:cubicBezTo>
                  <a:lnTo>
                    <a:pt x="318" y="0"/>
                  </a:lnTo>
                  <a:close/>
                  <a:moveTo>
                    <a:pt x="341" y="0"/>
                  </a:moveTo>
                  <a:cubicBezTo>
                    <a:pt x="325" y="0"/>
                    <a:pt x="325" y="0"/>
                    <a:pt x="325" y="0"/>
                  </a:cubicBezTo>
                  <a:cubicBezTo>
                    <a:pt x="325" y="8"/>
                    <a:pt x="325" y="8"/>
                    <a:pt x="325" y="8"/>
                  </a:cubicBezTo>
                  <a:cubicBezTo>
                    <a:pt x="341" y="8"/>
                    <a:pt x="341" y="8"/>
                    <a:pt x="341" y="8"/>
                  </a:cubicBezTo>
                  <a:lnTo>
                    <a:pt x="341" y="0"/>
                  </a:lnTo>
                  <a:close/>
                  <a:moveTo>
                    <a:pt x="363" y="0"/>
                  </a:moveTo>
                  <a:cubicBezTo>
                    <a:pt x="348" y="0"/>
                    <a:pt x="348" y="0"/>
                    <a:pt x="348" y="0"/>
                  </a:cubicBezTo>
                  <a:cubicBezTo>
                    <a:pt x="348" y="8"/>
                    <a:pt x="348" y="8"/>
                    <a:pt x="348" y="8"/>
                  </a:cubicBezTo>
                  <a:cubicBezTo>
                    <a:pt x="363" y="8"/>
                    <a:pt x="363" y="8"/>
                    <a:pt x="363" y="8"/>
                  </a:cubicBezTo>
                  <a:lnTo>
                    <a:pt x="363" y="0"/>
                  </a:lnTo>
                  <a:close/>
                  <a:moveTo>
                    <a:pt x="386" y="0"/>
                  </a:moveTo>
                  <a:cubicBezTo>
                    <a:pt x="371" y="0"/>
                    <a:pt x="371" y="0"/>
                    <a:pt x="371" y="0"/>
                  </a:cubicBezTo>
                  <a:cubicBezTo>
                    <a:pt x="371" y="8"/>
                    <a:pt x="371" y="8"/>
                    <a:pt x="371" y="8"/>
                  </a:cubicBezTo>
                  <a:cubicBezTo>
                    <a:pt x="386" y="8"/>
                    <a:pt x="386" y="8"/>
                    <a:pt x="386" y="8"/>
                  </a:cubicBezTo>
                  <a:lnTo>
                    <a:pt x="386" y="0"/>
                  </a:lnTo>
                  <a:close/>
                  <a:moveTo>
                    <a:pt x="409" y="0"/>
                  </a:moveTo>
                  <a:cubicBezTo>
                    <a:pt x="394" y="0"/>
                    <a:pt x="394" y="0"/>
                    <a:pt x="394" y="0"/>
                  </a:cubicBezTo>
                  <a:cubicBezTo>
                    <a:pt x="394" y="8"/>
                    <a:pt x="394" y="8"/>
                    <a:pt x="394" y="8"/>
                  </a:cubicBezTo>
                  <a:cubicBezTo>
                    <a:pt x="409" y="8"/>
                    <a:pt x="409" y="8"/>
                    <a:pt x="409" y="8"/>
                  </a:cubicBezTo>
                  <a:lnTo>
                    <a:pt x="409" y="0"/>
                  </a:lnTo>
                  <a:close/>
                  <a:moveTo>
                    <a:pt x="432" y="0"/>
                  </a:moveTo>
                  <a:cubicBezTo>
                    <a:pt x="417" y="0"/>
                    <a:pt x="417" y="0"/>
                    <a:pt x="417" y="0"/>
                  </a:cubicBezTo>
                  <a:cubicBezTo>
                    <a:pt x="417" y="8"/>
                    <a:pt x="417" y="8"/>
                    <a:pt x="417" y="8"/>
                  </a:cubicBezTo>
                  <a:cubicBezTo>
                    <a:pt x="432" y="8"/>
                    <a:pt x="432" y="8"/>
                    <a:pt x="432" y="8"/>
                  </a:cubicBezTo>
                  <a:lnTo>
                    <a:pt x="432" y="0"/>
                  </a:lnTo>
                  <a:close/>
                  <a:moveTo>
                    <a:pt x="455" y="0"/>
                  </a:moveTo>
                  <a:cubicBezTo>
                    <a:pt x="439" y="0"/>
                    <a:pt x="439" y="0"/>
                    <a:pt x="439" y="0"/>
                  </a:cubicBezTo>
                  <a:cubicBezTo>
                    <a:pt x="439" y="8"/>
                    <a:pt x="439" y="8"/>
                    <a:pt x="439" y="8"/>
                  </a:cubicBezTo>
                  <a:cubicBezTo>
                    <a:pt x="455" y="8"/>
                    <a:pt x="455" y="8"/>
                    <a:pt x="455" y="8"/>
                  </a:cubicBezTo>
                  <a:lnTo>
                    <a:pt x="455" y="0"/>
                  </a:lnTo>
                  <a:close/>
                  <a:moveTo>
                    <a:pt x="478" y="1"/>
                  </a:moveTo>
                  <a:cubicBezTo>
                    <a:pt x="473" y="1"/>
                    <a:pt x="468" y="0"/>
                    <a:pt x="462" y="0"/>
                  </a:cubicBezTo>
                  <a:cubicBezTo>
                    <a:pt x="462" y="8"/>
                    <a:pt x="462" y="8"/>
                    <a:pt x="462" y="8"/>
                  </a:cubicBezTo>
                  <a:cubicBezTo>
                    <a:pt x="467" y="8"/>
                    <a:pt x="472" y="8"/>
                    <a:pt x="477" y="9"/>
                  </a:cubicBezTo>
                  <a:lnTo>
                    <a:pt x="478" y="1"/>
                  </a:lnTo>
                  <a:close/>
                  <a:moveTo>
                    <a:pt x="501" y="5"/>
                  </a:moveTo>
                  <a:cubicBezTo>
                    <a:pt x="496" y="4"/>
                    <a:pt x="491" y="3"/>
                    <a:pt x="486" y="2"/>
                  </a:cubicBezTo>
                  <a:cubicBezTo>
                    <a:pt x="484" y="10"/>
                    <a:pt x="484" y="10"/>
                    <a:pt x="484" y="10"/>
                  </a:cubicBezTo>
                  <a:cubicBezTo>
                    <a:pt x="489" y="10"/>
                    <a:pt x="494" y="11"/>
                    <a:pt x="499" y="12"/>
                  </a:cubicBezTo>
                  <a:cubicBezTo>
                    <a:pt x="501" y="5"/>
                    <a:pt x="501" y="5"/>
                    <a:pt x="501" y="5"/>
                  </a:cubicBezTo>
                  <a:close/>
                  <a:moveTo>
                    <a:pt x="523" y="11"/>
                  </a:moveTo>
                  <a:cubicBezTo>
                    <a:pt x="518" y="9"/>
                    <a:pt x="513" y="8"/>
                    <a:pt x="508" y="7"/>
                  </a:cubicBezTo>
                  <a:cubicBezTo>
                    <a:pt x="506" y="14"/>
                    <a:pt x="506" y="14"/>
                    <a:pt x="506" y="14"/>
                  </a:cubicBezTo>
                  <a:cubicBezTo>
                    <a:pt x="511" y="15"/>
                    <a:pt x="516" y="17"/>
                    <a:pt x="521" y="18"/>
                  </a:cubicBezTo>
                  <a:cubicBezTo>
                    <a:pt x="523" y="11"/>
                    <a:pt x="523" y="11"/>
                    <a:pt x="523" y="11"/>
                  </a:cubicBezTo>
                  <a:close/>
                  <a:moveTo>
                    <a:pt x="545" y="19"/>
                  </a:moveTo>
                  <a:cubicBezTo>
                    <a:pt x="540" y="17"/>
                    <a:pt x="535" y="15"/>
                    <a:pt x="530" y="14"/>
                  </a:cubicBezTo>
                  <a:cubicBezTo>
                    <a:pt x="528" y="21"/>
                    <a:pt x="528" y="21"/>
                    <a:pt x="528" y="21"/>
                  </a:cubicBezTo>
                  <a:cubicBezTo>
                    <a:pt x="532" y="23"/>
                    <a:pt x="537" y="24"/>
                    <a:pt x="542" y="27"/>
                  </a:cubicBezTo>
                  <a:cubicBezTo>
                    <a:pt x="545" y="19"/>
                    <a:pt x="545" y="19"/>
                    <a:pt x="545" y="19"/>
                  </a:cubicBezTo>
                  <a:close/>
                  <a:moveTo>
                    <a:pt x="565" y="30"/>
                  </a:moveTo>
                  <a:cubicBezTo>
                    <a:pt x="561" y="28"/>
                    <a:pt x="556" y="25"/>
                    <a:pt x="552" y="23"/>
                  </a:cubicBezTo>
                  <a:cubicBezTo>
                    <a:pt x="548" y="30"/>
                    <a:pt x="548" y="30"/>
                    <a:pt x="548" y="30"/>
                  </a:cubicBezTo>
                  <a:cubicBezTo>
                    <a:pt x="553" y="32"/>
                    <a:pt x="557" y="34"/>
                    <a:pt x="561" y="37"/>
                  </a:cubicBezTo>
                  <a:cubicBezTo>
                    <a:pt x="565" y="30"/>
                    <a:pt x="565" y="30"/>
                    <a:pt x="565" y="30"/>
                  </a:cubicBezTo>
                  <a:close/>
                  <a:moveTo>
                    <a:pt x="585" y="43"/>
                  </a:moveTo>
                  <a:cubicBezTo>
                    <a:pt x="580" y="40"/>
                    <a:pt x="576" y="37"/>
                    <a:pt x="572" y="34"/>
                  </a:cubicBezTo>
                  <a:cubicBezTo>
                    <a:pt x="568" y="41"/>
                    <a:pt x="568" y="41"/>
                    <a:pt x="568" y="41"/>
                  </a:cubicBezTo>
                  <a:cubicBezTo>
                    <a:pt x="572" y="44"/>
                    <a:pt x="576" y="46"/>
                    <a:pt x="580" y="49"/>
                  </a:cubicBezTo>
                  <a:lnTo>
                    <a:pt x="585" y="43"/>
                  </a:lnTo>
                  <a:close/>
                  <a:moveTo>
                    <a:pt x="602" y="58"/>
                  </a:moveTo>
                  <a:cubicBezTo>
                    <a:pt x="599" y="55"/>
                    <a:pt x="595" y="51"/>
                    <a:pt x="591" y="48"/>
                  </a:cubicBezTo>
                  <a:cubicBezTo>
                    <a:pt x="586" y="54"/>
                    <a:pt x="586" y="54"/>
                    <a:pt x="586" y="54"/>
                  </a:cubicBezTo>
                  <a:cubicBezTo>
                    <a:pt x="590" y="57"/>
                    <a:pt x="593" y="61"/>
                    <a:pt x="597" y="64"/>
                  </a:cubicBezTo>
                  <a:cubicBezTo>
                    <a:pt x="602" y="58"/>
                    <a:pt x="602" y="58"/>
                    <a:pt x="602" y="58"/>
                  </a:cubicBezTo>
                  <a:close/>
                  <a:moveTo>
                    <a:pt x="618" y="75"/>
                  </a:moveTo>
                  <a:cubicBezTo>
                    <a:pt x="615" y="71"/>
                    <a:pt x="611" y="67"/>
                    <a:pt x="608" y="64"/>
                  </a:cubicBezTo>
                  <a:cubicBezTo>
                    <a:pt x="602" y="69"/>
                    <a:pt x="602" y="69"/>
                    <a:pt x="602" y="69"/>
                  </a:cubicBezTo>
                  <a:cubicBezTo>
                    <a:pt x="606" y="73"/>
                    <a:pt x="609" y="76"/>
                    <a:pt x="612" y="80"/>
                  </a:cubicBezTo>
                  <a:cubicBezTo>
                    <a:pt x="618" y="75"/>
                    <a:pt x="618" y="75"/>
                    <a:pt x="618" y="75"/>
                  </a:cubicBezTo>
                  <a:close/>
                  <a:moveTo>
                    <a:pt x="632" y="94"/>
                  </a:moveTo>
                  <a:cubicBezTo>
                    <a:pt x="630" y="89"/>
                    <a:pt x="626" y="85"/>
                    <a:pt x="623" y="81"/>
                  </a:cubicBezTo>
                  <a:cubicBezTo>
                    <a:pt x="617" y="86"/>
                    <a:pt x="617" y="86"/>
                    <a:pt x="617" y="86"/>
                  </a:cubicBezTo>
                  <a:cubicBezTo>
                    <a:pt x="620" y="90"/>
                    <a:pt x="623" y="94"/>
                    <a:pt x="626" y="98"/>
                  </a:cubicBezTo>
                  <a:cubicBezTo>
                    <a:pt x="632" y="94"/>
                    <a:pt x="632" y="94"/>
                    <a:pt x="632" y="94"/>
                  </a:cubicBezTo>
                  <a:close/>
                  <a:moveTo>
                    <a:pt x="645" y="113"/>
                  </a:moveTo>
                  <a:cubicBezTo>
                    <a:pt x="642" y="109"/>
                    <a:pt x="639" y="104"/>
                    <a:pt x="637" y="100"/>
                  </a:cubicBezTo>
                  <a:cubicBezTo>
                    <a:pt x="630" y="104"/>
                    <a:pt x="630" y="104"/>
                    <a:pt x="630" y="104"/>
                  </a:cubicBezTo>
                  <a:cubicBezTo>
                    <a:pt x="633" y="108"/>
                    <a:pt x="635" y="113"/>
                    <a:pt x="638" y="117"/>
                  </a:cubicBezTo>
                  <a:cubicBezTo>
                    <a:pt x="645" y="113"/>
                    <a:pt x="645" y="113"/>
                    <a:pt x="645" y="113"/>
                  </a:cubicBezTo>
                  <a:close/>
                  <a:moveTo>
                    <a:pt x="654" y="134"/>
                  </a:moveTo>
                  <a:cubicBezTo>
                    <a:pt x="652" y="130"/>
                    <a:pt x="650" y="125"/>
                    <a:pt x="648" y="120"/>
                  </a:cubicBezTo>
                  <a:cubicBezTo>
                    <a:pt x="641" y="124"/>
                    <a:pt x="641" y="124"/>
                    <a:pt x="641" y="124"/>
                  </a:cubicBezTo>
                  <a:cubicBezTo>
                    <a:pt x="643" y="128"/>
                    <a:pt x="645" y="133"/>
                    <a:pt x="647" y="137"/>
                  </a:cubicBezTo>
                  <a:cubicBezTo>
                    <a:pt x="654" y="134"/>
                    <a:pt x="654" y="134"/>
                    <a:pt x="654" y="134"/>
                  </a:cubicBezTo>
                  <a:close/>
                  <a:moveTo>
                    <a:pt x="662" y="156"/>
                  </a:moveTo>
                  <a:cubicBezTo>
                    <a:pt x="660" y="151"/>
                    <a:pt x="659" y="147"/>
                    <a:pt x="657" y="142"/>
                  </a:cubicBezTo>
                  <a:cubicBezTo>
                    <a:pt x="650" y="144"/>
                    <a:pt x="650" y="144"/>
                    <a:pt x="650" y="144"/>
                  </a:cubicBezTo>
                  <a:cubicBezTo>
                    <a:pt x="652" y="149"/>
                    <a:pt x="653" y="154"/>
                    <a:pt x="654" y="159"/>
                  </a:cubicBezTo>
                  <a:cubicBezTo>
                    <a:pt x="662" y="156"/>
                    <a:pt x="662" y="156"/>
                    <a:pt x="662" y="156"/>
                  </a:cubicBezTo>
                  <a:close/>
                  <a:moveTo>
                    <a:pt x="667" y="179"/>
                  </a:moveTo>
                  <a:cubicBezTo>
                    <a:pt x="666" y="174"/>
                    <a:pt x="665" y="169"/>
                    <a:pt x="664" y="164"/>
                  </a:cubicBezTo>
                  <a:cubicBezTo>
                    <a:pt x="656" y="166"/>
                    <a:pt x="656" y="166"/>
                    <a:pt x="656" y="166"/>
                  </a:cubicBezTo>
                  <a:cubicBezTo>
                    <a:pt x="657" y="171"/>
                    <a:pt x="658" y="175"/>
                    <a:pt x="659" y="180"/>
                  </a:cubicBezTo>
                  <a:lnTo>
                    <a:pt x="667" y="179"/>
                  </a:lnTo>
                  <a:close/>
                  <a:moveTo>
                    <a:pt x="669" y="202"/>
                  </a:moveTo>
                  <a:cubicBezTo>
                    <a:pt x="669" y="197"/>
                    <a:pt x="669" y="192"/>
                    <a:pt x="668" y="187"/>
                  </a:cubicBezTo>
                  <a:cubicBezTo>
                    <a:pt x="660" y="188"/>
                    <a:pt x="660" y="188"/>
                    <a:pt x="660" y="188"/>
                  </a:cubicBezTo>
                  <a:cubicBezTo>
                    <a:pt x="661" y="193"/>
                    <a:pt x="661" y="198"/>
                    <a:pt x="662" y="203"/>
                  </a:cubicBezTo>
                  <a:cubicBezTo>
                    <a:pt x="669" y="202"/>
                    <a:pt x="669" y="202"/>
                    <a:pt x="669" y="202"/>
                  </a:cubicBezTo>
                  <a:close/>
                  <a:moveTo>
                    <a:pt x="670" y="225"/>
                  </a:moveTo>
                  <a:cubicBezTo>
                    <a:pt x="670" y="214"/>
                    <a:pt x="670" y="214"/>
                    <a:pt x="670" y="214"/>
                  </a:cubicBezTo>
                  <a:cubicBezTo>
                    <a:pt x="670" y="213"/>
                    <a:pt x="670" y="211"/>
                    <a:pt x="670" y="210"/>
                  </a:cubicBezTo>
                  <a:cubicBezTo>
                    <a:pt x="662" y="210"/>
                    <a:pt x="662" y="210"/>
                    <a:pt x="662" y="210"/>
                  </a:cubicBezTo>
                  <a:cubicBezTo>
                    <a:pt x="662" y="211"/>
                    <a:pt x="662" y="213"/>
                    <a:pt x="662" y="214"/>
                  </a:cubicBezTo>
                  <a:cubicBezTo>
                    <a:pt x="662" y="225"/>
                    <a:pt x="662" y="225"/>
                    <a:pt x="662" y="225"/>
                  </a:cubicBezTo>
                  <a:cubicBezTo>
                    <a:pt x="670" y="225"/>
                    <a:pt x="670" y="225"/>
                    <a:pt x="670" y="225"/>
                  </a:cubicBezTo>
                  <a:close/>
                  <a:moveTo>
                    <a:pt x="669" y="248"/>
                  </a:moveTo>
                  <a:cubicBezTo>
                    <a:pt x="669" y="243"/>
                    <a:pt x="669" y="238"/>
                    <a:pt x="670" y="233"/>
                  </a:cubicBezTo>
                  <a:cubicBezTo>
                    <a:pt x="662" y="233"/>
                    <a:pt x="662" y="233"/>
                    <a:pt x="662" y="233"/>
                  </a:cubicBezTo>
                  <a:cubicBezTo>
                    <a:pt x="662" y="238"/>
                    <a:pt x="661" y="243"/>
                    <a:pt x="661" y="248"/>
                  </a:cubicBezTo>
                  <a:cubicBezTo>
                    <a:pt x="669" y="248"/>
                    <a:pt x="669" y="248"/>
                    <a:pt x="669" y="248"/>
                  </a:cubicBezTo>
                  <a:close/>
                  <a:moveTo>
                    <a:pt x="665" y="271"/>
                  </a:moveTo>
                  <a:cubicBezTo>
                    <a:pt x="666" y="266"/>
                    <a:pt x="667" y="261"/>
                    <a:pt x="668" y="256"/>
                  </a:cubicBezTo>
                  <a:cubicBezTo>
                    <a:pt x="660" y="255"/>
                    <a:pt x="660" y="255"/>
                    <a:pt x="660" y="255"/>
                  </a:cubicBezTo>
                  <a:cubicBezTo>
                    <a:pt x="659" y="260"/>
                    <a:pt x="658" y="265"/>
                    <a:pt x="657" y="270"/>
                  </a:cubicBezTo>
                  <a:cubicBezTo>
                    <a:pt x="665" y="271"/>
                    <a:pt x="665" y="271"/>
                    <a:pt x="665" y="271"/>
                  </a:cubicBezTo>
                  <a:close/>
                  <a:moveTo>
                    <a:pt x="659" y="294"/>
                  </a:moveTo>
                  <a:cubicBezTo>
                    <a:pt x="660" y="289"/>
                    <a:pt x="662" y="284"/>
                    <a:pt x="663" y="279"/>
                  </a:cubicBezTo>
                  <a:cubicBezTo>
                    <a:pt x="656" y="277"/>
                    <a:pt x="656" y="277"/>
                    <a:pt x="656" y="277"/>
                  </a:cubicBezTo>
                  <a:cubicBezTo>
                    <a:pt x="654" y="282"/>
                    <a:pt x="653" y="287"/>
                    <a:pt x="651" y="291"/>
                  </a:cubicBezTo>
                  <a:lnTo>
                    <a:pt x="659" y="294"/>
                  </a:lnTo>
                  <a:close/>
                  <a:moveTo>
                    <a:pt x="650" y="315"/>
                  </a:moveTo>
                  <a:cubicBezTo>
                    <a:pt x="652" y="311"/>
                    <a:pt x="654" y="306"/>
                    <a:pt x="656" y="301"/>
                  </a:cubicBezTo>
                  <a:cubicBezTo>
                    <a:pt x="649" y="298"/>
                    <a:pt x="649" y="298"/>
                    <a:pt x="649" y="298"/>
                  </a:cubicBezTo>
                  <a:cubicBezTo>
                    <a:pt x="647" y="303"/>
                    <a:pt x="645" y="308"/>
                    <a:pt x="643" y="312"/>
                  </a:cubicBezTo>
                  <a:lnTo>
                    <a:pt x="650" y="315"/>
                  </a:lnTo>
                  <a:close/>
                  <a:moveTo>
                    <a:pt x="639" y="336"/>
                  </a:moveTo>
                  <a:cubicBezTo>
                    <a:pt x="642" y="331"/>
                    <a:pt x="644" y="327"/>
                    <a:pt x="647" y="322"/>
                  </a:cubicBezTo>
                  <a:cubicBezTo>
                    <a:pt x="640" y="319"/>
                    <a:pt x="640" y="319"/>
                    <a:pt x="640" y="319"/>
                  </a:cubicBezTo>
                  <a:cubicBezTo>
                    <a:pt x="637" y="323"/>
                    <a:pt x="635" y="328"/>
                    <a:pt x="632" y="332"/>
                  </a:cubicBezTo>
                  <a:lnTo>
                    <a:pt x="639" y="336"/>
                  </a:lnTo>
                  <a:close/>
                  <a:moveTo>
                    <a:pt x="626" y="355"/>
                  </a:moveTo>
                  <a:cubicBezTo>
                    <a:pt x="629" y="351"/>
                    <a:pt x="632" y="347"/>
                    <a:pt x="635" y="342"/>
                  </a:cubicBezTo>
                  <a:cubicBezTo>
                    <a:pt x="629" y="338"/>
                    <a:pt x="629" y="338"/>
                    <a:pt x="629" y="338"/>
                  </a:cubicBezTo>
                  <a:cubicBezTo>
                    <a:pt x="626" y="342"/>
                    <a:pt x="623" y="346"/>
                    <a:pt x="620" y="350"/>
                  </a:cubicBezTo>
                  <a:cubicBezTo>
                    <a:pt x="626" y="355"/>
                    <a:pt x="626" y="355"/>
                    <a:pt x="626" y="355"/>
                  </a:cubicBezTo>
                  <a:close/>
                  <a:moveTo>
                    <a:pt x="611" y="373"/>
                  </a:moveTo>
                  <a:cubicBezTo>
                    <a:pt x="615" y="369"/>
                    <a:pt x="618" y="365"/>
                    <a:pt x="621" y="361"/>
                  </a:cubicBezTo>
                  <a:cubicBezTo>
                    <a:pt x="615" y="356"/>
                    <a:pt x="615" y="356"/>
                    <a:pt x="615" y="356"/>
                  </a:cubicBezTo>
                  <a:cubicBezTo>
                    <a:pt x="612" y="360"/>
                    <a:pt x="609" y="364"/>
                    <a:pt x="605" y="367"/>
                  </a:cubicBezTo>
                  <a:cubicBezTo>
                    <a:pt x="611" y="373"/>
                    <a:pt x="611" y="373"/>
                    <a:pt x="611" y="373"/>
                  </a:cubicBezTo>
                  <a:close/>
                  <a:moveTo>
                    <a:pt x="594" y="389"/>
                  </a:moveTo>
                  <a:cubicBezTo>
                    <a:pt x="598" y="385"/>
                    <a:pt x="602" y="382"/>
                    <a:pt x="606" y="378"/>
                  </a:cubicBezTo>
                  <a:cubicBezTo>
                    <a:pt x="600" y="373"/>
                    <a:pt x="600" y="373"/>
                    <a:pt x="600" y="373"/>
                  </a:cubicBezTo>
                  <a:cubicBezTo>
                    <a:pt x="597" y="376"/>
                    <a:pt x="593" y="380"/>
                    <a:pt x="589" y="383"/>
                  </a:cubicBezTo>
                  <a:cubicBezTo>
                    <a:pt x="594" y="389"/>
                    <a:pt x="594" y="389"/>
                    <a:pt x="594" y="389"/>
                  </a:cubicBezTo>
                  <a:close/>
                  <a:moveTo>
                    <a:pt x="576" y="403"/>
                  </a:moveTo>
                  <a:cubicBezTo>
                    <a:pt x="580" y="400"/>
                    <a:pt x="584" y="397"/>
                    <a:pt x="588" y="394"/>
                  </a:cubicBezTo>
                  <a:cubicBezTo>
                    <a:pt x="583" y="388"/>
                    <a:pt x="583" y="388"/>
                    <a:pt x="583" y="388"/>
                  </a:cubicBezTo>
                  <a:cubicBezTo>
                    <a:pt x="579" y="391"/>
                    <a:pt x="575" y="394"/>
                    <a:pt x="571" y="396"/>
                  </a:cubicBezTo>
                  <a:cubicBezTo>
                    <a:pt x="576" y="403"/>
                    <a:pt x="576" y="403"/>
                    <a:pt x="576" y="403"/>
                  </a:cubicBezTo>
                  <a:close/>
                  <a:moveTo>
                    <a:pt x="556" y="415"/>
                  </a:moveTo>
                  <a:cubicBezTo>
                    <a:pt x="560" y="412"/>
                    <a:pt x="565" y="410"/>
                    <a:pt x="569" y="407"/>
                  </a:cubicBezTo>
                  <a:cubicBezTo>
                    <a:pt x="565" y="400"/>
                    <a:pt x="565" y="400"/>
                    <a:pt x="565" y="400"/>
                  </a:cubicBezTo>
                  <a:cubicBezTo>
                    <a:pt x="561" y="403"/>
                    <a:pt x="557" y="406"/>
                    <a:pt x="552" y="408"/>
                  </a:cubicBezTo>
                  <a:cubicBezTo>
                    <a:pt x="556" y="415"/>
                    <a:pt x="556" y="415"/>
                    <a:pt x="556" y="415"/>
                  </a:cubicBezTo>
                  <a:close/>
                  <a:moveTo>
                    <a:pt x="535" y="425"/>
                  </a:moveTo>
                  <a:cubicBezTo>
                    <a:pt x="540" y="423"/>
                    <a:pt x="544" y="421"/>
                    <a:pt x="549" y="418"/>
                  </a:cubicBezTo>
                  <a:cubicBezTo>
                    <a:pt x="546" y="411"/>
                    <a:pt x="546" y="411"/>
                    <a:pt x="546" y="411"/>
                  </a:cubicBezTo>
                  <a:cubicBezTo>
                    <a:pt x="541" y="414"/>
                    <a:pt x="536" y="416"/>
                    <a:pt x="532" y="417"/>
                  </a:cubicBezTo>
                  <a:cubicBezTo>
                    <a:pt x="535" y="425"/>
                    <a:pt x="535" y="425"/>
                    <a:pt x="535" y="425"/>
                  </a:cubicBezTo>
                  <a:close/>
                  <a:moveTo>
                    <a:pt x="513" y="432"/>
                  </a:moveTo>
                  <a:cubicBezTo>
                    <a:pt x="518" y="431"/>
                    <a:pt x="523" y="429"/>
                    <a:pt x="527" y="427"/>
                  </a:cubicBezTo>
                  <a:cubicBezTo>
                    <a:pt x="525" y="420"/>
                    <a:pt x="525" y="420"/>
                    <a:pt x="525" y="420"/>
                  </a:cubicBezTo>
                  <a:cubicBezTo>
                    <a:pt x="520" y="422"/>
                    <a:pt x="515" y="423"/>
                    <a:pt x="511" y="425"/>
                  </a:cubicBezTo>
                  <a:cubicBezTo>
                    <a:pt x="513" y="432"/>
                    <a:pt x="513" y="432"/>
                    <a:pt x="513" y="432"/>
                  </a:cubicBezTo>
                  <a:close/>
                  <a:moveTo>
                    <a:pt x="490" y="437"/>
                  </a:moveTo>
                  <a:cubicBezTo>
                    <a:pt x="495" y="436"/>
                    <a:pt x="500" y="435"/>
                    <a:pt x="505" y="434"/>
                  </a:cubicBezTo>
                  <a:cubicBezTo>
                    <a:pt x="503" y="426"/>
                    <a:pt x="503" y="426"/>
                    <a:pt x="503" y="426"/>
                  </a:cubicBezTo>
                  <a:cubicBezTo>
                    <a:pt x="499" y="428"/>
                    <a:pt x="494" y="429"/>
                    <a:pt x="489" y="429"/>
                  </a:cubicBezTo>
                  <a:cubicBezTo>
                    <a:pt x="490" y="437"/>
                    <a:pt x="490" y="437"/>
                    <a:pt x="490" y="437"/>
                  </a:cubicBezTo>
                  <a:close/>
                  <a:moveTo>
                    <a:pt x="467" y="439"/>
                  </a:moveTo>
                  <a:cubicBezTo>
                    <a:pt x="472" y="439"/>
                    <a:pt x="477" y="439"/>
                    <a:pt x="482" y="438"/>
                  </a:cubicBezTo>
                  <a:cubicBezTo>
                    <a:pt x="481" y="430"/>
                    <a:pt x="481" y="430"/>
                    <a:pt x="481" y="430"/>
                  </a:cubicBezTo>
                  <a:cubicBezTo>
                    <a:pt x="476" y="431"/>
                    <a:pt x="471" y="431"/>
                    <a:pt x="466" y="432"/>
                  </a:cubicBezTo>
                  <a:lnTo>
                    <a:pt x="467" y="439"/>
                  </a:lnTo>
                  <a:close/>
                  <a:moveTo>
                    <a:pt x="444" y="440"/>
                  </a:moveTo>
                  <a:cubicBezTo>
                    <a:pt x="456" y="440"/>
                    <a:pt x="456" y="440"/>
                    <a:pt x="456" y="440"/>
                  </a:cubicBezTo>
                  <a:cubicBezTo>
                    <a:pt x="457" y="440"/>
                    <a:pt x="458" y="440"/>
                    <a:pt x="459" y="440"/>
                  </a:cubicBezTo>
                  <a:cubicBezTo>
                    <a:pt x="459" y="432"/>
                    <a:pt x="459" y="432"/>
                    <a:pt x="459" y="432"/>
                  </a:cubicBezTo>
                  <a:cubicBezTo>
                    <a:pt x="458" y="432"/>
                    <a:pt x="457" y="432"/>
                    <a:pt x="456" y="432"/>
                  </a:cubicBezTo>
                  <a:cubicBezTo>
                    <a:pt x="444" y="432"/>
                    <a:pt x="444" y="432"/>
                    <a:pt x="444" y="432"/>
                  </a:cubicBezTo>
                  <a:cubicBezTo>
                    <a:pt x="444" y="440"/>
                    <a:pt x="444" y="440"/>
                    <a:pt x="444" y="440"/>
                  </a:cubicBezTo>
                  <a:close/>
                  <a:moveTo>
                    <a:pt x="421" y="440"/>
                  </a:moveTo>
                  <a:cubicBezTo>
                    <a:pt x="436" y="440"/>
                    <a:pt x="436" y="440"/>
                    <a:pt x="436" y="440"/>
                  </a:cubicBezTo>
                  <a:cubicBezTo>
                    <a:pt x="436" y="432"/>
                    <a:pt x="436" y="432"/>
                    <a:pt x="436" y="432"/>
                  </a:cubicBezTo>
                  <a:cubicBezTo>
                    <a:pt x="421" y="432"/>
                    <a:pt x="421" y="432"/>
                    <a:pt x="421" y="432"/>
                  </a:cubicBezTo>
                  <a:lnTo>
                    <a:pt x="421" y="440"/>
                  </a:lnTo>
                  <a:close/>
                  <a:moveTo>
                    <a:pt x="398" y="440"/>
                  </a:moveTo>
                  <a:cubicBezTo>
                    <a:pt x="413" y="440"/>
                    <a:pt x="413" y="440"/>
                    <a:pt x="413" y="440"/>
                  </a:cubicBezTo>
                  <a:cubicBezTo>
                    <a:pt x="413" y="432"/>
                    <a:pt x="413" y="432"/>
                    <a:pt x="413" y="432"/>
                  </a:cubicBezTo>
                  <a:cubicBezTo>
                    <a:pt x="398" y="432"/>
                    <a:pt x="398" y="432"/>
                    <a:pt x="398" y="432"/>
                  </a:cubicBezTo>
                  <a:lnTo>
                    <a:pt x="398" y="440"/>
                  </a:lnTo>
                  <a:close/>
                  <a:moveTo>
                    <a:pt x="375" y="440"/>
                  </a:moveTo>
                  <a:cubicBezTo>
                    <a:pt x="391" y="440"/>
                    <a:pt x="391" y="440"/>
                    <a:pt x="391" y="440"/>
                  </a:cubicBezTo>
                  <a:cubicBezTo>
                    <a:pt x="391" y="432"/>
                    <a:pt x="391" y="432"/>
                    <a:pt x="391" y="432"/>
                  </a:cubicBezTo>
                  <a:cubicBezTo>
                    <a:pt x="375" y="432"/>
                    <a:pt x="375" y="432"/>
                    <a:pt x="375" y="432"/>
                  </a:cubicBezTo>
                  <a:lnTo>
                    <a:pt x="375" y="440"/>
                  </a:lnTo>
                  <a:close/>
                  <a:moveTo>
                    <a:pt x="353" y="440"/>
                  </a:moveTo>
                  <a:cubicBezTo>
                    <a:pt x="368" y="440"/>
                    <a:pt x="368" y="440"/>
                    <a:pt x="368" y="440"/>
                  </a:cubicBezTo>
                  <a:cubicBezTo>
                    <a:pt x="368" y="432"/>
                    <a:pt x="368" y="432"/>
                    <a:pt x="368" y="432"/>
                  </a:cubicBezTo>
                  <a:cubicBezTo>
                    <a:pt x="353" y="432"/>
                    <a:pt x="353" y="432"/>
                    <a:pt x="353" y="432"/>
                  </a:cubicBezTo>
                  <a:lnTo>
                    <a:pt x="353" y="440"/>
                  </a:lnTo>
                  <a:close/>
                  <a:moveTo>
                    <a:pt x="330" y="440"/>
                  </a:moveTo>
                  <a:cubicBezTo>
                    <a:pt x="345" y="440"/>
                    <a:pt x="345" y="440"/>
                    <a:pt x="345" y="440"/>
                  </a:cubicBezTo>
                  <a:cubicBezTo>
                    <a:pt x="345" y="432"/>
                    <a:pt x="345" y="432"/>
                    <a:pt x="345" y="432"/>
                  </a:cubicBezTo>
                  <a:cubicBezTo>
                    <a:pt x="330" y="432"/>
                    <a:pt x="330" y="432"/>
                    <a:pt x="330" y="432"/>
                  </a:cubicBezTo>
                  <a:lnTo>
                    <a:pt x="330" y="440"/>
                  </a:lnTo>
                  <a:close/>
                  <a:moveTo>
                    <a:pt x="307" y="440"/>
                  </a:moveTo>
                  <a:cubicBezTo>
                    <a:pt x="322" y="440"/>
                    <a:pt x="322" y="440"/>
                    <a:pt x="322" y="440"/>
                  </a:cubicBezTo>
                  <a:cubicBezTo>
                    <a:pt x="322" y="432"/>
                    <a:pt x="322" y="432"/>
                    <a:pt x="322" y="432"/>
                  </a:cubicBezTo>
                  <a:cubicBezTo>
                    <a:pt x="307" y="432"/>
                    <a:pt x="307" y="432"/>
                    <a:pt x="307" y="432"/>
                  </a:cubicBezTo>
                  <a:lnTo>
                    <a:pt x="307" y="440"/>
                  </a:lnTo>
                  <a:close/>
                  <a:moveTo>
                    <a:pt x="284" y="440"/>
                  </a:moveTo>
                  <a:cubicBezTo>
                    <a:pt x="299" y="440"/>
                    <a:pt x="299" y="440"/>
                    <a:pt x="299" y="440"/>
                  </a:cubicBezTo>
                  <a:cubicBezTo>
                    <a:pt x="299" y="432"/>
                    <a:pt x="299" y="432"/>
                    <a:pt x="299" y="432"/>
                  </a:cubicBezTo>
                  <a:cubicBezTo>
                    <a:pt x="284" y="432"/>
                    <a:pt x="284" y="432"/>
                    <a:pt x="284" y="432"/>
                  </a:cubicBezTo>
                  <a:lnTo>
                    <a:pt x="284" y="440"/>
                  </a:lnTo>
                  <a:close/>
                  <a:moveTo>
                    <a:pt x="261" y="440"/>
                  </a:moveTo>
                  <a:cubicBezTo>
                    <a:pt x="276" y="440"/>
                    <a:pt x="276" y="440"/>
                    <a:pt x="276" y="440"/>
                  </a:cubicBezTo>
                  <a:cubicBezTo>
                    <a:pt x="276" y="432"/>
                    <a:pt x="276" y="432"/>
                    <a:pt x="276" y="432"/>
                  </a:cubicBezTo>
                  <a:cubicBezTo>
                    <a:pt x="261" y="432"/>
                    <a:pt x="261" y="432"/>
                    <a:pt x="261" y="432"/>
                  </a:cubicBezTo>
                  <a:lnTo>
                    <a:pt x="261" y="440"/>
                  </a:lnTo>
                  <a:close/>
                  <a:moveTo>
                    <a:pt x="238" y="440"/>
                  </a:moveTo>
                  <a:cubicBezTo>
                    <a:pt x="254" y="440"/>
                    <a:pt x="254" y="440"/>
                    <a:pt x="254" y="440"/>
                  </a:cubicBezTo>
                  <a:cubicBezTo>
                    <a:pt x="254" y="432"/>
                    <a:pt x="254" y="432"/>
                    <a:pt x="254" y="432"/>
                  </a:cubicBezTo>
                  <a:cubicBezTo>
                    <a:pt x="238" y="432"/>
                    <a:pt x="238" y="432"/>
                    <a:pt x="238" y="432"/>
                  </a:cubicBezTo>
                  <a:lnTo>
                    <a:pt x="238" y="440"/>
                  </a:lnTo>
                  <a:close/>
                  <a:moveTo>
                    <a:pt x="216" y="440"/>
                  </a:moveTo>
                  <a:cubicBezTo>
                    <a:pt x="231" y="440"/>
                    <a:pt x="231" y="440"/>
                    <a:pt x="231" y="440"/>
                  </a:cubicBezTo>
                  <a:cubicBezTo>
                    <a:pt x="231" y="432"/>
                    <a:pt x="231" y="432"/>
                    <a:pt x="231" y="432"/>
                  </a:cubicBezTo>
                  <a:cubicBezTo>
                    <a:pt x="216" y="432"/>
                    <a:pt x="216" y="432"/>
                    <a:pt x="216" y="432"/>
                  </a:cubicBezTo>
                  <a:lnTo>
                    <a:pt x="216" y="440"/>
                  </a:lnTo>
                  <a:close/>
                  <a:moveTo>
                    <a:pt x="192" y="439"/>
                  </a:moveTo>
                  <a:cubicBezTo>
                    <a:pt x="198" y="439"/>
                    <a:pt x="203" y="440"/>
                    <a:pt x="208" y="440"/>
                  </a:cubicBezTo>
                  <a:cubicBezTo>
                    <a:pt x="208" y="432"/>
                    <a:pt x="208" y="432"/>
                    <a:pt x="208" y="432"/>
                  </a:cubicBezTo>
                  <a:cubicBezTo>
                    <a:pt x="203" y="432"/>
                    <a:pt x="198" y="431"/>
                    <a:pt x="193" y="431"/>
                  </a:cubicBezTo>
                  <a:cubicBezTo>
                    <a:pt x="192" y="439"/>
                    <a:pt x="192" y="439"/>
                    <a:pt x="192" y="439"/>
                  </a:cubicBezTo>
                  <a:close/>
                  <a:moveTo>
                    <a:pt x="169" y="435"/>
                  </a:moveTo>
                  <a:cubicBezTo>
                    <a:pt x="174" y="436"/>
                    <a:pt x="180" y="437"/>
                    <a:pt x="185" y="438"/>
                  </a:cubicBezTo>
                  <a:cubicBezTo>
                    <a:pt x="186" y="430"/>
                    <a:pt x="186" y="430"/>
                    <a:pt x="186" y="430"/>
                  </a:cubicBezTo>
                  <a:cubicBezTo>
                    <a:pt x="181" y="429"/>
                    <a:pt x="176" y="429"/>
                    <a:pt x="171" y="428"/>
                  </a:cubicBezTo>
                  <a:cubicBezTo>
                    <a:pt x="169" y="435"/>
                    <a:pt x="169" y="435"/>
                    <a:pt x="169" y="435"/>
                  </a:cubicBezTo>
                  <a:close/>
                  <a:moveTo>
                    <a:pt x="147" y="429"/>
                  </a:moveTo>
                  <a:cubicBezTo>
                    <a:pt x="152" y="431"/>
                    <a:pt x="157" y="432"/>
                    <a:pt x="162" y="433"/>
                  </a:cubicBezTo>
                  <a:cubicBezTo>
                    <a:pt x="164" y="426"/>
                    <a:pt x="164" y="426"/>
                    <a:pt x="164" y="426"/>
                  </a:cubicBezTo>
                  <a:cubicBezTo>
                    <a:pt x="159" y="425"/>
                    <a:pt x="154" y="423"/>
                    <a:pt x="149" y="422"/>
                  </a:cubicBezTo>
                  <a:cubicBezTo>
                    <a:pt x="147" y="429"/>
                    <a:pt x="147" y="429"/>
                    <a:pt x="147" y="429"/>
                  </a:cubicBezTo>
                  <a:close/>
                  <a:moveTo>
                    <a:pt x="125" y="421"/>
                  </a:moveTo>
                  <a:cubicBezTo>
                    <a:pt x="130" y="423"/>
                    <a:pt x="135" y="425"/>
                    <a:pt x="140" y="427"/>
                  </a:cubicBezTo>
                  <a:cubicBezTo>
                    <a:pt x="142" y="419"/>
                    <a:pt x="142" y="419"/>
                    <a:pt x="142" y="419"/>
                  </a:cubicBezTo>
                  <a:cubicBezTo>
                    <a:pt x="138" y="418"/>
                    <a:pt x="133" y="416"/>
                    <a:pt x="129" y="414"/>
                  </a:cubicBezTo>
                  <a:cubicBezTo>
                    <a:pt x="125" y="421"/>
                    <a:pt x="125" y="421"/>
                    <a:pt x="125" y="421"/>
                  </a:cubicBezTo>
                  <a:close/>
                  <a:moveTo>
                    <a:pt x="105" y="410"/>
                  </a:moveTo>
                  <a:cubicBezTo>
                    <a:pt x="109" y="412"/>
                    <a:pt x="114" y="415"/>
                    <a:pt x="118" y="417"/>
                  </a:cubicBezTo>
                  <a:cubicBezTo>
                    <a:pt x="122" y="410"/>
                    <a:pt x="122" y="410"/>
                    <a:pt x="122" y="410"/>
                  </a:cubicBezTo>
                  <a:cubicBezTo>
                    <a:pt x="117" y="408"/>
                    <a:pt x="113" y="406"/>
                    <a:pt x="109" y="403"/>
                  </a:cubicBezTo>
                  <a:cubicBezTo>
                    <a:pt x="105" y="410"/>
                    <a:pt x="105" y="410"/>
                    <a:pt x="105" y="410"/>
                  </a:cubicBezTo>
                  <a:close/>
                  <a:moveTo>
                    <a:pt x="86" y="397"/>
                  </a:moveTo>
                  <a:cubicBezTo>
                    <a:pt x="90" y="400"/>
                    <a:pt x="94" y="403"/>
                    <a:pt x="98" y="406"/>
                  </a:cubicBezTo>
                  <a:cubicBezTo>
                    <a:pt x="103" y="399"/>
                    <a:pt x="103" y="399"/>
                    <a:pt x="103" y="399"/>
                  </a:cubicBezTo>
                  <a:cubicBezTo>
                    <a:pt x="98" y="397"/>
                    <a:pt x="94" y="394"/>
                    <a:pt x="90" y="391"/>
                  </a:cubicBezTo>
                  <a:cubicBezTo>
                    <a:pt x="86" y="397"/>
                    <a:pt x="86" y="397"/>
                    <a:pt x="86" y="397"/>
                  </a:cubicBezTo>
                  <a:close/>
                  <a:moveTo>
                    <a:pt x="68" y="382"/>
                  </a:moveTo>
                  <a:cubicBezTo>
                    <a:pt x="72" y="386"/>
                    <a:pt x="75" y="389"/>
                    <a:pt x="79" y="392"/>
                  </a:cubicBezTo>
                  <a:cubicBezTo>
                    <a:pt x="84" y="386"/>
                    <a:pt x="84" y="386"/>
                    <a:pt x="84" y="386"/>
                  </a:cubicBezTo>
                  <a:cubicBezTo>
                    <a:pt x="81" y="383"/>
                    <a:pt x="77" y="380"/>
                    <a:pt x="73" y="376"/>
                  </a:cubicBezTo>
                  <a:cubicBezTo>
                    <a:pt x="68" y="382"/>
                    <a:pt x="68" y="382"/>
                    <a:pt x="68" y="382"/>
                  </a:cubicBezTo>
                  <a:close/>
                  <a:moveTo>
                    <a:pt x="52" y="365"/>
                  </a:moveTo>
                  <a:cubicBezTo>
                    <a:pt x="55" y="369"/>
                    <a:pt x="59" y="373"/>
                    <a:pt x="62" y="377"/>
                  </a:cubicBezTo>
                  <a:cubicBezTo>
                    <a:pt x="68" y="371"/>
                    <a:pt x="68" y="371"/>
                    <a:pt x="68" y="371"/>
                  </a:cubicBezTo>
                  <a:cubicBezTo>
                    <a:pt x="64" y="368"/>
                    <a:pt x="61" y="364"/>
                    <a:pt x="58" y="360"/>
                  </a:cubicBezTo>
                  <a:cubicBezTo>
                    <a:pt x="52" y="365"/>
                    <a:pt x="52" y="365"/>
                    <a:pt x="52" y="365"/>
                  </a:cubicBezTo>
                  <a:close/>
                  <a:moveTo>
                    <a:pt x="38" y="347"/>
                  </a:moveTo>
                  <a:cubicBezTo>
                    <a:pt x="40" y="351"/>
                    <a:pt x="44" y="355"/>
                    <a:pt x="47" y="359"/>
                  </a:cubicBezTo>
                  <a:cubicBezTo>
                    <a:pt x="53" y="354"/>
                    <a:pt x="53" y="354"/>
                    <a:pt x="53" y="354"/>
                  </a:cubicBezTo>
                  <a:cubicBezTo>
                    <a:pt x="50" y="351"/>
                    <a:pt x="47" y="347"/>
                    <a:pt x="44" y="342"/>
                  </a:cubicBezTo>
                  <a:cubicBezTo>
                    <a:pt x="38" y="347"/>
                    <a:pt x="38" y="347"/>
                    <a:pt x="38" y="347"/>
                  </a:cubicBezTo>
                  <a:close/>
                  <a:moveTo>
                    <a:pt x="25" y="327"/>
                  </a:moveTo>
                  <a:cubicBezTo>
                    <a:pt x="28" y="332"/>
                    <a:pt x="30" y="336"/>
                    <a:pt x="33" y="340"/>
                  </a:cubicBezTo>
                  <a:cubicBezTo>
                    <a:pt x="40" y="336"/>
                    <a:pt x="40" y="336"/>
                    <a:pt x="40" y="336"/>
                  </a:cubicBezTo>
                  <a:cubicBezTo>
                    <a:pt x="37" y="332"/>
                    <a:pt x="35" y="328"/>
                    <a:pt x="32" y="323"/>
                  </a:cubicBezTo>
                  <a:lnTo>
                    <a:pt x="25" y="327"/>
                  </a:lnTo>
                  <a:close/>
                  <a:moveTo>
                    <a:pt x="15" y="306"/>
                  </a:moveTo>
                  <a:cubicBezTo>
                    <a:pt x="17" y="311"/>
                    <a:pt x="20" y="316"/>
                    <a:pt x="22" y="320"/>
                  </a:cubicBezTo>
                  <a:cubicBezTo>
                    <a:pt x="29" y="317"/>
                    <a:pt x="29" y="317"/>
                    <a:pt x="29" y="317"/>
                  </a:cubicBezTo>
                  <a:cubicBezTo>
                    <a:pt x="27" y="312"/>
                    <a:pt x="25" y="308"/>
                    <a:pt x="23" y="303"/>
                  </a:cubicBezTo>
                  <a:cubicBezTo>
                    <a:pt x="15" y="306"/>
                    <a:pt x="15" y="306"/>
                    <a:pt x="15" y="306"/>
                  </a:cubicBezTo>
                  <a:close/>
                  <a:moveTo>
                    <a:pt x="8" y="284"/>
                  </a:moveTo>
                  <a:cubicBezTo>
                    <a:pt x="9" y="289"/>
                    <a:pt x="11" y="294"/>
                    <a:pt x="13" y="299"/>
                  </a:cubicBezTo>
                  <a:cubicBezTo>
                    <a:pt x="20" y="296"/>
                    <a:pt x="20" y="296"/>
                    <a:pt x="20" y="296"/>
                  </a:cubicBezTo>
                  <a:cubicBezTo>
                    <a:pt x="18" y="291"/>
                    <a:pt x="17" y="287"/>
                    <a:pt x="15" y="282"/>
                  </a:cubicBezTo>
                  <a:cubicBezTo>
                    <a:pt x="8" y="284"/>
                    <a:pt x="8" y="284"/>
                    <a:pt x="8" y="284"/>
                  </a:cubicBezTo>
                  <a:close/>
                  <a:moveTo>
                    <a:pt x="3" y="261"/>
                  </a:moveTo>
                  <a:cubicBezTo>
                    <a:pt x="4" y="266"/>
                    <a:pt x="5" y="272"/>
                    <a:pt x="6" y="276"/>
                  </a:cubicBezTo>
                  <a:cubicBezTo>
                    <a:pt x="13" y="275"/>
                    <a:pt x="13" y="275"/>
                    <a:pt x="13" y="275"/>
                  </a:cubicBezTo>
                  <a:cubicBezTo>
                    <a:pt x="12" y="270"/>
                    <a:pt x="11" y="265"/>
                    <a:pt x="10" y="260"/>
                  </a:cubicBezTo>
                  <a:lnTo>
                    <a:pt x="3" y="261"/>
                  </a:lnTo>
                  <a:close/>
                  <a:moveTo>
                    <a:pt x="0" y="238"/>
                  </a:moveTo>
                  <a:cubicBezTo>
                    <a:pt x="0" y="243"/>
                    <a:pt x="1" y="249"/>
                    <a:pt x="2" y="254"/>
                  </a:cubicBezTo>
                  <a:cubicBezTo>
                    <a:pt x="9" y="253"/>
                    <a:pt x="9" y="253"/>
                    <a:pt x="9" y="253"/>
                  </a:cubicBezTo>
                  <a:cubicBezTo>
                    <a:pt x="9" y="248"/>
                    <a:pt x="8" y="243"/>
                    <a:pt x="8" y="238"/>
                  </a:cubicBezTo>
                  <a:cubicBezTo>
                    <a:pt x="0" y="238"/>
                    <a:pt x="0" y="238"/>
                    <a:pt x="0" y="238"/>
                  </a:cubicBezTo>
                  <a:close/>
                  <a:moveTo>
                    <a:pt x="0" y="215"/>
                  </a:moveTo>
                  <a:cubicBezTo>
                    <a:pt x="0" y="226"/>
                    <a:pt x="0" y="226"/>
                    <a:pt x="0" y="226"/>
                  </a:cubicBezTo>
                  <a:cubicBezTo>
                    <a:pt x="0" y="227"/>
                    <a:pt x="0" y="229"/>
                    <a:pt x="0" y="231"/>
                  </a:cubicBezTo>
                  <a:cubicBezTo>
                    <a:pt x="8" y="230"/>
                    <a:pt x="8" y="230"/>
                    <a:pt x="8" y="230"/>
                  </a:cubicBezTo>
                  <a:cubicBezTo>
                    <a:pt x="8" y="229"/>
                    <a:pt x="8" y="227"/>
                    <a:pt x="8" y="226"/>
                  </a:cubicBezTo>
                  <a:cubicBezTo>
                    <a:pt x="8" y="215"/>
                    <a:pt x="8" y="215"/>
                    <a:pt x="8" y="215"/>
                  </a:cubicBezTo>
                  <a:cubicBezTo>
                    <a:pt x="0" y="215"/>
                    <a:pt x="0" y="215"/>
                    <a:pt x="0" y="215"/>
                  </a:cubicBezTo>
                  <a:close/>
                  <a:moveTo>
                    <a:pt x="1" y="192"/>
                  </a:moveTo>
                  <a:cubicBezTo>
                    <a:pt x="0" y="197"/>
                    <a:pt x="0" y="202"/>
                    <a:pt x="0" y="207"/>
                  </a:cubicBezTo>
                  <a:cubicBezTo>
                    <a:pt x="8" y="208"/>
                    <a:pt x="8" y="208"/>
                    <a:pt x="8" y="208"/>
                  </a:cubicBezTo>
                  <a:cubicBezTo>
                    <a:pt x="8" y="203"/>
                    <a:pt x="8" y="198"/>
                    <a:pt x="9" y="193"/>
                  </a:cubicBezTo>
                  <a:cubicBezTo>
                    <a:pt x="1" y="192"/>
                    <a:pt x="1" y="192"/>
                    <a:pt x="1" y="192"/>
                  </a:cubicBezTo>
                  <a:close/>
                  <a:moveTo>
                    <a:pt x="5" y="169"/>
                  </a:moveTo>
                  <a:cubicBezTo>
                    <a:pt x="4" y="174"/>
                    <a:pt x="3" y="179"/>
                    <a:pt x="2" y="184"/>
                  </a:cubicBezTo>
                  <a:cubicBezTo>
                    <a:pt x="10" y="185"/>
                    <a:pt x="10" y="185"/>
                    <a:pt x="10" y="185"/>
                  </a:cubicBezTo>
                  <a:cubicBezTo>
                    <a:pt x="10" y="180"/>
                    <a:pt x="11" y="176"/>
                    <a:pt x="12" y="171"/>
                  </a:cubicBezTo>
                  <a:cubicBezTo>
                    <a:pt x="5" y="169"/>
                    <a:pt x="5" y="169"/>
                    <a:pt x="5" y="169"/>
                  </a:cubicBezTo>
                  <a:close/>
                  <a:moveTo>
                    <a:pt x="11" y="147"/>
                  </a:moveTo>
                  <a:cubicBezTo>
                    <a:pt x="9" y="152"/>
                    <a:pt x="8" y="157"/>
                    <a:pt x="6" y="162"/>
                  </a:cubicBezTo>
                  <a:cubicBezTo>
                    <a:pt x="14" y="163"/>
                    <a:pt x="14" y="163"/>
                    <a:pt x="14" y="163"/>
                  </a:cubicBezTo>
                  <a:cubicBezTo>
                    <a:pt x="15" y="159"/>
                    <a:pt x="17" y="154"/>
                    <a:pt x="18" y="149"/>
                  </a:cubicBezTo>
                  <a:cubicBezTo>
                    <a:pt x="11" y="147"/>
                    <a:pt x="11" y="147"/>
                    <a:pt x="11" y="147"/>
                  </a:cubicBezTo>
                  <a:close/>
                </a:path>
              </a:pathLst>
            </a:cu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5" name="Rectangle 75"/>
            <p:cNvSpPr>
              <a:spLocks noChangeArrowheads="1"/>
            </p:cNvSpPr>
            <p:nvPr/>
          </p:nvSpPr>
          <p:spPr bwMode="auto">
            <a:xfrm>
              <a:off x="8458200" y="3240088"/>
              <a:ext cx="525463" cy="422275"/>
            </a:xfrm>
            <a:prstGeom prst="rect">
              <a:avLst/>
            </a:prstGeom>
            <a:solidFill>
              <a:srgbClr val="E5E5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6" name="Rectangle 76"/>
            <p:cNvSpPr>
              <a:spLocks noChangeArrowheads="1"/>
            </p:cNvSpPr>
            <p:nvPr/>
          </p:nvSpPr>
          <p:spPr bwMode="auto">
            <a:xfrm>
              <a:off x="8458200" y="3240088"/>
              <a:ext cx="525463"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7" name="Rectangle 77"/>
            <p:cNvSpPr>
              <a:spLocks noChangeArrowheads="1"/>
            </p:cNvSpPr>
            <p:nvPr/>
          </p:nvSpPr>
          <p:spPr bwMode="auto">
            <a:xfrm>
              <a:off x="8499475" y="3282951"/>
              <a:ext cx="442913" cy="338138"/>
            </a:xfrm>
            <a:prstGeom prst="rect">
              <a:avLst/>
            </a:prstGeom>
            <a:solidFill>
              <a:srgbClr val="59B4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8" name="Rectangle 78"/>
            <p:cNvSpPr>
              <a:spLocks noChangeArrowheads="1"/>
            </p:cNvSpPr>
            <p:nvPr/>
          </p:nvSpPr>
          <p:spPr bwMode="auto">
            <a:xfrm>
              <a:off x="8499475" y="3282951"/>
              <a:ext cx="4429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9" name="Rectangle 79"/>
            <p:cNvSpPr>
              <a:spLocks noChangeArrowheads="1"/>
            </p:cNvSpPr>
            <p:nvPr/>
          </p:nvSpPr>
          <p:spPr bwMode="auto">
            <a:xfrm>
              <a:off x="8499475" y="3282951"/>
              <a:ext cx="442913" cy="338138"/>
            </a:xfrm>
            <a:prstGeom prst="rect">
              <a:avLst/>
            </a:prstGeom>
            <a:solidFill>
              <a:srgbClr val="3999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0" name="Rectangle 80"/>
            <p:cNvSpPr>
              <a:spLocks noChangeArrowheads="1"/>
            </p:cNvSpPr>
            <p:nvPr/>
          </p:nvSpPr>
          <p:spPr bwMode="auto">
            <a:xfrm>
              <a:off x="8499475" y="3282951"/>
              <a:ext cx="4429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1" name="Freeform 81"/>
            <p:cNvSpPr>
              <a:spLocks/>
            </p:cNvSpPr>
            <p:nvPr/>
          </p:nvSpPr>
          <p:spPr bwMode="auto">
            <a:xfrm>
              <a:off x="8689975" y="3432176"/>
              <a:ext cx="252413" cy="188913"/>
            </a:xfrm>
            <a:custGeom>
              <a:avLst/>
              <a:gdLst>
                <a:gd name="T0" fmla="*/ 67 w 67"/>
                <a:gd name="T1" fmla="*/ 12 h 50"/>
                <a:gd name="T2" fmla="*/ 58 w 67"/>
                <a:gd name="T3" fmla="*/ 4 h 50"/>
                <a:gd name="T4" fmla="*/ 46 w 67"/>
                <a:gd name="T5" fmla="*/ 4 h 50"/>
                <a:gd name="T6" fmla="*/ 0 w 67"/>
                <a:gd name="T7" fmla="*/ 50 h 50"/>
                <a:gd name="T8" fmla="*/ 67 w 67"/>
                <a:gd name="T9" fmla="*/ 50 h 50"/>
                <a:gd name="T10" fmla="*/ 67 w 67"/>
                <a:gd name="T11" fmla="*/ 12 h 50"/>
              </a:gdLst>
              <a:ahLst/>
              <a:cxnLst>
                <a:cxn ang="0">
                  <a:pos x="T0" y="T1"/>
                </a:cxn>
                <a:cxn ang="0">
                  <a:pos x="T2" y="T3"/>
                </a:cxn>
                <a:cxn ang="0">
                  <a:pos x="T4" y="T5"/>
                </a:cxn>
                <a:cxn ang="0">
                  <a:pos x="T6" y="T7"/>
                </a:cxn>
                <a:cxn ang="0">
                  <a:pos x="T8" y="T9"/>
                </a:cxn>
                <a:cxn ang="0">
                  <a:pos x="T10" y="T11"/>
                </a:cxn>
              </a:cxnLst>
              <a:rect l="0" t="0" r="r" b="b"/>
              <a:pathLst>
                <a:path w="67" h="50">
                  <a:moveTo>
                    <a:pt x="67" y="12"/>
                  </a:moveTo>
                  <a:cubicBezTo>
                    <a:pt x="58" y="4"/>
                    <a:pt x="58" y="4"/>
                    <a:pt x="58" y="4"/>
                  </a:cubicBezTo>
                  <a:cubicBezTo>
                    <a:pt x="55" y="0"/>
                    <a:pt x="49" y="0"/>
                    <a:pt x="46" y="4"/>
                  </a:cubicBezTo>
                  <a:cubicBezTo>
                    <a:pt x="0" y="50"/>
                    <a:pt x="0" y="50"/>
                    <a:pt x="0" y="50"/>
                  </a:cubicBezTo>
                  <a:cubicBezTo>
                    <a:pt x="67" y="50"/>
                    <a:pt x="67" y="50"/>
                    <a:pt x="67" y="50"/>
                  </a:cubicBezTo>
                  <a:lnTo>
                    <a:pt x="67" y="12"/>
                  </a:lnTo>
                  <a:close/>
                </a:path>
              </a:pathLst>
            </a:custGeom>
            <a:solidFill>
              <a:srgbClr val="B8D4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2" name="Freeform 82"/>
            <p:cNvSpPr>
              <a:spLocks/>
            </p:cNvSpPr>
            <p:nvPr/>
          </p:nvSpPr>
          <p:spPr bwMode="auto">
            <a:xfrm>
              <a:off x="8589963" y="3473451"/>
              <a:ext cx="303213" cy="147638"/>
            </a:xfrm>
            <a:custGeom>
              <a:avLst/>
              <a:gdLst>
                <a:gd name="T0" fmla="*/ 81 w 81"/>
                <a:gd name="T1" fmla="*/ 39 h 39"/>
                <a:gd name="T2" fmla="*/ 45 w 81"/>
                <a:gd name="T3" fmla="*/ 3 h 39"/>
                <a:gd name="T4" fmla="*/ 36 w 81"/>
                <a:gd name="T5" fmla="*/ 3 h 39"/>
                <a:gd name="T6" fmla="*/ 0 w 81"/>
                <a:gd name="T7" fmla="*/ 39 h 39"/>
                <a:gd name="T8" fmla="*/ 81 w 81"/>
                <a:gd name="T9" fmla="*/ 39 h 39"/>
              </a:gdLst>
              <a:ahLst/>
              <a:cxnLst>
                <a:cxn ang="0">
                  <a:pos x="T0" y="T1"/>
                </a:cxn>
                <a:cxn ang="0">
                  <a:pos x="T2" y="T3"/>
                </a:cxn>
                <a:cxn ang="0">
                  <a:pos x="T4" y="T5"/>
                </a:cxn>
                <a:cxn ang="0">
                  <a:pos x="T6" y="T7"/>
                </a:cxn>
                <a:cxn ang="0">
                  <a:pos x="T8" y="T9"/>
                </a:cxn>
              </a:cxnLst>
              <a:rect l="0" t="0" r="r" b="b"/>
              <a:pathLst>
                <a:path w="81" h="39">
                  <a:moveTo>
                    <a:pt x="81" y="39"/>
                  </a:moveTo>
                  <a:cubicBezTo>
                    <a:pt x="45" y="3"/>
                    <a:pt x="45" y="3"/>
                    <a:pt x="45" y="3"/>
                  </a:cubicBezTo>
                  <a:cubicBezTo>
                    <a:pt x="43" y="0"/>
                    <a:pt x="38" y="0"/>
                    <a:pt x="36" y="3"/>
                  </a:cubicBezTo>
                  <a:cubicBezTo>
                    <a:pt x="0" y="39"/>
                    <a:pt x="0" y="39"/>
                    <a:pt x="0" y="39"/>
                  </a:cubicBezTo>
                  <a:lnTo>
                    <a:pt x="81" y="39"/>
                  </a:lnTo>
                  <a:close/>
                </a:path>
              </a:pathLst>
            </a:cu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3" name="Freeform 83"/>
            <p:cNvSpPr>
              <a:spLocks/>
            </p:cNvSpPr>
            <p:nvPr/>
          </p:nvSpPr>
          <p:spPr bwMode="auto">
            <a:xfrm>
              <a:off x="8540750" y="3327401"/>
              <a:ext cx="206375" cy="128588"/>
            </a:xfrm>
            <a:custGeom>
              <a:avLst/>
              <a:gdLst>
                <a:gd name="T0" fmla="*/ 31 w 55"/>
                <a:gd name="T1" fmla="*/ 0 h 34"/>
                <a:gd name="T2" fmla="*/ 15 w 55"/>
                <a:gd name="T3" fmla="*/ 11 h 34"/>
                <a:gd name="T4" fmla="*/ 12 w 55"/>
                <a:gd name="T5" fmla="*/ 11 h 34"/>
                <a:gd name="T6" fmla="*/ 0 w 55"/>
                <a:gd name="T7" fmla="*/ 22 h 34"/>
                <a:gd name="T8" fmla="*/ 12 w 55"/>
                <a:gd name="T9" fmla="*/ 34 h 34"/>
                <a:gd name="T10" fmla="*/ 12 w 55"/>
                <a:gd name="T11" fmla="*/ 34 h 34"/>
                <a:gd name="T12" fmla="*/ 12 w 55"/>
                <a:gd name="T13" fmla="*/ 34 h 34"/>
                <a:gd name="T14" fmla="*/ 49 w 55"/>
                <a:gd name="T15" fmla="*/ 34 h 34"/>
                <a:gd name="T16" fmla="*/ 49 w 55"/>
                <a:gd name="T17" fmla="*/ 34 h 34"/>
                <a:gd name="T18" fmla="*/ 55 w 55"/>
                <a:gd name="T19" fmla="*/ 27 h 34"/>
                <a:gd name="T20" fmla="*/ 48 w 55"/>
                <a:gd name="T21" fmla="*/ 21 h 34"/>
                <a:gd name="T22" fmla="*/ 48 w 55"/>
                <a:gd name="T23" fmla="*/ 21 h 34"/>
                <a:gd name="T24" fmla="*/ 48 w 55"/>
                <a:gd name="T25" fmla="*/ 17 h 34"/>
                <a:gd name="T26" fmla="*/ 31 w 55"/>
                <a:gd name="T2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5" h="34">
                  <a:moveTo>
                    <a:pt x="31" y="0"/>
                  </a:moveTo>
                  <a:cubicBezTo>
                    <a:pt x="24" y="0"/>
                    <a:pt x="18" y="4"/>
                    <a:pt x="15" y="11"/>
                  </a:cubicBezTo>
                  <a:cubicBezTo>
                    <a:pt x="14" y="11"/>
                    <a:pt x="13" y="11"/>
                    <a:pt x="12" y="11"/>
                  </a:cubicBezTo>
                  <a:cubicBezTo>
                    <a:pt x="5" y="11"/>
                    <a:pt x="0" y="16"/>
                    <a:pt x="0" y="22"/>
                  </a:cubicBezTo>
                  <a:cubicBezTo>
                    <a:pt x="0" y="28"/>
                    <a:pt x="5" y="34"/>
                    <a:pt x="12" y="34"/>
                  </a:cubicBezTo>
                  <a:cubicBezTo>
                    <a:pt x="12" y="34"/>
                    <a:pt x="12" y="34"/>
                    <a:pt x="12" y="34"/>
                  </a:cubicBezTo>
                  <a:cubicBezTo>
                    <a:pt x="12" y="34"/>
                    <a:pt x="12" y="34"/>
                    <a:pt x="12" y="34"/>
                  </a:cubicBezTo>
                  <a:cubicBezTo>
                    <a:pt x="49" y="34"/>
                    <a:pt x="49" y="34"/>
                    <a:pt x="49" y="34"/>
                  </a:cubicBezTo>
                  <a:cubicBezTo>
                    <a:pt x="49" y="34"/>
                    <a:pt x="49" y="34"/>
                    <a:pt x="49" y="34"/>
                  </a:cubicBezTo>
                  <a:cubicBezTo>
                    <a:pt x="52" y="33"/>
                    <a:pt x="55" y="31"/>
                    <a:pt x="55" y="27"/>
                  </a:cubicBezTo>
                  <a:cubicBezTo>
                    <a:pt x="55" y="24"/>
                    <a:pt x="52" y="21"/>
                    <a:pt x="48" y="21"/>
                  </a:cubicBezTo>
                  <a:cubicBezTo>
                    <a:pt x="48" y="21"/>
                    <a:pt x="48" y="21"/>
                    <a:pt x="48" y="21"/>
                  </a:cubicBezTo>
                  <a:cubicBezTo>
                    <a:pt x="48" y="20"/>
                    <a:pt x="48" y="18"/>
                    <a:pt x="48" y="17"/>
                  </a:cubicBezTo>
                  <a:cubicBezTo>
                    <a:pt x="48" y="7"/>
                    <a:pt x="41" y="0"/>
                    <a:pt x="31" y="0"/>
                  </a:cubicBezTo>
                </a:path>
              </a:pathLst>
            </a:custGeom>
            <a:solidFill>
              <a:srgbClr val="B6D9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4" name="Rectangle 84"/>
            <p:cNvSpPr>
              <a:spLocks noChangeArrowheads="1"/>
            </p:cNvSpPr>
            <p:nvPr/>
          </p:nvSpPr>
          <p:spPr bwMode="auto">
            <a:xfrm>
              <a:off x="9159875" y="3719513"/>
              <a:ext cx="404813" cy="323850"/>
            </a:xfrm>
            <a:prstGeom prst="rect">
              <a:avLst/>
            </a:prstGeom>
            <a:solidFill>
              <a:srgbClr val="E5E5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5" name="Rectangle 85"/>
            <p:cNvSpPr>
              <a:spLocks noChangeArrowheads="1"/>
            </p:cNvSpPr>
            <p:nvPr/>
          </p:nvSpPr>
          <p:spPr bwMode="auto">
            <a:xfrm>
              <a:off x="9159875" y="3719513"/>
              <a:ext cx="404813"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6" name="Rectangle 86"/>
            <p:cNvSpPr>
              <a:spLocks noChangeArrowheads="1"/>
            </p:cNvSpPr>
            <p:nvPr/>
          </p:nvSpPr>
          <p:spPr bwMode="auto">
            <a:xfrm>
              <a:off x="9193213" y="3749676"/>
              <a:ext cx="342900" cy="258763"/>
            </a:xfrm>
            <a:prstGeom prst="rect">
              <a:avLst/>
            </a:prstGeom>
            <a:solidFill>
              <a:srgbClr val="59B4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7" name="Rectangle 87"/>
            <p:cNvSpPr>
              <a:spLocks noChangeArrowheads="1"/>
            </p:cNvSpPr>
            <p:nvPr/>
          </p:nvSpPr>
          <p:spPr bwMode="auto">
            <a:xfrm>
              <a:off x="9193213" y="3749676"/>
              <a:ext cx="342900"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8" name="Rectangle 88"/>
            <p:cNvSpPr>
              <a:spLocks noChangeArrowheads="1"/>
            </p:cNvSpPr>
            <p:nvPr/>
          </p:nvSpPr>
          <p:spPr bwMode="auto">
            <a:xfrm>
              <a:off x="9193213" y="3749676"/>
              <a:ext cx="342900" cy="258763"/>
            </a:xfrm>
            <a:prstGeom prst="rect">
              <a:avLst/>
            </a:prstGeom>
            <a:solidFill>
              <a:srgbClr val="3999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9" name="Rectangle 89"/>
            <p:cNvSpPr>
              <a:spLocks noChangeArrowheads="1"/>
            </p:cNvSpPr>
            <p:nvPr/>
          </p:nvSpPr>
          <p:spPr bwMode="auto">
            <a:xfrm>
              <a:off x="9193213" y="3749676"/>
              <a:ext cx="342900"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0" name="Freeform 90"/>
            <p:cNvSpPr>
              <a:spLocks/>
            </p:cNvSpPr>
            <p:nvPr/>
          </p:nvSpPr>
          <p:spPr bwMode="auto">
            <a:xfrm>
              <a:off x="9340850" y="3865563"/>
              <a:ext cx="195263" cy="142875"/>
            </a:xfrm>
            <a:custGeom>
              <a:avLst/>
              <a:gdLst>
                <a:gd name="T0" fmla="*/ 52 w 52"/>
                <a:gd name="T1" fmla="*/ 9 h 38"/>
                <a:gd name="T2" fmla="*/ 45 w 52"/>
                <a:gd name="T3" fmla="*/ 3 h 38"/>
                <a:gd name="T4" fmla="*/ 36 w 52"/>
                <a:gd name="T5" fmla="*/ 3 h 38"/>
                <a:gd name="T6" fmla="*/ 0 w 52"/>
                <a:gd name="T7" fmla="*/ 38 h 38"/>
                <a:gd name="T8" fmla="*/ 52 w 52"/>
                <a:gd name="T9" fmla="*/ 38 h 38"/>
                <a:gd name="T10" fmla="*/ 52 w 52"/>
                <a:gd name="T11" fmla="*/ 9 h 38"/>
              </a:gdLst>
              <a:ahLst/>
              <a:cxnLst>
                <a:cxn ang="0">
                  <a:pos x="T0" y="T1"/>
                </a:cxn>
                <a:cxn ang="0">
                  <a:pos x="T2" y="T3"/>
                </a:cxn>
                <a:cxn ang="0">
                  <a:pos x="T4" y="T5"/>
                </a:cxn>
                <a:cxn ang="0">
                  <a:pos x="T6" y="T7"/>
                </a:cxn>
                <a:cxn ang="0">
                  <a:pos x="T8" y="T9"/>
                </a:cxn>
                <a:cxn ang="0">
                  <a:pos x="T10" y="T11"/>
                </a:cxn>
              </a:cxnLst>
              <a:rect l="0" t="0" r="r" b="b"/>
              <a:pathLst>
                <a:path w="52" h="38">
                  <a:moveTo>
                    <a:pt x="52" y="9"/>
                  </a:moveTo>
                  <a:cubicBezTo>
                    <a:pt x="45" y="3"/>
                    <a:pt x="45" y="3"/>
                    <a:pt x="45" y="3"/>
                  </a:cubicBezTo>
                  <a:cubicBezTo>
                    <a:pt x="43" y="0"/>
                    <a:pt x="38" y="0"/>
                    <a:pt x="36" y="3"/>
                  </a:cubicBezTo>
                  <a:cubicBezTo>
                    <a:pt x="0" y="38"/>
                    <a:pt x="0" y="38"/>
                    <a:pt x="0" y="38"/>
                  </a:cubicBezTo>
                  <a:cubicBezTo>
                    <a:pt x="52" y="38"/>
                    <a:pt x="52" y="38"/>
                    <a:pt x="52" y="38"/>
                  </a:cubicBezTo>
                  <a:lnTo>
                    <a:pt x="52" y="9"/>
                  </a:lnTo>
                  <a:close/>
                </a:path>
              </a:pathLst>
            </a:custGeom>
            <a:solidFill>
              <a:srgbClr val="B8D4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1" name="Freeform 91"/>
            <p:cNvSpPr>
              <a:spLocks/>
            </p:cNvSpPr>
            <p:nvPr/>
          </p:nvSpPr>
          <p:spPr bwMode="auto">
            <a:xfrm>
              <a:off x="9261475" y="3895726"/>
              <a:ext cx="236538" cy="112713"/>
            </a:xfrm>
            <a:custGeom>
              <a:avLst/>
              <a:gdLst>
                <a:gd name="T0" fmla="*/ 63 w 63"/>
                <a:gd name="T1" fmla="*/ 30 h 30"/>
                <a:gd name="T2" fmla="*/ 35 w 63"/>
                <a:gd name="T3" fmla="*/ 2 h 30"/>
                <a:gd name="T4" fmla="*/ 28 w 63"/>
                <a:gd name="T5" fmla="*/ 2 h 30"/>
                <a:gd name="T6" fmla="*/ 0 w 63"/>
                <a:gd name="T7" fmla="*/ 30 h 30"/>
                <a:gd name="T8" fmla="*/ 63 w 63"/>
                <a:gd name="T9" fmla="*/ 30 h 30"/>
              </a:gdLst>
              <a:ahLst/>
              <a:cxnLst>
                <a:cxn ang="0">
                  <a:pos x="T0" y="T1"/>
                </a:cxn>
                <a:cxn ang="0">
                  <a:pos x="T2" y="T3"/>
                </a:cxn>
                <a:cxn ang="0">
                  <a:pos x="T4" y="T5"/>
                </a:cxn>
                <a:cxn ang="0">
                  <a:pos x="T6" y="T7"/>
                </a:cxn>
                <a:cxn ang="0">
                  <a:pos x="T8" y="T9"/>
                </a:cxn>
              </a:cxnLst>
              <a:rect l="0" t="0" r="r" b="b"/>
              <a:pathLst>
                <a:path w="63" h="30">
                  <a:moveTo>
                    <a:pt x="63" y="30"/>
                  </a:moveTo>
                  <a:cubicBezTo>
                    <a:pt x="35" y="2"/>
                    <a:pt x="35" y="2"/>
                    <a:pt x="35" y="2"/>
                  </a:cubicBezTo>
                  <a:cubicBezTo>
                    <a:pt x="33" y="0"/>
                    <a:pt x="30" y="0"/>
                    <a:pt x="28" y="2"/>
                  </a:cubicBezTo>
                  <a:cubicBezTo>
                    <a:pt x="0" y="30"/>
                    <a:pt x="0" y="30"/>
                    <a:pt x="0" y="30"/>
                  </a:cubicBezTo>
                  <a:lnTo>
                    <a:pt x="63" y="30"/>
                  </a:lnTo>
                  <a:close/>
                </a:path>
              </a:pathLst>
            </a:cu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2" name="Freeform 92"/>
            <p:cNvSpPr>
              <a:spLocks/>
            </p:cNvSpPr>
            <p:nvPr/>
          </p:nvSpPr>
          <p:spPr bwMode="auto">
            <a:xfrm>
              <a:off x="9228138" y="3783013"/>
              <a:ext cx="157163" cy="98425"/>
            </a:xfrm>
            <a:custGeom>
              <a:avLst/>
              <a:gdLst>
                <a:gd name="T0" fmla="*/ 24 w 42"/>
                <a:gd name="T1" fmla="*/ 0 h 26"/>
                <a:gd name="T2" fmla="*/ 11 w 42"/>
                <a:gd name="T3" fmla="*/ 9 h 26"/>
                <a:gd name="T4" fmla="*/ 9 w 42"/>
                <a:gd name="T5" fmla="*/ 8 h 26"/>
                <a:gd name="T6" fmla="*/ 0 w 42"/>
                <a:gd name="T7" fmla="*/ 17 h 26"/>
                <a:gd name="T8" fmla="*/ 9 w 42"/>
                <a:gd name="T9" fmla="*/ 26 h 26"/>
                <a:gd name="T10" fmla="*/ 9 w 42"/>
                <a:gd name="T11" fmla="*/ 26 h 26"/>
                <a:gd name="T12" fmla="*/ 9 w 42"/>
                <a:gd name="T13" fmla="*/ 26 h 26"/>
                <a:gd name="T14" fmla="*/ 37 w 42"/>
                <a:gd name="T15" fmla="*/ 26 h 26"/>
                <a:gd name="T16" fmla="*/ 37 w 42"/>
                <a:gd name="T17" fmla="*/ 26 h 26"/>
                <a:gd name="T18" fmla="*/ 42 w 42"/>
                <a:gd name="T19" fmla="*/ 21 h 26"/>
                <a:gd name="T20" fmla="*/ 37 w 42"/>
                <a:gd name="T21" fmla="*/ 16 h 26"/>
                <a:gd name="T22" fmla="*/ 36 w 42"/>
                <a:gd name="T23" fmla="*/ 16 h 26"/>
                <a:gd name="T24" fmla="*/ 37 w 42"/>
                <a:gd name="T25" fmla="*/ 13 h 26"/>
                <a:gd name="T26" fmla="*/ 24 w 42"/>
                <a:gd name="T27"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 h="26">
                  <a:moveTo>
                    <a:pt x="24" y="0"/>
                  </a:moveTo>
                  <a:cubicBezTo>
                    <a:pt x="18" y="0"/>
                    <a:pt x="13" y="4"/>
                    <a:pt x="11" y="9"/>
                  </a:cubicBezTo>
                  <a:cubicBezTo>
                    <a:pt x="11" y="8"/>
                    <a:pt x="10" y="8"/>
                    <a:pt x="9" y="8"/>
                  </a:cubicBezTo>
                  <a:cubicBezTo>
                    <a:pt x="4" y="8"/>
                    <a:pt x="0" y="12"/>
                    <a:pt x="0" y="17"/>
                  </a:cubicBezTo>
                  <a:cubicBezTo>
                    <a:pt x="0" y="22"/>
                    <a:pt x="4" y="26"/>
                    <a:pt x="9" y="26"/>
                  </a:cubicBezTo>
                  <a:cubicBezTo>
                    <a:pt x="9" y="26"/>
                    <a:pt x="9" y="26"/>
                    <a:pt x="9" y="26"/>
                  </a:cubicBezTo>
                  <a:cubicBezTo>
                    <a:pt x="9" y="26"/>
                    <a:pt x="9" y="26"/>
                    <a:pt x="9" y="26"/>
                  </a:cubicBezTo>
                  <a:cubicBezTo>
                    <a:pt x="37" y="26"/>
                    <a:pt x="37" y="26"/>
                    <a:pt x="37" y="26"/>
                  </a:cubicBezTo>
                  <a:cubicBezTo>
                    <a:pt x="37" y="26"/>
                    <a:pt x="37" y="26"/>
                    <a:pt x="37" y="26"/>
                  </a:cubicBezTo>
                  <a:cubicBezTo>
                    <a:pt x="40" y="26"/>
                    <a:pt x="42" y="24"/>
                    <a:pt x="42" y="21"/>
                  </a:cubicBezTo>
                  <a:cubicBezTo>
                    <a:pt x="42" y="18"/>
                    <a:pt x="39" y="16"/>
                    <a:pt x="37" y="16"/>
                  </a:cubicBezTo>
                  <a:cubicBezTo>
                    <a:pt x="36" y="16"/>
                    <a:pt x="36" y="16"/>
                    <a:pt x="36" y="16"/>
                  </a:cubicBezTo>
                  <a:cubicBezTo>
                    <a:pt x="36" y="15"/>
                    <a:pt x="37" y="14"/>
                    <a:pt x="37" y="13"/>
                  </a:cubicBezTo>
                  <a:cubicBezTo>
                    <a:pt x="37" y="6"/>
                    <a:pt x="31" y="0"/>
                    <a:pt x="24" y="0"/>
                  </a:cubicBezTo>
                </a:path>
              </a:pathLst>
            </a:custGeom>
            <a:solidFill>
              <a:srgbClr val="B6D9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3" name="Rectangle 93"/>
            <p:cNvSpPr>
              <a:spLocks noChangeArrowheads="1"/>
            </p:cNvSpPr>
            <p:nvPr/>
          </p:nvSpPr>
          <p:spPr bwMode="auto">
            <a:xfrm>
              <a:off x="9159875" y="3289301"/>
              <a:ext cx="404813" cy="323850"/>
            </a:xfrm>
            <a:prstGeom prst="rect">
              <a:avLst/>
            </a:prstGeom>
            <a:solidFill>
              <a:srgbClr val="E5E5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4" name="Rectangle 94"/>
            <p:cNvSpPr>
              <a:spLocks noChangeArrowheads="1"/>
            </p:cNvSpPr>
            <p:nvPr/>
          </p:nvSpPr>
          <p:spPr bwMode="auto">
            <a:xfrm>
              <a:off x="9159875" y="3289301"/>
              <a:ext cx="404813"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5" name="Rectangle 95"/>
            <p:cNvSpPr>
              <a:spLocks noChangeArrowheads="1"/>
            </p:cNvSpPr>
            <p:nvPr/>
          </p:nvSpPr>
          <p:spPr bwMode="auto">
            <a:xfrm>
              <a:off x="9193213" y="3324226"/>
              <a:ext cx="342900" cy="258763"/>
            </a:xfrm>
            <a:prstGeom prst="rect">
              <a:avLst/>
            </a:prstGeom>
            <a:solidFill>
              <a:srgbClr val="59B4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6" name="Rectangle 96"/>
            <p:cNvSpPr>
              <a:spLocks noChangeArrowheads="1"/>
            </p:cNvSpPr>
            <p:nvPr/>
          </p:nvSpPr>
          <p:spPr bwMode="auto">
            <a:xfrm>
              <a:off x="9193213" y="3324226"/>
              <a:ext cx="342900"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7" name="Rectangle 97"/>
            <p:cNvSpPr>
              <a:spLocks noChangeArrowheads="1"/>
            </p:cNvSpPr>
            <p:nvPr/>
          </p:nvSpPr>
          <p:spPr bwMode="auto">
            <a:xfrm>
              <a:off x="9193213" y="3324226"/>
              <a:ext cx="342900" cy="258763"/>
            </a:xfrm>
            <a:prstGeom prst="rect">
              <a:avLst/>
            </a:prstGeom>
            <a:solidFill>
              <a:srgbClr val="3999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8" name="Rectangle 98"/>
            <p:cNvSpPr>
              <a:spLocks noChangeArrowheads="1"/>
            </p:cNvSpPr>
            <p:nvPr/>
          </p:nvSpPr>
          <p:spPr bwMode="auto">
            <a:xfrm>
              <a:off x="9193213" y="3324226"/>
              <a:ext cx="342900"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9" name="Freeform 99"/>
            <p:cNvSpPr>
              <a:spLocks/>
            </p:cNvSpPr>
            <p:nvPr/>
          </p:nvSpPr>
          <p:spPr bwMode="auto">
            <a:xfrm>
              <a:off x="9340850" y="3440113"/>
              <a:ext cx="195263" cy="142875"/>
            </a:xfrm>
            <a:custGeom>
              <a:avLst/>
              <a:gdLst>
                <a:gd name="T0" fmla="*/ 52 w 52"/>
                <a:gd name="T1" fmla="*/ 9 h 38"/>
                <a:gd name="T2" fmla="*/ 45 w 52"/>
                <a:gd name="T3" fmla="*/ 2 h 38"/>
                <a:gd name="T4" fmla="*/ 36 w 52"/>
                <a:gd name="T5" fmla="*/ 2 h 38"/>
                <a:gd name="T6" fmla="*/ 0 w 52"/>
                <a:gd name="T7" fmla="*/ 38 h 38"/>
                <a:gd name="T8" fmla="*/ 52 w 52"/>
                <a:gd name="T9" fmla="*/ 38 h 38"/>
                <a:gd name="T10" fmla="*/ 52 w 52"/>
                <a:gd name="T11" fmla="*/ 9 h 38"/>
              </a:gdLst>
              <a:ahLst/>
              <a:cxnLst>
                <a:cxn ang="0">
                  <a:pos x="T0" y="T1"/>
                </a:cxn>
                <a:cxn ang="0">
                  <a:pos x="T2" y="T3"/>
                </a:cxn>
                <a:cxn ang="0">
                  <a:pos x="T4" y="T5"/>
                </a:cxn>
                <a:cxn ang="0">
                  <a:pos x="T6" y="T7"/>
                </a:cxn>
                <a:cxn ang="0">
                  <a:pos x="T8" y="T9"/>
                </a:cxn>
                <a:cxn ang="0">
                  <a:pos x="T10" y="T11"/>
                </a:cxn>
              </a:cxnLst>
              <a:rect l="0" t="0" r="r" b="b"/>
              <a:pathLst>
                <a:path w="52" h="38">
                  <a:moveTo>
                    <a:pt x="52" y="9"/>
                  </a:moveTo>
                  <a:cubicBezTo>
                    <a:pt x="45" y="2"/>
                    <a:pt x="45" y="2"/>
                    <a:pt x="45" y="2"/>
                  </a:cubicBezTo>
                  <a:cubicBezTo>
                    <a:pt x="43" y="0"/>
                    <a:pt x="38" y="0"/>
                    <a:pt x="36" y="2"/>
                  </a:cubicBezTo>
                  <a:cubicBezTo>
                    <a:pt x="0" y="38"/>
                    <a:pt x="0" y="38"/>
                    <a:pt x="0" y="38"/>
                  </a:cubicBezTo>
                  <a:cubicBezTo>
                    <a:pt x="52" y="38"/>
                    <a:pt x="52" y="38"/>
                    <a:pt x="52" y="38"/>
                  </a:cubicBezTo>
                  <a:lnTo>
                    <a:pt x="52" y="9"/>
                  </a:lnTo>
                  <a:close/>
                </a:path>
              </a:pathLst>
            </a:custGeom>
            <a:solidFill>
              <a:srgbClr val="B8D4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0" name="Freeform 100"/>
            <p:cNvSpPr>
              <a:spLocks/>
            </p:cNvSpPr>
            <p:nvPr/>
          </p:nvSpPr>
          <p:spPr bwMode="auto">
            <a:xfrm>
              <a:off x="9261475" y="3470276"/>
              <a:ext cx="236538" cy="112713"/>
            </a:xfrm>
            <a:custGeom>
              <a:avLst/>
              <a:gdLst>
                <a:gd name="T0" fmla="*/ 63 w 63"/>
                <a:gd name="T1" fmla="*/ 30 h 30"/>
                <a:gd name="T2" fmla="*/ 35 w 63"/>
                <a:gd name="T3" fmla="*/ 2 h 30"/>
                <a:gd name="T4" fmla="*/ 28 w 63"/>
                <a:gd name="T5" fmla="*/ 2 h 30"/>
                <a:gd name="T6" fmla="*/ 0 w 63"/>
                <a:gd name="T7" fmla="*/ 30 h 30"/>
                <a:gd name="T8" fmla="*/ 63 w 63"/>
                <a:gd name="T9" fmla="*/ 30 h 30"/>
              </a:gdLst>
              <a:ahLst/>
              <a:cxnLst>
                <a:cxn ang="0">
                  <a:pos x="T0" y="T1"/>
                </a:cxn>
                <a:cxn ang="0">
                  <a:pos x="T2" y="T3"/>
                </a:cxn>
                <a:cxn ang="0">
                  <a:pos x="T4" y="T5"/>
                </a:cxn>
                <a:cxn ang="0">
                  <a:pos x="T6" y="T7"/>
                </a:cxn>
                <a:cxn ang="0">
                  <a:pos x="T8" y="T9"/>
                </a:cxn>
              </a:cxnLst>
              <a:rect l="0" t="0" r="r" b="b"/>
              <a:pathLst>
                <a:path w="63" h="30">
                  <a:moveTo>
                    <a:pt x="63" y="30"/>
                  </a:moveTo>
                  <a:cubicBezTo>
                    <a:pt x="35" y="2"/>
                    <a:pt x="35" y="2"/>
                    <a:pt x="35" y="2"/>
                  </a:cubicBezTo>
                  <a:cubicBezTo>
                    <a:pt x="33" y="0"/>
                    <a:pt x="30" y="0"/>
                    <a:pt x="28" y="2"/>
                  </a:cubicBezTo>
                  <a:cubicBezTo>
                    <a:pt x="0" y="30"/>
                    <a:pt x="0" y="30"/>
                    <a:pt x="0" y="30"/>
                  </a:cubicBezTo>
                  <a:lnTo>
                    <a:pt x="63" y="30"/>
                  </a:lnTo>
                  <a:close/>
                </a:path>
              </a:pathLst>
            </a:cu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1" name="Freeform 101"/>
            <p:cNvSpPr>
              <a:spLocks/>
            </p:cNvSpPr>
            <p:nvPr/>
          </p:nvSpPr>
          <p:spPr bwMode="auto">
            <a:xfrm>
              <a:off x="9228138" y="3354388"/>
              <a:ext cx="157163" cy="101600"/>
            </a:xfrm>
            <a:custGeom>
              <a:avLst/>
              <a:gdLst>
                <a:gd name="T0" fmla="*/ 24 w 42"/>
                <a:gd name="T1" fmla="*/ 0 h 27"/>
                <a:gd name="T2" fmla="*/ 11 w 42"/>
                <a:gd name="T3" fmla="*/ 9 h 27"/>
                <a:gd name="T4" fmla="*/ 9 w 42"/>
                <a:gd name="T5" fmla="*/ 9 h 27"/>
                <a:gd name="T6" fmla="*/ 0 w 42"/>
                <a:gd name="T7" fmla="*/ 18 h 27"/>
                <a:gd name="T8" fmla="*/ 9 w 42"/>
                <a:gd name="T9" fmla="*/ 27 h 27"/>
                <a:gd name="T10" fmla="*/ 9 w 42"/>
                <a:gd name="T11" fmla="*/ 27 h 27"/>
                <a:gd name="T12" fmla="*/ 9 w 42"/>
                <a:gd name="T13" fmla="*/ 27 h 27"/>
                <a:gd name="T14" fmla="*/ 37 w 42"/>
                <a:gd name="T15" fmla="*/ 27 h 27"/>
                <a:gd name="T16" fmla="*/ 37 w 42"/>
                <a:gd name="T17" fmla="*/ 27 h 27"/>
                <a:gd name="T18" fmla="*/ 42 w 42"/>
                <a:gd name="T19" fmla="*/ 22 h 27"/>
                <a:gd name="T20" fmla="*/ 37 w 42"/>
                <a:gd name="T21" fmla="*/ 17 h 27"/>
                <a:gd name="T22" fmla="*/ 36 w 42"/>
                <a:gd name="T23" fmla="*/ 17 h 27"/>
                <a:gd name="T24" fmla="*/ 37 w 42"/>
                <a:gd name="T25" fmla="*/ 13 h 27"/>
                <a:gd name="T26" fmla="*/ 24 w 42"/>
                <a:gd name="T2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 h="27">
                  <a:moveTo>
                    <a:pt x="24" y="0"/>
                  </a:moveTo>
                  <a:cubicBezTo>
                    <a:pt x="18" y="0"/>
                    <a:pt x="13" y="4"/>
                    <a:pt x="11" y="9"/>
                  </a:cubicBezTo>
                  <a:cubicBezTo>
                    <a:pt x="11" y="9"/>
                    <a:pt x="10" y="9"/>
                    <a:pt x="9" y="9"/>
                  </a:cubicBezTo>
                  <a:cubicBezTo>
                    <a:pt x="4" y="9"/>
                    <a:pt x="0" y="13"/>
                    <a:pt x="0" y="18"/>
                  </a:cubicBezTo>
                  <a:cubicBezTo>
                    <a:pt x="0" y="23"/>
                    <a:pt x="4" y="27"/>
                    <a:pt x="9" y="27"/>
                  </a:cubicBezTo>
                  <a:cubicBezTo>
                    <a:pt x="9" y="27"/>
                    <a:pt x="9" y="27"/>
                    <a:pt x="9" y="27"/>
                  </a:cubicBezTo>
                  <a:cubicBezTo>
                    <a:pt x="9" y="27"/>
                    <a:pt x="9" y="27"/>
                    <a:pt x="9" y="27"/>
                  </a:cubicBezTo>
                  <a:cubicBezTo>
                    <a:pt x="37" y="27"/>
                    <a:pt x="37" y="27"/>
                    <a:pt x="37" y="27"/>
                  </a:cubicBezTo>
                  <a:cubicBezTo>
                    <a:pt x="37" y="27"/>
                    <a:pt x="37" y="27"/>
                    <a:pt x="37" y="27"/>
                  </a:cubicBezTo>
                  <a:cubicBezTo>
                    <a:pt x="40" y="26"/>
                    <a:pt x="42" y="24"/>
                    <a:pt x="42" y="22"/>
                  </a:cubicBezTo>
                  <a:cubicBezTo>
                    <a:pt x="42" y="19"/>
                    <a:pt x="39" y="17"/>
                    <a:pt x="37" y="17"/>
                  </a:cubicBezTo>
                  <a:cubicBezTo>
                    <a:pt x="36" y="17"/>
                    <a:pt x="36" y="17"/>
                    <a:pt x="36" y="17"/>
                  </a:cubicBezTo>
                  <a:cubicBezTo>
                    <a:pt x="36" y="16"/>
                    <a:pt x="37" y="15"/>
                    <a:pt x="37" y="13"/>
                  </a:cubicBezTo>
                  <a:cubicBezTo>
                    <a:pt x="37" y="6"/>
                    <a:pt x="31" y="0"/>
                    <a:pt x="24" y="0"/>
                  </a:cubicBezTo>
                </a:path>
              </a:pathLst>
            </a:custGeom>
            <a:solidFill>
              <a:srgbClr val="B6D9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2" name="Rectangle 102"/>
            <p:cNvSpPr>
              <a:spLocks noChangeArrowheads="1"/>
            </p:cNvSpPr>
            <p:nvPr/>
          </p:nvSpPr>
          <p:spPr bwMode="auto">
            <a:xfrm>
              <a:off x="9159875" y="2860676"/>
              <a:ext cx="404813" cy="327025"/>
            </a:xfrm>
            <a:prstGeom prst="rect">
              <a:avLst/>
            </a:prstGeom>
            <a:solidFill>
              <a:srgbClr val="E5E5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3" name="Rectangle 103"/>
            <p:cNvSpPr>
              <a:spLocks noChangeArrowheads="1"/>
            </p:cNvSpPr>
            <p:nvPr/>
          </p:nvSpPr>
          <p:spPr bwMode="auto">
            <a:xfrm>
              <a:off x="9159875" y="2860676"/>
              <a:ext cx="404813"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4" name="Rectangle 104"/>
            <p:cNvSpPr>
              <a:spLocks noChangeArrowheads="1"/>
            </p:cNvSpPr>
            <p:nvPr/>
          </p:nvSpPr>
          <p:spPr bwMode="auto">
            <a:xfrm>
              <a:off x="9193213" y="2894013"/>
              <a:ext cx="342900" cy="260350"/>
            </a:xfrm>
            <a:prstGeom prst="rect">
              <a:avLst/>
            </a:prstGeom>
            <a:solidFill>
              <a:srgbClr val="59B4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5" name="Rectangle 105"/>
            <p:cNvSpPr>
              <a:spLocks noChangeArrowheads="1"/>
            </p:cNvSpPr>
            <p:nvPr/>
          </p:nvSpPr>
          <p:spPr bwMode="auto">
            <a:xfrm>
              <a:off x="9193213" y="2894013"/>
              <a:ext cx="3429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6" name="Rectangle 106"/>
            <p:cNvSpPr>
              <a:spLocks noChangeArrowheads="1"/>
            </p:cNvSpPr>
            <p:nvPr/>
          </p:nvSpPr>
          <p:spPr bwMode="auto">
            <a:xfrm>
              <a:off x="9193213" y="2894013"/>
              <a:ext cx="342900" cy="260350"/>
            </a:xfrm>
            <a:prstGeom prst="rect">
              <a:avLst/>
            </a:prstGeom>
            <a:solidFill>
              <a:srgbClr val="3999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7" name="Rectangle 107"/>
            <p:cNvSpPr>
              <a:spLocks noChangeArrowheads="1"/>
            </p:cNvSpPr>
            <p:nvPr/>
          </p:nvSpPr>
          <p:spPr bwMode="auto">
            <a:xfrm>
              <a:off x="9193213" y="2894013"/>
              <a:ext cx="3429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8" name="Freeform 108"/>
            <p:cNvSpPr>
              <a:spLocks/>
            </p:cNvSpPr>
            <p:nvPr/>
          </p:nvSpPr>
          <p:spPr bwMode="auto">
            <a:xfrm>
              <a:off x="9340850" y="3011488"/>
              <a:ext cx="195263" cy="142875"/>
            </a:xfrm>
            <a:custGeom>
              <a:avLst/>
              <a:gdLst>
                <a:gd name="T0" fmla="*/ 52 w 52"/>
                <a:gd name="T1" fmla="*/ 9 h 38"/>
                <a:gd name="T2" fmla="*/ 45 w 52"/>
                <a:gd name="T3" fmla="*/ 3 h 38"/>
                <a:gd name="T4" fmla="*/ 36 w 52"/>
                <a:gd name="T5" fmla="*/ 3 h 38"/>
                <a:gd name="T6" fmla="*/ 0 w 52"/>
                <a:gd name="T7" fmla="*/ 38 h 38"/>
                <a:gd name="T8" fmla="*/ 52 w 52"/>
                <a:gd name="T9" fmla="*/ 38 h 38"/>
                <a:gd name="T10" fmla="*/ 52 w 52"/>
                <a:gd name="T11" fmla="*/ 9 h 38"/>
              </a:gdLst>
              <a:ahLst/>
              <a:cxnLst>
                <a:cxn ang="0">
                  <a:pos x="T0" y="T1"/>
                </a:cxn>
                <a:cxn ang="0">
                  <a:pos x="T2" y="T3"/>
                </a:cxn>
                <a:cxn ang="0">
                  <a:pos x="T4" y="T5"/>
                </a:cxn>
                <a:cxn ang="0">
                  <a:pos x="T6" y="T7"/>
                </a:cxn>
                <a:cxn ang="0">
                  <a:pos x="T8" y="T9"/>
                </a:cxn>
                <a:cxn ang="0">
                  <a:pos x="T10" y="T11"/>
                </a:cxn>
              </a:cxnLst>
              <a:rect l="0" t="0" r="r" b="b"/>
              <a:pathLst>
                <a:path w="52" h="38">
                  <a:moveTo>
                    <a:pt x="52" y="9"/>
                  </a:moveTo>
                  <a:cubicBezTo>
                    <a:pt x="45" y="3"/>
                    <a:pt x="45" y="3"/>
                    <a:pt x="45" y="3"/>
                  </a:cubicBezTo>
                  <a:cubicBezTo>
                    <a:pt x="43" y="0"/>
                    <a:pt x="38" y="0"/>
                    <a:pt x="36" y="3"/>
                  </a:cubicBezTo>
                  <a:cubicBezTo>
                    <a:pt x="0" y="38"/>
                    <a:pt x="0" y="38"/>
                    <a:pt x="0" y="38"/>
                  </a:cubicBezTo>
                  <a:cubicBezTo>
                    <a:pt x="52" y="38"/>
                    <a:pt x="52" y="38"/>
                    <a:pt x="52" y="38"/>
                  </a:cubicBezTo>
                  <a:lnTo>
                    <a:pt x="52" y="9"/>
                  </a:lnTo>
                  <a:close/>
                </a:path>
              </a:pathLst>
            </a:custGeom>
            <a:solidFill>
              <a:srgbClr val="B8D4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9" name="Freeform 109"/>
            <p:cNvSpPr>
              <a:spLocks/>
            </p:cNvSpPr>
            <p:nvPr/>
          </p:nvSpPr>
          <p:spPr bwMode="auto">
            <a:xfrm>
              <a:off x="9261475" y="3041651"/>
              <a:ext cx="236538" cy="112713"/>
            </a:xfrm>
            <a:custGeom>
              <a:avLst/>
              <a:gdLst>
                <a:gd name="T0" fmla="*/ 63 w 63"/>
                <a:gd name="T1" fmla="*/ 30 h 30"/>
                <a:gd name="T2" fmla="*/ 35 w 63"/>
                <a:gd name="T3" fmla="*/ 2 h 30"/>
                <a:gd name="T4" fmla="*/ 28 w 63"/>
                <a:gd name="T5" fmla="*/ 2 h 30"/>
                <a:gd name="T6" fmla="*/ 0 w 63"/>
                <a:gd name="T7" fmla="*/ 30 h 30"/>
                <a:gd name="T8" fmla="*/ 63 w 63"/>
                <a:gd name="T9" fmla="*/ 30 h 30"/>
              </a:gdLst>
              <a:ahLst/>
              <a:cxnLst>
                <a:cxn ang="0">
                  <a:pos x="T0" y="T1"/>
                </a:cxn>
                <a:cxn ang="0">
                  <a:pos x="T2" y="T3"/>
                </a:cxn>
                <a:cxn ang="0">
                  <a:pos x="T4" y="T5"/>
                </a:cxn>
                <a:cxn ang="0">
                  <a:pos x="T6" y="T7"/>
                </a:cxn>
                <a:cxn ang="0">
                  <a:pos x="T8" y="T9"/>
                </a:cxn>
              </a:cxnLst>
              <a:rect l="0" t="0" r="r" b="b"/>
              <a:pathLst>
                <a:path w="63" h="30">
                  <a:moveTo>
                    <a:pt x="63" y="30"/>
                  </a:moveTo>
                  <a:cubicBezTo>
                    <a:pt x="35" y="2"/>
                    <a:pt x="35" y="2"/>
                    <a:pt x="35" y="2"/>
                  </a:cubicBezTo>
                  <a:cubicBezTo>
                    <a:pt x="33" y="0"/>
                    <a:pt x="30" y="0"/>
                    <a:pt x="28" y="2"/>
                  </a:cubicBezTo>
                  <a:cubicBezTo>
                    <a:pt x="0" y="30"/>
                    <a:pt x="0" y="30"/>
                    <a:pt x="0" y="30"/>
                  </a:cubicBezTo>
                  <a:lnTo>
                    <a:pt x="63" y="30"/>
                  </a:lnTo>
                  <a:close/>
                </a:path>
              </a:pathLst>
            </a:cu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0" name="Freeform 110"/>
            <p:cNvSpPr>
              <a:spLocks/>
            </p:cNvSpPr>
            <p:nvPr/>
          </p:nvSpPr>
          <p:spPr bwMode="auto">
            <a:xfrm>
              <a:off x="9228138" y="2928938"/>
              <a:ext cx="157163" cy="96838"/>
            </a:xfrm>
            <a:custGeom>
              <a:avLst/>
              <a:gdLst>
                <a:gd name="T0" fmla="*/ 24 w 42"/>
                <a:gd name="T1" fmla="*/ 0 h 26"/>
                <a:gd name="T2" fmla="*/ 11 w 42"/>
                <a:gd name="T3" fmla="*/ 9 h 26"/>
                <a:gd name="T4" fmla="*/ 9 w 42"/>
                <a:gd name="T5" fmla="*/ 8 h 26"/>
                <a:gd name="T6" fmla="*/ 0 w 42"/>
                <a:gd name="T7" fmla="*/ 17 h 26"/>
                <a:gd name="T8" fmla="*/ 9 w 42"/>
                <a:gd name="T9" fmla="*/ 26 h 26"/>
                <a:gd name="T10" fmla="*/ 9 w 42"/>
                <a:gd name="T11" fmla="*/ 26 h 26"/>
                <a:gd name="T12" fmla="*/ 9 w 42"/>
                <a:gd name="T13" fmla="*/ 26 h 26"/>
                <a:gd name="T14" fmla="*/ 37 w 42"/>
                <a:gd name="T15" fmla="*/ 26 h 26"/>
                <a:gd name="T16" fmla="*/ 37 w 42"/>
                <a:gd name="T17" fmla="*/ 26 h 26"/>
                <a:gd name="T18" fmla="*/ 42 w 42"/>
                <a:gd name="T19" fmla="*/ 21 h 26"/>
                <a:gd name="T20" fmla="*/ 37 w 42"/>
                <a:gd name="T21" fmla="*/ 16 h 26"/>
                <a:gd name="T22" fmla="*/ 36 w 42"/>
                <a:gd name="T23" fmla="*/ 16 h 26"/>
                <a:gd name="T24" fmla="*/ 37 w 42"/>
                <a:gd name="T25" fmla="*/ 13 h 26"/>
                <a:gd name="T26" fmla="*/ 24 w 42"/>
                <a:gd name="T27"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 h="26">
                  <a:moveTo>
                    <a:pt x="24" y="0"/>
                  </a:moveTo>
                  <a:cubicBezTo>
                    <a:pt x="18" y="0"/>
                    <a:pt x="13" y="3"/>
                    <a:pt x="11" y="9"/>
                  </a:cubicBezTo>
                  <a:cubicBezTo>
                    <a:pt x="11" y="8"/>
                    <a:pt x="10" y="8"/>
                    <a:pt x="9" y="8"/>
                  </a:cubicBezTo>
                  <a:cubicBezTo>
                    <a:pt x="4" y="8"/>
                    <a:pt x="0" y="12"/>
                    <a:pt x="0" y="17"/>
                  </a:cubicBezTo>
                  <a:cubicBezTo>
                    <a:pt x="0" y="22"/>
                    <a:pt x="4" y="26"/>
                    <a:pt x="9" y="26"/>
                  </a:cubicBezTo>
                  <a:cubicBezTo>
                    <a:pt x="9" y="26"/>
                    <a:pt x="9" y="26"/>
                    <a:pt x="9" y="26"/>
                  </a:cubicBezTo>
                  <a:cubicBezTo>
                    <a:pt x="9" y="26"/>
                    <a:pt x="9" y="26"/>
                    <a:pt x="9" y="26"/>
                  </a:cubicBezTo>
                  <a:cubicBezTo>
                    <a:pt x="37" y="26"/>
                    <a:pt x="37" y="26"/>
                    <a:pt x="37" y="26"/>
                  </a:cubicBezTo>
                  <a:cubicBezTo>
                    <a:pt x="37" y="26"/>
                    <a:pt x="37" y="26"/>
                    <a:pt x="37" y="26"/>
                  </a:cubicBezTo>
                  <a:cubicBezTo>
                    <a:pt x="40" y="26"/>
                    <a:pt x="42" y="24"/>
                    <a:pt x="42" y="21"/>
                  </a:cubicBezTo>
                  <a:cubicBezTo>
                    <a:pt x="42" y="18"/>
                    <a:pt x="39" y="16"/>
                    <a:pt x="37" y="16"/>
                  </a:cubicBezTo>
                  <a:cubicBezTo>
                    <a:pt x="36" y="16"/>
                    <a:pt x="36" y="16"/>
                    <a:pt x="36" y="16"/>
                  </a:cubicBezTo>
                  <a:cubicBezTo>
                    <a:pt x="36" y="15"/>
                    <a:pt x="37" y="14"/>
                    <a:pt x="37" y="13"/>
                  </a:cubicBezTo>
                  <a:cubicBezTo>
                    <a:pt x="37" y="6"/>
                    <a:pt x="31" y="0"/>
                    <a:pt x="24" y="0"/>
                  </a:cubicBezTo>
                </a:path>
              </a:pathLst>
            </a:custGeom>
            <a:solidFill>
              <a:srgbClr val="B6D9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113" name="Title 2"/>
          <p:cNvSpPr txBox="1">
            <a:spLocks/>
          </p:cNvSpPr>
          <p:nvPr/>
        </p:nvSpPr>
        <p:spPr>
          <a:xfrm>
            <a:off x="269240" y="289511"/>
            <a:ext cx="11655840" cy="899665"/>
          </a:xfrm>
          <a:prstGeom prst="rect">
            <a:avLst/>
          </a:prstGeom>
        </p:spPr>
        <p:txBody>
          <a:bodyPr vert="horz" wrap="square" lIns="146304" tIns="91440" rIns="146304" bIns="91440" rtlCol="0" anchor="t">
            <a:noAutofit/>
          </a:bodyPr>
          <a:lst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14367" rtl="0" eaLnBrk="1" fontAlgn="auto" latinLnBrk="0" hangingPunct="1">
              <a:lnSpc>
                <a:spcPct val="90000"/>
              </a:lnSpc>
              <a:spcBef>
                <a:spcPct val="0"/>
              </a:spcBef>
              <a:spcAft>
                <a:spcPts val="0"/>
              </a:spcAft>
              <a:buClrTx/>
              <a:buSzTx/>
              <a:buFontTx/>
              <a:buNone/>
              <a:tabLst/>
              <a:defRPr/>
            </a:pPr>
            <a:r>
              <a:rPr kumimoji="0" lang="en-US" sz="4705" b="0" i="0" u="none" strike="noStrike" kern="1200" cap="none" spc="-100" normalizeH="0" baseline="0" noProof="0">
                <a:ln w="3175">
                  <a:noFill/>
                </a:ln>
                <a:gradFill>
                  <a:gsLst>
                    <a:gs pos="1250">
                      <a:srgbClr val="505050"/>
                    </a:gs>
                    <a:gs pos="100000">
                      <a:srgbClr val="505050"/>
                    </a:gs>
                  </a:gsLst>
                  <a:lin ang="5400000" scaled="0"/>
                </a:gradFill>
                <a:effectLst/>
                <a:uLnTx/>
                <a:uFillTx/>
                <a:latin typeface="Segoe UI Light"/>
                <a:ea typeface="+mn-ea"/>
                <a:cs typeface="Segoe UI" pitchFamily="34" charset="0"/>
              </a:rPr>
              <a:t>Async background processing</a:t>
            </a:r>
            <a:endParaRPr kumimoji="0" lang="en-US" sz="4705" b="0" i="0" u="none" strike="noStrike" kern="1200" cap="none" spc="-100" normalizeH="0" baseline="0" noProof="0" dirty="0">
              <a:ln w="3175">
                <a:noFill/>
              </a:ln>
              <a:gradFill>
                <a:gsLst>
                  <a:gs pos="1250">
                    <a:srgbClr val="505050"/>
                  </a:gs>
                  <a:gs pos="100000">
                    <a:srgbClr val="505050"/>
                  </a:gs>
                </a:gsLst>
                <a:lin ang="5400000" scaled="0"/>
              </a:gradFill>
              <a:effectLst/>
              <a:uLnTx/>
              <a:uFillTx/>
              <a:latin typeface="Segoe UI Light"/>
              <a:ea typeface="+mn-ea"/>
              <a:cs typeface="Segoe UI" pitchFamily="34" charset="0"/>
            </a:endParaRPr>
          </a:p>
        </p:txBody>
      </p:sp>
      <p:sp>
        <p:nvSpPr>
          <p:cNvPr id="114" name="Text Placeholder 3"/>
          <p:cNvSpPr txBox="1">
            <a:spLocks/>
          </p:cNvSpPr>
          <p:nvPr/>
        </p:nvSpPr>
        <p:spPr>
          <a:xfrm>
            <a:off x="269239" y="1189177"/>
            <a:ext cx="11653523" cy="727700"/>
          </a:xfrm>
          <a:prstGeom prst="rect">
            <a:avLst/>
          </a:prstGeom>
        </p:spPr>
        <p:txBody>
          <a:bodyPr vert="horz" wrap="square" lIns="146304" tIns="91440" rIns="146304" bIns="91440" rtlCol="0">
            <a:spAutoFit/>
          </a:bodyPr>
          <a:lstStyle>
            <a:lvl1pPr marL="0" marR="0" indent="0" algn="l" defTabSz="914367" rtl="0" eaLnBrk="1" fontAlgn="auto" latinLnBrk="0" hangingPunct="1">
              <a:lnSpc>
                <a:spcPct val="90000"/>
              </a:lnSpc>
              <a:spcBef>
                <a:spcPct val="20000"/>
              </a:spcBef>
              <a:spcAft>
                <a:spcPts val="0"/>
              </a:spcAft>
              <a:buClrTx/>
              <a:buSzPct val="90000"/>
              <a:buFont typeface="Arial" pitchFamily="34" charset="0"/>
              <a:buNone/>
              <a:tabLst/>
              <a:defRPr sz="3921" kern="1200" spc="0" baseline="0">
                <a:gradFill>
                  <a:gsLst>
                    <a:gs pos="1250">
                      <a:schemeClr val="tx2"/>
                    </a:gs>
                    <a:gs pos="99000">
                      <a:schemeClr val="tx2"/>
                    </a:gs>
                  </a:gsLst>
                  <a:lin ang="5400000" scaled="0"/>
                </a:gradFill>
                <a:latin typeface="+mj-lt"/>
                <a:ea typeface="+mn-ea"/>
                <a:cs typeface="+mn-cs"/>
              </a:defRPr>
            </a:lvl1pPr>
            <a:lvl2pPr marL="0" marR="0" indent="0" algn="l" defTabSz="914367" rtl="0" eaLnBrk="1" fontAlgn="auto" latinLnBrk="0" hangingPunct="1">
              <a:lnSpc>
                <a:spcPct val="90000"/>
              </a:lnSpc>
              <a:spcBef>
                <a:spcPct val="20000"/>
              </a:spcBef>
              <a:spcAft>
                <a:spcPts val="0"/>
              </a:spcAft>
              <a:buClrTx/>
              <a:buSzPct val="90000"/>
              <a:buFontTx/>
              <a:buNone/>
              <a:tabLst/>
              <a:defRPr sz="1961" kern="1200" spc="0" baseline="0">
                <a:gradFill>
                  <a:gsLst>
                    <a:gs pos="1250">
                      <a:schemeClr val="tx1"/>
                    </a:gs>
                    <a:gs pos="100000">
                      <a:schemeClr val="tx1"/>
                    </a:gs>
                  </a:gsLst>
                  <a:lin ang="5400000" scaled="0"/>
                </a:gradFill>
                <a:latin typeface="+mn-lt"/>
                <a:ea typeface="+mn-ea"/>
                <a:cs typeface="+mn-cs"/>
              </a:defRPr>
            </a:lvl2pPr>
            <a:lvl3pPr marL="224097" marR="0" indent="0" algn="l" defTabSz="914367" rtl="0" eaLnBrk="1" fontAlgn="auto" latinLnBrk="0" hangingPunct="1">
              <a:lnSpc>
                <a:spcPct val="90000"/>
              </a:lnSpc>
              <a:spcBef>
                <a:spcPct val="20000"/>
              </a:spcBef>
              <a:spcAft>
                <a:spcPts val="0"/>
              </a:spcAft>
              <a:buClrTx/>
              <a:buSzPct val="90000"/>
              <a:buFont typeface="Arial" pitchFamily="34" charset="0"/>
              <a:buNone/>
              <a:tabLst/>
              <a:defRPr sz="1961" kern="1200" spc="0" baseline="0">
                <a:gradFill>
                  <a:gsLst>
                    <a:gs pos="1250">
                      <a:schemeClr val="tx1"/>
                    </a:gs>
                    <a:gs pos="100000">
                      <a:schemeClr val="tx1"/>
                    </a:gs>
                  </a:gsLst>
                  <a:lin ang="5400000" scaled="0"/>
                </a:gradFill>
                <a:latin typeface="+mn-lt"/>
                <a:ea typeface="+mn-ea"/>
                <a:cs typeface="+mn-cs"/>
              </a:defRPr>
            </a:lvl3pPr>
            <a:lvl4pPr marL="448193" marR="0" indent="0" algn="l" defTabSz="914367" rtl="0" eaLnBrk="1" fontAlgn="auto" latinLnBrk="0" hangingPunct="1">
              <a:lnSpc>
                <a:spcPct val="90000"/>
              </a:lnSpc>
              <a:spcBef>
                <a:spcPct val="20000"/>
              </a:spcBef>
              <a:spcAft>
                <a:spcPts val="0"/>
              </a:spcAft>
              <a:buClrTx/>
              <a:buSzPct val="90000"/>
              <a:buFont typeface="Arial" pitchFamily="34" charset="0"/>
              <a:buNone/>
              <a:tabLst/>
              <a:defRPr sz="1765" kern="1200" spc="0" baseline="0">
                <a:gradFill>
                  <a:gsLst>
                    <a:gs pos="1250">
                      <a:schemeClr val="tx1"/>
                    </a:gs>
                    <a:gs pos="100000">
                      <a:schemeClr val="tx1"/>
                    </a:gs>
                  </a:gsLst>
                  <a:lin ang="5400000" scaled="0"/>
                </a:gradFill>
                <a:latin typeface="+mn-lt"/>
                <a:ea typeface="+mn-ea"/>
                <a:cs typeface="+mn-cs"/>
              </a:defRPr>
            </a:lvl4pPr>
            <a:lvl5pPr marL="672290" marR="0" indent="0" algn="l" defTabSz="914367" rtl="0" eaLnBrk="1" fontAlgn="auto" latinLnBrk="0" hangingPunct="1">
              <a:lnSpc>
                <a:spcPct val="90000"/>
              </a:lnSpc>
              <a:spcBef>
                <a:spcPct val="20000"/>
              </a:spcBef>
              <a:spcAft>
                <a:spcPts val="0"/>
              </a:spcAft>
              <a:buClrTx/>
              <a:buSzPct val="90000"/>
              <a:buFont typeface="Arial" pitchFamily="34" charset="0"/>
              <a:buNone/>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lvl="0"/>
            <a:r>
              <a:rPr lang="en-US" dirty="0">
                <a:gradFill>
                  <a:gsLst>
                    <a:gs pos="1250">
                      <a:srgbClr val="0078D7"/>
                    </a:gs>
                    <a:gs pos="99000">
                      <a:srgbClr val="0078D7"/>
                    </a:gs>
                  </a:gsLst>
                  <a:lin ang="5400000" scaled="0"/>
                </a:gradFill>
                <a:latin typeface="Segoe UI Light"/>
              </a:rPr>
              <a:t>Example: </a:t>
            </a:r>
            <a:r>
              <a:rPr lang="en-US" dirty="0" err="1">
                <a:gradFill>
                  <a:gsLst>
                    <a:gs pos="1250">
                      <a:srgbClr val="0078D7"/>
                    </a:gs>
                    <a:gs pos="99000">
                      <a:srgbClr val="0078D7"/>
                    </a:gs>
                  </a:gsLst>
                  <a:lin ang="5400000" scaled="0"/>
                </a:gradFill>
                <a:latin typeface="Segoe UI Light"/>
              </a:rPr>
              <a:t>Serverless</a:t>
            </a:r>
            <a:r>
              <a:rPr lang="en-US" dirty="0">
                <a:gradFill>
                  <a:gsLst>
                    <a:gs pos="1250">
                      <a:srgbClr val="0078D7"/>
                    </a:gs>
                    <a:gs pos="99000">
                      <a:srgbClr val="0078D7"/>
                    </a:gs>
                  </a:gsLst>
                  <a:lin ang="5400000" scaled="0"/>
                </a:gradFill>
                <a:latin typeface="Segoe UI Light"/>
              </a:rPr>
              <a:t> Mobile back ends</a:t>
            </a:r>
            <a:endParaRPr kumimoji="0" lang="en-US" sz="3921" b="0" i="0" u="none" strike="noStrike" kern="1200" cap="none" spc="0" normalizeH="0" baseline="0" noProof="0" dirty="0">
              <a:ln>
                <a:noFill/>
              </a:ln>
              <a:gradFill>
                <a:gsLst>
                  <a:gs pos="1250">
                    <a:srgbClr val="0078D7"/>
                  </a:gs>
                  <a:gs pos="99000">
                    <a:srgbClr val="0078D7"/>
                  </a:gs>
                </a:gsLst>
                <a:lin ang="5400000" scaled="0"/>
              </a:gradFill>
              <a:effectLst/>
              <a:uLnTx/>
              <a:uFillTx/>
              <a:latin typeface="Segoe UI Light"/>
              <a:ea typeface="+mn-ea"/>
              <a:cs typeface="+mn-cs"/>
            </a:endParaRPr>
          </a:p>
        </p:txBody>
      </p:sp>
    </p:spTree>
    <p:extLst>
      <p:ext uri="{BB962C8B-B14F-4D97-AF65-F5344CB8AC3E}">
        <p14:creationId xmlns:p14="http://schemas.microsoft.com/office/powerpoint/2010/main" val="335782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3"/>
          <p:cNvSpPr>
            <a:spLocks noChangeAspect="1" noChangeArrowheads="1" noTextEdit="1"/>
          </p:cNvSpPr>
          <p:nvPr/>
        </p:nvSpPr>
        <p:spPr bwMode="auto">
          <a:xfrm>
            <a:off x="1758950" y="2332038"/>
            <a:ext cx="8674100"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nvGrpSpPr>
          <p:cNvPr id="128" name="Group 127"/>
          <p:cNvGrpSpPr/>
          <p:nvPr/>
        </p:nvGrpSpPr>
        <p:grpSpPr>
          <a:xfrm>
            <a:off x="2317750" y="4048126"/>
            <a:ext cx="1908176" cy="519112"/>
            <a:chOff x="2317750" y="4048126"/>
            <a:chExt cx="1908176" cy="519112"/>
          </a:xfrm>
        </p:grpSpPr>
        <p:sp>
          <p:nvSpPr>
            <p:cNvPr id="5" name="Rectangle 5"/>
            <p:cNvSpPr>
              <a:spLocks noChangeArrowheads="1"/>
            </p:cNvSpPr>
            <p:nvPr/>
          </p:nvSpPr>
          <p:spPr bwMode="auto">
            <a:xfrm>
              <a:off x="2317750" y="4048126"/>
              <a:ext cx="7064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a:ln>
                    <a:noFill/>
                  </a:ln>
                  <a:solidFill>
                    <a:srgbClr val="505050"/>
                  </a:solidFill>
                  <a:effectLst/>
                  <a:uLnTx/>
                  <a:uFillTx/>
                  <a:latin typeface="Segoe UI Light" panose="020B0502040204020203" pitchFamily="34" charset="0"/>
                </a:rPr>
                <a:t>Millions</a:t>
              </a:r>
              <a:endParaRPr kumimoji="0" lang="en-US" altLang="en-US" sz="1800" b="0" i="0" u="none" strike="noStrike" kern="0" cap="none" spc="0" normalizeH="0" baseline="0" noProof="0">
                <a:ln>
                  <a:noFill/>
                </a:ln>
                <a:solidFill>
                  <a:schemeClr val="tx1"/>
                </a:solidFill>
                <a:effectLst/>
                <a:uLnTx/>
                <a:uFillTx/>
                <a:latin typeface="Arial" panose="020B0604020202020204" pitchFamily="34" charset="0"/>
              </a:endParaRPr>
            </a:p>
          </p:txBody>
        </p:sp>
        <p:sp>
          <p:nvSpPr>
            <p:cNvPr id="6" name="Rectangle 6"/>
            <p:cNvSpPr>
              <a:spLocks noChangeArrowheads="1"/>
            </p:cNvSpPr>
            <p:nvPr/>
          </p:nvSpPr>
          <p:spPr bwMode="auto">
            <a:xfrm>
              <a:off x="2930525" y="4048126"/>
              <a:ext cx="2111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a:ln>
                    <a:noFill/>
                  </a:ln>
                  <a:solidFill>
                    <a:srgbClr val="505050"/>
                  </a:solidFill>
                  <a:effectLst/>
                  <a:uLnTx/>
                  <a:uFillTx/>
                  <a:latin typeface="Segoe UI Light" panose="020B0502040204020203" pitchFamily="34" charset="0"/>
                </a:rPr>
                <a:t>o</a:t>
              </a:r>
              <a:endParaRPr kumimoji="0" lang="en-US" altLang="en-US" sz="1800" b="0" i="0" u="none" strike="noStrike" kern="0" cap="none" spc="0" normalizeH="0" baseline="0" noProof="0">
                <a:ln>
                  <a:noFill/>
                </a:ln>
                <a:solidFill>
                  <a:schemeClr val="tx1"/>
                </a:solidFill>
                <a:effectLst/>
                <a:uLnTx/>
                <a:uFillTx/>
                <a:latin typeface="Arial" panose="020B0604020202020204" pitchFamily="34" charset="0"/>
              </a:endParaRPr>
            </a:p>
          </p:txBody>
        </p:sp>
        <p:sp>
          <p:nvSpPr>
            <p:cNvPr id="7" name="Rectangle 7"/>
            <p:cNvSpPr>
              <a:spLocks noChangeArrowheads="1"/>
            </p:cNvSpPr>
            <p:nvPr/>
          </p:nvSpPr>
          <p:spPr bwMode="auto">
            <a:xfrm>
              <a:off x="3024188" y="4048126"/>
              <a:ext cx="12017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dirty="0">
                  <a:ln>
                    <a:noFill/>
                  </a:ln>
                  <a:solidFill>
                    <a:srgbClr val="505050"/>
                  </a:solidFill>
                  <a:effectLst/>
                  <a:uLnTx/>
                  <a:uFillTx/>
                  <a:latin typeface="Segoe UI Light" panose="020B0502040204020203" pitchFamily="34" charset="0"/>
                </a:rPr>
                <a:t>f devices feed</a:t>
              </a:r>
              <a:endParaRPr kumimoji="0" lang="en-US" altLang="en-US" sz="1800" b="0" i="0" u="none" strike="noStrike" kern="0" cap="none" spc="0" normalizeH="0" baseline="0" noProof="0" dirty="0">
                <a:ln>
                  <a:noFill/>
                </a:ln>
                <a:solidFill>
                  <a:schemeClr val="tx1"/>
                </a:solidFill>
                <a:effectLst/>
                <a:uLnTx/>
                <a:uFillTx/>
                <a:latin typeface="Arial" panose="020B0604020202020204" pitchFamily="34" charset="0"/>
              </a:endParaRPr>
            </a:p>
          </p:txBody>
        </p:sp>
        <p:sp>
          <p:nvSpPr>
            <p:cNvPr id="8" name="Rectangle 8"/>
            <p:cNvSpPr>
              <a:spLocks noChangeArrowheads="1"/>
            </p:cNvSpPr>
            <p:nvPr/>
          </p:nvSpPr>
          <p:spPr bwMode="auto">
            <a:xfrm>
              <a:off x="2405063" y="4262438"/>
              <a:ext cx="615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a:ln>
                    <a:noFill/>
                  </a:ln>
                  <a:solidFill>
                    <a:srgbClr val="505050"/>
                  </a:solidFill>
                  <a:effectLst/>
                  <a:uLnTx/>
                  <a:uFillTx/>
                  <a:latin typeface="Segoe UI Light" panose="020B0502040204020203" pitchFamily="34" charset="0"/>
                </a:rPr>
                <a:t>into St</a:t>
              </a:r>
              <a:endParaRPr kumimoji="0" lang="en-US" altLang="en-US" sz="1800" b="0" i="0" u="none" strike="noStrike" kern="0" cap="none" spc="0" normalizeH="0" baseline="0" noProof="0">
                <a:ln>
                  <a:noFill/>
                </a:ln>
                <a:solidFill>
                  <a:schemeClr val="tx1"/>
                </a:solidFill>
                <a:effectLst/>
                <a:uLnTx/>
                <a:uFillTx/>
                <a:latin typeface="Arial" panose="020B0604020202020204" pitchFamily="34" charset="0"/>
              </a:endParaRPr>
            </a:p>
          </p:txBody>
        </p:sp>
        <p:sp>
          <p:nvSpPr>
            <p:cNvPr id="9" name="Rectangle 9"/>
            <p:cNvSpPr>
              <a:spLocks noChangeArrowheads="1"/>
            </p:cNvSpPr>
            <p:nvPr/>
          </p:nvSpPr>
          <p:spPr bwMode="auto">
            <a:xfrm>
              <a:off x="2881313" y="4262438"/>
              <a:ext cx="165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a:ln>
                    <a:noFill/>
                  </a:ln>
                  <a:solidFill>
                    <a:srgbClr val="505050"/>
                  </a:solidFill>
                  <a:effectLst/>
                  <a:uLnTx/>
                  <a:uFillTx/>
                  <a:latin typeface="Segoe UI Light" panose="020B0502040204020203" pitchFamily="34" charset="0"/>
                </a:rPr>
                <a:t>r</a:t>
              </a:r>
              <a:endParaRPr kumimoji="0" lang="en-US" altLang="en-US" sz="1800" b="0" i="0" u="none" strike="noStrike" kern="0" cap="none" spc="0" normalizeH="0" baseline="0" noProof="0">
                <a:ln>
                  <a:noFill/>
                </a:ln>
                <a:solidFill>
                  <a:schemeClr val="tx1"/>
                </a:solidFill>
                <a:effectLst/>
                <a:uLnTx/>
                <a:uFillTx/>
                <a:latin typeface="Arial" panose="020B0604020202020204" pitchFamily="34" charset="0"/>
              </a:endParaRPr>
            </a:p>
          </p:txBody>
        </p:sp>
        <p:sp>
          <p:nvSpPr>
            <p:cNvPr id="10" name="Rectangle 10"/>
            <p:cNvSpPr>
              <a:spLocks noChangeArrowheads="1"/>
            </p:cNvSpPr>
            <p:nvPr/>
          </p:nvSpPr>
          <p:spPr bwMode="auto">
            <a:xfrm>
              <a:off x="2938463" y="4262438"/>
              <a:ext cx="1206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a:ln>
                    <a:noFill/>
                  </a:ln>
                  <a:solidFill>
                    <a:srgbClr val="505050"/>
                  </a:solidFill>
                  <a:effectLst/>
                  <a:uLnTx/>
                  <a:uFillTx/>
                  <a:latin typeface="Segoe UI Light" panose="020B0502040204020203" pitchFamily="34" charset="0"/>
                </a:rPr>
                <a:t>eam Analytics</a:t>
              </a:r>
              <a:endParaRPr kumimoji="0" lang="en-US" altLang="en-US" sz="1800" b="0" i="0" u="none" strike="noStrike" kern="0" cap="none" spc="0" normalizeH="0" baseline="0" noProof="0">
                <a:ln>
                  <a:noFill/>
                </a:ln>
                <a:solidFill>
                  <a:schemeClr val="tx1"/>
                </a:solidFill>
                <a:effectLst/>
                <a:uLnTx/>
                <a:uFillTx/>
                <a:latin typeface="Arial" panose="020B0604020202020204" pitchFamily="34" charset="0"/>
              </a:endParaRPr>
            </a:p>
          </p:txBody>
        </p:sp>
      </p:grpSp>
      <p:grpSp>
        <p:nvGrpSpPr>
          <p:cNvPr id="2" name="Group 1"/>
          <p:cNvGrpSpPr/>
          <p:nvPr/>
        </p:nvGrpSpPr>
        <p:grpSpPr>
          <a:xfrm>
            <a:off x="1755775" y="2570163"/>
            <a:ext cx="1320800" cy="1149351"/>
            <a:chOff x="1755775" y="2570163"/>
            <a:chExt cx="1320800" cy="1149351"/>
          </a:xfrm>
        </p:grpSpPr>
        <p:sp>
          <p:nvSpPr>
            <p:cNvPr id="37" name="Freeform 37"/>
            <p:cNvSpPr>
              <a:spLocks/>
            </p:cNvSpPr>
            <p:nvPr/>
          </p:nvSpPr>
          <p:spPr bwMode="auto">
            <a:xfrm>
              <a:off x="2724150" y="2847976"/>
              <a:ext cx="352425" cy="76200"/>
            </a:xfrm>
            <a:custGeom>
              <a:avLst/>
              <a:gdLst>
                <a:gd name="T0" fmla="*/ 93 w 94"/>
                <a:gd name="T1" fmla="*/ 15 h 20"/>
                <a:gd name="T2" fmla="*/ 93 w 94"/>
                <a:gd name="T3" fmla="*/ 0 h 20"/>
                <a:gd name="T4" fmla="*/ 1 w 94"/>
                <a:gd name="T5" fmla="*/ 0 h 20"/>
                <a:gd name="T6" fmla="*/ 1 w 94"/>
                <a:gd name="T7" fmla="*/ 15 h 20"/>
                <a:gd name="T8" fmla="*/ 1 w 94"/>
                <a:gd name="T9" fmla="*/ 15 h 20"/>
                <a:gd name="T10" fmla="*/ 6 w 94"/>
                <a:gd name="T11" fmla="*/ 20 h 20"/>
                <a:gd name="T12" fmla="*/ 89 w 94"/>
                <a:gd name="T13" fmla="*/ 20 h 20"/>
                <a:gd name="T14" fmla="*/ 93 w 94"/>
                <a:gd name="T15" fmla="*/ 15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 h="20">
                  <a:moveTo>
                    <a:pt x="93" y="15"/>
                  </a:moveTo>
                  <a:cubicBezTo>
                    <a:pt x="93" y="0"/>
                    <a:pt x="93" y="0"/>
                    <a:pt x="93" y="0"/>
                  </a:cubicBezTo>
                  <a:cubicBezTo>
                    <a:pt x="1" y="0"/>
                    <a:pt x="1" y="0"/>
                    <a:pt x="1" y="0"/>
                  </a:cubicBezTo>
                  <a:cubicBezTo>
                    <a:pt x="1" y="15"/>
                    <a:pt x="1" y="15"/>
                    <a:pt x="1" y="15"/>
                  </a:cubicBezTo>
                  <a:cubicBezTo>
                    <a:pt x="1" y="15"/>
                    <a:pt x="1" y="15"/>
                    <a:pt x="1" y="15"/>
                  </a:cubicBezTo>
                  <a:cubicBezTo>
                    <a:pt x="0" y="17"/>
                    <a:pt x="2" y="20"/>
                    <a:pt x="6" y="20"/>
                  </a:cubicBezTo>
                  <a:cubicBezTo>
                    <a:pt x="89" y="20"/>
                    <a:pt x="89" y="20"/>
                    <a:pt x="89" y="20"/>
                  </a:cubicBezTo>
                  <a:cubicBezTo>
                    <a:pt x="92" y="20"/>
                    <a:pt x="94" y="17"/>
                    <a:pt x="93" y="15"/>
                  </a:cubicBezTo>
                </a:path>
              </a:pathLst>
            </a:custGeom>
            <a:solidFill>
              <a:srgbClr val="A0A1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8" name="Freeform 38"/>
            <p:cNvSpPr>
              <a:spLocks/>
            </p:cNvSpPr>
            <p:nvPr/>
          </p:nvSpPr>
          <p:spPr bwMode="auto">
            <a:xfrm>
              <a:off x="2724150" y="2641601"/>
              <a:ext cx="352425" cy="222250"/>
            </a:xfrm>
            <a:custGeom>
              <a:avLst/>
              <a:gdLst>
                <a:gd name="T0" fmla="*/ 93 w 94"/>
                <a:gd name="T1" fmla="*/ 54 h 59"/>
                <a:gd name="T2" fmla="*/ 88 w 94"/>
                <a:gd name="T3" fmla="*/ 59 h 59"/>
                <a:gd name="T4" fmla="*/ 6 w 94"/>
                <a:gd name="T5" fmla="*/ 59 h 59"/>
                <a:gd name="T6" fmla="*/ 1 w 94"/>
                <a:gd name="T7" fmla="*/ 54 h 59"/>
                <a:gd name="T8" fmla="*/ 13 w 94"/>
                <a:gd name="T9" fmla="*/ 3 h 59"/>
                <a:gd name="T10" fmla="*/ 18 w 94"/>
                <a:gd name="T11" fmla="*/ 0 h 59"/>
                <a:gd name="T12" fmla="*/ 76 w 94"/>
                <a:gd name="T13" fmla="*/ 0 h 59"/>
                <a:gd name="T14" fmla="*/ 81 w 94"/>
                <a:gd name="T15" fmla="*/ 3 h 59"/>
                <a:gd name="T16" fmla="*/ 93 w 94"/>
                <a:gd name="T17" fmla="*/ 54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 h="59">
                  <a:moveTo>
                    <a:pt x="93" y="54"/>
                  </a:moveTo>
                  <a:cubicBezTo>
                    <a:pt x="94" y="56"/>
                    <a:pt x="92" y="59"/>
                    <a:pt x="88" y="59"/>
                  </a:cubicBezTo>
                  <a:cubicBezTo>
                    <a:pt x="6" y="59"/>
                    <a:pt x="6" y="59"/>
                    <a:pt x="6" y="59"/>
                  </a:cubicBezTo>
                  <a:cubicBezTo>
                    <a:pt x="2" y="59"/>
                    <a:pt x="0" y="56"/>
                    <a:pt x="1" y="54"/>
                  </a:cubicBezTo>
                  <a:cubicBezTo>
                    <a:pt x="13" y="3"/>
                    <a:pt x="13" y="3"/>
                    <a:pt x="13" y="3"/>
                  </a:cubicBezTo>
                  <a:cubicBezTo>
                    <a:pt x="14" y="1"/>
                    <a:pt x="16" y="0"/>
                    <a:pt x="18" y="0"/>
                  </a:cubicBezTo>
                  <a:cubicBezTo>
                    <a:pt x="76" y="0"/>
                    <a:pt x="76" y="0"/>
                    <a:pt x="76" y="0"/>
                  </a:cubicBezTo>
                  <a:cubicBezTo>
                    <a:pt x="78" y="0"/>
                    <a:pt x="80" y="1"/>
                    <a:pt x="81" y="3"/>
                  </a:cubicBezTo>
                  <a:cubicBezTo>
                    <a:pt x="93" y="54"/>
                    <a:pt x="93" y="54"/>
                    <a:pt x="93" y="54"/>
                  </a:cubicBezTo>
                </a:path>
              </a:pathLst>
            </a:custGeom>
            <a:solidFill>
              <a:srgbClr val="A0A1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9" name="Freeform 39"/>
            <p:cNvSpPr>
              <a:spLocks/>
            </p:cNvSpPr>
            <p:nvPr/>
          </p:nvSpPr>
          <p:spPr bwMode="auto">
            <a:xfrm>
              <a:off x="2773363" y="2641601"/>
              <a:ext cx="300038" cy="206375"/>
            </a:xfrm>
            <a:custGeom>
              <a:avLst/>
              <a:gdLst>
                <a:gd name="T0" fmla="*/ 63 w 80"/>
                <a:gd name="T1" fmla="*/ 0 h 55"/>
                <a:gd name="T2" fmla="*/ 5 w 80"/>
                <a:gd name="T3" fmla="*/ 0 h 55"/>
                <a:gd name="T4" fmla="*/ 0 w 80"/>
                <a:gd name="T5" fmla="*/ 3 h 55"/>
                <a:gd name="T6" fmla="*/ 0 w 80"/>
                <a:gd name="T7" fmla="*/ 3 h 55"/>
                <a:gd name="T8" fmla="*/ 5 w 80"/>
                <a:gd name="T9" fmla="*/ 0 h 55"/>
                <a:gd name="T10" fmla="*/ 63 w 80"/>
                <a:gd name="T11" fmla="*/ 0 h 55"/>
                <a:gd name="T12" fmla="*/ 68 w 80"/>
                <a:gd name="T13" fmla="*/ 3 h 55"/>
                <a:gd name="T14" fmla="*/ 80 w 80"/>
                <a:gd name="T15" fmla="*/ 54 h 55"/>
                <a:gd name="T16" fmla="*/ 80 w 80"/>
                <a:gd name="T17" fmla="*/ 55 h 55"/>
                <a:gd name="T18" fmla="*/ 80 w 80"/>
                <a:gd name="T19" fmla="*/ 55 h 55"/>
                <a:gd name="T20" fmla="*/ 80 w 80"/>
                <a:gd name="T21" fmla="*/ 54 h 55"/>
                <a:gd name="T22" fmla="*/ 68 w 80"/>
                <a:gd name="T23" fmla="*/ 3 h 55"/>
                <a:gd name="T24" fmla="*/ 63 w 80"/>
                <a:gd name="T25"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0" h="55">
                  <a:moveTo>
                    <a:pt x="63" y="0"/>
                  </a:moveTo>
                  <a:cubicBezTo>
                    <a:pt x="5" y="0"/>
                    <a:pt x="5" y="0"/>
                    <a:pt x="5" y="0"/>
                  </a:cubicBezTo>
                  <a:cubicBezTo>
                    <a:pt x="3" y="0"/>
                    <a:pt x="1" y="1"/>
                    <a:pt x="0" y="3"/>
                  </a:cubicBezTo>
                  <a:cubicBezTo>
                    <a:pt x="0" y="3"/>
                    <a:pt x="0" y="3"/>
                    <a:pt x="0" y="3"/>
                  </a:cubicBezTo>
                  <a:cubicBezTo>
                    <a:pt x="1" y="1"/>
                    <a:pt x="3" y="0"/>
                    <a:pt x="5" y="0"/>
                  </a:cubicBezTo>
                  <a:cubicBezTo>
                    <a:pt x="63" y="0"/>
                    <a:pt x="63" y="0"/>
                    <a:pt x="63" y="0"/>
                  </a:cubicBezTo>
                  <a:cubicBezTo>
                    <a:pt x="65" y="0"/>
                    <a:pt x="67" y="1"/>
                    <a:pt x="68" y="3"/>
                  </a:cubicBezTo>
                  <a:cubicBezTo>
                    <a:pt x="80" y="54"/>
                    <a:pt x="80" y="54"/>
                    <a:pt x="80" y="54"/>
                  </a:cubicBezTo>
                  <a:cubicBezTo>
                    <a:pt x="80" y="54"/>
                    <a:pt x="80" y="54"/>
                    <a:pt x="80" y="55"/>
                  </a:cubicBezTo>
                  <a:cubicBezTo>
                    <a:pt x="80" y="55"/>
                    <a:pt x="80" y="55"/>
                    <a:pt x="80" y="55"/>
                  </a:cubicBezTo>
                  <a:cubicBezTo>
                    <a:pt x="80" y="54"/>
                    <a:pt x="80" y="54"/>
                    <a:pt x="80" y="54"/>
                  </a:cubicBezTo>
                  <a:cubicBezTo>
                    <a:pt x="68" y="3"/>
                    <a:pt x="68" y="3"/>
                    <a:pt x="68" y="3"/>
                  </a:cubicBezTo>
                  <a:cubicBezTo>
                    <a:pt x="67" y="1"/>
                    <a:pt x="65" y="0"/>
                    <a:pt x="63"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0" name="Freeform 40"/>
            <p:cNvSpPr>
              <a:spLocks/>
            </p:cNvSpPr>
            <p:nvPr/>
          </p:nvSpPr>
          <p:spPr bwMode="auto">
            <a:xfrm>
              <a:off x="3054350" y="2847976"/>
              <a:ext cx="22225" cy="15875"/>
            </a:xfrm>
            <a:custGeom>
              <a:avLst/>
              <a:gdLst>
                <a:gd name="T0" fmla="*/ 5 w 6"/>
                <a:gd name="T1" fmla="*/ 0 h 4"/>
                <a:gd name="T2" fmla="*/ 5 w 6"/>
                <a:gd name="T3" fmla="*/ 0 h 4"/>
                <a:gd name="T4" fmla="*/ 0 w 6"/>
                <a:gd name="T5" fmla="*/ 4 h 4"/>
                <a:gd name="T6" fmla="*/ 1 w 6"/>
                <a:gd name="T7" fmla="*/ 4 h 4"/>
                <a:gd name="T8" fmla="*/ 5 w 6"/>
                <a:gd name="T9" fmla="*/ 0 h 4"/>
              </a:gdLst>
              <a:ahLst/>
              <a:cxnLst>
                <a:cxn ang="0">
                  <a:pos x="T0" y="T1"/>
                </a:cxn>
                <a:cxn ang="0">
                  <a:pos x="T2" y="T3"/>
                </a:cxn>
                <a:cxn ang="0">
                  <a:pos x="T4" y="T5"/>
                </a:cxn>
                <a:cxn ang="0">
                  <a:pos x="T6" y="T7"/>
                </a:cxn>
                <a:cxn ang="0">
                  <a:pos x="T8" y="T9"/>
                </a:cxn>
              </a:cxnLst>
              <a:rect l="0" t="0" r="r" b="b"/>
              <a:pathLst>
                <a:path w="6" h="4">
                  <a:moveTo>
                    <a:pt x="5" y="0"/>
                  </a:moveTo>
                  <a:cubicBezTo>
                    <a:pt x="5" y="0"/>
                    <a:pt x="5" y="0"/>
                    <a:pt x="5" y="0"/>
                  </a:cubicBezTo>
                  <a:cubicBezTo>
                    <a:pt x="6" y="2"/>
                    <a:pt x="3" y="4"/>
                    <a:pt x="0" y="4"/>
                  </a:cubicBezTo>
                  <a:cubicBezTo>
                    <a:pt x="1" y="4"/>
                    <a:pt x="1" y="4"/>
                    <a:pt x="1" y="4"/>
                  </a:cubicBezTo>
                  <a:cubicBezTo>
                    <a:pt x="4" y="4"/>
                    <a:pt x="6" y="2"/>
                    <a:pt x="5" y="0"/>
                  </a:cubicBezTo>
                </a:path>
              </a:pathLst>
            </a:custGeom>
            <a:solidFill>
              <a:srgbClr val="C6C7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1" name="Freeform 41"/>
            <p:cNvSpPr>
              <a:spLocks noEditPoints="1"/>
            </p:cNvSpPr>
            <p:nvPr/>
          </p:nvSpPr>
          <p:spPr bwMode="auto">
            <a:xfrm>
              <a:off x="2724150" y="2641601"/>
              <a:ext cx="352425" cy="222250"/>
            </a:xfrm>
            <a:custGeom>
              <a:avLst/>
              <a:gdLst>
                <a:gd name="T0" fmla="*/ 13 w 94"/>
                <a:gd name="T1" fmla="*/ 53 h 59"/>
                <a:gd name="T2" fmla="*/ 9 w 94"/>
                <a:gd name="T3" fmla="*/ 49 h 59"/>
                <a:gd name="T4" fmla="*/ 19 w 94"/>
                <a:gd name="T5" fmla="*/ 8 h 59"/>
                <a:gd name="T6" fmla="*/ 23 w 94"/>
                <a:gd name="T7" fmla="*/ 6 h 59"/>
                <a:gd name="T8" fmla="*/ 71 w 94"/>
                <a:gd name="T9" fmla="*/ 6 h 59"/>
                <a:gd name="T10" fmla="*/ 75 w 94"/>
                <a:gd name="T11" fmla="*/ 8 h 59"/>
                <a:gd name="T12" fmla="*/ 85 w 94"/>
                <a:gd name="T13" fmla="*/ 49 h 59"/>
                <a:gd name="T14" fmla="*/ 81 w 94"/>
                <a:gd name="T15" fmla="*/ 53 h 59"/>
                <a:gd name="T16" fmla="*/ 13 w 94"/>
                <a:gd name="T17" fmla="*/ 53 h 59"/>
                <a:gd name="T18" fmla="*/ 76 w 94"/>
                <a:gd name="T19" fmla="*/ 0 h 59"/>
                <a:gd name="T20" fmla="*/ 18 w 94"/>
                <a:gd name="T21" fmla="*/ 0 h 59"/>
                <a:gd name="T22" fmla="*/ 13 w 94"/>
                <a:gd name="T23" fmla="*/ 3 h 59"/>
                <a:gd name="T24" fmla="*/ 13 w 94"/>
                <a:gd name="T25" fmla="*/ 3 h 59"/>
                <a:gd name="T26" fmla="*/ 1 w 94"/>
                <a:gd name="T27" fmla="*/ 54 h 59"/>
                <a:gd name="T28" fmla="*/ 6 w 94"/>
                <a:gd name="T29" fmla="*/ 59 h 59"/>
                <a:gd name="T30" fmla="*/ 88 w 94"/>
                <a:gd name="T31" fmla="*/ 59 h 59"/>
                <a:gd name="T32" fmla="*/ 93 w 94"/>
                <a:gd name="T33" fmla="*/ 55 h 59"/>
                <a:gd name="T34" fmla="*/ 93 w 94"/>
                <a:gd name="T35" fmla="*/ 54 h 59"/>
                <a:gd name="T36" fmla="*/ 81 w 94"/>
                <a:gd name="T37" fmla="*/ 3 h 59"/>
                <a:gd name="T38" fmla="*/ 76 w 94"/>
                <a:gd name="T39"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4" h="59">
                  <a:moveTo>
                    <a:pt x="13" y="53"/>
                  </a:moveTo>
                  <a:cubicBezTo>
                    <a:pt x="10" y="53"/>
                    <a:pt x="9" y="51"/>
                    <a:pt x="9" y="49"/>
                  </a:cubicBezTo>
                  <a:cubicBezTo>
                    <a:pt x="19" y="8"/>
                    <a:pt x="19" y="8"/>
                    <a:pt x="19" y="8"/>
                  </a:cubicBezTo>
                  <a:cubicBezTo>
                    <a:pt x="19" y="7"/>
                    <a:pt x="21" y="6"/>
                    <a:pt x="23" y="6"/>
                  </a:cubicBezTo>
                  <a:cubicBezTo>
                    <a:pt x="71" y="6"/>
                    <a:pt x="71" y="6"/>
                    <a:pt x="71" y="6"/>
                  </a:cubicBezTo>
                  <a:cubicBezTo>
                    <a:pt x="72" y="6"/>
                    <a:pt x="74" y="7"/>
                    <a:pt x="75" y="8"/>
                  </a:cubicBezTo>
                  <a:cubicBezTo>
                    <a:pt x="85" y="49"/>
                    <a:pt x="85" y="49"/>
                    <a:pt x="85" y="49"/>
                  </a:cubicBezTo>
                  <a:cubicBezTo>
                    <a:pt x="85" y="51"/>
                    <a:pt x="84" y="53"/>
                    <a:pt x="81" y="53"/>
                  </a:cubicBezTo>
                  <a:cubicBezTo>
                    <a:pt x="13" y="53"/>
                    <a:pt x="13" y="53"/>
                    <a:pt x="13" y="53"/>
                  </a:cubicBezTo>
                  <a:moveTo>
                    <a:pt x="76" y="0"/>
                  </a:moveTo>
                  <a:cubicBezTo>
                    <a:pt x="18" y="0"/>
                    <a:pt x="18" y="0"/>
                    <a:pt x="18" y="0"/>
                  </a:cubicBezTo>
                  <a:cubicBezTo>
                    <a:pt x="16" y="0"/>
                    <a:pt x="14" y="1"/>
                    <a:pt x="13" y="3"/>
                  </a:cubicBezTo>
                  <a:cubicBezTo>
                    <a:pt x="13" y="3"/>
                    <a:pt x="13" y="3"/>
                    <a:pt x="13" y="3"/>
                  </a:cubicBezTo>
                  <a:cubicBezTo>
                    <a:pt x="1" y="54"/>
                    <a:pt x="1" y="54"/>
                    <a:pt x="1" y="54"/>
                  </a:cubicBezTo>
                  <a:cubicBezTo>
                    <a:pt x="0" y="56"/>
                    <a:pt x="2" y="59"/>
                    <a:pt x="6" y="59"/>
                  </a:cubicBezTo>
                  <a:cubicBezTo>
                    <a:pt x="88" y="59"/>
                    <a:pt x="88" y="59"/>
                    <a:pt x="88" y="59"/>
                  </a:cubicBezTo>
                  <a:cubicBezTo>
                    <a:pt x="91" y="59"/>
                    <a:pt x="94" y="57"/>
                    <a:pt x="93" y="55"/>
                  </a:cubicBezTo>
                  <a:cubicBezTo>
                    <a:pt x="93" y="54"/>
                    <a:pt x="93" y="54"/>
                    <a:pt x="93" y="54"/>
                  </a:cubicBezTo>
                  <a:cubicBezTo>
                    <a:pt x="81" y="3"/>
                    <a:pt x="81" y="3"/>
                    <a:pt x="81" y="3"/>
                  </a:cubicBezTo>
                  <a:cubicBezTo>
                    <a:pt x="80" y="1"/>
                    <a:pt x="78" y="0"/>
                    <a:pt x="76" y="0"/>
                  </a:cubicBezTo>
                </a:path>
              </a:pathLst>
            </a:custGeom>
            <a:solidFill>
              <a:srgbClr val="C6C7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2" name="Freeform 42"/>
            <p:cNvSpPr>
              <a:spLocks/>
            </p:cNvSpPr>
            <p:nvPr/>
          </p:nvSpPr>
          <p:spPr bwMode="auto">
            <a:xfrm>
              <a:off x="2798763" y="2886076"/>
              <a:ext cx="203200" cy="19050"/>
            </a:xfrm>
            <a:custGeom>
              <a:avLst/>
              <a:gdLst>
                <a:gd name="T0" fmla="*/ 128 w 128"/>
                <a:gd name="T1" fmla="*/ 0 h 12"/>
                <a:gd name="T2" fmla="*/ 121 w 128"/>
                <a:gd name="T3" fmla="*/ 0 h 12"/>
                <a:gd name="T4" fmla="*/ 121 w 128"/>
                <a:gd name="T5" fmla="*/ 7 h 12"/>
                <a:gd name="T6" fmla="*/ 104 w 128"/>
                <a:gd name="T7" fmla="*/ 7 h 12"/>
                <a:gd name="T8" fmla="*/ 104 w 128"/>
                <a:gd name="T9" fmla="*/ 0 h 12"/>
                <a:gd name="T10" fmla="*/ 97 w 128"/>
                <a:gd name="T11" fmla="*/ 0 h 12"/>
                <a:gd name="T12" fmla="*/ 97 w 128"/>
                <a:gd name="T13" fmla="*/ 7 h 12"/>
                <a:gd name="T14" fmla="*/ 81 w 128"/>
                <a:gd name="T15" fmla="*/ 7 h 12"/>
                <a:gd name="T16" fmla="*/ 81 w 128"/>
                <a:gd name="T17" fmla="*/ 0 h 12"/>
                <a:gd name="T18" fmla="*/ 74 w 128"/>
                <a:gd name="T19" fmla="*/ 0 h 12"/>
                <a:gd name="T20" fmla="*/ 74 w 128"/>
                <a:gd name="T21" fmla="*/ 7 h 12"/>
                <a:gd name="T22" fmla="*/ 55 w 128"/>
                <a:gd name="T23" fmla="*/ 7 h 12"/>
                <a:gd name="T24" fmla="*/ 55 w 128"/>
                <a:gd name="T25" fmla="*/ 0 h 12"/>
                <a:gd name="T26" fmla="*/ 48 w 128"/>
                <a:gd name="T27" fmla="*/ 0 h 12"/>
                <a:gd name="T28" fmla="*/ 48 w 128"/>
                <a:gd name="T29" fmla="*/ 7 h 12"/>
                <a:gd name="T30" fmla="*/ 31 w 128"/>
                <a:gd name="T31" fmla="*/ 7 h 12"/>
                <a:gd name="T32" fmla="*/ 31 w 128"/>
                <a:gd name="T33" fmla="*/ 0 h 12"/>
                <a:gd name="T34" fmla="*/ 24 w 128"/>
                <a:gd name="T35" fmla="*/ 0 h 12"/>
                <a:gd name="T36" fmla="*/ 24 w 128"/>
                <a:gd name="T37" fmla="*/ 7 h 12"/>
                <a:gd name="T38" fmla="*/ 7 w 128"/>
                <a:gd name="T39" fmla="*/ 7 h 12"/>
                <a:gd name="T40" fmla="*/ 7 w 128"/>
                <a:gd name="T41" fmla="*/ 0 h 12"/>
                <a:gd name="T42" fmla="*/ 0 w 128"/>
                <a:gd name="T43" fmla="*/ 0 h 12"/>
                <a:gd name="T44" fmla="*/ 0 w 128"/>
                <a:gd name="T45" fmla="*/ 7 h 12"/>
                <a:gd name="T46" fmla="*/ 0 w 128"/>
                <a:gd name="T47" fmla="*/ 12 h 12"/>
                <a:gd name="T48" fmla="*/ 7 w 128"/>
                <a:gd name="T49" fmla="*/ 12 h 12"/>
                <a:gd name="T50" fmla="*/ 24 w 128"/>
                <a:gd name="T51" fmla="*/ 12 h 12"/>
                <a:gd name="T52" fmla="*/ 31 w 128"/>
                <a:gd name="T53" fmla="*/ 12 h 12"/>
                <a:gd name="T54" fmla="*/ 48 w 128"/>
                <a:gd name="T55" fmla="*/ 12 h 12"/>
                <a:gd name="T56" fmla="*/ 55 w 128"/>
                <a:gd name="T57" fmla="*/ 12 h 12"/>
                <a:gd name="T58" fmla="*/ 74 w 128"/>
                <a:gd name="T59" fmla="*/ 12 h 12"/>
                <a:gd name="T60" fmla="*/ 81 w 128"/>
                <a:gd name="T61" fmla="*/ 12 h 12"/>
                <a:gd name="T62" fmla="*/ 97 w 128"/>
                <a:gd name="T63" fmla="*/ 12 h 12"/>
                <a:gd name="T64" fmla="*/ 104 w 128"/>
                <a:gd name="T65" fmla="*/ 12 h 12"/>
                <a:gd name="T66" fmla="*/ 121 w 128"/>
                <a:gd name="T67" fmla="*/ 12 h 12"/>
                <a:gd name="T68" fmla="*/ 123 w 128"/>
                <a:gd name="T69" fmla="*/ 12 h 12"/>
                <a:gd name="T70" fmla="*/ 128 w 128"/>
                <a:gd name="T71" fmla="*/ 12 h 12"/>
                <a:gd name="T72" fmla="*/ 128 w 128"/>
                <a:gd name="T73"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
                  <a:moveTo>
                    <a:pt x="128" y="0"/>
                  </a:moveTo>
                  <a:lnTo>
                    <a:pt x="121" y="0"/>
                  </a:lnTo>
                  <a:lnTo>
                    <a:pt x="121" y="7"/>
                  </a:lnTo>
                  <a:lnTo>
                    <a:pt x="104" y="7"/>
                  </a:lnTo>
                  <a:lnTo>
                    <a:pt x="104" y="0"/>
                  </a:lnTo>
                  <a:lnTo>
                    <a:pt x="97" y="0"/>
                  </a:lnTo>
                  <a:lnTo>
                    <a:pt x="97" y="7"/>
                  </a:lnTo>
                  <a:lnTo>
                    <a:pt x="81" y="7"/>
                  </a:lnTo>
                  <a:lnTo>
                    <a:pt x="81" y="0"/>
                  </a:lnTo>
                  <a:lnTo>
                    <a:pt x="74" y="0"/>
                  </a:lnTo>
                  <a:lnTo>
                    <a:pt x="74" y="7"/>
                  </a:lnTo>
                  <a:lnTo>
                    <a:pt x="55" y="7"/>
                  </a:lnTo>
                  <a:lnTo>
                    <a:pt x="55" y="0"/>
                  </a:lnTo>
                  <a:lnTo>
                    <a:pt x="48" y="0"/>
                  </a:lnTo>
                  <a:lnTo>
                    <a:pt x="48" y="7"/>
                  </a:lnTo>
                  <a:lnTo>
                    <a:pt x="31" y="7"/>
                  </a:lnTo>
                  <a:lnTo>
                    <a:pt x="31" y="0"/>
                  </a:lnTo>
                  <a:lnTo>
                    <a:pt x="24" y="0"/>
                  </a:lnTo>
                  <a:lnTo>
                    <a:pt x="24" y="7"/>
                  </a:lnTo>
                  <a:lnTo>
                    <a:pt x="7" y="7"/>
                  </a:lnTo>
                  <a:lnTo>
                    <a:pt x="7" y="0"/>
                  </a:lnTo>
                  <a:lnTo>
                    <a:pt x="0" y="0"/>
                  </a:lnTo>
                  <a:lnTo>
                    <a:pt x="0" y="7"/>
                  </a:lnTo>
                  <a:lnTo>
                    <a:pt x="0" y="12"/>
                  </a:lnTo>
                  <a:lnTo>
                    <a:pt x="7" y="12"/>
                  </a:lnTo>
                  <a:lnTo>
                    <a:pt x="24" y="12"/>
                  </a:lnTo>
                  <a:lnTo>
                    <a:pt x="31" y="12"/>
                  </a:lnTo>
                  <a:lnTo>
                    <a:pt x="48" y="12"/>
                  </a:lnTo>
                  <a:lnTo>
                    <a:pt x="55" y="12"/>
                  </a:lnTo>
                  <a:lnTo>
                    <a:pt x="74" y="12"/>
                  </a:lnTo>
                  <a:lnTo>
                    <a:pt x="81" y="12"/>
                  </a:lnTo>
                  <a:lnTo>
                    <a:pt x="97" y="12"/>
                  </a:lnTo>
                  <a:lnTo>
                    <a:pt x="104" y="12"/>
                  </a:lnTo>
                  <a:lnTo>
                    <a:pt x="121" y="12"/>
                  </a:lnTo>
                  <a:lnTo>
                    <a:pt x="123" y="12"/>
                  </a:lnTo>
                  <a:lnTo>
                    <a:pt x="128" y="12"/>
                  </a:lnTo>
                  <a:lnTo>
                    <a:pt x="128" y="0"/>
                  </a:lnTo>
                  <a:close/>
                </a:path>
              </a:pathLst>
            </a:custGeom>
            <a:solidFill>
              <a:srgbClr val="5F5F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3" name="Freeform 43"/>
            <p:cNvSpPr>
              <a:spLocks/>
            </p:cNvSpPr>
            <p:nvPr/>
          </p:nvSpPr>
          <p:spPr bwMode="auto">
            <a:xfrm>
              <a:off x="2798763" y="2886076"/>
              <a:ext cx="203200" cy="19050"/>
            </a:xfrm>
            <a:custGeom>
              <a:avLst/>
              <a:gdLst>
                <a:gd name="T0" fmla="*/ 128 w 128"/>
                <a:gd name="T1" fmla="*/ 0 h 12"/>
                <a:gd name="T2" fmla="*/ 121 w 128"/>
                <a:gd name="T3" fmla="*/ 0 h 12"/>
                <a:gd name="T4" fmla="*/ 121 w 128"/>
                <a:gd name="T5" fmla="*/ 7 h 12"/>
                <a:gd name="T6" fmla="*/ 104 w 128"/>
                <a:gd name="T7" fmla="*/ 7 h 12"/>
                <a:gd name="T8" fmla="*/ 104 w 128"/>
                <a:gd name="T9" fmla="*/ 0 h 12"/>
                <a:gd name="T10" fmla="*/ 97 w 128"/>
                <a:gd name="T11" fmla="*/ 0 h 12"/>
                <a:gd name="T12" fmla="*/ 97 w 128"/>
                <a:gd name="T13" fmla="*/ 7 h 12"/>
                <a:gd name="T14" fmla="*/ 81 w 128"/>
                <a:gd name="T15" fmla="*/ 7 h 12"/>
                <a:gd name="T16" fmla="*/ 81 w 128"/>
                <a:gd name="T17" fmla="*/ 0 h 12"/>
                <a:gd name="T18" fmla="*/ 74 w 128"/>
                <a:gd name="T19" fmla="*/ 0 h 12"/>
                <a:gd name="T20" fmla="*/ 74 w 128"/>
                <a:gd name="T21" fmla="*/ 7 h 12"/>
                <a:gd name="T22" fmla="*/ 55 w 128"/>
                <a:gd name="T23" fmla="*/ 7 h 12"/>
                <a:gd name="T24" fmla="*/ 55 w 128"/>
                <a:gd name="T25" fmla="*/ 0 h 12"/>
                <a:gd name="T26" fmla="*/ 48 w 128"/>
                <a:gd name="T27" fmla="*/ 0 h 12"/>
                <a:gd name="T28" fmla="*/ 48 w 128"/>
                <a:gd name="T29" fmla="*/ 7 h 12"/>
                <a:gd name="T30" fmla="*/ 31 w 128"/>
                <a:gd name="T31" fmla="*/ 7 h 12"/>
                <a:gd name="T32" fmla="*/ 31 w 128"/>
                <a:gd name="T33" fmla="*/ 0 h 12"/>
                <a:gd name="T34" fmla="*/ 24 w 128"/>
                <a:gd name="T35" fmla="*/ 0 h 12"/>
                <a:gd name="T36" fmla="*/ 24 w 128"/>
                <a:gd name="T37" fmla="*/ 7 h 12"/>
                <a:gd name="T38" fmla="*/ 7 w 128"/>
                <a:gd name="T39" fmla="*/ 7 h 12"/>
                <a:gd name="T40" fmla="*/ 7 w 128"/>
                <a:gd name="T41" fmla="*/ 0 h 12"/>
                <a:gd name="T42" fmla="*/ 0 w 128"/>
                <a:gd name="T43" fmla="*/ 0 h 12"/>
                <a:gd name="T44" fmla="*/ 0 w 128"/>
                <a:gd name="T45" fmla="*/ 7 h 12"/>
                <a:gd name="T46" fmla="*/ 0 w 128"/>
                <a:gd name="T47" fmla="*/ 12 h 12"/>
                <a:gd name="T48" fmla="*/ 7 w 128"/>
                <a:gd name="T49" fmla="*/ 12 h 12"/>
                <a:gd name="T50" fmla="*/ 24 w 128"/>
                <a:gd name="T51" fmla="*/ 12 h 12"/>
                <a:gd name="T52" fmla="*/ 31 w 128"/>
                <a:gd name="T53" fmla="*/ 12 h 12"/>
                <a:gd name="T54" fmla="*/ 48 w 128"/>
                <a:gd name="T55" fmla="*/ 12 h 12"/>
                <a:gd name="T56" fmla="*/ 55 w 128"/>
                <a:gd name="T57" fmla="*/ 12 h 12"/>
                <a:gd name="T58" fmla="*/ 74 w 128"/>
                <a:gd name="T59" fmla="*/ 12 h 12"/>
                <a:gd name="T60" fmla="*/ 81 w 128"/>
                <a:gd name="T61" fmla="*/ 12 h 12"/>
                <a:gd name="T62" fmla="*/ 97 w 128"/>
                <a:gd name="T63" fmla="*/ 12 h 12"/>
                <a:gd name="T64" fmla="*/ 104 w 128"/>
                <a:gd name="T65" fmla="*/ 12 h 12"/>
                <a:gd name="T66" fmla="*/ 121 w 128"/>
                <a:gd name="T67" fmla="*/ 12 h 12"/>
                <a:gd name="T68" fmla="*/ 123 w 128"/>
                <a:gd name="T69" fmla="*/ 12 h 12"/>
                <a:gd name="T70" fmla="*/ 128 w 128"/>
                <a:gd name="T71" fmla="*/ 12 h 12"/>
                <a:gd name="T72" fmla="*/ 128 w 128"/>
                <a:gd name="T73"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
                  <a:moveTo>
                    <a:pt x="128" y="0"/>
                  </a:moveTo>
                  <a:lnTo>
                    <a:pt x="121" y="0"/>
                  </a:lnTo>
                  <a:lnTo>
                    <a:pt x="121" y="7"/>
                  </a:lnTo>
                  <a:lnTo>
                    <a:pt x="104" y="7"/>
                  </a:lnTo>
                  <a:lnTo>
                    <a:pt x="104" y="0"/>
                  </a:lnTo>
                  <a:lnTo>
                    <a:pt x="97" y="0"/>
                  </a:lnTo>
                  <a:lnTo>
                    <a:pt x="97" y="7"/>
                  </a:lnTo>
                  <a:lnTo>
                    <a:pt x="81" y="7"/>
                  </a:lnTo>
                  <a:lnTo>
                    <a:pt x="81" y="0"/>
                  </a:lnTo>
                  <a:lnTo>
                    <a:pt x="74" y="0"/>
                  </a:lnTo>
                  <a:lnTo>
                    <a:pt x="74" y="7"/>
                  </a:lnTo>
                  <a:lnTo>
                    <a:pt x="55" y="7"/>
                  </a:lnTo>
                  <a:lnTo>
                    <a:pt x="55" y="0"/>
                  </a:lnTo>
                  <a:lnTo>
                    <a:pt x="48" y="0"/>
                  </a:lnTo>
                  <a:lnTo>
                    <a:pt x="48" y="7"/>
                  </a:lnTo>
                  <a:lnTo>
                    <a:pt x="31" y="7"/>
                  </a:lnTo>
                  <a:lnTo>
                    <a:pt x="31" y="0"/>
                  </a:lnTo>
                  <a:lnTo>
                    <a:pt x="24" y="0"/>
                  </a:lnTo>
                  <a:lnTo>
                    <a:pt x="24" y="7"/>
                  </a:lnTo>
                  <a:lnTo>
                    <a:pt x="7" y="7"/>
                  </a:lnTo>
                  <a:lnTo>
                    <a:pt x="7" y="0"/>
                  </a:lnTo>
                  <a:lnTo>
                    <a:pt x="0" y="0"/>
                  </a:lnTo>
                  <a:lnTo>
                    <a:pt x="0" y="7"/>
                  </a:lnTo>
                  <a:lnTo>
                    <a:pt x="0" y="12"/>
                  </a:lnTo>
                  <a:lnTo>
                    <a:pt x="7" y="12"/>
                  </a:lnTo>
                  <a:lnTo>
                    <a:pt x="24" y="12"/>
                  </a:lnTo>
                  <a:lnTo>
                    <a:pt x="31" y="12"/>
                  </a:lnTo>
                  <a:lnTo>
                    <a:pt x="48" y="12"/>
                  </a:lnTo>
                  <a:lnTo>
                    <a:pt x="55" y="12"/>
                  </a:lnTo>
                  <a:lnTo>
                    <a:pt x="74" y="12"/>
                  </a:lnTo>
                  <a:lnTo>
                    <a:pt x="81" y="12"/>
                  </a:lnTo>
                  <a:lnTo>
                    <a:pt x="97" y="12"/>
                  </a:lnTo>
                  <a:lnTo>
                    <a:pt x="104" y="12"/>
                  </a:lnTo>
                  <a:lnTo>
                    <a:pt x="121" y="12"/>
                  </a:lnTo>
                  <a:lnTo>
                    <a:pt x="123" y="12"/>
                  </a:lnTo>
                  <a:lnTo>
                    <a:pt x="128" y="12"/>
                  </a:lnTo>
                  <a:lnTo>
                    <a:pt x="12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4" name="Freeform 44"/>
            <p:cNvSpPr>
              <a:spLocks/>
            </p:cNvSpPr>
            <p:nvPr/>
          </p:nvSpPr>
          <p:spPr bwMode="auto">
            <a:xfrm>
              <a:off x="2536825" y="3324226"/>
              <a:ext cx="533400" cy="198438"/>
            </a:xfrm>
            <a:custGeom>
              <a:avLst/>
              <a:gdLst>
                <a:gd name="T0" fmla="*/ 0 w 336"/>
                <a:gd name="T1" fmla="*/ 0 h 125"/>
                <a:gd name="T2" fmla="*/ 0 w 336"/>
                <a:gd name="T3" fmla="*/ 125 h 125"/>
                <a:gd name="T4" fmla="*/ 90 w 336"/>
                <a:gd name="T5" fmla="*/ 125 h 125"/>
                <a:gd name="T6" fmla="*/ 90 w 336"/>
                <a:gd name="T7" fmla="*/ 90 h 125"/>
                <a:gd name="T8" fmla="*/ 165 w 336"/>
                <a:gd name="T9" fmla="*/ 90 h 125"/>
                <a:gd name="T10" fmla="*/ 165 w 336"/>
                <a:gd name="T11" fmla="*/ 125 h 125"/>
                <a:gd name="T12" fmla="*/ 336 w 336"/>
                <a:gd name="T13" fmla="*/ 125 h 125"/>
                <a:gd name="T14" fmla="*/ 336 w 336"/>
                <a:gd name="T15" fmla="*/ 0 h 125"/>
                <a:gd name="T16" fmla="*/ 0 w 336"/>
                <a:gd name="T17"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6" h="125">
                  <a:moveTo>
                    <a:pt x="0" y="0"/>
                  </a:moveTo>
                  <a:lnTo>
                    <a:pt x="0" y="125"/>
                  </a:lnTo>
                  <a:lnTo>
                    <a:pt x="90" y="125"/>
                  </a:lnTo>
                  <a:lnTo>
                    <a:pt x="90" y="90"/>
                  </a:lnTo>
                  <a:lnTo>
                    <a:pt x="165" y="90"/>
                  </a:lnTo>
                  <a:lnTo>
                    <a:pt x="165" y="125"/>
                  </a:lnTo>
                  <a:lnTo>
                    <a:pt x="336" y="125"/>
                  </a:lnTo>
                  <a:lnTo>
                    <a:pt x="336" y="0"/>
                  </a:lnTo>
                  <a:lnTo>
                    <a:pt x="0" y="0"/>
                  </a:lnTo>
                  <a:close/>
                </a:path>
              </a:pathLst>
            </a:cu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5" name="Rectangle 45"/>
            <p:cNvSpPr>
              <a:spLocks noChangeArrowheads="1"/>
            </p:cNvSpPr>
            <p:nvPr/>
          </p:nvSpPr>
          <p:spPr bwMode="auto">
            <a:xfrm>
              <a:off x="2963863" y="3324226"/>
              <a:ext cx="106363" cy="198438"/>
            </a:xfrm>
            <a:prstGeom prst="rect">
              <a:avLst/>
            </a:prstGeom>
            <a:solidFill>
              <a:srgbClr val="0018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6" name="Rectangle 46"/>
            <p:cNvSpPr>
              <a:spLocks noChangeArrowheads="1"/>
            </p:cNvSpPr>
            <p:nvPr/>
          </p:nvSpPr>
          <p:spPr bwMode="auto">
            <a:xfrm>
              <a:off x="2649538" y="3406776"/>
              <a:ext cx="30163" cy="25400"/>
            </a:xfrm>
            <a:prstGeom prst="rect">
              <a:avLst/>
            </a:prstGeom>
            <a:solidFill>
              <a:srgbClr val="0018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7" name="Rectangle 47"/>
            <p:cNvSpPr>
              <a:spLocks noChangeArrowheads="1"/>
            </p:cNvSpPr>
            <p:nvPr/>
          </p:nvSpPr>
          <p:spPr bwMode="auto">
            <a:xfrm>
              <a:off x="2581275" y="3406776"/>
              <a:ext cx="30163" cy="25400"/>
            </a:xfrm>
            <a:prstGeom prst="rect">
              <a:avLst/>
            </a:prstGeom>
            <a:solidFill>
              <a:srgbClr val="0018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8" name="Rectangle 48"/>
            <p:cNvSpPr>
              <a:spLocks noChangeArrowheads="1"/>
            </p:cNvSpPr>
            <p:nvPr/>
          </p:nvSpPr>
          <p:spPr bwMode="auto">
            <a:xfrm>
              <a:off x="2724150" y="3406776"/>
              <a:ext cx="30163" cy="25400"/>
            </a:xfrm>
            <a:prstGeom prst="rect">
              <a:avLst/>
            </a:prstGeom>
            <a:solidFill>
              <a:srgbClr val="0018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9" name="Rectangle 49"/>
            <p:cNvSpPr>
              <a:spLocks noChangeArrowheads="1"/>
            </p:cNvSpPr>
            <p:nvPr/>
          </p:nvSpPr>
          <p:spPr bwMode="auto">
            <a:xfrm>
              <a:off x="2798763" y="3406776"/>
              <a:ext cx="26988" cy="25400"/>
            </a:xfrm>
            <a:prstGeom prst="rect">
              <a:avLst/>
            </a:prstGeom>
            <a:solidFill>
              <a:srgbClr val="0018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0" name="Rectangle 50"/>
            <p:cNvSpPr>
              <a:spLocks noChangeArrowheads="1"/>
            </p:cNvSpPr>
            <p:nvPr/>
          </p:nvSpPr>
          <p:spPr bwMode="auto">
            <a:xfrm>
              <a:off x="2874963" y="3406776"/>
              <a:ext cx="25400" cy="25400"/>
            </a:xfrm>
            <a:prstGeom prst="rect">
              <a:avLst/>
            </a:prstGeom>
            <a:solidFill>
              <a:srgbClr val="0018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1" name="Freeform 51"/>
            <p:cNvSpPr>
              <a:spLocks/>
            </p:cNvSpPr>
            <p:nvPr/>
          </p:nvSpPr>
          <p:spPr bwMode="auto">
            <a:xfrm>
              <a:off x="2768600" y="3113088"/>
              <a:ext cx="68263" cy="41275"/>
            </a:xfrm>
            <a:custGeom>
              <a:avLst/>
              <a:gdLst>
                <a:gd name="T0" fmla="*/ 43 w 43"/>
                <a:gd name="T1" fmla="*/ 26 h 26"/>
                <a:gd name="T2" fmla="*/ 41 w 43"/>
                <a:gd name="T3" fmla="*/ 0 h 26"/>
                <a:gd name="T4" fmla="*/ 0 w 43"/>
                <a:gd name="T5" fmla="*/ 0 h 26"/>
                <a:gd name="T6" fmla="*/ 0 w 43"/>
                <a:gd name="T7" fmla="*/ 26 h 26"/>
                <a:gd name="T8" fmla="*/ 43 w 43"/>
                <a:gd name="T9" fmla="*/ 26 h 26"/>
              </a:gdLst>
              <a:ahLst/>
              <a:cxnLst>
                <a:cxn ang="0">
                  <a:pos x="T0" y="T1"/>
                </a:cxn>
                <a:cxn ang="0">
                  <a:pos x="T2" y="T3"/>
                </a:cxn>
                <a:cxn ang="0">
                  <a:pos x="T4" y="T5"/>
                </a:cxn>
                <a:cxn ang="0">
                  <a:pos x="T6" y="T7"/>
                </a:cxn>
                <a:cxn ang="0">
                  <a:pos x="T8" y="T9"/>
                </a:cxn>
              </a:cxnLst>
              <a:rect l="0" t="0" r="r" b="b"/>
              <a:pathLst>
                <a:path w="43" h="26">
                  <a:moveTo>
                    <a:pt x="43" y="26"/>
                  </a:moveTo>
                  <a:lnTo>
                    <a:pt x="41" y="0"/>
                  </a:lnTo>
                  <a:lnTo>
                    <a:pt x="0" y="0"/>
                  </a:lnTo>
                  <a:lnTo>
                    <a:pt x="0" y="26"/>
                  </a:lnTo>
                  <a:lnTo>
                    <a:pt x="43" y="26"/>
                  </a:lnTo>
                  <a:close/>
                </a:path>
              </a:pathLst>
            </a:cu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2" name="Freeform 52"/>
            <p:cNvSpPr>
              <a:spLocks/>
            </p:cNvSpPr>
            <p:nvPr/>
          </p:nvSpPr>
          <p:spPr bwMode="auto">
            <a:xfrm>
              <a:off x="2622550" y="3113088"/>
              <a:ext cx="68263" cy="41275"/>
            </a:xfrm>
            <a:custGeom>
              <a:avLst/>
              <a:gdLst>
                <a:gd name="T0" fmla="*/ 43 w 43"/>
                <a:gd name="T1" fmla="*/ 26 h 26"/>
                <a:gd name="T2" fmla="*/ 40 w 43"/>
                <a:gd name="T3" fmla="*/ 0 h 26"/>
                <a:gd name="T4" fmla="*/ 2 w 43"/>
                <a:gd name="T5" fmla="*/ 0 h 26"/>
                <a:gd name="T6" fmla="*/ 0 w 43"/>
                <a:gd name="T7" fmla="*/ 26 h 26"/>
                <a:gd name="T8" fmla="*/ 43 w 43"/>
                <a:gd name="T9" fmla="*/ 26 h 26"/>
              </a:gdLst>
              <a:ahLst/>
              <a:cxnLst>
                <a:cxn ang="0">
                  <a:pos x="T0" y="T1"/>
                </a:cxn>
                <a:cxn ang="0">
                  <a:pos x="T2" y="T3"/>
                </a:cxn>
                <a:cxn ang="0">
                  <a:pos x="T4" y="T5"/>
                </a:cxn>
                <a:cxn ang="0">
                  <a:pos x="T6" y="T7"/>
                </a:cxn>
                <a:cxn ang="0">
                  <a:pos x="T8" y="T9"/>
                </a:cxn>
              </a:cxnLst>
              <a:rect l="0" t="0" r="r" b="b"/>
              <a:pathLst>
                <a:path w="43" h="26">
                  <a:moveTo>
                    <a:pt x="43" y="26"/>
                  </a:moveTo>
                  <a:lnTo>
                    <a:pt x="40" y="0"/>
                  </a:lnTo>
                  <a:lnTo>
                    <a:pt x="2" y="0"/>
                  </a:lnTo>
                  <a:lnTo>
                    <a:pt x="0" y="26"/>
                  </a:lnTo>
                  <a:lnTo>
                    <a:pt x="43" y="26"/>
                  </a:lnTo>
                  <a:close/>
                </a:path>
              </a:pathLst>
            </a:cu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3" name="Freeform 53"/>
            <p:cNvSpPr>
              <a:spLocks/>
            </p:cNvSpPr>
            <p:nvPr/>
          </p:nvSpPr>
          <p:spPr bwMode="auto">
            <a:xfrm>
              <a:off x="2911475" y="3113088"/>
              <a:ext cx="68263" cy="41275"/>
            </a:xfrm>
            <a:custGeom>
              <a:avLst/>
              <a:gdLst>
                <a:gd name="T0" fmla="*/ 43 w 43"/>
                <a:gd name="T1" fmla="*/ 26 h 26"/>
                <a:gd name="T2" fmla="*/ 43 w 43"/>
                <a:gd name="T3" fmla="*/ 0 h 26"/>
                <a:gd name="T4" fmla="*/ 3 w 43"/>
                <a:gd name="T5" fmla="*/ 0 h 26"/>
                <a:gd name="T6" fmla="*/ 0 w 43"/>
                <a:gd name="T7" fmla="*/ 26 h 26"/>
                <a:gd name="T8" fmla="*/ 43 w 43"/>
                <a:gd name="T9" fmla="*/ 26 h 26"/>
              </a:gdLst>
              <a:ahLst/>
              <a:cxnLst>
                <a:cxn ang="0">
                  <a:pos x="T0" y="T1"/>
                </a:cxn>
                <a:cxn ang="0">
                  <a:pos x="T2" y="T3"/>
                </a:cxn>
                <a:cxn ang="0">
                  <a:pos x="T4" y="T5"/>
                </a:cxn>
                <a:cxn ang="0">
                  <a:pos x="T6" y="T7"/>
                </a:cxn>
                <a:cxn ang="0">
                  <a:pos x="T8" y="T9"/>
                </a:cxn>
              </a:cxnLst>
              <a:rect l="0" t="0" r="r" b="b"/>
              <a:pathLst>
                <a:path w="43" h="26">
                  <a:moveTo>
                    <a:pt x="43" y="26"/>
                  </a:moveTo>
                  <a:lnTo>
                    <a:pt x="43" y="0"/>
                  </a:lnTo>
                  <a:lnTo>
                    <a:pt x="3" y="0"/>
                  </a:lnTo>
                  <a:lnTo>
                    <a:pt x="0" y="26"/>
                  </a:lnTo>
                  <a:lnTo>
                    <a:pt x="43" y="26"/>
                  </a:lnTo>
                  <a:close/>
                </a:path>
              </a:pathLst>
            </a:cu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4" name="Freeform 54"/>
            <p:cNvSpPr>
              <a:spLocks/>
            </p:cNvSpPr>
            <p:nvPr/>
          </p:nvSpPr>
          <p:spPr bwMode="auto">
            <a:xfrm>
              <a:off x="2614613" y="3157538"/>
              <a:ext cx="82550" cy="166688"/>
            </a:xfrm>
            <a:custGeom>
              <a:avLst/>
              <a:gdLst>
                <a:gd name="T0" fmla="*/ 5 w 52"/>
                <a:gd name="T1" fmla="*/ 0 h 105"/>
                <a:gd name="T2" fmla="*/ 0 w 52"/>
                <a:gd name="T3" fmla="*/ 105 h 105"/>
                <a:gd name="T4" fmla="*/ 52 w 52"/>
                <a:gd name="T5" fmla="*/ 105 h 105"/>
                <a:gd name="T6" fmla="*/ 48 w 52"/>
                <a:gd name="T7" fmla="*/ 0 h 105"/>
                <a:gd name="T8" fmla="*/ 5 w 52"/>
                <a:gd name="T9" fmla="*/ 0 h 105"/>
              </a:gdLst>
              <a:ahLst/>
              <a:cxnLst>
                <a:cxn ang="0">
                  <a:pos x="T0" y="T1"/>
                </a:cxn>
                <a:cxn ang="0">
                  <a:pos x="T2" y="T3"/>
                </a:cxn>
                <a:cxn ang="0">
                  <a:pos x="T4" y="T5"/>
                </a:cxn>
                <a:cxn ang="0">
                  <a:pos x="T6" y="T7"/>
                </a:cxn>
                <a:cxn ang="0">
                  <a:pos x="T8" y="T9"/>
                </a:cxn>
              </a:cxnLst>
              <a:rect l="0" t="0" r="r" b="b"/>
              <a:pathLst>
                <a:path w="52" h="105">
                  <a:moveTo>
                    <a:pt x="5" y="0"/>
                  </a:moveTo>
                  <a:lnTo>
                    <a:pt x="0" y="105"/>
                  </a:lnTo>
                  <a:lnTo>
                    <a:pt x="52" y="105"/>
                  </a:lnTo>
                  <a:lnTo>
                    <a:pt x="48" y="0"/>
                  </a:lnTo>
                  <a:lnTo>
                    <a:pt x="5" y="0"/>
                  </a:lnTo>
                  <a:close/>
                </a:path>
              </a:pathLst>
            </a:custGeom>
            <a:solidFill>
              <a:srgbClr val="0018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5" name="Freeform 55"/>
            <p:cNvSpPr>
              <a:spLocks/>
            </p:cNvSpPr>
            <p:nvPr/>
          </p:nvSpPr>
          <p:spPr bwMode="auto">
            <a:xfrm>
              <a:off x="2903538" y="3157538"/>
              <a:ext cx="87313" cy="166688"/>
            </a:xfrm>
            <a:custGeom>
              <a:avLst/>
              <a:gdLst>
                <a:gd name="T0" fmla="*/ 5 w 55"/>
                <a:gd name="T1" fmla="*/ 0 h 105"/>
                <a:gd name="T2" fmla="*/ 0 w 55"/>
                <a:gd name="T3" fmla="*/ 105 h 105"/>
                <a:gd name="T4" fmla="*/ 55 w 55"/>
                <a:gd name="T5" fmla="*/ 105 h 105"/>
                <a:gd name="T6" fmla="*/ 48 w 55"/>
                <a:gd name="T7" fmla="*/ 0 h 105"/>
                <a:gd name="T8" fmla="*/ 5 w 55"/>
                <a:gd name="T9" fmla="*/ 0 h 105"/>
              </a:gdLst>
              <a:ahLst/>
              <a:cxnLst>
                <a:cxn ang="0">
                  <a:pos x="T0" y="T1"/>
                </a:cxn>
                <a:cxn ang="0">
                  <a:pos x="T2" y="T3"/>
                </a:cxn>
                <a:cxn ang="0">
                  <a:pos x="T4" y="T5"/>
                </a:cxn>
                <a:cxn ang="0">
                  <a:pos x="T6" y="T7"/>
                </a:cxn>
                <a:cxn ang="0">
                  <a:pos x="T8" y="T9"/>
                </a:cxn>
              </a:cxnLst>
              <a:rect l="0" t="0" r="r" b="b"/>
              <a:pathLst>
                <a:path w="55" h="105">
                  <a:moveTo>
                    <a:pt x="5" y="0"/>
                  </a:moveTo>
                  <a:lnTo>
                    <a:pt x="0" y="105"/>
                  </a:lnTo>
                  <a:lnTo>
                    <a:pt x="55" y="105"/>
                  </a:lnTo>
                  <a:lnTo>
                    <a:pt x="48" y="0"/>
                  </a:lnTo>
                  <a:lnTo>
                    <a:pt x="5" y="0"/>
                  </a:lnTo>
                  <a:close/>
                </a:path>
              </a:pathLst>
            </a:custGeom>
            <a:solidFill>
              <a:srgbClr val="0018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6" name="Freeform 56"/>
            <p:cNvSpPr>
              <a:spLocks/>
            </p:cNvSpPr>
            <p:nvPr/>
          </p:nvSpPr>
          <p:spPr bwMode="auto">
            <a:xfrm>
              <a:off x="2757488" y="3157538"/>
              <a:ext cx="87313" cy="166688"/>
            </a:xfrm>
            <a:custGeom>
              <a:avLst/>
              <a:gdLst>
                <a:gd name="T0" fmla="*/ 7 w 55"/>
                <a:gd name="T1" fmla="*/ 0 h 105"/>
                <a:gd name="T2" fmla="*/ 0 w 55"/>
                <a:gd name="T3" fmla="*/ 105 h 105"/>
                <a:gd name="T4" fmla="*/ 55 w 55"/>
                <a:gd name="T5" fmla="*/ 105 h 105"/>
                <a:gd name="T6" fmla="*/ 50 w 55"/>
                <a:gd name="T7" fmla="*/ 0 h 105"/>
                <a:gd name="T8" fmla="*/ 7 w 55"/>
                <a:gd name="T9" fmla="*/ 0 h 105"/>
              </a:gdLst>
              <a:ahLst/>
              <a:cxnLst>
                <a:cxn ang="0">
                  <a:pos x="T0" y="T1"/>
                </a:cxn>
                <a:cxn ang="0">
                  <a:pos x="T2" y="T3"/>
                </a:cxn>
                <a:cxn ang="0">
                  <a:pos x="T4" y="T5"/>
                </a:cxn>
                <a:cxn ang="0">
                  <a:pos x="T6" y="T7"/>
                </a:cxn>
                <a:cxn ang="0">
                  <a:pos x="T8" y="T9"/>
                </a:cxn>
              </a:cxnLst>
              <a:rect l="0" t="0" r="r" b="b"/>
              <a:pathLst>
                <a:path w="55" h="105">
                  <a:moveTo>
                    <a:pt x="7" y="0"/>
                  </a:moveTo>
                  <a:lnTo>
                    <a:pt x="0" y="105"/>
                  </a:lnTo>
                  <a:lnTo>
                    <a:pt x="55" y="105"/>
                  </a:lnTo>
                  <a:lnTo>
                    <a:pt x="50" y="0"/>
                  </a:lnTo>
                  <a:lnTo>
                    <a:pt x="7" y="0"/>
                  </a:lnTo>
                  <a:close/>
                </a:path>
              </a:pathLst>
            </a:custGeom>
            <a:solidFill>
              <a:srgbClr val="0018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7" name="Freeform 57"/>
            <p:cNvSpPr>
              <a:spLocks/>
            </p:cNvSpPr>
            <p:nvPr/>
          </p:nvSpPr>
          <p:spPr bwMode="auto">
            <a:xfrm>
              <a:off x="2281238" y="2614613"/>
              <a:ext cx="115888" cy="136525"/>
            </a:xfrm>
            <a:custGeom>
              <a:avLst/>
              <a:gdLst>
                <a:gd name="T0" fmla="*/ 6 w 31"/>
                <a:gd name="T1" fmla="*/ 36 h 36"/>
                <a:gd name="T2" fmla="*/ 31 w 31"/>
                <a:gd name="T3" fmla="*/ 36 h 36"/>
                <a:gd name="T4" fmla="*/ 31 w 31"/>
                <a:gd name="T5" fmla="*/ 0 h 36"/>
                <a:gd name="T6" fmla="*/ 6 w 31"/>
                <a:gd name="T7" fmla="*/ 0 h 36"/>
                <a:gd name="T8" fmla="*/ 0 w 31"/>
                <a:gd name="T9" fmla="*/ 6 h 36"/>
                <a:gd name="T10" fmla="*/ 0 w 31"/>
                <a:gd name="T11" fmla="*/ 30 h 36"/>
                <a:gd name="T12" fmla="*/ 6 w 31"/>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31" h="36">
                  <a:moveTo>
                    <a:pt x="6" y="36"/>
                  </a:moveTo>
                  <a:cubicBezTo>
                    <a:pt x="31" y="36"/>
                    <a:pt x="31" y="36"/>
                    <a:pt x="31" y="36"/>
                  </a:cubicBezTo>
                  <a:cubicBezTo>
                    <a:pt x="31" y="0"/>
                    <a:pt x="31" y="0"/>
                    <a:pt x="31" y="0"/>
                  </a:cubicBezTo>
                  <a:cubicBezTo>
                    <a:pt x="6" y="0"/>
                    <a:pt x="6" y="0"/>
                    <a:pt x="6" y="0"/>
                  </a:cubicBezTo>
                  <a:cubicBezTo>
                    <a:pt x="3" y="0"/>
                    <a:pt x="0" y="3"/>
                    <a:pt x="0" y="6"/>
                  </a:cubicBezTo>
                  <a:cubicBezTo>
                    <a:pt x="0" y="30"/>
                    <a:pt x="0" y="30"/>
                    <a:pt x="0" y="30"/>
                  </a:cubicBezTo>
                  <a:cubicBezTo>
                    <a:pt x="0" y="33"/>
                    <a:pt x="3" y="36"/>
                    <a:pt x="6" y="36"/>
                  </a:cubicBez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8" name="Rectangle 58"/>
            <p:cNvSpPr>
              <a:spLocks noChangeArrowheads="1"/>
            </p:cNvSpPr>
            <p:nvPr/>
          </p:nvSpPr>
          <p:spPr bwMode="auto">
            <a:xfrm>
              <a:off x="2322513" y="2751138"/>
              <a:ext cx="44450" cy="142875"/>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9" name="Rectangle 59"/>
            <p:cNvSpPr>
              <a:spLocks noChangeArrowheads="1"/>
            </p:cNvSpPr>
            <p:nvPr/>
          </p:nvSpPr>
          <p:spPr bwMode="auto">
            <a:xfrm>
              <a:off x="2322513" y="2751138"/>
              <a:ext cx="44450" cy="47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0" name="Freeform 60"/>
            <p:cNvSpPr>
              <a:spLocks/>
            </p:cNvSpPr>
            <p:nvPr/>
          </p:nvSpPr>
          <p:spPr bwMode="auto">
            <a:xfrm>
              <a:off x="2355850" y="2935288"/>
              <a:ext cx="104775" cy="109538"/>
            </a:xfrm>
            <a:custGeom>
              <a:avLst/>
              <a:gdLst>
                <a:gd name="T0" fmla="*/ 66 w 66"/>
                <a:gd name="T1" fmla="*/ 47 h 69"/>
                <a:gd name="T2" fmla="*/ 47 w 66"/>
                <a:gd name="T3" fmla="*/ 69 h 69"/>
                <a:gd name="T4" fmla="*/ 0 w 66"/>
                <a:gd name="T5" fmla="*/ 19 h 69"/>
                <a:gd name="T6" fmla="*/ 19 w 66"/>
                <a:gd name="T7" fmla="*/ 0 h 69"/>
                <a:gd name="T8" fmla="*/ 66 w 66"/>
                <a:gd name="T9" fmla="*/ 47 h 69"/>
              </a:gdLst>
              <a:ahLst/>
              <a:cxnLst>
                <a:cxn ang="0">
                  <a:pos x="T0" y="T1"/>
                </a:cxn>
                <a:cxn ang="0">
                  <a:pos x="T2" y="T3"/>
                </a:cxn>
                <a:cxn ang="0">
                  <a:pos x="T4" y="T5"/>
                </a:cxn>
                <a:cxn ang="0">
                  <a:pos x="T6" y="T7"/>
                </a:cxn>
                <a:cxn ang="0">
                  <a:pos x="T8" y="T9"/>
                </a:cxn>
              </a:cxnLst>
              <a:rect l="0" t="0" r="r" b="b"/>
              <a:pathLst>
                <a:path w="66" h="69">
                  <a:moveTo>
                    <a:pt x="66" y="47"/>
                  </a:moveTo>
                  <a:lnTo>
                    <a:pt x="47" y="69"/>
                  </a:lnTo>
                  <a:lnTo>
                    <a:pt x="0" y="19"/>
                  </a:lnTo>
                  <a:lnTo>
                    <a:pt x="19" y="0"/>
                  </a:lnTo>
                  <a:lnTo>
                    <a:pt x="66" y="47"/>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1" name="Freeform 61"/>
            <p:cNvSpPr>
              <a:spLocks/>
            </p:cNvSpPr>
            <p:nvPr/>
          </p:nvSpPr>
          <p:spPr bwMode="auto">
            <a:xfrm>
              <a:off x="2355850" y="2935288"/>
              <a:ext cx="63500" cy="68263"/>
            </a:xfrm>
            <a:custGeom>
              <a:avLst/>
              <a:gdLst>
                <a:gd name="T0" fmla="*/ 40 w 40"/>
                <a:gd name="T1" fmla="*/ 21 h 43"/>
                <a:gd name="T2" fmla="*/ 21 w 40"/>
                <a:gd name="T3" fmla="*/ 43 h 43"/>
                <a:gd name="T4" fmla="*/ 0 w 40"/>
                <a:gd name="T5" fmla="*/ 19 h 43"/>
                <a:gd name="T6" fmla="*/ 19 w 40"/>
                <a:gd name="T7" fmla="*/ 0 h 43"/>
                <a:gd name="T8" fmla="*/ 40 w 40"/>
                <a:gd name="T9" fmla="*/ 21 h 43"/>
              </a:gdLst>
              <a:ahLst/>
              <a:cxnLst>
                <a:cxn ang="0">
                  <a:pos x="T0" y="T1"/>
                </a:cxn>
                <a:cxn ang="0">
                  <a:pos x="T2" y="T3"/>
                </a:cxn>
                <a:cxn ang="0">
                  <a:pos x="T4" y="T5"/>
                </a:cxn>
                <a:cxn ang="0">
                  <a:pos x="T6" y="T7"/>
                </a:cxn>
                <a:cxn ang="0">
                  <a:pos x="T8" y="T9"/>
                </a:cxn>
              </a:cxnLst>
              <a:rect l="0" t="0" r="r" b="b"/>
              <a:pathLst>
                <a:path w="40" h="43">
                  <a:moveTo>
                    <a:pt x="40" y="21"/>
                  </a:moveTo>
                  <a:lnTo>
                    <a:pt x="21" y="43"/>
                  </a:lnTo>
                  <a:lnTo>
                    <a:pt x="0" y="19"/>
                  </a:lnTo>
                  <a:lnTo>
                    <a:pt x="19" y="0"/>
                  </a:lnTo>
                  <a:lnTo>
                    <a:pt x="40"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2" name="Freeform 62"/>
            <p:cNvSpPr>
              <a:spLocks/>
            </p:cNvSpPr>
            <p:nvPr/>
          </p:nvSpPr>
          <p:spPr bwMode="auto">
            <a:xfrm>
              <a:off x="2295525" y="2833688"/>
              <a:ext cx="98425" cy="139700"/>
            </a:xfrm>
            <a:custGeom>
              <a:avLst/>
              <a:gdLst>
                <a:gd name="T0" fmla="*/ 26 w 26"/>
                <a:gd name="T1" fmla="*/ 30 h 37"/>
                <a:gd name="T2" fmla="*/ 19 w 26"/>
                <a:gd name="T3" fmla="*/ 37 h 37"/>
                <a:gd name="T4" fmla="*/ 7 w 26"/>
                <a:gd name="T5" fmla="*/ 37 h 37"/>
                <a:gd name="T6" fmla="*/ 0 w 26"/>
                <a:gd name="T7" fmla="*/ 30 h 37"/>
                <a:gd name="T8" fmla="*/ 0 w 26"/>
                <a:gd name="T9" fmla="*/ 8 h 37"/>
                <a:gd name="T10" fmla="*/ 7 w 26"/>
                <a:gd name="T11" fmla="*/ 0 h 37"/>
                <a:gd name="T12" fmla="*/ 19 w 26"/>
                <a:gd name="T13" fmla="*/ 0 h 37"/>
                <a:gd name="T14" fmla="*/ 26 w 26"/>
                <a:gd name="T15" fmla="*/ 8 h 37"/>
                <a:gd name="T16" fmla="*/ 26 w 26"/>
                <a:gd name="T17" fmla="*/ 3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37">
                  <a:moveTo>
                    <a:pt x="26" y="30"/>
                  </a:moveTo>
                  <a:cubicBezTo>
                    <a:pt x="26" y="34"/>
                    <a:pt x="23" y="37"/>
                    <a:pt x="19" y="37"/>
                  </a:cubicBezTo>
                  <a:cubicBezTo>
                    <a:pt x="7" y="37"/>
                    <a:pt x="7" y="37"/>
                    <a:pt x="7" y="37"/>
                  </a:cubicBezTo>
                  <a:cubicBezTo>
                    <a:pt x="3" y="37"/>
                    <a:pt x="0" y="34"/>
                    <a:pt x="0" y="30"/>
                  </a:cubicBezTo>
                  <a:cubicBezTo>
                    <a:pt x="0" y="8"/>
                    <a:pt x="0" y="8"/>
                    <a:pt x="0" y="8"/>
                  </a:cubicBezTo>
                  <a:cubicBezTo>
                    <a:pt x="0" y="4"/>
                    <a:pt x="3" y="0"/>
                    <a:pt x="7" y="0"/>
                  </a:cubicBezTo>
                  <a:cubicBezTo>
                    <a:pt x="19" y="0"/>
                    <a:pt x="19" y="0"/>
                    <a:pt x="19" y="0"/>
                  </a:cubicBezTo>
                  <a:cubicBezTo>
                    <a:pt x="23" y="0"/>
                    <a:pt x="26" y="4"/>
                    <a:pt x="26" y="8"/>
                  </a:cubicBezTo>
                  <a:lnTo>
                    <a:pt x="26" y="30"/>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3" name="Freeform 63"/>
            <p:cNvSpPr>
              <a:spLocks/>
            </p:cNvSpPr>
            <p:nvPr/>
          </p:nvSpPr>
          <p:spPr bwMode="auto">
            <a:xfrm>
              <a:off x="2401888" y="2984501"/>
              <a:ext cx="138113" cy="142875"/>
            </a:xfrm>
            <a:custGeom>
              <a:avLst/>
              <a:gdLst>
                <a:gd name="T0" fmla="*/ 20 w 37"/>
                <a:gd name="T1" fmla="*/ 28 h 38"/>
                <a:gd name="T2" fmla="*/ 13 w 37"/>
                <a:gd name="T3" fmla="*/ 26 h 38"/>
                <a:gd name="T4" fmla="*/ 13 w 37"/>
                <a:gd name="T5" fmla="*/ 13 h 38"/>
                <a:gd name="T6" fmla="*/ 26 w 37"/>
                <a:gd name="T7" fmla="*/ 13 h 38"/>
                <a:gd name="T8" fmla="*/ 29 w 37"/>
                <a:gd name="T9" fmla="*/ 19 h 38"/>
                <a:gd name="T10" fmla="*/ 37 w 37"/>
                <a:gd name="T11" fmla="*/ 19 h 38"/>
                <a:gd name="T12" fmla="*/ 32 w 37"/>
                <a:gd name="T13" fmla="*/ 7 h 38"/>
                <a:gd name="T14" fmla="*/ 7 w 37"/>
                <a:gd name="T15" fmla="*/ 6 h 38"/>
                <a:gd name="T16" fmla="*/ 7 w 37"/>
                <a:gd name="T17" fmla="*/ 32 h 38"/>
                <a:gd name="T18" fmla="*/ 20 w 37"/>
                <a:gd name="T19" fmla="*/ 37 h 38"/>
                <a:gd name="T20" fmla="*/ 20 w 37"/>
                <a:gd name="T21" fmla="*/ 2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 h="38">
                  <a:moveTo>
                    <a:pt x="20" y="28"/>
                  </a:moveTo>
                  <a:cubicBezTo>
                    <a:pt x="18" y="28"/>
                    <a:pt x="15" y="28"/>
                    <a:pt x="13" y="26"/>
                  </a:cubicBezTo>
                  <a:cubicBezTo>
                    <a:pt x="10" y="22"/>
                    <a:pt x="10" y="17"/>
                    <a:pt x="13" y="13"/>
                  </a:cubicBezTo>
                  <a:cubicBezTo>
                    <a:pt x="17" y="9"/>
                    <a:pt x="22" y="9"/>
                    <a:pt x="26" y="13"/>
                  </a:cubicBezTo>
                  <a:cubicBezTo>
                    <a:pt x="28" y="15"/>
                    <a:pt x="28" y="17"/>
                    <a:pt x="29" y="19"/>
                  </a:cubicBezTo>
                  <a:cubicBezTo>
                    <a:pt x="37" y="19"/>
                    <a:pt x="37" y="19"/>
                    <a:pt x="37" y="19"/>
                  </a:cubicBezTo>
                  <a:cubicBezTo>
                    <a:pt x="37" y="15"/>
                    <a:pt x="36" y="10"/>
                    <a:pt x="32" y="7"/>
                  </a:cubicBezTo>
                  <a:cubicBezTo>
                    <a:pt x="25" y="0"/>
                    <a:pt x="14" y="0"/>
                    <a:pt x="7" y="6"/>
                  </a:cubicBezTo>
                  <a:cubicBezTo>
                    <a:pt x="0" y="14"/>
                    <a:pt x="0" y="25"/>
                    <a:pt x="7" y="32"/>
                  </a:cubicBezTo>
                  <a:cubicBezTo>
                    <a:pt x="11" y="36"/>
                    <a:pt x="15" y="38"/>
                    <a:pt x="20" y="37"/>
                  </a:cubicBezTo>
                  <a:lnTo>
                    <a:pt x="20" y="28"/>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4" name="Freeform 64"/>
            <p:cNvSpPr>
              <a:spLocks/>
            </p:cNvSpPr>
            <p:nvPr/>
          </p:nvSpPr>
          <p:spPr bwMode="auto">
            <a:xfrm>
              <a:off x="1912938" y="3275013"/>
              <a:ext cx="404813" cy="403225"/>
            </a:xfrm>
            <a:custGeom>
              <a:avLst/>
              <a:gdLst>
                <a:gd name="T0" fmla="*/ 48 w 108"/>
                <a:gd name="T1" fmla="*/ 0 h 107"/>
                <a:gd name="T2" fmla="*/ 13 w 108"/>
                <a:gd name="T3" fmla="*/ 19 h 107"/>
                <a:gd name="T4" fmla="*/ 1 w 108"/>
                <a:gd name="T5" fmla="*/ 58 h 107"/>
                <a:gd name="T6" fmla="*/ 21 w 108"/>
                <a:gd name="T7" fmla="*/ 94 h 107"/>
                <a:gd name="T8" fmla="*/ 60 w 108"/>
                <a:gd name="T9" fmla="*/ 106 h 107"/>
                <a:gd name="T10" fmla="*/ 95 w 108"/>
                <a:gd name="T11" fmla="*/ 86 h 107"/>
                <a:gd name="T12" fmla="*/ 107 w 108"/>
                <a:gd name="T13" fmla="*/ 47 h 107"/>
                <a:gd name="T14" fmla="*/ 87 w 108"/>
                <a:gd name="T15" fmla="*/ 11 h 107"/>
                <a:gd name="T16" fmla="*/ 54 w 108"/>
                <a:gd name="T17" fmla="*/ 0 h 107"/>
                <a:gd name="T18" fmla="*/ 48 w 108"/>
                <a:gd name="T19"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107">
                  <a:moveTo>
                    <a:pt x="48" y="0"/>
                  </a:moveTo>
                  <a:cubicBezTo>
                    <a:pt x="34" y="2"/>
                    <a:pt x="21" y="9"/>
                    <a:pt x="13" y="19"/>
                  </a:cubicBezTo>
                  <a:cubicBezTo>
                    <a:pt x="4" y="30"/>
                    <a:pt x="0" y="44"/>
                    <a:pt x="1" y="58"/>
                  </a:cubicBezTo>
                  <a:cubicBezTo>
                    <a:pt x="3" y="73"/>
                    <a:pt x="10" y="86"/>
                    <a:pt x="21" y="94"/>
                  </a:cubicBezTo>
                  <a:cubicBezTo>
                    <a:pt x="31" y="103"/>
                    <a:pt x="45" y="107"/>
                    <a:pt x="60" y="106"/>
                  </a:cubicBezTo>
                  <a:cubicBezTo>
                    <a:pt x="74" y="104"/>
                    <a:pt x="87" y="97"/>
                    <a:pt x="95" y="86"/>
                  </a:cubicBezTo>
                  <a:cubicBezTo>
                    <a:pt x="104" y="76"/>
                    <a:pt x="108" y="62"/>
                    <a:pt x="107" y="47"/>
                  </a:cubicBezTo>
                  <a:cubicBezTo>
                    <a:pt x="105" y="33"/>
                    <a:pt x="98" y="20"/>
                    <a:pt x="87" y="11"/>
                  </a:cubicBezTo>
                  <a:cubicBezTo>
                    <a:pt x="78" y="4"/>
                    <a:pt x="66" y="0"/>
                    <a:pt x="54" y="0"/>
                  </a:cubicBezTo>
                  <a:cubicBezTo>
                    <a:pt x="52" y="0"/>
                    <a:pt x="50" y="0"/>
                    <a:pt x="48"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5" name="Freeform 65"/>
            <p:cNvSpPr>
              <a:spLocks/>
            </p:cNvSpPr>
            <p:nvPr/>
          </p:nvSpPr>
          <p:spPr bwMode="auto">
            <a:xfrm>
              <a:off x="1954213" y="3379788"/>
              <a:ext cx="79375" cy="98425"/>
            </a:xfrm>
            <a:custGeom>
              <a:avLst/>
              <a:gdLst>
                <a:gd name="T0" fmla="*/ 8 w 21"/>
                <a:gd name="T1" fmla="*/ 0 h 26"/>
                <a:gd name="T2" fmla="*/ 1 w 21"/>
                <a:gd name="T3" fmla="*/ 26 h 26"/>
                <a:gd name="T4" fmla="*/ 17 w 21"/>
                <a:gd name="T5" fmla="*/ 25 h 26"/>
                <a:gd name="T6" fmla="*/ 21 w 21"/>
                <a:gd name="T7" fmla="*/ 11 h 26"/>
                <a:gd name="T8" fmla="*/ 8 w 21"/>
                <a:gd name="T9" fmla="*/ 0 h 26"/>
              </a:gdLst>
              <a:ahLst/>
              <a:cxnLst>
                <a:cxn ang="0">
                  <a:pos x="T0" y="T1"/>
                </a:cxn>
                <a:cxn ang="0">
                  <a:pos x="T2" y="T3"/>
                </a:cxn>
                <a:cxn ang="0">
                  <a:pos x="T4" y="T5"/>
                </a:cxn>
                <a:cxn ang="0">
                  <a:pos x="T6" y="T7"/>
                </a:cxn>
                <a:cxn ang="0">
                  <a:pos x="T8" y="T9"/>
                </a:cxn>
              </a:cxnLst>
              <a:rect l="0" t="0" r="r" b="b"/>
              <a:pathLst>
                <a:path w="21" h="26">
                  <a:moveTo>
                    <a:pt x="8" y="0"/>
                  </a:moveTo>
                  <a:cubicBezTo>
                    <a:pt x="3" y="8"/>
                    <a:pt x="0" y="17"/>
                    <a:pt x="1" y="26"/>
                  </a:cubicBezTo>
                  <a:cubicBezTo>
                    <a:pt x="17" y="25"/>
                    <a:pt x="17" y="25"/>
                    <a:pt x="17" y="25"/>
                  </a:cubicBezTo>
                  <a:cubicBezTo>
                    <a:pt x="17" y="20"/>
                    <a:pt x="18" y="15"/>
                    <a:pt x="21" y="11"/>
                  </a:cubicBezTo>
                  <a:cubicBezTo>
                    <a:pt x="8" y="0"/>
                    <a:pt x="8" y="0"/>
                    <a:pt x="8" y="0"/>
                  </a:cubicBezTo>
                </a:path>
              </a:pathLst>
            </a:custGeom>
            <a:solidFill>
              <a:srgbClr val="CCE3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6" name="Freeform 66"/>
            <p:cNvSpPr>
              <a:spLocks/>
            </p:cNvSpPr>
            <p:nvPr/>
          </p:nvSpPr>
          <p:spPr bwMode="auto">
            <a:xfrm>
              <a:off x="2111375" y="3311526"/>
              <a:ext cx="98425" cy="76200"/>
            </a:xfrm>
            <a:custGeom>
              <a:avLst/>
              <a:gdLst>
                <a:gd name="T0" fmla="*/ 1 w 26"/>
                <a:gd name="T1" fmla="*/ 0 h 20"/>
                <a:gd name="T2" fmla="*/ 0 w 26"/>
                <a:gd name="T3" fmla="*/ 0 h 20"/>
                <a:gd name="T4" fmla="*/ 1 w 26"/>
                <a:gd name="T5" fmla="*/ 16 h 20"/>
                <a:gd name="T6" fmla="*/ 1 w 26"/>
                <a:gd name="T7" fmla="*/ 16 h 20"/>
                <a:gd name="T8" fmla="*/ 15 w 26"/>
                <a:gd name="T9" fmla="*/ 20 h 20"/>
                <a:gd name="T10" fmla="*/ 26 w 26"/>
                <a:gd name="T11" fmla="*/ 8 h 20"/>
                <a:gd name="T12" fmla="*/ 1 w 26"/>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26" h="20">
                  <a:moveTo>
                    <a:pt x="1" y="0"/>
                  </a:moveTo>
                  <a:cubicBezTo>
                    <a:pt x="1" y="0"/>
                    <a:pt x="0" y="0"/>
                    <a:pt x="0" y="0"/>
                  </a:cubicBezTo>
                  <a:cubicBezTo>
                    <a:pt x="1" y="16"/>
                    <a:pt x="1" y="16"/>
                    <a:pt x="1" y="16"/>
                  </a:cubicBezTo>
                  <a:cubicBezTo>
                    <a:pt x="1" y="16"/>
                    <a:pt x="1" y="16"/>
                    <a:pt x="1" y="16"/>
                  </a:cubicBezTo>
                  <a:cubicBezTo>
                    <a:pt x="6" y="16"/>
                    <a:pt x="11" y="18"/>
                    <a:pt x="15" y="20"/>
                  </a:cubicBezTo>
                  <a:cubicBezTo>
                    <a:pt x="26" y="8"/>
                    <a:pt x="26" y="8"/>
                    <a:pt x="26" y="8"/>
                  </a:cubicBezTo>
                  <a:cubicBezTo>
                    <a:pt x="18" y="2"/>
                    <a:pt x="10" y="0"/>
                    <a:pt x="1" y="0"/>
                  </a:cubicBezTo>
                </a:path>
              </a:pathLst>
            </a:custGeom>
            <a:solidFill>
              <a:srgbClr val="99C8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7" name="Freeform 67"/>
            <p:cNvSpPr>
              <a:spLocks/>
            </p:cNvSpPr>
            <p:nvPr/>
          </p:nvSpPr>
          <p:spPr bwMode="auto">
            <a:xfrm>
              <a:off x="1998663" y="3316288"/>
              <a:ext cx="98425" cy="85725"/>
            </a:xfrm>
            <a:custGeom>
              <a:avLst/>
              <a:gdLst>
                <a:gd name="T0" fmla="*/ 24 w 26"/>
                <a:gd name="T1" fmla="*/ 0 h 23"/>
                <a:gd name="T2" fmla="*/ 0 w 26"/>
                <a:gd name="T3" fmla="*/ 13 h 23"/>
                <a:gd name="T4" fmla="*/ 13 w 26"/>
                <a:gd name="T5" fmla="*/ 23 h 23"/>
                <a:gd name="T6" fmla="*/ 26 w 26"/>
                <a:gd name="T7" fmla="*/ 16 h 23"/>
                <a:gd name="T8" fmla="*/ 24 w 26"/>
                <a:gd name="T9" fmla="*/ 0 h 23"/>
              </a:gdLst>
              <a:ahLst/>
              <a:cxnLst>
                <a:cxn ang="0">
                  <a:pos x="T0" y="T1"/>
                </a:cxn>
                <a:cxn ang="0">
                  <a:pos x="T2" y="T3"/>
                </a:cxn>
                <a:cxn ang="0">
                  <a:pos x="T4" y="T5"/>
                </a:cxn>
                <a:cxn ang="0">
                  <a:pos x="T6" y="T7"/>
                </a:cxn>
                <a:cxn ang="0">
                  <a:pos x="T8" y="T9"/>
                </a:cxn>
              </a:cxnLst>
              <a:rect l="0" t="0" r="r" b="b"/>
              <a:pathLst>
                <a:path w="26" h="23">
                  <a:moveTo>
                    <a:pt x="24" y="0"/>
                  </a:moveTo>
                  <a:cubicBezTo>
                    <a:pt x="15" y="1"/>
                    <a:pt x="6" y="6"/>
                    <a:pt x="0" y="13"/>
                  </a:cubicBezTo>
                  <a:cubicBezTo>
                    <a:pt x="13" y="23"/>
                    <a:pt x="13" y="23"/>
                    <a:pt x="13" y="23"/>
                  </a:cubicBezTo>
                  <a:cubicBezTo>
                    <a:pt x="16" y="20"/>
                    <a:pt x="21" y="17"/>
                    <a:pt x="26" y="16"/>
                  </a:cubicBezTo>
                  <a:cubicBezTo>
                    <a:pt x="24" y="0"/>
                    <a:pt x="24" y="0"/>
                    <a:pt x="24" y="0"/>
                  </a:cubicBezTo>
                </a:path>
              </a:pathLst>
            </a:custGeom>
            <a:solidFill>
              <a:srgbClr val="B2D6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8" name="Freeform 68"/>
            <p:cNvSpPr>
              <a:spLocks/>
            </p:cNvSpPr>
            <p:nvPr/>
          </p:nvSpPr>
          <p:spPr bwMode="auto">
            <a:xfrm>
              <a:off x="1957388" y="3492501"/>
              <a:ext cx="90488" cy="98425"/>
            </a:xfrm>
            <a:custGeom>
              <a:avLst/>
              <a:gdLst>
                <a:gd name="T0" fmla="*/ 17 w 24"/>
                <a:gd name="T1" fmla="*/ 0 h 26"/>
                <a:gd name="T2" fmla="*/ 0 w 24"/>
                <a:gd name="T3" fmla="*/ 2 h 26"/>
                <a:gd name="T4" fmla="*/ 13 w 24"/>
                <a:gd name="T5" fmla="*/ 26 h 26"/>
                <a:gd name="T6" fmla="*/ 24 w 24"/>
                <a:gd name="T7" fmla="*/ 13 h 26"/>
                <a:gd name="T8" fmla="*/ 17 w 24"/>
                <a:gd name="T9" fmla="*/ 0 h 26"/>
              </a:gdLst>
              <a:ahLst/>
              <a:cxnLst>
                <a:cxn ang="0">
                  <a:pos x="T0" y="T1"/>
                </a:cxn>
                <a:cxn ang="0">
                  <a:pos x="T2" y="T3"/>
                </a:cxn>
                <a:cxn ang="0">
                  <a:pos x="T4" y="T5"/>
                </a:cxn>
                <a:cxn ang="0">
                  <a:pos x="T6" y="T7"/>
                </a:cxn>
                <a:cxn ang="0">
                  <a:pos x="T8" y="T9"/>
                </a:cxn>
              </a:cxnLst>
              <a:rect l="0" t="0" r="r" b="b"/>
              <a:pathLst>
                <a:path w="24" h="26">
                  <a:moveTo>
                    <a:pt x="17" y="0"/>
                  </a:moveTo>
                  <a:cubicBezTo>
                    <a:pt x="0" y="2"/>
                    <a:pt x="0" y="2"/>
                    <a:pt x="0" y="2"/>
                  </a:cubicBezTo>
                  <a:cubicBezTo>
                    <a:pt x="2" y="11"/>
                    <a:pt x="6" y="20"/>
                    <a:pt x="13" y="26"/>
                  </a:cubicBezTo>
                  <a:cubicBezTo>
                    <a:pt x="24" y="13"/>
                    <a:pt x="24" y="13"/>
                    <a:pt x="24" y="13"/>
                  </a:cubicBezTo>
                  <a:cubicBezTo>
                    <a:pt x="20" y="10"/>
                    <a:pt x="18" y="5"/>
                    <a:pt x="17" y="0"/>
                  </a:cubicBezTo>
                </a:path>
              </a:pathLst>
            </a:custGeom>
            <a:solidFill>
              <a:srgbClr val="DFE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9" name="Freeform 69"/>
            <p:cNvSpPr>
              <a:spLocks/>
            </p:cNvSpPr>
            <p:nvPr/>
          </p:nvSpPr>
          <p:spPr bwMode="auto">
            <a:xfrm>
              <a:off x="2014538" y="3263901"/>
              <a:ext cx="349250" cy="455613"/>
            </a:xfrm>
            <a:custGeom>
              <a:avLst/>
              <a:gdLst>
                <a:gd name="T0" fmla="*/ 91 w 93"/>
                <a:gd name="T1" fmla="*/ 49 h 121"/>
                <a:gd name="T2" fmla="*/ 67 w 93"/>
                <a:gd name="T3" fmla="*/ 6 h 121"/>
                <a:gd name="T4" fmla="*/ 59 w 93"/>
                <a:gd name="T5" fmla="*/ 0 h 121"/>
                <a:gd name="T6" fmla="*/ 54 w 93"/>
                <a:gd name="T7" fmla="*/ 10 h 121"/>
                <a:gd name="T8" fmla="*/ 60 w 93"/>
                <a:gd name="T9" fmla="*/ 14 h 121"/>
                <a:gd name="T10" fmla="*/ 80 w 93"/>
                <a:gd name="T11" fmla="*/ 50 h 121"/>
                <a:gd name="T12" fmla="*/ 68 w 93"/>
                <a:gd name="T13" fmla="*/ 89 h 121"/>
                <a:gd name="T14" fmla="*/ 33 w 93"/>
                <a:gd name="T15" fmla="*/ 109 h 121"/>
                <a:gd name="T16" fmla="*/ 5 w 93"/>
                <a:gd name="T17" fmla="*/ 104 h 121"/>
                <a:gd name="T18" fmla="*/ 0 w 93"/>
                <a:gd name="T19" fmla="*/ 114 h 121"/>
                <a:gd name="T20" fmla="*/ 34 w 93"/>
                <a:gd name="T21" fmla="*/ 119 h 121"/>
                <a:gd name="T22" fmla="*/ 77 w 93"/>
                <a:gd name="T23" fmla="*/ 96 h 121"/>
                <a:gd name="T24" fmla="*/ 91 w 93"/>
                <a:gd name="T25" fmla="*/ 49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 h="121">
                  <a:moveTo>
                    <a:pt x="91" y="49"/>
                  </a:moveTo>
                  <a:cubicBezTo>
                    <a:pt x="89" y="31"/>
                    <a:pt x="80" y="16"/>
                    <a:pt x="67" y="6"/>
                  </a:cubicBezTo>
                  <a:cubicBezTo>
                    <a:pt x="64" y="4"/>
                    <a:pt x="62" y="2"/>
                    <a:pt x="59" y="0"/>
                  </a:cubicBezTo>
                  <a:cubicBezTo>
                    <a:pt x="54" y="10"/>
                    <a:pt x="54" y="10"/>
                    <a:pt x="54" y="10"/>
                  </a:cubicBezTo>
                  <a:cubicBezTo>
                    <a:pt x="56" y="11"/>
                    <a:pt x="58" y="13"/>
                    <a:pt x="60" y="14"/>
                  </a:cubicBezTo>
                  <a:cubicBezTo>
                    <a:pt x="71" y="23"/>
                    <a:pt x="78" y="36"/>
                    <a:pt x="80" y="50"/>
                  </a:cubicBezTo>
                  <a:cubicBezTo>
                    <a:pt x="81" y="65"/>
                    <a:pt x="77" y="79"/>
                    <a:pt x="68" y="89"/>
                  </a:cubicBezTo>
                  <a:cubicBezTo>
                    <a:pt x="60" y="100"/>
                    <a:pt x="47" y="107"/>
                    <a:pt x="33" y="109"/>
                  </a:cubicBezTo>
                  <a:cubicBezTo>
                    <a:pt x="23" y="110"/>
                    <a:pt x="13" y="108"/>
                    <a:pt x="5" y="104"/>
                  </a:cubicBezTo>
                  <a:cubicBezTo>
                    <a:pt x="0" y="114"/>
                    <a:pt x="0" y="114"/>
                    <a:pt x="0" y="114"/>
                  </a:cubicBezTo>
                  <a:cubicBezTo>
                    <a:pt x="10" y="119"/>
                    <a:pt x="22" y="121"/>
                    <a:pt x="34" y="119"/>
                  </a:cubicBezTo>
                  <a:cubicBezTo>
                    <a:pt x="51" y="118"/>
                    <a:pt x="66" y="109"/>
                    <a:pt x="77" y="96"/>
                  </a:cubicBezTo>
                  <a:cubicBezTo>
                    <a:pt x="87" y="83"/>
                    <a:pt x="93" y="67"/>
                    <a:pt x="91" y="49"/>
                  </a:cubicBezTo>
                </a:path>
              </a:pathLst>
            </a:custGeom>
            <a:solidFill>
              <a:srgbClr val="A0A1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0" name="Freeform 70"/>
            <p:cNvSpPr>
              <a:spLocks/>
            </p:cNvSpPr>
            <p:nvPr/>
          </p:nvSpPr>
          <p:spPr bwMode="auto">
            <a:xfrm>
              <a:off x="1871663" y="3228976"/>
              <a:ext cx="363538" cy="463550"/>
            </a:xfrm>
            <a:custGeom>
              <a:avLst/>
              <a:gdLst>
                <a:gd name="T0" fmla="*/ 32 w 97"/>
                <a:gd name="T1" fmla="*/ 106 h 123"/>
                <a:gd name="T2" fmla="*/ 12 w 97"/>
                <a:gd name="T3" fmla="*/ 70 h 123"/>
                <a:gd name="T4" fmla="*/ 24 w 97"/>
                <a:gd name="T5" fmla="*/ 31 h 123"/>
                <a:gd name="T6" fmla="*/ 59 w 97"/>
                <a:gd name="T7" fmla="*/ 12 h 123"/>
                <a:gd name="T8" fmla="*/ 92 w 97"/>
                <a:gd name="T9" fmla="*/ 19 h 123"/>
                <a:gd name="T10" fmla="*/ 97 w 97"/>
                <a:gd name="T11" fmla="*/ 9 h 123"/>
                <a:gd name="T12" fmla="*/ 58 w 97"/>
                <a:gd name="T13" fmla="*/ 1 h 123"/>
                <a:gd name="T14" fmla="*/ 15 w 97"/>
                <a:gd name="T15" fmla="*/ 25 h 123"/>
                <a:gd name="T16" fmla="*/ 15 w 97"/>
                <a:gd name="T17" fmla="*/ 25 h 123"/>
                <a:gd name="T18" fmla="*/ 1 w 97"/>
                <a:gd name="T19" fmla="*/ 72 h 123"/>
                <a:gd name="T20" fmla="*/ 25 w 97"/>
                <a:gd name="T21" fmla="*/ 115 h 123"/>
                <a:gd name="T22" fmla="*/ 38 w 97"/>
                <a:gd name="T23" fmla="*/ 123 h 123"/>
                <a:gd name="T24" fmla="*/ 43 w 97"/>
                <a:gd name="T25" fmla="*/ 113 h 123"/>
                <a:gd name="T26" fmla="*/ 32 w 97"/>
                <a:gd name="T27" fmla="*/ 106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7" h="123">
                  <a:moveTo>
                    <a:pt x="32" y="106"/>
                  </a:moveTo>
                  <a:cubicBezTo>
                    <a:pt x="21" y="98"/>
                    <a:pt x="14" y="85"/>
                    <a:pt x="12" y="70"/>
                  </a:cubicBezTo>
                  <a:cubicBezTo>
                    <a:pt x="11" y="56"/>
                    <a:pt x="15" y="42"/>
                    <a:pt x="24" y="31"/>
                  </a:cubicBezTo>
                  <a:cubicBezTo>
                    <a:pt x="32" y="21"/>
                    <a:pt x="45" y="14"/>
                    <a:pt x="59" y="12"/>
                  </a:cubicBezTo>
                  <a:cubicBezTo>
                    <a:pt x="71" y="11"/>
                    <a:pt x="83" y="13"/>
                    <a:pt x="92" y="19"/>
                  </a:cubicBezTo>
                  <a:cubicBezTo>
                    <a:pt x="97" y="9"/>
                    <a:pt x="97" y="9"/>
                    <a:pt x="97" y="9"/>
                  </a:cubicBezTo>
                  <a:cubicBezTo>
                    <a:pt x="86" y="3"/>
                    <a:pt x="72" y="0"/>
                    <a:pt x="58" y="1"/>
                  </a:cubicBezTo>
                  <a:cubicBezTo>
                    <a:pt x="41" y="3"/>
                    <a:pt x="26" y="12"/>
                    <a:pt x="15" y="25"/>
                  </a:cubicBezTo>
                  <a:cubicBezTo>
                    <a:pt x="15" y="25"/>
                    <a:pt x="15" y="25"/>
                    <a:pt x="15" y="25"/>
                  </a:cubicBezTo>
                  <a:cubicBezTo>
                    <a:pt x="5" y="37"/>
                    <a:pt x="0" y="54"/>
                    <a:pt x="1" y="72"/>
                  </a:cubicBezTo>
                  <a:cubicBezTo>
                    <a:pt x="3" y="89"/>
                    <a:pt x="12" y="104"/>
                    <a:pt x="25" y="115"/>
                  </a:cubicBezTo>
                  <a:cubicBezTo>
                    <a:pt x="29" y="118"/>
                    <a:pt x="33" y="121"/>
                    <a:pt x="38" y="123"/>
                  </a:cubicBezTo>
                  <a:cubicBezTo>
                    <a:pt x="43" y="113"/>
                    <a:pt x="43" y="113"/>
                    <a:pt x="43" y="113"/>
                  </a:cubicBezTo>
                  <a:cubicBezTo>
                    <a:pt x="39" y="111"/>
                    <a:pt x="35" y="109"/>
                    <a:pt x="32" y="106"/>
                  </a:cubicBezTo>
                </a:path>
              </a:pathLst>
            </a:custGeom>
            <a:solidFill>
              <a:srgbClr val="A0A1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1" name="Freeform 71"/>
            <p:cNvSpPr>
              <a:spLocks/>
            </p:cNvSpPr>
            <p:nvPr/>
          </p:nvSpPr>
          <p:spPr bwMode="auto">
            <a:xfrm>
              <a:off x="1874838" y="3233738"/>
              <a:ext cx="360363" cy="458788"/>
            </a:xfrm>
            <a:custGeom>
              <a:avLst/>
              <a:gdLst>
                <a:gd name="T0" fmla="*/ 64 w 96"/>
                <a:gd name="T1" fmla="*/ 0 h 122"/>
                <a:gd name="T2" fmla="*/ 57 w 96"/>
                <a:gd name="T3" fmla="*/ 0 h 122"/>
                <a:gd name="T4" fmla="*/ 14 w 96"/>
                <a:gd name="T5" fmla="*/ 24 h 122"/>
                <a:gd name="T6" fmla="*/ 14 w 96"/>
                <a:gd name="T7" fmla="*/ 24 h 122"/>
                <a:gd name="T8" fmla="*/ 0 w 96"/>
                <a:gd name="T9" fmla="*/ 64 h 122"/>
                <a:gd name="T10" fmla="*/ 0 w 96"/>
                <a:gd name="T11" fmla="*/ 71 h 122"/>
                <a:gd name="T12" fmla="*/ 24 w 96"/>
                <a:gd name="T13" fmla="*/ 114 h 122"/>
                <a:gd name="T14" fmla="*/ 37 w 96"/>
                <a:gd name="T15" fmla="*/ 122 h 122"/>
                <a:gd name="T16" fmla="*/ 42 w 96"/>
                <a:gd name="T17" fmla="*/ 112 h 122"/>
                <a:gd name="T18" fmla="*/ 31 w 96"/>
                <a:gd name="T19" fmla="*/ 106 h 122"/>
                <a:gd name="T20" fmla="*/ 31 w 96"/>
                <a:gd name="T21" fmla="*/ 105 h 122"/>
                <a:gd name="T22" fmla="*/ 11 w 96"/>
                <a:gd name="T23" fmla="*/ 69 h 122"/>
                <a:gd name="T24" fmla="*/ 11 w 96"/>
                <a:gd name="T25" fmla="*/ 64 h 122"/>
                <a:gd name="T26" fmla="*/ 23 w 96"/>
                <a:gd name="T27" fmla="*/ 30 h 122"/>
                <a:gd name="T28" fmla="*/ 58 w 96"/>
                <a:gd name="T29" fmla="*/ 11 h 122"/>
                <a:gd name="T30" fmla="*/ 64 w 96"/>
                <a:gd name="T31" fmla="*/ 11 h 122"/>
                <a:gd name="T32" fmla="*/ 91 w 96"/>
                <a:gd name="T33" fmla="*/ 18 h 122"/>
                <a:gd name="T34" fmla="*/ 96 w 96"/>
                <a:gd name="T35" fmla="*/ 8 h 122"/>
                <a:gd name="T36" fmla="*/ 64 w 96"/>
                <a:gd name="T37"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6" h="122">
                  <a:moveTo>
                    <a:pt x="64" y="0"/>
                  </a:moveTo>
                  <a:cubicBezTo>
                    <a:pt x="62" y="0"/>
                    <a:pt x="60" y="0"/>
                    <a:pt x="57" y="0"/>
                  </a:cubicBezTo>
                  <a:cubicBezTo>
                    <a:pt x="40" y="2"/>
                    <a:pt x="25" y="11"/>
                    <a:pt x="14" y="24"/>
                  </a:cubicBezTo>
                  <a:cubicBezTo>
                    <a:pt x="14" y="24"/>
                    <a:pt x="14" y="24"/>
                    <a:pt x="14" y="24"/>
                  </a:cubicBezTo>
                  <a:cubicBezTo>
                    <a:pt x="5" y="35"/>
                    <a:pt x="0" y="49"/>
                    <a:pt x="0" y="64"/>
                  </a:cubicBezTo>
                  <a:cubicBezTo>
                    <a:pt x="0" y="66"/>
                    <a:pt x="0" y="68"/>
                    <a:pt x="0" y="71"/>
                  </a:cubicBezTo>
                  <a:cubicBezTo>
                    <a:pt x="2" y="88"/>
                    <a:pt x="11" y="103"/>
                    <a:pt x="24" y="114"/>
                  </a:cubicBezTo>
                  <a:cubicBezTo>
                    <a:pt x="28" y="117"/>
                    <a:pt x="32" y="120"/>
                    <a:pt x="37" y="122"/>
                  </a:cubicBezTo>
                  <a:cubicBezTo>
                    <a:pt x="42" y="112"/>
                    <a:pt x="42" y="112"/>
                    <a:pt x="42" y="112"/>
                  </a:cubicBezTo>
                  <a:cubicBezTo>
                    <a:pt x="38" y="110"/>
                    <a:pt x="34" y="108"/>
                    <a:pt x="31" y="106"/>
                  </a:cubicBezTo>
                  <a:cubicBezTo>
                    <a:pt x="31" y="105"/>
                    <a:pt x="31" y="105"/>
                    <a:pt x="31" y="105"/>
                  </a:cubicBezTo>
                  <a:cubicBezTo>
                    <a:pt x="20" y="97"/>
                    <a:pt x="13" y="84"/>
                    <a:pt x="11" y="69"/>
                  </a:cubicBezTo>
                  <a:cubicBezTo>
                    <a:pt x="11" y="68"/>
                    <a:pt x="11" y="66"/>
                    <a:pt x="11" y="64"/>
                  </a:cubicBezTo>
                  <a:cubicBezTo>
                    <a:pt x="11" y="51"/>
                    <a:pt x="15" y="40"/>
                    <a:pt x="23" y="30"/>
                  </a:cubicBezTo>
                  <a:cubicBezTo>
                    <a:pt x="31" y="20"/>
                    <a:pt x="44" y="13"/>
                    <a:pt x="58" y="11"/>
                  </a:cubicBezTo>
                  <a:cubicBezTo>
                    <a:pt x="60" y="11"/>
                    <a:pt x="62" y="11"/>
                    <a:pt x="64" y="11"/>
                  </a:cubicBezTo>
                  <a:cubicBezTo>
                    <a:pt x="74" y="11"/>
                    <a:pt x="83" y="13"/>
                    <a:pt x="91" y="18"/>
                  </a:cubicBezTo>
                  <a:cubicBezTo>
                    <a:pt x="96" y="8"/>
                    <a:pt x="96" y="8"/>
                    <a:pt x="96" y="8"/>
                  </a:cubicBezTo>
                  <a:cubicBezTo>
                    <a:pt x="86" y="3"/>
                    <a:pt x="76" y="0"/>
                    <a:pt x="64" y="0"/>
                  </a:cubicBezTo>
                </a:path>
              </a:pathLst>
            </a:custGeom>
            <a:solidFill>
              <a:srgbClr val="B3B4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2" name="Freeform 72"/>
            <p:cNvSpPr>
              <a:spLocks/>
            </p:cNvSpPr>
            <p:nvPr/>
          </p:nvSpPr>
          <p:spPr bwMode="auto">
            <a:xfrm>
              <a:off x="2187575" y="3354388"/>
              <a:ext cx="85725" cy="82550"/>
            </a:xfrm>
            <a:custGeom>
              <a:avLst/>
              <a:gdLst>
                <a:gd name="T0" fmla="*/ 10 w 23"/>
                <a:gd name="T1" fmla="*/ 0 h 22"/>
                <a:gd name="T2" fmla="*/ 0 w 23"/>
                <a:gd name="T3" fmla="*/ 13 h 22"/>
                <a:gd name="T4" fmla="*/ 6 w 23"/>
                <a:gd name="T5" fmla="*/ 22 h 22"/>
                <a:gd name="T6" fmla="*/ 23 w 23"/>
                <a:gd name="T7" fmla="*/ 22 h 22"/>
                <a:gd name="T8" fmla="*/ 10 w 23"/>
                <a:gd name="T9" fmla="*/ 0 h 22"/>
              </a:gdLst>
              <a:ahLst/>
              <a:cxnLst>
                <a:cxn ang="0">
                  <a:pos x="T0" y="T1"/>
                </a:cxn>
                <a:cxn ang="0">
                  <a:pos x="T2" y="T3"/>
                </a:cxn>
                <a:cxn ang="0">
                  <a:pos x="T4" y="T5"/>
                </a:cxn>
                <a:cxn ang="0">
                  <a:pos x="T6" y="T7"/>
                </a:cxn>
                <a:cxn ang="0">
                  <a:pos x="T8" y="T9"/>
                </a:cxn>
              </a:cxnLst>
              <a:rect l="0" t="0" r="r" b="b"/>
              <a:pathLst>
                <a:path w="23" h="22">
                  <a:moveTo>
                    <a:pt x="10" y="0"/>
                  </a:moveTo>
                  <a:cubicBezTo>
                    <a:pt x="0" y="13"/>
                    <a:pt x="0" y="13"/>
                    <a:pt x="0" y="13"/>
                  </a:cubicBezTo>
                  <a:cubicBezTo>
                    <a:pt x="2" y="16"/>
                    <a:pt x="4" y="19"/>
                    <a:pt x="6" y="22"/>
                  </a:cubicBezTo>
                  <a:cubicBezTo>
                    <a:pt x="23" y="22"/>
                    <a:pt x="23" y="22"/>
                    <a:pt x="23" y="22"/>
                  </a:cubicBezTo>
                  <a:cubicBezTo>
                    <a:pt x="21" y="14"/>
                    <a:pt x="17" y="6"/>
                    <a:pt x="10" y="0"/>
                  </a:cubicBezTo>
                  <a:close/>
                </a:path>
              </a:pathLst>
            </a:cu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3" name="Freeform 73"/>
            <p:cNvSpPr>
              <a:spLocks/>
            </p:cNvSpPr>
            <p:nvPr/>
          </p:nvSpPr>
          <p:spPr bwMode="auto">
            <a:xfrm>
              <a:off x="2085975" y="3444876"/>
              <a:ext cx="214313" cy="55563"/>
            </a:xfrm>
            <a:custGeom>
              <a:avLst/>
              <a:gdLst>
                <a:gd name="T0" fmla="*/ 3 w 57"/>
                <a:gd name="T1" fmla="*/ 13 h 15"/>
                <a:gd name="T2" fmla="*/ 3 w 57"/>
                <a:gd name="T3" fmla="*/ 2 h 15"/>
                <a:gd name="T4" fmla="*/ 8 w 57"/>
                <a:gd name="T5" fmla="*/ 0 h 15"/>
                <a:gd name="T6" fmla="*/ 14 w 57"/>
                <a:gd name="T7" fmla="*/ 2 h 15"/>
                <a:gd name="T8" fmla="*/ 14 w 57"/>
                <a:gd name="T9" fmla="*/ 2 h 15"/>
                <a:gd name="T10" fmla="*/ 33 w 57"/>
                <a:gd name="T11" fmla="*/ 2 h 15"/>
                <a:gd name="T12" fmla="*/ 50 w 57"/>
                <a:gd name="T13" fmla="*/ 2 h 15"/>
                <a:gd name="T14" fmla="*/ 52 w 57"/>
                <a:gd name="T15" fmla="*/ 2 h 15"/>
                <a:gd name="T16" fmla="*/ 52 w 57"/>
                <a:gd name="T17" fmla="*/ 2 h 15"/>
                <a:gd name="T18" fmla="*/ 57 w 57"/>
                <a:gd name="T19" fmla="*/ 8 h 15"/>
                <a:gd name="T20" fmla="*/ 52 w 57"/>
                <a:gd name="T21" fmla="*/ 13 h 15"/>
                <a:gd name="T22" fmla="*/ 13 w 57"/>
                <a:gd name="T23" fmla="*/ 13 h 15"/>
                <a:gd name="T24" fmla="*/ 8 w 57"/>
                <a:gd name="T25" fmla="*/ 15 h 15"/>
                <a:gd name="T26" fmla="*/ 3 w 57"/>
                <a:gd name="T27" fmla="*/ 1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15">
                  <a:moveTo>
                    <a:pt x="3" y="13"/>
                  </a:moveTo>
                  <a:cubicBezTo>
                    <a:pt x="0" y="10"/>
                    <a:pt x="0" y="5"/>
                    <a:pt x="3" y="2"/>
                  </a:cubicBezTo>
                  <a:cubicBezTo>
                    <a:pt x="5" y="1"/>
                    <a:pt x="6" y="0"/>
                    <a:pt x="8" y="0"/>
                  </a:cubicBezTo>
                  <a:cubicBezTo>
                    <a:pt x="10" y="0"/>
                    <a:pt x="12" y="1"/>
                    <a:pt x="14" y="2"/>
                  </a:cubicBezTo>
                  <a:cubicBezTo>
                    <a:pt x="14" y="2"/>
                    <a:pt x="14" y="2"/>
                    <a:pt x="14" y="2"/>
                  </a:cubicBezTo>
                  <a:cubicBezTo>
                    <a:pt x="33" y="2"/>
                    <a:pt x="33" y="2"/>
                    <a:pt x="33" y="2"/>
                  </a:cubicBezTo>
                  <a:cubicBezTo>
                    <a:pt x="50" y="2"/>
                    <a:pt x="50" y="2"/>
                    <a:pt x="50" y="2"/>
                  </a:cubicBezTo>
                  <a:cubicBezTo>
                    <a:pt x="52" y="2"/>
                    <a:pt x="52" y="2"/>
                    <a:pt x="52" y="2"/>
                  </a:cubicBezTo>
                  <a:cubicBezTo>
                    <a:pt x="52" y="2"/>
                    <a:pt x="52" y="2"/>
                    <a:pt x="52" y="2"/>
                  </a:cubicBezTo>
                  <a:cubicBezTo>
                    <a:pt x="55" y="2"/>
                    <a:pt x="57" y="5"/>
                    <a:pt x="57" y="8"/>
                  </a:cubicBezTo>
                  <a:cubicBezTo>
                    <a:pt x="57" y="11"/>
                    <a:pt x="55" y="13"/>
                    <a:pt x="52" y="13"/>
                  </a:cubicBezTo>
                  <a:cubicBezTo>
                    <a:pt x="13" y="13"/>
                    <a:pt x="13" y="13"/>
                    <a:pt x="13" y="13"/>
                  </a:cubicBezTo>
                  <a:cubicBezTo>
                    <a:pt x="12" y="14"/>
                    <a:pt x="10" y="15"/>
                    <a:pt x="8" y="15"/>
                  </a:cubicBezTo>
                  <a:cubicBezTo>
                    <a:pt x="6" y="15"/>
                    <a:pt x="5" y="14"/>
                    <a:pt x="3" y="13"/>
                  </a:cubicBezTo>
                </a:path>
              </a:pathLst>
            </a:custGeom>
            <a:solidFill>
              <a:srgbClr val="DB5B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4" name="Freeform 74"/>
            <p:cNvSpPr>
              <a:spLocks/>
            </p:cNvSpPr>
            <p:nvPr/>
          </p:nvSpPr>
          <p:spPr bwMode="auto">
            <a:xfrm>
              <a:off x="2089150" y="3444876"/>
              <a:ext cx="211138" cy="30163"/>
            </a:xfrm>
            <a:custGeom>
              <a:avLst/>
              <a:gdLst>
                <a:gd name="T0" fmla="*/ 51 w 56"/>
                <a:gd name="T1" fmla="*/ 2 h 8"/>
                <a:gd name="T2" fmla="*/ 51 w 56"/>
                <a:gd name="T3" fmla="*/ 2 h 8"/>
                <a:gd name="T4" fmla="*/ 49 w 56"/>
                <a:gd name="T5" fmla="*/ 2 h 8"/>
                <a:gd name="T6" fmla="*/ 32 w 56"/>
                <a:gd name="T7" fmla="*/ 2 h 8"/>
                <a:gd name="T8" fmla="*/ 13 w 56"/>
                <a:gd name="T9" fmla="*/ 2 h 8"/>
                <a:gd name="T10" fmla="*/ 13 w 56"/>
                <a:gd name="T11" fmla="*/ 2 h 8"/>
                <a:gd name="T12" fmla="*/ 7 w 56"/>
                <a:gd name="T13" fmla="*/ 0 h 8"/>
                <a:gd name="T14" fmla="*/ 2 w 56"/>
                <a:gd name="T15" fmla="*/ 3 h 8"/>
                <a:gd name="T16" fmla="*/ 0 w 56"/>
                <a:gd name="T17" fmla="*/ 8 h 8"/>
                <a:gd name="T18" fmla="*/ 56 w 56"/>
                <a:gd name="T19" fmla="*/ 8 h 8"/>
                <a:gd name="T20" fmla="*/ 51 w 56"/>
                <a:gd name="T21"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 h="8">
                  <a:moveTo>
                    <a:pt x="51" y="2"/>
                  </a:moveTo>
                  <a:cubicBezTo>
                    <a:pt x="51" y="2"/>
                    <a:pt x="51" y="2"/>
                    <a:pt x="51" y="2"/>
                  </a:cubicBezTo>
                  <a:cubicBezTo>
                    <a:pt x="49" y="2"/>
                    <a:pt x="49" y="2"/>
                    <a:pt x="49" y="2"/>
                  </a:cubicBezTo>
                  <a:cubicBezTo>
                    <a:pt x="32" y="2"/>
                    <a:pt x="32" y="2"/>
                    <a:pt x="32" y="2"/>
                  </a:cubicBezTo>
                  <a:cubicBezTo>
                    <a:pt x="13" y="2"/>
                    <a:pt x="13" y="2"/>
                    <a:pt x="13" y="2"/>
                  </a:cubicBezTo>
                  <a:cubicBezTo>
                    <a:pt x="13" y="2"/>
                    <a:pt x="13" y="2"/>
                    <a:pt x="13" y="2"/>
                  </a:cubicBezTo>
                  <a:cubicBezTo>
                    <a:pt x="11" y="1"/>
                    <a:pt x="9" y="0"/>
                    <a:pt x="7" y="0"/>
                  </a:cubicBezTo>
                  <a:cubicBezTo>
                    <a:pt x="5" y="0"/>
                    <a:pt x="4" y="1"/>
                    <a:pt x="2" y="3"/>
                  </a:cubicBezTo>
                  <a:cubicBezTo>
                    <a:pt x="1" y="4"/>
                    <a:pt x="0" y="6"/>
                    <a:pt x="0" y="8"/>
                  </a:cubicBezTo>
                  <a:cubicBezTo>
                    <a:pt x="56" y="8"/>
                    <a:pt x="56" y="8"/>
                    <a:pt x="56" y="8"/>
                  </a:cubicBezTo>
                  <a:cubicBezTo>
                    <a:pt x="56" y="5"/>
                    <a:pt x="54" y="2"/>
                    <a:pt x="51" y="2"/>
                  </a:cubicBezTo>
                  <a:close/>
                </a:path>
              </a:pathLst>
            </a:custGeom>
            <a:solidFill>
              <a:srgbClr val="FF8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5" name="Freeform 75"/>
            <p:cNvSpPr>
              <a:spLocks/>
            </p:cNvSpPr>
            <p:nvPr/>
          </p:nvSpPr>
          <p:spPr bwMode="auto">
            <a:xfrm>
              <a:off x="1755775" y="2570163"/>
              <a:ext cx="330200" cy="482600"/>
            </a:xfrm>
            <a:custGeom>
              <a:avLst/>
              <a:gdLst>
                <a:gd name="T0" fmla="*/ 88 w 88"/>
                <a:gd name="T1" fmla="*/ 120 h 128"/>
                <a:gd name="T2" fmla="*/ 80 w 88"/>
                <a:gd name="T3" fmla="*/ 128 h 128"/>
                <a:gd name="T4" fmla="*/ 8 w 88"/>
                <a:gd name="T5" fmla="*/ 128 h 128"/>
                <a:gd name="T6" fmla="*/ 0 w 88"/>
                <a:gd name="T7" fmla="*/ 120 h 128"/>
                <a:gd name="T8" fmla="*/ 0 w 88"/>
                <a:gd name="T9" fmla="*/ 8 h 128"/>
                <a:gd name="T10" fmla="*/ 8 w 88"/>
                <a:gd name="T11" fmla="*/ 0 h 128"/>
                <a:gd name="T12" fmla="*/ 80 w 88"/>
                <a:gd name="T13" fmla="*/ 0 h 128"/>
                <a:gd name="T14" fmla="*/ 88 w 88"/>
                <a:gd name="T15" fmla="*/ 8 h 128"/>
                <a:gd name="T16" fmla="*/ 88 w 88"/>
                <a:gd name="T17" fmla="*/ 12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128">
                  <a:moveTo>
                    <a:pt x="88" y="120"/>
                  </a:moveTo>
                  <a:cubicBezTo>
                    <a:pt x="88" y="124"/>
                    <a:pt x="85" y="128"/>
                    <a:pt x="80" y="128"/>
                  </a:cubicBezTo>
                  <a:cubicBezTo>
                    <a:pt x="8" y="128"/>
                    <a:pt x="8" y="128"/>
                    <a:pt x="8" y="128"/>
                  </a:cubicBezTo>
                  <a:cubicBezTo>
                    <a:pt x="3" y="128"/>
                    <a:pt x="0" y="124"/>
                    <a:pt x="0" y="120"/>
                  </a:cubicBezTo>
                  <a:cubicBezTo>
                    <a:pt x="0" y="8"/>
                    <a:pt x="0" y="8"/>
                    <a:pt x="0" y="8"/>
                  </a:cubicBezTo>
                  <a:cubicBezTo>
                    <a:pt x="0" y="3"/>
                    <a:pt x="3" y="0"/>
                    <a:pt x="8" y="0"/>
                  </a:cubicBezTo>
                  <a:cubicBezTo>
                    <a:pt x="80" y="0"/>
                    <a:pt x="80" y="0"/>
                    <a:pt x="80" y="0"/>
                  </a:cubicBezTo>
                  <a:cubicBezTo>
                    <a:pt x="85" y="0"/>
                    <a:pt x="88" y="3"/>
                    <a:pt x="88" y="8"/>
                  </a:cubicBezTo>
                  <a:cubicBezTo>
                    <a:pt x="88" y="120"/>
                    <a:pt x="88" y="120"/>
                    <a:pt x="88" y="120"/>
                  </a:cubicBezTo>
                </a:path>
              </a:pathLst>
            </a:custGeom>
            <a:solidFill>
              <a:srgbClr val="3E3E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6" name="Rectangle 76"/>
            <p:cNvSpPr>
              <a:spLocks noChangeArrowheads="1"/>
            </p:cNvSpPr>
            <p:nvPr/>
          </p:nvSpPr>
          <p:spPr bwMode="auto">
            <a:xfrm>
              <a:off x="1778000" y="2617788"/>
              <a:ext cx="285750" cy="339725"/>
            </a:xfrm>
            <a:prstGeom prst="rect">
              <a:avLst/>
            </a:prstGeom>
            <a:solidFill>
              <a:srgbClr val="59B4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7" name="Rectangle 77"/>
            <p:cNvSpPr>
              <a:spLocks noChangeArrowheads="1"/>
            </p:cNvSpPr>
            <p:nvPr/>
          </p:nvSpPr>
          <p:spPr bwMode="auto">
            <a:xfrm>
              <a:off x="1778000" y="2617788"/>
              <a:ext cx="2857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8" name="Oval 78"/>
            <p:cNvSpPr>
              <a:spLocks noChangeArrowheads="1"/>
            </p:cNvSpPr>
            <p:nvPr/>
          </p:nvSpPr>
          <p:spPr bwMode="auto">
            <a:xfrm>
              <a:off x="1893888" y="2976563"/>
              <a:ext cx="52388" cy="571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9" name="Oval 79"/>
            <p:cNvSpPr>
              <a:spLocks noChangeArrowheads="1"/>
            </p:cNvSpPr>
            <p:nvPr/>
          </p:nvSpPr>
          <p:spPr bwMode="auto">
            <a:xfrm>
              <a:off x="1901825" y="2984501"/>
              <a:ext cx="38100" cy="38100"/>
            </a:xfrm>
            <a:prstGeom prst="ellipse">
              <a:avLst/>
            </a:prstGeom>
            <a:solidFill>
              <a:srgbClr val="B8D4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0" name="Freeform 80"/>
            <p:cNvSpPr>
              <a:spLocks/>
            </p:cNvSpPr>
            <p:nvPr/>
          </p:nvSpPr>
          <p:spPr bwMode="auto">
            <a:xfrm>
              <a:off x="1755775" y="3022601"/>
              <a:ext cx="25400" cy="30163"/>
            </a:xfrm>
            <a:custGeom>
              <a:avLst/>
              <a:gdLst>
                <a:gd name="T0" fmla="*/ 0 w 7"/>
                <a:gd name="T1" fmla="*/ 0 h 8"/>
                <a:gd name="T2" fmla="*/ 7 w 7"/>
                <a:gd name="T3" fmla="*/ 8 h 8"/>
                <a:gd name="T4" fmla="*/ 0 w 7"/>
                <a:gd name="T5" fmla="*/ 0 h 8"/>
              </a:gdLst>
              <a:ahLst/>
              <a:cxnLst>
                <a:cxn ang="0">
                  <a:pos x="T0" y="T1"/>
                </a:cxn>
                <a:cxn ang="0">
                  <a:pos x="T2" y="T3"/>
                </a:cxn>
                <a:cxn ang="0">
                  <a:pos x="T4" y="T5"/>
                </a:cxn>
              </a:cxnLst>
              <a:rect l="0" t="0" r="r" b="b"/>
              <a:pathLst>
                <a:path w="7" h="8">
                  <a:moveTo>
                    <a:pt x="0" y="0"/>
                  </a:moveTo>
                  <a:cubicBezTo>
                    <a:pt x="0" y="4"/>
                    <a:pt x="3" y="8"/>
                    <a:pt x="7" y="8"/>
                  </a:cubicBezTo>
                  <a:cubicBezTo>
                    <a:pt x="3" y="8"/>
                    <a:pt x="0" y="4"/>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1" name="Freeform 81"/>
            <p:cNvSpPr>
              <a:spLocks/>
            </p:cNvSpPr>
            <p:nvPr/>
          </p:nvSpPr>
          <p:spPr bwMode="auto">
            <a:xfrm>
              <a:off x="1755775" y="2570163"/>
              <a:ext cx="258763" cy="482600"/>
            </a:xfrm>
            <a:custGeom>
              <a:avLst/>
              <a:gdLst>
                <a:gd name="T0" fmla="*/ 69 w 69"/>
                <a:gd name="T1" fmla="*/ 0 h 128"/>
                <a:gd name="T2" fmla="*/ 8 w 69"/>
                <a:gd name="T3" fmla="*/ 0 h 128"/>
                <a:gd name="T4" fmla="*/ 0 w 69"/>
                <a:gd name="T5" fmla="*/ 8 h 128"/>
                <a:gd name="T6" fmla="*/ 0 w 69"/>
                <a:gd name="T7" fmla="*/ 120 h 128"/>
                <a:gd name="T8" fmla="*/ 0 w 69"/>
                <a:gd name="T9" fmla="*/ 120 h 128"/>
                <a:gd name="T10" fmla="*/ 7 w 69"/>
                <a:gd name="T11" fmla="*/ 128 h 128"/>
                <a:gd name="T12" fmla="*/ 8 w 69"/>
                <a:gd name="T13" fmla="*/ 128 h 128"/>
                <a:gd name="T14" fmla="*/ 17 w 69"/>
                <a:gd name="T15" fmla="*/ 128 h 128"/>
                <a:gd name="T16" fmla="*/ 27 w 69"/>
                <a:gd name="T17" fmla="*/ 103 h 128"/>
                <a:gd name="T18" fmla="*/ 6 w 69"/>
                <a:gd name="T19" fmla="*/ 103 h 128"/>
                <a:gd name="T20" fmla="*/ 6 w 69"/>
                <a:gd name="T21" fmla="*/ 103 h 128"/>
                <a:gd name="T22" fmla="*/ 6 w 69"/>
                <a:gd name="T23" fmla="*/ 13 h 128"/>
                <a:gd name="T24" fmla="*/ 64 w 69"/>
                <a:gd name="T25" fmla="*/ 13 h 128"/>
                <a:gd name="T26" fmla="*/ 69 w 69"/>
                <a:gd name="T27"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9" h="128">
                  <a:moveTo>
                    <a:pt x="69" y="0"/>
                  </a:moveTo>
                  <a:cubicBezTo>
                    <a:pt x="8" y="0"/>
                    <a:pt x="8" y="0"/>
                    <a:pt x="8" y="0"/>
                  </a:cubicBezTo>
                  <a:cubicBezTo>
                    <a:pt x="3" y="0"/>
                    <a:pt x="0" y="3"/>
                    <a:pt x="0" y="8"/>
                  </a:cubicBezTo>
                  <a:cubicBezTo>
                    <a:pt x="0" y="120"/>
                    <a:pt x="0" y="120"/>
                    <a:pt x="0" y="120"/>
                  </a:cubicBezTo>
                  <a:cubicBezTo>
                    <a:pt x="0" y="120"/>
                    <a:pt x="0" y="120"/>
                    <a:pt x="0" y="120"/>
                  </a:cubicBezTo>
                  <a:cubicBezTo>
                    <a:pt x="0" y="124"/>
                    <a:pt x="3" y="128"/>
                    <a:pt x="7" y="128"/>
                  </a:cubicBezTo>
                  <a:cubicBezTo>
                    <a:pt x="7" y="128"/>
                    <a:pt x="8" y="128"/>
                    <a:pt x="8" y="128"/>
                  </a:cubicBezTo>
                  <a:cubicBezTo>
                    <a:pt x="17" y="128"/>
                    <a:pt x="17" y="128"/>
                    <a:pt x="17" y="128"/>
                  </a:cubicBezTo>
                  <a:cubicBezTo>
                    <a:pt x="27" y="103"/>
                    <a:pt x="27" y="103"/>
                    <a:pt x="27" y="103"/>
                  </a:cubicBezTo>
                  <a:cubicBezTo>
                    <a:pt x="6" y="103"/>
                    <a:pt x="6" y="103"/>
                    <a:pt x="6" y="103"/>
                  </a:cubicBezTo>
                  <a:cubicBezTo>
                    <a:pt x="6" y="103"/>
                    <a:pt x="6" y="103"/>
                    <a:pt x="6" y="103"/>
                  </a:cubicBezTo>
                  <a:cubicBezTo>
                    <a:pt x="6" y="13"/>
                    <a:pt x="6" y="13"/>
                    <a:pt x="6" y="13"/>
                  </a:cubicBezTo>
                  <a:cubicBezTo>
                    <a:pt x="64" y="13"/>
                    <a:pt x="64" y="13"/>
                    <a:pt x="64" y="13"/>
                  </a:cubicBezTo>
                  <a:cubicBezTo>
                    <a:pt x="69" y="0"/>
                    <a:pt x="69" y="0"/>
                    <a:pt x="69" y="0"/>
                  </a:cubicBezTo>
                </a:path>
              </a:pathLst>
            </a:custGeom>
            <a:solidFill>
              <a:srgbClr val="5B5B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2" name="Freeform 82"/>
            <p:cNvSpPr>
              <a:spLocks/>
            </p:cNvSpPr>
            <p:nvPr/>
          </p:nvSpPr>
          <p:spPr bwMode="auto">
            <a:xfrm>
              <a:off x="1871663" y="2587626"/>
              <a:ext cx="96838" cy="15875"/>
            </a:xfrm>
            <a:custGeom>
              <a:avLst/>
              <a:gdLst>
                <a:gd name="T0" fmla="*/ 26 w 26"/>
                <a:gd name="T1" fmla="*/ 2 h 4"/>
                <a:gd name="T2" fmla="*/ 24 w 26"/>
                <a:gd name="T3" fmla="*/ 4 h 4"/>
                <a:gd name="T4" fmla="*/ 2 w 26"/>
                <a:gd name="T5" fmla="*/ 4 h 4"/>
                <a:gd name="T6" fmla="*/ 0 w 26"/>
                <a:gd name="T7" fmla="*/ 2 h 4"/>
                <a:gd name="T8" fmla="*/ 2 w 26"/>
                <a:gd name="T9" fmla="*/ 0 h 4"/>
                <a:gd name="T10" fmla="*/ 24 w 26"/>
                <a:gd name="T11" fmla="*/ 0 h 4"/>
                <a:gd name="T12" fmla="*/ 26 w 26"/>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26" h="4">
                  <a:moveTo>
                    <a:pt x="26" y="2"/>
                  </a:moveTo>
                  <a:cubicBezTo>
                    <a:pt x="26" y="3"/>
                    <a:pt x="25" y="4"/>
                    <a:pt x="24" y="4"/>
                  </a:cubicBezTo>
                  <a:cubicBezTo>
                    <a:pt x="2" y="4"/>
                    <a:pt x="2" y="4"/>
                    <a:pt x="2" y="4"/>
                  </a:cubicBezTo>
                  <a:cubicBezTo>
                    <a:pt x="1" y="4"/>
                    <a:pt x="0" y="3"/>
                    <a:pt x="0" y="2"/>
                  </a:cubicBezTo>
                  <a:cubicBezTo>
                    <a:pt x="0" y="1"/>
                    <a:pt x="1" y="0"/>
                    <a:pt x="2" y="0"/>
                  </a:cubicBezTo>
                  <a:cubicBezTo>
                    <a:pt x="24" y="0"/>
                    <a:pt x="24" y="0"/>
                    <a:pt x="24" y="0"/>
                  </a:cubicBezTo>
                  <a:cubicBezTo>
                    <a:pt x="25" y="0"/>
                    <a:pt x="26" y="1"/>
                    <a:pt x="26" y="2"/>
                  </a:cubicBezTo>
                </a:path>
              </a:pathLst>
            </a:custGeom>
            <a:solidFill>
              <a:srgbClr val="1E1E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3" name="Freeform 83"/>
            <p:cNvSpPr>
              <a:spLocks/>
            </p:cNvSpPr>
            <p:nvPr/>
          </p:nvSpPr>
          <p:spPr bwMode="auto">
            <a:xfrm>
              <a:off x="1871663" y="2587626"/>
              <a:ext cx="96838" cy="15875"/>
            </a:xfrm>
            <a:custGeom>
              <a:avLst/>
              <a:gdLst>
                <a:gd name="T0" fmla="*/ 26 w 26"/>
                <a:gd name="T1" fmla="*/ 2 h 4"/>
                <a:gd name="T2" fmla="*/ 24 w 26"/>
                <a:gd name="T3" fmla="*/ 4 h 4"/>
                <a:gd name="T4" fmla="*/ 2 w 26"/>
                <a:gd name="T5" fmla="*/ 4 h 4"/>
                <a:gd name="T6" fmla="*/ 0 w 26"/>
                <a:gd name="T7" fmla="*/ 2 h 4"/>
                <a:gd name="T8" fmla="*/ 2 w 26"/>
                <a:gd name="T9" fmla="*/ 0 h 4"/>
                <a:gd name="T10" fmla="*/ 24 w 26"/>
                <a:gd name="T11" fmla="*/ 0 h 4"/>
                <a:gd name="T12" fmla="*/ 26 w 26"/>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26" h="4">
                  <a:moveTo>
                    <a:pt x="26" y="2"/>
                  </a:moveTo>
                  <a:cubicBezTo>
                    <a:pt x="26" y="3"/>
                    <a:pt x="25" y="4"/>
                    <a:pt x="24" y="4"/>
                  </a:cubicBezTo>
                  <a:cubicBezTo>
                    <a:pt x="2" y="4"/>
                    <a:pt x="2" y="4"/>
                    <a:pt x="2" y="4"/>
                  </a:cubicBezTo>
                  <a:cubicBezTo>
                    <a:pt x="1" y="4"/>
                    <a:pt x="0" y="3"/>
                    <a:pt x="0" y="2"/>
                  </a:cubicBezTo>
                  <a:cubicBezTo>
                    <a:pt x="0" y="1"/>
                    <a:pt x="1" y="0"/>
                    <a:pt x="2" y="0"/>
                  </a:cubicBezTo>
                  <a:cubicBezTo>
                    <a:pt x="24" y="0"/>
                    <a:pt x="24" y="0"/>
                    <a:pt x="24" y="0"/>
                  </a:cubicBezTo>
                  <a:cubicBezTo>
                    <a:pt x="25" y="0"/>
                    <a:pt x="26" y="1"/>
                    <a:pt x="26"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4" name="Freeform 84"/>
            <p:cNvSpPr>
              <a:spLocks/>
            </p:cNvSpPr>
            <p:nvPr/>
          </p:nvSpPr>
          <p:spPr bwMode="auto">
            <a:xfrm>
              <a:off x="1833563" y="2671763"/>
              <a:ext cx="173038" cy="101600"/>
            </a:xfrm>
            <a:custGeom>
              <a:avLst/>
              <a:gdLst>
                <a:gd name="T0" fmla="*/ 55 w 109"/>
                <a:gd name="T1" fmla="*/ 64 h 64"/>
                <a:gd name="T2" fmla="*/ 55 w 109"/>
                <a:gd name="T3" fmla="*/ 64 h 64"/>
                <a:gd name="T4" fmla="*/ 0 w 109"/>
                <a:gd name="T5" fmla="*/ 33 h 64"/>
                <a:gd name="T6" fmla="*/ 0 w 109"/>
                <a:gd name="T7" fmla="*/ 33 h 64"/>
                <a:gd name="T8" fmla="*/ 0 w 109"/>
                <a:gd name="T9" fmla="*/ 31 h 64"/>
                <a:gd name="T10" fmla="*/ 55 w 109"/>
                <a:gd name="T11" fmla="*/ 0 h 64"/>
                <a:gd name="T12" fmla="*/ 55 w 109"/>
                <a:gd name="T13" fmla="*/ 0 h 64"/>
                <a:gd name="T14" fmla="*/ 109 w 109"/>
                <a:gd name="T15" fmla="*/ 31 h 64"/>
                <a:gd name="T16" fmla="*/ 109 w 109"/>
                <a:gd name="T17" fmla="*/ 33 h 64"/>
                <a:gd name="T18" fmla="*/ 109 w 109"/>
                <a:gd name="T19" fmla="*/ 33 h 64"/>
                <a:gd name="T20" fmla="*/ 55 w 109"/>
                <a:gd name="T21" fmla="*/ 64 h 64"/>
                <a:gd name="T22" fmla="*/ 55 w 109"/>
                <a:gd name="T23"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9" h="64">
                  <a:moveTo>
                    <a:pt x="55" y="64"/>
                  </a:moveTo>
                  <a:lnTo>
                    <a:pt x="55" y="64"/>
                  </a:lnTo>
                  <a:lnTo>
                    <a:pt x="0" y="33"/>
                  </a:lnTo>
                  <a:lnTo>
                    <a:pt x="0" y="33"/>
                  </a:lnTo>
                  <a:lnTo>
                    <a:pt x="0" y="31"/>
                  </a:lnTo>
                  <a:lnTo>
                    <a:pt x="55" y="0"/>
                  </a:lnTo>
                  <a:lnTo>
                    <a:pt x="55" y="0"/>
                  </a:lnTo>
                  <a:lnTo>
                    <a:pt x="109" y="31"/>
                  </a:lnTo>
                  <a:lnTo>
                    <a:pt x="109" y="33"/>
                  </a:lnTo>
                  <a:lnTo>
                    <a:pt x="109" y="33"/>
                  </a:lnTo>
                  <a:lnTo>
                    <a:pt x="55" y="64"/>
                  </a:lnTo>
                  <a:lnTo>
                    <a:pt x="55" y="6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5" name="Freeform 85"/>
            <p:cNvSpPr>
              <a:spLocks/>
            </p:cNvSpPr>
            <p:nvPr/>
          </p:nvSpPr>
          <p:spPr bwMode="auto">
            <a:xfrm>
              <a:off x="1833563" y="2671763"/>
              <a:ext cx="173038" cy="101600"/>
            </a:xfrm>
            <a:custGeom>
              <a:avLst/>
              <a:gdLst>
                <a:gd name="T0" fmla="*/ 55 w 109"/>
                <a:gd name="T1" fmla="*/ 64 h 64"/>
                <a:gd name="T2" fmla="*/ 55 w 109"/>
                <a:gd name="T3" fmla="*/ 64 h 64"/>
                <a:gd name="T4" fmla="*/ 0 w 109"/>
                <a:gd name="T5" fmla="*/ 33 h 64"/>
                <a:gd name="T6" fmla="*/ 0 w 109"/>
                <a:gd name="T7" fmla="*/ 33 h 64"/>
                <a:gd name="T8" fmla="*/ 0 w 109"/>
                <a:gd name="T9" fmla="*/ 31 h 64"/>
                <a:gd name="T10" fmla="*/ 55 w 109"/>
                <a:gd name="T11" fmla="*/ 0 h 64"/>
                <a:gd name="T12" fmla="*/ 55 w 109"/>
                <a:gd name="T13" fmla="*/ 0 h 64"/>
                <a:gd name="T14" fmla="*/ 109 w 109"/>
                <a:gd name="T15" fmla="*/ 31 h 64"/>
                <a:gd name="T16" fmla="*/ 109 w 109"/>
                <a:gd name="T17" fmla="*/ 33 h 64"/>
                <a:gd name="T18" fmla="*/ 109 w 109"/>
                <a:gd name="T19" fmla="*/ 33 h 64"/>
                <a:gd name="T20" fmla="*/ 55 w 109"/>
                <a:gd name="T21" fmla="*/ 64 h 64"/>
                <a:gd name="T22" fmla="*/ 55 w 109"/>
                <a:gd name="T23"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9" h="64">
                  <a:moveTo>
                    <a:pt x="55" y="64"/>
                  </a:moveTo>
                  <a:lnTo>
                    <a:pt x="55" y="64"/>
                  </a:lnTo>
                  <a:lnTo>
                    <a:pt x="0" y="33"/>
                  </a:lnTo>
                  <a:lnTo>
                    <a:pt x="0" y="33"/>
                  </a:lnTo>
                  <a:lnTo>
                    <a:pt x="0" y="31"/>
                  </a:lnTo>
                  <a:lnTo>
                    <a:pt x="55" y="0"/>
                  </a:lnTo>
                  <a:lnTo>
                    <a:pt x="55" y="0"/>
                  </a:lnTo>
                  <a:lnTo>
                    <a:pt x="109" y="31"/>
                  </a:lnTo>
                  <a:lnTo>
                    <a:pt x="109" y="33"/>
                  </a:lnTo>
                  <a:lnTo>
                    <a:pt x="109" y="33"/>
                  </a:lnTo>
                  <a:lnTo>
                    <a:pt x="55" y="64"/>
                  </a:lnTo>
                  <a:lnTo>
                    <a:pt x="55" y="6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6" name="Freeform 86"/>
            <p:cNvSpPr>
              <a:spLocks/>
            </p:cNvSpPr>
            <p:nvPr/>
          </p:nvSpPr>
          <p:spPr bwMode="auto">
            <a:xfrm>
              <a:off x="1822450" y="2743201"/>
              <a:ext cx="90488" cy="150813"/>
            </a:xfrm>
            <a:custGeom>
              <a:avLst/>
              <a:gdLst>
                <a:gd name="T0" fmla="*/ 3 w 57"/>
                <a:gd name="T1" fmla="*/ 0 h 95"/>
                <a:gd name="T2" fmla="*/ 0 w 57"/>
                <a:gd name="T3" fmla="*/ 0 h 95"/>
                <a:gd name="T4" fmla="*/ 0 w 57"/>
                <a:gd name="T5" fmla="*/ 0 h 95"/>
                <a:gd name="T6" fmla="*/ 0 w 57"/>
                <a:gd name="T7" fmla="*/ 62 h 95"/>
                <a:gd name="T8" fmla="*/ 0 w 57"/>
                <a:gd name="T9" fmla="*/ 64 h 95"/>
                <a:gd name="T10" fmla="*/ 55 w 57"/>
                <a:gd name="T11" fmla="*/ 95 h 95"/>
                <a:gd name="T12" fmla="*/ 55 w 57"/>
                <a:gd name="T13" fmla="*/ 95 h 95"/>
                <a:gd name="T14" fmla="*/ 55 w 57"/>
                <a:gd name="T15" fmla="*/ 95 h 95"/>
                <a:gd name="T16" fmla="*/ 57 w 57"/>
                <a:gd name="T17" fmla="*/ 92 h 95"/>
                <a:gd name="T18" fmla="*/ 57 w 57"/>
                <a:gd name="T19" fmla="*/ 31 h 95"/>
                <a:gd name="T20" fmla="*/ 55 w 57"/>
                <a:gd name="T21" fmla="*/ 31 h 95"/>
                <a:gd name="T22" fmla="*/ 3 w 57"/>
                <a:gd name="T23"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95">
                  <a:moveTo>
                    <a:pt x="3" y="0"/>
                  </a:moveTo>
                  <a:lnTo>
                    <a:pt x="0" y="0"/>
                  </a:lnTo>
                  <a:lnTo>
                    <a:pt x="0" y="0"/>
                  </a:lnTo>
                  <a:lnTo>
                    <a:pt x="0" y="62"/>
                  </a:lnTo>
                  <a:lnTo>
                    <a:pt x="0" y="64"/>
                  </a:lnTo>
                  <a:lnTo>
                    <a:pt x="55" y="95"/>
                  </a:lnTo>
                  <a:lnTo>
                    <a:pt x="55" y="95"/>
                  </a:lnTo>
                  <a:lnTo>
                    <a:pt x="55" y="95"/>
                  </a:lnTo>
                  <a:lnTo>
                    <a:pt x="57" y="92"/>
                  </a:lnTo>
                  <a:lnTo>
                    <a:pt x="57" y="31"/>
                  </a:lnTo>
                  <a:lnTo>
                    <a:pt x="55" y="31"/>
                  </a:lnTo>
                  <a:lnTo>
                    <a:pt x="3" y="0"/>
                  </a:lnTo>
                  <a:close/>
                </a:path>
              </a:pathLst>
            </a:custGeom>
            <a:solidFill>
              <a:srgbClr val="CEE9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7" name="Freeform 87"/>
            <p:cNvSpPr>
              <a:spLocks/>
            </p:cNvSpPr>
            <p:nvPr/>
          </p:nvSpPr>
          <p:spPr bwMode="auto">
            <a:xfrm>
              <a:off x="1822450" y="2743201"/>
              <a:ext cx="90488" cy="150813"/>
            </a:xfrm>
            <a:custGeom>
              <a:avLst/>
              <a:gdLst>
                <a:gd name="T0" fmla="*/ 3 w 57"/>
                <a:gd name="T1" fmla="*/ 0 h 95"/>
                <a:gd name="T2" fmla="*/ 0 w 57"/>
                <a:gd name="T3" fmla="*/ 0 h 95"/>
                <a:gd name="T4" fmla="*/ 0 w 57"/>
                <a:gd name="T5" fmla="*/ 0 h 95"/>
                <a:gd name="T6" fmla="*/ 0 w 57"/>
                <a:gd name="T7" fmla="*/ 62 h 95"/>
                <a:gd name="T8" fmla="*/ 0 w 57"/>
                <a:gd name="T9" fmla="*/ 64 h 95"/>
                <a:gd name="T10" fmla="*/ 55 w 57"/>
                <a:gd name="T11" fmla="*/ 95 h 95"/>
                <a:gd name="T12" fmla="*/ 55 w 57"/>
                <a:gd name="T13" fmla="*/ 95 h 95"/>
                <a:gd name="T14" fmla="*/ 55 w 57"/>
                <a:gd name="T15" fmla="*/ 95 h 95"/>
                <a:gd name="T16" fmla="*/ 57 w 57"/>
                <a:gd name="T17" fmla="*/ 92 h 95"/>
                <a:gd name="T18" fmla="*/ 57 w 57"/>
                <a:gd name="T19" fmla="*/ 31 h 95"/>
                <a:gd name="T20" fmla="*/ 55 w 57"/>
                <a:gd name="T21" fmla="*/ 31 h 95"/>
                <a:gd name="T22" fmla="*/ 3 w 57"/>
                <a:gd name="T23"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95">
                  <a:moveTo>
                    <a:pt x="3" y="0"/>
                  </a:moveTo>
                  <a:lnTo>
                    <a:pt x="0" y="0"/>
                  </a:lnTo>
                  <a:lnTo>
                    <a:pt x="0" y="0"/>
                  </a:lnTo>
                  <a:lnTo>
                    <a:pt x="0" y="62"/>
                  </a:lnTo>
                  <a:lnTo>
                    <a:pt x="0" y="64"/>
                  </a:lnTo>
                  <a:lnTo>
                    <a:pt x="55" y="95"/>
                  </a:lnTo>
                  <a:lnTo>
                    <a:pt x="55" y="95"/>
                  </a:lnTo>
                  <a:lnTo>
                    <a:pt x="55" y="95"/>
                  </a:lnTo>
                  <a:lnTo>
                    <a:pt x="57" y="92"/>
                  </a:lnTo>
                  <a:lnTo>
                    <a:pt x="57" y="31"/>
                  </a:lnTo>
                  <a:lnTo>
                    <a:pt x="55" y="31"/>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8" name="Freeform 88"/>
            <p:cNvSpPr>
              <a:spLocks/>
            </p:cNvSpPr>
            <p:nvPr/>
          </p:nvSpPr>
          <p:spPr bwMode="auto">
            <a:xfrm>
              <a:off x="1931988" y="2743201"/>
              <a:ext cx="85725" cy="150813"/>
            </a:xfrm>
            <a:custGeom>
              <a:avLst/>
              <a:gdLst>
                <a:gd name="T0" fmla="*/ 54 w 54"/>
                <a:gd name="T1" fmla="*/ 0 h 95"/>
                <a:gd name="T2" fmla="*/ 52 w 54"/>
                <a:gd name="T3" fmla="*/ 0 h 95"/>
                <a:gd name="T4" fmla="*/ 0 w 54"/>
                <a:gd name="T5" fmla="*/ 31 h 95"/>
                <a:gd name="T6" fmla="*/ 0 w 54"/>
                <a:gd name="T7" fmla="*/ 33 h 95"/>
                <a:gd name="T8" fmla="*/ 0 w 54"/>
                <a:gd name="T9" fmla="*/ 92 h 95"/>
                <a:gd name="T10" fmla="*/ 0 w 54"/>
                <a:gd name="T11" fmla="*/ 95 h 95"/>
                <a:gd name="T12" fmla="*/ 0 w 54"/>
                <a:gd name="T13" fmla="*/ 95 h 95"/>
                <a:gd name="T14" fmla="*/ 2 w 54"/>
                <a:gd name="T15" fmla="*/ 95 h 95"/>
                <a:gd name="T16" fmla="*/ 54 w 54"/>
                <a:gd name="T17" fmla="*/ 64 h 95"/>
                <a:gd name="T18" fmla="*/ 54 w 54"/>
                <a:gd name="T19" fmla="*/ 62 h 95"/>
                <a:gd name="T20" fmla="*/ 54 w 54"/>
                <a:gd name="T21" fmla="*/ 2 h 95"/>
                <a:gd name="T22" fmla="*/ 54 w 54"/>
                <a:gd name="T23"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95">
                  <a:moveTo>
                    <a:pt x="54" y="0"/>
                  </a:moveTo>
                  <a:lnTo>
                    <a:pt x="52" y="0"/>
                  </a:lnTo>
                  <a:lnTo>
                    <a:pt x="0" y="31"/>
                  </a:lnTo>
                  <a:lnTo>
                    <a:pt x="0" y="33"/>
                  </a:lnTo>
                  <a:lnTo>
                    <a:pt x="0" y="92"/>
                  </a:lnTo>
                  <a:lnTo>
                    <a:pt x="0" y="95"/>
                  </a:lnTo>
                  <a:lnTo>
                    <a:pt x="0" y="95"/>
                  </a:lnTo>
                  <a:lnTo>
                    <a:pt x="2" y="95"/>
                  </a:lnTo>
                  <a:lnTo>
                    <a:pt x="54" y="64"/>
                  </a:lnTo>
                  <a:lnTo>
                    <a:pt x="54" y="62"/>
                  </a:lnTo>
                  <a:lnTo>
                    <a:pt x="54" y="2"/>
                  </a:lnTo>
                  <a:lnTo>
                    <a:pt x="54" y="0"/>
                  </a:lnTo>
                  <a:close/>
                </a:path>
              </a:pathLst>
            </a:custGeom>
            <a:solidFill>
              <a:srgbClr val="9BD2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9" name="Freeform 89"/>
            <p:cNvSpPr>
              <a:spLocks/>
            </p:cNvSpPr>
            <p:nvPr/>
          </p:nvSpPr>
          <p:spPr bwMode="auto">
            <a:xfrm>
              <a:off x="1931988" y="2743201"/>
              <a:ext cx="85725" cy="150813"/>
            </a:xfrm>
            <a:custGeom>
              <a:avLst/>
              <a:gdLst>
                <a:gd name="T0" fmla="*/ 54 w 54"/>
                <a:gd name="T1" fmla="*/ 0 h 95"/>
                <a:gd name="T2" fmla="*/ 52 w 54"/>
                <a:gd name="T3" fmla="*/ 0 h 95"/>
                <a:gd name="T4" fmla="*/ 0 w 54"/>
                <a:gd name="T5" fmla="*/ 31 h 95"/>
                <a:gd name="T6" fmla="*/ 0 w 54"/>
                <a:gd name="T7" fmla="*/ 33 h 95"/>
                <a:gd name="T8" fmla="*/ 0 w 54"/>
                <a:gd name="T9" fmla="*/ 92 h 95"/>
                <a:gd name="T10" fmla="*/ 0 w 54"/>
                <a:gd name="T11" fmla="*/ 95 h 95"/>
                <a:gd name="T12" fmla="*/ 0 w 54"/>
                <a:gd name="T13" fmla="*/ 95 h 95"/>
                <a:gd name="T14" fmla="*/ 2 w 54"/>
                <a:gd name="T15" fmla="*/ 95 h 95"/>
                <a:gd name="T16" fmla="*/ 54 w 54"/>
                <a:gd name="T17" fmla="*/ 64 h 95"/>
                <a:gd name="T18" fmla="*/ 54 w 54"/>
                <a:gd name="T19" fmla="*/ 62 h 95"/>
                <a:gd name="T20" fmla="*/ 54 w 54"/>
                <a:gd name="T21" fmla="*/ 2 h 95"/>
                <a:gd name="T22" fmla="*/ 54 w 54"/>
                <a:gd name="T23"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95">
                  <a:moveTo>
                    <a:pt x="54" y="0"/>
                  </a:moveTo>
                  <a:lnTo>
                    <a:pt x="52" y="0"/>
                  </a:lnTo>
                  <a:lnTo>
                    <a:pt x="0" y="31"/>
                  </a:lnTo>
                  <a:lnTo>
                    <a:pt x="0" y="33"/>
                  </a:lnTo>
                  <a:lnTo>
                    <a:pt x="0" y="92"/>
                  </a:lnTo>
                  <a:lnTo>
                    <a:pt x="0" y="95"/>
                  </a:lnTo>
                  <a:lnTo>
                    <a:pt x="0" y="95"/>
                  </a:lnTo>
                  <a:lnTo>
                    <a:pt x="2" y="95"/>
                  </a:lnTo>
                  <a:lnTo>
                    <a:pt x="54" y="64"/>
                  </a:lnTo>
                  <a:lnTo>
                    <a:pt x="54" y="62"/>
                  </a:lnTo>
                  <a:lnTo>
                    <a:pt x="54" y="2"/>
                  </a:lnTo>
                  <a:lnTo>
                    <a:pt x="5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125" name="Group 124"/>
          <p:cNvGrpSpPr/>
          <p:nvPr/>
        </p:nvGrpSpPr>
        <p:grpSpPr>
          <a:xfrm>
            <a:off x="3182938" y="2781301"/>
            <a:ext cx="1455737" cy="723900"/>
            <a:chOff x="3182938" y="2781301"/>
            <a:chExt cx="1455737" cy="723900"/>
          </a:xfrm>
        </p:grpSpPr>
        <p:sp>
          <p:nvSpPr>
            <p:cNvPr id="18" name="Freeform 18"/>
            <p:cNvSpPr>
              <a:spLocks noEditPoints="1"/>
            </p:cNvSpPr>
            <p:nvPr/>
          </p:nvSpPr>
          <p:spPr bwMode="auto">
            <a:xfrm>
              <a:off x="3182938" y="3143251"/>
              <a:ext cx="295275" cy="30163"/>
            </a:xfrm>
            <a:custGeom>
              <a:avLst/>
              <a:gdLst>
                <a:gd name="T0" fmla="*/ 167 w 186"/>
                <a:gd name="T1" fmla="*/ 19 h 19"/>
                <a:gd name="T2" fmla="*/ 186 w 186"/>
                <a:gd name="T3" fmla="*/ 19 h 19"/>
                <a:gd name="T4" fmla="*/ 186 w 186"/>
                <a:gd name="T5" fmla="*/ 0 h 19"/>
                <a:gd name="T6" fmla="*/ 167 w 186"/>
                <a:gd name="T7" fmla="*/ 0 h 19"/>
                <a:gd name="T8" fmla="*/ 167 w 186"/>
                <a:gd name="T9" fmla="*/ 19 h 19"/>
                <a:gd name="T10" fmla="*/ 167 w 186"/>
                <a:gd name="T11" fmla="*/ 19 h 19"/>
                <a:gd name="T12" fmla="*/ 167 w 186"/>
                <a:gd name="T13" fmla="*/ 19 h 19"/>
                <a:gd name="T14" fmla="*/ 167 w 186"/>
                <a:gd name="T15" fmla="*/ 0 h 19"/>
                <a:gd name="T16" fmla="*/ 167 w 186"/>
                <a:gd name="T17" fmla="*/ 0 h 19"/>
                <a:gd name="T18" fmla="*/ 167 w 186"/>
                <a:gd name="T19" fmla="*/ 19 h 19"/>
                <a:gd name="T20" fmla="*/ 111 w 186"/>
                <a:gd name="T21" fmla="*/ 19 h 19"/>
                <a:gd name="T22" fmla="*/ 149 w 186"/>
                <a:gd name="T23" fmla="*/ 19 h 19"/>
                <a:gd name="T24" fmla="*/ 149 w 186"/>
                <a:gd name="T25" fmla="*/ 0 h 19"/>
                <a:gd name="T26" fmla="*/ 111 w 186"/>
                <a:gd name="T27" fmla="*/ 0 h 19"/>
                <a:gd name="T28" fmla="*/ 111 w 186"/>
                <a:gd name="T29" fmla="*/ 19 h 19"/>
                <a:gd name="T30" fmla="*/ 111 w 186"/>
                <a:gd name="T31" fmla="*/ 19 h 19"/>
                <a:gd name="T32" fmla="*/ 111 w 186"/>
                <a:gd name="T33" fmla="*/ 19 h 19"/>
                <a:gd name="T34" fmla="*/ 111 w 186"/>
                <a:gd name="T35" fmla="*/ 0 h 19"/>
                <a:gd name="T36" fmla="*/ 111 w 186"/>
                <a:gd name="T37" fmla="*/ 0 h 19"/>
                <a:gd name="T38" fmla="*/ 111 w 186"/>
                <a:gd name="T39" fmla="*/ 19 h 19"/>
                <a:gd name="T40" fmla="*/ 56 w 186"/>
                <a:gd name="T41" fmla="*/ 19 h 19"/>
                <a:gd name="T42" fmla="*/ 92 w 186"/>
                <a:gd name="T43" fmla="*/ 19 h 19"/>
                <a:gd name="T44" fmla="*/ 92 w 186"/>
                <a:gd name="T45" fmla="*/ 0 h 19"/>
                <a:gd name="T46" fmla="*/ 56 w 186"/>
                <a:gd name="T47" fmla="*/ 0 h 19"/>
                <a:gd name="T48" fmla="*/ 56 w 186"/>
                <a:gd name="T49" fmla="*/ 19 h 19"/>
                <a:gd name="T50" fmla="*/ 56 w 186"/>
                <a:gd name="T51" fmla="*/ 19 h 19"/>
                <a:gd name="T52" fmla="*/ 56 w 186"/>
                <a:gd name="T53" fmla="*/ 19 h 19"/>
                <a:gd name="T54" fmla="*/ 56 w 186"/>
                <a:gd name="T55" fmla="*/ 0 h 19"/>
                <a:gd name="T56" fmla="*/ 56 w 186"/>
                <a:gd name="T57" fmla="*/ 0 h 19"/>
                <a:gd name="T58" fmla="*/ 56 w 186"/>
                <a:gd name="T59" fmla="*/ 19 h 19"/>
                <a:gd name="T60" fmla="*/ 0 w 186"/>
                <a:gd name="T61" fmla="*/ 19 h 19"/>
                <a:gd name="T62" fmla="*/ 37 w 186"/>
                <a:gd name="T63" fmla="*/ 19 h 19"/>
                <a:gd name="T64" fmla="*/ 37 w 186"/>
                <a:gd name="T65" fmla="*/ 0 h 19"/>
                <a:gd name="T66" fmla="*/ 0 w 186"/>
                <a:gd name="T67" fmla="*/ 0 h 19"/>
                <a:gd name="T68" fmla="*/ 0 w 186"/>
                <a:gd name="T6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6" h="19">
                  <a:moveTo>
                    <a:pt x="167" y="19"/>
                  </a:moveTo>
                  <a:lnTo>
                    <a:pt x="186" y="19"/>
                  </a:lnTo>
                  <a:lnTo>
                    <a:pt x="186" y="0"/>
                  </a:lnTo>
                  <a:lnTo>
                    <a:pt x="167" y="0"/>
                  </a:lnTo>
                  <a:lnTo>
                    <a:pt x="167" y="19"/>
                  </a:lnTo>
                  <a:close/>
                  <a:moveTo>
                    <a:pt x="167" y="19"/>
                  </a:moveTo>
                  <a:lnTo>
                    <a:pt x="167" y="19"/>
                  </a:lnTo>
                  <a:lnTo>
                    <a:pt x="167" y="0"/>
                  </a:lnTo>
                  <a:lnTo>
                    <a:pt x="167" y="0"/>
                  </a:lnTo>
                  <a:lnTo>
                    <a:pt x="167" y="19"/>
                  </a:lnTo>
                  <a:close/>
                  <a:moveTo>
                    <a:pt x="111" y="19"/>
                  </a:moveTo>
                  <a:lnTo>
                    <a:pt x="149" y="19"/>
                  </a:lnTo>
                  <a:lnTo>
                    <a:pt x="149" y="0"/>
                  </a:lnTo>
                  <a:lnTo>
                    <a:pt x="111" y="0"/>
                  </a:lnTo>
                  <a:lnTo>
                    <a:pt x="111" y="19"/>
                  </a:lnTo>
                  <a:close/>
                  <a:moveTo>
                    <a:pt x="111" y="19"/>
                  </a:moveTo>
                  <a:lnTo>
                    <a:pt x="111" y="19"/>
                  </a:lnTo>
                  <a:lnTo>
                    <a:pt x="111" y="0"/>
                  </a:lnTo>
                  <a:lnTo>
                    <a:pt x="111" y="0"/>
                  </a:lnTo>
                  <a:lnTo>
                    <a:pt x="111" y="19"/>
                  </a:lnTo>
                  <a:close/>
                  <a:moveTo>
                    <a:pt x="56" y="19"/>
                  </a:moveTo>
                  <a:lnTo>
                    <a:pt x="92" y="19"/>
                  </a:lnTo>
                  <a:lnTo>
                    <a:pt x="92" y="0"/>
                  </a:lnTo>
                  <a:lnTo>
                    <a:pt x="56" y="0"/>
                  </a:lnTo>
                  <a:lnTo>
                    <a:pt x="56" y="19"/>
                  </a:lnTo>
                  <a:close/>
                  <a:moveTo>
                    <a:pt x="56" y="19"/>
                  </a:moveTo>
                  <a:lnTo>
                    <a:pt x="56" y="19"/>
                  </a:lnTo>
                  <a:lnTo>
                    <a:pt x="56" y="0"/>
                  </a:lnTo>
                  <a:lnTo>
                    <a:pt x="56" y="0"/>
                  </a:lnTo>
                  <a:lnTo>
                    <a:pt x="56" y="19"/>
                  </a:lnTo>
                  <a:close/>
                  <a:moveTo>
                    <a:pt x="0" y="19"/>
                  </a:moveTo>
                  <a:lnTo>
                    <a:pt x="37" y="19"/>
                  </a:lnTo>
                  <a:lnTo>
                    <a:pt x="37" y="0"/>
                  </a:lnTo>
                  <a:lnTo>
                    <a:pt x="0" y="0"/>
                  </a:lnTo>
                  <a:lnTo>
                    <a:pt x="0" y="19"/>
                  </a:lnTo>
                  <a:close/>
                </a:path>
              </a:pathLst>
            </a:cu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9" name="Freeform 19"/>
            <p:cNvSpPr>
              <a:spLocks/>
            </p:cNvSpPr>
            <p:nvPr/>
          </p:nvSpPr>
          <p:spPr bwMode="auto">
            <a:xfrm>
              <a:off x="3455988" y="3082926"/>
              <a:ext cx="131763" cy="150813"/>
            </a:xfrm>
            <a:custGeom>
              <a:avLst/>
              <a:gdLst>
                <a:gd name="T0" fmla="*/ 0 w 83"/>
                <a:gd name="T1" fmla="*/ 95 h 95"/>
                <a:gd name="T2" fmla="*/ 83 w 83"/>
                <a:gd name="T3" fmla="*/ 47 h 95"/>
                <a:gd name="T4" fmla="*/ 0 w 83"/>
                <a:gd name="T5" fmla="*/ 0 h 95"/>
                <a:gd name="T6" fmla="*/ 0 w 83"/>
                <a:gd name="T7" fmla="*/ 95 h 95"/>
              </a:gdLst>
              <a:ahLst/>
              <a:cxnLst>
                <a:cxn ang="0">
                  <a:pos x="T0" y="T1"/>
                </a:cxn>
                <a:cxn ang="0">
                  <a:pos x="T2" y="T3"/>
                </a:cxn>
                <a:cxn ang="0">
                  <a:pos x="T4" y="T5"/>
                </a:cxn>
                <a:cxn ang="0">
                  <a:pos x="T6" y="T7"/>
                </a:cxn>
              </a:cxnLst>
              <a:rect l="0" t="0" r="r" b="b"/>
              <a:pathLst>
                <a:path w="83" h="95">
                  <a:moveTo>
                    <a:pt x="0" y="95"/>
                  </a:moveTo>
                  <a:lnTo>
                    <a:pt x="83" y="47"/>
                  </a:lnTo>
                  <a:lnTo>
                    <a:pt x="0" y="0"/>
                  </a:lnTo>
                  <a:lnTo>
                    <a:pt x="0" y="95"/>
                  </a:lnTo>
                  <a:close/>
                </a:path>
              </a:pathLst>
            </a:cu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0" name="Freeform 90"/>
            <p:cNvSpPr>
              <a:spLocks/>
            </p:cNvSpPr>
            <p:nvPr/>
          </p:nvSpPr>
          <p:spPr bwMode="auto">
            <a:xfrm>
              <a:off x="3978275" y="2781301"/>
              <a:ext cx="660400" cy="723900"/>
            </a:xfrm>
            <a:custGeom>
              <a:avLst/>
              <a:gdLst>
                <a:gd name="T0" fmla="*/ 143 w 176"/>
                <a:gd name="T1" fmla="*/ 130 h 192"/>
                <a:gd name="T2" fmla="*/ 149 w 176"/>
                <a:gd name="T3" fmla="*/ 115 h 192"/>
                <a:gd name="T4" fmla="*/ 176 w 176"/>
                <a:gd name="T5" fmla="*/ 105 h 192"/>
                <a:gd name="T6" fmla="*/ 176 w 176"/>
                <a:gd name="T7" fmla="*/ 84 h 192"/>
                <a:gd name="T8" fmla="*/ 173 w 176"/>
                <a:gd name="T9" fmla="*/ 83 h 192"/>
                <a:gd name="T10" fmla="*/ 149 w 176"/>
                <a:gd name="T11" fmla="*/ 76 h 192"/>
                <a:gd name="T12" fmla="*/ 143 w 176"/>
                <a:gd name="T13" fmla="*/ 60 h 192"/>
                <a:gd name="T14" fmla="*/ 155 w 176"/>
                <a:gd name="T15" fmla="*/ 35 h 192"/>
                <a:gd name="T16" fmla="*/ 140 w 176"/>
                <a:gd name="T17" fmla="*/ 20 h 192"/>
                <a:gd name="T18" fmla="*/ 137 w 176"/>
                <a:gd name="T19" fmla="*/ 21 h 192"/>
                <a:gd name="T20" fmla="*/ 114 w 176"/>
                <a:gd name="T21" fmla="*/ 32 h 192"/>
                <a:gd name="T22" fmla="*/ 99 w 176"/>
                <a:gd name="T23" fmla="*/ 26 h 192"/>
                <a:gd name="T24" fmla="*/ 89 w 176"/>
                <a:gd name="T25" fmla="*/ 0 h 192"/>
                <a:gd name="T26" fmla="*/ 66 w 176"/>
                <a:gd name="T27" fmla="*/ 0 h 192"/>
                <a:gd name="T28" fmla="*/ 65 w 176"/>
                <a:gd name="T29" fmla="*/ 3 h 192"/>
                <a:gd name="T30" fmla="*/ 58 w 176"/>
                <a:gd name="T31" fmla="*/ 26 h 192"/>
                <a:gd name="T32" fmla="*/ 43 w 176"/>
                <a:gd name="T33" fmla="*/ 32 h 192"/>
                <a:gd name="T34" fmla="*/ 16 w 176"/>
                <a:gd name="T35" fmla="*/ 21 h 192"/>
                <a:gd name="T36" fmla="*/ 0 w 176"/>
                <a:gd name="T37" fmla="*/ 36 h 192"/>
                <a:gd name="T38" fmla="*/ 2 w 176"/>
                <a:gd name="T39" fmla="*/ 39 h 192"/>
                <a:gd name="T40" fmla="*/ 9 w 176"/>
                <a:gd name="T41" fmla="*/ 52 h 192"/>
                <a:gd name="T42" fmla="*/ 48 w 176"/>
                <a:gd name="T43" fmla="*/ 42 h 192"/>
                <a:gd name="T44" fmla="*/ 99 w 176"/>
                <a:gd name="T45" fmla="*/ 63 h 192"/>
                <a:gd name="T46" fmla="*/ 109 w 176"/>
                <a:gd name="T47" fmla="*/ 71 h 192"/>
                <a:gd name="T48" fmla="*/ 113 w 176"/>
                <a:gd name="T49" fmla="*/ 76 h 192"/>
                <a:gd name="T50" fmla="*/ 103 w 176"/>
                <a:gd name="T51" fmla="*/ 126 h 192"/>
                <a:gd name="T52" fmla="*/ 63 w 176"/>
                <a:gd name="T53" fmla="*/ 131 h 192"/>
                <a:gd name="T54" fmla="*/ 60 w 176"/>
                <a:gd name="T55" fmla="*/ 130 h 192"/>
                <a:gd name="T56" fmla="*/ 52 w 176"/>
                <a:gd name="T57" fmla="*/ 124 h 192"/>
                <a:gd name="T58" fmla="*/ 49 w 176"/>
                <a:gd name="T59" fmla="*/ 123 h 192"/>
                <a:gd name="T60" fmla="*/ 41 w 176"/>
                <a:gd name="T61" fmla="*/ 127 h 192"/>
                <a:gd name="T62" fmla="*/ 40 w 176"/>
                <a:gd name="T63" fmla="*/ 128 h 192"/>
                <a:gd name="T64" fmla="*/ 8 w 176"/>
                <a:gd name="T65" fmla="*/ 148 h 192"/>
                <a:gd name="T66" fmla="*/ 3 w 176"/>
                <a:gd name="T67" fmla="*/ 157 h 192"/>
                <a:gd name="T68" fmla="*/ 18 w 176"/>
                <a:gd name="T69" fmla="*/ 172 h 192"/>
                <a:gd name="T70" fmla="*/ 19 w 176"/>
                <a:gd name="T71" fmla="*/ 173 h 192"/>
                <a:gd name="T72" fmla="*/ 22 w 176"/>
                <a:gd name="T73" fmla="*/ 171 h 192"/>
                <a:gd name="T74" fmla="*/ 45 w 176"/>
                <a:gd name="T75" fmla="*/ 160 h 192"/>
                <a:gd name="T76" fmla="*/ 60 w 176"/>
                <a:gd name="T77" fmla="*/ 166 h 192"/>
                <a:gd name="T78" fmla="*/ 68 w 176"/>
                <a:gd name="T79" fmla="*/ 192 h 192"/>
                <a:gd name="T80" fmla="*/ 91 w 176"/>
                <a:gd name="T81" fmla="*/ 192 h 192"/>
                <a:gd name="T82" fmla="*/ 92 w 176"/>
                <a:gd name="T83" fmla="*/ 189 h 192"/>
                <a:gd name="T84" fmla="*/ 100 w 176"/>
                <a:gd name="T85" fmla="*/ 166 h 192"/>
                <a:gd name="T86" fmla="*/ 115 w 176"/>
                <a:gd name="T87" fmla="*/ 160 h 192"/>
                <a:gd name="T88" fmla="*/ 141 w 176"/>
                <a:gd name="T89" fmla="*/ 171 h 192"/>
                <a:gd name="T90" fmla="*/ 156 w 176"/>
                <a:gd name="T91" fmla="*/ 155 h 192"/>
                <a:gd name="T92" fmla="*/ 155 w 176"/>
                <a:gd name="T93" fmla="*/ 152 h 192"/>
                <a:gd name="T94" fmla="*/ 143 w 176"/>
                <a:gd name="T95" fmla="*/ 13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6" h="192">
                  <a:moveTo>
                    <a:pt x="143" y="130"/>
                  </a:moveTo>
                  <a:cubicBezTo>
                    <a:pt x="149" y="115"/>
                    <a:pt x="149" y="115"/>
                    <a:pt x="149" y="115"/>
                  </a:cubicBezTo>
                  <a:cubicBezTo>
                    <a:pt x="176" y="105"/>
                    <a:pt x="176" y="105"/>
                    <a:pt x="176" y="105"/>
                  </a:cubicBezTo>
                  <a:cubicBezTo>
                    <a:pt x="176" y="84"/>
                    <a:pt x="176" y="84"/>
                    <a:pt x="176" y="84"/>
                  </a:cubicBezTo>
                  <a:cubicBezTo>
                    <a:pt x="173" y="83"/>
                    <a:pt x="173" y="83"/>
                    <a:pt x="173" y="83"/>
                  </a:cubicBezTo>
                  <a:cubicBezTo>
                    <a:pt x="149" y="76"/>
                    <a:pt x="149" y="76"/>
                    <a:pt x="149" y="76"/>
                  </a:cubicBezTo>
                  <a:cubicBezTo>
                    <a:pt x="143" y="60"/>
                    <a:pt x="143" y="60"/>
                    <a:pt x="143" y="60"/>
                  </a:cubicBezTo>
                  <a:cubicBezTo>
                    <a:pt x="155" y="35"/>
                    <a:pt x="155" y="35"/>
                    <a:pt x="155" y="35"/>
                  </a:cubicBezTo>
                  <a:cubicBezTo>
                    <a:pt x="140" y="20"/>
                    <a:pt x="140" y="20"/>
                    <a:pt x="140" y="20"/>
                  </a:cubicBezTo>
                  <a:cubicBezTo>
                    <a:pt x="137" y="21"/>
                    <a:pt x="137" y="21"/>
                    <a:pt x="137" y="21"/>
                  </a:cubicBezTo>
                  <a:cubicBezTo>
                    <a:pt x="114" y="32"/>
                    <a:pt x="114" y="32"/>
                    <a:pt x="114" y="32"/>
                  </a:cubicBezTo>
                  <a:cubicBezTo>
                    <a:pt x="99" y="26"/>
                    <a:pt x="99" y="26"/>
                    <a:pt x="99" y="26"/>
                  </a:cubicBezTo>
                  <a:cubicBezTo>
                    <a:pt x="89" y="0"/>
                    <a:pt x="89" y="0"/>
                    <a:pt x="89" y="0"/>
                  </a:cubicBezTo>
                  <a:cubicBezTo>
                    <a:pt x="66" y="0"/>
                    <a:pt x="66" y="0"/>
                    <a:pt x="66" y="0"/>
                  </a:cubicBezTo>
                  <a:cubicBezTo>
                    <a:pt x="65" y="3"/>
                    <a:pt x="65" y="3"/>
                    <a:pt x="65" y="3"/>
                  </a:cubicBezTo>
                  <a:cubicBezTo>
                    <a:pt x="58" y="26"/>
                    <a:pt x="58" y="26"/>
                    <a:pt x="58" y="26"/>
                  </a:cubicBezTo>
                  <a:cubicBezTo>
                    <a:pt x="43" y="32"/>
                    <a:pt x="43" y="32"/>
                    <a:pt x="43" y="32"/>
                  </a:cubicBezTo>
                  <a:cubicBezTo>
                    <a:pt x="16" y="21"/>
                    <a:pt x="16" y="21"/>
                    <a:pt x="16" y="21"/>
                  </a:cubicBezTo>
                  <a:cubicBezTo>
                    <a:pt x="0" y="36"/>
                    <a:pt x="0" y="36"/>
                    <a:pt x="0" y="36"/>
                  </a:cubicBezTo>
                  <a:cubicBezTo>
                    <a:pt x="2" y="39"/>
                    <a:pt x="2" y="39"/>
                    <a:pt x="2" y="39"/>
                  </a:cubicBezTo>
                  <a:cubicBezTo>
                    <a:pt x="9" y="52"/>
                    <a:pt x="9" y="52"/>
                    <a:pt x="9" y="52"/>
                  </a:cubicBezTo>
                  <a:cubicBezTo>
                    <a:pt x="21" y="45"/>
                    <a:pt x="34" y="42"/>
                    <a:pt x="48" y="42"/>
                  </a:cubicBezTo>
                  <a:cubicBezTo>
                    <a:pt x="67" y="43"/>
                    <a:pt x="85" y="50"/>
                    <a:pt x="99" y="63"/>
                  </a:cubicBezTo>
                  <a:cubicBezTo>
                    <a:pt x="102" y="65"/>
                    <a:pt x="105" y="67"/>
                    <a:pt x="109" y="71"/>
                  </a:cubicBezTo>
                  <a:cubicBezTo>
                    <a:pt x="110" y="72"/>
                    <a:pt x="112" y="75"/>
                    <a:pt x="113" y="76"/>
                  </a:cubicBezTo>
                  <a:cubicBezTo>
                    <a:pt x="122" y="92"/>
                    <a:pt x="118" y="113"/>
                    <a:pt x="103" y="126"/>
                  </a:cubicBezTo>
                  <a:cubicBezTo>
                    <a:pt x="91" y="135"/>
                    <a:pt x="75" y="137"/>
                    <a:pt x="63" y="131"/>
                  </a:cubicBezTo>
                  <a:cubicBezTo>
                    <a:pt x="62" y="130"/>
                    <a:pt x="61" y="130"/>
                    <a:pt x="60" y="130"/>
                  </a:cubicBezTo>
                  <a:cubicBezTo>
                    <a:pt x="57" y="128"/>
                    <a:pt x="54" y="126"/>
                    <a:pt x="52" y="124"/>
                  </a:cubicBezTo>
                  <a:cubicBezTo>
                    <a:pt x="51" y="124"/>
                    <a:pt x="51" y="123"/>
                    <a:pt x="49" y="123"/>
                  </a:cubicBezTo>
                  <a:cubicBezTo>
                    <a:pt x="46" y="123"/>
                    <a:pt x="43" y="124"/>
                    <a:pt x="41" y="127"/>
                  </a:cubicBezTo>
                  <a:cubicBezTo>
                    <a:pt x="40" y="128"/>
                    <a:pt x="40" y="128"/>
                    <a:pt x="40" y="128"/>
                  </a:cubicBezTo>
                  <a:cubicBezTo>
                    <a:pt x="30" y="137"/>
                    <a:pt x="20" y="144"/>
                    <a:pt x="8" y="148"/>
                  </a:cubicBezTo>
                  <a:cubicBezTo>
                    <a:pt x="3" y="157"/>
                    <a:pt x="3" y="157"/>
                    <a:pt x="3" y="157"/>
                  </a:cubicBezTo>
                  <a:cubicBezTo>
                    <a:pt x="18" y="172"/>
                    <a:pt x="18" y="172"/>
                    <a:pt x="18" y="172"/>
                  </a:cubicBezTo>
                  <a:cubicBezTo>
                    <a:pt x="19" y="173"/>
                    <a:pt x="19" y="173"/>
                    <a:pt x="19" y="173"/>
                  </a:cubicBezTo>
                  <a:cubicBezTo>
                    <a:pt x="22" y="171"/>
                    <a:pt x="22" y="171"/>
                    <a:pt x="22" y="171"/>
                  </a:cubicBezTo>
                  <a:cubicBezTo>
                    <a:pt x="45" y="160"/>
                    <a:pt x="45" y="160"/>
                    <a:pt x="45" y="160"/>
                  </a:cubicBezTo>
                  <a:cubicBezTo>
                    <a:pt x="60" y="166"/>
                    <a:pt x="60" y="166"/>
                    <a:pt x="60" y="166"/>
                  </a:cubicBezTo>
                  <a:cubicBezTo>
                    <a:pt x="68" y="192"/>
                    <a:pt x="68" y="192"/>
                    <a:pt x="68" y="192"/>
                  </a:cubicBezTo>
                  <a:cubicBezTo>
                    <a:pt x="91" y="192"/>
                    <a:pt x="91" y="192"/>
                    <a:pt x="91" y="192"/>
                  </a:cubicBezTo>
                  <a:cubicBezTo>
                    <a:pt x="92" y="189"/>
                    <a:pt x="92" y="189"/>
                    <a:pt x="92" y="189"/>
                  </a:cubicBezTo>
                  <a:cubicBezTo>
                    <a:pt x="100" y="166"/>
                    <a:pt x="100" y="166"/>
                    <a:pt x="100" y="166"/>
                  </a:cubicBezTo>
                  <a:cubicBezTo>
                    <a:pt x="115" y="160"/>
                    <a:pt x="115" y="160"/>
                    <a:pt x="115" y="160"/>
                  </a:cubicBezTo>
                  <a:cubicBezTo>
                    <a:pt x="141" y="171"/>
                    <a:pt x="141" y="171"/>
                    <a:pt x="141" y="171"/>
                  </a:cubicBezTo>
                  <a:cubicBezTo>
                    <a:pt x="156" y="155"/>
                    <a:pt x="156" y="155"/>
                    <a:pt x="156" y="155"/>
                  </a:cubicBezTo>
                  <a:cubicBezTo>
                    <a:pt x="155" y="152"/>
                    <a:pt x="155" y="152"/>
                    <a:pt x="155" y="152"/>
                  </a:cubicBezTo>
                  <a:cubicBezTo>
                    <a:pt x="143" y="130"/>
                    <a:pt x="143" y="130"/>
                    <a:pt x="143" y="130"/>
                  </a:cubicBezTo>
                </a:path>
              </a:pathLst>
            </a:custGeom>
            <a:solidFill>
              <a:srgbClr val="7A7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1" name="Freeform 91"/>
            <p:cNvSpPr>
              <a:spLocks/>
            </p:cNvSpPr>
            <p:nvPr/>
          </p:nvSpPr>
          <p:spPr bwMode="auto">
            <a:xfrm>
              <a:off x="3756025" y="3044826"/>
              <a:ext cx="541338" cy="192088"/>
            </a:xfrm>
            <a:custGeom>
              <a:avLst/>
              <a:gdLst>
                <a:gd name="T0" fmla="*/ 69 w 144"/>
                <a:gd name="T1" fmla="*/ 21 h 51"/>
                <a:gd name="T2" fmla="*/ 69 w 144"/>
                <a:gd name="T3" fmla="*/ 21 h 51"/>
                <a:gd name="T4" fmla="*/ 9 w 144"/>
                <a:gd name="T5" fmla="*/ 20 h 51"/>
                <a:gd name="T6" fmla="*/ 2 w 144"/>
                <a:gd name="T7" fmla="*/ 20 h 51"/>
                <a:gd name="T8" fmla="*/ 0 w 144"/>
                <a:gd name="T9" fmla="*/ 24 h 51"/>
                <a:gd name="T10" fmla="*/ 2 w 144"/>
                <a:gd name="T11" fmla="*/ 28 h 51"/>
                <a:gd name="T12" fmla="*/ 76 w 144"/>
                <a:gd name="T13" fmla="*/ 29 h 51"/>
                <a:gd name="T14" fmla="*/ 136 w 144"/>
                <a:gd name="T15" fmla="*/ 31 h 51"/>
                <a:gd name="T16" fmla="*/ 143 w 144"/>
                <a:gd name="T17" fmla="*/ 31 h 51"/>
                <a:gd name="T18" fmla="*/ 144 w 144"/>
                <a:gd name="T19" fmla="*/ 27 h 51"/>
                <a:gd name="T20" fmla="*/ 143 w 144"/>
                <a:gd name="T21" fmla="*/ 23 h 51"/>
                <a:gd name="T22" fmla="*/ 69 w 144"/>
                <a:gd name="T23" fmla="*/ 2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4" h="51">
                  <a:moveTo>
                    <a:pt x="69" y="21"/>
                  </a:moveTo>
                  <a:cubicBezTo>
                    <a:pt x="69" y="21"/>
                    <a:pt x="69" y="21"/>
                    <a:pt x="69" y="21"/>
                  </a:cubicBezTo>
                  <a:cubicBezTo>
                    <a:pt x="52" y="39"/>
                    <a:pt x="25" y="39"/>
                    <a:pt x="9" y="20"/>
                  </a:cubicBezTo>
                  <a:cubicBezTo>
                    <a:pt x="7" y="18"/>
                    <a:pt x="3" y="18"/>
                    <a:pt x="2" y="20"/>
                  </a:cubicBezTo>
                  <a:cubicBezTo>
                    <a:pt x="1" y="21"/>
                    <a:pt x="0" y="23"/>
                    <a:pt x="0" y="24"/>
                  </a:cubicBezTo>
                  <a:cubicBezTo>
                    <a:pt x="0" y="26"/>
                    <a:pt x="1" y="27"/>
                    <a:pt x="2" y="28"/>
                  </a:cubicBezTo>
                  <a:cubicBezTo>
                    <a:pt x="22" y="51"/>
                    <a:pt x="55" y="51"/>
                    <a:pt x="76" y="29"/>
                  </a:cubicBezTo>
                  <a:cubicBezTo>
                    <a:pt x="93" y="13"/>
                    <a:pt x="119" y="12"/>
                    <a:pt x="136" y="31"/>
                  </a:cubicBezTo>
                  <a:cubicBezTo>
                    <a:pt x="138" y="33"/>
                    <a:pt x="141" y="33"/>
                    <a:pt x="143" y="31"/>
                  </a:cubicBezTo>
                  <a:cubicBezTo>
                    <a:pt x="144" y="30"/>
                    <a:pt x="144" y="28"/>
                    <a:pt x="144" y="27"/>
                  </a:cubicBezTo>
                  <a:cubicBezTo>
                    <a:pt x="144" y="25"/>
                    <a:pt x="143" y="24"/>
                    <a:pt x="143" y="23"/>
                  </a:cubicBezTo>
                  <a:cubicBezTo>
                    <a:pt x="123" y="1"/>
                    <a:pt x="90" y="0"/>
                    <a:pt x="69" y="21"/>
                  </a:cubicBezTo>
                  <a:close/>
                </a:path>
              </a:pathLst>
            </a:custGeom>
            <a:solidFill>
              <a:srgbClr val="48C8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2" name="Freeform 92"/>
            <p:cNvSpPr>
              <a:spLocks/>
            </p:cNvSpPr>
            <p:nvPr/>
          </p:nvSpPr>
          <p:spPr bwMode="auto">
            <a:xfrm>
              <a:off x="3708400" y="3160713"/>
              <a:ext cx="544513" cy="155575"/>
            </a:xfrm>
            <a:custGeom>
              <a:avLst/>
              <a:gdLst>
                <a:gd name="T0" fmla="*/ 119 w 145"/>
                <a:gd name="T1" fmla="*/ 0 h 41"/>
                <a:gd name="T2" fmla="*/ 95 w 145"/>
                <a:gd name="T3" fmla="*/ 10 h 41"/>
                <a:gd name="T4" fmla="*/ 94 w 145"/>
                <a:gd name="T5" fmla="*/ 11 h 41"/>
                <a:gd name="T6" fmla="*/ 93 w 145"/>
                <a:gd name="T7" fmla="*/ 12 h 41"/>
                <a:gd name="T8" fmla="*/ 50 w 145"/>
                <a:gd name="T9" fmla="*/ 30 h 41"/>
                <a:gd name="T10" fmla="*/ 7 w 145"/>
                <a:gd name="T11" fmla="*/ 10 h 41"/>
                <a:gd name="T12" fmla="*/ 0 w 145"/>
                <a:gd name="T13" fmla="*/ 10 h 41"/>
                <a:gd name="T14" fmla="*/ 0 w 145"/>
                <a:gd name="T15" fmla="*/ 12 h 41"/>
                <a:gd name="T16" fmla="*/ 2 w 145"/>
                <a:gd name="T17" fmla="*/ 17 h 41"/>
                <a:gd name="T18" fmla="*/ 52 w 145"/>
                <a:gd name="T19" fmla="*/ 40 h 41"/>
                <a:gd name="T20" fmla="*/ 102 w 145"/>
                <a:gd name="T21" fmla="*/ 18 h 41"/>
                <a:gd name="T22" fmla="*/ 103 w 145"/>
                <a:gd name="T23" fmla="*/ 17 h 41"/>
                <a:gd name="T24" fmla="*/ 104 w 145"/>
                <a:gd name="T25" fmla="*/ 16 h 41"/>
                <a:gd name="T26" fmla="*/ 121 w 145"/>
                <a:gd name="T27" fmla="*/ 9 h 41"/>
                <a:gd name="T28" fmla="*/ 137 w 145"/>
                <a:gd name="T29" fmla="*/ 17 h 41"/>
                <a:gd name="T30" fmla="*/ 144 w 145"/>
                <a:gd name="T31" fmla="*/ 17 h 41"/>
                <a:gd name="T32" fmla="*/ 145 w 145"/>
                <a:gd name="T33" fmla="*/ 13 h 41"/>
                <a:gd name="T34" fmla="*/ 144 w 145"/>
                <a:gd name="T35" fmla="*/ 9 h 41"/>
                <a:gd name="T36" fmla="*/ 119 w 145"/>
                <a:gd name="T3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5" h="41">
                  <a:moveTo>
                    <a:pt x="119" y="0"/>
                  </a:moveTo>
                  <a:cubicBezTo>
                    <a:pt x="110" y="0"/>
                    <a:pt x="102" y="3"/>
                    <a:pt x="95" y="10"/>
                  </a:cubicBezTo>
                  <a:cubicBezTo>
                    <a:pt x="94" y="11"/>
                    <a:pt x="94" y="11"/>
                    <a:pt x="94" y="11"/>
                  </a:cubicBezTo>
                  <a:cubicBezTo>
                    <a:pt x="93" y="12"/>
                    <a:pt x="93" y="12"/>
                    <a:pt x="93" y="12"/>
                  </a:cubicBezTo>
                  <a:cubicBezTo>
                    <a:pt x="82" y="24"/>
                    <a:pt x="66" y="30"/>
                    <a:pt x="50" y="30"/>
                  </a:cubicBezTo>
                  <a:cubicBezTo>
                    <a:pt x="34" y="30"/>
                    <a:pt x="19" y="22"/>
                    <a:pt x="7" y="10"/>
                  </a:cubicBezTo>
                  <a:cubicBezTo>
                    <a:pt x="5" y="7"/>
                    <a:pt x="2" y="7"/>
                    <a:pt x="0" y="10"/>
                  </a:cubicBezTo>
                  <a:cubicBezTo>
                    <a:pt x="0" y="10"/>
                    <a:pt x="0" y="11"/>
                    <a:pt x="0" y="12"/>
                  </a:cubicBezTo>
                  <a:cubicBezTo>
                    <a:pt x="0" y="14"/>
                    <a:pt x="1" y="16"/>
                    <a:pt x="2" y="17"/>
                  </a:cubicBezTo>
                  <a:cubicBezTo>
                    <a:pt x="15" y="32"/>
                    <a:pt x="33" y="40"/>
                    <a:pt x="52" y="40"/>
                  </a:cubicBezTo>
                  <a:cubicBezTo>
                    <a:pt x="70" y="41"/>
                    <a:pt x="88" y="33"/>
                    <a:pt x="102" y="18"/>
                  </a:cubicBezTo>
                  <a:cubicBezTo>
                    <a:pt x="103" y="17"/>
                    <a:pt x="103" y="17"/>
                    <a:pt x="103" y="17"/>
                  </a:cubicBezTo>
                  <a:cubicBezTo>
                    <a:pt x="104" y="16"/>
                    <a:pt x="104" y="16"/>
                    <a:pt x="104" y="16"/>
                  </a:cubicBezTo>
                  <a:cubicBezTo>
                    <a:pt x="109" y="12"/>
                    <a:pt x="114" y="9"/>
                    <a:pt x="121" y="9"/>
                  </a:cubicBezTo>
                  <a:cubicBezTo>
                    <a:pt x="126" y="9"/>
                    <a:pt x="132" y="12"/>
                    <a:pt x="137" y="17"/>
                  </a:cubicBezTo>
                  <a:cubicBezTo>
                    <a:pt x="139" y="20"/>
                    <a:pt x="142" y="20"/>
                    <a:pt x="144" y="17"/>
                  </a:cubicBezTo>
                  <a:cubicBezTo>
                    <a:pt x="145" y="16"/>
                    <a:pt x="145" y="15"/>
                    <a:pt x="145" y="13"/>
                  </a:cubicBezTo>
                  <a:cubicBezTo>
                    <a:pt x="145" y="12"/>
                    <a:pt x="144" y="10"/>
                    <a:pt x="144" y="9"/>
                  </a:cubicBezTo>
                  <a:cubicBezTo>
                    <a:pt x="137" y="4"/>
                    <a:pt x="128" y="0"/>
                    <a:pt x="119" y="0"/>
                  </a:cubicBezTo>
                </a:path>
              </a:pathLst>
            </a:custGeom>
            <a:solidFill>
              <a:srgbClr val="00AB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3" name="Freeform 93"/>
            <p:cNvSpPr>
              <a:spLocks/>
            </p:cNvSpPr>
            <p:nvPr/>
          </p:nvSpPr>
          <p:spPr bwMode="auto">
            <a:xfrm>
              <a:off x="3805238" y="2973388"/>
              <a:ext cx="544513" cy="153988"/>
            </a:xfrm>
            <a:custGeom>
              <a:avLst/>
              <a:gdLst>
                <a:gd name="T0" fmla="*/ 51 w 145"/>
                <a:gd name="T1" fmla="*/ 30 h 41"/>
                <a:gd name="T2" fmla="*/ 95 w 145"/>
                <a:gd name="T3" fmla="*/ 11 h 41"/>
                <a:gd name="T4" fmla="*/ 136 w 145"/>
                <a:gd name="T5" fmla="*/ 31 h 41"/>
                <a:gd name="T6" fmla="*/ 143 w 145"/>
                <a:gd name="T7" fmla="*/ 31 h 41"/>
                <a:gd name="T8" fmla="*/ 145 w 145"/>
                <a:gd name="T9" fmla="*/ 27 h 41"/>
                <a:gd name="T10" fmla="*/ 143 w 145"/>
                <a:gd name="T11" fmla="*/ 23 h 41"/>
                <a:gd name="T12" fmla="*/ 94 w 145"/>
                <a:gd name="T13" fmla="*/ 0 h 41"/>
                <a:gd name="T14" fmla="*/ 43 w 145"/>
                <a:gd name="T15" fmla="*/ 22 h 41"/>
                <a:gd name="T16" fmla="*/ 42 w 145"/>
                <a:gd name="T17" fmla="*/ 23 h 41"/>
                <a:gd name="T18" fmla="*/ 41 w 145"/>
                <a:gd name="T19" fmla="*/ 24 h 41"/>
                <a:gd name="T20" fmla="*/ 25 w 145"/>
                <a:gd name="T21" fmla="*/ 31 h 41"/>
                <a:gd name="T22" fmla="*/ 9 w 145"/>
                <a:gd name="T23" fmla="*/ 23 h 41"/>
                <a:gd name="T24" fmla="*/ 2 w 145"/>
                <a:gd name="T25" fmla="*/ 23 h 41"/>
                <a:gd name="T26" fmla="*/ 0 w 145"/>
                <a:gd name="T27" fmla="*/ 27 h 41"/>
                <a:gd name="T28" fmla="*/ 2 w 145"/>
                <a:gd name="T29" fmla="*/ 31 h 41"/>
                <a:gd name="T30" fmla="*/ 25 w 145"/>
                <a:gd name="T31" fmla="*/ 41 h 41"/>
                <a:gd name="T32" fmla="*/ 49 w 145"/>
                <a:gd name="T33" fmla="*/ 32 h 41"/>
                <a:gd name="T34" fmla="*/ 50 w 145"/>
                <a:gd name="T35" fmla="*/ 31 h 41"/>
                <a:gd name="T36" fmla="*/ 51 w 145"/>
                <a:gd name="T37" fmla="*/ 3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5" h="41">
                  <a:moveTo>
                    <a:pt x="51" y="30"/>
                  </a:moveTo>
                  <a:cubicBezTo>
                    <a:pt x="63" y="17"/>
                    <a:pt x="79" y="11"/>
                    <a:pt x="95" y="11"/>
                  </a:cubicBezTo>
                  <a:cubicBezTo>
                    <a:pt x="110" y="11"/>
                    <a:pt x="125" y="19"/>
                    <a:pt x="136" y="31"/>
                  </a:cubicBezTo>
                  <a:cubicBezTo>
                    <a:pt x="139" y="34"/>
                    <a:pt x="142" y="34"/>
                    <a:pt x="143" y="31"/>
                  </a:cubicBezTo>
                  <a:cubicBezTo>
                    <a:pt x="144" y="30"/>
                    <a:pt x="145" y="29"/>
                    <a:pt x="145" y="27"/>
                  </a:cubicBezTo>
                  <a:cubicBezTo>
                    <a:pt x="145" y="26"/>
                    <a:pt x="144" y="24"/>
                    <a:pt x="143" y="23"/>
                  </a:cubicBezTo>
                  <a:cubicBezTo>
                    <a:pt x="130" y="8"/>
                    <a:pt x="112" y="0"/>
                    <a:pt x="94" y="0"/>
                  </a:cubicBezTo>
                  <a:cubicBezTo>
                    <a:pt x="75" y="0"/>
                    <a:pt x="57" y="7"/>
                    <a:pt x="43" y="22"/>
                  </a:cubicBezTo>
                  <a:cubicBezTo>
                    <a:pt x="42" y="23"/>
                    <a:pt x="42" y="23"/>
                    <a:pt x="42" y="23"/>
                  </a:cubicBezTo>
                  <a:cubicBezTo>
                    <a:pt x="41" y="24"/>
                    <a:pt x="41" y="24"/>
                    <a:pt x="41" y="24"/>
                  </a:cubicBezTo>
                  <a:cubicBezTo>
                    <a:pt x="37" y="28"/>
                    <a:pt x="32" y="31"/>
                    <a:pt x="25" y="31"/>
                  </a:cubicBezTo>
                  <a:cubicBezTo>
                    <a:pt x="19" y="31"/>
                    <a:pt x="14" y="28"/>
                    <a:pt x="9" y="23"/>
                  </a:cubicBezTo>
                  <a:cubicBezTo>
                    <a:pt x="6" y="20"/>
                    <a:pt x="3" y="20"/>
                    <a:pt x="2" y="23"/>
                  </a:cubicBezTo>
                  <a:cubicBezTo>
                    <a:pt x="1" y="24"/>
                    <a:pt x="0" y="25"/>
                    <a:pt x="0" y="27"/>
                  </a:cubicBezTo>
                  <a:cubicBezTo>
                    <a:pt x="0" y="28"/>
                    <a:pt x="1" y="30"/>
                    <a:pt x="2" y="31"/>
                  </a:cubicBezTo>
                  <a:cubicBezTo>
                    <a:pt x="8" y="38"/>
                    <a:pt x="17" y="41"/>
                    <a:pt x="25" y="41"/>
                  </a:cubicBezTo>
                  <a:cubicBezTo>
                    <a:pt x="35" y="41"/>
                    <a:pt x="42" y="39"/>
                    <a:pt x="49" y="32"/>
                  </a:cubicBezTo>
                  <a:cubicBezTo>
                    <a:pt x="50" y="31"/>
                    <a:pt x="50" y="31"/>
                    <a:pt x="50" y="31"/>
                  </a:cubicBezTo>
                  <a:lnTo>
                    <a:pt x="51" y="30"/>
                  </a:lnTo>
                  <a:close/>
                </a:path>
              </a:pathLst>
            </a:custGeom>
            <a:solidFill>
              <a:srgbClr val="84D6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4" name="Freeform 94"/>
            <p:cNvSpPr>
              <a:spLocks/>
            </p:cNvSpPr>
            <p:nvPr/>
          </p:nvSpPr>
          <p:spPr bwMode="auto">
            <a:xfrm>
              <a:off x="3989388" y="3240088"/>
              <a:ext cx="184150" cy="131763"/>
            </a:xfrm>
            <a:custGeom>
              <a:avLst/>
              <a:gdLst>
                <a:gd name="T0" fmla="*/ 46 w 49"/>
                <a:gd name="T1" fmla="*/ 0 h 35"/>
                <a:gd name="T2" fmla="*/ 37 w 49"/>
                <a:gd name="T3" fmla="*/ 4 h 35"/>
                <a:gd name="T4" fmla="*/ 36 w 49"/>
                <a:gd name="T5" fmla="*/ 5 h 35"/>
                <a:gd name="T6" fmla="*/ 4 w 49"/>
                <a:gd name="T7" fmla="*/ 25 h 35"/>
                <a:gd name="T8" fmla="*/ 0 w 49"/>
                <a:gd name="T9" fmla="*/ 34 h 35"/>
                <a:gd name="T10" fmla="*/ 0 w 49"/>
                <a:gd name="T11" fmla="*/ 35 h 35"/>
                <a:gd name="T12" fmla="*/ 5 w 49"/>
                <a:gd name="T13" fmla="*/ 26 h 35"/>
                <a:gd name="T14" fmla="*/ 37 w 49"/>
                <a:gd name="T15" fmla="*/ 6 h 35"/>
                <a:gd name="T16" fmla="*/ 38 w 49"/>
                <a:gd name="T17" fmla="*/ 5 h 35"/>
                <a:gd name="T18" fmla="*/ 46 w 49"/>
                <a:gd name="T19" fmla="*/ 1 h 35"/>
                <a:gd name="T20" fmla="*/ 48 w 49"/>
                <a:gd name="T21" fmla="*/ 2 h 35"/>
                <a:gd name="T22" fmla="*/ 49 w 49"/>
                <a:gd name="T23" fmla="*/ 1 h 35"/>
                <a:gd name="T24" fmla="*/ 46 w 49"/>
                <a:gd name="T2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35">
                  <a:moveTo>
                    <a:pt x="46" y="0"/>
                  </a:moveTo>
                  <a:cubicBezTo>
                    <a:pt x="43" y="0"/>
                    <a:pt x="40" y="2"/>
                    <a:pt x="37" y="4"/>
                  </a:cubicBezTo>
                  <a:cubicBezTo>
                    <a:pt x="36" y="5"/>
                    <a:pt x="36" y="5"/>
                    <a:pt x="36" y="5"/>
                  </a:cubicBezTo>
                  <a:cubicBezTo>
                    <a:pt x="27" y="15"/>
                    <a:pt x="16" y="22"/>
                    <a:pt x="4" y="25"/>
                  </a:cubicBezTo>
                  <a:cubicBezTo>
                    <a:pt x="0" y="34"/>
                    <a:pt x="0" y="34"/>
                    <a:pt x="0" y="34"/>
                  </a:cubicBezTo>
                  <a:cubicBezTo>
                    <a:pt x="0" y="35"/>
                    <a:pt x="0" y="35"/>
                    <a:pt x="0" y="35"/>
                  </a:cubicBezTo>
                  <a:cubicBezTo>
                    <a:pt x="5" y="26"/>
                    <a:pt x="5" y="26"/>
                    <a:pt x="5" y="26"/>
                  </a:cubicBezTo>
                  <a:cubicBezTo>
                    <a:pt x="17" y="22"/>
                    <a:pt x="27" y="15"/>
                    <a:pt x="37" y="6"/>
                  </a:cubicBezTo>
                  <a:cubicBezTo>
                    <a:pt x="38" y="5"/>
                    <a:pt x="38" y="5"/>
                    <a:pt x="38" y="5"/>
                  </a:cubicBezTo>
                  <a:cubicBezTo>
                    <a:pt x="40" y="2"/>
                    <a:pt x="43" y="1"/>
                    <a:pt x="46" y="1"/>
                  </a:cubicBezTo>
                  <a:cubicBezTo>
                    <a:pt x="47" y="1"/>
                    <a:pt x="48" y="1"/>
                    <a:pt x="48" y="2"/>
                  </a:cubicBezTo>
                  <a:cubicBezTo>
                    <a:pt x="49" y="1"/>
                    <a:pt x="49" y="1"/>
                    <a:pt x="49" y="1"/>
                  </a:cubicBezTo>
                  <a:cubicBezTo>
                    <a:pt x="48" y="1"/>
                    <a:pt x="47" y="0"/>
                    <a:pt x="46" y="0"/>
                  </a:cubicBezTo>
                </a:path>
              </a:pathLst>
            </a:custGeom>
            <a:solidFill>
              <a:srgbClr val="FCFC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5" name="Freeform 95"/>
            <p:cNvSpPr>
              <a:spLocks/>
            </p:cNvSpPr>
            <p:nvPr/>
          </p:nvSpPr>
          <p:spPr bwMode="auto">
            <a:xfrm>
              <a:off x="3989388" y="3244851"/>
              <a:ext cx="180975" cy="153988"/>
            </a:xfrm>
            <a:custGeom>
              <a:avLst/>
              <a:gdLst>
                <a:gd name="T0" fmla="*/ 46 w 48"/>
                <a:gd name="T1" fmla="*/ 0 h 41"/>
                <a:gd name="T2" fmla="*/ 38 w 48"/>
                <a:gd name="T3" fmla="*/ 4 h 41"/>
                <a:gd name="T4" fmla="*/ 37 w 48"/>
                <a:gd name="T5" fmla="*/ 5 h 41"/>
                <a:gd name="T6" fmla="*/ 5 w 48"/>
                <a:gd name="T7" fmla="*/ 25 h 41"/>
                <a:gd name="T8" fmla="*/ 0 w 48"/>
                <a:gd name="T9" fmla="*/ 34 h 41"/>
                <a:gd name="T10" fmla="*/ 8 w 48"/>
                <a:gd name="T11" fmla="*/ 41 h 41"/>
                <a:gd name="T12" fmla="*/ 48 w 48"/>
                <a:gd name="T13" fmla="*/ 1 h 41"/>
                <a:gd name="T14" fmla="*/ 46 w 48"/>
                <a:gd name="T15" fmla="*/ 0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41">
                  <a:moveTo>
                    <a:pt x="46" y="0"/>
                  </a:moveTo>
                  <a:cubicBezTo>
                    <a:pt x="43" y="0"/>
                    <a:pt x="40" y="1"/>
                    <a:pt x="38" y="4"/>
                  </a:cubicBezTo>
                  <a:cubicBezTo>
                    <a:pt x="37" y="5"/>
                    <a:pt x="37" y="5"/>
                    <a:pt x="37" y="5"/>
                  </a:cubicBezTo>
                  <a:cubicBezTo>
                    <a:pt x="27" y="14"/>
                    <a:pt x="17" y="21"/>
                    <a:pt x="5" y="25"/>
                  </a:cubicBezTo>
                  <a:cubicBezTo>
                    <a:pt x="0" y="34"/>
                    <a:pt x="0" y="34"/>
                    <a:pt x="0" y="34"/>
                  </a:cubicBezTo>
                  <a:cubicBezTo>
                    <a:pt x="8" y="41"/>
                    <a:pt x="8" y="41"/>
                    <a:pt x="8" y="41"/>
                  </a:cubicBezTo>
                  <a:cubicBezTo>
                    <a:pt x="48" y="1"/>
                    <a:pt x="48" y="1"/>
                    <a:pt x="48" y="1"/>
                  </a:cubicBezTo>
                  <a:cubicBezTo>
                    <a:pt x="48" y="0"/>
                    <a:pt x="47" y="0"/>
                    <a:pt x="46" y="0"/>
                  </a:cubicBezTo>
                </a:path>
              </a:pathLst>
            </a:custGeom>
            <a:solidFill>
              <a:srgbClr val="9292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6" name="Freeform 96"/>
            <p:cNvSpPr>
              <a:spLocks noEditPoints="1"/>
            </p:cNvSpPr>
            <p:nvPr/>
          </p:nvSpPr>
          <p:spPr bwMode="auto">
            <a:xfrm>
              <a:off x="3978275" y="2781301"/>
              <a:ext cx="555625" cy="255588"/>
            </a:xfrm>
            <a:custGeom>
              <a:avLst/>
              <a:gdLst>
                <a:gd name="T0" fmla="*/ 48 w 148"/>
                <a:gd name="T1" fmla="*/ 42 h 68"/>
                <a:gd name="T2" fmla="*/ 9 w 148"/>
                <a:gd name="T3" fmla="*/ 52 h 68"/>
                <a:gd name="T4" fmla="*/ 9 w 148"/>
                <a:gd name="T5" fmla="*/ 52 h 68"/>
                <a:gd name="T6" fmla="*/ 49 w 148"/>
                <a:gd name="T7" fmla="*/ 42 h 68"/>
                <a:gd name="T8" fmla="*/ 100 w 148"/>
                <a:gd name="T9" fmla="*/ 63 h 68"/>
                <a:gd name="T10" fmla="*/ 105 w 148"/>
                <a:gd name="T11" fmla="*/ 68 h 68"/>
                <a:gd name="T12" fmla="*/ 99 w 148"/>
                <a:gd name="T13" fmla="*/ 63 h 68"/>
                <a:gd name="T14" fmla="*/ 48 w 148"/>
                <a:gd name="T15" fmla="*/ 42 h 68"/>
                <a:gd name="T16" fmla="*/ 89 w 148"/>
                <a:gd name="T17" fmla="*/ 0 h 68"/>
                <a:gd name="T18" fmla="*/ 66 w 148"/>
                <a:gd name="T19" fmla="*/ 0 h 68"/>
                <a:gd name="T20" fmla="*/ 65 w 148"/>
                <a:gd name="T21" fmla="*/ 3 h 68"/>
                <a:gd name="T22" fmla="*/ 58 w 148"/>
                <a:gd name="T23" fmla="*/ 26 h 68"/>
                <a:gd name="T24" fmla="*/ 43 w 148"/>
                <a:gd name="T25" fmla="*/ 32 h 68"/>
                <a:gd name="T26" fmla="*/ 16 w 148"/>
                <a:gd name="T27" fmla="*/ 21 h 68"/>
                <a:gd name="T28" fmla="*/ 0 w 148"/>
                <a:gd name="T29" fmla="*/ 36 h 68"/>
                <a:gd name="T30" fmla="*/ 16 w 148"/>
                <a:gd name="T31" fmla="*/ 21 h 68"/>
                <a:gd name="T32" fmla="*/ 43 w 148"/>
                <a:gd name="T33" fmla="*/ 32 h 68"/>
                <a:gd name="T34" fmla="*/ 58 w 148"/>
                <a:gd name="T35" fmla="*/ 26 h 68"/>
                <a:gd name="T36" fmla="*/ 65 w 148"/>
                <a:gd name="T37" fmla="*/ 3 h 68"/>
                <a:gd name="T38" fmla="*/ 66 w 148"/>
                <a:gd name="T39" fmla="*/ 0 h 68"/>
                <a:gd name="T40" fmla="*/ 89 w 148"/>
                <a:gd name="T41" fmla="*/ 0 h 68"/>
                <a:gd name="T42" fmla="*/ 99 w 148"/>
                <a:gd name="T43" fmla="*/ 26 h 68"/>
                <a:gd name="T44" fmla="*/ 114 w 148"/>
                <a:gd name="T45" fmla="*/ 32 h 68"/>
                <a:gd name="T46" fmla="*/ 137 w 148"/>
                <a:gd name="T47" fmla="*/ 21 h 68"/>
                <a:gd name="T48" fmla="*/ 140 w 148"/>
                <a:gd name="T49" fmla="*/ 20 h 68"/>
                <a:gd name="T50" fmla="*/ 148 w 148"/>
                <a:gd name="T51" fmla="*/ 28 h 68"/>
                <a:gd name="T52" fmla="*/ 139 w 148"/>
                <a:gd name="T53" fmla="*/ 19 h 68"/>
                <a:gd name="T54" fmla="*/ 136 w 148"/>
                <a:gd name="T55" fmla="*/ 21 h 68"/>
                <a:gd name="T56" fmla="*/ 114 w 148"/>
                <a:gd name="T57" fmla="*/ 32 h 68"/>
                <a:gd name="T58" fmla="*/ 99 w 148"/>
                <a:gd name="T59" fmla="*/ 26 h 68"/>
                <a:gd name="T60" fmla="*/ 89 w 148"/>
                <a:gd name="T6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8" h="68">
                  <a:moveTo>
                    <a:pt x="48" y="42"/>
                  </a:moveTo>
                  <a:cubicBezTo>
                    <a:pt x="34" y="42"/>
                    <a:pt x="21" y="45"/>
                    <a:pt x="9" y="52"/>
                  </a:cubicBezTo>
                  <a:cubicBezTo>
                    <a:pt x="9" y="52"/>
                    <a:pt x="9" y="52"/>
                    <a:pt x="9" y="52"/>
                  </a:cubicBezTo>
                  <a:cubicBezTo>
                    <a:pt x="22" y="45"/>
                    <a:pt x="35" y="42"/>
                    <a:pt x="49" y="42"/>
                  </a:cubicBezTo>
                  <a:cubicBezTo>
                    <a:pt x="68" y="43"/>
                    <a:pt x="86" y="50"/>
                    <a:pt x="100" y="63"/>
                  </a:cubicBezTo>
                  <a:cubicBezTo>
                    <a:pt x="102" y="65"/>
                    <a:pt x="103" y="66"/>
                    <a:pt x="105" y="68"/>
                  </a:cubicBezTo>
                  <a:cubicBezTo>
                    <a:pt x="103" y="66"/>
                    <a:pt x="101" y="64"/>
                    <a:pt x="99" y="63"/>
                  </a:cubicBezTo>
                  <a:cubicBezTo>
                    <a:pt x="85" y="50"/>
                    <a:pt x="67" y="43"/>
                    <a:pt x="48" y="42"/>
                  </a:cubicBezTo>
                  <a:moveTo>
                    <a:pt x="89" y="0"/>
                  </a:moveTo>
                  <a:cubicBezTo>
                    <a:pt x="66" y="0"/>
                    <a:pt x="66" y="0"/>
                    <a:pt x="66" y="0"/>
                  </a:cubicBezTo>
                  <a:cubicBezTo>
                    <a:pt x="65" y="3"/>
                    <a:pt x="65" y="3"/>
                    <a:pt x="65" y="3"/>
                  </a:cubicBezTo>
                  <a:cubicBezTo>
                    <a:pt x="58" y="26"/>
                    <a:pt x="58" y="26"/>
                    <a:pt x="58" y="26"/>
                  </a:cubicBezTo>
                  <a:cubicBezTo>
                    <a:pt x="43" y="32"/>
                    <a:pt x="43" y="32"/>
                    <a:pt x="43" y="32"/>
                  </a:cubicBezTo>
                  <a:cubicBezTo>
                    <a:pt x="16" y="21"/>
                    <a:pt x="16" y="21"/>
                    <a:pt x="16" y="21"/>
                  </a:cubicBezTo>
                  <a:cubicBezTo>
                    <a:pt x="0" y="36"/>
                    <a:pt x="0" y="36"/>
                    <a:pt x="0" y="36"/>
                  </a:cubicBezTo>
                  <a:cubicBezTo>
                    <a:pt x="16" y="21"/>
                    <a:pt x="16" y="21"/>
                    <a:pt x="16" y="21"/>
                  </a:cubicBezTo>
                  <a:cubicBezTo>
                    <a:pt x="43" y="32"/>
                    <a:pt x="43" y="32"/>
                    <a:pt x="43" y="32"/>
                  </a:cubicBezTo>
                  <a:cubicBezTo>
                    <a:pt x="58" y="26"/>
                    <a:pt x="58" y="26"/>
                    <a:pt x="58" y="26"/>
                  </a:cubicBezTo>
                  <a:cubicBezTo>
                    <a:pt x="65" y="3"/>
                    <a:pt x="65" y="3"/>
                    <a:pt x="65" y="3"/>
                  </a:cubicBezTo>
                  <a:cubicBezTo>
                    <a:pt x="66" y="0"/>
                    <a:pt x="66" y="0"/>
                    <a:pt x="66" y="0"/>
                  </a:cubicBezTo>
                  <a:cubicBezTo>
                    <a:pt x="89" y="0"/>
                    <a:pt x="89" y="0"/>
                    <a:pt x="89" y="0"/>
                  </a:cubicBezTo>
                  <a:cubicBezTo>
                    <a:pt x="99" y="26"/>
                    <a:pt x="99" y="26"/>
                    <a:pt x="99" y="26"/>
                  </a:cubicBezTo>
                  <a:cubicBezTo>
                    <a:pt x="114" y="32"/>
                    <a:pt x="114" y="32"/>
                    <a:pt x="114" y="32"/>
                  </a:cubicBezTo>
                  <a:cubicBezTo>
                    <a:pt x="137" y="21"/>
                    <a:pt x="137" y="21"/>
                    <a:pt x="137" y="21"/>
                  </a:cubicBezTo>
                  <a:cubicBezTo>
                    <a:pt x="140" y="20"/>
                    <a:pt x="140" y="20"/>
                    <a:pt x="140" y="20"/>
                  </a:cubicBezTo>
                  <a:cubicBezTo>
                    <a:pt x="148" y="28"/>
                    <a:pt x="148" y="28"/>
                    <a:pt x="148" y="28"/>
                  </a:cubicBezTo>
                  <a:cubicBezTo>
                    <a:pt x="139" y="19"/>
                    <a:pt x="139" y="19"/>
                    <a:pt x="139" y="19"/>
                  </a:cubicBezTo>
                  <a:cubicBezTo>
                    <a:pt x="136" y="21"/>
                    <a:pt x="136" y="21"/>
                    <a:pt x="136" y="21"/>
                  </a:cubicBezTo>
                  <a:cubicBezTo>
                    <a:pt x="114" y="32"/>
                    <a:pt x="114" y="32"/>
                    <a:pt x="114" y="32"/>
                  </a:cubicBezTo>
                  <a:cubicBezTo>
                    <a:pt x="99" y="26"/>
                    <a:pt x="99" y="26"/>
                    <a:pt x="99" y="26"/>
                  </a:cubicBezTo>
                  <a:cubicBezTo>
                    <a:pt x="89" y="0"/>
                    <a:pt x="89" y="0"/>
                    <a:pt x="89" y="0"/>
                  </a:cubicBezTo>
                </a:path>
              </a:pathLst>
            </a:custGeom>
            <a:solidFill>
              <a:srgbClr val="FCFC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7" name="Freeform 97"/>
            <p:cNvSpPr>
              <a:spLocks/>
            </p:cNvSpPr>
            <p:nvPr/>
          </p:nvSpPr>
          <p:spPr bwMode="auto">
            <a:xfrm>
              <a:off x="3978275" y="2781301"/>
              <a:ext cx="555625" cy="258763"/>
            </a:xfrm>
            <a:custGeom>
              <a:avLst/>
              <a:gdLst>
                <a:gd name="T0" fmla="*/ 89 w 148"/>
                <a:gd name="T1" fmla="*/ 0 h 69"/>
                <a:gd name="T2" fmla="*/ 66 w 148"/>
                <a:gd name="T3" fmla="*/ 0 h 69"/>
                <a:gd name="T4" fmla="*/ 65 w 148"/>
                <a:gd name="T5" fmla="*/ 3 h 69"/>
                <a:gd name="T6" fmla="*/ 58 w 148"/>
                <a:gd name="T7" fmla="*/ 26 h 69"/>
                <a:gd name="T8" fmla="*/ 43 w 148"/>
                <a:gd name="T9" fmla="*/ 32 h 69"/>
                <a:gd name="T10" fmla="*/ 16 w 148"/>
                <a:gd name="T11" fmla="*/ 21 h 69"/>
                <a:gd name="T12" fmla="*/ 0 w 148"/>
                <a:gd name="T13" fmla="*/ 36 h 69"/>
                <a:gd name="T14" fmla="*/ 2 w 148"/>
                <a:gd name="T15" fmla="*/ 39 h 69"/>
                <a:gd name="T16" fmla="*/ 9 w 148"/>
                <a:gd name="T17" fmla="*/ 52 h 69"/>
                <a:gd name="T18" fmla="*/ 48 w 148"/>
                <a:gd name="T19" fmla="*/ 42 h 69"/>
                <a:gd name="T20" fmla="*/ 99 w 148"/>
                <a:gd name="T21" fmla="*/ 63 h 69"/>
                <a:gd name="T22" fmla="*/ 105 w 148"/>
                <a:gd name="T23" fmla="*/ 68 h 69"/>
                <a:gd name="T24" fmla="*/ 107 w 148"/>
                <a:gd name="T25" fmla="*/ 69 h 69"/>
                <a:gd name="T26" fmla="*/ 148 w 148"/>
                <a:gd name="T27" fmla="*/ 28 h 69"/>
                <a:gd name="T28" fmla="*/ 140 w 148"/>
                <a:gd name="T29" fmla="*/ 20 h 69"/>
                <a:gd name="T30" fmla="*/ 137 w 148"/>
                <a:gd name="T31" fmla="*/ 21 h 69"/>
                <a:gd name="T32" fmla="*/ 114 w 148"/>
                <a:gd name="T33" fmla="*/ 32 h 69"/>
                <a:gd name="T34" fmla="*/ 99 w 148"/>
                <a:gd name="T35" fmla="*/ 26 h 69"/>
                <a:gd name="T36" fmla="*/ 89 w 148"/>
                <a:gd name="T37"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8" h="69">
                  <a:moveTo>
                    <a:pt x="89" y="0"/>
                  </a:moveTo>
                  <a:cubicBezTo>
                    <a:pt x="66" y="0"/>
                    <a:pt x="66" y="0"/>
                    <a:pt x="66" y="0"/>
                  </a:cubicBezTo>
                  <a:cubicBezTo>
                    <a:pt x="65" y="3"/>
                    <a:pt x="65" y="3"/>
                    <a:pt x="65" y="3"/>
                  </a:cubicBezTo>
                  <a:cubicBezTo>
                    <a:pt x="58" y="26"/>
                    <a:pt x="58" y="26"/>
                    <a:pt x="58" y="26"/>
                  </a:cubicBezTo>
                  <a:cubicBezTo>
                    <a:pt x="43" y="32"/>
                    <a:pt x="43" y="32"/>
                    <a:pt x="43" y="32"/>
                  </a:cubicBezTo>
                  <a:cubicBezTo>
                    <a:pt x="16" y="21"/>
                    <a:pt x="16" y="21"/>
                    <a:pt x="16" y="21"/>
                  </a:cubicBezTo>
                  <a:cubicBezTo>
                    <a:pt x="0" y="36"/>
                    <a:pt x="0" y="36"/>
                    <a:pt x="0" y="36"/>
                  </a:cubicBezTo>
                  <a:cubicBezTo>
                    <a:pt x="2" y="39"/>
                    <a:pt x="2" y="39"/>
                    <a:pt x="2" y="39"/>
                  </a:cubicBezTo>
                  <a:cubicBezTo>
                    <a:pt x="9" y="52"/>
                    <a:pt x="9" y="52"/>
                    <a:pt x="9" y="52"/>
                  </a:cubicBezTo>
                  <a:cubicBezTo>
                    <a:pt x="21" y="45"/>
                    <a:pt x="34" y="42"/>
                    <a:pt x="48" y="42"/>
                  </a:cubicBezTo>
                  <a:cubicBezTo>
                    <a:pt x="67" y="43"/>
                    <a:pt x="85" y="50"/>
                    <a:pt x="99" y="63"/>
                  </a:cubicBezTo>
                  <a:cubicBezTo>
                    <a:pt x="101" y="64"/>
                    <a:pt x="103" y="66"/>
                    <a:pt x="105" y="68"/>
                  </a:cubicBezTo>
                  <a:cubicBezTo>
                    <a:pt x="106" y="68"/>
                    <a:pt x="106" y="68"/>
                    <a:pt x="107" y="69"/>
                  </a:cubicBezTo>
                  <a:cubicBezTo>
                    <a:pt x="148" y="28"/>
                    <a:pt x="148" y="28"/>
                    <a:pt x="148" y="28"/>
                  </a:cubicBezTo>
                  <a:cubicBezTo>
                    <a:pt x="140" y="20"/>
                    <a:pt x="140" y="20"/>
                    <a:pt x="140" y="20"/>
                  </a:cubicBezTo>
                  <a:cubicBezTo>
                    <a:pt x="137" y="21"/>
                    <a:pt x="137" y="21"/>
                    <a:pt x="137" y="21"/>
                  </a:cubicBezTo>
                  <a:cubicBezTo>
                    <a:pt x="114" y="32"/>
                    <a:pt x="114" y="32"/>
                    <a:pt x="114" y="32"/>
                  </a:cubicBezTo>
                  <a:cubicBezTo>
                    <a:pt x="99" y="26"/>
                    <a:pt x="99" y="26"/>
                    <a:pt x="99" y="26"/>
                  </a:cubicBezTo>
                  <a:cubicBezTo>
                    <a:pt x="89" y="0"/>
                    <a:pt x="89" y="0"/>
                    <a:pt x="89" y="0"/>
                  </a:cubicBezTo>
                </a:path>
              </a:pathLst>
            </a:custGeom>
            <a:solidFill>
              <a:srgbClr val="9292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127" name="Group 126"/>
          <p:cNvGrpSpPr/>
          <p:nvPr/>
        </p:nvGrpSpPr>
        <p:grpSpPr>
          <a:xfrm>
            <a:off x="8288338" y="2328863"/>
            <a:ext cx="2147887" cy="2238375"/>
            <a:chOff x="8288338" y="2328863"/>
            <a:chExt cx="2147887" cy="2238375"/>
          </a:xfrm>
        </p:grpSpPr>
        <p:sp>
          <p:nvSpPr>
            <p:cNvPr id="11" name="Freeform 11"/>
            <p:cNvSpPr>
              <a:spLocks noEditPoints="1"/>
            </p:cNvSpPr>
            <p:nvPr/>
          </p:nvSpPr>
          <p:spPr bwMode="auto">
            <a:xfrm>
              <a:off x="8785225" y="2328863"/>
              <a:ext cx="1651000" cy="1657350"/>
            </a:xfrm>
            <a:custGeom>
              <a:avLst/>
              <a:gdLst>
                <a:gd name="T0" fmla="*/ 392 w 440"/>
                <a:gd name="T1" fmla="*/ 429 h 440"/>
                <a:gd name="T2" fmla="*/ 399 w 440"/>
                <a:gd name="T3" fmla="*/ 426 h 440"/>
                <a:gd name="T4" fmla="*/ 423 w 440"/>
                <a:gd name="T5" fmla="*/ 419 h 440"/>
                <a:gd name="T6" fmla="*/ 440 w 440"/>
                <a:gd name="T7" fmla="*/ 381 h 440"/>
                <a:gd name="T8" fmla="*/ 432 w 440"/>
                <a:gd name="T9" fmla="*/ 357 h 440"/>
                <a:gd name="T10" fmla="*/ 432 w 440"/>
                <a:gd name="T11" fmla="*/ 310 h 440"/>
                <a:gd name="T12" fmla="*/ 432 w 440"/>
                <a:gd name="T13" fmla="*/ 302 h 440"/>
                <a:gd name="T14" fmla="*/ 440 w 440"/>
                <a:gd name="T15" fmla="*/ 279 h 440"/>
                <a:gd name="T16" fmla="*/ 440 w 440"/>
                <a:gd name="T17" fmla="*/ 239 h 440"/>
                <a:gd name="T18" fmla="*/ 432 w 440"/>
                <a:gd name="T19" fmla="*/ 216 h 440"/>
                <a:gd name="T20" fmla="*/ 432 w 440"/>
                <a:gd name="T21" fmla="*/ 169 h 440"/>
                <a:gd name="T22" fmla="*/ 432 w 440"/>
                <a:gd name="T23" fmla="*/ 161 h 440"/>
                <a:gd name="T24" fmla="*/ 440 w 440"/>
                <a:gd name="T25" fmla="*/ 137 h 440"/>
                <a:gd name="T26" fmla="*/ 440 w 440"/>
                <a:gd name="T27" fmla="*/ 98 h 440"/>
                <a:gd name="T28" fmla="*/ 432 w 440"/>
                <a:gd name="T29" fmla="*/ 75 h 440"/>
                <a:gd name="T30" fmla="*/ 438 w 440"/>
                <a:gd name="T31" fmla="*/ 50 h 440"/>
                <a:gd name="T32" fmla="*/ 421 w 440"/>
                <a:gd name="T33" fmla="*/ 32 h 440"/>
                <a:gd name="T34" fmla="*/ 385 w 440"/>
                <a:gd name="T35" fmla="*/ 9 h 440"/>
                <a:gd name="T36" fmla="*/ 374 w 440"/>
                <a:gd name="T37" fmla="*/ 8 h 440"/>
                <a:gd name="T38" fmla="*/ 339 w 440"/>
                <a:gd name="T39" fmla="*/ 8 h 440"/>
                <a:gd name="T40" fmla="*/ 331 w 440"/>
                <a:gd name="T41" fmla="*/ 8 h 440"/>
                <a:gd name="T42" fmla="*/ 307 w 440"/>
                <a:gd name="T43" fmla="*/ 0 h 440"/>
                <a:gd name="T44" fmla="*/ 268 w 440"/>
                <a:gd name="T45" fmla="*/ 0 h 440"/>
                <a:gd name="T46" fmla="*/ 244 w 440"/>
                <a:gd name="T47" fmla="*/ 8 h 440"/>
                <a:gd name="T48" fmla="*/ 197 w 440"/>
                <a:gd name="T49" fmla="*/ 8 h 440"/>
                <a:gd name="T50" fmla="*/ 189 w 440"/>
                <a:gd name="T51" fmla="*/ 8 h 440"/>
                <a:gd name="T52" fmla="*/ 166 w 440"/>
                <a:gd name="T53" fmla="*/ 0 h 440"/>
                <a:gd name="T54" fmla="*/ 127 w 440"/>
                <a:gd name="T55" fmla="*/ 0 h 440"/>
                <a:gd name="T56" fmla="*/ 103 w 440"/>
                <a:gd name="T57" fmla="*/ 8 h 440"/>
                <a:gd name="T58" fmla="*/ 57 w 440"/>
                <a:gd name="T59" fmla="*/ 9 h 440"/>
                <a:gd name="T60" fmla="*/ 57 w 440"/>
                <a:gd name="T61" fmla="*/ 9 h 440"/>
                <a:gd name="T62" fmla="*/ 20 w 440"/>
                <a:gd name="T63" fmla="*/ 31 h 440"/>
                <a:gd name="T64" fmla="*/ 16 w 440"/>
                <a:gd name="T65" fmla="*/ 37 h 440"/>
                <a:gd name="T66" fmla="*/ 9 w 440"/>
                <a:gd name="T67" fmla="*/ 58 h 440"/>
                <a:gd name="T68" fmla="*/ 8 w 440"/>
                <a:gd name="T69" fmla="*/ 81 h 440"/>
                <a:gd name="T70" fmla="*/ 0 w 440"/>
                <a:gd name="T71" fmla="*/ 104 h 440"/>
                <a:gd name="T72" fmla="*/ 0 w 440"/>
                <a:gd name="T73" fmla="*/ 143 h 440"/>
                <a:gd name="T74" fmla="*/ 8 w 440"/>
                <a:gd name="T75" fmla="*/ 167 h 440"/>
                <a:gd name="T76" fmla="*/ 8 w 440"/>
                <a:gd name="T77" fmla="*/ 214 h 440"/>
                <a:gd name="T78" fmla="*/ 8 w 440"/>
                <a:gd name="T79" fmla="*/ 222 h 440"/>
                <a:gd name="T80" fmla="*/ 0 w 440"/>
                <a:gd name="T81" fmla="*/ 246 h 440"/>
                <a:gd name="T82" fmla="*/ 0 w 440"/>
                <a:gd name="T83" fmla="*/ 285 h 440"/>
                <a:gd name="T84" fmla="*/ 8 w 440"/>
                <a:gd name="T85" fmla="*/ 308 h 440"/>
                <a:gd name="T86" fmla="*/ 8 w 440"/>
                <a:gd name="T87" fmla="*/ 355 h 440"/>
                <a:gd name="T88" fmla="*/ 8 w 440"/>
                <a:gd name="T89" fmla="*/ 374 h 440"/>
                <a:gd name="T90" fmla="*/ 14 w 440"/>
                <a:gd name="T91" fmla="*/ 400 h 440"/>
                <a:gd name="T92" fmla="*/ 18 w 440"/>
                <a:gd name="T93" fmla="*/ 406 h 440"/>
                <a:gd name="T94" fmla="*/ 29 w 440"/>
                <a:gd name="T95" fmla="*/ 428 h 440"/>
                <a:gd name="T96" fmla="*/ 51 w 440"/>
                <a:gd name="T97" fmla="*/ 438 h 440"/>
                <a:gd name="T98" fmla="*/ 76 w 440"/>
                <a:gd name="T99" fmla="*/ 440 h 440"/>
                <a:gd name="T100" fmla="*/ 115 w 440"/>
                <a:gd name="T101" fmla="*/ 440 h 440"/>
                <a:gd name="T102" fmla="*/ 138 w 440"/>
                <a:gd name="T103" fmla="*/ 432 h 440"/>
                <a:gd name="T104" fmla="*/ 186 w 440"/>
                <a:gd name="T105" fmla="*/ 432 h 440"/>
                <a:gd name="T106" fmla="*/ 193 w 440"/>
                <a:gd name="T107" fmla="*/ 432 h 440"/>
                <a:gd name="T108" fmla="*/ 217 w 440"/>
                <a:gd name="T109" fmla="*/ 440 h 440"/>
                <a:gd name="T110" fmla="*/ 256 w 440"/>
                <a:gd name="T111" fmla="*/ 440 h 440"/>
                <a:gd name="T112" fmla="*/ 280 w 440"/>
                <a:gd name="T113" fmla="*/ 432 h 440"/>
                <a:gd name="T114" fmla="*/ 327 w 440"/>
                <a:gd name="T115" fmla="*/ 432 h 440"/>
                <a:gd name="T116" fmla="*/ 335 w 440"/>
                <a:gd name="T117" fmla="*/ 432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40" h="440">
                  <a:moveTo>
                    <a:pt x="374" y="432"/>
                  </a:moveTo>
                  <a:cubicBezTo>
                    <a:pt x="358" y="432"/>
                    <a:pt x="358" y="432"/>
                    <a:pt x="358" y="432"/>
                  </a:cubicBezTo>
                  <a:cubicBezTo>
                    <a:pt x="358" y="440"/>
                    <a:pt x="358" y="440"/>
                    <a:pt x="358" y="440"/>
                  </a:cubicBezTo>
                  <a:cubicBezTo>
                    <a:pt x="374" y="440"/>
                    <a:pt x="374" y="440"/>
                    <a:pt x="374" y="440"/>
                  </a:cubicBezTo>
                  <a:lnTo>
                    <a:pt x="374" y="432"/>
                  </a:lnTo>
                  <a:close/>
                  <a:moveTo>
                    <a:pt x="392" y="429"/>
                  </a:moveTo>
                  <a:cubicBezTo>
                    <a:pt x="388" y="431"/>
                    <a:pt x="383" y="432"/>
                    <a:pt x="378" y="432"/>
                  </a:cubicBezTo>
                  <a:cubicBezTo>
                    <a:pt x="379" y="440"/>
                    <a:pt x="379" y="440"/>
                    <a:pt x="379" y="440"/>
                  </a:cubicBezTo>
                  <a:cubicBezTo>
                    <a:pt x="384" y="439"/>
                    <a:pt x="390" y="438"/>
                    <a:pt x="395" y="437"/>
                  </a:cubicBezTo>
                  <a:lnTo>
                    <a:pt x="392" y="429"/>
                  </a:lnTo>
                  <a:close/>
                  <a:moveTo>
                    <a:pt x="411" y="418"/>
                  </a:moveTo>
                  <a:cubicBezTo>
                    <a:pt x="408" y="421"/>
                    <a:pt x="404" y="424"/>
                    <a:pt x="399" y="426"/>
                  </a:cubicBezTo>
                  <a:cubicBezTo>
                    <a:pt x="403" y="433"/>
                    <a:pt x="403" y="433"/>
                    <a:pt x="403" y="433"/>
                  </a:cubicBezTo>
                  <a:cubicBezTo>
                    <a:pt x="408" y="431"/>
                    <a:pt x="412" y="428"/>
                    <a:pt x="417" y="424"/>
                  </a:cubicBezTo>
                  <a:lnTo>
                    <a:pt x="411" y="418"/>
                  </a:lnTo>
                  <a:close/>
                  <a:moveTo>
                    <a:pt x="425" y="401"/>
                  </a:moveTo>
                  <a:cubicBezTo>
                    <a:pt x="423" y="406"/>
                    <a:pt x="420" y="410"/>
                    <a:pt x="417" y="413"/>
                  </a:cubicBezTo>
                  <a:cubicBezTo>
                    <a:pt x="423" y="419"/>
                    <a:pt x="423" y="419"/>
                    <a:pt x="423" y="419"/>
                  </a:cubicBezTo>
                  <a:cubicBezTo>
                    <a:pt x="426" y="414"/>
                    <a:pt x="430" y="410"/>
                    <a:pt x="432" y="405"/>
                  </a:cubicBezTo>
                  <a:lnTo>
                    <a:pt x="425" y="401"/>
                  </a:lnTo>
                  <a:close/>
                  <a:moveTo>
                    <a:pt x="432" y="380"/>
                  </a:moveTo>
                  <a:cubicBezTo>
                    <a:pt x="431" y="385"/>
                    <a:pt x="430" y="390"/>
                    <a:pt x="428" y="394"/>
                  </a:cubicBezTo>
                  <a:cubicBezTo>
                    <a:pt x="436" y="397"/>
                    <a:pt x="436" y="397"/>
                    <a:pt x="436" y="397"/>
                  </a:cubicBezTo>
                  <a:cubicBezTo>
                    <a:pt x="438" y="392"/>
                    <a:pt x="439" y="387"/>
                    <a:pt x="440" y="381"/>
                  </a:cubicBezTo>
                  <a:lnTo>
                    <a:pt x="432" y="380"/>
                  </a:lnTo>
                  <a:close/>
                  <a:moveTo>
                    <a:pt x="432" y="357"/>
                  </a:moveTo>
                  <a:cubicBezTo>
                    <a:pt x="432" y="373"/>
                    <a:pt x="432" y="373"/>
                    <a:pt x="432" y="373"/>
                  </a:cubicBezTo>
                  <a:cubicBezTo>
                    <a:pt x="440" y="373"/>
                    <a:pt x="440" y="373"/>
                    <a:pt x="440" y="373"/>
                  </a:cubicBezTo>
                  <a:cubicBezTo>
                    <a:pt x="440" y="357"/>
                    <a:pt x="440" y="357"/>
                    <a:pt x="440" y="357"/>
                  </a:cubicBezTo>
                  <a:lnTo>
                    <a:pt x="432" y="357"/>
                  </a:lnTo>
                  <a:close/>
                  <a:moveTo>
                    <a:pt x="432" y="334"/>
                  </a:moveTo>
                  <a:cubicBezTo>
                    <a:pt x="432" y="349"/>
                    <a:pt x="432" y="349"/>
                    <a:pt x="432" y="349"/>
                  </a:cubicBezTo>
                  <a:cubicBezTo>
                    <a:pt x="440" y="349"/>
                    <a:pt x="440" y="349"/>
                    <a:pt x="440" y="349"/>
                  </a:cubicBezTo>
                  <a:cubicBezTo>
                    <a:pt x="440" y="334"/>
                    <a:pt x="440" y="334"/>
                    <a:pt x="440" y="334"/>
                  </a:cubicBezTo>
                  <a:lnTo>
                    <a:pt x="432" y="334"/>
                  </a:lnTo>
                  <a:close/>
                  <a:moveTo>
                    <a:pt x="432" y="310"/>
                  </a:moveTo>
                  <a:cubicBezTo>
                    <a:pt x="432" y="326"/>
                    <a:pt x="432" y="326"/>
                    <a:pt x="432" y="326"/>
                  </a:cubicBezTo>
                  <a:cubicBezTo>
                    <a:pt x="440" y="326"/>
                    <a:pt x="440" y="326"/>
                    <a:pt x="440" y="326"/>
                  </a:cubicBezTo>
                  <a:cubicBezTo>
                    <a:pt x="440" y="310"/>
                    <a:pt x="440" y="310"/>
                    <a:pt x="440" y="310"/>
                  </a:cubicBezTo>
                  <a:lnTo>
                    <a:pt x="432" y="310"/>
                  </a:lnTo>
                  <a:close/>
                  <a:moveTo>
                    <a:pt x="432" y="287"/>
                  </a:moveTo>
                  <a:cubicBezTo>
                    <a:pt x="432" y="302"/>
                    <a:pt x="432" y="302"/>
                    <a:pt x="432" y="302"/>
                  </a:cubicBezTo>
                  <a:cubicBezTo>
                    <a:pt x="440" y="302"/>
                    <a:pt x="440" y="302"/>
                    <a:pt x="440" y="302"/>
                  </a:cubicBezTo>
                  <a:cubicBezTo>
                    <a:pt x="440" y="287"/>
                    <a:pt x="440" y="287"/>
                    <a:pt x="440" y="287"/>
                  </a:cubicBezTo>
                  <a:lnTo>
                    <a:pt x="432" y="287"/>
                  </a:lnTo>
                  <a:close/>
                  <a:moveTo>
                    <a:pt x="432" y="263"/>
                  </a:moveTo>
                  <a:cubicBezTo>
                    <a:pt x="432" y="279"/>
                    <a:pt x="432" y="279"/>
                    <a:pt x="432" y="279"/>
                  </a:cubicBezTo>
                  <a:cubicBezTo>
                    <a:pt x="440" y="279"/>
                    <a:pt x="440" y="279"/>
                    <a:pt x="440" y="279"/>
                  </a:cubicBezTo>
                  <a:cubicBezTo>
                    <a:pt x="440" y="263"/>
                    <a:pt x="440" y="263"/>
                    <a:pt x="440" y="263"/>
                  </a:cubicBezTo>
                  <a:lnTo>
                    <a:pt x="432" y="263"/>
                  </a:lnTo>
                  <a:close/>
                  <a:moveTo>
                    <a:pt x="432" y="239"/>
                  </a:moveTo>
                  <a:cubicBezTo>
                    <a:pt x="432" y="255"/>
                    <a:pt x="432" y="255"/>
                    <a:pt x="432" y="255"/>
                  </a:cubicBezTo>
                  <a:cubicBezTo>
                    <a:pt x="440" y="255"/>
                    <a:pt x="440" y="255"/>
                    <a:pt x="440" y="255"/>
                  </a:cubicBezTo>
                  <a:cubicBezTo>
                    <a:pt x="440" y="239"/>
                    <a:pt x="440" y="239"/>
                    <a:pt x="440" y="239"/>
                  </a:cubicBezTo>
                  <a:lnTo>
                    <a:pt x="432" y="239"/>
                  </a:lnTo>
                  <a:close/>
                  <a:moveTo>
                    <a:pt x="432" y="216"/>
                  </a:moveTo>
                  <a:cubicBezTo>
                    <a:pt x="432" y="232"/>
                    <a:pt x="432" y="232"/>
                    <a:pt x="432" y="232"/>
                  </a:cubicBezTo>
                  <a:cubicBezTo>
                    <a:pt x="440" y="232"/>
                    <a:pt x="440" y="232"/>
                    <a:pt x="440" y="232"/>
                  </a:cubicBezTo>
                  <a:cubicBezTo>
                    <a:pt x="440" y="216"/>
                    <a:pt x="440" y="216"/>
                    <a:pt x="440" y="216"/>
                  </a:cubicBezTo>
                  <a:lnTo>
                    <a:pt x="432" y="216"/>
                  </a:lnTo>
                  <a:close/>
                  <a:moveTo>
                    <a:pt x="432" y="192"/>
                  </a:moveTo>
                  <a:cubicBezTo>
                    <a:pt x="432" y="208"/>
                    <a:pt x="432" y="208"/>
                    <a:pt x="432" y="208"/>
                  </a:cubicBezTo>
                  <a:cubicBezTo>
                    <a:pt x="440" y="208"/>
                    <a:pt x="440" y="208"/>
                    <a:pt x="440" y="208"/>
                  </a:cubicBezTo>
                  <a:cubicBezTo>
                    <a:pt x="440" y="192"/>
                    <a:pt x="440" y="192"/>
                    <a:pt x="440" y="192"/>
                  </a:cubicBezTo>
                  <a:lnTo>
                    <a:pt x="432" y="192"/>
                  </a:lnTo>
                  <a:close/>
                  <a:moveTo>
                    <a:pt x="432" y="169"/>
                  </a:moveTo>
                  <a:cubicBezTo>
                    <a:pt x="432" y="184"/>
                    <a:pt x="432" y="184"/>
                    <a:pt x="432" y="184"/>
                  </a:cubicBezTo>
                  <a:cubicBezTo>
                    <a:pt x="440" y="184"/>
                    <a:pt x="440" y="184"/>
                    <a:pt x="440" y="184"/>
                  </a:cubicBezTo>
                  <a:cubicBezTo>
                    <a:pt x="440" y="169"/>
                    <a:pt x="440" y="169"/>
                    <a:pt x="440" y="169"/>
                  </a:cubicBezTo>
                  <a:lnTo>
                    <a:pt x="432" y="169"/>
                  </a:lnTo>
                  <a:close/>
                  <a:moveTo>
                    <a:pt x="432" y="145"/>
                  </a:moveTo>
                  <a:cubicBezTo>
                    <a:pt x="432" y="161"/>
                    <a:pt x="432" y="161"/>
                    <a:pt x="432" y="161"/>
                  </a:cubicBezTo>
                  <a:cubicBezTo>
                    <a:pt x="440" y="161"/>
                    <a:pt x="440" y="161"/>
                    <a:pt x="440" y="161"/>
                  </a:cubicBezTo>
                  <a:cubicBezTo>
                    <a:pt x="440" y="145"/>
                    <a:pt x="440" y="145"/>
                    <a:pt x="440" y="145"/>
                  </a:cubicBezTo>
                  <a:lnTo>
                    <a:pt x="432" y="145"/>
                  </a:lnTo>
                  <a:close/>
                  <a:moveTo>
                    <a:pt x="432" y="122"/>
                  </a:moveTo>
                  <a:cubicBezTo>
                    <a:pt x="432" y="137"/>
                    <a:pt x="432" y="137"/>
                    <a:pt x="432" y="137"/>
                  </a:cubicBezTo>
                  <a:cubicBezTo>
                    <a:pt x="440" y="137"/>
                    <a:pt x="440" y="137"/>
                    <a:pt x="440" y="137"/>
                  </a:cubicBezTo>
                  <a:cubicBezTo>
                    <a:pt x="440" y="122"/>
                    <a:pt x="440" y="122"/>
                    <a:pt x="440" y="122"/>
                  </a:cubicBezTo>
                  <a:lnTo>
                    <a:pt x="432" y="122"/>
                  </a:lnTo>
                  <a:close/>
                  <a:moveTo>
                    <a:pt x="432" y="98"/>
                  </a:moveTo>
                  <a:cubicBezTo>
                    <a:pt x="432" y="114"/>
                    <a:pt x="432" y="114"/>
                    <a:pt x="432" y="114"/>
                  </a:cubicBezTo>
                  <a:cubicBezTo>
                    <a:pt x="440" y="114"/>
                    <a:pt x="440" y="114"/>
                    <a:pt x="440" y="114"/>
                  </a:cubicBezTo>
                  <a:cubicBezTo>
                    <a:pt x="440" y="98"/>
                    <a:pt x="440" y="98"/>
                    <a:pt x="440" y="98"/>
                  </a:cubicBezTo>
                  <a:lnTo>
                    <a:pt x="432" y="98"/>
                  </a:lnTo>
                  <a:close/>
                  <a:moveTo>
                    <a:pt x="432" y="75"/>
                  </a:moveTo>
                  <a:cubicBezTo>
                    <a:pt x="432" y="90"/>
                    <a:pt x="432" y="90"/>
                    <a:pt x="432" y="90"/>
                  </a:cubicBezTo>
                  <a:cubicBezTo>
                    <a:pt x="440" y="90"/>
                    <a:pt x="440" y="90"/>
                    <a:pt x="440" y="90"/>
                  </a:cubicBezTo>
                  <a:cubicBezTo>
                    <a:pt x="440" y="75"/>
                    <a:pt x="440" y="75"/>
                    <a:pt x="440" y="75"/>
                  </a:cubicBezTo>
                  <a:lnTo>
                    <a:pt x="432" y="75"/>
                  </a:lnTo>
                  <a:close/>
                  <a:moveTo>
                    <a:pt x="430" y="52"/>
                  </a:moveTo>
                  <a:cubicBezTo>
                    <a:pt x="431" y="57"/>
                    <a:pt x="432" y="61"/>
                    <a:pt x="432" y="66"/>
                  </a:cubicBezTo>
                  <a:cubicBezTo>
                    <a:pt x="432" y="67"/>
                    <a:pt x="432" y="67"/>
                    <a:pt x="432" y="67"/>
                  </a:cubicBezTo>
                  <a:cubicBezTo>
                    <a:pt x="440" y="67"/>
                    <a:pt x="440" y="67"/>
                    <a:pt x="440" y="67"/>
                  </a:cubicBezTo>
                  <a:cubicBezTo>
                    <a:pt x="440" y="66"/>
                    <a:pt x="440" y="66"/>
                    <a:pt x="440" y="66"/>
                  </a:cubicBezTo>
                  <a:cubicBezTo>
                    <a:pt x="440" y="61"/>
                    <a:pt x="439" y="55"/>
                    <a:pt x="438" y="50"/>
                  </a:cubicBezTo>
                  <a:lnTo>
                    <a:pt x="430" y="52"/>
                  </a:lnTo>
                  <a:close/>
                  <a:moveTo>
                    <a:pt x="421" y="32"/>
                  </a:moveTo>
                  <a:cubicBezTo>
                    <a:pt x="424" y="36"/>
                    <a:pt x="426" y="41"/>
                    <a:pt x="428" y="45"/>
                  </a:cubicBezTo>
                  <a:cubicBezTo>
                    <a:pt x="436" y="42"/>
                    <a:pt x="436" y="42"/>
                    <a:pt x="436" y="42"/>
                  </a:cubicBezTo>
                  <a:cubicBezTo>
                    <a:pt x="434" y="37"/>
                    <a:pt x="431" y="32"/>
                    <a:pt x="428" y="28"/>
                  </a:cubicBezTo>
                  <a:cubicBezTo>
                    <a:pt x="421" y="32"/>
                    <a:pt x="421" y="32"/>
                    <a:pt x="421" y="32"/>
                  </a:cubicBezTo>
                  <a:close/>
                  <a:moveTo>
                    <a:pt x="405" y="17"/>
                  </a:moveTo>
                  <a:cubicBezTo>
                    <a:pt x="409" y="20"/>
                    <a:pt x="413" y="23"/>
                    <a:pt x="416" y="27"/>
                  </a:cubicBezTo>
                  <a:cubicBezTo>
                    <a:pt x="422" y="21"/>
                    <a:pt x="422" y="21"/>
                    <a:pt x="422" y="21"/>
                  </a:cubicBezTo>
                  <a:cubicBezTo>
                    <a:pt x="419" y="17"/>
                    <a:pt x="414" y="13"/>
                    <a:pt x="410" y="10"/>
                  </a:cubicBezTo>
                  <a:cubicBezTo>
                    <a:pt x="405" y="17"/>
                    <a:pt x="405" y="17"/>
                    <a:pt x="405" y="17"/>
                  </a:cubicBezTo>
                  <a:close/>
                  <a:moveTo>
                    <a:pt x="385" y="9"/>
                  </a:moveTo>
                  <a:cubicBezTo>
                    <a:pt x="390" y="10"/>
                    <a:pt x="394" y="12"/>
                    <a:pt x="399" y="14"/>
                  </a:cubicBezTo>
                  <a:cubicBezTo>
                    <a:pt x="402" y="6"/>
                    <a:pt x="402" y="6"/>
                    <a:pt x="402" y="6"/>
                  </a:cubicBezTo>
                  <a:cubicBezTo>
                    <a:pt x="397" y="4"/>
                    <a:pt x="392" y="2"/>
                    <a:pt x="386" y="1"/>
                  </a:cubicBezTo>
                  <a:cubicBezTo>
                    <a:pt x="385" y="9"/>
                    <a:pt x="385" y="9"/>
                    <a:pt x="385" y="9"/>
                  </a:cubicBezTo>
                  <a:close/>
                  <a:moveTo>
                    <a:pt x="362" y="8"/>
                  </a:moveTo>
                  <a:cubicBezTo>
                    <a:pt x="374" y="8"/>
                    <a:pt x="374" y="8"/>
                    <a:pt x="374" y="8"/>
                  </a:cubicBezTo>
                  <a:cubicBezTo>
                    <a:pt x="375" y="8"/>
                    <a:pt x="376" y="8"/>
                    <a:pt x="378" y="8"/>
                  </a:cubicBezTo>
                  <a:cubicBezTo>
                    <a:pt x="378" y="0"/>
                    <a:pt x="378" y="0"/>
                    <a:pt x="378" y="0"/>
                  </a:cubicBezTo>
                  <a:cubicBezTo>
                    <a:pt x="377" y="0"/>
                    <a:pt x="375" y="0"/>
                    <a:pt x="374" y="0"/>
                  </a:cubicBezTo>
                  <a:cubicBezTo>
                    <a:pt x="362" y="0"/>
                    <a:pt x="362" y="0"/>
                    <a:pt x="362" y="0"/>
                  </a:cubicBezTo>
                  <a:cubicBezTo>
                    <a:pt x="362" y="8"/>
                    <a:pt x="362" y="8"/>
                    <a:pt x="362" y="8"/>
                  </a:cubicBezTo>
                  <a:close/>
                  <a:moveTo>
                    <a:pt x="339" y="8"/>
                  </a:moveTo>
                  <a:cubicBezTo>
                    <a:pt x="354" y="8"/>
                    <a:pt x="354" y="8"/>
                    <a:pt x="354" y="8"/>
                  </a:cubicBezTo>
                  <a:cubicBezTo>
                    <a:pt x="354" y="0"/>
                    <a:pt x="354" y="0"/>
                    <a:pt x="354" y="0"/>
                  </a:cubicBezTo>
                  <a:cubicBezTo>
                    <a:pt x="339" y="0"/>
                    <a:pt x="339" y="0"/>
                    <a:pt x="339" y="0"/>
                  </a:cubicBezTo>
                  <a:lnTo>
                    <a:pt x="339" y="8"/>
                  </a:lnTo>
                  <a:close/>
                  <a:moveTo>
                    <a:pt x="315" y="8"/>
                  </a:moveTo>
                  <a:cubicBezTo>
                    <a:pt x="331" y="8"/>
                    <a:pt x="331" y="8"/>
                    <a:pt x="331" y="8"/>
                  </a:cubicBezTo>
                  <a:cubicBezTo>
                    <a:pt x="331" y="0"/>
                    <a:pt x="331" y="0"/>
                    <a:pt x="331" y="0"/>
                  </a:cubicBezTo>
                  <a:cubicBezTo>
                    <a:pt x="315" y="0"/>
                    <a:pt x="315" y="0"/>
                    <a:pt x="315" y="0"/>
                  </a:cubicBezTo>
                  <a:lnTo>
                    <a:pt x="315" y="8"/>
                  </a:lnTo>
                  <a:close/>
                  <a:moveTo>
                    <a:pt x="292" y="8"/>
                  </a:moveTo>
                  <a:cubicBezTo>
                    <a:pt x="307" y="8"/>
                    <a:pt x="307" y="8"/>
                    <a:pt x="307" y="8"/>
                  </a:cubicBezTo>
                  <a:cubicBezTo>
                    <a:pt x="307" y="0"/>
                    <a:pt x="307" y="0"/>
                    <a:pt x="307" y="0"/>
                  </a:cubicBezTo>
                  <a:cubicBezTo>
                    <a:pt x="292" y="0"/>
                    <a:pt x="292" y="0"/>
                    <a:pt x="292" y="0"/>
                  </a:cubicBezTo>
                  <a:lnTo>
                    <a:pt x="292" y="8"/>
                  </a:lnTo>
                  <a:close/>
                  <a:moveTo>
                    <a:pt x="268" y="8"/>
                  </a:moveTo>
                  <a:cubicBezTo>
                    <a:pt x="284" y="8"/>
                    <a:pt x="284" y="8"/>
                    <a:pt x="284" y="8"/>
                  </a:cubicBezTo>
                  <a:cubicBezTo>
                    <a:pt x="284" y="0"/>
                    <a:pt x="284" y="0"/>
                    <a:pt x="284" y="0"/>
                  </a:cubicBezTo>
                  <a:cubicBezTo>
                    <a:pt x="268" y="0"/>
                    <a:pt x="268" y="0"/>
                    <a:pt x="268" y="0"/>
                  </a:cubicBezTo>
                  <a:lnTo>
                    <a:pt x="268" y="8"/>
                  </a:lnTo>
                  <a:close/>
                  <a:moveTo>
                    <a:pt x="244" y="8"/>
                  </a:moveTo>
                  <a:cubicBezTo>
                    <a:pt x="260" y="8"/>
                    <a:pt x="260" y="8"/>
                    <a:pt x="260" y="8"/>
                  </a:cubicBezTo>
                  <a:cubicBezTo>
                    <a:pt x="260" y="0"/>
                    <a:pt x="260" y="0"/>
                    <a:pt x="260" y="0"/>
                  </a:cubicBezTo>
                  <a:cubicBezTo>
                    <a:pt x="244" y="0"/>
                    <a:pt x="244" y="0"/>
                    <a:pt x="244" y="0"/>
                  </a:cubicBezTo>
                  <a:lnTo>
                    <a:pt x="244" y="8"/>
                  </a:lnTo>
                  <a:close/>
                  <a:moveTo>
                    <a:pt x="221" y="8"/>
                  </a:moveTo>
                  <a:cubicBezTo>
                    <a:pt x="237" y="8"/>
                    <a:pt x="237" y="8"/>
                    <a:pt x="237" y="8"/>
                  </a:cubicBezTo>
                  <a:cubicBezTo>
                    <a:pt x="237" y="0"/>
                    <a:pt x="237" y="0"/>
                    <a:pt x="237" y="0"/>
                  </a:cubicBezTo>
                  <a:cubicBezTo>
                    <a:pt x="221" y="0"/>
                    <a:pt x="221" y="0"/>
                    <a:pt x="221" y="0"/>
                  </a:cubicBezTo>
                  <a:lnTo>
                    <a:pt x="221" y="8"/>
                  </a:lnTo>
                  <a:close/>
                  <a:moveTo>
                    <a:pt x="197" y="8"/>
                  </a:moveTo>
                  <a:cubicBezTo>
                    <a:pt x="213" y="8"/>
                    <a:pt x="213" y="8"/>
                    <a:pt x="213" y="8"/>
                  </a:cubicBezTo>
                  <a:cubicBezTo>
                    <a:pt x="213" y="0"/>
                    <a:pt x="213" y="0"/>
                    <a:pt x="213" y="0"/>
                  </a:cubicBezTo>
                  <a:cubicBezTo>
                    <a:pt x="197" y="0"/>
                    <a:pt x="197" y="0"/>
                    <a:pt x="197" y="0"/>
                  </a:cubicBezTo>
                  <a:lnTo>
                    <a:pt x="197" y="8"/>
                  </a:lnTo>
                  <a:close/>
                  <a:moveTo>
                    <a:pt x="174" y="8"/>
                  </a:moveTo>
                  <a:cubicBezTo>
                    <a:pt x="189" y="8"/>
                    <a:pt x="189" y="8"/>
                    <a:pt x="189" y="8"/>
                  </a:cubicBezTo>
                  <a:cubicBezTo>
                    <a:pt x="189" y="0"/>
                    <a:pt x="189" y="0"/>
                    <a:pt x="189" y="0"/>
                  </a:cubicBezTo>
                  <a:cubicBezTo>
                    <a:pt x="174" y="0"/>
                    <a:pt x="174" y="0"/>
                    <a:pt x="174" y="0"/>
                  </a:cubicBezTo>
                  <a:lnTo>
                    <a:pt x="174" y="8"/>
                  </a:lnTo>
                  <a:close/>
                  <a:moveTo>
                    <a:pt x="150" y="8"/>
                  </a:moveTo>
                  <a:cubicBezTo>
                    <a:pt x="166" y="8"/>
                    <a:pt x="166" y="8"/>
                    <a:pt x="166" y="8"/>
                  </a:cubicBezTo>
                  <a:cubicBezTo>
                    <a:pt x="166" y="0"/>
                    <a:pt x="166" y="0"/>
                    <a:pt x="166" y="0"/>
                  </a:cubicBezTo>
                  <a:cubicBezTo>
                    <a:pt x="150" y="0"/>
                    <a:pt x="150" y="0"/>
                    <a:pt x="150" y="0"/>
                  </a:cubicBezTo>
                  <a:lnTo>
                    <a:pt x="150" y="8"/>
                  </a:lnTo>
                  <a:close/>
                  <a:moveTo>
                    <a:pt x="127" y="8"/>
                  </a:moveTo>
                  <a:cubicBezTo>
                    <a:pt x="142" y="8"/>
                    <a:pt x="142" y="8"/>
                    <a:pt x="142" y="8"/>
                  </a:cubicBezTo>
                  <a:cubicBezTo>
                    <a:pt x="142" y="0"/>
                    <a:pt x="142" y="0"/>
                    <a:pt x="142" y="0"/>
                  </a:cubicBezTo>
                  <a:cubicBezTo>
                    <a:pt x="127" y="0"/>
                    <a:pt x="127" y="0"/>
                    <a:pt x="127" y="0"/>
                  </a:cubicBezTo>
                  <a:lnTo>
                    <a:pt x="127" y="8"/>
                  </a:lnTo>
                  <a:close/>
                  <a:moveTo>
                    <a:pt x="103" y="8"/>
                  </a:moveTo>
                  <a:cubicBezTo>
                    <a:pt x="119" y="8"/>
                    <a:pt x="119" y="8"/>
                    <a:pt x="119" y="8"/>
                  </a:cubicBezTo>
                  <a:cubicBezTo>
                    <a:pt x="119" y="0"/>
                    <a:pt x="119" y="0"/>
                    <a:pt x="119" y="0"/>
                  </a:cubicBezTo>
                  <a:cubicBezTo>
                    <a:pt x="103" y="0"/>
                    <a:pt x="103" y="0"/>
                    <a:pt x="103" y="0"/>
                  </a:cubicBezTo>
                  <a:lnTo>
                    <a:pt x="103" y="8"/>
                  </a:lnTo>
                  <a:close/>
                  <a:moveTo>
                    <a:pt x="80" y="8"/>
                  </a:moveTo>
                  <a:cubicBezTo>
                    <a:pt x="95" y="8"/>
                    <a:pt x="95" y="8"/>
                    <a:pt x="95" y="8"/>
                  </a:cubicBezTo>
                  <a:cubicBezTo>
                    <a:pt x="95" y="0"/>
                    <a:pt x="95" y="0"/>
                    <a:pt x="95" y="0"/>
                  </a:cubicBezTo>
                  <a:cubicBezTo>
                    <a:pt x="80" y="0"/>
                    <a:pt x="80" y="0"/>
                    <a:pt x="80" y="0"/>
                  </a:cubicBezTo>
                  <a:lnTo>
                    <a:pt x="80" y="8"/>
                  </a:lnTo>
                  <a:close/>
                  <a:moveTo>
                    <a:pt x="57" y="9"/>
                  </a:moveTo>
                  <a:cubicBezTo>
                    <a:pt x="60" y="8"/>
                    <a:pt x="63" y="8"/>
                    <a:pt x="66" y="8"/>
                  </a:cubicBezTo>
                  <a:cubicBezTo>
                    <a:pt x="72" y="8"/>
                    <a:pt x="72" y="8"/>
                    <a:pt x="72" y="8"/>
                  </a:cubicBezTo>
                  <a:cubicBezTo>
                    <a:pt x="72" y="0"/>
                    <a:pt x="72" y="0"/>
                    <a:pt x="72" y="0"/>
                  </a:cubicBezTo>
                  <a:cubicBezTo>
                    <a:pt x="66" y="0"/>
                    <a:pt x="66" y="0"/>
                    <a:pt x="66" y="0"/>
                  </a:cubicBezTo>
                  <a:cubicBezTo>
                    <a:pt x="62" y="0"/>
                    <a:pt x="59" y="0"/>
                    <a:pt x="55" y="1"/>
                  </a:cubicBezTo>
                  <a:cubicBezTo>
                    <a:pt x="57" y="9"/>
                    <a:pt x="57" y="9"/>
                    <a:pt x="57" y="9"/>
                  </a:cubicBezTo>
                  <a:close/>
                  <a:moveTo>
                    <a:pt x="36" y="16"/>
                  </a:moveTo>
                  <a:cubicBezTo>
                    <a:pt x="40" y="14"/>
                    <a:pt x="45" y="12"/>
                    <a:pt x="50" y="10"/>
                  </a:cubicBezTo>
                  <a:cubicBezTo>
                    <a:pt x="47" y="3"/>
                    <a:pt x="47" y="3"/>
                    <a:pt x="47" y="3"/>
                  </a:cubicBezTo>
                  <a:cubicBezTo>
                    <a:pt x="42" y="4"/>
                    <a:pt x="37" y="7"/>
                    <a:pt x="32" y="9"/>
                  </a:cubicBezTo>
                  <a:cubicBezTo>
                    <a:pt x="36" y="16"/>
                    <a:pt x="36" y="16"/>
                    <a:pt x="36" y="16"/>
                  </a:cubicBezTo>
                  <a:close/>
                  <a:moveTo>
                    <a:pt x="20" y="31"/>
                  </a:moveTo>
                  <a:cubicBezTo>
                    <a:pt x="23" y="27"/>
                    <a:pt x="26" y="24"/>
                    <a:pt x="30" y="21"/>
                  </a:cubicBezTo>
                  <a:cubicBezTo>
                    <a:pt x="25" y="14"/>
                    <a:pt x="25" y="14"/>
                    <a:pt x="25" y="14"/>
                  </a:cubicBezTo>
                  <a:cubicBezTo>
                    <a:pt x="21" y="18"/>
                    <a:pt x="17" y="22"/>
                    <a:pt x="13" y="26"/>
                  </a:cubicBezTo>
                  <a:lnTo>
                    <a:pt x="20" y="31"/>
                  </a:lnTo>
                  <a:close/>
                  <a:moveTo>
                    <a:pt x="10" y="51"/>
                  </a:moveTo>
                  <a:cubicBezTo>
                    <a:pt x="11" y="46"/>
                    <a:pt x="13" y="41"/>
                    <a:pt x="16" y="37"/>
                  </a:cubicBezTo>
                  <a:cubicBezTo>
                    <a:pt x="9" y="33"/>
                    <a:pt x="9" y="33"/>
                    <a:pt x="9" y="33"/>
                  </a:cubicBezTo>
                  <a:cubicBezTo>
                    <a:pt x="6" y="38"/>
                    <a:pt x="4" y="43"/>
                    <a:pt x="2" y="48"/>
                  </a:cubicBezTo>
                  <a:cubicBezTo>
                    <a:pt x="10" y="51"/>
                    <a:pt x="10" y="51"/>
                    <a:pt x="10" y="51"/>
                  </a:cubicBezTo>
                  <a:close/>
                  <a:moveTo>
                    <a:pt x="8" y="73"/>
                  </a:moveTo>
                  <a:cubicBezTo>
                    <a:pt x="8" y="66"/>
                    <a:pt x="8" y="66"/>
                    <a:pt x="8" y="66"/>
                  </a:cubicBezTo>
                  <a:cubicBezTo>
                    <a:pt x="8" y="63"/>
                    <a:pt x="8" y="60"/>
                    <a:pt x="9" y="58"/>
                  </a:cubicBezTo>
                  <a:cubicBezTo>
                    <a:pt x="1" y="57"/>
                    <a:pt x="1" y="57"/>
                    <a:pt x="1" y="57"/>
                  </a:cubicBezTo>
                  <a:cubicBezTo>
                    <a:pt x="0" y="60"/>
                    <a:pt x="0" y="63"/>
                    <a:pt x="0" y="66"/>
                  </a:cubicBezTo>
                  <a:cubicBezTo>
                    <a:pt x="0" y="73"/>
                    <a:pt x="0" y="73"/>
                    <a:pt x="0" y="73"/>
                  </a:cubicBezTo>
                  <a:cubicBezTo>
                    <a:pt x="8" y="73"/>
                    <a:pt x="8" y="73"/>
                    <a:pt x="8" y="73"/>
                  </a:cubicBezTo>
                  <a:close/>
                  <a:moveTo>
                    <a:pt x="8" y="96"/>
                  </a:moveTo>
                  <a:cubicBezTo>
                    <a:pt x="8" y="81"/>
                    <a:pt x="8" y="81"/>
                    <a:pt x="8" y="81"/>
                  </a:cubicBezTo>
                  <a:cubicBezTo>
                    <a:pt x="0" y="81"/>
                    <a:pt x="0" y="81"/>
                    <a:pt x="0" y="81"/>
                  </a:cubicBezTo>
                  <a:cubicBezTo>
                    <a:pt x="0" y="96"/>
                    <a:pt x="0" y="96"/>
                    <a:pt x="0" y="96"/>
                  </a:cubicBezTo>
                  <a:lnTo>
                    <a:pt x="8" y="96"/>
                  </a:lnTo>
                  <a:close/>
                  <a:moveTo>
                    <a:pt x="8" y="120"/>
                  </a:moveTo>
                  <a:cubicBezTo>
                    <a:pt x="8" y="104"/>
                    <a:pt x="8" y="104"/>
                    <a:pt x="8" y="104"/>
                  </a:cubicBezTo>
                  <a:cubicBezTo>
                    <a:pt x="0" y="104"/>
                    <a:pt x="0" y="104"/>
                    <a:pt x="0" y="104"/>
                  </a:cubicBezTo>
                  <a:cubicBezTo>
                    <a:pt x="0" y="120"/>
                    <a:pt x="0" y="120"/>
                    <a:pt x="0" y="120"/>
                  </a:cubicBezTo>
                  <a:lnTo>
                    <a:pt x="8" y="120"/>
                  </a:lnTo>
                  <a:close/>
                  <a:moveTo>
                    <a:pt x="8" y="143"/>
                  </a:moveTo>
                  <a:cubicBezTo>
                    <a:pt x="8" y="128"/>
                    <a:pt x="8" y="128"/>
                    <a:pt x="8" y="128"/>
                  </a:cubicBezTo>
                  <a:cubicBezTo>
                    <a:pt x="0" y="128"/>
                    <a:pt x="0" y="128"/>
                    <a:pt x="0" y="128"/>
                  </a:cubicBezTo>
                  <a:cubicBezTo>
                    <a:pt x="0" y="143"/>
                    <a:pt x="0" y="143"/>
                    <a:pt x="0" y="143"/>
                  </a:cubicBezTo>
                  <a:lnTo>
                    <a:pt x="8" y="143"/>
                  </a:lnTo>
                  <a:close/>
                  <a:moveTo>
                    <a:pt x="8" y="167"/>
                  </a:moveTo>
                  <a:cubicBezTo>
                    <a:pt x="8" y="151"/>
                    <a:pt x="8" y="151"/>
                    <a:pt x="8" y="151"/>
                  </a:cubicBezTo>
                  <a:cubicBezTo>
                    <a:pt x="0" y="151"/>
                    <a:pt x="0" y="151"/>
                    <a:pt x="0" y="151"/>
                  </a:cubicBezTo>
                  <a:cubicBezTo>
                    <a:pt x="0" y="167"/>
                    <a:pt x="0" y="167"/>
                    <a:pt x="0" y="167"/>
                  </a:cubicBezTo>
                  <a:lnTo>
                    <a:pt x="8" y="167"/>
                  </a:lnTo>
                  <a:close/>
                  <a:moveTo>
                    <a:pt x="8" y="191"/>
                  </a:moveTo>
                  <a:cubicBezTo>
                    <a:pt x="8" y="175"/>
                    <a:pt x="8" y="175"/>
                    <a:pt x="8" y="175"/>
                  </a:cubicBezTo>
                  <a:cubicBezTo>
                    <a:pt x="0" y="175"/>
                    <a:pt x="0" y="175"/>
                    <a:pt x="0" y="175"/>
                  </a:cubicBezTo>
                  <a:cubicBezTo>
                    <a:pt x="0" y="191"/>
                    <a:pt x="0" y="191"/>
                    <a:pt x="0" y="191"/>
                  </a:cubicBezTo>
                  <a:lnTo>
                    <a:pt x="8" y="191"/>
                  </a:lnTo>
                  <a:close/>
                  <a:moveTo>
                    <a:pt x="8" y="214"/>
                  </a:moveTo>
                  <a:cubicBezTo>
                    <a:pt x="8" y="198"/>
                    <a:pt x="8" y="198"/>
                    <a:pt x="8" y="198"/>
                  </a:cubicBezTo>
                  <a:cubicBezTo>
                    <a:pt x="0" y="198"/>
                    <a:pt x="0" y="198"/>
                    <a:pt x="0" y="198"/>
                  </a:cubicBezTo>
                  <a:cubicBezTo>
                    <a:pt x="0" y="214"/>
                    <a:pt x="0" y="214"/>
                    <a:pt x="0" y="214"/>
                  </a:cubicBezTo>
                  <a:lnTo>
                    <a:pt x="8" y="214"/>
                  </a:lnTo>
                  <a:close/>
                  <a:moveTo>
                    <a:pt x="8" y="238"/>
                  </a:moveTo>
                  <a:cubicBezTo>
                    <a:pt x="8" y="222"/>
                    <a:pt x="8" y="222"/>
                    <a:pt x="8" y="222"/>
                  </a:cubicBezTo>
                  <a:cubicBezTo>
                    <a:pt x="0" y="222"/>
                    <a:pt x="0" y="222"/>
                    <a:pt x="0" y="222"/>
                  </a:cubicBezTo>
                  <a:cubicBezTo>
                    <a:pt x="0" y="238"/>
                    <a:pt x="0" y="238"/>
                    <a:pt x="0" y="238"/>
                  </a:cubicBezTo>
                  <a:lnTo>
                    <a:pt x="8" y="238"/>
                  </a:lnTo>
                  <a:close/>
                  <a:moveTo>
                    <a:pt x="8" y="261"/>
                  </a:moveTo>
                  <a:cubicBezTo>
                    <a:pt x="8" y="246"/>
                    <a:pt x="8" y="246"/>
                    <a:pt x="8" y="246"/>
                  </a:cubicBezTo>
                  <a:cubicBezTo>
                    <a:pt x="0" y="246"/>
                    <a:pt x="0" y="246"/>
                    <a:pt x="0" y="246"/>
                  </a:cubicBezTo>
                  <a:cubicBezTo>
                    <a:pt x="0" y="261"/>
                    <a:pt x="0" y="261"/>
                    <a:pt x="0" y="261"/>
                  </a:cubicBezTo>
                  <a:lnTo>
                    <a:pt x="8" y="261"/>
                  </a:lnTo>
                  <a:close/>
                  <a:moveTo>
                    <a:pt x="8" y="285"/>
                  </a:moveTo>
                  <a:cubicBezTo>
                    <a:pt x="8" y="269"/>
                    <a:pt x="8" y="269"/>
                    <a:pt x="8" y="269"/>
                  </a:cubicBezTo>
                  <a:cubicBezTo>
                    <a:pt x="0" y="269"/>
                    <a:pt x="0" y="269"/>
                    <a:pt x="0" y="269"/>
                  </a:cubicBezTo>
                  <a:cubicBezTo>
                    <a:pt x="0" y="285"/>
                    <a:pt x="0" y="285"/>
                    <a:pt x="0" y="285"/>
                  </a:cubicBezTo>
                  <a:lnTo>
                    <a:pt x="8" y="285"/>
                  </a:lnTo>
                  <a:close/>
                  <a:moveTo>
                    <a:pt x="8" y="308"/>
                  </a:moveTo>
                  <a:cubicBezTo>
                    <a:pt x="8" y="293"/>
                    <a:pt x="8" y="293"/>
                    <a:pt x="8" y="293"/>
                  </a:cubicBezTo>
                  <a:cubicBezTo>
                    <a:pt x="0" y="293"/>
                    <a:pt x="0" y="293"/>
                    <a:pt x="0" y="293"/>
                  </a:cubicBezTo>
                  <a:cubicBezTo>
                    <a:pt x="0" y="308"/>
                    <a:pt x="0" y="308"/>
                    <a:pt x="0" y="308"/>
                  </a:cubicBezTo>
                  <a:lnTo>
                    <a:pt x="8" y="308"/>
                  </a:lnTo>
                  <a:close/>
                  <a:moveTo>
                    <a:pt x="8" y="332"/>
                  </a:moveTo>
                  <a:cubicBezTo>
                    <a:pt x="8" y="316"/>
                    <a:pt x="8" y="316"/>
                    <a:pt x="8" y="316"/>
                  </a:cubicBezTo>
                  <a:cubicBezTo>
                    <a:pt x="0" y="316"/>
                    <a:pt x="0" y="316"/>
                    <a:pt x="0" y="316"/>
                  </a:cubicBezTo>
                  <a:cubicBezTo>
                    <a:pt x="0" y="332"/>
                    <a:pt x="0" y="332"/>
                    <a:pt x="0" y="332"/>
                  </a:cubicBezTo>
                  <a:lnTo>
                    <a:pt x="8" y="332"/>
                  </a:lnTo>
                  <a:close/>
                  <a:moveTo>
                    <a:pt x="8" y="355"/>
                  </a:moveTo>
                  <a:cubicBezTo>
                    <a:pt x="8" y="340"/>
                    <a:pt x="8" y="340"/>
                    <a:pt x="8" y="340"/>
                  </a:cubicBezTo>
                  <a:cubicBezTo>
                    <a:pt x="0" y="340"/>
                    <a:pt x="0" y="340"/>
                    <a:pt x="0" y="340"/>
                  </a:cubicBezTo>
                  <a:cubicBezTo>
                    <a:pt x="0" y="355"/>
                    <a:pt x="0" y="355"/>
                    <a:pt x="0" y="355"/>
                  </a:cubicBezTo>
                  <a:lnTo>
                    <a:pt x="8" y="355"/>
                  </a:lnTo>
                  <a:close/>
                  <a:moveTo>
                    <a:pt x="8" y="379"/>
                  </a:moveTo>
                  <a:cubicBezTo>
                    <a:pt x="8" y="377"/>
                    <a:pt x="8" y="376"/>
                    <a:pt x="8" y="374"/>
                  </a:cubicBezTo>
                  <a:cubicBezTo>
                    <a:pt x="8" y="363"/>
                    <a:pt x="8" y="363"/>
                    <a:pt x="8" y="363"/>
                  </a:cubicBezTo>
                  <a:cubicBezTo>
                    <a:pt x="0" y="363"/>
                    <a:pt x="0" y="363"/>
                    <a:pt x="0" y="363"/>
                  </a:cubicBezTo>
                  <a:cubicBezTo>
                    <a:pt x="0" y="374"/>
                    <a:pt x="0" y="374"/>
                    <a:pt x="0" y="374"/>
                  </a:cubicBezTo>
                  <a:cubicBezTo>
                    <a:pt x="0" y="376"/>
                    <a:pt x="0" y="378"/>
                    <a:pt x="0" y="379"/>
                  </a:cubicBezTo>
                  <a:cubicBezTo>
                    <a:pt x="8" y="379"/>
                    <a:pt x="8" y="379"/>
                    <a:pt x="8" y="379"/>
                  </a:cubicBezTo>
                  <a:close/>
                  <a:moveTo>
                    <a:pt x="14" y="400"/>
                  </a:moveTo>
                  <a:cubicBezTo>
                    <a:pt x="12" y="395"/>
                    <a:pt x="10" y="391"/>
                    <a:pt x="9" y="386"/>
                  </a:cubicBezTo>
                  <a:cubicBezTo>
                    <a:pt x="1" y="388"/>
                    <a:pt x="1" y="388"/>
                    <a:pt x="1" y="388"/>
                  </a:cubicBezTo>
                  <a:cubicBezTo>
                    <a:pt x="3" y="393"/>
                    <a:pt x="4" y="398"/>
                    <a:pt x="7" y="403"/>
                  </a:cubicBezTo>
                  <a:cubicBezTo>
                    <a:pt x="14" y="400"/>
                    <a:pt x="14" y="400"/>
                    <a:pt x="14" y="400"/>
                  </a:cubicBezTo>
                  <a:close/>
                  <a:moveTo>
                    <a:pt x="27" y="417"/>
                  </a:moveTo>
                  <a:cubicBezTo>
                    <a:pt x="24" y="414"/>
                    <a:pt x="20" y="410"/>
                    <a:pt x="18" y="406"/>
                  </a:cubicBezTo>
                  <a:cubicBezTo>
                    <a:pt x="11" y="411"/>
                    <a:pt x="11" y="411"/>
                    <a:pt x="11" y="411"/>
                  </a:cubicBezTo>
                  <a:cubicBezTo>
                    <a:pt x="14" y="415"/>
                    <a:pt x="18" y="419"/>
                    <a:pt x="22" y="423"/>
                  </a:cubicBezTo>
                  <a:cubicBezTo>
                    <a:pt x="27" y="417"/>
                    <a:pt x="27" y="417"/>
                    <a:pt x="27" y="417"/>
                  </a:cubicBezTo>
                  <a:close/>
                  <a:moveTo>
                    <a:pt x="46" y="428"/>
                  </a:moveTo>
                  <a:cubicBezTo>
                    <a:pt x="41" y="427"/>
                    <a:pt x="37" y="424"/>
                    <a:pt x="33" y="422"/>
                  </a:cubicBezTo>
                  <a:cubicBezTo>
                    <a:pt x="29" y="428"/>
                    <a:pt x="29" y="428"/>
                    <a:pt x="29" y="428"/>
                  </a:cubicBezTo>
                  <a:cubicBezTo>
                    <a:pt x="33" y="431"/>
                    <a:pt x="38" y="434"/>
                    <a:pt x="43" y="436"/>
                  </a:cubicBezTo>
                  <a:cubicBezTo>
                    <a:pt x="46" y="428"/>
                    <a:pt x="46" y="428"/>
                    <a:pt x="46" y="428"/>
                  </a:cubicBezTo>
                  <a:close/>
                  <a:moveTo>
                    <a:pt x="68" y="432"/>
                  </a:moveTo>
                  <a:cubicBezTo>
                    <a:pt x="66" y="432"/>
                    <a:pt x="66" y="432"/>
                    <a:pt x="66" y="432"/>
                  </a:cubicBezTo>
                  <a:cubicBezTo>
                    <a:pt x="62" y="432"/>
                    <a:pt x="57" y="431"/>
                    <a:pt x="53" y="431"/>
                  </a:cubicBezTo>
                  <a:cubicBezTo>
                    <a:pt x="51" y="438"/>
                    <a:pt x="51" y="438"/>
                    <a:pt x="51" y="438"/>
                  </a:cubicBezTo>
                  <a:cubicBezTo>
                    <a:pt x="56" y="439"/>
                    <a:pt x="61" y="440"/>
                    <a:pt x="66" y="440"/>
                  </a:cubicBezTo>
                  <a:cubicBezTo>
                    <a:pt x="68" y="440"/>
                    <a:pt x="68" y="440"/>
                    <a:pt x="68" y="440"/>
                  </a:cubicBezTo>
                  <a:cubicBezTo>
                    <a:pt x="68" y="432"/>
                    <a:pt x="68" y="432"/>
                    <a:pt x="68" y="432"/>
                  </a:cubicBezTo>
                  <a:close/>
                  <a:moveTo>
                    <a:pt x="91" y="432"/>
                  </a:moveTo>
                  <a:cubicBezTo>
                    <a:pt x="76" y="432"/>
                    <a:pt x="76" y="432"/>
                    <a:pt x="76" y="432"/>
                  </a:cubicBezTo>
                  <a:cubicBezTo>
                    <a:pt x="76" y="440"/>
                    <a:pt x="76" y="440"/>
                    <a:pt x="76" y="440"/>
                  </a:cubicBezTo>
                  <a:cubicBezTo>
                    <a:pt x="91" y="440"/>
                    <a:pt x="91" y="440"/>
                    <a:pt x="91" y="440"/>
                  </a:cubicBezTo>
                  <a:lnTo>
                    <a:pt x="91" y="432"/>
                  </a:lnTo>
                  <a:close/>
                  <a:moveTo>
                    <a:pt x="115" y="432"/>
                  </a:moveTo>
                  <a:cubicBezTo>
                    <a:pt x="99" y="432"/>
                    <a:pt x="99" y="432"/>
                    <a:pt x="99" y="432"/>
                  </a:cubicBezTo>
                  <a:cubicBezTo>
                    <a:pt x="99" y="440"/>
                    <a:pt x="99" y="440"/>
                    <a:pt x="99" y="440"/>
                  </a:cubicBezTo>
                  <a:cubicBezTo>
                    <a:pt x="115" y="440"/>
                    <a:pt x="115" y="440"/>
                    <a:pt x="115" y="440"/>
                  </a:cubicBezTo>
                  <a:lnTo>
                    <a:pt x="115" y="432"/>
                  </a:lnTo>
                  <a:close/>
                  <a:moveTo>
                    <a:pt x="138" y="432"/>
                  </a:moveTo>
                  <a:cubicBezTo>
                    <a:pt x="123" y="432"/>
                    <a:pt x="123" y="432"/>
                    <a:pt x="123" y="432"/>
                  </a:cubicBezTo>
                  <a:cubicBezTo>
                    <a:pt x="123" y="440"/>
                    <a:pt x="123" y="440"/>
                    <a:pt x="123" y="440"/>
                  </a:cubicBezTo>
                  <a:cubicBezTo>
                    <a:pt x="138" y="440"/>
                    <a:pt x="138" y="440"/>
                    <a:pt x="138" y="440"/>
                  </a:cubicBezTo>
                  <a:lnTo>
                    <a:pt x="138" y="432"/>
                  </a:lnTo>
                  <a:close/>
                  <a:moveTo>
                    <a:pt x="162" y="432"/>
                  </a:moveTo>
                  <a:cubicBezTo>
                    <a:pt x="146" y="432"/>
                    <a:pt x="146" y="432"/>
                    <a:pt x="146" y="432"/>
                  </a:cubicBezTo>
                  <a:cubicBezTo>
                    <a:pt x="146" y="440"/>
                    <a:pt x="146" y="440"/>
                    <a:pt x="146" y="440"/>
                  </a:cubicBezTo>
                  <a:cubicBezTo>
                    <a:pt x="162" y="440"/>
                    <a:pt x="162" y="440"/>
                    <a:pt x="162" y="440"/>
                  </a:cubicBezTo>
                  <a:lnTo>
                    <a:pt x="162" y="432"/>
                  </a:lnTo>
                  <a:close/>
                  <a:moveTo>
                    <a:pt x="186" y="432"/>
                  </a:moveTo>
                  <a:cubicBezTo>
                    <a:pt x="170" y="432"/>
                    <a:pt x="170" y="432"/>
                    <a:pt x="170" y="432"/>
                  </a:cubicBezTo>
                  <a:cubicBezTo>
                    <a:pt x="170" y="440"/>
                    <a:pt x="170" y="440"/>
                    <a:pt x="170" y="440"/>
                  </a:cubicBezTo>
                  <a:cubicBezTo>
                    <a:pt x="186" y="440"/>
                    <a:pt x="186" y="440"/>
                    <a:pt x="186" y="440"/>
                  </a:cubicBezTo>
                  <a:lnTo>
                    <a:pt x="186" y="432"/>
                  </a:lnTo>
                  <a:close/>
                  <a:moveTo>
                    <a:pt x="209" y="432"/>
                  </a:moveTo>
                  <a:cubicBezTo>
                    <a:pt x="193" y="432"/>
                    <a:pt x="193" y="432"/>
                    <a:pt x="193" y="432"/>
                  </a:cubicBezTo>
                  <a:cubicBezTo>
                    <a:pt x="193" y="440"/>
                    <a:pt x="193" y="440"/>
                    <a:pt x="193" y="440"/>
                  </a:cubicBezTo>
                  <a:cubicBezTo>
                    <a:pt x="209" y="440"/>
                    <a:pt x="209" y="440"/>
                    <a:pt x="209" y="440"/>
                  </a:cubicBezTo>
                  <a:lnTo>
                    <a:pt x="209" y="432"/>
                  </a:lnTo>
                  <a:close/>
                  <a:moveTo>
                    <a:pt x="233" y="432"/>
                  </a:moveTo>
                  <a:cubicBezTo>
                    <a:pt x="217" y="432"/>
                    <a:pt x="217" y="432"/>
                    <a:pt x="217" y="432"/>
                  </a:cubicBezTo>
                  <a:cubicBezTo>
                    <a:pt x="217" y="440"/>
                    <a:pt x="217" y="440"/>
                    <a:pt x="217" y="440"/>
                  </a:cubicBezTo>
                  <a:cubicBezTo>
                    <a:pt x="233" y="440"/>
                    <a:pt x="233" y="440"/>
                    <a:pt x="233" y="440"/>
                  </a:cubicBezTo>
                  <a:lnTo>
                    <a:pt x="233" y="432"/>
                  </a:lnTo>
                  <a:close/>
                  <a:moveTo>
                    <a:pt x="256" y="432"/>
                  </a:moveTo>
                  <a:cubicBezTo>
                    <a:pt x="241" y="432"/>
                    <a:pt x="241" y="432"/>
                    <a:pt x="241" y="432"/>
                  </a:cubicBezTo>
                  <a:cubicBezTo>
                    <a:pt x="241" y="440"/>
                    <a:pt x="241" y="440"/>
                    <a:pt x="241" y="440"/>
                  </a:cubicBezTo>
                  <a:cubicBezTo>
                    <a:pt x="256" y="440"/>
                    <a:pt x="256" y="440"/>
                    <a:pt x="256" y="440"/>
                  </a:cubicBezTo>
                  <a:lnTo>
                    <a:pt x="256" y="432"/>
                  </a:lnTo>
                  <a:close/>
                  <a:moveTo>
                    <a:pt x="280" y="432"/>
                  </a:moveTo>
                  <a:cubicBezTo>
                    <a:pt x="264" y="432"/>
                    <a:pt x="264" y="432"/>
                    <a:pt x="264" y="432"/>
                  </a:cubicBezTo>
                  <a:cubicBezTo>
                    <a:pt x="264" y="440"/>
                    <a:pt x="264" y="440"/>
                    <a:pt x="264" y="440"/>
                  </a:cubicBezTo>
                  <a:cubicBezTo>
                    <a:pt x="280" y="440"/>
                    <a:pt x="280" y="440"/>
                    <a:pt x="280" y="440"/>
                  </a:cubicBezTo>
                  <a:lnTo>
                    <a:pt x="280" y="432"/>
                  </a:lnTo>
                  <a:close/>
                  <a:moveTo>
                    <a:pt x="303" y="432"/>
                  </a:moveTo>
                  <a:cubicBezTo>
                    <a:pt x="288" y="432"/>
                    <a:pt x="288" y="432"/>
                    <a:pt x="288" y="432"/>
                  </a:cubicBezTo>
                  <a:cubicBezTo>
                    <a:pt x="288" y="440"/>
                    <a:pt x="288" y="440"/>
                    <a:pt x="288" y="440"/>
                  </a:cubicBezTo>
                  <a:cubicBezTo>
                    <a:pt x="303" y="440"/>
                    <a:pt x="303" y="440"/>
                    <a:pt x="303" y="440"/>
                  </a:cubicBezTo>
                  <a:lnTo>
                    <a:pt x="303" y="432"/>
                  </a:lnTo>
                  <a:close/>
                  <a:moveTo>
                    <a:pt x="327" y="432"/>
                  </a:moveTo>
                  <a:cubicBezTo>
                    <a:pt x="311" y="432"/>
                    <a:pt x="311" y="432"/>
                    <a:pt x="311" y="432"/>
                  </a:cubicBezTo>
                  <a:cubicBezTo>
                    <a:pt x="311" y="440"/>
                    <a:pt x="311" y="440"/>
                    <a:pt x="311" y="440"/>
                  </a:cubicBezTo>
                  <a:cubicBezTo>
                    <a:pt x="327" y="440"/>
                    <a:pt x="327" y="440"/>
                    <a:pt x="327" y="440"/>
                  </a:cubicBezTo>
                  <a:lnTo>
                    <a:pt x="327" y="432"/>
                  </a:lnTo>
                  <a:close/>
                  <a:moveTo>
                    <a:pt x="350" y="432"/>
                  </a:moveTo>
                  <a:cubicBezTo>
                    <a:pt x="335" y="432"/>
                    <a:pt x="335" y="432"/>
                    <a:pt x="335" y="432"/>
                  </a:cubicBezTo>
                  <a:cubicBezTo>
                    <a:pt x="335" y="440"/>
                    <a:pt x="335" y="440"/>
                    <a:pt x="335" y="440"/>
                  </a:cubicBezTo>
                  <a:cubicBezTo>
                    <a:pt x="350" y="440"/>
                    <a:pt x="350" y="440"/>
                    <a:pt x="350" y="440"/>
                  </a:cubicBezTo>
                  <a:lnTo>
                    <a:pt x="350" y="432"/>
                  </a:lnTo>
                  <a:close/>
                </a:path>
              </a:pathLst>
            </a:cu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 name="Freeform 14"/>
            <p:cNvSpPr>
              <a:spLocks noEditPoints="1"/>
            </p:cNvSpPr>
            <p:nvPr/>
          </p:nvSpPr>
          <p:spPr bwMode="auto">
            <a:xfrm>
              <a:off x="8288338" y="3143251"/>
              <a:ext cx="296863" cy="30163"/>
            </a:xfrm>
            <a:custGeom>
              <a:avLst/>
              <a:gdLst>
                <a:gd name="T0" fmla="*/ 168 w 187"/>
                <a:gd name="T1" fmla="*/ 19 h 19"/>
                <a:gd name="T2" fmla="*/ 187 w 187"/>
                <a:gd name="T3" fmla="*/ 19 h 19"/>
                <a:gd name="T4" fmla="*/ 187 w 187"/>
                <a:gd name="T5" fmla="*/ 0 h 19"/>
                <a:gd name="T6" fmla="*/ 168 w 187"/>
                <a:gd name="T7" fmla="*/ 0 h 19"/>
                <a:gd name="T8" fmla="*/ 168 w 187"/>
                <a:gd name="T9" fmla="*/ 19 h 19"/>
                <a:gd name="T10" fmla="*/ 168 w 187"/>
                <a:gd name="T11" fmla="*/ 19 h 19"/>
                <a:gd name="T12" fmla="*/ 168 w 187"/>
                <a:gd name="T13" fmla="*/ 19 h 19"/>
                <a:gd name="T14" fmla="*/ 168 w 187"/>
                <a:gd name="T15" fmla="*/ 0 h 19"/>
                <a:gd name="T16" fmla="*/ 168 w 187"/>
                <a:gd name="T17" fmla="*/ 0 h 19"/>
                <a:gd name="T18" fmla="*/ 168 w 187"/>
                <a:gd name="T19" fmla="*/ 19 h 19"/>
                <a:gd name="T20" fmla="*/ 112 w 187"/>
                <a:gd name="T21" fmla="*/ 19 h 19"/>
                <a:gd name="T22" fmla="*/ 150 w 187"/>
                <a:gd name="T23" fmla="*/ 19 h 19"/>
                <a:gd name="T24" fmla="*/ 150 w 187"/>
                <a:gd name="T25" fmla="*/ 0 h 19"/>
                <a:gd name="T26" fmla="*/ 112 w 187"/>
                <a:gd name="T27" fmla="*/ 0 h 19"/>
                <a:gd name="T28" fmla="*/ 112 w 187"/>
                <a:gd name="T29" fmla="*/ 19 h 19"/>
                <a:gd name="T30" fmla="*/ 112 w 187"/>
                <a:gd name="T31" fmla="*/ 19 h 19"/>
                <a:gd name="T32" fmla="*/ 112 w 187"/>
                <a:gd name="T33" fmla="*/ 19 h 19"/>
                <a:gd name="T34" fmla="*/ 112 w 187"/>
                <a:gd name="T35" fmla="*/ 0 h 19"/>
                <a:gd name="T36" fmla="*/ 112 w 187"/>
                <a:gd name="T37" fmla="*/ 0 h 19"/>
                <a:gd name="T38" fmla="*/ 112 w 187"/>
                <a:gd name="T39" fmla="*/ 19 h 19"/>
                <a:gd name="T40" fmla="*/ 57 w 187"/>
                <a:gd name="T41" fmla="*/ 19 h 19"/>
                <a:gd name="T42" fmla="*/ 93 w 187"/>
                <a:gd name="T43" fmla="*/ 19 h 19"/>
                <a:gd name="T44" fmla="*/ 93 w 187"/>
                <a:gd name="T45" fmla="*/ 0 h 19"/>
                <a:gd name="T46" fmla="*/ 57 w 187"/>
                <a:gd name="T47" fmla="*/ 0 h 19"/>
                <a:gd name="T48" fmla="*/ 57 w 187"/>
                <a:gd name="T49" fmla="*/ 19 h 19"/>
                <a:gd name="T50" fmla="*/ 57 w 187"/>
                <a:gd name="T51" fmla="*/ 19 h 19"/>
                <a:gd name="T52" fmla="*/ 57 w 187"/>
                <a:gd name="T53" fmla="*/ 19 h 19"/>
                <a:gd name="T54" fmla="*/ 57 w 187"/>
                <a:gd name="T55" fmla="*/ 0 h 19"/>
                <a:gd name="T56" fmla="*/ 57 w 187"/>
                <a:gd name="T57" fmla="*/ 0 h 19"/>
                <a:gd name="T58" fmla="*/ 57 w 187"/>
                <a:gd name="T59" fmla="*/ 19 h 19"/>
                <a:gd name="T60" fmla="*/ 0 w 187"/>
                <a:gd name="T61" fmla="*/ 19 h 19"/>
                <a:gd name="T62" fmla="*/ 38 w 187"/>
                <a:gd name="T63" fmla="*/ 19 h 19"/>
                <a:gd name="T64" fmla="*/ 38 w 187"/>
                <a:gd name="T65" fmla="*/ 0 h 19"/>
                <a:gd name="T66" fmla="*/ 0 w 187"/>
                <a:gd name="T67" fmla="*/ 0 h 19"/>
                <a:gd name="T68" fmla="*/ 0 w 187"/>
                <a:gd name="T6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7" h="19">
                  <a:moveTo>
                    <a:pt x="168" y="19"/>
                  </a:moveTo>
                  <a:lnTo>
                    <a:pt x="187" y="19"/>
                  </a:lnTo>
                  <a:lnTo>
                    <a:pt x="187" y="0"/>
                  </a:lnTo>
                  <a:lnTo>
                    <a:pt x="168" y="0"/>
                  </a:lnTo>
                  <a:lnTo>
                    <a:pt x="168" y="19"/>
                  </a:lnTo>
                  <a:close/>
                  <a:moveTo>
                    <a:pt x="168" y="19"/>
                  </a:moveTo>
                  <a:lnTo>
                    <a:pt x="168" y="19"/>
                  </a:lnTo>
                  <a:lnTo>
                    <a:pt x="168" y="0"/>
                  </a:lnTo>
                  <a:lnTo>
                    <a:pt x="168" y="0"/>
                  </a:lnTo>
                  <a:lnTo>
                    <a:pt x="168" y="19"/>
                  </a:lnTo>
                  <a:close/>
                  <a:moveTo>
                    <a:pt x="112" y="19"/>
                  </a:moveTo>
                  <a:lnTo>
                    <a:pt x="150" y="19"/>
                  </a:lnTo>
                  <a:lnTo>
                    <a:pt x="150" y="0"/>
                  </a:lnTo>
                  <a:lnTo>
                    <a:pt x="112" y="0"/>
                  </a:lnTo>
                  <a:lnTo>
                    <a:pt x="112" y="19"/>
                  </a:lnTo>
                  <a:close/>
                  <a:moveTo>
                    <a:pt x="112" y="19"/>
                  </a:moveTo>
                  <a:lnTo>
                    <a:pt x="112" y="19"/>
                  </a:lnTo>
                  <a:lnTo>
                    <a:pt x="112" y="0"/>
                  </a:lnTo>
                  <a:lnTo>
                    <a:pt x="112" y="0"/>
                  </a:lnTo>
                  <a:lnTo>
                    <a:pt x="112" y="19"/>
                  </a:lnTo>
                  <a:close/>
                  <a:moveTo>
                    <a:pt x="57" y="19"/>
                  </a:moveTo>
                  <a:lnTo>
                    <a:pt x="93" y="19"/>
                  </a:lnTo>
                  <a:lnTo>
                    <a:pt x="93" y="0"/>
                  </a:lnTo>
                  <a:lnTo>
                    <a:pt x="57" y="0"/>
                  </a:lnTo>
                  <a:lnTo>
                    <a:pt x="57" y="19"/>
                  </a:lnTo>
                  <a:close/>
                  <a:moveTo>
                    <a:pt x="57" y="19"/>
                  </a:moveTo>
                  <a:lnTo>
                    <a:pt x="57" y="19"/>
                  </a:lnTo>
                  <a:lnTo>
                    <a:pt x="57" y="0"/>
                  </a:lnTo>
                  <a:lnTo>
                    <a:pt x="57" y="0"/>
                  </a:lnTo>
                  <a:lnTo>
                    <a:pt x="57" y="19"/>
                  </a:lnTo>
                  <a:close/>
                  <a:moveTo>
                    <a:pt x="0" y="19"/>
                  </a:moveTo>
                  <a:lnTo>
                    <a:pt x="38" y="19"/>
                  </a:lnTo>
                  <a:lnTo>
                    <a:pt x="38" y="0"/>
                  </a:lnTo>
                  <a:lnTo>
                    <a:pt x="0" y="0"/>
                  </a:lnTo>
                  <a:lnTo>
                    <a:pt x="0" y="19"/>
                  </a:lnTo>
                  <a:close/>
                </a:path>
              </a:pathLst>
            </a:cu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 name="Freeform 15"/>
            <p:cNvSpPr>
              <a:spLocks/>
            </p:cNvSpPr>
            <p:nvPr/>
          </p:nvSpPr>
          <p:spPr bwMode="auto">
            <a:xfrm>
              <a:off x="8562975" y="3082926"/>
              <a:ext cx="131763" cy="150813"/>
            </a:xfrm>
            <a:custGeom>
              <a:avLst/>
              <a:gdLst>
                <a:gd name="T0" fmla="*/ 0 w 83"/>
                <a:gd name="T1" fmla="*/ 95 h 95"/>
                <a:gd name="T2" fmla="*/ 83 w 83"/>
                <a:gd name="T3" fmla="*/ 47 h 95"/>
                <a:gd name="T4" fmla="*/ 0 w 83"/>
                <a:gd name="T5" fmla="*/ 0 h 95"/>
                <a:gd name="T6" fmla="*/ 0 w 83"/>
                <a:gd name="T7" fmla="*/ 95 h 95"/>
              </a:gdLst>
              <a:ahLst/>
              <a:cxnLst>
                <a:cxn ang="0">
                  <a:pos x="T0" y="T1"/>
                </a:cxn>
                <a:cxn ang="0">
                  <a:pos x="T2" y="T3"/>
                </a:cxn>
                <a:cxn ang="0">
                  <a:pos x="T4" y="T5"/>
                </a:cxn>
                <a:cxn ang="0">
                  <a:pos x="T6" y="T7"/>
                </a:cxn>
              </a:cxnLst>
              <a:rect l="0" t="0" r="r" b="b"/>
              <a:pathLst>
                <a:path w="83" h="95">
                  <a:moveTo>
                    <a:pt x="0" y="95"/>
                  </a:moveTo>
                  <a:lnTo>
                    <a:pt x="83" y="47"/>
                  </a:lnTo>
                  <a:lnTo>
                    <a:pt x="0" y="0"/>
                  </a:lnTo>
                  <a:lnTo>
                    <a:pt x="0" y="95"/>
                  </a:lnTo>
                  <a:close/>
                </a:path>
              </a:pathLst>
            </a:cu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6" name="Rectangle 26"/>
            <p:cNvSpPr>
              <a:spLocks noChangeArrowheads="1"/>
            </p:cNvSpPr>
            <p:nvPr/>
          </p:nvSpPr>
          <p:spPr bwMode="auto">
            <a:xfrm>
              <a:off x="9134475" y="4048126"/>
              <a:ext cx="3603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a:ln>
                    <a:noFill/>
                  </a:ln>
                  <a:solidFill>
                    <a:srgbClr val="00ABEC"/>
                  </a:solidFill>
                  <a:effectLst/>
                  <a:uLnTx/>
                  <a:uFillTx/>
                  <a:latin typeface="Segoe UI Light" panose="020B0502040204020203" pitchFamily="34" charset="0"/>
                </a:rPr>
                <a:t>Sto</a:t>
              </a:r>
              <a:endParaRPr kumimoji="0" lang="en-US" altLang="en-US" sz="1800" b="0" i="0" u="none" strike="noStrike" kern="0" cap="none" spc="0" normalizeH="0" baseline="0" noProof="0">
                <a:ln>
                  <a:noFill/>
                </a:ln>
                <a:solidFill>
                  <a:schemeClr val="tx1"/>
                </a:solidFill>
                <a:effectLst/>
                <a:uLnTx/>
                <a:uFillTx/>
                <a:latin typeface="Arial" panose="020B0604020202020204" pitchFamily="34" charset="0"/>
              </a:endParaRPr>
            </a:p>
          </p:txBody>
        </p:sp>
        <p:sp>
          <p:nvSpPr>
            <p:cNvPr id="27" name="Rectangle 27"/>
            <p:cNvSpPr>
              <a:spLocks noChangeArrowheads="1"/>
            </p:cNvSpPr>
            <p:nvPr/>
          </p:nvSpPr>
          <p:spPr bwMode="auto">
            <a:xfrm>
              <a:off x="9377363" y="4048126"/>
              <a:ext cx="165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a:ln>
                    <a:noFill/>
                  </a:ln>
                  <a:solidFill>
                    <a:srgbClr val="00ABEC"/>
                  </a:solidFill>
                  <a:effectLst/>
                  <a:uLnTx/>
                  <a:uFillTx/>
                  <a:latin typeface="Segoe UI Light" panose="020B0502040204020203" pitchFamily="34" charset="0"/>
                </a:rPr>
                <a:t>r</a:t>
              </a:r>
              <a:endParaRPr kumimoji="0" lang="en-US" altLang="en-US" sz="1800" b="0" i="0" u="none" strike="noStrike" kern="0" cap="none" spc="0" normalizeH="0" baseline="0" noProof="0">
                <a:ln>
                  <a:noFill/>
                </a:ln>
                <a:solidFill>
                  <a:schemeClr val="tx1"/>
                </a:solidFill>
                <a:effectLst/>
                <a:uLnTx/>
                <a:uFillTx/>
                <a:latin typeface="Arial" panose="020B0604020202020204" pitchFamily="34" charset="0"/>
              </a:endParaRPr>
            </a:p>
          </p:txBody>
        </p:sp>
        <p:sp>
          <p:nvSpPr>
            <p:cNvPr id="28" name="Rectangle 28"/>
            <p:cNvSpPr>
              <a:spLocks noChangeArrowheads="1"/>
            </p:cNvSpPr>
            <p:nvPr/>
          </p:nvSpPr>
          <p:spPr bwMode="auto">
            <a:xfrm>
              <a:off x="9434513" y="4048126"/>
              <a:ext cx="800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a:ln>
                    <a:noFill/>
                  </a:ln>
                  <a:solidFill>
                    <a:srgbClr val="00ABEC"/>
                  </a:solidFill>
                  <a:effectLst/>
                  <a:uLnTx/>
                  <a:uFillTx/>
                  <a:latin typeface="Segoe UI Light" panose="020B0502040204020203" pitchFamily="34" charset="0"/>
                </a:rPr>
                <a:t>e data in</a:t>
              </a:r>
              <a:endParaRPr kumimoji="0" lang="en-US" altLang="en-US" sz="1800" b="0" i="0" u="none" strike="noStrike" kern="0" cap="none" spc="0" normalizeH="0" baseline="0" noProof="0">
                <a:ln>
                  <a:noFill/>
                </a:ln>
                <a:solidFill>
                  <a:schemeClr val="tx1"/>
                </a:solidFill>
                <a:effectLst/>
                <a:uLnTx/>
                <a:uFillTx/>
                <a:latin typeface="Arial" panose="020B0604020202020204" pitchFamily="34" charset="0"/>
              </a:endParaRPr>
            </a:p>
          </p:txBody>
        </p:sp>
        <p:sp>
          <p:nvSpPr>
            <p:cNvPr id="29" name="Rectangle 29"/>
            <p:cNvSpPr>
              <a:spLocks noChangeArrowheads="1"/>
            </p:cNvSpPr>
            <p:nvPr/>
          </p:nvSpPr>
          <p:spPr bwMode="auto">
            <a:xfrm>
              <a:off x="9186863" y="4262438"/>
              <a:ext cx="10112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a:ln>
                    <a:noFill/>
                  </a:ln>
                  <a:solidFill>
                    <a:srgbClr val="00ABEC"/>
                  </a:solidFill>
                  <a:effectLst/>
                  <a:uLnTx/>
                  <a:uFillTx/>
                  <a:latin typeface="Segoe UI Light" panose="020B0502040204020203" pitchFamily="34" charset="0"/>
                </a:rPr>
                <a:t>SQL Online</a:t>
              </a:r>
              <a:endParaRPr kumimoji="0" lang="en-US" altLang="en-US" sz="1800" b="0" i="0" u="none" strike="noStrike" kern="0" cap="none" spc="0" normalizeH="0" baseline="0" noProof="0">
                <a:ln>
                  <a:noFill/>
                </a:ln>
                <a:solidFill>
                  <a:schemeClr val="tx1"/>
                </a:solidFill>
                <a:effectLst/>
                <a:uLnTx/>
                <a:uFillTx/>
                <a:latin typeface="Arial" panose="020B0604020202020204" pitchFamily="34" charset="0"/>
              </a:endParaRPr>
            </a:p>
          </p:txBody>
        </p:sp>
        <p:sp>
          <p:nvSpPr>
            <p:cNvPr id="98" name="Freeform 98"/>
            <p:cNvSpPr>
              <a:spLocks/>
            </p:cNvSpPr>
            <p:nvPr/>
          </p:nvSpPr>
          <p:spPr bwMode="auto">
            <a:xfrm>
              <a:off x="9212263" y="2795588"/>
              <a:ext cx="398463" cy="912813"/>
            </a:xfrm>
            <a:custGeom>
              <a:avLst/>
              <a:gdLst>
                <a:gd name="T0" fmla="*/ 0 w 106"/>
                <a:gd name="T1" fmla="*/ 0 h 242"/>
                <a:gd name="T2" fmla="*/ 0 w 106"/>
                <a:gd name="T3" fmla="*/ 204 h 242"/>
                <a:gd name="T4" fmla="*/ 106 w 106"/>
                <a:gd name="T5" fmla="*/ 242 h 242"/>
                <a:gd name="T6" fmla="*/ 106 w 106"/>
                <a:gd name="T7" fmla="*/ 0 h 242"/>
                <a:gd name="T8" fmla="*/ 0 w 106"/>
                <a:gd name="T9" fmla="*/ 0 h 242"/>
              </a:gdLst>
              <a:ahLst/>
              <a:cxnLst>
                <a:cxn ang="0">
                  <a:pos x="T0" y="T1"/>
                </a:cxn>
                <a:cxn ang="0">
                  <a:pos x="T2" y="T3"/>
                </a:cxn>
                <a:cxn ang="0">
                  <a:pos x="T4" y="T5"/>
                </a:cxn>
                <a:cxn ang="0">
                  <a:pos x="T6" y="T7"/>
                </a:cxn>
                <a:cxn ang="0">
                  <a:pos x="T8" y="T9"/>
                </a:cxn>
              </a:cxnLst>
              <a:rect l="0" t="0" r="r" b="b"/>
              <a:pathLst>
                <a:path w="106" h="242">
                  <a:moveTo>
                    <a:pt x="0" y="0"/>
                  </a:moveTo>
                  <a:cubicBezTo>
                    <a:pt x="0" y="204"/>
                    <a:pt x="0" y="204"/>
                    <a:pt x="0" y="204"/>
                  </a:cubicBezTo>
                  <a:cubicBezTo>
                    <a:pt x="0" y="225"/>
                    <a:pt x="48" y="242"/>
                    <a:pt x="106" y="242"/>
                  </a:cubicBezTo>
                  <a:cubicBezTo>
                    <a:pt x="106" y="0"/>
                    <a:pt x="106" y="0"/>
                    <a:pt x="106" y="0"/>
                  </a:cubicBezTo>
                  <a:cubicBezTo>
                    <a:pt x="0" y="0"/>
                    <a:pt x="0" y="0"/>
                    <a:pt x="0" y="0"/>
                  </a:cubicBezTo>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9" name="Freeform 99"/>
            <p:cNvSpPr>
              <a:spLocks/>
            </p:cNvSpPr>
            <p:nvPr/>
          </p:nvSpPr>
          <p:spPr bwMode="auto">
            <a:xfrm>
              <a:off x="9607550" y="2795588"/>
              <a:ext cx="401638" cy="912813"/>
            </a:xfrm>
            <a:custGeom>
              <a:avLst/>
              <a:gdLst>
                <a:gd name="T0" fmla="*/ 0 w 107"/>
                <a:gd name="T1" fmla="*/ 242 h 242"/>
                <a:gd name="T2" fmla="*/ 1 w 107"/>
                <a:gd name="T3" fmla="*/ 242 h 242"/>
                <a:gd name="T4" fmla="*/ 107 w 107"/>
                <a:gd name="T5" fmla="*/ 204 h 242"/>
                <a:gd name="T6" fmla="*/ 107 w 107"/>
                <a:gd name="T7" fmla="*/ 0 h 242"/>
                <a:gd name="T8" fmla="*/ 0 w 107"/>
                <a:gd name="T9" fmla="*/ 0 h 242"/>
                <a:gd name="T10" fmla="*/ 0 w 107"/>
                <a:gd name="T11" fmla="*/ 242 h 242"/>
              </a:gdLst>
              <a:ahLst/>
              <a:cxnLst>
                <a:cxn ang="0">
                  <a:pos x="T0" y="T1"/>
                </a:cxn>
                <a:cxn ang="0">
                  <a:pos x="T2" y="T3"/>
                </a:cxn>
                <a:cxn ang="0">
                  <a:pos x="T4" y="T5"/>
                </a:cxn>
                <a:cxn ang="0">
                  <a:pos x="T6" y="T7"/>
                </a:cxn>
                <a:cxn ang="0">
                  <a:pos x="T8" y="T9"/>
                </a:cxn>
                <a:cxn ang="0">
                  <a:pos x="T10" y="T11"/>
                </a:cxn>
              </a:cxnLst>
              <a:rect l="0" t="0" r="r" b="b"/>
              <a:pathLst>
                <a:path w="107" h="242">
                  <a:moveTo>
                    <a:pt x="0" y="242"/>
                  </a:moveTo>
                  <a:cubicBezTo>
                    <a:pt x="1" y="242"/>
                    <a:pt x="1" y="242"/>
                    <a:pt x="1" y="242"/>
                  </a:cubicBezTo>
                  <a:cubicBezTo>
                    <a:pt x="59" y="242"/>
                    <a:pt x="107" y="225"/>
                    <a:pt x="107" y="204"/>
                  </a:cubicBezTo>
                  <a:cubicBezTo>
                    <a:pt x="107" y="0"/>
                    <a:pt x="107" y="0"/>
                    <a:pt x="107" y="0"/>
                  </a:cubicBezTo>
                  <a:cubicBezTo>
                    <a:pt x="0" y="0"/>
                    <a:pt x="0" y="0"/>
                    <a:pt x="0" y="0"/>
                  </a:cubicBezTo>
                  <a:cubicBezTo>
                    <a:pt x="0" y="242"/>
                    <a:pt x="0" y="242"/>
                    <a:pt x="0" y="242"/>
                  </a:cubicBezTo>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0" name="Freeform 100"/>
            <p:cNvSpPr>
              <a:spLocks/>
            </p:cNvSpPr>
            <p:nvPr/>
          </p:nvSpPr>
          <p:spPr bwMode="auto">
            <a:xfrm>
              <a:off x="9607550" y="2795588"/>
              <a:ext cx="401638" cy="912813"/>
            </a:xfrm>
            <a:custGeom>
              <a:avLst/>
              <a:gdLst>
                <a:gd name="T0" fmla="*/ 107 w 107"/>
                <a:gd name="T1" fmla="*/ 0 h 242"/>
                <a:gd name="T2" fmla="*/ 0 w 107"/>
                <a:gd name="T3" fmla="*/ 0 h 242"/>
                <a:gd name="T4" fmla="*/ 0 w 107"/>
                <a:gd name="T5" fmla="*/ 242 h 242"/>
                <a:gd name="T6" fmla="*/ 1 w 107"/>
                <a:gd name="T7" fmla="*/ 242 h 242"/>
                <a:gd name="T8" fmla="*/ 107 w 107"/>
                <a:gd name="T9" fmla="*/ 204 h 242"/>
                <a:gd name="T10" fmla="*/ 107 w 107"/>
                <a:gd name="T11" fmla="*/ 0 h 242"/>
              </a:gdLst>
              <a:ahLst/>
              <a:cxnLst>
                <a:cxn ang="0">
                  <a:pos x="T0" y="T1"/>
                </a:cxn>
                <a:cxn ang="0">
                  <a:pos x="T2" y="T3"/>
                </a:cxn>
                <a:cxn ang="0">
                  <a:pos x="T4" y="T5"/>
                </a:cxn>
                <a:cxn ang="0">
                  <a:pos x="T6" y="T7"/>
                </a:cxn>
                <a:cxn ang="0">
                  <a:pos x="T8" y="T9"/>
                </a:cxn>
                <a:cxn ang="0">
                  <a:pos x="T10" y="T11"/>
                </a:cxn>
              </a:cxnLst>
              <a:rect l="0" t="0" r="r" b="b"/>
              <a:pathLst>
                <a:path w="107" h="242">
                  <a:moveTo>
                    <a:pt x="107" y="0"/>
                  </a:moveTo>
                  <a:cubicBezTo>
                    <a:pt x="0" y="0"/>
                    <a:pt x="0" y="0"/>
                    <a:pt x="0" y="0"/>
                  </a:cubicBezTo>
                  <a:cubicBezTo>
                    <a:pt x="0" y="242"/>
                    <a:pt x="0" y="242"/>
                    <a:pt x="0" y="242"/>
                  </a:cubicBezTo>
                  <a:cubicBezTo>
                    <a:pt x="1" y="242"/>
                    <a:pt x="1" y="242"/>
                    <a:pt x="1" y="242"/>
                  </a:cubicBezTo>
                  <a:cubicBezTo>
                    <a:pt x="59" y="242"/>
                    <a:pt x="107" y="225"/>
                    <a:pt x="107" y="204"/>
                  </a:cubicBezTo>
                  <a:cubicBezTo>
                    <a:pt x="107" y="0"/>
                    <a:pt x="107" y="0"/>
                    <a:pt x="107" y="0"/>
                  </a:cubicBezTo>
                </a:path>
              </a:pathLst>
            </a:custGeom>
            <a:solidFill>
              <a:srgbClr val="2687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1" name="Oval 101"/>
            <p:cNvSpPr>
              <a:spLocks noChangeArrowheads="1"/>
            </p:cNvSpPr>
            <p:nvPr/>
          </p:nvSpPr>
          <p:spPr bwMode="auto">
            <a:xfrm>
              <a:off x="9212263" y="2652713"/>
              <a:ext cx="796925" cy="2857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2" name="Oval 102"/>
            <p:cNvSpPr>
              <a:spLocks noChangeArrowheads="1"/>
            </p:cNvSpPr>
            <p:nvPr/>
          </p:nvSpPr>
          <p:spPr bwMode="auto">
            <a:xfrm>
              <a:off x="9294813" y="2693988"/>
              <a:ext cx="631825" cy="188913"/>
            </a:xfrm>
            <a:prstGeom prst="ellipse">
              <a:avLst/>
            </a:pr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3" name="Freeform 103"/>
            <p:cNvSpPr>
              <a:spLocks/>
            </p:cNvSpPr>
            <p:nvPr/>
          </p:nvSpPr>
          <p:spPr bwMode="auto">
            <a:xfrm>
              <a:off x="9294813" y="2693988"/>
              <a:ext cx="631825" cy="150813"/>
            </a:xfrm>
            <a:custGeom>
              <a:avLst/>
              <a:gdLst>
                <a:gd name="T0" fmla="*/ 150 w 168"/>
                <a:gd name="T1" fmla="*/ 40 h 40"/>
                <a:gd name="T2" fmla="*/ 168 w 168"/>
                <a:gd name="T3" fmla="*/ 25 h 40"/>
                <a:gd name="T4" fmla="*/ 84 w 168"/>
                <a:gd name="T5" fmla="*/ 0 h 40"/>
                <a:gd name="T6" fmla="*/ 0 w 168"/>
                <a:gd name="T7" fmla="*/ 25 h 40"/>
                <a:gd name="T8" fmla="*/ 18 w 168"/>
                <a:gd name="T9" fmla="*/ 40 h 40"/>
                <a:gd name="T10" fmla="*/ 84 w 168"/>
                <a:gd name="T11" fmla="*/ 31 h 40"/>
                <a:gd name="T12" fmla="*/ 150 w 168"/>
                <a:gd name="T13" fmla="*/ 40 h 40"/>
              </a:gdLst>
              <a:ahLst/>
              <a:cxnLst>
                <a:cxn ang="0">
                  <a:pos x="T0" y="T1"/>
                </a:cxn>
                <a:cxn ang="0">
                  <a:pos x="T2" y="T3"/>
                </a:cxn>
                <a:cxn ang="0">
                  <a:pos x="T4" y="T5"/>
                </a:cxn>
                <a:cxn ang="0">
                  <a:pos x="T6" y="T7"/>
                </a:cxn>
                <a:cxn ang="0">
                  <a:pos x="T8" y="T9"/>
                </a:cxn>
                <a:cxn ang="0">
                  <a:pos x="T10" y="T11"/>
                </a:cxn>
                <a:cxn ang="0">
                  <a:pos x="T12" y="T13"/>
                </a:cxn>
              </a:cxnLst>
              <a:rect l="0" t="0" r="r" b="b"/>
              <a:pathLst>
                <a:path w="168" h="40">
                  <a:moveTo>
                    <a:pt x="150" y="40"/>
                  </a:moveTo>
                  <a:cubicBezTo>
                    <a:pt x="161" y="36"/>
                    <a:pt x="168" y="31"/>
                    <a:pt x="168" y="25"/>
                  </a:cubicBezTo>
                  <a:cubicBezTo>
                    <a:pt x="168" y="11"/>
                    <a:pt x="130" y="0"/>
                    <a:pt x="84" y="0"/>
                  </a:cubicBezTo>
                  <a:cubicBezTo>
                    <a:pt x="38" y="0"/>
                    <a:pt x="0" y="11"/>
                    <a:pt x="0" y="25"/>
                  </a:cubicBezTo>
                  <a:cubicBezTo>
                    <a:pt x="0" y="31"/>
                    <a:pt x="7" y="36"/>
                    <a:pt x="18" y="40"/>
                  </a:cubicBezTo>
                  <a:cubicBezTo>
                    <a:pt x="33" y="34"/>
                    <a:pt x="57" y="31"/>
                    <a:pt x="84" y="31"/>
                  </a:cubicBezTo>
                  <a:cubicBezTo>
                    <a:pt x="111" y="31"/>
                    <a:pt x="135" y="34"/>
                    <a:pt x="150" y="40"/>
                  </a:cubicBezTo>
                </a:path>
              </a:pathLst>
            </a:custGeom>
            <a:solidFill>
              <a:srgbClr val="B8D4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4" name="Freeform 104"/>
            <p:cNvSpPr>
              <a:spLocks/>
            </p:cNvSpPr>
            <p:nvPr/>
          </p:nvSpPr>
          <p:spPr bwMode="auto">
            <a:xfrm>
              <a:off x="9321800" y="3143251"/>
              <a:ext cx="161925" cy="258763"/>
            </a:xfrm>
            <a:custGeom>
              <a:avLst/>
              <a:gdLst>
                <a:gd name="T0" fmla="*/ 43 w 43"/>
                <a:gd name="T1" fmla="*/ 49 h 69"/>
                <a:gd name="T2" fmla="*/ 37 w 43"/>
                <a:gd name="T3" fmla="*/ 64 h 69"/>
                <a:gd name="T4" fmla="*/ 18 w 43"/>
                <a:gd name="T5" fmla="*/ 69 h 69"/>
                <a:gd name="T6" fmla="*/ 0 w 43"/>
                <a:gd name="T7" fmla="*/ 66 h 69"/>
                <a:gd name="T8" fmla="*/ 0 w 43"/>
                <a:gd name="T9" fmla="*/ 51 h 69"/>
                <a:gd name="T10" fmla="*/ 18 w 43"/>
                <a:gd name="T11" fmla="*/ 58 h 69"/>
                <a:gd name="T12" fmla="*/ 25 w 43"/>
                <a:gd name="T13" fmla="*/ 56 h 69"/>
                <a:gd name="T14" fmla="*/ 28 w 43"/>
                <a:gd name="T15" fmla="*/ 51 h 69"/>
                <a:gd name="T16" fmla="*/ 25 w 43"/>
                <a:gd name="T17" fmla="*/ 46 h 69"/>
                <a:gd name="T18" fmla="*/ 15 w 43"/>
                <a:gd name="T19" fmla="*/ 40 h 69"/>
                <a:gd name="T20" fmla="*/ 0 w 43"/>
                <a:gd name="T21" fmla="*/ 20 h 69"/>
                <a:gd name="T22" fmla="*/ 7 w 43"/>
                <a:gd name="T23" fmla="*/ 6 h 69"/>
                <a:gd name="T24" fmla="*/ 24 w 43"/>
                <a:gd name="T25" fmla="*/ 0 h 69"/>
                <a:gd name="T26" fmla="*/ 41 w 43"/>
                <a:gd name="T27" fmla="*/ 3 h 69"/>
                <a:gd name="T28" fmla="*/ 41 w 43"/>
                <a:gd name="T29" fmla="*/ 17 h 69"/>
                <a:gd name="T30" fmla="*/ 25 w 43"/>
                <a:gd name="T31" fmla="*/ 12 h 69"/>
                <a:gd name="T32" fmla="*/ 18 w 43"/>
                <a:gd name="T33" fmla="*/ 14 h 69"/>
                <a:gd name="T34" fmla="*/ 16 w 43"/>
                <a:gd name="T35" fmla="*/ 19 h 69"/>
                <a:gd name="T36" fmla="*/ 18 w 43"/>
                <a:gd name="T37" fmla="*/ 24 h 69"/>
                <a:gd name="T38" fmla="*/ 26 w 43"/>
                <a:gd name="T39" fmla="*/ 29 h 69"/>
                <a:gd name="T40" fmla="*/ 39 w 43"/>
                <a:gd name="T41" fmla="*/ 38 h 69"/>
                <a:gd name="T42" fmla="*/ 43 w 43"/>
                <a:gd name="T43" fmla="*/ 4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3" h="69">
                  <a:moveTo>
                    <a:pt x="43" y="49"/>
                  </a:moveTo>
                  <a:cubicBezTo>
                    <a:pt x="43" y="56"/>
                    <a:pt x="41" y="61"/>
                    <a:pt x="37" y="64"/>
                  </a:cubicBezTo>
                  <a:cubicBezTo>
                    <a:pt x="32" y="68"/>
                    <a:pt x="26" y="69"/>
                    <a:pt x="18" y="69"/>
                  </a:cubicBezTo>
                  <a:cubicBezTo>
                    <a:pt x="11" y="69"/>
                    <a:pt x="5" y="68"/>
                    <a:pt x="0" y="66"/>
                  </a:cubicBezTo>
                  <a:cubicBezTo>
                    <a:pt x="0" y="51"/>
                    <a:pt x="0" y="51"/>
                    <a:pt x="0" y="51"/>
                  </a:cubicBezTo>
                  <a:cubicBezTo>
                    <a:pt x="6" y="55"/>
                    <a:pt x="12" y="58"/>
                    <a:pt x="18" y="58"/>
                  </a:cubicBezTo>
                  <a:cubicBezTo>
                    <a:pt x="21" y="58"/>
                    <a:pt x="23" y="57"/>
                    <a:pt x="25" y="56"/>
                  </a:cubicBezTo>
                  <a:cubicBezTo>
                    <a:pt x="27" y="54"/>
                    <a:pt x="28" y="53"/>
                    <a:pt x="28" y="51"/>
                  </a:cubicBezTo>
                  <a:cubicBezTo>
                    <a:pt x="28" y="49"/>
                    <a:pt x="27" y="47"/>
                    <a:pt x="25" y="46"/>
                  </a:cubicBezTo>
                  <a:cubicBezTo>
                    <a:pt x="24" y="44"/>
                    <a:pt x="20" y="42"/>
                    <a:pt x="15" y="40"/>
                  </a:cubicBezTo>
                  <a:cubicBezTo>
                    <a:pt x="5" y="35"/>
                    <a:pt x="0" y="28"/>
                    <a:pt x="0" y="20"/>
                  </a:cubicBezTo>
                  <a:cubicBezTo>
                    <a:pt x="0" y="14"/>
                    <a:pt x="2" y="9"/>
                    <a:pt x="7" y="6"/>
                  </a:cubicBezTo>
                  <a:cubicBezTo>
                    <a:pt x="11" y="2"/>
                    <a:pt x="17" y="0"/>
                    <a:pt x="24" y="0"/>
                  </a:cubicBezTo>
                  <a:cubicBezTo>
                    <a:pt x="31" y="0"/>
                    <a:pt x="36" y="1"/>
                    <a:pt x="41" y="3"/>
                  </a:cubicBezTo>
                  <a:cubicBezTo>
                    <a:pt x="41" y="17"/>
                    <a:pt x="41" y="17"/>
                    <a:pt x="41" y="17"/>
                  </a:cubicBezTo>
                  <a:cubicBezTo>
                    <a:pt x="36" y="14"/>
                    <a:pt x="31" y="12"/>
                    <a:pt x="25" y="12"/>
                  </a:cubicBezTo>
                  <a:cubicBezTo>
                    <a:pt x="22" y="12"/>
                    <a:pt x="20" y="13"/>
                    <a:pt x="18" y="14"/>
                  </a:cubicBezTo>
                  <a:cubicBezTo>
                    <a:pt x="17" y="15"/>
                    <a:pt x="16" y="17"/>
                    <a:pt x="16" y="19"/>
                  </a:cubicBezTo>
                  <a:cubicBezTo>
                    <a:pt x="16" y="21"/>
                    <a:pt x="17" y="23"/>
                    <a:pt x="18" y="24"/>
                  </a:cubicBezTo>
                  <a:cubicBezTo>
                    <a:pt x="19" y="26"/>
                    <a:pt x="22" y="27"/>
                    <a:pt x="26" y="29"/>
                  </a:cubicBezTo>
                  <a:cubicBezTo>
                    <a:pt x="32" y="32"/>
                    <a:pt x="37" y="35"/>
                    <a:pt x="39" y="38"/>
                  </a:cubicBezTo>
                  <a:cubicBezTo>
                    <a:pt x="42" y="41"/>
                    <a:pt x="43" y="45"/>
                    <a:pt x="43" y="4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5" name="Freeform 105"/>
            <p:cNvSpPr>
              <a:spLocks noEditPoints="1"/>
            </p:cNvSpPr>
            <p:nvPr/>
          </p:nvSpPr>
          <p:spPr bwMode="auto">
            <a:xfrm>
              <a:off x="9509125" y="3143251"/>
              <a:ext cx="244475" cy="319088"/>
            </a:xfrm>
            <a:custGeom>
              <a:avLst/>
              <a:gdLst>
                <a:gd name="T0" fmla="*/ 65 w 65"/>
                <a:gd name="T1" fmla="*/ 34 h 85"/>
                <a:gd name="T2" fmla="*/ 60 w 65"/>
                <a:gd name="T3" fmla="*/ 55 h 85"/>
                <a:gd name="T4" fmla="*/ 45 w 65"/>
                <a:gd name="T5" fmla="*/ 67 h 85"/>
                <a:gd name="T6" fmla="*/ 64 w 65"/>
                <a:gd name="T7" fmla="*/ 85 h 85"/>
                <a:gd name="T8" fmla="*/ 45 w 65"/>
                <a:gd name="T9" fmla="*/ 85 h 85"/>
                <a:gd name="T10" fmla="*/ 31 w 65"/>
                <a:gd name="T11" fmla="*/ 69 h 85"/>
                <a:gd name="T12" fmla="*/ 15 w 65"/>
                <a:gd name="T13" fmla="*/ 65 h 85"/>
                <a:gd name="T14" fmla="*/ 4 w 65"/>
                <a:gd name="T15" fmla="*/ 53 h 85"/>
                <a:gd name="T16" fmla="*/ 0 w 65"/>
                <a:gd name="T17" fmla="*/ 36 h 85"/>
                <a:gd name="T18" fmla="*/ 4 w 65"/>
                <a:gd name="T19" fmla="*/ 17 h 85"/>
                <a:gd name="T20" fmla="*/ 16 w 65"/>
                <a:gd name="T21" fmla="*/ 5 h 85"/>
                <a:gd name="T22" fmla="*/ 33 w 65"/>
                <a:gd name="T23" fmla="*/ 0 h 85"/>
                <a:gd name="T24" fmla="*/ 50 w 65"/>
                <a:gd name="T25" fmla="*/ 5 h 85"/>
                <a:gd name="T26" fmla="*/ 61 w 65"/>
                <a:gd name="T27" fmla="*/ 17 h 85"/>
                <a:gd name="T28" fmla="*/ 65 w 65"/>
                <a:gd name="T29" fmla="*/ 34 h 85"/>
                <a:gd name="T30" fmla="*/ 49 w 65"/>
                <a:gd name="T31" fmla="*/ 35 h 85"/>
                <a:gd name="T32" fmla="*/ 45 w 65"/>
                <a:gd name="T33" fmla="*/ 19 h 85"/>
                <a:gd name="T34" fmla="*/ 33 w 65"/>
                <a:gd name="T35" fmla="*/ 13 h 85"/>
                <a:gd name="T36" fmla="*/ 20 w 65"/>
                <a:gd name="T37" fmla="*/ 19 h 85"/>
                <a:gd name="T38" fmla="*/ 16 w 65"/>
                <a:gd name="T39" fmla="*/ 35 h 85"/>
                <a:gd name="T40" fmla="*/ 20 w 65"/>
                <a:gd name="T41" fmla="*/ 51 h 85"/>
                <a:gd name="T42" fmla="*/ 32 w 65"/>
                <a:gd name="T43" fmla="*/ 56 h 85"/>
                <a:gd name="T44" fmla="*/ 45 w 65"/>
                <a:gd name="T45" fmla="*/ 51 h 85"/>
                <a:gd name="T46" fmla="*/ 49 w 65"/>
                <a:gd name="T47" fmla="*/ 3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 h="85">
                  <a:moveTo>
                    <a:pt x="65" y="34"/>
                  </a:moveTo>
                  <a:cubicBezTo>
                    <a:pt x="65" y="42"/>
                    <a:pt x="63" y="49"/>
                    <a:pt x="60" y="55"/>
                  </a:cubicBezTo>
                  <a:cubicBezTo>
                    <a:pt x="56" y="61"/>
                    <a:pt x="51" y="65"/>
                    <a:pt x="45" y="67"/>
                  </a:cubicBezTo>
                  <a:cubicBezTo>
                    <a:pt x="64" y="85"/>
                    <a:pt x="64" y="85"/>
                    <a:pt x="64" y="85"/>
                  </a:cubicBezTo>
                  <a:cubicBezTo>
                    <a:pt x="45" y="85"/>
                    <a:pt x="45" y="85"/>
                    <a:pt x="45" y="85"/>
                  </a:cubicBezTo>
                  <a:cubicBezTo>
                    <a:pt x="31" y="69"/>
                    <a:pt x="31" y="69"/>
                    <a:pt x="31" y="69"/>
                  </a:cubicBezTo>
                  <a:cubicBezTo>
                    <a:pt x="25" y="69"/>
                    <a:pt x="20" y="68"/>
                    <a:pt x="15" y="65"/>
                  </a:cubicBezTo>
                  <a:cubicBezTo>
                    <a:pt x="10" y="62"/>
                    <a:pt x="6" y="58"/>
                    <a:pt x="4" y="53"/>
                  </a:cubicBezTo>
                  <a:cubicBezTo>
                    <a:pt x="1" y="48"/>
                    <a:pt x="0" y="42"/>
                    <a:pt x="0" y="36"/>
                  </a:cubicBezTo>
                  <a:cubicBezTo>
                    <a:pt x="0" y="29"/>
                    <a:pt x="1" y="23"/>
                    <a:pt x="4" y="17"/>
                  </a:cubicBezTo>
                  <a:cubicBezTo>
                    <a:pt x="7" y="12"/>
                    <a:pt x="11" y="8"/>
                    <a:pt x="16" y="5"/>
                  </a:cubicBezTo>
                  <a:cubicBezTo>
                    <a:pt x="21" y="2"/>
                    <a:pt x="27" y="0"/>
                    <a:pt x="33" y="0"/>
                  </a:cubicBezTo>
                  <a:cubicBezTo>
                    <a:pt x="40" y="0"/>
                    <a:pt x="45" y="2"/>
                    <a:pt x="50" y="5"/>
                  </a:cubicBezTo>
                  <a:cubicBezTo>
                    <a:pt x="55" y="7"/>
                    <a:pt x="58" y="11"/>
                    <a:pt x="61" y="17"/>
                  </a:cubicBezTo>
                  <a:cubicBezTo>
                    <a:pt x="64" y="22"/>
                    <a:pt x="65" y="28"/>
                    <a:pt x="65" y="34"/>
                  </a:cubicBezTo>
                  <a:close/>
                  <a:moveTo>
                    <a:pt x="49" y="35"/>
                  </a:moveTo>
                  <a:cubicBezTo>
                    <a:pt x="49" y="29"/>
                    <a:pt x="48" y="23"/>
                    <a:pt x="45" y="19"/>
                  </a:cubicBezTo>
                  <a:cubicBezTo>
                    <a:pt x="42" y="15"/>
                    <a:pt x="38" y="13"/>
                    <a:pt x="33" y="13"/>
                  </a:cubicBezTo>
                  <a:cubicBezTo>
                    <a:pt x="28" y="13"/>
                    <a:pt x="23" y="15"/>
                    <a:pt x="20" y="19"/>
                  </a:cubicBezTo>
                  <a:cubicBezTo>
                    <a:pt x="17" y="23"/>
                    <a:pt x="16" y="28"/>
                    <a:pt x="16" y="35"/>
                  </a:cubicBezTo>
                  <a:cubicBezTo>
                    <a:pt x="16" y="41"/>
                    <a:pt x="17" y="47"/>
                    <a:pt x="20" y="51"/>
                  </a:cubicBezTo>
                  <a:cubicBezTo>
                    <a:pt x="23" y="54"/>
                    <a:pt x="27" y="56"/>
                    <a:pt x="32" y="56"/>
                  </a:cubicBezTo>
                  <a:cubicBezTo>
                    <a:pt x="38" y="56"/>
                    <a:pt x="42" y="55"/>
                    <a:pt x="45" y="51"/>
                  </a:cubicBezTo>
                  <a:cubicBezTo>
                    <a:pt x="48" y="47"/>
                    <a:pt x="49" y="42"/>
                    <a:pt x="49" y="3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6" name="Freeform 106"/>
            <p:cNvSpPr>
              <a:spLocks/>
            </p:cNvSpPr>
            <p:nvPr/>
          </p:nvSpPr>
          <p:spPr bwMode="auto">
            <a:xfrm>
              <a:off x="9794875" y="3149601"/>
              <a:ext cx="150813" cy="249238"/>
            </a:xfrm>
            <a:custGeom>
              <a:avLst/>
              <a:gdLst>
                <a:gd name="T0" fmla="*/ 95 w 95"/>
                <a:gd name="T1" fmla="*/ 157 h 157"/>
                <a:gd name="T2" fmla="*/ 0 w 95"/>
                <a:gd name="T3" fmla="*/ 157 h 157"/>
                <a:gd name="T4" fmla="*/ 0 w 95"/>
                <a:gd name="T5" fmla="*/ 0 h 157"/>
                <a:gd name="T6" fmla="*/ 35 w 95"/>
                <a:gd name="T7" fmla="*/ 0 h 157"/>
                <a:gd name="T8" fmla="*/ 35 w 95"/>
                <a:gd name="T9" fmla="*/ 129 h 157"/>
                <a:gd name="T10" fmla="*/ 95 w 95"/>
                <a:gd name="T11" fmla="*/ 129 h 157"/>
                <a:gd name="T12" fmla="*/ 95 w 95"/>
                <a:gd name="T13" fmla="*/ 157 h 157"/>
              </a:gdLst>
              <a:ahLst/>
              <a:cxnLst>
                <a:cxn ang="0">
                  <a:pos x="T0" y="T1"/>
                </a:cxn>
                <a:cxn ang="0">
                  <a:pos x="T2" y="T3"/>
                </a:cxn>
                <a:cxn ang="0">
                  <a:pos x="T4" y="T5"/>
                </a:cxn>
                <a:cxn ang="0">
                  <a:pos x="T6" y="T7"/>
                </a:cxn>
                <a:cxn ang="0">
                  <a:pos x="T8" y="T9"/>
                </a:cxn>
                <a:cxn ang="0">
                  <a:pos x="T10" y="T11"/>
                </a:cxn>
                <a:cxn ang="0">
                  <a:pos x="T12" y="T13"/>
                </a:cxn>
              </a:cxnLst>
              <a:rect l="0" t="0" r="r" b="b"/>
              <a:pathLst>
                <a:path w="95" h="157">
                  <a:moveTo>
                    <a:pt x="95" y="157"/>
                  </a:moveTo>
                  <a:lnTo>
                    <a:pt x="0" y="157"/>
                  </a:lnTo>
                  <a:lnTo>
                    <a:pt x="0" y="0"/>
                  </a:lnTo>
                  <a:lnTo>
                    <a:pt x="35" y="0"/>
                  </a:lnTo>
                  <a:lnTo>
                    <a:pt x="35" y="129"/>
                  </a:lnTo>
                  <a:lnTo>
                    <a:pt x="95" y="129"/>
                  </a:lnTo>
                  <a:lnTo>
                    <a:pt x="95" y="15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126" name="Group 125"/>
          <p:cNvGrpSpPr/>
          <p:nvPr/>
        </p:nvGrpSpPr>
        <p:grpSpPr>
          <a:xfrm>
            <a:off x="4803775" y="2328863"/>
            <a:ext cx="3395663" cy="2024063"/>
            <a:chOff x="4803775" y="2328863"/>
            <a:chExt cx="3395663" cy="2024063"/>
          </a:xfrm>
        </p:grpSpPr>
        <p:sp>
          <p:nvSpPr>
            <p:cNvPr id="12" name="Freeform 12"/>
            <p:cNvSpPr>
              <a:spLocks noEditPoints="1"/>
            </p:cNvSpPr>
            <p:nvPr/>
          </p:nvSpPr>
          <p:spPr bwMode="auto">
            <a:xfrm>
              <a:off x="4803775" y="3143251"/>
              <a:ext cx="296863" cy="30163"/>
            </a:xfrm>
            <a:custGeom>
              <a:avLst/>
              <a:gdLst>
                <a:gd name="T0" fmla="*/ 168 w 187"/>
                <a:gd name="T1" fmla="*/ 19 h 19"/>
                <a:gd name="T2" fmla="*/ 187 w 187"/>
                <a:gd name="T3" fmla="*/ 19 h 19"/>
                <a:gd name="T4" fmla="*/ 187 w 187"/>
                <a:gd name="T5" fmla="*/ 0 h 19"/>
                <a:gd name="T6" fmla="*/ 168 w 187"/>
                <a:gd name="T7" fmla="*/ 0 h 19"/>
                <a:gd name="T8" fmla="*/ 168 w 187"/>
                <a:gd name="T9" fmla="*/ 19 h 19"/>
                <a:gd name="T10" fmla="*/ 168 w 187"/>
                <a:gd name="T11" fmla="*/ 19 h 19"/>
                <a:gd name="T12" fmla="*/ 168 w 187"/>
                <a:gd name="T13" fmla="*/ 19 h 19"/>
                <a:gd name="T14" fmla="*/ 168 w 187"/>
                <a:gd name="T15" fmla="*/ 0 h 19"/>
                <a:gd name="T16" fmla="*/ 168 w 187"/>
                <a:gd name="T17" fmla="*/ 0 h 19"/>
                <a:gd name="T18" fmla="*/ 168 w 187"/>
                <a:gd name="T19" fmla="*/ 19 h 19"/>
                <a:gd name="T20" fmla="*/ 112 w 187"/>
                <a:gd name="T21" fmla="*/ 19 h 19"/>
                <a:gd name="T22" fmla="*/ 149 w 187"/>
                <a:gd name="T23" fmla="*/ 19 h 19"/>
                <a:gd name="T24" fmla="*/ 149 w 187"/>
                <a:gd name="T25" fmla="*/ 0 h 19"/>
                <a:gd name="T26" fmla="*/ 112 w 187"/>
                <a:gd name="T27" fmla="*/ 0 h 19"/>
                <a:gd name="T28" fmla="*/ 112 w 187"/>
                <a:gd name="T29" fmla="*/ 19 h 19"/>
                <a:gd name="T30" fmla="*/ 112 w 187"/>
                <a:gd name="T31" fmla="*/ 19 h 19"/>
                <a:gd name="T32" fmla="*/ 112 w 187"/>
                <a:gd name="T33" fmla="*/ 19 h 19"/>
                <a:gd name="T34" fmla="*/ 112 w 187"/>
                <a:gd name="T35" fmla="*/ 0 h 19"/>
                <a:gd name="T36" fmla="*/ 112 w 187"/>
                <a:gd name="T37" fmla="*/ 0 h 19"/>
                <a:gd name="T38" fmla="*/ 112 w 187"/>
                <a:gd name="T39" fmla="*/ 19 h 19"/>
                <a:gd name="T40" fmla="*/ 57 w 187"/>
                <a:gd name="T41" fmla="*/ 19 h 19"/>
                <a:gd name="T42" fmla="*/ 93 w 187"/>
                <a:gd name="T43" fmla="*/ 19 h 19"/>
                <a:gd name="T44" fmla="*/ 93 w 187"/>
                <a:gd name="T45" fmla="*/ 0 h 19"/>
                <a:gd name="T46" fmla="*/ 57 w 187"/>
                <a:gd name="T47" fmla="*/ 0 h 19"/>
                <a:gd name="T48" fmla="*/ 57 w 187"/>
                <a:gd name="T49" fmla="*/ 19 h 19"/>
                <a:gd name="T50" fmla="*/ 57 w 187"/>
                <a:gd name="T51" fmla="*/ 19 h 19"/>
                <a:gd name="T52" fmla="*/ 57 w 187"/>
                <a:gd name="T53" fmla="*/ 19 h 19"/>
                <a:gd name="T54" fmla="*/ 57 w 187"/>
                <a:gd name="T55" fmla="*/ 0 h 19"/>
                <a:gd name="T56" fmla="*/ 57 w 187"/>
                <a:gd name="T57" fmla="*/ 0 h 19"/>
                <a:gd name="T58" fmla="*/ 57 w 187"/>
                <a:gd name="T59" fmla="*/ 19 h 19"/>
                <a:gd name="T60" fmla="*/ 0 w 187"/>
                <a:gd name="T61" fmla="*/ 19 h 19"/>
                <a:gd name="T62" fmla="*/ 38 w 187"/>
                <a:gd name="T63" fmla="*/ 19 h 19"/>
                <a:gd name="T64" fmla="*/ 38 w 187"/>
                <a:gd name="T65" fmla="*/ 0 h 19"/>
                <a:gd name="T66" fmla="*/ 0 w 187"/>
                <a:gd name="T67" fmla="*/ 0 h 19"/>
                <a:gd name="T68" fmla="*/ 0 w 187"/>
                <a:gd name="T6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7" h="19">
                  <a:moveTo>
                    <a:pt x="168" y="19"/>
                  </a:moveTo>
                  <a:lnTo>
                    <a:pt x="187" y="19"/>
                  </a:lnTo>
                  <a:lnTo>
                    <a:pt x="187" y="0"/>
                  </a:lnTo>
                  <a:lnTo>
                    <a:pt x="168" y="0"/>
                  </a:lnTo>
                  <a:lnTo>
                    <a:pt x="168" y="19"/>
                  </a:lnTo>
                  <a:close/>
                  <a:moveTo>
                    <a:pt x="168" y="19"/>
                  </a:moveTo>
                  <a:lnTo>
                    <a:pt x="168" y="19"/>
                  </a:lnTo>
                  <a:lnTo>
                    <a:pt x="168" y="0"/>
                  </a:lnTo>
                  <a:lnTo>
                    <a:pt x="168" y="0"/>
                  </a:lnTo>
                  <a:lnTo>
                    <a:pt x="168" y="19"/>
                  </a:lnTo>
                  <a:close/>
                  <a:moveTo>
                    <a:pt x="112" y="19"/>
                  </a:moveTo>
                  <a:lnTo>
                    <a:pt x="149" y="19"/>
                  </a:lnTo>
                  <a:lnTo>
                    <a:pt x="149" y="0"/>
                  </a:lnTo>
                  <a:lnTo>
                    <a:pt x="112" y="0"/>
                  </a:lnTo>
                  <a:lnTo>
                    <a:pt x="112" y="19"/>
                  </a:lnTo>
                  <a:close/>
                  <a:moveTo>
                    <a:pt x="112" y="19"/>
                  </a:moveTo>
                  <a:lnTo>
                    <a:pt x="112" y="19"/>
                  </a:lnTo>
                  <a:lnTo>
                    <a:pt x="112" y="0"/>
                  </a:lnTo>
                  <a:lnTo>
                    <a:pt x="112" y="0"/>
                  </a:lnTo>
                  <a:lnTo>
                    <a:pt x="112" y="19"/>
                  </a:lnTo>
                  <a:close/>
                  <a:moveTo>
                    <a:pt x="57" y="19"/>
                  </a:moveTo>
                  <a:lnTo>
                    <a:pt x="93" y="19"/>
                  </a:lnTo>
                  <a:lnTo>
                    <a:pt x="93" y="0"/>
                  </a:lnTo>
                  <a:lnTo>
                    <a:pt x="57" y="0"/>
                  </a:lnTo>
                  <a:lnTo>
                    <a:pt x="57" y="19"/>
                  </a:lnTo>
                  <a:close/>
                  <a:moveTo>
                    <a:pt x="57" y="19"/>
                  </a:moveTo>
                  <a:lnTo>
                    <a:pt x="57" y="19"/>
                  </a:lnTo>
                  <a:lnTo>
                    <a:pt x="57" y="0"/>
                  </a:lnTo>
                  <a:lnTo>
                    <a:pt x="57" y="0"/>
                  </a:lnTo>
                  <a:lnTo>
                    <a:pt x="57" y="19"/>
                  </a:lnTo>
                  <a:close/>
                  <a:moveTo>
                    <a:pt x="0" y="19"/>
                  </a:moveTo>
                  <a:lnTo>
                    <a:pt x="38" y="19"/>
                  </a:lnTo>
                  <a:lnTo>
                    <a:pt x="38" y="0"/>
                  </a:lnTo>
                  <a:lnTo>
                    <a:pt x="0" y="0"/>
                  </a:lnTo>
                  <a:lnTo>
                    <a:pt x="0" y="19"/>
                  </a:lnTo>
                  <a:close/>
                </a:path>
              </a:pathLst>
            </a:cu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 name="Freeform 13"/>
            <p:cNvSpPr>
              <a:spLocks/>
            </p:cNvSpPr>
            <p:nvPr/>
          </p:nvSpPr>
          <p:spPr bwMode="auto">
            <a:xfrm>
              <a:off x="5078413" y="3082926"/>
              <a:ext cx="131763" cy="150813"/>
            </a:xfrm>
            <a:custGeom>
              <a:avLst/>
              <a:gdLst>
                <a:gd name="T0" fmla="*/ 0 w 83"/>
                <a:gd name="T1" fmla="*/ 95 h 95"/>
                <a:gd name="T2" fmla="*/ 83 w 83"/>
                <a:gd name="T3" fmla="*/ 47 h 95"/>
                <a:gd name="T4" fmla="*/ 0 w 83"/>
                <a:gd name="T5" fmla="*/ 0 h 95"/>
                <a:gd name="T6" fmla="*/ 0 w 83"/>
                <a:gd name="T7" fmla="*/ 95 h 95"/>
              </a:gdLst>
              <a:ahLst/>
              <a:cxnLst>
                <a:cxn ang="0">
                  <a:pos x="T0" y="T1"/>
                </a:cxn>
                <a:cxn ang="0">
                  <a:pos x="T2" y="T3"/>
                </a:cxn>
                <a:cxn ang="0">
                  <a:pos x="T4" y="T5"/>
                </a:cxn>
                <a:cxn ang="0">
                  <a:pos x="T6" y="T7"/>
                </a:cxn>
              </a:cxnLst>
              <a:rect l="0" t="0" r="r" b="b"/>
              <a:pathLst>
                <a:path w="83" h="95">
                  <a:moveTo>
                    <a:pt x="0" y="95"/>
                  </a:moveTo>
                  <a:lnTo>
                    <a:pt x="83" y="47"/>
                  </a:lnTo>
                  <a:lnTo>
                    <a:pt x="0" y="0"/>
                  </a:lnTo>
                  <a:lnTo>
                    <a:pt x="0" y="95"/>
                  </a:lnTo>
                  <a:close/>
                </a:path>
              </a:pathLst>
            </a:cu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 name="Freeform 16"/>
            <p:cNvSpPr>
              <a:spLocks noEditPoints="1"/>
            </p:cNvSpPr>
            <p:nvPr/>
          </p:nvSpPr>
          <p:spPr bwMode="auto">
            <a:xfrm>
              <a:off x="6535738" y="3143251"/>
              <a:ext cx="296863" cy="30163"/>
            </a:xfrm>
            <a:custGeom>
              <a:avLst/>
              <a:gdLst>
                <a:gd name="T0" fmla="*/ 165 w 187"/>
                <a:gd name="T1" fmla="*/ 19 h 19"/>
                <a:gd name="T2" fmla="*/ 187 w 187"/>
                <a:gd name="T3" fmla="*/ 19 h 19"/>
                <a:gd name="T4" fmla="*/ 187 w 187"/>
                <a:gd name="T5" fmla="*/ 0 h 19"/>
                <a:gd name="T6" fmla="*/ 165 w 187"/>
                <a:gd name="T7" fmla="*/ 0 h 19"/>
                <a:gd name="T8" fmla="*/ 165 w 187"/>
                <a:gd name="T9" fmla="*/ 19 h 19"/>
                <a:gd name="T10" fmla="*/ 165 w 187"/>
                <a:gd name="T11" fmla="*/ 19 h 19"/>
                <a:gd name="T12" fmla="*/ 165 w 187"/>
                <a:gd name="T13" fmla="*/ 19 h 19"/>
                <a:gd name="T14" fmla="*/ 165 w 187"/>
                <a:gd name="T15" fmla="*/ 0 h 19"/>
                <a:gd name="T16" fmla="*/ 165 w 187"/>
                <a:gd name="T17" fmla="*/ 0 h 19"/>
                <a:gd name="T18" fmla="*/ 165 w 187"/>
                <a:gd name="T19" fmla="*/ 19 h 19"/>
                <a:gd name="T20" fmla="*/ 111 w 187"/>
                <a:gd name="T21" fmla="*/ 19 h 19"/>
                <a:gd name="T22" fmla="*/ 146 w 187"/>
                <a:gd name="T23" fmla="*/ 19 h 19"/>
                <a:gd name="T24" fmla="*/ 146 w 187"/>
                <a:gd name="T25" fmla="*/ 0 h 19"/>
                <a:gd name="T26" fmla="*/ 111 w 187"/>
                <a:gd name="T27" fmla="*/ 0 h 19"/>
                <a:gd name="T28" fmla="*/ 111 w 187"/>
                <a:gd name="T29" fmla="*/ 19 h 19"/>
                <a:gd name="T30" fmla="*/ 111 w 187"/>
                <a:gd name="T31" fmla="*/ 19 h 19"/>
                <a:gd name="T32" fmla="*/ 111 w 187"/>
                <a:gd name="T33" fmla="*/ 19 h 19"/>
                <a:gd name="T34" fmla="*/ 111 w 187"/>
                <a:gd name="T35" fmla="*/ 0 h 19"/>
                <a:gd name="T36" fmla="*/ 111 w 187"/>
                <a:gd name="T37" fmla="*/ 0 h 19"/>
                <a:gd name="T38" fmla="*/ 111 w 187"/>
                <a:gd name="T39" fmla="*/ 19 h 19"/>
                <a:gd name="T40" fmla="*/ 54 w 187"/>
                <a:gd name="T41" fmla="*/ 19 h 19"/>
                <a:gd name="T42" fmla="*/ 92 w 187"/>
                <a:gd name="T43" fmla="*/ 19 h 19"/>
                <a:gd name="T44" fmla="*/ 92 w 187"/>
                <a:gd name="T45" fmla="*/ 0 h 19"/>
                <a:gd name="T46" fmla="*/ 54 w 187"/>
                <a:gd name="T47" fmla="*/ 0 h 19"/>
                <a:gd name="T48" fmla="*/ 54 w 187"/>
                <a:gd name="T49" fmla="*/ 19 h 19"/>
                <a:gd name="T50" fmla="*/ 54 w 187"/>
                <a:gd name="T51" fmla="*/ 19 h 19"/>
                <a:gd name="T52" fmla="*/ 54 w 187"/>
                <a:gd name="T53" fmla="*/ 19 h 19"/>
                <a:gd name="T54" fmla="*/ 54 w 187"/>
                <a:gd name="T55" fmla="*/ 0 h 19"/>
                <a:gd name="T56" fmla="*/ 54 w 187"/>
                <a:gd name="T57" fmla="*/ 0 h 19"/>
                <a:gd name="T58" fmla="*/ 54 w 187"/>
                <a:gd name="T59" fmla="*/ 19 h 19"/>
                <a:gd name="T60" fmla="*/ 0 w 187"/>
                <a:gd name="T61" fmla="*/ 19 h 19"/>
                <a:gd name="T62" fmla="*/ 35 w 187"/>
                <a:gd name="T63" fmla="*/ 19 h 19"/>
                <a:gd name="T64" fmla="*/ 35 w 187"/>
                <a:gd name="T65" fmla="*/ 0 h 19"/>
                <a:gd name="T66" fmla="*/ 0 w 187"/>
                <a:gd name="T67" fmla="*/ 0 h 19"/>
                <a:gd name="T68" fmla="*/ 0 w 187"/>
                <a:gd name="T6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7" h="19">
                  <a:moveTo>
                    <a:pt x="165" y="19"/>
                  </a:moveTo>
                  <a:lnTo>
                    <a:pt x="187" y="19"/>
                  </a:lnTo>
                  <a:lnTo>
                    <a:pt x="187" y="0"/>
                  </a:lnTo>
                  <a:lnTo>
                    <a:pt x="165" y="0"/>
                  </a:lnTo>
                  <a:lnTo>
                    <a:pt x="165" y="19"/>
                  </a:lnTo>
                  <a:close/>
                  <a:moveTo>
                    <a:pt x="165" y="19"/>
                  </a:moveTo>
                  <a:lnTo>
                    <a:pt x="165" y="19"/>
                  </a:lnTo>
                  <a:lnTo>
                    <a:pt x="165" y="0"/>
                  </a:lnTo>
                  <a:lnTo>
                    <a:pt x="165" y="0"/>
                  </a:lnTo>
                  <a:lnTo>
                    <a:pt x="165" y="19"/>
                  </a:lnTo>
                  <a:close/>
                  <a:moveTo>
                    <a:pt x="111" y="19"/>
                  </a:moveTo>
                  <a:lnTo>
                    <a:pt x="146" y="19"/>
                  </a:lnTo>
                  <a:lnTo>
                    <a:pt x="146" y="0"/>
                  </a:lnTo>
                  <a:lnTo>
                    <a:pt x="111" y="0"/>
                  </a:lnTo>
                  <a:lnTo>
                    <a:pt x="111" y="19"/>
                  </a:lnTo>
                  <a:close/>
                  <a:moveTo>
                    <a:pt x="111" y="19"/>
                  </a:moveTo>
                  <a:lnTo>
                    <a:pt x="111" y="19"/>
                  </a:lnTo>
                  <a:lnTo>
                    <a:pt x="111" y="0"/>
                  </a:lnTo>
                  <a:lnTo>
                    <a:pt x="111" y="0"/>
                  </a:lnTo>
                  <a:lnTo>
                    <a:pt x="111" y="19"/>
                  </a:lnTo>
                  <a:close/>
                  <a:moveTo>
                    <a:pt x="54" y="19"/>
                  </a:moveTo>
                  <a:lnTo>
                    <a:pt x="92" y="19"/>
                  </a:lnTo>
                  <a:lnTo>
                    <a:pt x="92" y="0"/>
                  </a:lnTo>
                  <a:lnTo>
                    <a:pt x="54" y="0"/>
                  </a:lnTo>
                  <a:lnTo>
                    <a:pt x="54" y="19"/>
                  </a:lnTo>
                  <a:close/>
                  <a:moveTo>
                    <a:pt x="54" y="19"/>
                  </a:moveTo>
                  <a:lnTo>
                    <a:pt x="54" y="19"/>
                  </a:lnTo>
                  <a:lnTo>
                    <a:pt x="54" y="0"/>
                  </a:lnTo>
                  <a:lnTo>
                    <a:pt x="54" y="0"/>
                  </a:lnTo>
                  <a:lnTo>
                    <a:pt x="54" y="19"/>
                  </a:lnTo>
                  <a:close/>
                  <a:moveTo>
                    <a:pt x="0" y="19"/>
                  </a:moveTo>
                  <a:lnTo>
                    <a:pt x="35" y="19"/>
                  </a:lnTo>
                  <a:lnTo>
                    <a:pt x="35" y="0"/>
                  </a:lnTo>
                  <a:lnTo>
                    <a:pt x="0" y="0"/>
                  </a:lnTo>
                  <a:lnTo>
                    <a:pt x="0" y="19"/>
                  </a:lnTo>
                  <a:close/>
                </a:path>
              </a:pathLst>
            </a:cu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7" name="Freeform 17"/>
            <p:cNvSpPr>
              <a:spLocks/>
            </p:cNvSpPr>
            <p:nvPr/>
          </p:nvSpPr>
          <p:spPr bwMode="auto">
            <a:xfrm>
              <a:off x="6810375" y="3082926"/>
              <a:ext cx="130175" cy="150813"/>
            </a:xfrm>
            <a:custGeom>
              <a:avLst/>
              <a:gdLst>
                <a:gd name="T0" fmla="*/ 0 w 82"/>
                <a:gd name="T1" fmla="*/ 95 h 95"/>
                <a:gd name="T2" fmla="*/ 82 w 82"/>
                <a:gd name="T3" fmla="*/ 47 h 95"/>
                <a:gd name="T4" fmla="*/ 0 w 82"/>
                <a:gd name="T5" fmla="*/ 0 h 95"/>
                <a:gd name="T6" fmla="*/ 0 w 82"/>
                <a:gd name="T7" fmla="*/ 95 h 95"/>
              </a:gdLst>
              <a:ahLst/>
              <a:cxnLst>
                <a:cxn ang="0">
                  <a:pos x="T0" y="T1"/>
                </a:cxn>
                <a:cxn ang="0">
                  <a:pos x="T2" y="T3"/>
                </a:cxn>
                <a:cxn ang="0">
                  <a:pos x="T4" y="T5"/>
                </a:cxn>
                <a:cxn ang="0">
                  <a:pos x="T6" y="T7"/>
                </a:cxn>
              </a:cxnLst>
              <a:rect l="0" t="0" r="r" b="b"/>
              <a:pathLst>
                <a:path w="82" h="95">
                  <a:moveTo>
                    <a:pt x="0" y="95"/>
                  </a:moveTo>
                  <a:lnTo>
                    <a:pt x="82" y="47"/>
                  </a:lnTo>
                  <a:lnTo>
                    <a:pt x="0" y="0"/>
                  </a:lnTo>
                  <a:lnTo>
                    <a:pt x="0" y="95"/>
                  </a:lnTo>
                  <a:close/>
                </a:path>
              </a:pathLst>
            </a:cu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0" name="Freeform 20"/>
            <p:cNvSpPr>
              <a:spLocks/>
            </p:cNvSpPr>
            <p:nvPr/>
          </p:nvSpPr>
          <p:spPr bwMode="auto">
            <a:xfrm>
              <a:off x="5799138" y="2455863"/>
              <a:ext cx="225425" cy="400050"/>
            </a:xfrm>
            <a:custGeom>
              <a:avLst/>
              <a:gdLst>
                <a:gd name="T0" fmla="*/ 58 w 60"/>
                <a:gd name="T1" fmla="*/ 56 h 106"/>
                <a:gd name="T2" fmla="*/ 58 w 60"/>
                <a:gd name="T3" fmla="*/ 49 h 106"/>
                <a:gd name="T4" fmla="*/ 49 w 60"/>
                <a:gd name="T5" fmla="*/ 40 h 106"/>
                <a:gd name="T6" fmla="*/ 9 w 60"/>
                <a:gd name="T7" fmla="*/ 2 h 106"/>
                <a:gd name="T8" fmla="*/ 3 w 60"/>
                <a:gd name="T9" fmla="*/ 2 h 106"/>
                <a:gd name="T10" fmla="*/ 3 w 60"/>
                <a:gd name="T11" fmla="*/ 8 h 106"/>
                <a:gd name="T12" fmla="*/ 45 w 60"/>
                <a:gd name="T13" fmla="*/ 49 h 106"/>
                <a:gd name="T14" fmla="*/ 45 w 60"/>
                <a:gd name="T15" fmla="*/ 56 h 106"/>
                <a:gd name="T16" fmla="*/ 2 w 60"/>
                <a:gd name="T17" fmla="*/ 98 h 106"/>
                <a:gd name="T18" fmla="*/ 2 w 60"/>
                <a:gd name="T19" fmla="*/ 105 h 106"/>
                <a:gd name="T20" fmla="*/ 8 w 60"/>
                <a:gd name="T21" fmla="*/ 105 h 106"/>
                <a:gd name="T22" fmla="*/ 48 w 60"/>
                <a:gd name="T23" fmla="*/ 66 h 106"/>
                <a:gd name="T24" fmla="*/ 48 w 60"/>
                <a:gd name="T25" fmla="*/ 65 h 106"/>
                <a:gd name="T26" fmla="*/ 58 w 60"/>
                <a:gd name="T27" fmla="*/ 5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0" h="106">
                  <a:moveTo>
                    <a:pt x="58" y="56"/>
                  </a:moveTo>
                  <a:cubicBezTo>
                    <a:pt x="60" y="54"/>
                    <a:pt x="59" y="51"/>
                    <a:pt x="58" y="49"/>
                  </a:cubicBezTo>
                  <a:cubicBezTo>
                    <a:pt x="49" y="40"/>
                    <a:pt x="49" y="40"/>
                    <a:pt x="49" y="40"/>
                  </a:cubicBezTo>
                  <a:cubicBezTo>
                    <a:pt x="9" y="2"/>
                    <a:pt x="9" y="2"/>
                    <a:pt x="9" y="2"/>
                  </a:cubicBezTo>
                  <a:cubicBezTo>
                    <a:pt x="8" y="0"/>
                    <a:pt x="5" y="0"/>
                    <a:pt x="3" y="2"/>
                  </a:cubicBezTo>
                  <a:cubicBezTo>
                    <a:pt x="1" y="4"/>
                    <a:pt x="1" y="7"/>
                    <a:pt x="3" y="8"/>
                  </a:cubicBezTo>
                  <a:cubicBezTo>
                    <a:pt x="45" y="49"/>
                    <a:pt x="45" y="49"/>
                    <a:pt x="45" y="49"/>
                  </a:cubicBezTo>
                  <a:cubicBezTo>
                    <a:pt x="46" y="51"/>
                    <a:pt x="46" y="54"/>
                    <a:pt x="45" y="56"/>
                  </a:cubicBezTo>
                  <a:cubicBezTo>
                    <a:pt x="2" y="98"/>
                    <a:pt x="2" y="98"/>
                    <a:pt x="2" y="98"/>
                  </a:cubicBezTo>
                  <a:cubicBezTo>
                    <a:pt x="0" y="100"/>
                    <a:pt x="0" y="103"/>
                    <a:pt x="2" y="105"/>
                  </a:cubicBezTo>
                  <a:cubicBezTo>
                    <a:pt x="4" y="106"/>
                    <a:pt x="7" y="106"/>
                    <a:pt x="8" y="105"/>
                  </a:cubicBezTo>
                  <a:cubicBezTo>
                    <a:pt x="48" y="66"/>
                    <a:pt x="48" y="66"/>
                    <a:pt x="48" y="66"/>
                  </a:cubicBezTo>
                  <a:cubicBezTo>
                    <a:pt x="48" y="65"/>
                    <a:pt x="48" y="65"/>
                    <a:pt x="48" y="65"/>
                  </a:cubicBezTo>
                  <a:lnTo>
                    <a:pt x="58" y="56"/>
                  </a:lnTo>
                  <a:close/>
                </a:path>
              </a:pathLst>
            </a:custGeom>
            <a:solidFill>
              <a:srgbClr val="3999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1" name="Freeform 21"/>
            <p:cNvSpPr>
              <a:spLocks/>
            </p:cNvSpPr>
            <p:nvPr/>
          </p:nvSpPr>
          <p:spPr bwMode="auto">
            <a:xfrm>
              <a:off x="5330825" y="2455863"/>
              <a:ext cx="220663" cy="400050"/>
            </a:xfrm>
            <a:custGeom>
              <a:avLst/>
              <a:gdLst>
                <a:gd name="T0" fmla="*/ 1 w 59"/>
                <a:gd name="T1" fmla="*/ 56 h 106"/>
                <a:gd name="T2" fmla="*/ 1 w 59"/>
                <a:gd name="T3" fmla="*/ 49 h 106"/>
                <a:gd name="T4" fmla="*/ 10 w 59"/>
                <a:gd name="T5" fmla="*/ 40 h 106"/>
                <a:gd name="T6" fmla="*/ 50 w 59"/>
                <a:gd name="T7" fmla="*/ 2 h 106"/>
                <a:gd name="T8" fmla="*/ 56 w 59"/>
                <a:gd name="T9" fmla="*/ 2 h 106"/>
                <a:gd name="T10" fmla="*/ 56 w 59"/>
                <a:gd name="T11" fmla="*/ 8 h 106"/>
                <a:gd name="T12" fmla="*/ 16 w 59"/>
                <a:gd name="T13" fmla="*/ 49 h 106"/>
                <a:gd name="T14" fmla="*/ 16 w 59"/>
                <a:gd name="T15" fmla="*/ 56 h 106"/>
                <a:gd name="T16" fmla="*/ 57 w 59"/>
                <a:gd name="T17" fmla="*/ 98 h 106"/>
                <a:gd name="T18" fmla="*/ 57 w 59"/>
                <a:gd name="T19" fmla="*/ 105 h 106"/>
                <a:gd name="T20" fmla="*/ 51 w 59"/>
                <a:gd name="T21" fmla="*/ 105 h 106"/>
                <a:gd name="T22" fmla="*/ 11 w 59"/>
                <a:gd name="T23" fmla="*/ 66 h 106"/>
                <a:gd name="T24" fmla="*/ 10 w 59"/>
                <a:gd name="T25" fmla="*/ 66 h 106"/>
                <a:gd name="T26" fmla="*/ 1 w 59"/>
                <a:gd name="T27" fmla="*/ 5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9" h="106">
                  <a:moveTo>
                    <a:pt x="1" y="56"/>
                  </a:moveTo>
                  <a:cubicBezTo>
                    <a:pt x="0" y="54"/>
                    <a:pt x="0" y="51"/>
                    <a:pt x="1" y="49"/>
                  </a:cubicBezTo>
                  <a:cubicBezTo>
                    <a:pt x="10" y="40"/>
                    <a:pt x="10" y="40"/>
                    <a:pt x="10" y="40"/>
                  </a:cubicBezTo>
                  <a:cubicBezTo>
                    <a:pt x="50" y="2"/>
                    <a:pt x="50" y="2"/>
                    <a:pt x="50" y="2"/>
                  </a:cubicBezTo>
                  <a:cubicBezTo>
                    <a:pt x="52" y="0"/>
                    <a:pt x="54" y="0"/>
                    <a:pt x="56" y="2"/>
                  </a:cubicBezTo>
                  <a:cubicBezTo>
                    <a:pt x="58" y="4"/>
                    <a:pt x="59" y="7"/>
                    <a:pt x="56" y="8"/>
                  </a:cubicBezTo>
                  <a:cubicBezTo>
                    <a:pt x="16" y="49"/>
                    <a:pt x="16" y="49"/>
                    <a:pt x="16" y="49"/>
                  </a:cubicBezTo>
                  <a:cubicBezTo>
                    <a:pt x="14" y="51"/>
                    <a:pt x="14" y="54"/>
                    <a:pt x="16" y="56"/>
                  </a:cubicBezTo>
                  <a:cubicBezTo>
                    <a:pt x="57" y="98"/>
                    <a:pt x="57" y="98"/>
                    <a:pt x="57" y="98"/>
                  </a:cubicBezTo>
                  <a:cubicBezTo>
                    <a:pt x="59" y="100"/>
                    <a:pt x="59" y="103"/>
                    <a:pt x="57" y="105"/>
                  </a:cubicBezTo>
                  <a:cubicBezTo>
                    <a:pt x="55" y="106"/>
                    <a:pt x="52" y="106"/>
                    <a:pt x="51" y="105"/>
                  </a:cubicBezTo>
                  <a:cubicBezTo>
                    <a:pt x="11" y="66"/>
                    <a:pt x="11" y="66"/>
                    <a:pt x="11" y="66"/>
                  </a:cubicBezTo>
                  <a:cubicBezTo>
                    <a:pt x="10" y="66"/>
                    <a:pt x="10" y="66"/>
                    <a:pt x="10" y="66"/>
                  </a:cubicBezTo>
                  <a:lnTo>
                    <a:pt x="1" y="56"/>
                  </a:lnTo>
                  <a:close/>
                </a:path>
              </a:pathLst>
            </a:custGeom>
            <a:solidFill>
              <a:srgbClr val="3999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2" name="Freeform 22"/>
            <p:cNvSpPr>
              <a:spLocks/>
            </p:cNvSpPr>
            <p:nvPr/>
          </p:nvSpPr>
          <p:spPr bwMode="auto">
            <a:xfrm>
              <a:off x="5521325" y="2343151"/>
              <a:ext cx="327025" cy="636588"/>
            </a:xfrm>
            <a:custGeom>
              <a:avLst/>
              <a:gdLst>
                <a:gd name="T0" fmla="*/ 204 w 206"/>
                <a:gd name="T1" fmla="*/ 0 h 401"/>
                <a:gd name="T2" fmla="*/ 71 w 206"/>
                <a:gd name="T3" fmla="*/ 0 h 401"/>
                <a:gd name="T4" fmla="*/ 0 w 206"/>
                <a:gd name="T5" fmla="*/ 202 h 401"/>
                <a:gd name="T6" fmla="*/ 88 w 206"/>
                <a:gd name="T7" fmla="*/ 202 h 401"/>
                <a:gd name="T8" fmla="*/ 19 w 206"/>
                <a:gd name="T9" fmla="*/ 401 h 401"/>
                <a:gd name="T10" fmla="*/ 206 w 206"/>
                <a:gd name="T11" fmla="*/ 135 h 401"/>
                <a:gd name="T12" fmla="*/ 116 w 206"/>
                <a:gd name="T13" fmla="*/ 135 h 401"/>
                <a:gd name="T14" fmla="*/ 204 w 206"/>
                <a:gd name="T15" fmla="*/ 0 h 4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6" h="401">
                  <a:moveTo>
                    <a:pt x="204" y="0"/>
                  </a:moveTo>
                  <a:lnTo>
                    <a:pt x="71" y="0"/>
                  </a:lnTo>
                  <a:lnTo>
                    <a:pt x="0" y="202"/>
                  </a:lnTo>
                  <a:lnTo>
                    <a:pt x="88" y="202"/>
                  </a:lnTo>
                  <a:lnTo>
                    <a:pt x="19" y="401"/>
                  </a:lnTo>
                  <a:lnTo>
                    <a:pt x="206" y="135"/>
                  </a:lnTo>
                  <a:lnTo>
                    <a:pt x="116" y="135"/>
                  </a:lnTo>
                  <a:lnTo>
                    <a:pt x="204" y="0"/>
                  </a:lnTo>
                  <a:close/>
                </a:path>
              </a:pathLst>
            </a:custGeom>
            <a:solidFill>
              <a:srgbClr val="FCD1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3" name="Freeform 23"/>
            <p:cNvSpPr>
              <a:spLocks/>
            </p:cNvSpPr>
            <p:nvPr/>
          </p:nvSpPr>
          <p:spPr bwMode="auto">
            <a:xfrm>
              <a:off x="5521325" y="2343151"/>
              <a:ext cx="327025" cy="636588"/>
            </a:xfrm>
            <a:custGeom>
              <a:avLst/>
              <a:gdLst>
                <a:gd name="T0" fmla="*/ 204 w 206"/>
                <a:gd name="T1" fmla="*/ 0 h 401"/>
                <a:gd name="T2" fmla="*/ 71 w 206"/>
                <a:gd name="T3" fmla="*/ 0 h 401"/>
                <a:gd name="T4" fmla="*/ 0 w 206"/>
                <a:gd name="T5" fmla="*/ 202 h 401"/>
                <a:gd name="T6" fmla="*/ 88 w 206"/>
                <a:gd name="T7" fmla="*/ 202 h 401"/>
                <a:gd name="T8" fmla="*/ 19 w 206"/>
                <a:gd name="T9" fmla="*/ 401 h 401"/>
                <a:gd name="T10" fmla="*/ 206 w 206"/>
                <a:gd name="T11" fmla="*/ 135 h 401"/>
                <a:gd name="T12" fmla="*/ 116 w 206"/>
                <a:gd name="T13" fmla="*/ 135 h 401"/>
                <a:gd name="T14" fmla="*/ 204 w 206"/>
                <a:gd name="T15" fmla="*/ 0 h 4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6" h="401">
                  <a:moveTo>
                    <a:pt x="204" y="0"/>
                  </a:moveTo>
                  <a:lnTo>
                    <a:pt x="71" y="0"/>
                  </a:lnTo>
                  <a:lnTo>
                    <a:pt x="0" y="202"/>
                  </a:lnTo>
                  <a:lnTo>
                    <a:pt x="88" y="202"/>
                  </a:lnTo>
                  <a:lnTo>
                    <a:pt x="19" y="401"/>
                  </a:lnTo>
                  <a:lnTo>
                    <a:pt x="206" y="135"/>
                  </a:lnTo>
                  <a:lnTo>
                    <a:pt x="116" y="135"/>
                  </a:lnTo>
                  <a:lnTo>
                    <a:pt x="20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4" name="Freeform 24"/>
            <p:cNvSpPr>
              <a:spLocks/>
            </p:cNvSpPr>
            <p:nvPr/>
          </p:nvSpPr>
          <p:spPr bwMode="auto">
            <a:xfrm>
              <a:off x="5551488" y="2343151"/>
              <a:ext cx="296863" cy="636588"/>
            </a:xfrm>
            <a:custGeom>
              <a:avLst/>
              <a:gdLst>
                <a:gd name="T0" fmla="*/ 185 w 187"/>
                <a:gd name="T1" fmla="*/ 0 h 401"/>
                <a:gd name="T2" fmla="*/ 116 w 187"/>
                <a:gd name="T3" fmla="*/ 0 h 401"/>
                <a:gd name="T4" fmla="*/ 43 w 187"/>
                <a:gd name="T5" fmla="*/ 169 h 401"/>
                <a:gd name="T6" fmla="*/ 128 w 187"/>
                <a:gd name="T7" fmla="*/ 169 h 401"/>
                <a:gd name="T8" fmla="*/ 0 w 187"/>
                <a:gd name="T9" fmla="*/ 401 h 401"/>
                <a:gd name="T10" fmla="*/ 187 w 187"/>
                <a:gd name="T11" fmla="*/ 135 h 401"/>
                <a:gd name="T12" fmla="*/ 97 w 187"/>
                <a:gd name="T13" fmla="*/ 135 h 401"/>
                <a:gd name="T14" fmla="*/ 185 w 187"/>
                <a:gd name="T15" fmla="*/ 0 h 4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 h="401">
                  <a:moveTo>
                    <a:pt x="185" y="0"/>
                  </a:moveTo>
                  <a:lnTo>
                    <a:pt x="116" y="0"/>
                  </a:lnTo>
                  <a:lnTo>
                    <a:pt x="43" y="169"/>
                  </a:lnTo>
                  <a:lnTo>
                    <a:pt x="128" y="169"/>
                  </a:lnTo>
                  <a:lnTo>
                    <a:pt x="0" y="401"/>
                  </a:lnTo>
                  <a:lnTo>
                    <a:pt x="187" y="135"/>
                  </a:lnTo>
                  <a:lnTo>
                    <a:pt x="97" y="135"/>
                  </a:lnTo>
                  <a:lnTo>
                    <a:pt x="185" y="0"/>
                  </a:lnTo>
                  <a:close/>
                </a:path>
              </a:pathLst>
            </a:custGeom>
            <a:solidFill>
              <a:srgbClr val="FDBC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 name="Freeform 25"/>
            <p:cNvSpPr>
              <a:spLocks/>
            </p:cNvSpPr>
            <p:nvPr/>
          </p:nvSpPr>
          <p:spPr bwMode="auto">
            <a:xfrm>
              <a:off x="5551488" y="2343151"/>
              <a:ext cx="296863" cy="636588"/>
            </a:xfrm>
            <a:custGeom>
              <a:avLst/>
              <a:gdLst>
                <a:gd name="T0" fmla="*/ 185 w 187"/>
                <a:gd name="T1" fmla="*/ 0 h 401"/>
                <a:gd name="T2" fmla="*/ 116 w 187"/>
                <a:gd name="T3" fmla="*/ 0 h 401"/>
                <a:gd name="T4" fmla="*/ 43 w 187"/>
                <a:gd name="T5" fmla="*/ 169 h 401"/>
                <a:gd name="T6" fmla="*/ 128 w 187"/>
                <a:gd name="T7" fmla="*/ 169 h 401"/>
                <a:gd name="T8" fmla="*/ 0 w 187"/>
                <a:gd name="T9" fmla="*/ 401 h 401"/>
                <a:gd name="T10" fmla="*/ 187 w 187"/>
                <a:gd name="T11" fmla="*/ 135 h 401"/>
                <a:gd name="T12" fmla="*/ 97 w 187"/>
                <a:gd name="T13" fmla="*/ 135 h 401"/>
                <a:gd name="T14" fmla="*/ 185 w 187"/>
                <a:gd name="T15" fmla="*/ 0 h 4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 h="401">
                  <a:moveTo>
                    <a:pt x="185" y="0"/>
                  </a:moveTo>
                  <a:lnTo>
                    <a:pt x="116" y="0"/>
                  </a:lnTo>
                  <a:lnTo>
                    <a:pt x="43" y="169"/>
                  </a:lnTo>
                  <a:lnTo>
                    <a:pt x="128" y="169"/>
                  </a:lnTo>
                  <a:lnTo>
                    <a:pt x="0" y="401"/>
                  </a:lnTo>
                  <a:lnTo>
                    <a:pt x="187" y="135"/>
                  </a:lnTo>
                  <a:lnTo>
                    <a:pt x="97" y="135"/>
                  </a:lnTo>
                  <a:lnTo>
                    <a:pt x="18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0" name="Rectangle 30"/>
            <p:cNvSpPr>
              <a:spLocks noChangeArrowheads="1"/>
            </p:cNvSpPr>
            <p:nvPr/>
          </p:nvSpPr>
          <p:spPr bwMode="auto">
            <a:xfrm>
              <a:off x="5708650" y="4048126"/>
              <a:ext cx="200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a:ln>
                    <a:noFill/>
                  </a:ln>
                  <a:solidFill>
                    <a:srgbClr val="00ABEC"/>
                  </a:solidFill>
                  <a:effectLst/>
                  <a:uLnTx/>
                  <a:uFillTx/>
                  <a:latin typeface="Segoe UI Light" panose="020B0502040204020203" pitchFamily="34" charset="0"/>
                </a:rPr>
                <a:t>T</a:t>
              </a:r>
              <a:endParaRPr kumimoji="0" lang="en-US" altLang="en-US" sz="1800" b="0" i="0" u="none" strike="noStrike" kern="0" cap="none" spc="0" normalizeH="0" baseline="0" noProof="0">
                <a:ln>
                  <a:noFill/>
                </a:ln>
                <a:solidFill>
                  <a:schemeClr val="tx1"/>
                </a:solidFill>
                <a:effectLst/>
                <a:uLnTx/>
                <a:uFillTx/>
                <a:latin typeface="Arial" panose="020B0604020202020204" pitchFamily="34" charset="0"/>
              </a:endParaRPr>
            </a:p>
          </p:txBody>
        </p:sp>
        <p:sp>
          <p:nvSpPr>
            <p:cNvPr id="31" name="Rectangle 31"/>
            <p:cNvSpPr>
              <a:spLocks noChangeArrowheads="1"/>
            </p:cNvSpPr>
            <p:nvPr/>
          </p:nvSpPr>
          <p:spPr bwMode="auto">
            <a:xfrm>
              <a:off x="5780088" y="4048126"/>
              <a:ext cx="5969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a:ln>
                    <a:noFill/>
                  </a:ln>
                  <a:solidFill>
                    <a:srgbClr val="00ABEC"/>
                  </a:solidFill>
                  <a:effectLst/>
                  <a:uLnTx/>
                  <a:uFillTx/>
                  <a:latin typeface="Segoe UI Light" panose="020B0502040204020203" pitchFamily="34" charset="0"/>
                </a:rPr>
                <a:t>ransfo</a:t>
              </a:r>
              <a:endParaRPr kumimoji="0" lang="en-US" altLang="en-US" sz="1800" b="0" i="0" u="none" strike="noStrike" kern="0" cap="none" spc="0" normalizeH="0" baseline="0" noProof="0">
                <a:ln>
                  <a:noFill/>
                </a:ln>
                <a:solidFill>
                  <a:schemeClr val="tx1"/>
                </a:solidFill>
                <a:effectLst/>
                <a:uLnTx/>
                <a:uFillTx/>
                <a:latin typeface="Arial" panose="020B0604020202020204" pitchFamily="34" charset="0"/>
              </a:endParaRPr>
            </a:p>
          </p:txBody>
        </p:sp>
        <p:sp>
          <p:nvSpPr>
            <p:cNvPr id="32" name="Rectangle 32"/>
            <p:cNvSpPr>
              <a:spLocks noChangeArrowheads="1"/>
            </p:cNvSpPr>
            <p:nvPr/>
          </p:nvSpPr>
          <p:spPr bwMode="auto">
            <a:xfrm>
              <a:off x="6246813" y="4048126"/>
              <a:ext cx="165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a:ln>
                    <a:noFill/>
                  </a:ln>
                  <a:solidFill>
                    <a:srgbClr val="00ABEC"/>
                  </a:solidFill>
                  <a:effectLst/>
                  <a:uLnTx/>
                  <a:uFillTx/>
                  <a:latin typeface="Segoe UI Light" panose="020B0502040204020203" pitchFamily="34" charset="0"/>
                </a:rPr>
                <a:t>r</a:t>
              </a:r>
              <a:endParaRPr kumimoji="0" lang="en-US" altLang="en-US" sz="1800" b="0" i="0" u="none" strike="noStrike" kern="0" cap="none" spc="0" normalizeH="0" baseline="0" noProof="0">
                <a:ln>
                  <a:noFill/>
                </a:ln>
                <a:solidFill>
                  <a:schemeClr val="tx1"/>
                </a:solidFill>
                <a:effectLst/>
                <a:uLnTx/>
                <a:uFillTx/>
                <a:latin typeface="Arial" panose="020B0604020202020204" pitchFamily="34" charset="0"/>
              </a:endParaRPr>
            </a:p>
          </p:txBody>
        </p:sp>
        <p:sp>
          <p:nvSpPr>
            <p:cNvPr id="33" name="Rectangle 33"/>
            <p:cNvSpPr>
              <a:spLocks noChangeArrowheads="1"/>
            </p:cNvSpPr>
            <p:nvPr/>
          </p:nvSpPr>
          <p:spPr bwMode="auto">
            <a:xfrm>
              <a:off x="6302375" y="4048126"/>
              <a:ext cx="10747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a:ln>
                    <a:noFill/>
                  </a:ln>
                  <a:solidFill>
                    <a:srgbClr val="00ABEC"/>
                  </a:solidFill>
                  <a:effectLst/>
                  <a:uLnTx/>
                  <a:uFillTx/>
                  <a:latin typeface="Segoe UI Light" panose="020B0502040204020203" pitchFamily="34" charset="0"/>
                </a:rPr>
                <a:t>m to structu</a:t>
              </a:r>
              <a:endParaRPr kumimoji="0" lang="en-US" altLang="en-US" sz="1800" b="0" i="0" u="none" strike="noStrike" kern="0" cap="none" spc="0" normalizeH="0" baseline="0" noProof="0">
                <a:ln>
                  <a:noFill/>
                </a:ln>
                <a:solidFill>
                  <a:schemeClr val="tx1"/>
                </a:solidFill>
                <a:effectLst/>
                <a:uLnTx/>
                <a:uFillTx/>
                <a:latin typeface="Arial" panose="020B0604020202020204" pitchFamily="34" charset="0"/>
              </a:endParaRPr>
            </a:p>
          </p:txBody>
        </p:sp>
        <p:sp>
          <p:nvSpPr>
            <p:cNvPr id="34" name="Rectangle 34"/>
            <p:cNvSpPr>
              <a:spLocks noChangeArrowheads="1"/>
            </p:cNvSpPr>
            <p:nvPr/>
          </p:nvSpPr>
          <p:spPr bwMode="auto">
            <a:xfrm>
              <a:off x="7215188" y="4048126"/>
              <a:ext cx="165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a:ln>
                    <a:noFill/>
                  </a:ln>
                  <a:solidFill>
                    <a:srgbClr val="00ABEC"/>
                  </a:solidFill>
                  <a:effectLst/>
                  <a:uLnTx/>
                  <a:uFillTx/>
                  <a:latin typeface="Segoe UI Light" panose="020B0502040204020203" pitchFamily="34" charset="0"/>
                </a:rPr>
                <a:t>r</a:t>
              </a:r>
              <a:endParaRPr kumimoji="0" lang="en-US" altLang="en-US" sz="1800" b="0" i="0" u="none" strike="noStrike" kern="0" cap="none" spc="0" normalizeH="0" baseline="0" noProof="0">
                <a:ln>
                  <a:noFill/>
                </a:ln>
                <a:solidFill>
                  <a:schemeClr val="tx1"/>
                </a:solidFill>
                <a:effectLst/>
                <a:uLnTx/>
                <a:uFillTx/>
                <a:latin typeface="Arial" panose="020B0604020202020204" pitchFamily="34" charset="0"/>
              </a:endParaRPr>
            </a:p>
          </p:txBody>
        </p:sp>
        <p:sp>
          <p:nvSpPr>
            <p:cNvPr id="35" name="Rectangle 35"/>
            <p:cNvSpPr>
              <a:spLocks noChangeArrowheads="1"/>
            </p:cNvSpPr>
            <p:nvPr/>
          </p:nvSpPr>
          <p:spPr bwMode="auto">
            <a:xfrm>
              <a:off x="7270750" y="4048126"/>
              <a:ext cx="7143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a:ln>
                    <a:noFill/>
                  </a:ln>
                  <a:solidFill>
                    <a:srgbClr val="00ABEC"/>
                  </a:solidFill>
                  <a:effectLst/>
                  <a:uLnTx/>
                  <a:uFillTx/>
                  <a:latin typeface="Segoe UI Light" panose="020B0502040204020203" pitchFamily="34" charset="0"/>
                </a:rPr>
                <a:t>ed data</a:t>
              </a:r>
              <a:endParaRPr kumimoji="0" lang="en-US" altLang="en-US" sz="1800" b="0" i="0" u="none" strike="noStrike" kern="0" cap="none" spc="0" normalizeH="0" baseline="0" noProof="0">
                <a:ln>
                  <a:noFill/>
                </a:ln>
                <a:solidFill>
                  <a:schemeClr val="tx1"/>
                </a:solidFill>
                <a:effectLst/>
                <a:uLnTx/>
                <a:uFillTx/>
                <a:latin typeface="Arial" panose="020B0604020202020204" pitchFamily="34" charset="0"/>
              </a:endParaRPr>
            </a:p>
          </p:txBody>
        </p:sp>
        <p:sp>
          <p:nvSpPr>
            <p:cNvPr id="36" name="Freeform 36"/>
            <p:cNvSpPr>
              <a:spLocks noEditPoints="1"/>
            </p:cNvSpPr>
            <p:nvPr/>
          </p:nvSpPr>
          <p:spPr bwMode="auto">
            <a:xfrm>
              <a:off x="5353050" y="2328863"/>
              <a:ext cx="2846388" cy="1657350"/>
            </a:xfrm>
            <a:custGeom>
              <a:avLst/>
              <a:gdLst>
                <a:gd name="T0" fmla="*/ 158 w 758"/>
                <a:gd name="T1" fmla="*/ 8 h 440"/>
                <a:gd name="T2" fmla="*/ 197 w 758"/>
                <a:gd name="T3" fmla="*/ 9 h 440"/>
                <a:gd name="T4" fmla="*/ 220 w 758"/>
                <a:gd name="T5" fmla="*/ 8 h 440"/>
                <a:gd name="T6" fmla="*/ 265 w 758"/>
                <a:gd name="T7" fmla="*/ 0 h 440"/>
                <a:gd name="T8" fmla="*/ 273 w 758"/>
                <a:gd name="T9" fmla="*/ 8 h 440"/>
                <a:gd name="T10" fmla="*/ 311 w 758"/>
                <a:gd name="T11" fmla="*/ 0 h 440"/>
                <a:gd name="T12" fmla="*/ 341 w 758"/>
                <a:gd name="T13" fmla="*/ 0 h 440"/>
                <a:gd name="T14" fmla="*/ 380 w 758"/>
                <a:gd name="T15" fmla="*/ 8 h 440"/>
                <a:gd name="T16" fmla="*/ 425 w 758"/>
                <a:gd name="T17" fmla="*/ 0 h 440"/>
                <a:gd name="T18" fmla="*/ 433 w 758"/>
                <a:gd name="T19" fmla="*/ 8 h 440"/>
                <a:gd name="T20" fmla="*/ 471 w 758"/>
                <a:gd name="T21" fmla="*/ 0 h 440"/>
                <a:gd name="T22" fmla="*/ 501 w 758"/>
                <a:gd name="T23" fmla="*/ 0 h 440"/>
                <a:gd name="T24" fmla="*/ 539 w 758"/>
                <a:gd name="T25" fmla="*/ 8 h 440"/>
                <a:gd name="T26" fmla="*/ 585 w 758"/>
                <a:gd name="T27" fmla="*/ 4 h 440"/>
                <a:gd name="T28" fmla="*/ 591 w 758"/>
                <a:gd name="T29" fmla="*/ 13 h 440"/>
                <a:gd name="T30" fmla="*/ 630 w 758"/>
                <a:gd name="T31" fmla="*/ 18 h 440"/>
                <a:gd name="T32" fmla="*/ 657 w 758"/>
                <a:gd name="T33" fmla="*/ 33 h 440"/>
                <a:gd name="T34" fmla="*/ 683 w 758"/>
                <a:gd name="T35" fmla="*/ 62 h 440"/>
                <a:gd name="T36" fmla="*/ 719 w 758"/>
                <a:gd name="T37" fmla="*/ 91 h 440"/>
                <a:gd name="T38" fmla="*/ 716 w 758"/>
                <a:gd name="T39" fmla="*/ 101 h 440"/>
                <a:gd name="T40" fmla="*/ 741 w 758"/>
                <a:gd name="T41" fmla="*/ 131 h 440"/>
                <a:gd name="T42" fmla="*/ 751 w 758"/>
                <a:gd name="T43" fmla="*/ 161 h 440"/>
                <a:gd name="T44" fmla="*/ 750 w 758"/>
                <a:gd name="T45" fmla="*/ 199 h 440"/>
                <a:gd name="T46" fmla="*/ 750 w 758"/>
                <a:gd name="T47" fmla="*/ 222 h 440"/>
                <a:gd name="T48" fmla="*/ 754 w 758"/>
                <a:gd name="T49" fmla="*/ 268 h 440"/>
                <a:gd name="T50" fmla="*/ 744 w 758"/>
                <a:gd name="T51" fmla="*/ 274 h 440"/>
                <a:gd name="T52" fmla="*/ 740 w 758"/>
                <a:gd name="T53" fmla="*/ 312 h 440"/>
                <a:gd name="T54" fmla="*/ 725 w 758"/>
                <a:gd name="T55" fmla="*/ 339 h 440"/>
                <a:gd name="T56" fmla="*/ 696 w 758"/>
                <a:gd name="T57" fmla="*/ 365 h 440"/>
                <a:gd name="T58" fmla="*/ 667 w 758"/>
                <a:gd name="T59" fmla="*/ 401 h 440"/>
                <a:gd name="T60" fmla="*/ 656 w 758"/>
                <a:gd name="T61" fmla="*/ 399 h 440"/>
                <a:gd name="T62" fmla="*/ 626 w 758"/>
                <a:gd name="T63" fmla="*/ 423 h 440"/>
                <a:gd name="T64" fmla="*/ 597 w 758"/>
                <a:gd name="T65" fmla="*/ 433 h 440"/>
                <a:gd name="T66" fmla="*/ 558 w 758"/>
                <a:gd name="T67" fmla="*/ 432 h 440"/>
                <a:gd name="T68" fmla="*/ 535 w 758"/>
                <a:gd name="T69" fmla="*/ 432 h 440"/>
                <a:gd name="T70" fmla="*/ 490 w 758"/>
                <a:gd name="T71" fmla="*/ 440 h 440"/>
                <a:gd name="T72" fmla="*/ 482 w 758"/>
                <a:gd name="T73" fmla="*/ 432 h 440"/>
                <a:gd name="T74" fmla="*/ 444 w 758"/>
                <a:gd name="T75" fmla="*/ 440 h 440"/>
                <a:gd name="T76" fmla="*/ 414 w 758"/>
                <a:gd name="T77" fmla="*/ 440 h 440"/>
                <a:gd name="T78" fmla="*/ 376 w 758"/>
                <a:gd name="T79" fmla="*/ 432 h 440"/>
                <a:gd name="T80" fmla="*/ 330 w 758"/>
                <a:gd name="T81" fmla="*/ 440 h 440"/>
                <a:gd name="T82" fmla="*/ 322 w 758"/>
                <a:gd name="T83" fmla="*/ 432 h 440"/>
                <a:gd name="T84" fmla="*/ 284 w 758"/>
                <a:gd name="T85" fmla="*/ 440 h 440"/>
                <a:gd name="T86" fmla="*/ 254 w 758"/>
                <a:gd name="T87" fmla="*/ 440 h 440"/>
                <a:gd name="T88" fmla="*/ 216 w 758"/>
                <a:gd name="T89" fmla="*/ 432 h 440"/>
                <a:gd name="T90" fmla="*/ 170 w 758"/>
                <a:gd name="T91" fmla="*/ 435 h 440"/>
                <a:gd name="T92" fmla="*/ 164 w 758"/>
                <a:gd name="T93" fmla="*/ 426 h 440"/>
                <a:gd name="T94" fmla="*/ 126 w 758"/>
                <a:gd name="T95" fmla="*/ 421 h 440"/>
                <a:gd name="T96" fmla="*/ 99 w 758"/>
                <a:gd name="T97" fmla="*/ 406 h 440"/>
                <a:gd name="T98" fmla="*/ 73 w 758"/>
                <a:gd name="T99" fmla="*/ 376 h 440"/>
                <a:gd name="T100" fmla="*/ 38 w 758"/>
                <a:gd name="T101" fmla="*/ 347 h 440"/>
                <a:gd name="T102" fmla="*/ 40 w 758"/>
                <a:gd name="T103" fmla="*/ 336 h 440"/>
                <a:gd name="T104" fmla="*/ 16 w 758"/>
                <a:gd name="T105" fmla="*/ 306 h 440"/>
                <a:gd name="T106" fmla="*/ 6 w 758"/>
                <a:gd name="T107" fmla="*/ 277 h 440"/>
                <a:gd name="T108" fmla="*/ 8 w 758"/>
                <a:gd name="T109" fmla="*/ 238 h 440"/>
                <a:gd name="T110" fmla="*/ 8 w 758"/>
                <a:gd name="T111" fmla="*/ 215 h 440"/>
                <a:gd name="T112" fmla="*/ 5 w 758"/>
                <a:gd name="T113" fmla="*/ 169 h 440"/>
                <a:gd name="T114" fmla="*/ 14 w 758"/>
                <a:gd name="T115" fmla="*/ 164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58" h="440">
                  <a:moveTo>
                    <a:pt x="151" y="10"/>
                  </a:moveTo>
                  <a:cubicBezTo>
                    <a:pt x="150" y="10"/>
                    <a:pt x="150" y="10"/>
                    <a:pt x="149" y="10"/>
                  </a:cubicBezTo>
                  <a:cubicBezTo>
                    <a:pt x="151" y="18"/>
                    <a:pt x="151" y="18"/>
                    <a:pt x="151" y="18"/>
                  </a:cubicBezTo>
                  <a:cubicBezTo>
                    <a:pt x="152" y="18"/>
                    <a:pt x="153" y="17"/>
                    <a:pt x="153" y="17"/>
                  </a:cubicBezTo>
                  <a:cubicBezTo>
                    <a:pt x="151" y="10"/>
                    <a:pt x="151" y="10"/>
                    <a:pt x="151" y="10"/>
                  </a:cubicBezTo>
                  <a:close/>
                  <a:moveTo>
                    <a:pt x="174" y="4"/>
                  </a:moveTo>
                  <a:cubicBezTo>
                    <a:pt x="168" y="5"/>
                    <a:pt x="163" y="6"/>
                    <a:pt x="158" y="8"/>
                  </a:cubicBezTo>
                  <a:cubicBezTo>
                    <a:pt x="161" y="15"/>
                    <a:pt x="161" y="15"/>
                    <a:pt x="161" y="15"/>
                  </a:cubicBezTo>
                  <a:cubicBezTo>
                    <a:pt x="165" y="14"/>
                    <a:pt x="170" y="13"/>
                    <a:pt x="175" y="12"/>
                  </a:cubicBezTo>
                  <a:cubicBezTo>
                    <a:pt x="174" y="4"/>
                    <a:pt x="174" y="4"/>
                    <a:pt x="174" y="4"/>
                  </a:cubicBezTo>
                  <a:close/>
                  <a:moveTo>
                    <a:pt x="197" y="1"/>
                  </a:moveTo>
                  <a:cubicBezTo>
                    <a:pt x="191" y="1"/>
                    <a:pt x="186" y="2"/>
                    <a:pt x="181" y="3"/>
                  </a:cubicBezTo>
                  <a:cubicBezTo>
                    <a:pt x="182" y="10"/>
                    <a:pt x="182" y="10"/>
                    <a:pt x="182" y="10"/>
                  </a:cubicBezTo>
                  <a:cubicBezTo>
                    <a:pt x="187" y="10"/>
                    <a:pt x="192" y="9"/>
                    <a:pt x="197" y="9"/>
                  </a:cubicBezTo>
                  <a:lnTo>
                    <a:pt x="197" y="1"/>
                  </a:lnTo>
                  <a:close/>
                  <a:moveTo>
                    <a:pt x="220" y="0"/>
                  </a:moveTo>
                  <a:cubicBezTo>
                    <a:pt x="214" y="0"/>
                    <a:pt x="214" y="0"/>
                    <a:pt x="214" y="0"/>
                  </a:cubicBezTo>
                  <a:cubicBezTo>
                    <a:pt x="211" y="0"/>
                    <a:pt x="208" y="0"/>
                    <a:pt x="204" y="0"/>
                  </a:cubicBezTo>
                  <a:cubicBezTo>
                    <a:pt x="205" y="8"/>
                    <a:pt x="205" y="8"/>
                    <a:pt x="205" y="8"/>
                  </a:cubicBezTo>
                  <a:cubicBezTo>
                    <a:pt x="208" y="8"/>
                    <a:pt x="211" y="8"/>
                    <a:pt x="214" y="8"/>
                  </a:cubicBezTo>
                  <a:cubicBezTo>
                    <a:pt x="220" y="8"/>
                    <a:pt x="220" y="8"/>
                    <a:pt x="220" y="8"/>
                  </a:cubicBezTo>
                  <a:cubicBezTo>
                    <a:pt x="220" y="0"/>
                    <a:pt x="220" y="0"/>
                    <a:pt x="220" y="0"/>
                  </a:cubicBezTo>
                  <a:close/>
                  <a:moveTo>
                    <a:pt x="243" y="0"/>
                  </a:moveTo>
                  <a:cubicBezTo>
                    <a:pt x="227" y="0"/>
                    <a:pt x="227" y="0"/>
                    <a:pt x="227" y="0"/>
                  </a:cubicBezTo>
                  <a:cubicBezTo>
                    <a:pt x="227" y="8"/>
                    <a:pt x="227" y="8"/>
                    <a:pt x="227" y="8"/>
                  </a:cubicBezTo>
                  <a:cubicBezTo>
                    <a:pt x="243" y="8"/>
                    <a:pt x="243" y="8"/>
                    <a:pt x="243" y="8"/>
                  </a:cubicBezTo>
                  <a:lnTo>
                    <a:pt x="243" y="0"/>
                  </a:lnTo>
                  <a:close/>
                  <a:moveTo>
                    <a:pt x="265" y="0"/>
                  </a:moveTo>
                  <a:cubicBezTo>
                    <a:pt x="250" y="0"/>
                    <a:pt x="250" y="0"/>
                    <a:pt x="250" y="0"/>
                  </a:cubicBezTo>
                  <a:cubicBezTo>
                    <a:pt x="250" y="8"/>
                    <a:pt x="250" y="8"/>
                    <a:pt x="250" y="8"/>
                  </a:cubicBezTo>
                  <a:cubicBezTo>
                    <a:pt x="265" y="8"/>
                    <a:pt x="265" y="8"/>
                    <a:pt x="265" y="8"/>
                  </a:cubicBezTo>
                  <a:lnTo>
                    <a:pt x="265" y="0"/>
                  </a:lnTo>
                  <a:close/>
                  <a:moveTo>
                    <a:pt x="288" y="0"/>
                  </a:moveTo>
                  <a:cubicBezTo>
                    <a:pt x="273" y="0"/>
                    <a:pt x="273" y="0"/>
                    <a:pt x="273" y="0"/>
                  </a:cubicBezTo>
                  <a:cubicBezTo>
                    <a:pt x="273" y="8"/>
                    <a:pt x="273" y="8"/>
                    <a:pt x="273" y="8"/>
                  </a:cubicBezTo>
                  <a:cubicBezTo>
                    <a:pt x="288" y="8"/>
                    <a:pt x="288" y="8"/>
                    <a:pt x="288" y="8"/>
                  </a:cubicBezTo>
                  <a:lnTo>
                    <a:pt x="288" y="0"/>
                  </a:lnTo>
                  <a:close/>
                  <a:moveTo>
                    <a:pt x="311" y="0"/>
                  </a:moveTo>
                  <a:cubicBezTo>
                    <a:pt x="296" y="0"/>
                    <a:pt x="296" y="0"/>
                    <a:pt x="296" y="0"/>
                  </a:cubicBezTo>
                  <a:cubicBezTo>
                    <a:pt x="296" y="8"/>
                    <a:pt x="296" y="8"/>
                    <a:pt x="296" y="8"/>
                  </a:cubicBezTo>
                  <a:cubicBezTo>
                    <a:pt x="311" y="8"/>
                    <a:pt x="311" y="8"/>
                    <a:pt x="311" y="8"/>
                  </a:cubicBezTo>
                  <a:lnTo>
                    <a:pt x="311" y="0"/>
                  </a:lnTo>
                  <a:close/>
                  <a:moveTo>
                    <a:pt x="334" y="0"/>
                  </a:moveTo>
                  <a:cubicBezTo>
                    <a:pt x="319" y="0"/>
                    <a:pt x="319" y="0"/>
                    <a:pt x="319" y="0"/>
                  </a:cubicBezTo>
                  <a:cubicBezTo>
                    <a:pt x="319" y="8"/>
                    <a:pt x="319" y="8"/>
                    <a:pt x="319" y="8"/>
                  </a:cubicBezTo>
                  <a:cubicBezTo>
                    <a:pt x="334" y="8"/>
                    <a:pt x="334" y="8"/>
                    <a:pt x="334" y="8"/>
                  </a:cubicBezTo>
                  <a:lnTo>
                    <a:pt x="334" y="0"/>
                  </a:lnTo>
                  <a:close/>
                  <a:moveTo>
                    <a:pt x="357" y="0"/>
                  </a:moveTo>
                  <a:cubicBezTo>
                    <a:pt x="341" y="0"/>
                    <a:pt x="341" y="0"/>
                    <a:pt x="341" y="0"/>
                  </a:cubicBezTo>
                  <a:cubicBezTo>
                    <a:pt x="341" y="8"/>
                    <a:pt x="341" y="8"/>
                    <a:pt x="341" y="8"/>
                  </a:cubicBezTo>
                  <a:cubicBezTo>
                    <a:pt x="357" y="8"/>
                    <a:pt x="357" y="8"/>
                    <a:pt x="357" y="8"/>
                  </a:cubicBezTo>
                  <a:lnTo>
                    <a:pt x="357" y="0"/>
                  </a:lnTo>
                  <a:close/>
                  <a:moveTo>
                    <a:pt x="380" y="0"/>
                  </a:moveTo>
                  <a:cubicBezTo>
                    <a:pt x="364" y="0"/>
                    <a:pt x="364" y="0"/>
                    <a:pt x="364" y="0"/>
                  </a:cubicBezTo>
                  <a:cubicBezTo>
                    <a:pt x="364" y="8"/>
                    <a:pt x="364" y="8"/>
                    <a:pt x="364" y="8"/>
                  </a:cubicBezTo>
                  <a:cubicBezTo>
                    <a:pt x="380" y="8"/>
                    <a:pt x="380" y="8"/>
                    <a:pt x="380" y="8"/>
                  </a:cubicBezTo>
                  <a:lnTo>
                    <a:pt x="380" y="0"/>
                  </a:lnTo>
                  <a:close/>
                  <a:moveTo>
                    <a:pt x="402" y="0"/>
                  </a:moveTo>
                  <a:cubicBezTo>
                    <a:pt x="387" y="0"/>
                    <a:pt x="387" y="0"/>
                    <a:pt x="387" y="0"/>
                  </a:cubicBezTo>
                  <a:cubicBezTo>
                    <a:pt x="387" y="8"/>
                    <a:pt x="387" y="8"/>
                    <a:pt x="387" y="8"/>
                  </a:cubicBezTo>
                  <a:cubicBezTo>
                    <a:pt x="402" y="8"/>
                    <a:pt x="402" y="8"/>
                    <a:pt x="402" y="8"/>
                  </a:cubicBezTo>
                  <a:lnTo>
                    <a:pt x="402" y="0"/>
                  </a:lnTo>
                  <a:close/>
                  <a:moveTo>
                    <a:pt x="425" y="0"/>
                  </a:moveTo>
                  <a:cubicBezTo>
                    <a:pt x="410" y="0"/>
                    <a:pt x="410" y="0"/>
                    <a:pt x="410" y="0"/>
                  </a:cubicBezTo>
                  <a:cubicBezTo>
                    <a:pt x="410" y="8"/>
                    <a:pt x="410" y="8"/>
                    <a:pt x="410" y="8"/>
                  </a:cubicBezTo>
                  <a:cubicBezTo>
                    <a:pt x="425" y="8"/>
                    <a:pt x="425" y="8"/>
                    <a:pt x="425" y="8"/>
                  </a:cubicBezTo>
                  <a:lnTo>
                    <a:pt x="425" y="0"/>
                  </a:lnTo>
                  <a:close/>
                  <a:moveTo>
                    <a:pt x="448" y="0"/>
                  </a:moveTo>
                  <a:cubicBezTo>
                    <a:pt x="433" y="0"/>
                    <a:pt x="433" y="0"/>
                    <a:pt x="433" y="0"/>
                  </a:cubicBezTo>
                  <a:cubicBezTo>
                    <a:pt x="433" y="8"/>
                    <a:pt x="433" y="8"/>
                    <a:pt x="433" y="8"/>
                  </a:cubicBezTo>
                  <a:cubicBezTo>
                    <a:pt x="448" y="8"/>
                    <a:pt x="448" y="8"/>
                    <a:pt x="448" y="8"/>
                  </a:cubicBezTo>
                  <a:lnTo>
                    <a:pt x="448" y="0"/>
                  </a:lnTo>
                  <a:close/>
                  <a:moveTo>
                    <a:pt x="471" y="0"/>
                  </a:moveTo>
                  <a:cubicBezTo>
                    <a:pt x="456" y="0"/>
                    <a:pt x="456" y="0"/>
                    <a:pt x="456" y="0"/>
                  </a:cubicBezTo>
                  <a:cubicBezTo>
                    <a:pt x="456" y="8"/>
                    <a:pt x="456" y="8"/>
                    <a:pt x="456" y="8"/>
                  </a:cubicBezTo>
                  <a:cubicBezTo>
                    <a:pt x="471" y="8"/>
                    <a:pt x="471" y="8"/>
                    <a:pt x="471" y="8"/>
                  </a:cubicBezTo>
                  <a:lnTo>
                    <a:pt x="471" y="0"/>
                  </a:lnTo>
                  <a:close/>
                  <a:moveTo>
                    <a:pt x="494" y="0"/>
                  </a:moveTo>
                  <a:cubicBezTo>
                    <a:pt x="478" y="0"/>
                    <a:pt x="478" y="0"/>
                    <a:pt x="478" y="0"/>
                  </a:cubicBezTo>
                  <a:cubicBezTo>
                    <a:pt x="478" y="8"/>
                    <a:pt x="478" y="8"/>
                    <a:pt x="478" y="8"/>
                  </a:cubicBezTo>
                  <a:cubicBezTo>
                    <a:pt x="494" y="8"/>
                    <a:pt x="494" y="8"/>
                    <a:pt x="494" y="8"/>
                  </a:cubicBezTo>
                  <a:lnTo>
                    <a:pt x="494" y="0"/>
                  </a:lnTo>
                  <a:close/>
                  <a:moveTo>
                    <a:pt x="516" y="0"/>
                  </a:moveTo>
                  <a:cubicBezTo>
                    <a:pt x="501" y="0"/>
                    <a:pt x="501" y="0"/>
                    <a:pt x="501" y="0"/>
                  </a:cubicBezTo>
                  <a:cubicBezTo>
                    <a:pt x="501" y="8"/>
                    <a:pt x="501" y="8"/>
                    <a:pt x="501" y="8"/>
                  </a:cubicBezTo>
                  <a:cubicBezTo>
                    <a:pt x="516" y="8"/>
                    <a:pt x="516" y="8"/>
                    <a:pt x="516" y="8"/>
                  </a:cubicBezTo>
                  <a:lnTo>
                    <a:pt x="516" y="0"/>
                  </a:lnTo>
                  <a:close/>
                  <a:moveTo>
                    <a:pt x="539" y="0"/>
                  </a:moveTo>
                  <a:cubicBezTo>
                    <a:pt x="524" y="0"/>
                    <a:pt x="524" y="0"/>
                    <a:pt x="524" y="0"/>
                  </a:cubicBezTo>
                  <a:cubicBezTo>
                    <a:pt x="524" y="8"/>
                    <a:pt x="524" y="8"/>
                    <a:pt x="524" y="8"/>
                  </a:cubicBezTo>
                  <a:cubicBezTo>
                    <a:pt x="539" y="8"/>
                    <a:pt x="539" y="8"/>
                    <a:pt x="539" y="8"/>
                  </a:cubicBezTo>
                  <a:lnTo>
                    <a:pt x="539" y="0"/>
                  </a:lnTo>
                  <a:close/>
                  <a:moveTo>
                    <a:pt x="562" y="1"/>
                  </a:moveTo>
                  <a:cubicBezTo>
                    <a:pt x="557" y="0"/>
                    <a:pt x="552" y="0"/>
                    <a:pt x="547" y="0"/>
                  </a:cubicBezTo>
                  <a:cubicBezTo>
                    <a:pt x="547" y="8"/>
                    <a:pt x="547" y="8"/>
                    <a:pt x="547" y="8"/>
                  </a:cubicBezTo>
                  <a:cubicBezTo>
                    <a:pt x="552" y="8"/>
                    <a:pt x="557" y="8"/>
                    <a:pt x="562" y="9"/>
                  </a:cubicBezTo>
                  <a:cubicBezTo>
                    <a:pt x="562" y="1"/>
                    <a:pt x="562" y="1"/>
                    <a:pt x="562" y="1"/>
                  </a:cubicBezTo>
                  <a:close/>
                  <a:moveTo>
                    <a:pt x="585" y="4"/>
                  </a:moveTo>
                  <a:cubicBezTo>
                    <a:pt x="580" y="3"/>
                    <a:pt x="575" y="2"/>
                    <a:pt x="570" y="2"/>
                  </a:cubicBezTo>
                  <a:cubicBezTo>
                    <a:pt x="569" y="9"/>
                    <a:pt x="569" y="9"/>
                    <a:pt x="569" y="9"/>
                  </a:cubicBezTo>
                  <a:cubicBezTo>
                    <a:pt x="574" y="10"/>
                    <a:pt x="579" y="11"/>
                    <a:pt x="584" y="12"/>
                  </a:cubicBezTo>
                  <a:lnTo>
                    <a:pt x="585" y="4"/>
                  </a:lnTo>
                  <a:close/>
                  <a:moveTo>
                    <a:pt x="608" y="10"/>
                  </a:moveTo>
                  <a:cubicBezTo>
                    <a:pt x="603" y="8"/>
                    <a:pt x="598" y="7"/>
                    <a:pt x="593" y="6"/>
                  </a:cubicBezTo>
                  <a:cubicBezTo>
                    <a:pt x="591" y="13"/>
                    <a:pt x="591" y="13"/>
                    <a:pt x="591" y="13"/>
                  </a:cubicBezTo>
                  <a:cubicBezTo>
                    <a:pt x="596" y="15"/>
                    <a:pt x="601" y="16"/>
                    <a:pt x="606" y="17"/>
                  </a:cubicBezTo>
                  <a:lnTo>
                    <a:pt x="608" y="10"/>
                  </a:lnTo>
                  <a:close/>
                  <a:moveTo>
                    <a:pt x="630" y="18"/>
                  </a:moveTo>
                  <a:cubicBezTo>
                    <a:pt x="625" y="16"/>
                    <a:pt x="620" y="14"/>
                    <a:pt x="615" y="12"/>
                  </a:cubicBezTo>
                  <a:cubicBezTo>
                    <a:pt x="613" y="20"/>
                    <a:pt x="613" y="20"/>
                    <a:pt x="613" y="20"/>
                  </a:cubicBezTo>
                  <a:cubicBezTo>
                    <a:pt x="617" y="21"/>
                    <a:pt x="622" y="23"/>
                    <a:pt x="627" y="25"/>
                  </a:cubicBezTo>
                  <a:cubicBezTo>
                    <a:pt x="630" y="18"/>
                    <a:pt x="630" y="18"/>
                    <a:pt x="630" y="18"/>
                  </a:cubicBezTo>
                  <a:close/>
                  <a:moveTo>
                    <a:pt x="650" y="29"/>
                  </a:moveTo>
                  <a:cubicBezTo>
                    <a:pt x="646" y="26"/>
                    <a:pt x="641" y="24"/>
                    <a:pt x="637" y="21"/>
                  </a:cubicBezTo>
                  <a:cubicBezTo>
                    <a:pt x="633" y="28"/>
                    <a:pt x="633" y="28"/>
                    <a:pt x="633" y="28"/>
                  </a:cubicBezTo>
                  <a:cubicBezTo>
                    <a:pt x="638" y="31"/>
                    <a:pt x="642" y="33"/>
                    <a:pt x="646" y="35"/>
                  </a:cubicBezTo>
                  <a:lnTo>
                    <a:pt x="650" y="29"/>
                  </a:lnTo>
                  <a:close/>
                  <a:moveTo>
                    <a:pt x="670" y="41"/>
                  </a:moveTo>
                  <a:cubicBezTo>
                    <a:pt x="666" y="38"/>
                    <a:pt x="661" y="35"/>
                    <a:pt x="657" y="33"/>
                  </a:cubicBezTo>
                  <a:cubicBezTo>
                    <a:pt x="653" y="39"/>
                    <a:pt x="653" y="39"/>
                    <a:pt x="653" y="39"/>
                  </a:cubicBezTo>
                  <a:cubicBezTo>
                    <a:pt x="657" y="42"/>
                    <a:pt x="661" y="45"/>
                    <a:pt x="665" y="48"/>
                  </a:cubicBezTo>
                  <a:cubicBezTo>
                    <a:pt x="670" y="41"/>
                    <a:pt x="670" y="41"/>
                    <a:pt x="670" y="41"/>
                  </a:cubicBezTo>
                  <a:close/>
                  <a:moveTo>
                    <a:pt x="688" y="56"/>
                  </a:moveTo>
                  <a:cubicBezTo>
                    <a:pt x="684" y="53"/>
                    <a:pt x="680" y="49"/>
                    <a:pt x="676" y="46"/>
                  </a:cubicBezTo>
                  <a:cubicBezTo>
                    <a:pt x="671" y="52"/>
                    <a:pt x="671" y="52"/>
                    <a:pt x="671" y="52"/>
                  </a:cubicBezTo>
                  <a:cubicBezTo>
                    <a:pt x="675" y="55"/>
                    <a:pt x="679" y="58"/>
                    <a:pt x="683" y="62"/>
                  </a:cubicBezTo>
                  <a:cubicBezTo>
                    <a:pt x="688" y="56"/>
                    <a:pt x="688" y="56"/>
                    <a:pt x="688" y="56"/>
                  </a:cubicBezTo>
                  <a:close/>
                  <a:moveTo>
                    <a:pt x="704" y="73"/>
                  </a:moveTo>
                  <a:cubicBezTo>
                    <a:pt x="701" y="69"/>
                    <a:pt x="697" y="65"/>
                    <a:pt x="693" y="61"/>
                  </a:cubicBezTo>
                  <a:cubicBezTo>
                    <a:pt x="688" y="67"/>
                    <a:pt x="688" y="67"/>
                    <a:pt x="688" y="67"/>
                  </a:cubicBezTo>
                  <a:cubicBezTo>
                    <a:pt x="692" y="70"/>
                    <a:pt x="695" y="74"/>
                    <a:pt x="698" y="78"/>
                  </a:cubicBezTo>
                  <a:cubicBezTo>
                    <a:pt x="704" y="73"/>
                    <a:pt x="704" y="73"/>
                    <a:pt x="704" y="73"/>
                  </a:cubicBezTo>
                  <a:close/>
                  <a:moveTo>
                    <a:pt x="719" y="91"/>
                  </a:moveTo>
                  <a:cubicBezTo>
                    <a:pt x="716" y="87"/>
                    <a:pt x="712" y="82"/>
                    <a:pt x="709" y="78"/>
                  </a:cubicBezTo>
                  <a:cubicBezTo>
                    <a:pt x="703" y="83"/>
                    <a:pt x="703" y="83"/>
                    <a:pt x="703" y="83"/>
                  </a:cubicBezTo>
                  <a:cubicBezTo>
                    <a:pt x="706" y="87"/>
                    <a:pt x="709" y="91"/>
                    <a:pt x="712" y="95"/>
                  </a:cubicBezTo>
                  <a:cubicBezTo>
                    <a:pt x="719" y="91"/>
                    <a:pt x="719" y="91"/>
                    <a:pt x="719" y="91"/>
                  </a:cubicBezTo>
                  <a:close/>
                  <a:moveTo>
                    <a:pt x="731" y="110"/>
                  </a:moveTo>
                  <a:cubicBezTo>
                    <a:pt x="728" y="106"/>
                    <a:pt x="726" y="101"/>
                    <a:pt x="723" y="97"/>
                  </a:cubicBezTo>
                  <a:cubicBezTo>
                    <a:pt x="716" y="101"/>
                    <a:pt x="716" y="101"/>
                    <a:pt x="716" y="101"/>
                  </a:cubicBezTo>
                  <a:cubicBezTo>
                    <a:pt x="719" y="106"/>
                    <a:pt x="722" y="110"/>
                    <a:pt x="724" y="114"/>
                  </a:cubicBezTo>
                  <a:cubicBezTo>
                    <a:pt x="731" y="110"/>
                    <a:pt x="731" y="110"/>
                    <a:pt x="731" y="110"/>
                  </a:cubicBezTo>
                  <a:close/>
                  <a:moveTo>
                    <a:pt x="741" y="131"/>
                  </a:moveTo>
                  <a:cubicBezTo>
                    <a:pt x="739" y="127"/>
                    <a:pt x="737" y="122"/>
                    <a:pt x="735" y="117"/>
                  </a:cubicBezTo>
                  <a:cubicBezTo>
                    <a:pt x="728" y="121"/>
                    <a:pt x="728" y="121"/>
                    <a:pt x="728" y="121"/>
                  </a:cubicBezTo>
                  <a:cubicBezTo>
                    <a:pt x="730" y="125"/>
                    <a:pt x="732" y="130"/>
                    <a:pt x="734" y="134"/>
                  </a:cubicBezTo>
                  <a:cubicBezTo>
                    <a:pt x="741" y="131"/>
                    <a:pt x="741" y="131"/>
                    <a:pt x="741" y="131"/>
                  </a:cubicBezTo>
                  <a:close/>
                  <a:moveTo>
                    <a:pt x="749" y="153"/>
                  </a:moveTo>
                  <a:cubicBezTo>
                    <a:pt x="748" y="148"/>
                    <a:pt x="746" y="143"/>
                    <a:pt x="744" y="138"/>
                  </a:cubicBezTo>
                  <a:cubicBezTo>
                    <a:pt x="737" y="141"/>
                    <a:pt x="737" y="141"/>
                    <a:pt x="737" y="141"/>
                  </a:cubicBezTo>
                  <a:cubicBezTo>
                    <a:pt x="739" y="146"/>
                    <a:pt x="740" y="151"/>
                    <a:pt x="742" y="155"/>
                  </a:cubicBezTo>
                  <a:cubicBezTo>
                    <a:pt x="749" y="153"/>
                    <a:pt x="749" y="153"/>
                    <a:pt x="749" y="153"/>
                  </a:cubicBezTo>
                  <a:close/>
                  <a:moveTo>
                    <a:pt x="754" y="176"/>
                  </a:moveTo>
                  <a:cubicBezTo>
                    <a:pt x="753" y="171"/>
                    <a:pt x="752" y="166"/>
                    <a:pt x="751" y="161"/>
                  </a:cubicBezTo>
                  <a:cubicBezTo>
                    <a:pt x="744" y="163"/>
                    <a:pt x="744" y="163"/>
                    <a:pt x="744" y="163"/>
                  </a:cubicBezTo>
                  <a:cubicBezTo>
                    <a:pt x="745" y="167"/>
                    <a:pt x="746" y="172"/>
                    <a:pt x="747" y="177"/>
                  </a:cubicBezTo>
                  <a:cubicBezTo>
                    <a:pt x="754" y="176"/>
                    <a:pt x="754" y="176"/>
                    <a:pt x="754" y="176"/>
                  </a:cubicBezTo>
                  <a:close/>
                  <a:moveTo>
                    <a:pt x="757" y="199"/>
                  </a:moveTo>
                  <a:cubicBezTo>
                    <a:pt x="757" y="194"/>
                    <a:pt x="756" y="188"/>
                    <a:pt x="756" y="183"/>
                  </a:cubicBezTo>
                  <a:cubicBezTo>
                    <a:pt x="748" y="185"/>
                    <a:pt x="748" y="185"/>
                    <a:pt x="748" y="185"/>
                  </a:cubicBezTo>
                  <a:cubicBezTo>
                    <a:pt x="749" y="189"/>
                    <a:pt x="749" y="194"/>
                    <a:pt x="750" y="199"/>
                  </a:cubicBezTo>
                  <a:cubicBezTo>
                    <a:pt x="757" y="199"/>
                    <a:pt x="757" y="199"/>
                    <a:pt x="757" y="199"/>
                  </a:cubicBezTo>
                  <a:close/>
                  <a:moveTo>
                    <a:pt x="758" y="222"/>
                  </a:moveTo>
                  <a:cubicBezTo>
                    <a:pt x="758" y="214"/>
                    <a:pt x="758" y="214"/>
                    <a:pt x="758" y="214"/>
                  </a:cubicBezTo>
                  <a:cubicBezTo>
                    <a:pt x="758" y="212"/>
                    <a:pt x="758" y="209"/>
                    <a:pt x="758" y="207"/>
                  </a:cubicBezTo>
                  <a:cubicBezTo>
                    <a:pt x="750" y="207"/>
                    <a:pt x="750" y="207"/>
                    <a:pt x="750" y="207"/>
                  </a:cubicBezTo>
                  <a:cubicBezTo>
                    <a:pt x="750" y="209"/>
                    <a:pt x="750" y="212"/>
                    <a:pt x="750" y="214"/>
                  </a:cubicBezTo>
                  <a:cubicBezTo>
                    <a:pt x="750" y="222"/>
                    <a:pt x="750" y="222"/>
                    <a:pt x="750" y="222"/>
                  </a:cubicBezTo>
                  <a:cubicBezTo>
                    <a:pt x="758" y="222"/>
                    <a:pt x="758" y="222"/>
                    <a:pt x="758" y="222"/>
                  </a:cubicBezTo>
                  <a:close/>
                  <a:moveTo>
                    <a:pt x="757" y="245"/>
                  </a:moveTo>
                  <a:cubicBezTo>
                    <a:pt x="757" y="240"/>
                    <a:pt x="758" y="235"/>
                    <a:pt x="758" y="230"/>
                  </a:cubicBezTo>
                  <a:cubicBezTo>
                    <a:pt x="750" y="229"/>
                    <a:pt x="750" y="229"/>
                    <a:pt x="750" y="229"/>
                  </a:cubicBezTo>
                  <a:cubicBezTo>
                    <a:pt x="750" y="234"/>
                    <a:pt x="750" y="239"/>
                    <a:pt x="749" y="244"/>
                  </a:cubicBezTo>
                  <a:cubicBezTo>
                    <a:pt x="757" y="245"/>
                    <a:pt x="757" y="245"/>
                    <a:pt x="757" y="245"/>
                  </a:cubicBezTo>
                  <a:close/>
                  <a:moveTo>
                    <a:pt x="754" y="268"/>
                  </a:moveTo>
                  <a:cubicBezTo>
                    <a:pt x="755" y="263"/>
                    <a:pt x="756" y="258"/>
                    <a:pt x="756" y="253"/>
                  </a:cubicBezTo>
                  <a:cubicBezTo>
                    <a:pt x="749" y="252"/>
                    <a:pt x="749" y="252"/>
                    <a:pt x="749" y="252"/>
                  </a:cubicBezTo>
                  <a:cubicBezTo>
                    <a:pt x="748" y="257"/>
                    <a:pt x="747" y="262"/>
                    <a:pt x="746" y="266"/>
                  </a:cubicBezTo>
                  <a:cubicBezTo>
                    <a:pt x="754" y="268"/>
                    <a:pt x="754" y="268"/>
                    <a:pt x="754" y="268"/>
                  </a:cubicBezTo>
                  <a:close/>
                  <a:moveTo>
                    <a:pt x="748" y="291"/>
                  </a:moveTo>
                  <a:cubicBezTo>
                    <a:pt x="749" y="286"/>
                    <a:pt x="751" y="281"/>
                    <a:pt x="752" y="276"/>
                  </a:cubicBezTo>
                  <a:cubicBezTo>
                    <a:pt x="744" y="274"/>
                    <a:pt x="744" y="274"/>
                    <a:pt x="744" y="274"/>
                  </a:cubicBezTo>
                  <a:cubicBezTo>
                    <a:pt x="743" y="279"/>
                    <a:pt x="742" y="283"/>
                    <a:pt x="740" y="288"/>
                  </a:cubicBezTo>
                  <a:cubicBezTo>
                    <a:pt x="748" y="291"/>
                    <a:pt x="748" y="291"/>
                    <a:pt x="748" y="291"/>
                  </a:cubicBezTo>
                  <a:close/>
                  <a:moveTo>
                    <a:pt x="740" y="312"/>
                  </a:moveTo>
                  <a:cubicBezTo>
                    <a:pt x="742" y="308"/>
                    <a:pt x="744" y="303"/>
                    <a:pt x="745" y="298"/>
                  </a:cubicBezTo>
                  <a:cubicBezTo>
                    <a:pt x="738" y="295"/>
                    <a:pt x="738" y="295"/>
                    <a:pt x="738" y="295"/>
                  </a:cubicBezTo>
                  <a:cubicBezTo>
                    <a:pt x="736" y="300"/>
                    <a:pt x="735" y="305"/>
                    <a:pt x="733" y="309"/>
                  </a:cubicBezTo>
                  <a:cubicBezTo>
                    <a:pt x="740" y="312"/>
                    <a:pt x="740" y="312"/>
                    <a:pt x="740" y="312"/>
                  </a:cubicBezTo>
                  <a:close/>
                  <a:moveTo>
                    <a:pt x="729" y="333"/>
                  </a:moveTo>
                  <a:cubicBezTo>
                    <a:pt x="732" y="328"/>
                    <a:pt x="734" y="324"/>
                    <a:pt x="736" y="319"/>
                  </a:cubicBezTo>
                  <a:cubicBezTo>
                    <a:pt x="729" y="316"/>
                    <a:pt x="729" y="316"/>
                    <a:pt x="729" y="316"/>
                  </a:cubicBezTo>
                  <a:cubicBezTo>
                    <a:pt x="727" y="320"/>
                    <a:pt x="725" y="325"/>
                    <a:pt x="722" y="329"/>
                  </a:cubicBezTo>
                  <a:cubicBezTo>
                    <a:pt x="729" y="333"/>
                    <a:pt x="729" y="333"/>
                    <a:pt x="729" y="333"/>
                  </a:cubicBezTo>
                  <a:close/>
                  <a:moveTo>
                    <a:pt x="716" y="352"/>
                  </a:moveTo>
                  <a:cubicBezTo>
                    <a:pt x="719" y="348"/>
                    <a:pt x="722" y="344"/>
                    <a:pt x="725" y="339"/>
                  </a:cubicBezTo>
                  <a:cubicBezTo>
                    <a:pt x="719" y="335"/>
                    <a:pt x="719" y="335"/>
                    <a:pt x="719" y="335"/>
                  </a:cubicBezTo>
                  <a:cubicBezTo>
                    <a:pt x="716" y="340"/>
                    <a:pt x="713" y="344"/>
                    <a:pt x="710" y="348"/>
                  </a:cubicBezTo>
                  <a:cubicBezTo>
                    <a:pt x="716" y="352"/>
                    <a:pt x="716" y="352"/>
                    <a:pt x="716" y="352"/>
                  </a:cubicBezTo>
                  <a:close/>
                  <a:moveTo>
                    <a:pt x="702" y="370"/>
                  </a:moveTo>
                  <a:cubicBezTo>
                    <a:pt x="705" y="366"/>
                    <a:pt x="708" y="362"/>
                    <a:pt x="712" y="358"/>
                  </a:cubicBezTo>
                  <a:cubicBezTo>
                    <a:pt x="706" y="354"/>
                    <a:pt x="706" y="354"/>
                    <a:pt x="706" y="354"/>
                  </a:cubicBezTo>
                  <a:cubicBezTo>
                    <a:pt x="702" y="358"/>
                    <a:pt x="699" y="361"/>
                    <a:pt x="696" y="365"/>
                  </a:cubicBezTo>
                  <a:cubicBezTo>
                    <a:pt x="702" y="370"/>
                    <a:pt x="702" y="370"/>
                    <a:pt x="702" y="370"/>
                  </a:cubicBezTo>
                  <a:close/>
                  <a:moveTo>
                    <a:pt x="685" y="386"/>
                  </a:moveTo>
                  <a:cubicBezTo>
                    <a:pt x="689" y="383"/>
                    <a:pt x="693" y="380"/>
                    <a:pt x="696" y="376"/>
                  </a:cubicBezTo>
                  <a:cubicBezTo>
                    <a:pt x="691" y="370"/>
                    <a:pt x="691" y="370"/>
                    <a:pt x="691" y="370"/>
                  </a:cubicBezTo>
                  <a:cubicBezTo>
                    <a:pt x="687" y="374"/>
                    <a:pt x="684" y="377"/>
                    <a:pt x="680" y="381"/>
                  </a:cubicBezTo>
                  <a:cubicBezTo>
                    <a:pt x="685" y="386"/>
                    <a:pt x="685" y="386"/>
                    <a:pt x="685" y="386"/>
                  </a:cubicBezTo>
                  <a:close/>
                  <a:moveTo>
                    <a:pt x="667" y="401"/>
                  </a:moveTo>
                  <a:cubicBezTo>
                    <a:pt x="671" y="398"/>
                    <a:pt x="675" y="395"/>
                    <a:pt x="679" y="391"/>
                  </a:cubicBezTo>
                  <a:cubicBezTo>
                    <a:pt x="674" y="385"/>
                    <a:pt x="674" y="385"/>
                    <a:pt x="674" y="385"/>
                  </a:cubicBezTo>
                  <a:cubicBezTo>
                    <a:pt x="670" y="389"/>
                    <a:pt x="666" y="392"/>
                    <a:pt x="662" y="395"/>
                  </a:cubicBezTo>
                  <a:cubicBezTo>
                    <a:pt x="667" y="401"/>
                    <a:pt x="667" y="401"/>
                    <a:pt x="667" y="401"/>
                  </a:cubicBezTo>
                  <a:close/>
                  <a:moveTo>
                    <a:pt x="647" y="413"/>
                  </a:moveTo>
                  <a:cubicBezTo>
                    <a:pt x="652" y="411"/>
                    <a:pt x="656" y="408"/>
                    <a:pt x="660" y="405"/>
                  </a:cubicBezTo>
                  <a:cubicBezTo>
                    <a:pt x="656" y="399"/>
                    <a:pt x="656" y="399"/>
                    <a:pt x="656" y="399"/>
                  </a:cubicBezTo>
                  <a:cubicBezTo>
                    <a:pt x="652" y="401"/>
                    <a:pt x="648" y="404"/>
                    <a:pt x="643" y="406"/>
                  </a:cubicBezTo>
                  <a:cubicBezTo>
                    <a:pt x="647" y="413"/>
                    <a:pt x="647" y="413"/>
                    <a:pt x="647" y="413"/>
                  </a:cubicBezTo>
                  <a:close/>
                  <a:moveTo>
                    <a:pt x="626" y="423"/>
                  </a:moveTo>
                  <a:cubicBezTo>
                    <a:pt x="631" y="421"/>
                    <a:pt x="636" y="419"/>
                    <a:pt x="640" y="417"/>
                  </a:cubicBezTo>
                  <a:cubicBezTo>
                    <a:pt x="637" y="410"/>
                    <a:pt x="637" y="410"/>
                    <a:pt x="637" y="410"/>
                  </a:cubicBezTo>
                  <a:cubicBezTo>
                    <a:pt x="632" y="412"/>
                    <a:pt x="628" y="414"/>
                    <a:pt x="623" y="416"/>
                  </a:cubicBezTo>
                  <a:cubicBezTo>
                    <a:pt x="626" y="423"/>
                    <a:pt x="626" y="423"/>
                    <a:pt x="626" y="423"/>
                  </a:cubicBezTo>
                  <a:close/>
                  <a:moveTo>
                    <a:pt x="604" y="431"/>
                  </a:moveTo>
                  <a:cubicBezTo>
                    <a:pt x="609" y="430"/>
                    <a:pt x="614" y="428"/>
                    <a:pt x="619" y="426"/>
                  </a:cubicBezTo>
                  <a:cubicBezTo>
                    <a:pt x="616" y="419"/>
                    <a:pt x="616" y="419"/>
                    <a:pt x="616" y="419"/>
                  </a:cubicBezTo>
                  <a:cubicBezTo>
                    <a:pt x="612" y="421"/>
                    <a:pt x="607" y="422"/>
                    <a:pt x="602" y="424"/>
                  </a:cubicBezTo>
                  <a:lnTo>
                    <a:pt x="604" y="431"/>
                  </a:lnTo>
                  <a:close/>
                  <a:moveTo>
                    <a:pt x="582" y="437"/>
                  </a:moveTo>
                  <a:cubicBezTo>
                    <a:pt x="587" y="436"/>
                    <a:pt x="592" y="435"/>
                    <a:pt x="597" y="433"/>
                  </a:cubicBezTo>
                  <a:cubicBezTo>
                    <a:pt x="595" y="426"/>
                    <a:pt x="595" y="426"/>
                    <a:pt x="595" y="426"/>
                  </a:cubicBezTo>
                  <a:cubicBezTo>
                    <a:pt x="590" y="427"/>
                    <a:pt x="585" y="428"/>
                    <a:pt x="580" y="429"/>
                  </a:cubicBezTo>
                  <a:cubicBezTo>
                    <a:pt x="582" y="437"/>
                    <a:pt x="582" y="437"/>
                    <a:pt x="582" y="437"/>
                  </a:cubicBezTo>
                  <a:close/>
                  <a:moveTo>
                    <a:pt x="559" y="439"/>
                  </a:moveTo>
                  <a:cubicBezTo>
                    <a:pt x="564" y="439"/>
                    <a:pt x="569" y="438"/>
                    <a:pt x="574" y="438"/>
                  </a:cubicBezTo>
                  <a:cubicBezTo>
                    <a:pt x="573" y="430"/>
                    <a:pt x="573" y="430"/>
                    <a:pt x="573" y="430"/>
                  </a:cubicBezTo>
                  <a:cubicBezTo>
                    <a:pt x="568" y="431"/>
                    <a:pt x="563" y="431"/>
                    <a:pt x="558" y="432"/>
                  </a:cubicBezTo>
                  <a:cubicBezTo>
                    <a:pt x="559" y="439"/>
                    <a:pt x="559" y="439"/>
                    <a:pt x="559" y="439"/>
                  </a:cubicBezTo>
                  <a:close/>
                  <a:moveTo>
                    <a:pt x="535" y="440"/>
                  </a:moveTo>
                  <a:cubicBezTo>
                    <a:pt x="544" y="440"/>
                    <a:pt x="544" y="440"/>
                    <a:pt x="544" y="440"/>
                  </a:cubicBezTo>
                  <a:cubicBezTo>
                    <a:pt x="546" y="440"/>
                    <a:pt x="549" y="440"/>
                    <a:pt x="551" y="440"/>
                  </a:cubicBezTo>
                  <a:cubicBezTo>
                    <a:pt x="551" y="432"/>
                    <a:pt x="551" y="432"/>
                    <a:pt x="551" y="432"/>
                  </a:cubicBezTo>
                  <a:cubicBezTo>
                    <a:pt x="548" y="432"/>
                    <a:pt x="546" y="432"/>
                    <a:pt x="544" y="432"/>
                  </a:cubicBezTo>
                  <a:cubicBezTo>
                    <a:pt x="535" y="432"/>
                    <a:pt x="535" y="432"/>
                    <a:pt x="535" y="432"/>
                  </a:cubicBezTo>
                  <a:cubicBezTo>
                    <a:pt x="535" y="440"/>
                    <a:pt x="535" y="440"/>
                    <a:pt x="535" y="440"/>
                  </a:cubicBezTo>
                  <a:close/>
                  <a:moveTo>
                    <a:pt x="513" y="440"/>
                  </a:moveTo>
                  <a:cubicBezTo>
                    <a:pt x="528" y="440"/>
                    <a:pt x="528" y="440"/>
                    <a:pt x="528" y="440"/>
                  </a:cubicBezTo>
                  <a:cubicBezTo>
                    <a:pt x="528" y="432"/>
                    <a:pt x="528" y="432"/>
                    <a:pt x="528" y="432"/>
                  </a:cubicBezTo>
                  <a:cubicBezTo>
                    <a:pt x="513" y="432"/>
                    <a:pt x="513" y="432"/>
                    <a:pt x="513" y="432"/>
                  </a:cubicBezTo>
                  <a:lnTo>
                    <a:pt x="513" y="440"/>
                  </a:lnTo>
                  <a:close/>
                  <a:moveTo>
                    <a:pt x="490" y="440"/>
                  </a:moveTo>
                  <a:cubicBezTo>
                    <a:pt x="505" y="440"/>
                    <a:pt x="505" y="440"/>
                    <a:pt x="505" y="440"/>
                  </a:cubicBezTo>
                  <a:cubicBezTo>
                    <a:pt x="505" y="432"/>
                    <a:pt x="505" y="432"/>
                    <a:pt x="505" y="432"/>
                  </a:cubicBezTo>
                  <a:cubicBezTo>
                    <a:pt x="490" y="432"/>
                    <a:pt x="490" y="432"/>
                    <a:pt x="490" y="432"/>
                  </a:cubicBezTo>
                  <a:lnTo>
                    <a:pt x="490" y="440"/>
                  </a:lnTo>
                  <a:close/>
                  <a:moveTo>
                    <a:pt x="467" y="440"/>
                  </a:moveTo>
                  <a:cubicBezTo>
                    <a:pt x="482" y="440"/>
                    <a:pt x="482" y="440"/>
                    <a:pt x="482" y="440"/>
                  </a:cubicBezTo>
                  <a:cubicBezTo>
                    <a:pt x="482" y="432"/>
                    <a:pt x="482" y="432"/>
                    <a:pt x="482" y="432"/>
                  </a:cubicBezTo>
                  <a:cubicBezTo>
                    <a:pt x="467" y="432"/>
                    <a:pt x="467" y="432"/>
                    <a:pt x="467" y="432"/>
                  </a:cubicBezTo>
                  <a:lnTo>
                    <a:pt x="467" y="440"/>
                  </a:lnTo>
                  <a:close/>
                  <a:moveTo>
                    <a:pt x="444" y="440"/>
                  </a:moveTo>
                  <a:cubicBezTo>
                    <a:pt x="459" y="440"/>
                    <a:pt x="459" y="440"/>
                    <a:pt x="459" y="440"/>
                  </a:cubicBezTo>
                  <a:cubicBezTo>
                    <a:pt x="459" y="432"/>
                    <a:pt x="459" y="432"/>
                    <a:pt x="459" y="432"/>
                  </a:cubicBezTo>
                  <a:cubicBezTo>
                    <a:pt x="444" y="432"/>
                    <a:pt x="444" y="432"/>
                    <a:pt x="444" y="432"/>
                  </a:cubicBezTo>
                  <a:lnTo>
                    <a:pt x="444" y="440"/>
                  </a:lnTo>
                  <a:close/>
                  <a:moveTo>
                    <a:pt x="421" y="440"/>
                  </a:moveTo>
                  <a:cubicBezTo>
                    <a:pt x="437" y="440"/>
                    <a:pt x="437" y="440"/>
                    <a:pt x="437" y="440"/>
                  </a:cubicBezTo>
                  <a:cubicBezTo>
                    <a:pt x="437" y="432"/>
                    <a:pt x="437" y="432"/>
                    <a:pt x="437" y="432"/>
                  </a:cubicBezTo>
                  <a:cubicBezTo>
                    <a:pt x="421" y="432"/>
                    <a:pt x="421" y="432"/>
                    <a:pt x="421" y="432"/>
                  </a:cubicBezTo>
                  <a:lnTo>
                    <a:pt x="421" y="440"/>
                  </a:lnTo>
                  <a:close/>
                  <a:moveTo>
                    <a:pt x="399" y="440"/>
                  </a:moveTo>
                  <a:cubicBezTo>
                    <a:pt x="414" y="440"/>
                    <a:pt x="414" y="440"/>
                    <a:pt x="414" y="440"/>
                  </a:cubicBezTo>
                  <a:cubicBezTo>
                    <a:pt x="414" y="432"/>
                    <a:pt x="414" y="432"/>
                    <a:pt x="414" y="432"/>
                  </a:cubicBezTo>
                  <a:cubicBezTo>
                    <a:pt x="399" y="432"/>
                    <a:pt x="399" y="432"/>
                    <a:pt x="399" y="432"/>
                  </a:cubicBezTo>
                  <a:lnTo>
                    <a:pt x="399" y="440"/>
                  </a:lnTo>
                  <a:close/>
                  <a:moveTo>
                    <a:pt x="376" y="440"/>
                  </a:moveTo>
                  <a:cubicBezTo>
                    <a:pt x="391" y="440"/>
                    <a:pt x="391" y="440"/>
                    <a:pt x="391" y="440"/>
                  </a:cubicBezTo>
                  <a:cubicBezTo>
                    <a:pt x="391" y="432"/>
                    <a:pt x="391" y="432"/>
                    <a:pt x="391" y="432"/>
                  </a:cubicBezTo>
                  <a:cubicBezTo>
                    <a:pt x="376" y="432"/>
                    <a:pt x="376" y="432"/>
                    <a:pt x="376" y="432"/>
                  </a:cubicBezTo>
                  <a:lnTo>
                    <a:pt x="376" y="440"/>
                  </a:lnTo>
                  <a:close/>
                  <a:moveTo>
                    <a:pt x="353" y="440"/>
                  </a:moveTo>
                  <a:cubicBezTo>
                    <a:pt x="368" y="440"/>
                    <a:pt x="368" y="440"/>
                    <a:pt x="368" y="440"/>
                  </a:cubicBezTo>
                  <a:cubicBezTo>
                    <a:pt x="368" y="432"/>
                    <a:pt x="368" y="432"/>
                    <a:pt x="368" y="432"/>
                  </a:cubicBezTo>
                  <a:cubicBezTo>
                    <a:pt x="353" y="432"/>
                    <a:pt x="353" y="432"/>
                    <a:pt x="353" y="432"/>
                  </a:cubicBezTo>
                  <a:lnTo>
                    <a:pt x="353" y="440"/>
                  </a:lnTo>
                  <a:close/>
                  <a:moveTo>
                    <a:pt x="330" y="440"/>
                  </a:moveTo>
                  <a:cubicBezTo>
                    <a:pt x="345" y="440"/>
                    <a:pt x="345" y="440"/>
                    <a:pt x="345" y="440"/>
                  </a:cubicBezTo>
                  <a:cubicBezTo>
                    <a:pt x="345" y="432"/>
                    <a:pt x="345" y="432"/>
                    <a:pt x="345" y="432"/>
                  </a:cubicBezTo>
                  <a:cubicBezTo>
                    <a:pt x="330" y="432"/>
                    <a:pt x="330" y="432"/>
                    <a:pt x="330" y="432"/>
                  </a:cubicBezTo>
                  <a:lnTo>
                    <a:pt x="330" y="440"/>
                  </a:lnTo>
                  <a:close/>
                  <a:moveTo>
                    <a:pt x="307" y="440"/>
                  </a:moveTo>
                  <a:cubicBezTo>
                    <a:pt x="322" y="440"/>
                    <a:pt x="322" y="440"/>
                    <a:pt x="322" y="440"/>
                  </a:cubicBezTo>
                  <a:cubicBezTo>
                    <a:pt x="322" y="432"/>
                    <a:pt x="322" y="432"/>
                    <a:pt x="322" y="432"/>
                  </a:cubicBezTo>
                  <a:cubicBezTo>
                    <a:pt x="307" y="432"/>
                    <a:pt x="307" y="432"/>
                    <a:pt x="307" y="432"/>
                  </a:cubicBezTo>
                  <a:lnTo>
                    <a:pt x="307" y="440"/>
                  </a:lnTo>
                  <a:close/>
                  <a:moveTo>
                    <a:pt x="284" y="440"/>
                  </a:moveTo>
                  <a:cubicBezTo>
                    <a:pt x="300" y="440"/>
                    <a:pt x="300" y="440"/>
                    <a:pt x="300" y="440"/>
                  </a:cubicBezTo>
                  <a:cubicBezTo>
                    <a:pt x="300" y="432"/>
                    <a:pt x="300" y="432"/>
                    <a:pt x="300" y="432"/>
                  </a:cubicBezTo>
                  <a:cubicBezTo>
                    <a:pt x="284" y="432"/>
                    <a:pt x="284" y="432"/>
                    <a:pt x="284" y="432"/>
                  </a:cubicBezTo>
                  <a:lnTo>
                    <a:pt x="284" y="440"/>
                  </a:lnTo>
                  <a:close/>
                  <a:moveTo>
                    <a:pt x="262" y="440"/>
                  </a:moveTo>
                  <a:cubicBezTo>
                    <a:pt x="277" y="440"/>
                    <a:pt x="277" y="440"/>
                    <a:pt x="277" y="440"/>
                  </a:cubicBezTo>
                  <a:cubicBezTo>
                    <a:pt x="277" y="432"/>
                    <a:pt x="277" y="432"/>
                    <a:pt x="277" y="432"/>
                  </a:cubicBezTo>
                  <a:cubicBezTo>
                    <a:pt x="262" y="432"/>
                    <a:pt x="262" y="432"/>
                    <a:pt x="262" y="432"/>
                  </a:cubicBezTo>
                  <a:lnTo>
                    <a:pt x="262" y="440"/>
                  </a:lnTo>
                  <a:close/>
                  <a:moveTo>
                    <a:pt x="239" y="440"/>
                  </a:moveTo>
                  <a:cubicBezTo>
                    <a:pt x="254" y="440"/>
                    <a:pt x="254" y="440"/>
                    <a:pt x="254" y="440"/>
                  </a:cubicBezTo>
                  <a:cubicBezTo>
                    <a:pt x="254" y="432"/>
                    <a:pt x="254" y="432"/>
                    <a:pt x="254" y="432"/>
                  </a:cubicBezTo>
                  <a:cubicBezTo>
                    <a:pt x="239" y="432"/>
                    <a:pt x="239" y="432"/>
                    <a:pt x="239" y="432"/>
                  </a:cubicBezTo>
                  <a:lnTo>
                    <a:pt x="239" y="440"/>
                  </a:lnTo>
                  <a:close/>
                  <a:moveTo>
                    <a:pt x="216" y="440"/>
                  </a:moveTo>
                  <a:cubicBezTo>
                    <a:pt x="231" y="440"/>
                    <a:pt x="231" y="440"/>
                    <a:pt x="231" y="440"/>
                  </a:cubicBezTo>
                  <a:cubicBezTo>
                    <a:pt x="231" y="432"/>
                    <a:pt x="231" y="432"/>
                    <a:pt x="231" y="432"/>
                  </a:cubicBezTo>
                  <a:cubicBezTo>
                    <a:pt x="216" y="432"/>
                    <a:pt x="216" y="432"/>
                    <a:pt x="216" y="432"/>
                  </a:cubicBezTo>
                  <a:lnTo>
                    <a:pt x="216" y="440"/>
                  </a:lnTo>
                  <a:close/>
                  <a:moveTo>
                    <a:pt x="193" y="439"/>
                  </a:moveTo>
                  <a:cubicBezTo>
                    <a:pt x="198" y="439"/>
                    <a:pt x="203" y="440"/>
                    <a:pt x="208" y="440"/>
                  </a:cubicBezTo>
                  <a:cubicBezTo>
                    <a:pt x="208" y="432"/>
                    <a:pt x="208" y="432"/>
                    <a:pt x="208" y="432"/>
                  </a:cubicBezTo>
                  <a:cubicBezTo>
                    <a:pt x="203" y="432"/>
                    <a:pt x="198" y="432"/>
                    <a:pt x="194" y="431"/>
                  </a:cubicBezTo>
                  <a:lnTo>
                    <a:pt x="193" y="439"/>
                  </a:lnTo>
                  <a:close/>
                  <a:moveTo>
                    <a:pt x="170" y="435"/>
                  </a:moveTo>
                  <a:cubicBezTo>
                    <a:pt x="175" y="436"/>
                    <a:pt x="180" y="437"/>
                    <a:pt x="185" y="438"/>
                  </a:cubicBezTo>
                  <a:cubicBezTo>
                    <a:pt x="186" y="430"/>
                    <a:pt x="186" y="430"/>
                    <a:pt x="186" y="430"/>
                  </a:cubicBezTo>
                  <a:cubicBezTo>
                    <a:pt x="181" y="430"/>
                    <a:pt x="176" y="429"/>
                    <a:pt x="171" y="428"/>
                  </a:cubicBezTo>
                  <a:cubicBezTo>
                    <a:pt x="170" y="435"/>
                    <a:pt x="170" y="435"/>
                    <a:pt x="170" y="435"/>
                  </a:cubicBezTo>
                  <a:close/>
                  <a:moveTo>
                    <a:pt x="147" y="429"/>
                  </a:moveTo>
                  <a:cubicBezTo>
                    <a:pt x="152" y="431"/>
                    <a:pt x="157" y="432"/>
                    <a:pt x="162" y="434"/>
                  </a:cubicBezTo>
                  <a:cubicBezTo>
                    <a:pt x="164" y="426"/>
                    <a:pt x="164" y="426"/>
                    <a:pt x="164" y="426"/>
                  </a:cubicBezTo>
                  <a:cubicBezTo>
                    <a:pt x="159" y="425"/>
                    <a:pt x="155" y="423"/>
                    <a:pt x="150" y="422"/>
                  </a:cubicBezTo>
                  <a:lnTo>
                    <a:pt x="147" y="429"/>
                  </a:lnTo>
                  <a:close/>
                  <a:moveTo>
                    <a:pt x="126" y="421"/>
                  </a:moveTo>
                  <a:cubicBezTo>
                    <a:pt x="130" y="423"/>
                    <a:pt x="135" y="425"/>
                    <a:pt x="140" y="427"/>
                  </a:cubicBezTo>
                  <a:cubicBezTo>
                    <a:pt x="143" y="419"/>
                    <a:pt x="143" y="419"/>
                    <a:pt x="143" y="419"/>
                  </a:cubicBezTo>
                  <a:cubicBezTo>
                    <a:pt x="138" y="418"/>
                    <a:pt x="133" y="416"/>
                    <a:pt x="129" y="414"/>
                  </a:cubicBezTo>
                  <a:cubicBezTo>
                    <a:pt x="126" y="421"/>
                    <a:pt x="126" y="421"/>
                    <a:pt x="126" y="421"/>
                  </a:cubicBezTo>
                  <a:close/>
                  <a:moveTo>
                    <a:pt x="105" y="410"/>
                  </a:moveTo>
                  <a:cubicBezTo>
                    <a:pt x="110" y="413"/>
                    <a:pt x="114" y="415"/>
                    <a:pt x="119" y="417"/>
                  </a:cubicBezTo>
                  <a:cubicBezTo>
                    <a:pt x="122" y="410"/>
                    <a:pt x="122" y="410"/>
                    <a:pt x="122" y="410"/>
                  </a:cubicBezTo>
                  <a:cubicBezTo>
                    <a:pt x="118" y="408"/>
                    <a:pt x="113" y="406"/>
                    <a:pt x="109" y="403"/>
                  </a:cubicBezTo>
                  <a:lnTo>
                    <a:pt x="105" y="410"/>
                  </a:lnTo>
                  <a:close/>
                  <a:moveTo>
                    <a:pt x="86" y="397"/>
                  </a:moveTo>
                  <a:cubicBezTo>
                    <a:pt x="90" y="400"/>
                    <a:pt x="94" y="403"/>
                    <a:pt x="99" y="406"/>
                  </a:cubicBezTo>
                  <a:cubicBezTo>
                    <a:pt x="103" y="399"/>
                    <a:pt x="103" y="399"/>
                    <a:pt x="103" y="399"/>
                  </a:cubicBezTo>
                  <a:cubicBezTo>
                    <a:pt x="99" y="397"/>
                    <a:pt x="95" y="394"/>
                    <a:pt x="91" y="391"/>
                  </a:cubicBezTo>
                  <a:cubicBezTo>
                    <a:pt x="86" y="397"/>
                    <a:pt x="86" y="397"/>
                    <a:pt x="86" y="397"/>
                  </a:cubicBezTo>
                  <a:close/>
                  <a:moveTo>
                    <a:pt x="68" y="382"/>
                  </a:moveTo>
                  <a:cubicBezTo>
                    <a:pt x="72" y="386"/>
                    <a:pt x="76" y="389"/>
                    <a:pt x="80" y="392"/>
                  </a:cubicBezTo>
                  <a:cubicBezTo>
                    <a:pt x="85" y="386"/>
                    <a:pt x="85" y="386"/>
                    <a:pt x="85" y="386"/>
                  </a:cubicBezTo>
                  <a:cubicBezTo>
                    <a:pt x="81" y="383"/>
                    <a:pt x="77" y="380"/>
                    <a:pt x="73" y="376"/>
                  </a:cubicBezTo>
                  <a:cubicBezTo>
                    <a:pt x="68" y="382"/>
                    <a:pt x="68" y="382"/>
                    <a:pt x="68" y="382"/>
                  </a:cubicBezTo>
                  <a:close/>
                  <a:moveTo>
                    <a:pt x="52" y="365"/>
                  </a:moveTo>
                  <a:cubicBezTo>
                    <a:pt x="55" y="369"/>
                    <a:pt x="59" y="373"/>
                    <a:pt x="63" y="377"/>
                  </a:cubicBezTo>
                  <a:cubicBezTo>
                    <a:pt x="68" y="371"/>
                    <a:pt x="68" y="371"/>
                    <a:pt x="68" y="371"/>
                  </a:cubicBezTo>
                  <a:cubicBezTo>
                    <a:pt x="65" y="368"/>
                    <a:pt x="61" y="364"/>
                    <a:pt x="58" y="360"/>
                  </a:cubicBezTo>
                  <a:cubicBezTo>
                    <a:pt x="52" y="365"/>
                    <a:pt x="52" y="365"/>
                    <a:pt x="52" y="365"/>
                  </a:cubicBezTo>
                  <a:close/>
                  <a:moveTo>
                    <a:pt x="38" y="347"/>
                  </a:moveTo>
                  <a:cubicBezTo>
                    <a:pt x="41" y="351"/>
                    <a:pt x="44" y="355"/>
                    <a:pt x="47" y="359"/>
                  </a:cubicBezTo>
                  <a:cubicBezTo>
                    <a:pt x="53" y="355"/>
                    <a:pt x="53" y="355"/>
                    <a:pt x="53" y="355"/>
                  </a:cubicBezTo>
                  <a:cubicBezTo>
                    <a:pt x="50" y="351"/>
                    <a:pt x="47" y="347"/>
                    <a:pt x="44" y="343"/>
                  </a:cubicBezTo>
                  <a:cubicBezTo>
                    <a:pt x="38" y="347"/>
                    <a:pt x="38" y="347"/>
                    <a:pt x="38" y="347"/>
                  </a:cubicBezTo>
                  <a:close/>
                  <a:moveTo>
                    <a:pt x="26" y="327"/>
                  </a:moveTo>
                  <a:cubicBezTo>
                    <a:pt x="28" y="332"/>
                    <a:pt x="31" y="336"/>
                    <a:pt x="34" y="340"/>
                  </a:cubicBezTo>
                  <a:cubicBezTo>
                    <a:pt x="40" y="336"/>
                    <a:pt x="40" y="336"/>
                    <a:pt x="40" y="336"/>
                  </a:cubicBezTo>
                  <a:cubicBezTo>
                    <a:pt x="37" y="332"/>
                    <a:pt x="35" y="328"/>
                    <a:pt x="33" y="323"/>
                  </a:cubicBezTo>
                  <a:lnTo>
                    <a:pt x="26" y="327"/>
                  </a:lnTo>
                  <a:close/>
                  <a:moveTo>
                    <a:pt x="16" y="306"/>
                  </a:moveTo>
                  <a:cubicBezTo>
                    <a:pt x="18" y="311"/>
                    <a:pt x="20" y="316"/>
                    <a:pt x="22" y="320"/>
                  </a:cubicBezTo>
                  <a:cubicBezTo>
                    <a:pt x="29" y="317"/>
                    <a:pt x="29" y="317"/>
                    <a:pt x="29" y="317"/>
                  </a:cubicBezTo>
                  <a:cubicBezTo>
                    <a:pt x="27" y="312"/>
                    <a:pt x="25" y="308"/>
                    <a:pt x="23" y="303"/>
                  </a:cubicBezTo>
                  <a:cubicBezTo>
                    <a:pt x="16" y="306"/>
                    <a:pt x="16" y="306"/>
                    <a:pt x="16" y="306"/>
                  </a:cubicBezTo>
                  <a:close/>
                  <a:moveTo>
                    <a:pt x="8" y="284"/>
                  </a:moveTo>
                  <a:cubicBezTo>
                    <a:pt x="10" y="289"/>
                    <a:pt x="11" y="294"/>
                    <a:pt x="13" y="299"/>
                  </a:cubicBezTo>
                  <a:cubicBezTo>
                    <a:pt x="20" y="296"/>
                    <a:pt x="20" y="296"/>
                    <a:pt x="20" y="296"/>
                  </a:cubicBezTo>
                  <a:cubicBezTo>
                    <a:pt x="19" y="292"/>
                    <a:pt x="17" y="287"/>
                    <a:pt x="16" y="282"/>
                  </a:cubicBezTo>
                  <a:cubicBezTo>
                    <a:pt x="8" y="284"/>
                    <a:pt x="8" y="284"/>
                    <a:pt x="8" y="284"/>
                  </a:cubicBezTo>
                  <a:close/>
                  <a:moveTo>
                    <a:pt x="3" y="261"/>
                  </a:moveTo>
                  <a:cubicBezTo>
                    <a:pt x="4" y="267"/>
                    <a:pt x="5" y="272"/>
                    <a:pt x="6" y="277"/>
                  </a:cubicBezTo>
                  <a:cubicBezTo>
                    <a:pt x="14" y="275"/>
                    <a:pt x="14" y="275"/>
                    <a:pt x="14" y="275"/>
                  </a:cubicBezTo>
                  <a:cubicBezTo>
                    <a:pt x="13" y="270"/>
                    <a:pt x="12" y="265"/>
                    <a:pt x="11" y="260"/>
                  </a:cubicBezTo>
                  <a:cubicBezTo>
                    <a:pt x="3" y="261"/>
                    <a:pt x="3" y="261"/>
                    <a:pt x="3" y="261"/>
                  </a:cubicBezTo>
                  <a:close/>
                  <a:moveTo>
                    <a:pt x="0" y="238"/>
                  </a:moveTo>
                  <a:cubicBezTo>
                    <a:pt x="1" y="244"/>
                    <a:pt x="1" y="249"/>
                    <a:pt x="2" y="254"/>
                  </a:cubicBezTo>
                  <a:cubicBezTo>
                    <a:pt x="10" y="253"/>
                    <a:pt x="10" y="253"/>
                    <a:pt x="10" y="253"/>
                  </a:cubicBezTo>
                  <a:cubicBezTo>
                    <a:pt x="9" y="248"/>
                    <a:pt x="9" y="243"/>
                    <a:pt x="8" y="238"/>
                  </a:cubicBezTo>
                  <a:lnTo>
                    <a:pt x="0" y="238"/>
                  </a:lnTo>
                  <a:close/>
                  <a:moveTo>
                    <a:pt x="0" y="215"/>
                  </a:moveTo>
                  <a:cubicBezTo>
                    <a:pt x="0" y="226"/>
                    <a:pt x="0" y="226"/>
                    <a:pt x="0" y="226"/>
                  </a:cubicBezTo>
                  <a:cubicBezTo>
                    <a:pt x="0" y="228"/>
                    <a:pt x="0" y="229"/>
                    <a:pt x="0" y="231"/>
                  </a:cubicBezTo>
                  <a:cubicBezTo>
                    <a:pt x="8" y="230"/>
                    <a:pt x="8" y="230"/>
                    <a:pt x="8" y="230"/>
                  </a:cubicBezTo>
                  <a:cubicBezTo>
                    <a:pt x="8" y="229"/>
                    <a:pt x="8" y="227"/>
                    <a:pt x="8" y="226"/>
                  </a:cubicBezTo>
                  <a:cubicBezTo>
                    <a:pt x="8" y="215"/>
                    <a:pt x="8" y="215"/>
                    <a:pt x="8" y="215"/>
                  </a:cubicBezTo>
                  <a:cubicBezTo>
                    <a:pt x="0" y="215"/>
                    <a:pt x="0" y="215"/>
                    <a:pt x="0" y="215"/>
                  </a:cubicBezTo>
                  <a:close/>
                  <a:moveTo>
                    <a:pt x="1" y="192"/>
                  </a:moveTo>
                  <a:cubicBezTo>
                    <a:pt x="1" y="197"/>
                    <a:pt x="0" y="202"/>
                    <a:pt x="0" y="208"/>
                  </a:cubicBezTo>
                  <a:cubicBezTo>
                    <a:pt x="8" y="208"/>
                    <a:pt x="8" y="208"/>
                    <a:pt x="8" y="208"/>
                  </a:cubicBezTo>
                  <a:cubicBezTo>
                    <a:pt x="8" y="203"/>
                    <a:pt x="8" y="198"/>
                    <a:pt x="9" y="193"/>
                  </a:cubicBezTo>
                  <a:cubicBezTo>
                    <a:pt x="1" y="192"/>
                    <a:pt x="1" y="192"/>
                    <a:pt x="1" y="192"/>
                  </a:cubicBezTo>
                  <a:close/>
                  <a:moveTo>
                    <a:pt x="5" y="169"/>
                  </a:moveTo>
                  <a:cubicBezTo>
                    <a:pt x="4" y="174"/>
                    <a:pt x="3" y="179"/>
                    <a:pt x="2" y="184"/>
                  </a:cubicBezTo>
                  <a:cubicBezTo>
                    <a:pt x="10" y="186"/>
                    <a:pt x="10" y="186"/>
                    <a:pt x="10" y="186"/>
                  </a:cubicBezTo>
                  <a:cubicBezTo>
                    <a:pt x="11" y="181"/>
                    <a:pt x="11" y="176"/>
                    <a:pt x="13" y="171"/>
                  </a:cubicBezTo>
                  <a:cubicBezTo>
                    <a:pt x="5" y="169"/>
                    <a:pt x="5" y="169"/>
                    <a:pt x="5" y="169"/>
                  </a:cubicBezTo>
                  <a:close/>
                  <a:moveTo>
                    <a:pt x="11" y="147"/>
                  </a:moveTo>
                  <a:cubicBezTo>
                    <a:pt x="9" y="152"/>
                    <a:pt x="8" y="157"/>
                    <a:pt x="7" y="162"/>
                  </a:cubicBezTo>
                  <a:cubicBezTo>
                    <a:pt x="14" y="164"/>
                    <a:pt x="14" y="164"/>
                    <a:pt x="14" y="164"/>
                  </a:cubicBezTo>
                  <a:cubicBezTo>
                    <a:pt x="15" y="159"/>
                    <a:pt x="17" y="154"/>
                    <a:pt x="18" y="149"/>
                  </a:cubicBezTo>
                  <a:cubicBezTo>
                    <a:pt x="11" y="147"/>
                    <a:pt x="11" y="147"/>
                    <a:pt x="11" y="147"/>
                  </a:cubicBezTo>
                  <a:close/>
                </a:path>
              </a:pathLst>
            </a:cu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7" name="Rectangle 107"/>
            <p:cNvSpPr>
              <a:spLocks noChangeArrowheads="1"/>
            </p:cNvSpPr>
            <p:nvPr/>
          </p:nvSpPr>
          <p:spPr bwMode="auto">
            <a:xfrm>
              <a:off x="7075488" y="3022601"/>
              <a:ext cx="106363" cy="107950"/>
            </a:xfrm>
            <a:prstGeom prst="rect">
              <a:avLst/>
            </a:prstGeom>
            <a:solidFill>
              <a:srgbClr val="5D5D5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8" name="Rectangle 108"/>
            <p:cNvSpPr>
              <a:spLocks noChangeArrowheads="1"/>
            </p:cNvSpPr>
            <p:nvPr/>
          </p:nvSpPr>
          <p:spPr bwMode="auto">
            <a:xfrm>
              <a:off x="7234238" y="3022601"/>
              <a:ext cx="107950" cy="107950"/>
            </a:xfrm>
            <a:prstGeom prst="rect">
              <a:avLst/>
            </a:prstGeom>
            <a:solidFill>
              <a:srgbClr val="5D5D5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9" name="Rectangle 109"/>
            <p:cNvSpPr>
              <a:spLocks noChangeArrowheads="1"/>
            </p:cNvSpPr>
            <p:nvPr/>
          </p:nvSpPr>
          <p:spPr bwMode="auto">
            <a:xfrm>
              <a:off x="7396163" y="3022601"/>
              <a:ext cx="107950" cy="107950"/>
            </a:xfrm>
            <a:prstGeom prst="rect">
              <a:avLst/>
            </a:prstGeom>
            <a:solidFill>
              <a:srgbClr val="5D5D5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0" name="Rectangle 110"/>
            <p:cNvSpPr>
              <a:spLocks noChangeArrowheads="1"/>
            </p:cNvSpPr>
            <p:nvPr/>
          </p:nvSpPr>
          <p:spPr bwMode="auto">
            <a:xfrm>
              <a:off x="7556500" y="3022601"/>
              <a:ext cx="109538" cy="107950"/>
            </a:xfrm>
            <a:prstGeom prst="rect">
              <a:avLst/>
            </a:prstGeom>
            <a:solidFill>
              <a:srgbClr val="5D5D5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1" name="Rectangle 111"/>
            <p:cNvSpPr>
              <a:spLocks noChangeArrowheads="1"/>
            </p:cNvSpPr>
            <p:nvPr/>
          </p:nvSpPr>
          <p:spPr bwMode="auto">
            <a:xfrm>
              <a:off x="7075488" y="3184526"/>
              <a:ext cx="106363" cy="104775"/>
            </a:xfrm>
            <a:prstGeom prst="rect">
              <a:avLst/>
            </a:prstGeom>
            <a:solidFill>
              <a:srgbClr val="5D5D5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2" name="Rectangle 112"/>
            <p:cNvSpPr>
              <a:spLocks noChangeArrowheads="1"/>
            </p:cNvSpPr>
            <p:nvPr/>
          </p:nvSpPr>
          <p:spPr bwMode="auto">
            <a:xfrm>
              <a:off x="7234238" y="3184526"/>
              <a:ext cx="107950" cy="104775"/>
            </a:xfrm>
            <a:prstGeom prst="rect">
              <a:avLst/>
            </a:prstGeom>
            <a:solidFill>
              <a:srgbClr val="5D5D5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3" name="Rectangle 113"/>
            <p:cNvSpPr>
              <a:spLocks noChangeArrowheads="1"/>
            </p:cNvSpPr>
            <p:nvPr/>
          </p:nvSpPr>
          <p:spPr bwMode="auto">
            <a:xfrm>
              <a:off x="7396163" y="3184526"/>
              <a:ext cx="107950" cy="104775"/>
            </a:xfrm>
            <a:prstGeom prst="rect">
              <a:avLst/>
            </a:prstGeom>
            <a:solidFill>
              <a:srgbClr val="5D5D5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4" name="Rectangle 114"/>
            <p:cNvSpPr>
              <a:spLocks noChangeArrowheads="1"/>
            </p:cNvSpPr>
            <p:nvPr/>
          </p:nvSpPr>
          <p:spPr bwMode="auto">
            <a:xfrm>
              <a:off x="7556500" y="3184526"/>
              <a:ext cx="109538" cy="104775"/>
            </a:xfrm>
            <a:prstGeom prst="rect">
              <a:avLst/>
            </a:prstGeom>
            <a:solidFill>
              <a:srgbClr val="5D5D5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5" name="Rectangle 115"/>
            <p:cNvSpPr>
              <a:spLocks noChangeArrowheads="1"/>
            </p:cNvSpPr>
            <p:nvPr/>
          </p:nvSpPr>
          <p:spPr bwMode="auto">
            <a:xfrm>
              <a:off x="5859463" y="3130551"/>
              <a:ext cx="104775" cy="106363"/>
            </a:xfrm>
            <a:prstGeom prst="rect">
              <a:avLst/>
            </a:prstGeom>
            <a:solidFill>
              <a:srgbClr val="5D5D5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6" name="Rectangle 116"/>
            <p:cNvSpPr>
              <a:spLocks noChangeArrowheads="1"/>
            </p:cNvSpPr>
            <p:nvPr/>
          </p:nvSpPr>
          <p:spPr bwMode="auto">
            <a:xfrm>
              <a:off x="6099175" y="2976563"/>
              <a:ext cx="106363" cy="109538"/>
            </a:xfrm>
            <a:prstGeom prst="rect">
              <a:avLst/>
            </a:prstGeom>
            <a:solidFill>
              <a:srgbClr val="5D5D5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7" name="Rectangle 117"/>
            <p:cNvSpPr>
              <a:spLocks noChangeArrowheads="1"/>
            </p:cNvSpPr>
            <p:nvPr/>
          </p:nvSpPr>
          <p:spPr bwMode="auto">
            <a:xfrm>
              <a:off x="6205538" y="3176588"/>
              <a:ext cx="104775" cy="104775"/>
            </a:xfrm>
            <a:prstGeom prst="rect">
              <a:avLst/>
            </a:prstGeom>
            <a:solidFill>
              <a:srgbClr val="5D5D5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8" name="Rectangle 118"/>
            <p:cNvSpPr>
              <a:spLocks noChangeArrowheads="1"/>
            </p:cNvSpPr>
            <p:nvPr/>
          </p:nvSpPr>
          <p:spPr bwMode="auto">
            <a:xfrm>
              <a:off x="6340475" y="3025776"/>
              <a:ext cx="107950" cy="104775"/>
            </a:xfrm>
            <a:prstGeom prst="rect">
              <a:avLst/>
            </a:prstGeom>
            <a:solidFill>
              <a:srgbClr val="5D5D5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9" name="Rectangle 119"/>
            <p:cNvSpPr>
              <a:spLocks noChangeArrowheads="1"/>
            </p:cNvSpPr>
            <p:nvPr/>
          </p:nvSpPr>
          <p:spPr bwMode="auto">
            <a:xfrm>
              <a:off x="5749925" y="3357563"/>
              <a:ext cx="109538" cy="104775"/>
            </a:xfrm>
            <a:prstGeom prst="rect">
              <a:avLst/>
            </a:prstGeom>
            <a:solidFill>
              <a:srgbClr val="5D5D5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0" name="Rectangle 120"/>
            <p:cNvSpPr>
              <a:spLocks noChangeArrowheads="1"/>
            </p:cNvSpPr>
            <p:nvPr/>
          </p:nvSpPr>
          <p:spPr bwMode="auto">
            <a:xfrm>
              <a:off x="6016625" y="3289301"/>
              <a:ext cx="109538" cy="109538"/>
            </a:xfrm>
            <a:prstGeom prst="rect">
              <a:avLst/>
            </a:prstGeom>
            <a:solidFill>
              <a:srgbClr val="5D5D5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1" name="Rectangle 121"/>
            <p:cNvSpPr>
              <a:spLocks noChangeArrowheads="1"/>
            </p:cNvSpPr>
            <p:nvPr/>
          </p:nvSpPr>
          <p:spPr bwMode="auto">
            <a:xfrm>
              <a:off x="6178550" y="3492501"/>
              <a:ext cx="109538" cy="106363"/>
            </a:xfrm>
            <a:prstGeom prst="rect">
              <a:avLst/>
            </a:prstGeom>
            <a:solidFill>
              <a:srgbClr val="5D5D5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2" name="Rectangle 122"/>
            <p:cNvSpPr>
              <a:spLocks noChangeArrowheads="1"/>
            </p:cNvSpPr>
            <p:nvPr/>
          </p:nvSpPr>
          <p:spPr bwMode="auto">
            <a:xfrm>
              <a:off x="6340475" y="3357563"/>
              <a:ext cx="107950" cy="104775"/>
            </a:xfrm>
            <a:prstGeom prst="rect">
              <a:avLst/>
            </a:prstGeom>
            <a:solidFill>
              <a:srgbClr val="5D5D5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123" name="Title 1"/>
          <p:cNvSpPr txBox="1">
            <a:spLocks/>
          </p:cNvSpPr>
          <p:nvPr/>
        </p:nvSpPr>
        <p:spPr>
          <a:xfrm>
            <a:off x="269240" y="289511"/>
            <a:ext cx="11655840" cy="899665"/>
          </a:xfrm>
          <a:prstGeom prst="rect">
            <a:avLst/>
          </a:prstGeom>
        </p:spPr>
        <p:txBody>
          <a:bodyPr vert="horz" wrap="square" lIns="146304" tIns="91440" rIns="146304" bIns="91440" rtlCol="0" anchor="t">
            <a:noAutofit/>
          </a:bodyPr>
          <a:lst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14367" rtl="0" eaLnBrk="1" fontAlgn="auto" latinLnBrk="0" hangingPunct="1">
              <a:lnSpc>
                <a:spcPct val="90000"/>
              </a:lnSpc>
              <a:spcBef>
                <a:spcPct val="0"/>
              </a:spcBef>
              <a:spcAft>
                <a:spcPts val="0"/>
              </a:spcAft>
              <a:buClrTx/>
              <a:buSzTx/>
              <a:buFontTx/>
              <a:buNone/>
              <a:tabLst/>
              <a:defRPr/>
            </a:pPr>
            <a:r>
              <a:rPr kumimoji="0" lang="en-US" sz="4705" b="0" i="0" u="none" strike="noStrike" kern="1200" cap="none" spc="-100" normalizeH="0" baseline="0" noProof="0">
                <a:ln w="3175">
                  <a:noFill/>
                </a:ln>
                <a:gradFill>
                  <a:gsLst>
                    <a:gs pos="1250">
                      <a:srgbClr val="505050"/>
                    </a:gs>
                    <a:gs pos="100000">
                      <a:srgbClr val="505050"/>
                    </a:gs>
                  </a:gsLst>
                  <a:lin ang="5400000" scaled="0"/>
                </a:gradFill>
                <a:effectLst/>
                <a:uLnTx/>
                <a:uFillTx/>
                <a:latin typeface="Segoe UI Light"/>
                <a:ea typeface="+mn-ea"/>
                <a:cs typeface="Segoe UI" pitchFamily="34" charset="0"/>
              </a:rPr>
              <a:t>Applications</a:t>
            </a:r>
            <a:endParaRPr kumimoji="0" lang="en-US" sz="4705" b="0" i="0" u="none" strike="noStrike" kern="1200" cap="none" spc="-100" normalizeH="0" baseline="0" noProof="0" dirty="0">
              <a:ln w="3175">
                <a:noFill/>
              </a:ln>
              <a:gradFill>
                <a:gsLst>
                  <a:gs pos="1250">
                    <a:srgbClr val="505050"/>
                  </a:gs>
                  <a:gs pos="100000">
                    <a:srgbClr val="505050"/>
                  </a:gs>
                </a:gsLst>
                <a:lin ang="5400000" scaled="0"/>
              </a:gradFill>
              <a:effectLst/>
              <a:uLnTx/>
              <a:uFillTx/>
              <a:latin typeface="Segoe UI Light"/>
              <a:ea typeface="+mn-ea"/>
              <a:cs typeface="Segoe UI" pitchFamily="34" charset="0"/>
            </a:endParaRPr>
          </a:p>
        </p:txBody>
      </p:sp>
      <p:sp>
        <p:nvSpPr>
          <p:cNvPr id="124" name="Text Placeholder 2"/>
          <p:cNvSpPr txBox="1">
            <a:spLocks/>
          </p:cNvSpPr>
          <p:nvPr/>
        </p:nvSpPr>
        <p:spPr>
          <a:xfrm>
            <a:off x="269239" y="1189177"/>
            <a:ext cx="11653523" cy="727700"/>
          </a:xfrm>
          <a:prstGeom prst="rect">
            <a:avLst/>
          </a:prstGeom>
        </p:spPr>
        <p:txBody>
          <a:bodyPr vert="horz" wrap="square" lIns="146304" tIns="91440" rIns="146304" bIns="91440" rtlCol="0">
            <a:spAutoFit/>
          </a:bodyPr>
          <a:lstStyle>
            <a:lvl1pPr marL="0" marR="0" indent="0" algn="l" defTabSz="914367" rtl="0" eaLnBrk="1" fontAlgn="auto" latinLnBrk="0" hangingPunct="1">
              <a:lnSpc>
                <a:spcPct val="90000"/>
              </a:lnSpc>
              <a:spcBef>
                <a:spcPct val="20000"/>
              </a:spcBef>
              <a:spcAft>
                <a:spcPts val="0"/>
              </a:spcAft>
              <a:buClrTx/>
              <a:buSzPct val="90000"/>
              <a:buFont typeface="Arial" pitchFamily="34" charset="0"/>
              <a:buNone/>
              <a:tabLst/>
              <a:defRPr sz="3921" kern="1200" spc="0" baseline="0">
                <a:gradFill>
                  <a:gsLst>
                    <a:gs pos="1250">
                      <a:schemeClr val="tx2"/>
                    </a:gs>
                    <a:gs pos="99000">
                      <a:schemeClr val="tx2"/>
                    </a:gs>
                  </a:gsLst>
                  <a:lin ang="5400000" scaled="0"/>
                </a:gradFill>
                <a:latin typeface="+mj-lt"/>
                <a:ea typeface="+mn-ea"/>
                <a:cs typeface="+mn-cs"/>
              </a:defRPr>
            </a:lvl1pPr>
            <a:lvl2pPr marL="0" marR="0" indent="0" algn="l" defTabSz="914367" rtl="0" eaLnBrk="1" fontAlgn="auto" latinLnBrk="0" hangingPunct="1">
              <a:lnSpc>
                <a:spcPct val="90000"/>
              </a:lnSpc>
              <a:spcBef>
                <a:spcPct val="20000"/>
              </a:spcBef>
              <a:spcAft>
                <a:spcPts val="0"/>
              </a:spcAft>
              <a:buClrTx/>
              <a:buSzPct val="90000"/>
              <a:buFontTx/>
              <a:buNone/>
              <a:tabLst/>
              <a:defRPr sz="1961" kern="1200" spc="0" baseline="0">
                <a:gradFill>
                  <a:gsLst>
                    <a:gs pos="1250">
                      <a:schemeClr val="tx1"/>
                    </a:gs>
                    <a:gs pos="100000">
                      <a:schemeClr val="tx1"/>
                    </a:gs>
                  </a:gsLst>
                  <a:lin ang="5400000" scaled="0"/>
                </a:gradFill>
                <a:latin typeface="+mn-lt"/>
                <a:ea typeface="+mn-ea"/>
                <a:cs typeface="+mn-cs"/>
              </a:defRPr>
            </a:lvl2pPr>
            <a:lvl3pPr marL="224097" marR="0" indent="0" algn="l" defTabSz="914367" rtl="0" eaLnBrk="1" fontAlgn="auto" latinLnBrk="0" hangingPunct="1">
              <a:lnSpc>
                <a:spcPct val="90000"/>
              </a:lnSpc>
              <a:spcBef>
                <a:spcPct val="20000"/>
              </a:spcBef>
              <a:spcAft>
                <a:spcPts val="0"/>
              </a:spcAft>
              <a:buClrTx/>
              <a:buSzPct val="90000"/>
              <a:buFont typeface="Arial" pitchFamily="34" charset="0"/>
              <a:buNone/>
              <a:tabLst/>
              <a:defRPr sz="1961" kern="1200" spc="0" baseline="0">
                <a:gradFill>
                  <a:gsLst>
                    <a:gs pos="1250">
                      <a:schemeClr val="tx1"/>
                    </a:gs>
                    <a:gs pos="100000">
                      <a:schemeClr val="tx1"/>
                    </a:gs>
                  </a:gsLst>
                  <a:lin ang="5400000" scaled="0"/>
                </a:gradFill>
                <a:latin typeface="+mn-lt"/>
                <a:ea typeface="+mn-ea"/>
                <a:cs typeface="+mn-cs"/>
              </a:defRPr>
            </a:lvl3pPr>
            <a:lvl4pPr marL="448193" marR="0" indent="0" algn="l" defTabSz="914367" rtl="0" eaLnBrk="1" fontAlgn="auto" latinLnBrk="0" hangingPunct="1">
              <a:lnSpc>
                <a:spcPct val="90000"/>
              </a:lnSpc>
              <a:spcBef>
                <a:spcPct val="20000"/>
              </a:spcBef>
              <a:spcAft>
                <a:spcPts val="0"/>
              </a:spcAft>
              <a:buClrTx/>
              <a:buSzPct val="90000"/>
              <a:buFont typeface="Arial" pitchFamily="34" charset="0"/>
              <a:buNone/>
              <a:tabLst/>
              <a:defRPr sz="1765" kern="1200" spc="0" baseline="0">
                <a:gradFill>
                  <a:gsLst>
                    <a:gs pos="1250">
                      <a:schemeClr val="tx1"/>
                    </a:gs>
                    <a:gs pos="100000">
                      <a:schemeClr val="tx1"/>
                    </a:gs>
                  </a:gsLst>
                  <a:lin ang="5400000" scaled="0"/>
                </a:gradFill>
                <a:latin typeface="+mn-lt"/>
                <a:ea typeface="+mn-ea"/>
                <a:cs typeface="+mn-cs"/>
              </a:defRPr>
            </a:lvl4pPr>
            <a:lvl5pPr marL="672290" marR="0" indent="0" algn="l" defTabSz="914367" rtl="0" eaLnBrk="1" fontAlgn="auto" latinLnBrk="0" hangingPunct="1">
              <a:lnSpc>
                <a:spcPct val="90000"/>
              </a:lnSpc>
              <a:spcBef>
                <a:spcPct val="20000"/>
              </a:spcBef>
              <a:spcAft>
                <a:spcPts val="0"/>
              </a:spcAft>
              <a:buClrTx/>
              <a:buSzPct val="90000"/>
              <a:buFont typeface="Arial" pitchFamily="34" charset="0"/>
              <a:buNone/>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lvl="0"/>
            <a:r>
              <a:rPr lang="en-US" dirty="0">
                <a:gradFill>
                  <a:gsLst>
                    <a:gs pos="1250">
                      <a:srgbClr val="0078D7"/>
                    </a:gs>
                    <a:gs pos="99000">
                      <a:srgbClr val="0078D7"/>
                    </a:gs>
                  </a:gsLst>
                  <a:lin ang="5400000" scaled="0"/>
                </a:gradFill>
                <a:latin typeface="Segoe UI Light"/>
              </a:rPr>
              <a:t>Example: Real-time stream processing </a:t>
            </a:r>
            <a:endParaRPr kumimoji="0" lang="en-US" sz="3921" b="0" i="0" u="none" strike="noStrike" kern="1200" cap="none" spc="0" normalizeH="0" baseline="0" noProof="0" dirty="0">
              <a:ln>
                <a:noFill/>
              </a:ln>
              <a:gradFill>
                <a:gsLst>
                  <a:gs pos="1250">
                    <a:srgbClr val="0078D7"/>
                  </a:gs>
                  <a:gs pos="99000">
                    <a:srgbClr val="0078D7"/>
                  </a:gs>
                </a:gsLst>
                <a:lin ang="5400000" scaled="0"/>
              </a:gradFill>
              <a:effectLst/>
              <a:uLnTx/>
              <a:uFillTx/>
              <a:latin typeface="Segoe UI Light"/>
              <a:ea typeface="+mn-ea"/>
              <a:cs typeface="+mn-cs"/>
            </a:endParaRPr>
          </a:p>
        </p:txBody>
      </p:sp>
    </p:spTree>
    <p:extLst>
      <p:ext uri="{BB962C8B-B14F-4D97-AF65-F5344CB8AC3E}">
        <p14:creationId xmlns:p14="http://schemas.microsoft.com/office/powerpoint/2010/main" val="586957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5687" y="572924"/>
            <a:ext cx="3451698" cy="4351338"/>
          </a:xfrm>
        </p:spPr>
        <p:txBody>
          <a:bodyPr/>
          <a:lstStyle/>
          <a:p>
            <a:pPr marL="0" indent="0">
              <a:buNone/>
            </a:pPr>
            <a:r>
              <a:rPr lang="en-US" b="1" dirty="0"/>
              <a:t>Tasks/ Activities </a:t>
            </a:r>
          </a:p>
          <a:p>
            <a:r>
              <a:rPr lang="en-US" dirty="0"/>
              <a:t>Replicate logs from one data center to another </a:t>
            </a:r>
          </a:p>
          <a:p>
            <a:r>
              <a:rPr lang="en-US" dirty="0"/>
              <a:t>Analyze the logs</a:t>
            </a:r>
          </a:p>
          <a:p>
            <a:r>
              <a:rPr lang="en-US" dirty="0"/>
              <a:t>Take action </a:t>
            </a:r>
          </a:p>
        </p:txBody>
      </p:sp>
      <p:sp>
        <p:nvSpPr>
          <p:cNvPr id="4" name="Content Placeholder 2"/>
          <p:cNvSpPr txBox="1">
            <a:spLocks/>
          </p:cNvSpPr>
          <p:nvPr/>
        </p:nvSpPr>
        <p:spPr>
          <a:xfrm>
            <a:off x="7919474" y="572924"/>
            <a:ext cx="3451698" cy="402810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Using Functions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sngStrike" kern="1200" cap="none" spc="0" normalizeH="0" baseline="0" noProof="0" dirty="0">
                <a:ln>
                  <a:noFill/>
                </a:ln>
                <a:solidFill>
                  <a:prstClr val="black"/>
                </a:solidFill>
                <a:effectLst/>
                <a:uLnTx/>
                <a:uFillTx/>
                <a:latin typeface="Calibri" panose="020F0502020204030204"/>
                <a:ea typeface="+mn-ea"/>
                <a:cs typeface="+mn-cs"/>
              </a:rPr>
              <a:t>Setup a VM/ Container/ WebJobs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sngStrike" kern="1200" cap="none" spc="0" normalizeH="0" baseline="0" noProof="0" dirty="0">
                <a:ln>
                  <a:noFill/>
                </a:ln>
                <a:solidFill>
                  <a:prstClr val="black"/>
                </a:solidFill>
                <a:effectLst/>
                <a:uLnTx/>
                <a:uFillTx/>
                <a:latin typeface="Calibri" panose="020F0502020204030204"/>
                <a:ea typeface="+mn-ea"/>
                <a:cs typeface="+mn-cs"/>
              </a:rPr>
              <a:t>Build/ patch/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deploy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sngStrike" kern="1200" cap="none" spc="0" normalizeH="0" baseline="0" noProof="0" dirty="0">
                <a:ln>
                  <a:noFill/>
                </a:ln>
                <a:solidFill>
                  <a:prstClr val="black"/>
                </a:solidFill>
                <a:effectLst/>
                <a:uLnTx/>
                <a:uFillTx/>
                <a:latin typeface="Calibri" panose="020F0502020204030204"/>
                <a:ea typeface="+mn-ea"/>
                <a:cs typeface="+mn-cs"/>
              </a:rPr>
              <a:t>Monitor infra</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Manage FTP cred but with automation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Use FTP library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sngStrike" kern="1200" cap="none" spc="0" normalizeH="0" baseline="0" noProof="0" dirty="0">
                <a:ln>
                  <a:noFill/>
                </a:ln>
                <a:solidFill>
                  <a:prstClr val="black"/>
                </a:solidFill>
                <a:effectLst/>
                <a:uLnTx/>
                <a:uFillTx/>
                <a:latin typeface="Calibri" panose="020F0502020204030204"/>
                <a:ea typeface="+mn-ea"/>
                <a:cs typeface="+mn-cs"/>
              </a:rPr>
              <a:t>Use Azure SDK</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Content Placeholder 2"/>
          <p:cNvSpPr txBox="1">
            <a:spLocks/>
          </p:cNvSpPr>
          <p:nvPr/>
        </p:nvSpPr>
        <p:spPr>
          <a:xfrm>
            <a:off x="4180810" y="572924"/>
            <a:ext cx="3451698" cy="40281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Before Functions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Setup a VM/ Container/ WebJobs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Build/ patch/ deploy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Monitor infra</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Manage FTP cred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Use FTP library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Use Azure SDK</a:t>
            </a:r>
          </a:p>
        </p:txBody>
      </p:sp>
      <p:grpSp>
        <p:nvGrpSpPr>
          <p:cNvPr id="6" name="Group 5"/>
          <p:cNvGrpSpPr/>
          <p:nvPr/>
        </p:nvGrpSpPr>
        <p:grpSpPr>
          <a:xfrm>
            <a:off x="199369" y="4136572"/>
            <a:ext cx="3837958" cy="2451156"/>
            <a:chOff x="2090971" y="96154"/>
            <a:chExt cx="7886530" cy="6752831"/>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44891" y="5376309"/>
              <a:ext cx="1063757" cy="1063757"/>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69743" y="5323029"/>
              <a:ext cx="1052987" cy="1052987"/>
            </a:xfrm>
            <a:prstGeom prst="rect">
              <a:avLst/>
            </a:prstGeom>
          </p:spPr>
        </p:pic>
        <p:pic>
          <p:nvPicPr>
            <p:cNvPr id="9" name="Picture 8"/>
            <p:cNvPicPr>
              <a:picLocks noChangeAspect="1"/>
            </p:cNvPicPr>
            <p:nvPr/>
          </p:nvPicPr>
          <p:blipFill>
            <a:blip r:embed="rId5"/>
            <a:stretch>
              <a:fillRect/>
            </a:stretch>
          </p:blipFill>
          <p:spPr>
            <a:xfrm>
              <a:off x="2090971" y="2956248"/>
              <a:ext cx="1987221" cy="1726438"/>
            </a:xfrm>
            <a:prstGeom prst="rect">
              <a:avLst/>
            </a:prstGeom>
          </p:spPr>
        </p:pic>
        <p:pic>
          <p:nvPicPr>
            <p:cNvPr id="10" name="Picture 6"/>
            <p:cNvPicPr>
              <a:picLocks noChangeAspect="1"/>
            </p:cNvPicPr>
            <p:nvPr/>
          </p:nvPicPr>
          <p:blipFill>
            <a:blip r:embed="rId5"/>
            <a:stretch>
              <a:fillRect/>
            </a:stretch>
          </p:blipFill>
          <p:spPr>
            <a:xfrm>
              <a:off x="5108172" y="4877268"/>
              <a:ext cx="1978799" cy="1971717"/>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76503" y="96154"/>
              <a:ext cx="1614699" cy="1614699"/>
            </a:xfrm>
            <a:prstGeom prst="rect">
              <a:avLst/>
            </a:prstGeom>
          </p:spPr>
        </p:pic>
        <p:cxnSp>
          <p:nvCxnSpPr>
            <p:cNvPr id="12" name="Straight Arrow Connector 11"/>
            <p:cNvCxnSpPr>
              <a:stCxn id="11" idx="2"/>
            </p:cNvCxnSpPr>
            <p:nvPr/>
          </p:nvCxnSpPr>
          <p:spPr>
            <a:xfrm>
              <a:off x="3083853" y="1710853"/>
              <a:ext cx="730" cy="855258"/>
            </a:xfrm>
            <a:prstGeom prst="straightConnector1">
              <a:avLst/>
            </a:prstGeom>
            <a:ln w="25400">
              <a:solidFill>
                <a:schemeClr val="tx2">
                  <a:lumMod val="60000"/>
                  <a:lumOff val="40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3765871" y="5849523"/>
              <a:ext cx="1342301" cy="6528"/>
            </a:xfrm>
            <a:prstGeom prst="straightConnector1">
              <a:avLst/>
            </a:prstGeom>
            <a:ln w="25400">
              <a:solidFill>
                <a:schemeClr val="tx2">
                  <a:lumMod val="60000"/>
                  <a:lumOff val="40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9" idx="2"/>
            </p:cNvCxnSpPr>
            <p:nvPr/>
          </p:nvCxnSpPr>
          <p:spPr>
            <a:xfrm flipH="1">
              <a:off x="3083853" y="4682686"/>
              <a:ext cx="729" cy="628616"/>
            </a:xfrm>
            <a:prstGeom prst="straightConnector1">
              <a:avLst/>
            </a:prstGeom>
            <a:ln w="25400">
              <a:solidFill>
                <a:schemeClr val="tx2">
                  <a:lumMod val="60000"/>
                  <a:lumOff val="40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7086971" y="5768502"/>
              <a:ext cx="1425882" cy="9820"/>
            </a:xfrm>
            <a:prstGeom prst="straightConnector1">
              <a:avLst/>
            </a:prstGeom>
            <a:ln w="25400">
              <a:solidFill>
                <a:schemeClr val="tx2">
                  <a:lumMod val="60000"/>
                  <a:lumOff val="40000"/>
                </a:schemeClr>
              </a:solidFill>
              <a:headEnd type="none"/>
              <a:tailEnd type="triangle"/>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12853" y="3204048"/>
              <a:ext cx="1115576" cy="1115576"/>
            </a:xfrm>
            <a:prstGeom prst="rect">
              <a:avLst/>
            </a:prstGeom>
          </p:spPr>
        </p:pic>
        <p:cxnSp>
          <p:nvCxnSpPr>
            <p:cNvPr id="17" name="Straight Arrow Connector 16"/>
            <p:cNvCxnSpPr>
              <a:endCxn id="16" idx="2"/>
            </p:cNvCxnSpPr>
            <p:nvPr/>
          </p:nvCxnSpPr>
          <p:spPr>
            <a:xfrm flipV="1">
              <a:off x="9070641" y="4319624"/>
              <a:ext cx="0" cy="932964"/>
            </a:xfrm>
            <a:prstGeom prst="straightConnector1">
              <a:avLst/>
            </a:prstGeom>
            <a:ln w="25400">
              <a:solidFill>
                <a:schemeClr val="tx2">
                  <a:lumMod val="60000"/>
                  <a:lumOff val="40000"/>
                </a:schemeClr>
              </a:solidFill>
              <a:headEnd type="none"/>
              <a:tailEnd type="triangle"/>
            </a:ln>
          </p:spPr>
          <p:style>
            <a:lnRef idx="1">
              <a:schemeClr val="accent1"/>
            </a:lnRef>
            <a:fillRef idx="0">
              <a:schemeClr val="accent1"/>
            </a:fillRef>
            <a:effectRef idx="0">
              <a:schemeClr val="accent1"/>
            </a:effectRef>
            <a:fontRef idx="minor">
              <a:schemeClr val="tx1"/>
            </a:fontRef>
          </p:style>
        </p:cxnSp>
        <p:pic>
          <p:nvPicPr>
            <p:cNvPr id="18" name="Picture 6"/>
            <p:cNvPicPr>
              <a:picLocks noChangeAspect="1"/>
            </p:cNvPicPr>
            <p:nvPr/>
          </p:nvPicPr>
          <p:blipFill>
            <a:blip r:embed="rId5"/>
            <a:stretch>
              <a:fillRect/>
            </a:stretch>
          </p:blipFill>
          <p:spPr>
            <a:xfrm>
              <a:off x="8330284" y="839650"/>
              <a:ext cx="1647217" cy="1862696"/>
            </a:xfrm>
            <a:prstGeom prst="rect">
              <a:avLst/>
            </a:prstGeom>
          </p:spPr>
        </p:pic>
        <p:cxnSp>
          <p:nvCxnSpPr>
            <p:cNvPr id="19" name="Straight Arrow Connector 18"/>
            <p:cNvCxnSpPr/>
            <p:nvPr/>
          </p:nvCxnSpPr>
          <p:spPr>
            <a:xfrm flipV="1">
              <a:off x="9070641" y="2437393"/>
              <a:ext cx="0" cy="932964"/>
            </a:xfrm>
            <a:prstGeom prst="straightConnector1">
              <a:avLst/>
            </a:prstGeom>
            <a:ln w="25400">
              <a:solidFill>
                <a:schemeClr val="tx2">
                  <a:lumMod val="60000"/>
                  <a:lumOff val="40000"/>
                </a:schemeClr>
              </a:solidFill>
              <a:headEnd type="none"/>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51254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p:txBody>
          <a:bodyPr/>
          <a:lstStyle/>
          <a:p>
            <a:endParaRPr lang="en-US"/>
          </a:p>
        </p:txBody>
      </p:sp>
      <p:sp>
        <p:nvSpPr>
          <p:cNvPr id="4" name="Title 3"/>
          <p:cNvSpPr>
            <a:spLocks noGrp="1"/>
          </p:cNvSpPr>
          <p:nvPr>
            <p:ph type="title"/>
          </p:nvPr>
        </p:nvSpPr>
        <p:spPr/>
        <p:txBody>
          <a:bodyPr/>
          <a:lstStyle/>
          <a:p>
            <a:r>
              <a:rPr lang="en-US" dirty="0"/>
              <a:t>Proxies</a:t>
            </a:r>
          </a:p>
        </p:txBody>
      </p:sp>
    </p:spTree>
    <p:extLst>
      <p:ext uri="{BB962C8B-B14F-4D97-AF65-F5344CB8AC3E}">
        <p14:creationId xmlns:p14="http://schemas.microsoft.com/office/powerpoint/2010/main" val="422541643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946" y="365560"/>
            <a:ext cx="10514108" cy="1325375"/>
          </a:xfrm>
        </p:spPr>
        <p:txBody>
          <a:bodyPr/>
          <a:lstStyle/>
          <a:p>
            <a:r>
              <a:rPr lang="en-US" dirty="0"/>
              <a:t>Deployment and management isolation</a:t>
            </a:r>
          </a:p>
        </p:txBody>
      </p:sp>
      <p:pic>
        <p:nvPicPr>
          <p:cNvPr id="8" name="Content Placeholder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38946" y="1690934"/>
            <a:ext cx="780180" cy="780180"/>
          </a:xfrm>
        </p:spPr>
      </p:pic>
      <p:pic>
        <p:nvPicPr>
          <p:cNvPr id="9" name="Content Placeholder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946" y="3038910"/>
            <a:ext cx="780180" cy="780180"/>
          </a:xfrm>
          <a:prstGeom prst="rect">
            <a:avLst/>
          </a:prstGeom>
        </p:spPr>
      </p:pic>
      <p:pic>
        <p:nvPicPr>
          <p:cNvPr id="10" name="Content Placeholder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946" y="4386886"/>
            <a:ext cx="780180" cy="780180"/>
          </a:xfrm>
          <a:prstGeom prst="rect">
            <a:avLst/>
          </a:prstGeom>
        </p:spPr>
      </p:pic>
      <p:sp>
        <p:nvSpPr>
          <p:cNvPr id="17" name="TextBox 16"/>
          <p:cNvSpPr txBox="1"/>
          <p:nvPr/>
        </p:nvSpPr>
        <p:spPr>
          <a:xfrm>
            <a:off x="1813838" y="1896385"/>
            <a:ext cx="1178065" cy="367477"/>
          </a:xfrm>
          <a:prstGeom prst="rect">
            <a:avLst/>
          </a:prstGeom>
          <a:noFill/>
        </p:spPr>
        <p:txBody>
          <a:bodyPr wrap="square" rtlCol="0">
            <a:spAutoFit/>
          </a:bodyPr>
          <a:lstStyle/>
          <a:p>
            <a:pPr defTabSz="914225"/>
            <a:r>
              <a:rPr lang="en-US" kern="0" dirty="0">
                <a:solidFill>
                  <a:sysClr val="windowText" lastClr="000000"/>
                </a:solidFill>
                <a:latin typeface="Calibri" panose="020F0502020204030204"/>
              </a:rPr>
              <a:t>Customers</a:t>
            </a:r>
          </a:p>
        </p:txBody>
      </p:sp>
      <p:sp>
        <p:nvSpPr>
          <p:cNvPr id="19" name="TextBox 18"/>
          <p:cNvSpPr txBox="1"/>
          <p:nvPr/>
        </p:nvSpPr>
        <p:spPr>
          <a:xfrm>
            <a:off x="1813839" y="3244360"/>
            <a:ext cx="1174633" cy="374793"/>
          </a:xfrm>
          <a:prstGeom prst="rect">
            <a:avLst/>
          </a:prstGeom>
          <a:noFill/>
        </p:spPr>
        <p:txBody>
          <a:bodyPr wrap="square" rtlCol="0">
            <a:spAutoFit/>
          </a:bodyPr>
          <a:lstStyle/>
          <a:p>
            <a:pPr defTabSz="914225"/>
            <a:r>
              <a:rPr lang="en-US" kern="0" dirty="0">
                <a:solidFill>
                  <a:sysClr val="windowText" lastClr="000000"/>
                </a:solidFill>
                <a:latin typeface="Calibri" panose="020F0502020204030204"/>
              </a:rPr>
              <a:t>Products</a:t>
            </a:r>
          </a:p>
        </p:txBody>
      </p:sp>
      <p:sp>
        <p:nvSpPr>
          <p:cNvPr id="21" name="TextBox 20"/>
          <p:cNvSpPr txBox="1"/>
          <p:nvPr/>
        </p:nvSpPr>
        <p:spPr>
          <a:xfrm>
            <a:off x="1813839" y="4592336"/>
            <a:ext cx="1174633" cy="374793"/>
          </a:xfrm>
          <a:prstGeom prst="rect">
            <a:avLst/>
          </a:prstGeom>
          <a:noFill/>
        </p:spPr>
        <p:txBody>
          <a:bodyPr wrap="square" rtlCol="0">
            <a:spAutoFit/>
          </a:bodyPr>
          <a:lstStyle/>
          <a:p>
            <a:pPr defTabSz="914225"/>
            <a:r>
              <a:rPr lang="en-US" kern="0" dirty="0">
                <a:solidFill>
                  <a:sysClr val="windowText" lastClr="000000"/>
                </a:solidFill>
                <a:latin typeface="Calibri" panose="020F0502020204030204"/>
              </a:rPr>
              <a:t>Orders</a:t>
            </a:r>
          </a:p>
        </p:txBody>
      </p:sp>
      <p:grpSp>
        <p:nvGrpSpPr>
          <p:cNvPr id="52" name="Group 51"/>
          <p:cNvGrpSpPr/>
          <p:nvPr/>
        </p:nvGrpSpPr>
        <p:grpSpPr>
          <a:xfrm>
            <a:off x="8406753" y="2083779"/>
            <a:ext cx="2946301" cy="2695952"/>
            <a:chOff x="8407082" y="2083588"/>
            <a:chExt cx="2946718" cy="2696334"/>
          </a:xfrm>
        </p:grpSpPr>
        <p:grpSp>
          <p:nvGrpSpPr>
            <p:cNvPr id="50" name="Group 49"/>
            <p:cNvGrpSpPr/>
            <p:nvPr/>
          </p:nvGrpSpPr>
          <p:grpSpPr>
            <a:xfrm>
              <a:off x="8407082" y="2083588"/>
              <a:ext cx="2946718" cy="2696334"/>
              <a:chOff x="8407082" y="2083588"/>
              <a:chExt cx="2946718" cy="2696334"/>
            </a:xfrm>
          </p:grpSpPr>
          <p:pic>
            <p:nvPicPr>
              <p:cNvPr id="35" name="Picture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73510" y="3038855"/>
                <a:ext cx="780290" cy="780290"/>
              </a:xfrm>
              <a:prstGeom prst="rect">
                <a:avLst/>
              </a:prstGeom>
            </p:spPr>
          </p:pic>
          <p:cxnSp>
            <p:nvCxnSpPr>
              <p:cNvPr id="39" name="Connector: Elbow 38"/>
              <p:cNvCxnSpPr>
                <a:stCxn id="35" idx="1"/>
                <a:endCxn id="26" idx="3"/>
              </p:cNvCxnSpPr>
              <p:nvPr/>
            </p:nvCxnSpPr>
            <p:spPr>
              <a:xfrm rot="10800000">
                <a:off x="8407084" y="2083588"/>
                <a:ext cx="2166427" cy="1345412"/>
              </a:xfrm>
              <a:prstGeom prst="bentConnector3">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0" name="Connector: Elbow 39"/>
              <p:cNvCxnSpPr>
                <a:cxnSpLocks/>
                <a:stCxn id="35" idx="1"/>
                <a:endCxn id="30" idx="3"/>
              </p:cNvCxnSpPr>
              <p:nvPr/>
            </p:nvCxnSpPr>
            <p:spPr>
              <a:xfrm rot="10800000" flipV="1">
                <a:off x="8407084" y="3429000"/>
                <a:ext cx="2166427" cy="1350922"/>
              </a:xfrm>
              <a:prstGeom prst="bentConnector3">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cxnSpLocks/>
                <a:stCxn id="35" idx="1"/>
                <a:endCxn id="29" idx="3"/>
              </p:cNvCxnSpPr>
              <p:nvPr/>
            </p:nvCxnSpPr>
            <p:spPr>
              <a:xfrm flipH="1">
                <a:off x="8407082" y="3429000"/>
                <a:ext cx="2166428" cy="275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sp>
          <p:nvSpPr>
            <p:cNvPr id="51" name="TextBox 50"/>
            <p:cNvSpPr txBox="1"/>
            <p:nvPr/>
          </p:nvSpPr>
          <p:spPr>
            <a:xfrm>
              <a:off x="9738841" y="3151999"/>
              <a:ext cx="705642" cy="280718"/>
            </a:xfrm>
            <a:prstGeom prst="rect">
              <a:avLst/>
            </a:prstGeom>
            <a:noFill/>
          </p:spPr>
          <p:txBody>
            <a:bodyPr wrap="none" rtlCol="0">
              <a:spAutoFit/>
            </a:bodyPr>
            <a:lstStyle/>
            <a:p>
              <a:pPr defTabSz="914225"/>
              <a:r>
                <a:rPr lang="en-US" sz="1200" kern="0" dirty="0">
                  <a:solidFill>
                    <a:sysClr val="windowText" lastClr="000000"/>
                  </a:solidFill>
                  <a:latin typeface="Calibri" panose="020F0502020204030204"/>
                </a:rPr>
                <a:t>API calls</a:t>
              </a:r>
            </a:p>
          </p:txBody>
        </p:sp>
      </p:grpSp>
      <p:grpSp>
        <p:nvGrpSpPr>
          <p:cNvPr id="69" name="Group 68"/>
          <p:cNvGrpSpPr/>
          <p:nvPr/>
        </p:nvGrpSpPr>
        <p:grpSpPr>
          <a:xfrm>
            <a:off x="2988473" y="1690933"/>
            <a:ext cx="5418283" cy="3476131"/>
            <a:chOff x="2988031" y="1690686"/>
            <a:chExt cx="5419052" cy="3476624"/>
          </a:xfrm>
        </p:grpSpPr>
        <p:grpSp>
          <p:nvGrpSpPr>
            <p:cNvPr id="31" name="Group 30"/>
            <p:cNvGrpSpPr/>
            <p:nvPr/>
          </p:nvGrpSpPr>
          <p:grpSpPr>
            <a:xfrm>
              <a:off x="4182899" y="1690686"/>
              <a:ext cx="4224184" cy="3476624"/>
              <a:chOff x="5705855" y="1690688"/>
              <a:chExt cx="4224184" cy="3476624"/>
            </a:xfrm>
          </p:grpSpPr>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05855" y="3045137"/>
                <a:ext cx="780290" cy="780290"/>
              </a:xfrm>
              <a:prstGeom prst="rect">
                <a:avLst/>
              </a:prstGeom>
            </p:spPr>
          </p:pic>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05855" y="1690688"/>
                <a:ext cx="780290" cy="780290"/>
              </a:xfrm>
              <a:prstGeom prst="rect">
                <a:avLst/>
              </a:prstGeom>
            </p:spPr>
          </p:pic>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05855" y="4387022"/>
                <a:ext cx="780290" cy="780290"/>
              </a:xfrm>
              <a:prstGeom prst="rect">
                <a:avLst/>
              </a:prstGeom>
            </p:spPr>
          </p:pic>
          <p:sp>
            <p:nvSpPr>
              <p:cNvPr id="26" name="TextBox 25"/>
              <p:cNvSpPr txBox="1"/>
              <p:nvPr/>
            </p:nvSpPr>
            <p:spPr>
              <a:xfrm>
                <a:off x="6690030" y="1896167"/>
                <a:ext cx="3240009" cy="374846"/>
              </a:xfrm>
              <a:prstGeom prst="rect">
                <a:avLst/>
              </a:prstGeom>
              <a:noFill/>
            </p:spPr>
            <p:txBody>
              <a:bodyPr wrap="square" rtlCol="0">
                <a:spAutoFit/>
              </a:bodyPr>
              <a:lstStyle/>
              <a:p>
                <a:pPr defTabSz="914225"/>
                <a:r>
                  <a:rPr lang="en-US" kern="0" dirty="0">
                    <a:solidFill>
                      <a:sysClr val="windowText" lastClr="000000"/>
                    </a:solidFill>
                    <a:latin typeface="Calibri" panose="020F0502020204030204"/>
                  </a:rPr>
                  <a:t>customers.azurewebsites.net</a:t>
                </a:r>
              </a:p>
            </p:txBody>
          </p:sp>
          <p:sp>
            <p:nvSpPr>
              <p:cNvPr id="29" name="TextBox 28"/>
              <p:cNvSpPr txBox="1"/>
              <p:nvPr/>
            </p:nvSpPr>
            <p:spPr>
              <a:xfrm>
                <a:off x="6690030" y="3244332"/>
                <a:ext cx="3240008" cy="374846"/>
              </a:xfrm>
              <a:prstGeom prst="rect">
                <a:avLst/>
              </a:prstGeom>
              <a:noFill/>
            </p:spPr>
            <p:txBody>
              <a:bodyPr wrap="square" rtlCol="0">
                <a:spAutoFit/>
              </a:bodyPr>
              <a:lstStyle/>
              <a:p>
                <a:pPr defTabSz="914225"/>
                <a:r>
                  <a:rPr lang="en-US" kern="0" dirty="0">
                    <a:solidFill>
                      <a:sysClr val="windowText" lastClr="000000"/>
                    </a:solidFill>
                    <a:latin typeface="Calibri" panose="020F0502020204030204"/>
                  </a:rPr>
                  <a:t>products.azurewebsites.net</a:t>
                </a:r>
              </a:p>
            </p:txBody>
          </p:sp>
          <p:sp>
            <p:nvSpPr>
              <p:cNvPr id="30" name="TextBox 29"/>
              <p:cNvSpPr txBox="1"/>
              <p:nvPr/>
            </p:nvSpPr>
            <p:spPr>
              <a:xfrm>
                <a:off x="6690031" y="4592501"/>
                <a:ext cx="3240008" cy="374846"/>
              </a:xfrm>
              <a:prstGeom prst="rect">
                <a:avLst/>
              </a:prstGeom>
              <a:noFill/>
            </p:spPr>
            <p:txBody>
              <a:bodyPr wrap="square" rtlCol="0">
                <a:spAutoFit/>
              </a:bodyPr>
              <a:lstStyle/>
              <a:p>
                <a:pPr defTabSz="914225"/>
                <a:r>
                  <a:rPr lang="en-US" kern="0" dirty="0">
                    <a:solidFill>
                      <a:sysClr val="windowText" lastClr="000000"/>
                    </a:solidFill>
                    <a:latin typeface="Calibri" panose="020F0502020204030204"/>
                  </a:rPr>
                  <a:t>orders.azurewebsites.net</a:t>
                </a:r>
              </a:p>
            </p:txBody>
          </p:sp>
        </p:grpSp>
        <p:cxnSp>
          <p:nvCxnSpPr>
            <p:cNvPr id="56" name="Straight Arrow Connector 55"/>
            <p:cNvCxnSpPr>
              <a:cxnSpLocks/>
              <a:stCxn id="17" idx="3"/>
            </p:cNvCxnSpPr>
            <p:nvPr/>
          </p:nvCxnSpPr>
          <p:spPr>
            <a:xfrm flipV="1">
              <a:off x="2991463" y="2074553"/>
              <a:ext cx="1078887" cy="538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a:cxnSpLocks/>
              <a:stCxn id="19" idx="3"/>
              <a:endCxn id="23" idx="1"/>
            </p:cNvCxnSpPr>
            <p:nvPr/>
          </p:nvCxnSpPr>
          <p:spPr>
            <a:xfrm>
              <a:off x="2988031" y="3431757"/>
              <a:ext cx="1194868" cy="352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a:cxnSpLocks/>
              <a:stCxn id="21" idx="3"/>
              <a:endCxn id="25" idx="1"/>
            </p:cNvCxnSpPr>
            <p:nvPr/>
          </p:nvCxnSpPr>
          <p:spPr>
            <a:xfrm flipV="1">
              <a:off x="2988031" y="4777165"/>
              <a:ext cx="1194868" cy="275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07766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500"/>
                                        <p:tgtEl>
                                          <p:spTgt spid="6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fade">
                                      <p:cBhvr>
                                        <p:cTn id="12"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2849136" y="2327072"/>
            <a:ext cx="2751836" cy="229022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t"/>
          <a:lstStyle/>
          <a:p>
            <a:pPr defTabSz="914225"/>
            <a:r>
              <a:rPr lang="en-US" sz="1000" kern="0" dirty="0">
                <a:solidFill>
                  <a:sysClr val="windowText" lastClr="000000"/>
                </a:solidFill>
                <a:latin typeface="Calibri" panose="020F0502020204030204"/>
              </a:rPr>
              <a:t>Function app A</a:t>
            </a:r>
          </a:p>
        </p:txBody>
      </p:sp>
      <p:sp>
        <p:nvSpPr>
          <p:cNvPr id="28" name="Rectangle 27"/>
          <p:cNvSpPr/>
          <p:nvPr/>
        </p:nvSpPr>
        <p:spPr>
          <a:xfrm>
            <a:off x="2627085" y="2832433"/>
            <a:ext cx="1245983" cy="36570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defTabSz="914225"/>
            <a:r>
              <a:rPr lang="en-US" kern="0" dirty="0">
                <a:solidFill>
                  <a:sysClr val="windowText" lastClr="000000"/>
                </a:solidFill>
                <a:latin typeface="Calibri" panose="020F0502020204030204"/>
              </a:rPr>
              <a:t>/customers</a:t>
            </a:r>
          </a:p>
        </p:txBody>
      </p:sp>
      <p:sp>
        <p:nvSpPr>
          <p:cNvPr id="38" name="Rectangle 37"/>
          <p:cNvSpPr/>
          <p:nvPr/>
        </p:nvSpPr>
        <p:spPr>
          <a:xfrm>
            <a:off x="6813079" y="1023413"/>
            <a:ext cx="2751836" cy="229022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t"/>
          <a:lstStyle/>
          <a:p>
            <a:pPr defTabSz="914225"/>
            <a:r>
              <a:rPr lang="en-US" sz="1000" kern="0" dirty="0">
                <a:solidFill>
                  <a:sysClr val="windowText" lastClr="000000"/>
                </a:solidFill>
                <a:latin typeface="Calibri" panose="020F0502020204030204"/>
              </a:rPr>
              <a:t>Function app B</a:t>
            </a:r>
          </a:p>
        </p:txBody>
      </p:sp>
      <p:sp>
        <p:nvSpPr>
          <p:cNvPr id="44" name="Rectangle 43"/>
          <p:cNvSpPr/>
          <p:nvPr/>
        </p:nvSpPr>
        <p:spPr>
          <a:xfrm>
            <a:off x="6588724" y="2082712"/>
            <a:ext cx="1243408" cy="36570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defTabSz="914225"/>
            <a:r>
              <a:rPr lang="en-US" kern="0" dirty="0">
                <a:solidFill>
                  <a:sysClr val="windowText" lastClr="000000"/>
                </a:solidFill>
                <a:latin typeface="Calibri" panose="020F0502020204030204"/>
              </a:rPr>
              <a:t>/products</a:t>
            </a:r>
          </a:p>
        </p:txBody>
      </p:sp>
      <p:sp>
        <p:nvSpPr>
          <p:cNvPr id="19" name="Rectangle 18"/>
          <p:cNvSpPr/>
          <p:nvPr/>
        </p:nvSpPr>
        <p:spPr>
          <a:xfrm>
            <a:off x="6813079" y="3472185"/>
            <a:ext cx="2751836" cy="229022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t"/>
          <a:lstStyle/>
          <a:p>
            <a:pPr defTabSz="914225"/>
            <a:r>
              <a:rPr lang="en-US" sz="1000" kern="0" dirty="0">
                <a:solidFill>
                  <a:sysClr val="windowText" lastClr="000000"/>
                </a:solidFill>
                <a:latin typeface="Calibri" panose="020F0502020204030204"/>
              </a:rPr>
              <a:t>Function app C</a:t>
            </a:r>
          </a:p>
        </p:txBody>
      </p:sp>
      <p:sp>
        <p:nvSpPr>
          <p:cNvPr id="20" name="Rectangle 19"/>
          <p:cNvSpPr/>
          <p:nvPr/>
        </p:nvSpPr>
        <p:spPr>
          <a:xfrm>
            <a:off x="8184118" y="4529891"/>
            <a:ext cx="1146875" cy="3657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r>
              <a:rPr lang="en-US" kern="0" dirty="0">
                <a:solidFill>
                  <a:sysClr val="windowText" lastClr="000000"/>
                </a:solidFill>
                <a:latin typeface="Calibri" panose="020F0502020204030204"/>
              </a:rPr>
              <a:t>Function3</a:t>
            </a:r>
          </a:p>
        </p:txBody>
      </p:sp>
      <p:sp>
        <p:nvSpPr>
          <p:cNvPr id="23" name="Rectangle 22"/>
          <p:cNvSpPr/>
          <p:nvPr/>
        </p:nvSpPr>
        <p:spPr>
          <a:xfrm>
            <a:off x="6588727" y="4531484"/>
            <a:ext cx="1243405" cy="36570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defTabSz="914225"/>
            <a:r>
              <a:rPr lang="en-US" kern="0" dirty="0">
                <a:solidFill>
                  <a:sysClr val="windowText" lastClr="000000"/>
                </a:solidFill>
                <a:latin typeface="Calibri" panose="020F0502020204030204"/>
              </a:rPr>
              <a:t>/orders</a:t>
            </a:r>
          </a:p>
        </p:txBody>
      </p:sp>
      <p:sp>
        <p:nvSpPr>
          <p:cNvPr id="29" name="Rectangle 28"/>
          <p:cNvSpPr/>
          <p:nvPr/>
        </p:nvSpPr>
        <p:spPr>
          <a:xfrm>
            <a:off x="4225054" y="2827453"/>
            <a:ext cx="1146875" cy="3657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r>
              <a:rPr lang="en-US" kern="0" dirty="0">
                <a:solidFill>
                  <a:sysClr val="windowText" lastClr="000000"/>
                </a:solidFill>
                <a:latin typeface="Calibri" panose="020F0502020204030204"/>
              </a:rPr>
              <a:t>Function1</a:t>
            </a:r>
          </a:p>
        </p:txBody>
      </p:sp>
      <p:sp>
        <p:nvSpPr>
          <p:cNvPr id="33" name="TextBox 32"/>
          <p:cNvSpPr txBox="1"/>
          <p:nvPr/>
        </p:nvSpPr>
        <p:spPr>
          <a:xfrm>
            <a:off x="127478" y="6344240"/>
            <a:ext cx="3146569" cy="374793"/>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defTabSz="914225"/>
            <a:r>
              <a:rPr lang="en-US" kern="0" dirty="0">
                <a:solidFill>
                  <a:sysClr val="windowText" lastClr="000000"/>
                </a:solidFill>
                <a:latin typeface="Calibri" panose="020F0502020204030204"/>
              </a:rPr>
              <a:t>API proxy endpoints</a:t>
            </a:r>
          </a:p>
        </p:txBody>
      </p:sp>
      <p:sp>
        <p:nvSpPr>
          <p:cNvPr id="43" name="TextBox 42"/>
          <p:cNvSpPr txBox="1"/>
          <p:nvPr/>
        </p:nvSpPr>
        <p:spPr>
          <a:xfrm>
            <a:off x="127478" y="5994987"/>
            <a:ext cx="3146569" cy="37479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pPr algn="ctr" defTabSz="914225"/>
            <a:r>
              <a:rPr lang="en-US" kern="0" dirty="0" err="1">
                <a:solidFill>
                  <a:sysClr val="windowText" lastClr="000000"/>
                </a:solidFill>
                <a:latin typeface="Calibri" panose="020F0502020204030204"/>
              </a:rPr>
              <a:t>HttpTrigger</a:t>
            </a:r>
            <a:r>
              <a:rPr lang="en-US" kern="0" dirty="0">
                <a:solidFill>
                  <a:sysClr val="windowText" lastClr="000000"/>
                </a:solidFill>
                <a:latin typeface="Calibri" panose="020F0502020204030204"/>
              </a:rPr>
              <a:t> function endpoints</a:t>
            </a:r>
          </a:p>
        </p:txBody>
      </p:sp>
      <p:sp>
        <p:nvSpPr>
          <p:cNvPr id="36" name="TextBox 35"/>
          <p:cNvSpPr txBox="1"/>
          <p:nvPr/>
        </p:nvSpPr>
        <p:spPr>
          <a:xfrm>
            <a:off x="161263" y="5713187"/>
            <a:ext cx="689712" cy="280678"/>
          </a:xfrm>
          <a:prstGeom prst="rect">
            <a:avLst/>
          </a:prstGeom>
          <a:noFill/>
        </p:spPr>
        <p:txBody>
          <a:bodyPr wrap="square" rtlCol="0">
            <a:spAutoFit/>
          </a:bodyPr>
          <a:lstStyle/>
          <a:p>
            <a:pPr defTabSz="914225"/>
            <a:r>
              <a:rPr lang="en-US" sz="1200" kern="0" dirty="0">
                <a:solidFill>
                  <a:sysClr val="windowText" lastClr="000000"/>
                </a:solidFill>
                <a:latin typeface="Calibri" panose="020F0502020204030204"/>
              </a:rPr>
              <a:t>Key:</a:t>
            </a:r>
          </a:p>
        </p:txBody>
      </p:sp>
      <p:pic>
        <p:nvPicPr>
          <p:cNvPr id="24" name="Picture 2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263" y="3179249"/>
            <a:ext cx="780180" cy="780180"/>
          </a:xfrm>
          <a:prstGeom prst="rect">
            <a:avLst/>
          </a:prstGeom>
        </p:spPr>
      </p:pic>
      <p:grpSp>
        <p:nvGrpSpPr>
          <p:cNvPr id="8" name="Group 7"/>
          <p:cNvGrpSpPr/>
          <p:nvPr/>
        </p:nvGrpSpPr>
        <p:grpSpPr>
          <a:xfrm>
            <a:off x="941443" y="2265567"/>
            <a:ext cx="5647284" cy="2448772"/>
            <a:chOff x="940711" y="2265401"/>
            <a:chExt cx="5648085" cy="2449119"/>
          </a:xfrm>
        </p:grpSpPr>
        <p:cxnSp>
          <p:nvCxnSpPr>
            <p:cNvPr id="26" name="Connector: Elbow 25"/>
            <p:cNvCxnSpPr>
              <a:cxnSpLocks/>
              <a:stCxn id="30" idx="3"/>
              <a:endCxn id="23" idx="1"/>
            </p:cNvCxnSpPr>
            <p:nvPr/>
          </p:nvCxnSpPr>
          <p:spPr>
            <a:xfrm>
              <a:off x="3872753" y="4114781"/>
              <a:ext cx="2716043" cy="599739"/>
            </a:xfrm>
            <a:prstGeom prst="bentConnector3">
              <a:avLst>
                <a:gd name="adj1" fmla="val 70106"/>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2626593" y="3386479"/>
              <a:ext cx="1246160" cy="36576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defTabSz="914225"/>
              <a:r>
                <a:rPr lang="en-US" kern="0" dirty="0">
                  <a:solidFill>
                    <a:sysClr val="windowText" lastClr="000000"/>
                  </a:solidFill>
                  <a:latin typeface="Calibri" panose="020F0502020204030204"/>
                </a:rPr>
                <a:t>/products</a:t>
              </a:r>
            </a:p>
          </p:txBody>
        </p:sp>
        <p:cxnSp>
          <p:nvCxnSpPr>
            <p:cNvPr id="34" name="Connector: Elbow 33"/>
            <p:cNvCxnSpPr>
              <a:cxnSpLocks/>
              <a:stCxn id="27" idx="3"/>
              <a:endCxn id="44" idx="1"/>
            </p:cNvCxnSpPr>
            <p:nvPr/>
          </p:nvCxnSpPr>
          <p:spPr>
            <a:xfrm flipV="1">
              <a:off x="3872753" y="2265401"/>
              <a:ext cx="2716041" cy="1303958"/>
            </a:xfrm>
            <a:prstGeom prst="bentConnector3">
              <a:avLst>
                <a:gd name="adj1" fmla="val 69804"/>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2626593" y="3931901"/>
              <a:ext cx="1246160" cy="36576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defTabSz="914225"/>
              <a:r>
                <a:rPr lang="en-US" kern="0" dirty="0">
                  <a:solidFill>
                    <a:sysClr val="windowText" lastClr="000000"/>
                  </a:solidFill>
                  <a:latin typeface="Calibri" panose="020F0502020204030204"/>
                </a:rPr>
                <a:t>/orders</a:t>
              </a:r>
            </a:p>
          </p:txBody>
        </p:sp>
        <p:cxnSp>
          <p:nvCxnSpPr>
            <p:cNvPr id="31" name="Connector: Elbow 30"/>
            <p:cNvCxnSpPr>
              <a:cxnSpLocks/>
              <a:stCxn id="24" idx="3"/>
              <a:endCxn id="30" idx="1"/>
            </p:cNvCxnSpPr>
            <p:nvPr/>
          </p:nvCxnSpPr>
          <p:spPr>
            <a:xfrm>
              <a:off x="940711" y="3569359"/>
              <a:ext cx="1685882" cy="545422"/>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2" name="Connector: Elbow 31"/>
            <p:cNvCxnSpPr>
              <a:cxnSpLocks/>
              <a:stCxn id="24" idx="3"/>
              <a:endCxn id="28" idx="1"/>
            </p:cNvCxnSpPr>
            <p:nvPr/>
          </p:nvCxnSpPr>
          <p:spPr>
            <a:xfrm flipV="1">
              <a:off x="940711" y="3015228"/>
              <a:ext cx="1685882" cy="554131"/>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cxnSpLocks/>
              <a:stCxn id="24" idx="3"/>
              <a:endCxn id="27" idx="1"/>
            </p:cNvCxnSpPr>
            <p:nvPr/>
          </p:nvCxnSpPr>
          <p:spPr>
            <a:xfrm>
              <a:off x="940711" y="3569359"/>
              <a:ext cx="1685882"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cxnSp>
        <p:nvCxnSpPr>
          <p:cNvPr id="45" name="Straight Arrow Connector 44"/>
          <p:cNvCxnSpPr>
            <a:cxnSpLocks/>
            <a:stCxn id="28" idx="3"/>
            <a:endCxn id="29" idx="1"/>
          </p:cNvCxnSpPr>
          <p:nvPr/>
        </p:nvCxnSpPr>
        <p:spPr>
          <a:xfrm flipV="1">
            <a:off x="3873068" y="3010307"/>
            <a:ext cx="351986" cy="498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7" name="Rectangle 46"/>
          <p:cNvSpPr/>
          <p:nvPr/>
        </p:nvSpPr>
        <p:spPr>
          <a:xfrm>
            <a:off x="8184118" y="2082712"/>
            <a:ext cx="1146875" cy="3657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r>
              <a:rPr lang="en-US" kern="0" dirty="0">
                <a:solidFill>
                  <a:sysClr val="windowText" lastClr="000000"/>
                </a:solidFill>
                <a:latin typeface="Calibri" panose="020F0502020204030204"/>
              </a:rPr>
              <a:t>Function2</a:t>
            </a:r>
          </a:p>
        </p:txBody>
      </p:sp>
      <p:cxnSp>
        <p:nvCxnSpPr>
          <p:cNvPr id="48" name="Straight Arrow Connector 47"/>
          <p:cNvCxnSpPr>
            <a:cxnSpLocks/>
            <a:stCxn id="44" idx="3"/>
            <a:endCxn id="47" idx="1"/>
          </p:cNvCxnSpPr>
          <p:nvPr/>
        </p:nvCxnSpPr>
        <p:spPr>
          <a:xfrm>
            <a:off x="7832132" y="2265566"/>
            <a:ext cx="351986"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a:cxnSpLocks/>
            <a:stCxn id="23" idx="3"/>
            <a:endCxn id="20" idx="1"/>
          </p:cNvCxnSpPr>
          <p:nvPr/>
        </p:nvCxnSpPr>
        <p:spPr>
          <a:xfrm flipV="1">
            <a:off x="7832132" y="4712746"/>
            <a:ext cx="351986" cy="1593"/>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2888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file on site root: </a:t>
            </a:r>
            <a:r>
              <a:rPr lang="en-US" dirty="0" err="1"/>
              <a:t>proxies.json</a:t>
            </a:r>
            <a:endParaRPr lang="en-US" dirty="0"/>
          </a:p>
        </p:txBody>
      </p:sp>
      <p:sp>
        <p:nvSpPr>
          <p:cNvPr id="3" name="Content Placeholder 2"/>
          <p:cNvSpPr>
            <a:spLocks noGrp="1"/>
          </p:cNvSpPr>
          <p:nvPr>
            <p:ph idx="1"/>
          </p:nvPr>
        </p:nvSpPr>
        <p:spPr>
          <a:xfrm>
            <a:off x="838946" y="1825852"/>
            <a:ext cx="10514108" cy="4350721"/>
          </a:xfrm>
        </p:spPr>
        <p:txBody>
          <a:bodyPr>
            <a:normAutofit/>
          </a:bodyPr>
          <a:lstStyle/>
          <a:p>
            <a:pPr marL="0" indent="0">
              <a:buNone/>
            </a:pPr>
            <a:r>
              <a:rPr lang="en-US" sz="1765" dirty="0">
                <a:latin typeface="Consolas" panose="020B0609020204030204" pitchFamily="49" charset="0"/>
              </a:rPr>
              <a:t>{</a:t>
            </a:r>
          </a:p>
          <a:p>
            <a:pPr marL="0" indent="0">
              <a:buNone/>
            </a:pPr>
            <a:r>
              <a:rPr lang="en-US" sz="1765" dirty="0">
                <a:latin typeface="Consolas" panose="020B0609020204030204" pitchFamily="49" charset="0"/>
              </a:rPr>
              <a:t>    "proxies": {</a:t>
            </a:r>
          </a:p>
          <a:p>
            <a:pPr marL="0" indent="0">
              <a:buNone/>
            </a:pPr>
            <a:r>
              <a:rPr lang="en-US" sz="1765" dirty="0">
                <a:latin typeface="Consolas" panose="020B0609020204030204" pitchFamily="49" charset="0"/>
              </a:rPr>
              <a:t>        "proxy1": {</a:t>
            </a:r>
          </a:p>
          <a:p>
            <a:pPr marL="0" indent="0">
              <a:buNone/>
            </a:pPr>
            <a:r>
              <a:rPr lang="en-US" sz="1765" dirty="0">
                <a:latin typeface="Consolas" panose="020B0609020204030204" pitchFamily="49" charset="0"/>
              </a:rPr>
              <a:t>            "</a:t>
            </a:r>
            <a:r>
              <a:rPr lang="en-US" sz="1765" dirty="0" err="1">
                <a:latin typeface="Consolas" panose="020B0609020204030204" pitchFamily="49" charset="0"/>
              </a:rPr>
              <a:t>matchCondition</a:t>
            </a:r>
            <a:r>
              <a:rPr lang="en-US" sz="1765" dirty="0">
                <a:latin typeface="Consolas" panose="020B0609020204030204" pitchFamily="49" charset="0"/>
              </a:rPr>
              <a:t>": {</a:t>
            </a:r>
          </a:p>
          <a:p>
            <a:pPr marL="0" indent="0">
              <a:buNone/>
            </a:pPr>
            <a:r>
              <a:rPr lang="en-US" sz="1765" dirty="0">
                <a:latin typeface="Consolas" panose="020B0609020204030204" pitchFamily="49" charset="0"/>
              </a:rPr>
              <a:t>                "methods": [],</a:t>
            </a:r>
          </a:p>
          <a:p>
            <a:pPr marL="0" indent="0">
              <a:buNone/>
            </a:pPr>
            <a:r>
              <a:rPr lang="en-US" sz="1765" dirty="0">
                <a:latin typeface="Consolas" panose="020B0609020204030204" pitchFamily="49" charset="0"/>
              </a:rPr>
              <a:t>                "route": "/</a:t>
            </a:r>
            <a:r>
              <a:rPr lang="en-US" sz="1765" dirty="0" err="1">
                <a:latin typeface="Consolas" panose="020B0609020204030204" pitchFamily="49" charset="0"/>
              </a:rPr>
              <a:t>api</a:t>
            </a:r>
            <a:r>
              <a:rPr lang="en-US" sz="1765" dirty="0">
                <a:latin typeface="Consolas" panose="020B0609020204030204" pitchFamily="49" charset="0"/>
              </a:rPr>
              <a:t>/{test}"</a:t>
            </a:r>
          </a:p>
          <a:p>
            <a:pPr marL="0" indent="0">
              <a:buNone/>
            </a:pPr>
            <a:r>
              <a:rPr lang="en-US" sz="1765" dirty="0">
                <a:latin typeface="Consolas" panose="020B0609020204030204" pitchFamily="49" charset="0"/>
              </a:rPr>
              <a:t>            },</a:t>
            </a:r>
          </a:p>
          <a:p>
            <a:pPr marL="0" indent="0">
              <a:buNone/>
            </a:pPr>
            <a:r>
              <a:rPr lang="en-US" sz="1765" dirty="0">
                <a:latin typeface="Consolas" panose="020B0609020204030204" pitchFamily="49" charset="0"/>
              </a:rPr>
              <a:t>            "</a:t>
            </a:r>
            <a:r>
              <a:rPr lang="en-US" sz="1765" dirty="0" err="1">
                <a:latin typeface="Consolas" panose="020B0609020204030204" pitchFamily="49" charset="0"/>
              </a:rPr>
              <a:t>backendUri</a:t>
            </a:r>
            <a:r>
              <a:rPr lang="en-US" sz="1765" dirty="0">
                <a:latin typeface="Consolas" panose="020B0609020204030204" pitchFamily="49" charset="0"/>
              </a:rPr>
              <a:t>": "https://contoso.azurewebsites.net/</a:t>
            </a:r>
            <a:r>
              <a:rPr lang="en-US" sz="1765" dirty="0" err="1">
                <a:latin typeface="Consolas" panose="020B0609020204030204" pitchFamily="49" charset="0"/>
              </a:rPr>
              <a:t>api</a:t>
            </a:r>
            <a:r>
              <a:rPr lang="en-US" sz="1765" dirty="0">
                <a:latin typeface="Consolas" panose="020B0609020204030204" pitchFamily="49" charset="0"/>
              </a:rPr>
              <a:t>/{test}"</a:t>
            </a:r>
          </a:p>
          <a:p>
            <a:pPr marL="0" indent="0">
              <a:buNone/>
            </a:pPr>
            <a:r>
              <a:rPr lang="en-US" sz="1765" dirty="0">
                <a:latin typeface="Consolas" panose="020B0609020204030204" pitchFamily="49" charset="0"/>
              </a:rPr>
              <a:t>        }</a:t>
            </a:r>
          </a:p>
          <a:p>
            <a:pPr marL="0" indent="0">
              <a:buNone/>
            </a:pPr>
            <a:r>
              <a:rPr lang="en-US" sz="1765" dirty="0">
                <a:latin typeface="Consolas" panose="020B0609020204030204" pitchFamily="49" charset="0"/>
              </a:rPr>
              <a:t>    }</a:t>
            </a:r>
          </a:p>
          <a:p>
            <a:pPr marL="0" indent="0">
              <a:buNone/>
            </a:pPr>
            <a:r>
              <a:rPr lang="en-US" sz="1765" dirty="0">
                <a:latin typeface="Consolas" panose="020B0609020204030204" pitchFamily="49" charset="0"/>
              </a:rPr>
              <a:t>}</a:t>
            </a:r>
          </a:p>
        </p:txBody>
      </p:sp>
    </p:spTree>
    <p:extLst>
      <p:ext uri="{BB962C8B-B14F-4D97-AF65-F5344CB8AC3E}">
        <p14:creationId xmlns:p14="http://schemas.microsoft.com/office/powerpoint/2010/main" val="5205960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462217" y="290959"/>
            <a:ext cx="10745850" cy="898397"/>
          </a:xfrm>
        </p:spPr>
        <p:txBody>
          <a:bodyPr/>
          <a:lstStyle/>
          <a:p>
            <a:r>
              <a:rPr lang="en-US" sz="5399" dirty="0"/>
              <a:t>Azure Functions</a:t>
            </a:r>
          </a:p>
        </p:txBody>
      </p:sp>
      <p:pic>
        <p:nvPicPr>
          <p:cNvPr id="4" name="Picture 6"/>
          <p:cNvPicPr>
            <a:picLocks noChangeAspect="1"/>
          </p:cNvPicPr>
          <p:nvPr/>
        </p:nvPicPr>
        <p:blipFill>
          <a:blip r:embed="rId3"/>
          <a:stretch>
            <a:fillRect/>
          </a:stretch>
        </p:blipFill>
        <p:spPr>
          <a:xfrm>
            <a:off x="259175" y="439266"/>
            <a:ext cx="891178" cy="786437"/>
          </a:xfrm>
          <a:prstGeom prst="rect">
            <a:avLst/>
          </a:prstGeom>
        </p:spPr>
      </p:pic>
      <p:sp>
        <p:nvSpPr>
          <p:cNvPr id="52" name="TextBox 51"/>
          <p:cNvSpPr txBox="1"/>
          <p:nvPr/>
        </p:nvSpPr>
        <p:spPr>
          <a:xfrm>
            <a:off x="270068" y="1586857"/>
            <a:ext cx="3854081" cy="4804156"/>
          </a:xfrm>
          <a:prstGeom prst="rect">
            <a:avLst/>
          </a:prstGeom>
          <a:solidFill>
            <a:schemeClr val="accent1">
              <a:lumMod val="75000"/>
            </a:schemeClr>
          </a:solidFill>
        </p:spPr>
        <p:txBody>
          <a:bodyPr wrap="square" lIns="179259" tIns="143407" rIns="179259" bIns="143407" rtlCol="0">
            <a:noAutofit/>
          </a:bodyPr>
          <a:lstStyle/>
          <a:p>
            <a:pPr algn="ctr" defTabSz="895638">
              <a:lnSpc>
                <a:spcPct val="90000"/>
              </a:lnSpc>
              <a:tabLst>
                <a:tab pos="877995" algn="l"/>
              </a:tabLst>
              <a:defRPr/>
            </a:pPr>
            <a:r>
              <a:rPr lang="en-US" sz="2400" kern="0" dirty="0" err="1">
                <a:gradFill>
                  <a:gsLst>
                    <a:gs pos="0">
                      <a:srgbClr val="FFFFFF"/>
                    </a:gs>
                    <a:gs pos="100000">
                      <a:srgbClr val="FFFFFF"/>
                    </a:gs>
                  </a:gsLst>
                  <a:lin ang="5400000" scaled="1"/>
                </a:gradFill>
                <a:latin typeface="Segoe UI Semilight" charset="0"/>
                <a:ea typeface="Segoe UI Semilight" charset="0"/>
                <a:cs typeface="Segoe UI Semilight" charset="0"/>
              </a:rPr>
              <a:t>Serverless</a:t>
            </a:r>
            <a:endParaRPr lang="en-US" sz="2400" kern="0" dirty="0">
              <a:gradFill>
                <a:gsLst>
                  <a:gs pos="0">
                    <a:srgbClr val="FFFFFF"/>
                  </a:gs>
                  <a:gs pos="100000">
                    <a:srgbClr val="FFFFFF"/>
                  </a:gs>
                </a:gsLst>
                <a:lin ang="5400000" scaled="1"/>
              </a:gradFill>
              <a:latin typeface="Segoe UI Semilight" charset="0"/>
              <a:ea typeface="Segoe UI Semilight" charset="0"/>
              <a:cs typeface="Segoe UI Semilight" charset="0"/>
            </a:endParaRPr>
          </a:p>
        </p:txBody>
      </p:sp>
      <p:sp>
        <p:nvSpPr>
          <p:cNvPr id="53" name="TextBox 52"/>
          <p:cNvSpPr txBox="1"/>
          <p:nvPr/>
        </p:nvSpPr>
        <p:spPr>
          <a:xfrm>
            <a:off x="4168961" y="1586858"/>
            <a:ext cx="3854081" cy="4804156"/>
          </a:xfrm>
          <a:prstGeom prst="rect">
            <a:avLst/>
          </a:prstGeom>
          <a:solidFill>
            <a:schemeClr val="accent1"/>
          </a:solidFill>
        </p:spPr>
        <p:txBody>
          <a:bodyPr wrap="square" lIns="179259" tIns="143407" rIns="179259" bIns="143407" rtlCol="0">
            <a:noAutofit/>
          </a:bodyPr>
          <a:lstStyle/>
          <a:p>
            <a:pPr algn="ctr" defTabSz="895638">
              <a:lnSpc>
                <a:spcPct val="90000"/>
              </a:lnSpc>
              <a:tabLst>
                <a:tab pos="877995" algn="l"/>
              </a:tabLst>
              <a:defRPr/>
            </a:pPr>
            <a:r>
              <a:rPr lang="en-US" sz="2400" kern="0" dirty="0">
                <a:gradFill>
                  <a:gsLst>
                    <a:gs pos="0">
                      <a:srgbClr val="FFFFFF"/>
                    </a:gs>
                    <a:gs pos="100000">
                      <a:srgbClr val="FFFFFF"/>
                    </a:gs>
                  </a:gsLst>
                  <a:lin ang="5400000" scaled="1"/>
                </a:gradFill>
                <a:latin typeface="Segoe UI Semilight" charset="0"/>
                <a:ea typeface="Segoe UI Semilight" charset="0"/>
                <a:cs typeface="Segoe UI Semilight" charset="0"/>
              </a:rPr>
              <a:t>Accelerate development</a:t>
            </a:r>
          </a:p>
        </p:txBody>
      </p:sp>
      <p:sp>
        <p:nvSpPr>
          <p:cNvPr id="54" name="TextBox 53"/>
          <p:cNvSpPr txBox="1"/>
          <p:nvPr/>
        </p:nvSpPr>
        <p:spPr>
          <a:xfrm>
            <a:off x="8067856" y="1586859"/>
            <a:ext cx="3854081" cy="4804156"/>
          </a:xfrm>
          <a:prstGeom prst="rect">
            <a:avLst/>
          </a:prstGeom>
          <a:solidFill>
            <a:schemeClr val="accent1">
              <a:lumMod val="75000"/>
            </a:schemeClr>
          </a:solidFill>
        </p:spPr>
        <p:txBody>
          <a:bodyPr wrap="square" lIns="179259" tIns="143407" rIns="179259" bIns="143407" rtlCol="0">
            <a:noAutofit/>
          </a:bodyPr>
          <a:lstStyle/>
          <a:p>
            <a:pPr algn="ctr" defTabSz="895638">
              <a:lnSpc>
                <a:spcPct val="90000"/>
              </a:lnSpc>
              <a:tabLst>
                <a:tab pos="877995" algn="l"/>
              </a:tabLst>
              <a:defRPr/>
            </a:pPr>
            <a:r>
              <a:rPr lang="en-US" sz="2400" kern="0" dirty="0">
                <a:gradFill>
                  <a:gsLst>
                    <a:gs pos="0">
                      <a:srgbClr val="FFFFFF"/>
                    </a:gs>
                    <a:gs pos="100000">
                      <a:srgbClr val="FFFFFF"/>
                    </a:gs>
                  </a:gsLst>
                  <a:lin ang="5400000" scaled="1"/>
                </a:gradFill>
                <a:latin typeface="Segoe UI Semilight" charset="0"/>
                <a:ea typeface="Segoe UI Semilight" charset="0"/>
                <a:cs typeface="Segoe UI Semilight" charset="0"/>
              </a:rPr>
              <a:t>Bind into services</a:t>
            </a:r>
          </a:p>
        </p:txBody>
      </p:sp>
      <p:sp useBgFill="1">
        <p:nvSpPr>
          <p:cNvPr id="58" name="Rectangle 57"/>
          <p:cNvSpPr/>
          <p:nvPr/>
        </p:nvSpPr>
        <p:spPr bwMode="auto">
          <a:xfrm>
            <a:off x="866" y="6387095"/>
            <a:ext cx="12190271" cy="469935"/>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13" rIns="0" bIns="45713" numCol="1" rtlCol="0" anchor="ctr" anchorCtr="0" compatLnSpc="1">
            <a:prstTxWarp prst="textNoShape">
              <a:avLst/>
            </a:prstTxWarp>
          </a:bodyPr>
          <a:lstStyle/>
          <a:p>
            <a:pPr algn="ctr" defTabSz="913927" fontAlgn="base">
              <a:spcBef>
                <a:spcPct val="0"/>
              </a:spcBef>
              <a:spcAft>
                <a:spcPct val="0"/>
              </a:spcAft>
              <a:defRPr/>
            </a:pPr>
            <a:endParaRPr lang="en-US" sz="1961" kern="0" dirty="0">
              <a:gradFill>
                <a:gsLst>
                  <a:gs pos="5439">
                    <a:srgbClr val="F8F8F8"/>
                  </a:gs>
                  <a:gs pos="10000">
                    <a:srgbClr val="F8F8F8"/>
                  </a:gs>
                </a:gsLst>
                <a:lin ang="5400000" scaled="0"/>
              </a:gradFill>
              <a:latin typeface="Segoe UI"/>
            </a:endParaRPr>
          </a:p>
        </p:txBody>
      </p:sp>
      <p:grpSp>
        <p:nvGrpSpPr>
          <p:cNvPr id="23" name="Group 22"/>
          <p:cNvGrpSpPr/>
          <p:nvPr/>
        </p:nvGrpSpPr>
        <p:grpSpPr>
          <a:xfrm>
            <a:off x="8221538" y="5001491"/>
            <a:ext cx="3385433" cy="948245"/>
            <a:chOff x="8386703" y="2300121"/>
            <a:chExt cx="3453807" cy="967396"/>
          </a:xfrm>
        </p:grpSpPr>
        <p:grpSp>
          <p:nvGrpSpPr>
            <p:cNvPr id="6" name="Group 5"/>
            <p:cNvGrpSpPr/>
            <p:nvPr/>
          </p:nvGrpSpPr>
          <p:grpSpPr>
            <a:xfrm>
              <a:off x="8470241" y="2300121"/>
              <a:ext cx="817563" cy="485775"/>
              <a:chOff x="4510914" y="2356637"/>
              <a:chExt cx="817563" cy="485775"/>
            </a:xfrm>
          </p:grpSpPr>
          <p:sp>
            <p:nvSpPr>
              <p:cNvPr id="63" name="Freeform 79"/>
              <p:cNvSpPr>
                <a:spLocks/>
              </p:cNvSpPr>
              <p:nvPr/>
            </p:nvSpPr>
            <p:spPr bwMode="auto">
              <a:xfrm>
                <a:off x="4701414" y="2488399"/>
                <a:ext cx="627063" cy="354013"/>
              </a:xfrm>
              <a:custGeom>
                <a:avLst/>
                <a:gdLst>
                  <a:gd name="T0" fmla="*/ 20 w 167"/>
                  <a:gd name="T1" fmla="*/ 93 h 94"/>
                  <a:gd name="T2" fmla="*/ 0 w 167"/>
                  <a:gd name="T3" fmla="*/ 64 h 94"/>
                  <a:gd name="T4" fmla="*/ 2 w 167"/>
                  <a:gd name="T5" fmla="*/ 53 h 94"/>
                  <a:gd name="T6" fmla="*/ 24 w 167"/>
                  <a:gd name="T7" fmla="*/ 37 h 94"/>
                  <a:gd name="T8" fmla="*/ 31 w 167"/>
                  <a:gd name="T9" fmla="*/ 32 h 94"/>
                  <a:gd name="T10" fmla="*/ 32 w 167"/>
                  <a:gd name="T11" fmla="*/ 27 h 94"/>
                  <a:gd name="T12" fmla="*/ 49 w 167"/>
                  <a:gd name="T13" fmla="*/ 5 h 94"/>
                  <a:gd name="T14" fmla="*/ 68 w 167"/>
                  <a:gd name="T15" fmla="*/ 0 h 94"/>
                  <a:gd name="T16" fmla="*/ 95 w 167"/>
                  <a:gd name="T17" fmla="*/ 12 h 94"/>
                  <a:gd name="T18" fmla="*/ 100 w 167"/>
                  <a:gd name="T19" fmla="*/ 17 h 94"/>
                  <a:gd name="T20" fmla="*/ 104 w 167"/>
                  <a:gd name="T21" fmla="*/ 15 h 94"/>
                  <a:gd name="T22" fmla="*/ 147 w 167"/>
                  <a:gd name="T23" fmla="*/ 41 h 94"/>
                  <a:gd name="T24" fmla="*/ 146 w 167"/>
                  <a:gd name="T25" fmla="*/ 47 h 94"/>
                  <a:gd name="T26" fmla="*/ 151 w 167"/>
                  <a:gd name="T27" fmla="*/ 49 h 94"/>
                  <a:gd name="T28" fmla="*/ 167 w 167"/>
                  <a:gd name="T29" fmla="*/ 74 h 94"/>
                  <a:gd name="T30" fmla="*/ 156 w 167"/>
                  <a:gd name="T31" fmla="*/ 93 h 94"/>
                  <a:gd name="T32" fmla="*/ 153 w 167"/>
                  <a:gd name="T33" fmla="*/ 94 h 94"/>
                  <a:gd name="T34" fmla="*/ 88 w 167"/>
                  <a:gd name="T35" fmla="*/ 94 h 94"/>
                  <a:gd name="T36" fmla="*/ 20 w 167"/>
                  <a:gd name="T37" fmla="*/ 9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7" h="94">
                    <a:moveTo>
                      <a:pt x="20" y="93"/>
                    </a:moveTo>
                    <a:cubicBezTo>
                      <a:pt x="7" y="89"/>
                      <a:pt x="0" y="78"/>
                      <a:pt x="0" y="64"/>
                    </a:cubicBezTo>
                    <a:cubicBezTo>
                      <a:pt x="0" y="58"/>
                      <a:pt x="0" y="57"/>
                      <a:pt x="2" y="53"/>
                    </a:cubicBezTo>
                    <a:cubicBezTo>
                      <a:pt x="4" y="45"/>
                      <a:pt x="13" y="39"/>
                      <a:pt x="24" y="37"/>
                    </a:cubicBezTo>
                    <a:cubicBezTo>
                      <a:pt x="29" y="36"/>
                      <a:pt x="31" y="35"/>
                      <a:pt x="31" y="32"/>
                    </a:cubicBezTo>
                    <a:cubicBezTo>
                      <a:pt x="31" y="31"/>
                      <a:pt x="31" y="28"/>
                      <a:pt x="32" y="27"/>
                    </a:cubicBezTo>
                    <a:cubicBezTo>
                      <a:pt x="36" y="16"/>
                      <a:pt x="42" y="8"/>
                      <a:pt x="49" y="5"/>
                    </a:cubicBezTo>
                    <a:cubicBezTo>
                      <a:pt x="56" y="1"/>
                      <a:pt x="59" y="0"/>
                      <a:pt x="68" y="0"/>
                    </a:cubicBezTo>
                    <a:cubicBezTo>
                      <a:pt x="81" y="0"/>
                      <a:pt x="87" y="3"/>
                      <a:pt x="95" y="12"/>
                    </a:cubicBezTo>
                    <a:cubicBezTo>
                      <a:pt x="100" y="17"/>
                      <a:pt x="100" y="17"/>
                      <a:pt x="100" y="17"/>
                    </a:cubicBezTo>
                    <a:cubicBezTo>
                      <a:pt x="104" y="15"/>
                      <a:pt x="104" y="15"/>
                      <a:pt x="104" y="15"/>
                    </a:cubicBezTo>
                    <a:cubicBezTo>
                      <a:pt x="124" y="8"/>
                      <a:pt x="145" y="21"/>
                      <a:pt x="147" y="41"/>
                    </a:cubicBezTo>
                    <a:cubicBezTo>
                      <a:pt x="146" y="47"/>
                      <a:pt x="146" y="47"/>
                      <a:pt x="146" y="47"/>
                    </a:cubicBezTo>
                    <a:cubicBezTo>
                      <a:pt x="151" y="49"/>
                      <a:pt x="151" y="49"/>
                      <a:pt x="151" y="49"/>
                    </a:cubicBezTo>
                    <a:cubicBezTo>
                      <a:pt x="162" y="53"/>
                      <a:pt x="167" y="62"/>
                      <a:pt x="167" y="74"/>
                    </a:cubicBezTo>
                    <a:cubicBezTo>
                      <a:pt x="166" y="83"/>
                      <a:pt x="162" y="89"/>
                      <a:pt x="156" y="93"/>
                    </a:cubicBezTo>
                    <a:cubicBezTo>
                      <a:pt x="153" y="94"/>
                      <a:pt x="153" y="94"/>
                      <a:pt x="153" y="94"/>
                    </a:cubicBezTo>
                    <a:cubicBezTo>
                      <a:pt x="88" y="94"/>
                      <a:pt x="88" y="94"/>
                      <a:pt x="88" y="94"/>
                    </a:cubicBezTo>
                    <a:cubicBezTo>
                      <a:pt x="38" y="93"/>
                      <a:pt x="23" y="93"/>
                      <a:pt x="20" y="9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896214">
                  <a:defRPr/>
                </a:pPr>
                <a:endParaRPr lang="en-US" sz="1765" kern="0">
                  <a:solidFill>
                    <a:sysClr val="windowText" lastClr="000000"/>
                  </a:solidFill>
                  <a:latin typeface="Segoe UI"/>
                </a:endParaRPr>
              </a:p>
            </p:txBody>
          </p:sp>
          <p:sp>
            <p:nvSpPr>
              <p:cNvPr id="64" name="Freeform 80"/>
              <p:cNvSpPr>
                <a:spLocks/>
              </p:cNvSpPr>
              <p:nvPr/>
            </p:nvSpPr>
            <p:spPr bwMode="auto">
              <a:xfrm>
                <a:off x="4510914" y="2356637"/>
                <a:ext cx="627063" cy="452438"/>
              </a:xfrm>
              <a:custGeom>
                <a:avLst/>
                <a:gdLst>
                  <a:gd name="T0" fmla="*/ 22 w 167"/>
                  <a:gd name="T1" fmla="*/ 119 h 120"/>
                  <a:gd name="T2" fmla="*/ 3 w 167"/>
                  <a:gd name="T3" fmla="*/ 102 h 120"/>
                  <a:gd name="T4" fmla="*/ 0 w 167"/>
                  <a:gd name="T5" fmla="*/ 89 h 120"/>
                  <a:gd name="T6" fmla="*/ 2 w 167"/>
                  <a:gd name="T7" fmla="*/ 77 h 120"/>
                  <a:gd name="T8" fmla="*/ 22 w 167"/>
                  <a:gd name="T9" fmla="*/ 62 h 120"/>
                  <a:gd name="T10" fmla="*/ 25 w 167"/>
                  <a:gd name="T11" fmla="*/ 60 h 120"/>
                  <a:gd name="T12" fmla="*/ 26 w 167"/>
                  <a:gd name="T13" fmla="*/ 55 h 120"/>
                  <a:gd name="T14" fmla="*/ 52 w 167"/>
                  <a:gd name="T15" fmla="*/ 21 h 120"/>
                  <a:gd name="T16" fmla="*/ 77 w 167"/>
                  <a:gd name="T17" fmla="*/ 23 h 120"/>
                  <a:gd name="T18" fmla="*/ 85 w 167"/>
                  <a:gd name="T19" fmla="*/ 17 h 120"/>
                  <a:gd name="T20" fmla="*/ 101 w 167"/>
                  <a:gd name="T21" fmla="*/ 5 h 120"/>
                  <a:gd name="T22" fmla="*/ 120 w 167"/>
                  <a:gd name="T23" fmla="*/ 0 h 120"/>
                  <a:gd name="T24" fmla="*/ 165 w 167"/>
                  <a:gd name="T25" fmla="*/ 33 h 120"/>
                  <a:gd name="T26" fmla="*/ 164 w 167"/>
                  <a:gd name="T27" fmla="*/ 41 h 120"/>
                  <a:gd name="T28" fmla="*/ 157 w 167"/>
                  <a:gd name="T29" fmla="*/ 42 h 120"/>
                  <a:gd name="T30" fmla="*/ 152 w 167"/>
                  <a:gd name="T31" fmla="*/ 43 h 120"/>
                  <a:gd name="T32" fmla="*/ 147 w 167"/>
                  <a:gd name="T33" fmla="*/ 39 h 120"/>
                  <a:gd name="T34" fmla="*/ 96 w 167"/>
                  <a:gd name="T35" fmla="*/ 32 h 120"/>
                  <a:gd name="T36" fmla="*/ 80 w 167"/>
                  <a:gd name="T37" fmla="*/ 47 h 120"/>
                  <a:gd name="T38" fmla="*/ 73 w 167"/>
                  <a:gd name="T39" fmla="*/ 62 h 120"/>
                  <a:gd name="T40" fmla="*/ 67 w 167"/>
                  <a:gd name="T41" fmla="*/ 66 h 120"/>
                  <a:gd name="T42" fmla="*/ 41 w 167"/>
                  <a:gd name="T43" fmla="*/ 99 h 120"/>
                  <a:gd name="T44" fmla="*/ 45 w 167"/>
                  <a:gd name="T45" fmla="*/ 116 h 120"/>
                  <a:gd name="T46" fmla="*/ 46 w 167"/>
                  <a:gd name="T47" fmla="*/ 120 h 120"/>
                  <a:gd name="T48" fmla="*/ 22 w 167"/>
                  <a:gd name="T49" fmla="*/ 119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7" h="120">
                    <a:moveTo>
                      <a:pt x="22" y="119"/>
                    </a:moveTo>
                    <a:cubicBezTo>
                      <a:pt x="14" y="117"/>
                      <a:pt x="6" y="110"/>
                      <a:pt x="3" y="102"/>
                    </a:cubicBezTo>
                    <a:cubicBezTo>
                      <a:pt x="1" y="98"/>
                      <a:pt x="0" y="97"/>
                      <a:pt x="0" y="89"/>
                    </a:cubicBezTo>
                    <a:cubicBezTo>
                      <a:pt x="0" y="82"/>
                      <a:pt x="0" y="80"/>
                      <a:pt x="2" y="77"/>
                    </a:cubicBezTo>
                    <a:cubicBezTo>
                      <a:pt x="6" y="70"/>
                      <a:pt x="13" y="64"/>
                      <a:pt x="22" y="62"/>
                    </a:cubicBezTo>
                    <a:cubicBezTo>
                      <a:pt x="24" y="61"/>
                      <a:pt x="25" y="61"/>
                      <a:pt x="25" y="60"/>
                    </a:cubicBezTo>
                    <a:cubicBezTo>
                      <a:pt x="25" y="59"/>
                      <a:pt x="26" y="57"/>
                      <a:pt x="26" y="55"/>
                    </a:cubicBezTo>
                    <a:cubicBezTo>
                      <a:pt x="27" y="39"/>
                      <a:pt x="37" y="26"/>
                      <a:pt x="52" y="21"/>
                    </a:cubicBezTo>
                    <a:cubicBezTo>
                      <a:pt x="60" y="19"/>
                      <a:pt x="69" y="20"/>
                      <a:pt x="77" y="23"/>
                    </a:cubicBezTo>
                    <a:cubicBezTo>
                      <a:pt x="80" y="24"/>
                      <a:pt x="80" y="24"/>
                      <a:pt x="85" y="17"/>
                    </a:cubicBezTo>
                    <a:cubicBezTo>
                      <a:pt x="89" y="13"/>
                      <a:pt x="95" y="7"/>
                      <a:pt x="101" y="5"/>
                    </a:cubicBezTo>
                    <a:cubicBezTo>
                      <a:pt x="107" y="2"/>
                      <a:pt x="113" y="0"/>
                      <a:pt x="120" y="0"/>
                    </a:cubicBezTo>
                    <a:cubicBezTo>
                      <a:pt x="140" y="0"/>
                      <a:pt x="159" y="13"/>
                      <a:pt x="165" y="33"/>
                    </a:cubicBezTo>
                    <a:cubicBezTo>
                      <a:pt x="167" y="39"/>
                      <a:pt x="167" y="41"/>
                      <a:pt x="164" y="41"/>
                    </a:cubicBezTo>
                    <a:cubicBezTo>
                      <a:pt x="163" y="41"/>
                      <a:pt x="160" y="42"/>
                      <a:pt x="157" y="42"/>
                    </a:cubicBezTo>
                    <a:cubicBezTo>
                      <a:pt x="152" y="43"/>
                      <a:pt x="152" y="43"/>
                      <a:pt x="152" y="43"/>
                    </a:cubicBezTo>
                    <a:cubicBezTo>
                      <a:pt x="147" y="39"/>
                      <a:pt x="147" y="39"/>
                      <a:pt x="147" y="39"/>
                    </a:cubicBezTo>
                    <a:cubicBezTo>
                      <a:pt x="135" y="27"/>
                      <a:pt x="114" y="24"/>
                      <a:pt x="96" y="32"/>
                    </a:cubicBezTo>
                    <a:cubicBezTo>
                      <a:pt x="89" y="35"/>
                      <a:pt x="84" y="41"/>
                      <a:pt x="80" y="47"/>
                    </a:cubicBezTo>
                    <a:cubicBezTo>
                      <a:pt x="77" y="51"/>
                      <a:pt x="73" y="60"/>
                      <a:pt x="73" y="62"/>
                    </a:cubicBezTo>
                    <a:cubicBezTo>
                      <a:pt x="73" y="63"/>
                      <a:pt x="72" y="64"/>
                      <a:pt x="67" y="66"/>
                    </a:cubicBezTo>
                    <a:cubicBezTo>
                      <a:pt x="51" y="71"/>
                      <a:pt x="41" y="84"/>
                      <a:pt x="41" y="99"/>
                    </a:cubicBezTo>
                    <a:cubicBezTo>
                      <a:pt x="41" y="106"/>
                      <a:pt x="43" y="112"/>
                      <a:pt x="45" y="116"/>
                    </a:cubicBezTo>
                    <a:cubicBezTo>
                      <a:pt x="46" y="118"/>
                      <a:pt x="46" y="119"/>
                      <a:pt x="46" y="120"/>
                    </a:cubicBezTo>
                    <a:cubicBezTo>
                      <a:pt x="45" y="120"/>
                      <a:pt x="25" y="120"/>
                      <a:pt x="22" y="1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896214">
                  <a:defRPr/>
                </a:pPr>
                <a:endParaRPr lang="en-US" sz="1765" kern="0">
                  <a:solidFill>
                    <a:sysClr val="windowText" lastClr="000000"/>
                  </a:solidFill>
                  <a:latin typeface="Segoe UI"/>
                </a:endParaRPr>
              </a:p>
            </p:txBody>
          </p:sp>
        </p:grpSp>
        <p:pic>
          <p:nvPicPr>
            <p:cNvPr id="65" name="Picture 64"/>
            <p:cNvPicPr>
              <a:picLocks noChangeAspect="1"/>
            </p:cNvPicPr>
            <p:nvPr/>
          </p:nvPicPr>
          <p:blipFill>
            <a:blip r:embed="rId4">
              <a:biLevel thresh="25000"/>
            </a:blip>
            <a:stretch>
              <a:fillRect/>
            </a:stretch>
          </p:blipFill>
          <p:spPr>
            <a:xfrm>
              <a:off x="9833633" y="2300121"/>
              <a:ext cx="731520" cy="403623"/>
            </a:xfrm>
            <a:prstGeom prst="rect">
              <a:avLst/>
            </a:prstGeom>
          </p:spPr>
        </p:pic>
        <p:pic>
          <p:nvPicPr>
            <p:cNvPr id="7" name="Picture 6"/>
            <p:cNvPicPr>
              <a:picLocks noChangeAspect="1"/>
            </p:cNvPicPr>
            <p:nvPr/>
          </p:nvPicPr>
          <p:blipFill>
            <a:blip r:embed="rId5"/>
            <a:stretch>
              <a:fillRect/>
            </a:stretch>
          </p:blipFill>
          <p:spPr>
            <a:xfrm>
              <a:off x="11188821" y="2300121"/>
              <a:ext cx="640080" cy="640080"/>
            </a:xfrm>
            <a:prstGeom prst="rect">
              <a:avLst/>
            </a:prstGeom>
          </p:spPr>
        </p:pic>
        <p:sp>
          <p:nvSpPr>
            <p:cNvPr id="67" name="TextBox 66"/>
            <p:cNvSpPr txBox="1"/>
            <p:nvPr/>
          </p:nvSpPr>
          <p:spPr>
            <a:xfrm>
              <a:off x="9962220" y="2977528"/>
              <a:ext cx="480627" cy="289989"/>
            </a:xfrm>
            <a:prstGeom prst="rect">
              <a:avLst/>
            </a:prstGeom>
            <a:noFill/>
          </p:spPr>
          <p:txBody>
            <a:bodyPr wrap="none" lIns="89630" tIns="44814" rIns="89630" bIns="44814" rtlCol="0" anchor="b">
              <a:spAutoFit/>
            </a:bodyPr>
            <a:lstStyle>
              <a:defPPr>
                <a:defRPr lang="en-US"/>
              </a:defPPr>
              <a:lvl1pPr algn="ctr" defTabSz="913664">
                <a:lnSpc>
                  <a:spcPct val="90000"/>
                </a:lnSpc>
                <a:defRPr sz="1000" kern="0">
                  <a:gradFill>
                    <a:gsLst>
                      <a:gs pos="0">
                        <a:srgbClr val="FFFFFF"/>
                      </a:gs>
                      <a:gs pos="100000">
                        <a:srgbClr val="FFFFFF"/>
                      </a:gs>
                    </a:gsLst>
                    <a:lin ang="5400000" scaled="1"/>
                  </a:gradFill>
                </a:defRPr>
              </a:lvl1pPr>
            </a:lstStyle>
            <a:p>
              <a:pPr defTabSz="895493">
                <a:defRPr/>
              </a:pPr>
              <a:r>
                <a:rPr lang="en-US" sz="1371" dirty="0">
                  <a:latin typeface="Segoe UI"/>
                </a:rPr>
                <a:t>Box</a:t>
              </a:r>
            </a:p>
          </p:txBody>
        </p:sp>
        <p:sp>
          <p:nvSpPr>
            <p:cNvPr id="77" name="TextBox 76"/>
            <p:cNvSpPr txBox="1"/>
            <p:nvPr/>
          </p:nvSpPr>
          <p:spPr>
            <a:xfrm>
              <a:off x="8386703" y="2977528"/>
              <a:ext cx="941738" cy="289989"/>
            </a:xfrm>
            <a:prstGeom prst="rect">
              <a:avLst/>
            </a:prstGeom>
            <a:noFill/>
          </p:spPr>
          <p:txBody>
            <a:bodyPr wrap="none" lIns="89630" tIns="44814" rIns="89630" bIns="44814" rtlCol="0" anchor="b">
              <a:spAutoFit/>
            </a:bodyPr>
            <a:lstStyle>
              <a:defPPr>
                <a:defRPr lang="en-US"/>
              </a:defPPr>
              <a:lvl1pPr algn="ctr" defTabSz="913664">
                <a:lnSpc>
                  <a:spcPct val="90000"/>
                </a:lnSpc>
                <a:defRPr sz="1000" kern="0">
                  <a:gradFill>
                    <a:gsLst>
                      <a:gs pos="0">
                        <a:srgbClr val="FFFFFF"/>
                      </a:gs>
                      <a:gs pos="100000">
                        <a:srgbClr val="FFFFFF"/>
                      </a:gs>
                    </a:gsLst>
                    <a:lin ang="5400000" scaled="1"/>
                  </a:gradFill>
                </a:defRPr>
              </a:lvl1pPr>
            </a:lstStyle>
            <a:p>
              <a:pPr defTabSz="895493">
                <a:defRPr/>
              </a:pPr>
              <a:r>
                <a:rPr lang="en-US" sz="1371" dirty="0">
                  <a:latin typeface="Segoe UI"/>
                </a:rPr>
                <a:t>OneDrive</a:t>
              </a:r>
            </a:p>
          </p:txBody>
        </p:sp>
        <p:sp>
          <p:nvSpPr>
            <p:cNvPr id="81" name="TextBox 80"/>
            <p:cNvSpPr txBox="1"/>
            <p:nvPr/>
          </p:nvSpPr>
          <p:spPr>
            <a:xfrm>
              <a:off x="11186558" y="2977528"/>
              <a:ext cx="653952" cy="289989"/>
            </a:xfrm>
            <a:prstGeom prst="rect">
              <a:avLst/>
            </a:prstGeom>
            <a:noFill/>
          </p:spPr>
          <p:txBody>
            <a:bodyPr wrap="none" lIns="89630" tIns="44814" rIns="89630" bIns="44814" rtlCol="0" anchor="b">
              <a:spAutoFit/>
            </a:bodyPr>
            <a:lstStyle>
              <a:defPPr>
                <a:defRPr lang="en-US"/>
              </a:defPPr>
              <a:lvl1pPr algn="ctr" defTabSz="913664">
                <a:lnSpc>
                  <a:spcPct val="90000"/>
                </a:lnSpc>
                <a:defRPr sz="1000" kern="0">
                  <a:gradFill>
                    <a:gsLst>
                      <a:gs pos="0">
                        <a:srgbClr val="FFFFFF"/>
                      </a:gs>
                      <a:gs pos="100000">
                        <a:srgbClr val="FFFFFF"/>
                      </a:gs>
                    </a:gsLst>
                    <a:lin ang="5400000" scaled="1"/>
                  </a:gradFill>
                </a:defRPr>
              </a:lvl1pPr>
            </a:lstStyle>
            <a:p>
              <a:pPr defTabSz="895493">
                <a:defRPr/>
              </a:pPr>
              <a:r>
                <a:rPr lang="en-US" sz="1371" dirty="0" err="1">
                  <a:latin typeface="Segoe UI"/>
                </a:rPr>
                <a:t>Twilio</a:t>
              </a:r>
              <a:endParaRPr lang="en-US" sz="1371" dirty="0">
                <a:latin typeface="Segoe UI"/>
              </a:endParaRPr>
            </a:p>
          </p:txBody>
        </p:sp>
      </p:grpSp>
      <p:sp>
        <p:nvSpPr>
          <p:cNvPr id="66" name="Freeform 12"/>
          <p:cNvSpPr>
            <a:spLocks noChangeAspect="1" noEditPoints="1"/>
          </p:cNvSpPr>
          <p:nvPr/>
        </p:nvSpPr>
        <p:spPr bwMode="auto">
          <a:xfrm>
            <a:off x="8456289" y="3716141"/>
            <a:ext cx="537778" cy="480175"/>
          </a:xfrm>
          <a:custGeom>
            <a:avLst/>
            <a:gdLst>
              <a:gd name="T0" fmla="*/ 347 w 1167"/>
              <a:gd name="T1" fmla="*/ 0 h 1042"/>
              <a:gd name="T2" fmla="*/ 0 w 1167"/>
              <a:gd name="T3" fmla="*/ 215 h 1042"/>
              <a:gd name="T4" fmla="*/ 222 w 1167"/>
              <a:gd name="T5" fmla="*/ 399 h 1042"/>
              <a:gd name="T6" fmla="*/ 574 w 1167"/>
              <a:gd name="T7" fmla="*/ 182 h 1042"/>
              <a:gd name="T8" fmla="*/ 347 w 1167"/>
              <a:gd name="T9" fmla="*/ 0 h 1042"/>
              <a:gd name="T10" fmla="*/ 347 w 1167"/>
              <a:gd name="T11" fmla="*/ 0 h 1042"/>
              <a:gd name="T12" fmla="*/ 819 w 1167"/>
              <a:gd name="T13" fmla="*/ 0 h 1042"/>
              <a:gd name="T14" fmla="*/ 1167 w 1167"/>
              <a:gd name="T15" fmla="*/ 217 h 1042"/>
              <a:gd name="T16" fmla="*/ 944 w 1167"/>
              <a:gd name="T17" fmla="*/ 399 h 1042"/>
              <a:gd name="T18" fmla="*/ 597 w 1167"/>
              <a:gd name="T19" fmla="*/ 182 h 1042"/>
              <a:gd name="T20" fmla="*/ 819 w 1167"/>
              <a:gd name="T21" fmla="*/ 0 h 1042"/>
              <a:gd name="T22" fmla="*/ 819 w 1167"/>
              <a:gd name="T23" fmla="*/ 0 h 1042"/>
              <a:gd name="T24" fmla="*/ 349 w 1167"/>
              <a:gd name="T25" fmla="*/ 798 h 1042"/>
              <a:gd name="T26" fmla="*/ 14 w 1167"/>
              <a:gd name="T27" fmla="*/ 602 h 1042"/>
              <a:gd name="T28" fmla="*/ 217 w 1167"/>
              <a:gd name="T29" fmla="*/ 427 h 1042"/>
              <a:gd name="T30" fmla="*/ 548 w 1167"/>
              <a:gd name="T31" fmla="*/ 631 h 1042"/>
              <a:gd name="T32" fmla="*/ 349 w 1167"/>
              <a:gd name="T33" fmla="*/ 798 h 1042"/>
              <a:gd name="T34" fmla="*/ 349 w 1167"/>
              <a:gd name="T35" fmla="*/ 798 h 1042"/>
              <a:gd name="T36" fmla="*/ 815 w 1167"/>
              <a:gd name="T37" fmla="*/ 796 h 1042"/>
              <a:gd name="T38" fmla="*/ 1152 w 1167"/>
              <a:gd name="T39" fmla="*/ 598 h 1042"/>
              <a:gd name="T40" fmla="*/ 949 w 1167"/>
              <a:gd name="T41" fmla="*/ 427 h 1042"/>
              <a:gd name="T42" fmla="*/ 618 w 1167"/>
              <a:gd name="T43" fmla="*/ 626 h 1042"/>
              <a:gd name="T44" fmla="*/ 815 w 1167"/>
              <a:gd name="T45" fmla="*/ 796 h 1042"/>
              <a:gd name="T46" fmla="*/ 815 w 1167"/>
              <a:gd name="T47" fmla="*/ 796 h 1042"/>
              <a:gd name="T48" fmla="*/ 592 w 1167"/>
              <a:gd name="T49" fmla="*/ 642 h 1042"/>
              <a:gd name="T50" fmla="*/ 592 w 1167"/>
              <a:gd name="T51" fmla="*/ 1042 h 1042"/>
              <a:gd name="T52" fmla="*/ 933 w 1167"/>
              <a:gd name="T53" fmla="*/ 831 h 1042"/>
              <a:gd name="T54" fmla="*/ 933 w 1167"/>
              <a:gd name="T55" fmla="*/ 768 h 1042"/>
              <a:gd name="T56" fmla="*/ 819 w 1167"/>
              <a:gd name="T57" fmla="*/ 827 h 1042"/>
              <a:gd name="T58" fmla="*/ 592 w 1167"/>
              <a:gd name="T59" fmla="*/ 642 h 1042"/>
              <a:gd name="T60" fmla="*/ 592 w 1167"/>
              <a:gd name="T61" fmla="*/ 642 h 1042"/>
              <a:gd name="T62" fmla="*/ 569 w 1167"/>
              <a:gd name="T63" fmla="*/ 642 h 1042"/>
              <a:gd name="T64" fmla="*/ 569 w 1167"/>
              <a:gd name="T65" fmla="*/ 1042 h 1042"/>
              <a:gd name="T66" fmla="*/ 233 w 1167"/>
              <a:gd name="T67" fmla="*/ 831 h 1042"/>
              <a:gd name="T68" fmla="*/ 233 w 1167"/>
              <a:gd name="T69" fmla="*/ 768 h 1042"/>
              <a:gd name="T70" fmla="*/ 347 w 1167"/>
              <a:gd name="T71" fmla="*/ 827 h 1042"/>
              <a:gd name="T72" fmla="*/ 569 w 1167"/>
              <a:gd name="T73" fmla="*/ 642 h 1042"/>
              <a:gd name="T74" fmla="*/ 569 w 1167"/>
              <a:gd name="T75" fmla="*/ 642 h 1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7" h="1042">
                <a:moveTo>
                  <a:pt x="347" y="0"/>
                </a:moveTo>
                <a:lnTo>
                  <a:pt x="0" y="215"/>
                </a:lnTo>
                <a:lnTo>
                  <a:pt x="222" y="399"/>
                </a:lnTo>
                <a:lnTo>
                  <a:pt x="574" y="182"/>
                </a:lnTo>
                <a:lnTo>
                  <a:pt x="347" y="0"/>
                </a:lnTo>
                <a:lnTo>
                  <a:pt x="347" y="0"/>
                </a:lnTo>
                <a:close/>
                <a:moveTo>
                  <a:pt x="819" y="0"/>
                </a:moveTo>
                <a:lnTo>
                  <a:pt x="1167" y="217"/>
                </a:lnTo>
                <a:lnTo>
                  <a:pt x="944" y="399"/>
                </a:lnTo>
                <a:lnTo>
                  <a:pt x="597" y="182"/>
                </a:lnTo>
                <a:lnTo>
                  <a:pt x="819" y="0"/>
                </a:lnTo>
                <a:lnTo>
                  <a:pt x="819" y="0"/>
                </a:lnTo>
                <a:close/>
                <a:moveTo>
                  <a:pt x="349" y="798"/>
                </a:moveTo>
                <a:lnTo>
                  <a:pt x="14" y="602"/>
                </a:lnTo>
                <a:lnTo>
                  <a:pt x="217" y="427"/>
                </a:lnTo>
                <a:lnTo>
                  <a:pt x="548" y="631"/>
                </a:lnTo>
                <a:lnTo>
                  <a:pt x="349" y="798"/>
                </a:lnTo>
                <a:lnTo>
                  <a:pt x="349" y="798"/>
                </a:lnTo>
                <a:close/>
                <a:moveTo>
                  <a:pt x="815" y="796"/>
                </a:moveTo>
                <a:lnTo>
                  <a:pt x="1152" y="598"/>
                </a:lnTo>
                <a:lnTo>
                  <a:pt x="949" y="427"/>
                </a:lnTo>
                <a:lnTo>
                  <a:pt x="618" y="626"/>
                </a:lnTo>
                <a:lnTo>
                  <a:pt x="815" y="796"/>
                </a:lnTo>
                <a:lnTo>
                  <a:pt x="815" y="796"/>
                </a:lnTo>
                <a:close/>
                <a:moveTo>
                  <a:pt x="592" y="642"/>
                </a:moveTo>
                <a:lnTo>
                  <a:pt x="592" y="1042"/>
                </a:lnTo>
                <a:lnTo>
                  <a:pt x="933" y="831"/>
                </a:lnTo>
                <a:lnTo>
                  <a:pt x="933" y="768"/>
                </a:lnTo>
                <a:lnTo>
                  <a:pt x="819" y="827"/>
                </a:lnTo>
                <a:lnTo>
                  <a:pt x="592" y="642"/>
                </a:lnTo>
                <a:lnTo>
                  <a:pt x="592" y="642"/>
                </a:lnTo>
                <a:close/>
                <a:moveTo>
                  <a:pt x="569" y="642"/>
                </a:moveTo>
                <a:lnTo>
                  <a:pt x="569" y="1042"/>
                </a:lnTo>
                <a:lnTo>
                  <a:pt x="233" y="831"/>
                </a:lnTo>
                <a:lnTo>
                  <a:pt x="233" y="768"/>
                </a:lnTo>
                <a:lnTo>
                  <a:pt x="347" y="827"/>
                </a:lnTo>
                <a:lnTo>
                  <a:pt x="569" y="642"/>
                </a:lnTo>
                <a:lnTo>
                  <a:pt x="569" y="642"/>
                </a:lnTo>
                <a:close/>
              </a:path>
            </a:pathLst>
          </a:custGeom>
          <a:solidFill>
            <a:srgbClr val="FFFFFF"/>
          </a:solidFill>
          <a:ln>
            <a:noFill/>
          </a:ln>
        </p:spPr>
        <p:txBody>
          <a:bodyPr vert="horz" wrap="square" lIns="89630" tIns="44814" rIns="89630" bIns="44814" numCol="1" anchor="t" anchorCtr="0" compatLnSpc="1">
            <a:prstTxWarp prst="textNoShape">
              <a:avLst/>
            </a:prstTxWarp>
          </a:bodyPr>
          <a:lstStyle/>
          <a:p>
            <a:pPr defTabSz="896214">
              <a:defRPr/>
            </a:pPr>
            <a:endParaRPr lang="en-US" sz="1765" kern="0">
              <a:solidFill>
                <a:sysClr val="windowText" lastClr="000000"/>
              </a:solidFill>
              <a:latin typeface="Segoe UI"/>
            </a:endParaRPr>
          </a:p>
        </p:txBody>
      </p:sp>
      <p:pic>
        <p:nvPicPr>
          <p:cNvPr id="8" name="Picture 7"/>
          <p:cNvPicPr>
            <a:picLocks noChangeAspect="1"/>
          </p:cNvPicPr>
          <p:nvPr/>
        </p:nvPicPr>
        <p:blipFill>
          <a:blip r:embed="rId6"/>
          <a:stretch>
            <a:fillRect/>
          </a:stretch>
        </p:blipFill>
        <p:spPr>
          <a:xfrm>
            <a:off x="9672040" y="3675545"/>
            <a:ext cx="627408" cy="561365"/>
          </a:xfrm>
          <a:prstGeom prst="rect">
            <a:avLst/>
          </a:prstGeom>
        </p:spPr>
      </p:pic>
      <p:sp>
        <p:nvSpPr>
          <p:cNvPr id="82" name="TextBox 81"/>
          <p:cNvSpPr txBox="1"/>
          <p:nvPr/>
        </p:nvSpPr>
        <p:spPr>
          <a:xfrm>
            <a:off x="8271430" y="4307604"/>
            <a:ext cx="873409" cy="284247"/>
          </a:xfrm>
          <a:prstGeom prst="rect">
            <a:avLst/>
          </a:prstGeom>
          <a:noFill/>
        </p:spPr>
        <p:txBody>
          <a:bodyPr wrap="none" lIns="89630" tIns="44814" rIns="89630" bIns="44814" rtlCol="0" anchor="b">
            <a:spAutoFit/>
          </a:bodyPr>
          <a:lstStyle>
            <a:defPPr>
              <a:defRPr lang="en-US"/>
            </a:defPPr>
            <a:lvl1pPr algn="ctr" defTabSz="913664">
              <a:lnSpc>
                <a:spcPct val="90000"/>
              </a:lnSpc>
              <a:defRPr sz="1000" kern="0">
                <a:gradFill>
                  <a:gsLst>
                    <a:gs pos="0">
                      <a:srgbClr val="FFFFFF"/>
                    </a:gs>
                    <a:gs pos="100000">
                      <a:srgbClr val="FFFFFF"/>
                    </a:gs>
                  </a:gsLst>
                  <a:lin ang="5400000" scaled="1"/>
                </a:gradFill>
              </a:defRPr>
            </a:lvl1pPr>
          </a:lstStyle>
          <a:p>
            <a:pPr defTabSz="895493">
              <a:defRPr/>
            </a:pPr>
            <a:r>
              <a:rPr lang="en-US" sz="1371" dirty="0">
                <a:latin typeface="Segoe UI"/>
              </a:rPr>
              <a:t>Dropbox</a:t>
            </a:r>
          </a:p>
        </p:txBody>
      </p:sp>
      <p:sp>
        <p:nvSpPr>
          <p:cNvPr id="83" name="TextBox 82"/>
          <p:cNvSpPr txBox="1"/>
          <p:nvPr/>
        </p:nvSpPr>
        <p:spPr>
          <a:xfrm>
            <a:off x="9544140" y="4307604"/>
            <a:ext cx="894246" cy="284247"/>
          </a:xfrm>
          <a:prstGeom prst="rect">
            <a:avLst/>
          </a:prstGeom>
          <a:noFill/>
        </p:spPr>
        <p:txBody>
          <a:bodyPr wrap="none" lIns="89630" tIns="44814" rIns="89630" bIns="44814" rtlCol="0" anchor="b">
            <a:spAutoFit/>
          </a:bodyPr>
          <a:lstStyle>
            <a:defPPr>
              <a:defRPr lang="en-US"/>
            </a:defPPr>
            <a:lvl1pPr algn="ctr" defTabSz="913664">
              <a:lnSpc>
                <a:spcPct val="90000"/>
              </a:lnSpc>
              <a:defRPr sz="1000" kern="0">
                <a:gradFill>
                  <a:gsLst>
                    <a:gs pos="0">
                      <a:srgbClr val="FFFFFF"/>
                    </a:gs>
                    <a:gs pos="100000">
                      <a:srgbClr val="FFFFFF"/>
                    </a:gs>
                  </a:gsLst>
                  <a:lin ang="5400000" scaled="1"/>
                </a:gradFill>
              </a:defRPr>
            </a:lvl1pPr>
          </a:lstStyle>
          <a:p>
            <a:pPr defTabSz="895493">
              <a:defRPr/>
            </a:pPr>
            <a:r>
              <a:rPr lang="en-US" sz="1371" dirty="0" err="1">
                <a:latin typeface="Segoe UI"/>
              </a:rPr>
              <a:t>Sendgrid</a:t>
            </a:r>
            <a:endParaRPr lang="en-US" sz="1371" dirty="0">
              <a:latin typeface="Segoe UI"/>
            </a:endParaRPr>
          </a:p>
        </p:txBody>
      </p:sp>
      <p:sp>
        <p:nvSpPr>
          <p:cNvPr id="84" name="TextBox 83"/>
          <p:cNvSpPr txBox="1"/>
          <p:nvPr/>
        </p:nvSpPr>
        <p:spPr>
          <a:xfrm>
            <a:off x="10865850" y="2917280"/>
            <a:ext cx="796475" cy="477991"/>
          </a:xfrm>
          <a:prstGeom prst="rect">
            <a:avLst/>
          </a:prstGeom>
          <a:noFill/>
        </p:spPr>
        <p:txBody>
          <a:bodyPr wrap="none" lIns="89630" tIns="44814" rIns="89630" bIns="44814" rtlCol="0" anchor="b">
            <a:spAutoFit/>
          </a:bodyPr>
          <a:lstStyle>
            <a:defPPr>
              <a:defRPr lang="en-US"/>
            </a:defPPr>
            <a:lvl1pPr algn="ctr" defTabSz="913664">
              <a:lnSpc>
                <a:spcPct val="90000"/>
              </a:lnSpc>
              <a:defRPr sz="1000" kern="0">
                <a:gradFill>
                  <a:gsLst>
                    <a:gs pos="0">
                      <a:srgbClr val="FFFFFF"/>
                    </a:gs>
                    <a:gs pos="100000">
                      <a:srgbClr val="FFFFFF"/>
                    </a:gs>
                  </a:gsLst>
                  <a:lin ang="5400000" scaled="1"/>
                </a:gradFill>
              </a:defRPr>
            </a:lvl1pPr>
          </a:lstStyle>
          <a:p>
            <a:pPr defTabSz="895493">
              <a:defRPr/>
            </a:pPr>
            <a:r>
              <a:rPr lang="en-US" sz="1371" dirty="0">
                <a:latin typeface="Segoe UI"/>
              </a:rPr>
              <a:t>Azure</a:t>
            </a:r>
            <a:br>
              <a:rPr lang="en-US" sz="1371" dirty="0">
                <a:latin typeface="Segoe UI"/>
              </a:rPr>
            </a:br>
            <a:r>
              <a:rPr lang="en-US" sz="1371" dirty="0">
                <a:latin typeface="Segoe UI"/>
              </a:rPr>
              <a:t>Storage</a:t>
            </a:r>
          </a:p>
        </p:txBody>
      </p:sp>
      <p:sp>
        <p:nvSpPr>
          <p:cNvPr id="91" name="Rectangle 90"/>
          <p:cNvSpPr>
            <a:spLocks noChangeArrowheads="1"/>
          </p:cNvSpPr>
          <p:nvPr/>
        </p:nvSpPr>
        <p:spPr bwMode="auto">
          <a:xfrm>
            <a:off x="8176796" y="2917280"/>
            <a:ext cx="1068946" cy="477991"/>
          </a:xfrm>
          <a:prstGeom prst="rect">
            <a:avLst/>
          </a:prstGeom>
          <a:noFill/>
          <a:extLst/>
        </p:spPr>
        <p:txBody>
          <a:bodyPr wrap="none" lIns="89630" tIns="44814" rIns="89630" bIns="44814" rtlCol="0" anchor="b">
            <a:spAutoFit/>
          </a:bodyPr>
          <a:lstStyle/>
          <a:p>
            <a:pPr algn="ctr" defTabSz="895493">
              <a:lnSpc>
                <a:spcPct val="90000"/>
              </a:lnSpc>
              <a:defRPr/>
            </a:pPr>
            <a:r>
              <a:rPr lang="en-US" sz="1371" kern="0" dirty="0">
                <a:gradFill>
                  <a:gsLst>
                    <a:gs pos="0">
                      <a:srgbClr val="FFFFFF"/>
                    </a:gs>
                    <a:gs pos="100000">
                      <a:srgbClr val="FFFFFF"/>
                    </a:gs>
                  </a:gsLst>
                  <a:lin ang="5400000" scaled="1"/>
                </a:gradFill>
                <a:latin typeface="Segoe UI"/>
              </a:rPr>
              <a:t>Azure </a:t>
            </a:r>
            <a:br>
              <a:rPr lang="en-US" sz="1371" kern="0" dirty="0">
                <a:gradFill>
                  <a:gsLst>
                    <a:gs pos="0">
                      <a:srgbClr val="FFFFFF"/>
                    </a:gs>
                    <a:gs pos="100000">
                      <a:srgbClr val="FFFFFF"/>
                    </a:gs>
                  </a:gsLst>
                  <a:lin ang="5400000" scaled="1"/>
                </a:gradFill>
                <a:latin typeface="Segoe UI"/>
              </a:rPr>
            </a:br>
            <a:r>
              <a:rPr lang="en-US" sz="1371" kern="0" dirty="0">
                <a:gradFill>
                  <a:gsLst>
                    <a:gs pos="0">
                      <a:srgbClr val="FFFFFF"/>
                    </a:gs>
                    <a:gs pos="100000">
                      <a:srgbClr val="FFFFFF"/>
                    </a:gs>
                  </a:gsLst>
                  <a:lin ang="5400000" scaled="1"/>
                </a:gradFill>
                <a:latin typeface="Segoe UI"/>
              </a:rPr>
              <a:t>Service Bus</a:t>
            </a:r>
          </a:p>
        </p:txBody>
      </p:sp>
      <p:sp>
        <p:nvSpPr>
          <p:cNvPr id="92" name="Rectangle 91"/>
          <p:cNvSpPr>
            <a:spLocks noChangeArrowheads="1"/>
          </p:cNvSpPr>
          <p:nvPr/>
        </p:nvSpPr>
        <p:spPr bwMode="auto">
          <a:xfrm>
            <a:off x="9497838" y="2917280"/>
            <a:ext cx="998425" cy="477991"/>
          </a:xfrm>
          <a:prstGeom prst="rect">
            <a:avLst/>
          </a:prstGeom>
          <a:noFill/>
          <a:extLst/>
        </p:spPr>
        <p:txBody>
          <a:bodyPr wrap="none" lIns="89630" tIns="44814" rIns="89630" bIns="44814" rtlCol="0" anchor="b">
            <a:spAutoFit/>
          </a:bodyPr>
          <a:lstStyle/>
          <a:p>
            <a:pPr algn="ctr" defTabSz="895493">
              <a:lnSpc>
                <a:spcPct val="90000"/>
              </a:lnSpc>
              <a:defRPr/>
            </a:pPr>
            <a:r>
              <a:rPr lang="en-US" sz="1371" kern="0" dirty="0">
                <a:gradFill>
                  <a:gsLst>
                    <a:gs pos="0">
                      <a:srgbClr val="FFFFFF"/>
                    </a:gs>
                    <a:gs pos="100000">
                      <a:srgbClr val="FFFFFF"/>
                    </a:gs>
                  </a:gsLst>
                  <a:lin ang="5400000" scaled="1"/>
                </a:gradFill>
                <a:latin typeface="Segoe UI"/>
              </a:rPr>
              <a:t>Azure</a:t>
            </a:r>
            <a:br>
              <a:rPr lang="en-US" sz="1371" kern="0" dirty="0">
                <a:gradFill>
                  <a:gsLst>
                    <a:gs pos="0">
                      <a:srgbClr val="FFFFFF"/>
                    </a:gs>
                    <a:gs pos="100000">
                      <a:srgbClr val="FFFFFF"/>
                    </a:gs>
                  </a:gsLst>
                  <a:lin ang="5400000" scaled="1"/>
                </a:gradFill>
                <a:latin typeface="Segoe UI"/>
              </a:rPr>
            </a:br>
            <a:r>
              <a:rPr lang="en-US" sz="1371" kern="0" dirty="0">
                <a:gradFill>
                  <a:gsLst>
                    <a:gs pos="0">
                      <a:srgbClr val="FFFFFF"/>
                    </a:gs>
                    <a:gs pos="100000">
                      <a:srgbClr val="FFFFFF"/>
                    </a:gs>
                  </a:gsLst>
                  <a:lin ang="5400000" scaled="1"/>
                </a:gradFill>
                <a:latin typeface="Segoe UI"/>
              </a:rPr>
              <a:t>Event Hub</a:t>
            </a:r>
          </a:p>
        </p:txBody>
      </p:sp>
      <p:pic>
        <p:nvPicPr>
          <p:cNvPr id="9" name="Picture 8"/>
          <p:cNvPicPr>
            <a:picLocks noChangeAspect="1"/>
          </p:cNvPicPr>
          <p:nvPr/>
        </p:nvPicPr>
        <p:blipFill>
          <a:blip r:embed="rId7"/>
          <a:stretch>
            <a:fillRect/>
          </a:stretch>
        </p:blipFill>
        <p:spPr>
          <a:xfrm>
            <a:off x="11039244" y="3581389"/>
            <a:ext cx="483459" cy="590893"/>
          </a:xfrm>
          <a:prstGeom prst="rect">
            <a:avLst/>
          </a:prstGeom>
        </p:spPr>
      </p:pic>
      <p:sp>
        <p:nvSpPr>
          <p:cNvPr id="95" name="Rectangle 94"/>
          <p:cNvSpPr>
            <a:spLocks noChangeArrowheads="1"/>
          </p:cNvSpPr>
          <p:nvPr/>
        </p:nvSpPr>
        <p:spPr bwMode="auto">
          <a:xfrm>
            <a:off x="10691314" y="4297292"/>
            <a:ext cx="1181142" cy="284247"/>
          </a:xfrm>
          <a:prstGeom prst="rect">
            <a:avLst/>
          </a:prstGeom>
          <a:noFill/>
          <a:extLst/>
        </p:spPr>
        <p:txBody>
          <a:bodyPr wrap="none" lIns="89630" tIns="44814" rIns="89630" bIns="44814" rtlCol="0" anchor="b">
            <a:spAutoFit/>
          </a:bodyPr>
          <a:lstStyle/>
          <a:p>
            <a:pPr algn="ctr" defTabSz="895493">
              <a:lnSpc>
                <a:spcPct val="90000"/>
              </a:lnSpc>
              <a:defRPr/>
            </a:pPr>
            <a:r>
              <a:rPr lang="en-US" sz="1371" kern="0" dirty="0" err="1">
                <a:gradFill>
                  <a:gsLst>
                    <a:gs pos="0">
                      <a:srgbClr val="FFFFFF"/>
                    </a:gs>
                    <a:gs pos="100000">
                      <a:srgbClr val="FFFFFF"/>
                    </a:gs>
                  </a:gsLst>
                  <a:lin ang="5400000" scaled="1"/>
                </a:gradFill>
                <a:latin typeface="Segoe UI"/>
              </a:rPr>
              <a:t>AzureDocDb</a:t>
            </a:r>
            <a:endParaRPr lang="en-US" sz="1371" kern="0" dirty="0">
              <a:gradFill>
                <a:gsLst>
                  <a:gs pos="0">
                    <a:srgbClr val="FFFFFF"/>
                  </a:gs>
                  <a:gs pos="100000">
                    <a:srgbClr val="FFFFFF"/>
                  </a:gs>
                </a:gsLst>
                <a:lin ang="5400000" scaled="1"/>
              </a:gradFill>
              <a:latin typeface="Segoe UI"/>
            </a:endParaRPr>
          </a:p>
        </p:txBody>
      </p:sp>
      <p:grpSp>
        <p:nvGrpSpPr>
          <p:cNvPr id="21" name="Group 20"/>
          <p:cNvGrpSpPr/>
          <p:nvPr/>
        </p:nvGrpSpPr>
        <p:grpSpPr>
          <a:xfrm>
            <a:off x="4491422" y="2496863"/>
            <a:ext cx="1295430" cy="3557228"/>
            <a:chOff x="4581251" y="2546297"/>
            <a:chExt cx="1321594" cy="3629073"/>
          </a:xfrm>
        </p:grpSpPr>
        <p:sp>
          <p:nvSpPr>
            <p:cNvPr id="106" name="TextBox 105"/>
            <p:cNvSpPr txBox="1"/>
            <p:nvPr/>
          </p:nvSpPr>
          <p:spPr>
            <a:xfrm>
              <a:off x="4635369" y="5517931"/>
              <a:ext cx="1198457" cy="657439"/>
            </a:xfrm>
            <a:prstGeom prst="rect">
              <a:avLst/>
            </a:prstGeom>
            <a:noFill/>
          </p:spPr>
          <p:txBody>
            <a:bodyPr wrap="none" lIns="89630" tIns="44814" rIns="89630" bIns="44814" rtlCol="0">
              <a:spAutoFit/>
            </a:bodyPr>
            <a:lstStyle/>
            <a:p>
              <a:pPr algn="ctr" defTabSz="896214">
                <a:lnSpc>
                  <a:spcPct val="90000"/>
                </a:lnSpc>
                <a:defRPr/>
              </a:pPr>
              <a:r>
                <a:rPr lang="en-US" sz="1961" kern="0" dirty="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rPr>
                <a:t>Develop </a:t>
              </a:r>
              <a:br>
                <a:rPr lang="en-US" sz="1961" kern="0" dirty="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rPr>
              </a:br>
              <a:r>
                <a:rPr lang="en-US" sz="1961" kern="0" dirty="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rPr>
                <a:t>your way</a:t>
              </a:r>
            </a:p>
          </p:txBody>
        </p:sp>
        <p:pic>
          <p:nvPicPr>
            <p:cNvPr id="108" name="Picture 10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81251" y="2546297"/>
              <a:ext cx="1321594" cy="314893"/>
            </a:xfrm>
            <a:prstGeom prst="rect">
              <a:avLst/>
            </a:prstGeom>
          </p:spPr>
        </p:pic>
        <p:pic>
          <p:nvPicPr>
            <p:cNvPr id="109" name="Picture 108"/>
            <p:cNvPicPr>
              <a:picLocks noChangeAspect="1"/>
            </p:cNvPicPr>
            <p:nvPr/>
          </p:nvPicPr>
          <p:blipFill>
            <a:blip r:embed="rId9"/>
            <a:stretch>
              <a:fillRect/>
            </a:stretch>
          </p:blipFill>
          <p:spPr>
            <a:xfrm>
              <a:off x="5025327" y="3381010"/>
              <a:ext cx="654016" cy="457200"/>
            </a:xfrm>
            <a:prstGeom prst="rect">
              <a:avLst/>
            </a:prstGeom>
          </p:spPr>
        </p:pic>
        <p:pic>
          <p:nvPicPr>
            <p:cNvPr id="110" name="Picture 109"/>
            <p:cNvPicPr>
              <a:picLocks noChangeAspect="1"/>
            </p:cNvPicPr>
            <p:nvPr/>
          </p:nvPicPr>
          <p:blipFill>
            <a:blip r:embed="rId10"/>
            <a:stretch>
              <a:fillRect/>
            </a:stretch>
          </p:blipFill>
          <p:spPr>
            <a:xfrm>
              <a:off x="4904862" y="4358030"/>
              <a:ext cx="674371" cy="640080"/>
            </a:xfrm>
            <a:prstGeom prst="rect">
              <a:avLst/>
            </a:prstGeom>
          </p:spPr>
        </p:pic>
      </p:grpSp>
      <p:grpSp>
        <p:nvGrpSpPr>
          <p:cNvPr id="22" name="Group 21"/>
          <p:cNvGrpSpPr/>
          <p:nvPr/>
        </p:nvGrpSpPr>
        <p:grpSpPr>
          <a:xfrm>
            <a:off x="6248609" y="3659446"/>
            <a:ext cx="1634727" cy="2394644"/>
            <a:chOff x="6373926" y="3732361"/>
            <a:chExt cx="1667743" cy="2443008"/>
          </a:xfrm>
        </p:grpSpPr>
        <p:sp>
          <p:nvSpPr>
            <p:cNvPr id="107" name="TextBox 106"/>
            <p:cNvSpPr txBox="1"/>
            <p:nvPr/>
          </p:nvSpPr>
          <p:spPr>
            <a:xfrm>
              <a:off x="6373926" y="5517930"/>
              <a:ext cx="1667743" cy="657439"/>
            </a:xfrm>
            <a:prstGeom prst="rect">
              <a:avLst/>
            </a:prstGeom>
            <a:noFill/>
          </p:spPr>
          <p:txBody>
            <a:bodyPr wrap="none" lIns="89630" tIns="44814" rIns="89630" bIns="44814" rtlCol="0">
              <a:spAutoFit/>
            </a:bodyPr>
            <a:lstStyle>
              <a:defPPr>
                <a:defRPr lang="en-US"/>
              </a:defPPr>
              <a:lvl1pPr algn="ctr">
                <a:lnSpc>
                  <a:spcPct val="90000"/>
                </a:lnSpc>
                <a:defRPr sz="200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defRPr>
              </a:lvl1pPr>
            </a:lstStyle>
            <a:p>
              <a:pPr defTabSz="896214">
                <a:defRPr/>
              </a:pPr>
              <a:r>
                <a:rPr lang="en-US" sz="1961" kern="0" dirty="0"/>
                <a:t>Local</a:t>
              </a:r>
              <a:br>
                <a:rPr lang="en-US" sz="1961" kern="0" dirty="0"/>
              </a:br>
              <a:r>
                <a:rPr lang="en-US" sz="1961" kern="0" dirty="0"/>
                <a:t>development</a:t>
              </a:r>
            </a:p>
          </p:txBody>
        </p:sp>
        <p:sp>
          <p:nvSpPr>
            <p:cNvPr id="111" name="Freeform 19"/>
            <p:cNvSpPr>
              <a:spLocks noChangeAspect="1" noEditPoints="1"/>
            </p:cNvSpPr>
            <p:nvPr/>
          </p:nvSpPr>
          <p:spPr bwMode="auto">
            <a:xfrm>
              <a:off x="6669516" y="3732361"/>
              <a:ext cx="1110341" cy="914400"/>
            </a:xfrm>
            <a:custGeom>
              <a:avLst/>
              <a:gdLst>
                <a:gd name="T0" fmla="*/ 243 w 292"/>
                <a:gd name="T1" fmla="*/ 0 h 240"/>
                <a:gd name="T2" fmla="*/ 49 w 292"/>
                <a:gd name="T3" fmla="*/ 0 h 240"/>
                <a:gd name="T4" fmla="*/ 34 w 292"/>
                <a:gd name="T5" fmla="*/ 15 h 240"/>
                <a:gd name="T6" fmla="*/ 34 w 292"/>
                <a:gd name="T7" fmla="*/ 145 h 240"/>
                <a:gd name="T8" fmla="*/ 49 w 292"/>
                <a:gd name="T9" fmla="*/ 160 h 240"/>
                <a:gd name="T10" fmla="*/ 243 w 292"/>
                <a:gd name="T11" fmla="*/ 160 h 240"/>
                <a:gd name="T12" fmla="*/ 258 w 292"/>
                <a:gd name="T13" fmla="*/ 145 h 240"/>
                <a:gd name="T14" fmla="*/ 258 w 292"/>
                <a:gd name="T15" fmla="*/ 15 h 240"/>
                <a:gd name="T16" fmla="*/ 243 w 292"/>
                <a:gd name="T17" fmla="*/ 0 h 240"/>
                <a:gd name="T18" fmla="*/ 244 w 292"/>
                <a:gd name="T19" fmla="*/ 148 h 240"/>
                <a:gd name="T20" fmla="*/ 48 w 292"/>
                <a:gd name="T21" fmla="*/ 148 h 240"/>
                <a:gd name="T22" fmla="*/ 48 w 292"/>
                <a:gd name="T23" fmla="*/ 12 h 240"/>
                <a:gd name="T24" fmla="*/ 244 w 292"/>
                <a:gd name="T25" fmla="*/ 12 h 240"/>
                <a:gd name="T26" fmla="*/ 244 w 292"/>
                <a:gd name="T27" fmla="*/ 148 h 240"/>
                <a:gd name="T28" fmla="*/ 287 w 292"/>
                <a:gd name="T29" fmla="*/ 225 h 240"/>
                <a:gd name="T30" fmla="*/ 260 w 292"/>
                <a:gd name="T31" fmla="*/ 179 h 240"/>
                <a:gd name="T32" fmla="*/ 245 w 292"/>
                <a:gd name="T33" fmla="*/ 164 h 240"/>
                <a:gd name="T34" fmla="*/ 47 w 292"/>
                <a:gd name="T35" fmla="*/ 164 h 240"/>
                <a:gd name="T36" fmla="*/ 32 w 292"/>
                <a:gd name="T37" fmla="*/ 179 h 240"/>
                <a:gd name="T38" fmla="*/ 5 w 292"/>
                <a:gd name="T39" fmla="*/ 225 h 240"/>
                <a:gd name="T40" fmla="*/ 11 w 292"/>
                <a:gd name="T41" fmla="*/ 240 h 240"/>
                <a:gd name="T42" fmla="*/ 282 w 292"/>
                <a:gd name="T43" fmla="*/ 240 h 240"/>
                <a:gd name="T44" fmla="*/ 287 w 292"/>
                <a:gd name="T45" fmla="*/ 225 h 240"/>
                <a:gd name="T46" fmla="*/ 108 w 292"/>
                <a:gd name="T47" fmla="*/ 233 h 240"/>
                <a:gd name="T48" fmla="*/ 114 w 292"/>
                <a:gd name="T49" fmla="*/ 213 h 240"/>
                <a:gd name="T50" fmla="*/ 178 w 292"/>
                <a:gd name="T51" fmla="*/ 213 h 240"/>
                <a:gd name="T52" fmla="*/ 184 w 292"/>
                <a:gd name="T53" fmla="*/ 233 h 240"/>
                <a:gd name="T54" fmla="*/ 108 w 292"/>
                <a:gd name="T55" fmla="*/ 233 h 240"/>
                <a:gd name="T56" fmla="*/ 26 w 292"/>
                <a:gd name="T57" fmla="*/ 208 h 240"/>
                <a:gd name="T58" fmla="*/ 47 w 292"/>
                <a:gd name="T59" fmla="*/ 168 h 240"/>
                <a:gd name="T60" fmla="*/ 244 w 292"/>
                <a:gd name="T61" fmla="*/ 168 h 240"/>
                <a:gd name="T62" fmla="*/ 266 w 292"/>
                <a:gd name="T63" fmla="*/ 208 h 240"/>
                <a:gd name="T64" fmla="*/ 26 w 292"/>
                <a:gd name="T65" fmla="*/ 208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92" h="240">
                  <a:moveTo>
                    <a:pt x="243" y="0"/>
                  </a:moveTo>
                  <a:cubicBezTo>
                    <a:pt x="243" y="0"/>
                    <a:pt x="243" y="0"/>
                    <a:pt x="49" y="0"/>
                  </a:cubicBezTo>
                  <a:cubicBezTo>
                    <a:pt x="40" y="0"/>
                    <a:pt x="34" y="7"/>
                    <a:pt x="34" y="15"/>
                  </a:cubicBezTo>
                  <a:cubicBezTo>
                    <a:pt x="34" y="15"/>
                    <a:pt x="34" y="15"/>
                    <a:pt x="34" y="145"/>
                  </a:cubicBezTo>
                  <a:cubicBezTo>
                    <a:pt x="34" y="153"/>
                    <a:pt x="40" y="160"/>
                    <a:pt x="49" y="160"/>
                  </a:cubicBezTo>
                  <a:cubicBezTo>
                    <a:pt x="49" y="160"/>
                    <a:pt x="49" y="160"/>
                    <a:pt x="243" y="160"/>
                  </a:cubicBezTo>
                  <a:cubicBezTo>
                    <a:pt x="251" y="160"/>
                    <a:pt x="258" y="153"/>
                    <a:pt x="258" y="145"/>
                  </a:cubicBezTo>
                  <a:cubicBezTo>
                    <a:pt x="258" y="15"/>
                    <a:pt x="258" y="15"/>
                    <a:pt x="258" y="15"/>
                  </a:cubicBezTo>
                  <a:cubicBezTo>
                    <a:pt x="258" y="7"/>
                    <a:pt x="251" y="0"/>
                    <a:pt x="243" y="0"/>
                  </a:cubicBezTo>
                  <a:close/>
                  <a:moveTo>
                    <a:pt x="244" y="148"/>
                  </a:moveTo>
                  <a:cubicBezTo>
                    <a:pt x="48" y="148"/>
                    <a:pt x="48" y="148"/>
                    <a:pt x="48" y="148"/>
                  </a:cubicBezTo>
                  <a:cubicBezTo>
                    <a:pt x="48" y="12"/>
                    <a:pt x="48" y="12"/>
                    <a:pt x="48" y="12"/>
                  </a:cubicBezTo>
                  <a:cubicBezTo>
                    <a:pt x="244" y="12"/>
                    <a:pt x="244" y="12"/>
                    <a:pt x="244" y="12"/>
                  </a:cubicBezTo>
                  <a:lnTo>
                    <a:pt x="244" y="148"/>
                  </a:lnTo>
                  <a:close/>
                  <a:moveTo>
                    <a:pt x="287" y="225"/>
                  </a:moveTo>
                  <a:cubicBezTo>
                    <a:pt x="260" y="179"/>
                    <a:pt x="260" y="179"/>
                    <a:pt x="260" y="179"/>
                  </a:cubicBezTo>
                  <a:cubicBezTo>
                    <a:pt x="257" y="173"/>
                    <a:pt x="254" y="164"/>
                    <a:pt x="245" y="164"/>
                  </a:cubicBezTo>
                  <a:cubicBezTo>
                    <a:pt x="245" y="164"/>
                    <a:pt x="245" y="164"/>
                    <a:pt x="47" y="164"/>
                  </a:cubicBezTo>
                  <a:cubicBezTo>
                    <a:pt x="38" y="164"/>
                    <a:pt x="36" y="174"/>
                    <a:pt x="32" y="179"/>
                  </a:cubicBezTo>
                  <a:cubicBezTo>
                    <a:pt x="32" y="179"/>
                    <a:pt x="32" y="179"/>
                    <a:pt x="5" y="225"/>
                  </a:cubicBezTo>
                  <a:cubicBezTo>
                    <a:pt x="0" y="232"/>
                    <a:pt x="2" y="240"/>
                    <a:pt x="11" y="240"/>
                  </a:cubicBezTo>
                  <a:cubicBezTo>
                    <a:pt x="11" y="240"/>
                    <a:pt x="11" y="240"/>
                    <a:pt x="282" y="240"/>
                  </a:cubicBezTo>
                  <a:cubicBezTo>
                    <a:pt x="290" y="240"/>
                    <a:pt x="292" y="231"/>
                    <a:pt x="287" y="225"/>
                  </a:cubicBezTo>
                  <a:close/>
                  <a:moveTo>
                    <a:pt x="108" y="233"/>
                  </a:moveTo>
                  <a:cubicBezTo>
                    <a:pt x="114" y="213"/>
                    <a:pt x="114" y="213"/>
                    <a:pt x="114" y="213"/>
                  </a:cubicBezTo>
                  <a:cubicBezTo>
                    <a:pt x="178" y="213"/>
                    <a:pt x="178" y="213"/>
                    <a:pt x="178" y="213"/>
                  </a:cubicBezTo>
                  <a:cubicBezTo>
                    <a:pt x="184" y="233"/>
                    <a:pt x="184" y="233"/>
                    <a:pt x="184" y="233"/>
                  </a:cubicBezTo>
                  <a:lnTo>
                    <a:pt x="108" y="233"/>
                  </a:lnTo>
                  <a:close/>
                  <a:moveTo>
                    <a:pt x="26" y="208"/>
                  </a:moveTo>
                  <a:cubicBezTo>
                    <a:pt x="47" y="168"/>
                    <a:pt x="47" y="168"/>
                    <a:pt x="47" y="168"/>
                  </a:cubicBezTo>
                  <a:cubicBezTo>
                    <a:pt x="244" y="168"/>
                    <a:pt x="244" y="168"/>
                    <a:pt x="244" y="168"/>
                  </a:cubicBezTo>
                  <a:cubicBezTo>
                    <a:pt x="266" y="208"/>
                    <a:pt x="266" y="208"/>
                    <a:pt x="266" y="208"/>
                  </a:cubicBezTo>
                  <a:lnTo>
                    <a:pt x="26" y="208"/>
                  </a:lnTo>
                  <a:close/>
                </a:path>
              </a:pathLst>
            </a:custGeom>
            <a:solidFill>
              <a:srgbClr val="FFFFFF"/>
            </a:solidFill>
            <a:ln>
              <a:noFill/>
            </a:ln>
            <a:extLst/>
          </p:spPr>
          <p:txBody>
            <a:bodyPr vert="horz" wrap="square" lIns="89630" tIns="89630" rIns="89630" bIns="44814" numCol="1" anchor="t" anchorCtr="0" compatLnSpc="1">
              <a:prstTxWarp prst="textNoShape">
                <a:avLst/>
              </a:prstTxWarp>
            </a:bodyPr>
            <a:lstStyle/>
            <a:p>
              <a:pPr algn="ctr" defTabSz="896214">
                <a:defRPr/>
              </a:pPr>
              <a:r>
                <a:rPr lang="en-US" sz="2353" b="1" kern="0" dirty="0">
                  <a:gradFill>
                    <a:gsLst>
                      <a:gs pos="0">
                        <a:srgbClr val="FFFFFF"/>
                      </a:gs>
                      <a:gs pos="100000">
                        <a:srgbClr val="FFFFFF"/>
                      </a:gs>
                    </a:gsLst>
                    <a:lin ang="5400000" scaled="0"/>
                  </a:gradFill>
                  <a:latin typeface="Segoe UI"/>
                </a:rPr>
                <a:t>&lt;/&gt;</a:t>
              </a:r>
            </a:p>
          </p:txBody>
        </p:sp>
      </p:grpSp>
      <p:grpSp>
        <p:nvGrpSpPr>
          <p:cNvPr id="26" name="Group 25"/>
          <p:cNvGrpSpPr/>
          <p:nvPr/>
        </p:nvGrpSpPr>
        <p:grpSpPr>
          <a:xfrm>
            <a:off x="450365" y="2400940"/>
            <a:ext cx="1572137" cy="3653150"/>
            <a:chOff x="458578" y="2448438"/>
            <a:chExt cx="1603889" cy="3726931"/>
          </a:xfrm>
        </p:grpSpPr>
        <p:sp>
          <p:nvSpPr>
            <p:cNvPr id="112" name="TextBox 111"/>
            <p:cNvSpPr txBox="1"/>
            <p:nvPr/>
          </p:nvSpPr>
          <p:spPr>
            <a:xfrm>
              <a:off x="458578" y="5517930"/>
              <a:ext cx="1602337" cy="657439"/>
            </a:xfrm>
            <a:prstGeom prst="rect">
              <a:avLst/>
            </a:prstGeom>
            <a:noFill/>
          </p:spPr>
          <p:txBody>
            <a:bodyPr wrap="none" lIns="89630" tIns="44814" rIns="89630" bIns="44814" rtlCol="0">
              <a:spAutoFit/>
            </a:bodyPr>
            <a:lstStyle>
              <a:defPPr>
                <a:defRPr lang="en-US"/>
              </a:defPPr>
              <a:lvl1pPr algn="ctr">
                <a:lnSpc>
                  <a:spcPct val="90000"/>
                </a:lnSpc>
                <a:defRPr sz="200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defRPr>
              </a:lvl1pPr>
            </a:lstStyle>
            <a:p>
              <a:pPr defTabSz="896214">
                <a:defRPr/>
              </a:pPr>
              <a:r>
                <a:rPr lang="en-US" sz="1961" kern="0" dirty="0"/>
                <a:t>Event-driven</a:t>
              </a:r>
              <a:br>
                <a:rPr lang="en-US" sz="1961" kern="0" dirty="0"/>
              </a:br>
              <a:r>
                <a:rPr lang="en-US" sz="1961" kern="0" dirty="0"/>
                <a:t>scale</a:t>
              </a:r>
            </a:p>
          </p:txBody>
        </p:sp>
        <p:pic>
          <p:nvPicPr>
            <p:cNvPr id="114" name="Picture 113"/>
            <p:cNvPicPr>
              <a:picLocks noChangeAspect="1"/>
            </p:cNvPicPr>
            <p:nvPr/>
          </p:nvPicPr>
          <p:blipFill rotWithShape="1">
            <a:blip r:embed="rId11">
              <a:duotone>
                <a:schemeClr val="accent1">
                  <a:shade val="45000"/>
                  <a:satMod val="135000"/>
                </a:schemeClr>
                <a:prstClr val="white"/>
              </a:duotone>
              <a:lum contrast="25000"/>
            </a:blip>
            <a:srcRect l="24332" r="23006"/>
            <a:stretch/>
          </p:blipFill>
          <p:spPr>
            <a:xfrm>
              <a:off x="486206" y="2448438"/>
              <a:ext cx="1576261" cy="2993124"/>
            </a:xfrm>
            <a:prstGeom prst="rect">
              <a:avLst/>
            </a:prstGeom>
          </p:spPr>
        </p:pic>
      </p:grpSp>
      <p:grpSp>
        <p:nvGrpSpPr>
          <p:cNvPr id="20" name="Group 19"/>
          <p:cNvGrpSpPr/>
          <p:nvPr/>
        </p:nvGrpSpPr>
        <p:grpSpPr>
          <a:xfrm>
            <a:off x="2546471" y="3312517"/>
            <a:ext cx="1226293" cy="2741572"/>
            <a:chOff x="2597019" y="3378426"/>
            <a:chExt cx="1251060" cy="2796944"/>
          </a:xfrm>
        </p:grpSpPr>
        <p:sp>
          <p:nvSpPr>
            <p:cNvPr id="113" name="TextBox 112"/>
            <p:cNvSpPr txBox="1"/>
            <p:nvPr/>
          </p:nvSpPr>
          <p:spPr>
            <a:xfrm>
              <a:off x="2610380" y="5517931"/>
              <a:ext cx="1237699" cy="657439"/>
            </a:xfrm>
            <a:prstGeom prst="rect">
              <a:avLst/>
            </a:prstGeom>
            <a:noFill/>
          </p:spPr>
          <p:txBody>
            <a:bodyPr wrap="none" lIns="89630" tIns="44814" rIns="89630" bIns="44814" rtlCol="0">
              <a:spAutoFit/>
            </a:bodyPr>
            <a:lstStyle>
              <a:defPPr>
                <a:defRPr lang="en-US"/>
              </a:defPPr>
              <a:lvl1pPr algn="ctr">
                <a:lnSpc>
                  <a:spcPct val="90000"/>
                </a:lnSpc>
                <a:defRPr sz="200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defRPr>
              </a:lvl1pPr>
            </a:lstStyle>
            <a:p>
              <a:pPr defTabSz="896214">
                <a:defRPr/>
              </a:pPr>
              <a:r>
                <a:rPr lang="en-US" sz="1961" kern="0" dirty="0"/>
                <a:t>Reduced </a:t>
              </a:r>
              <a:br>
                <a:rPr lang="en-US" sz="1961" kern="0" dirty="0"/>
              </a:br>
              <a:r>
                <a:rPr lang="en-US" sz="1961" kern="0" dirty="0"/>
                <a:t>Dev Ops</a:t>
              </a:r>
            </a:p>
          </p:txBody>
        </p:sp>
        <p:sp>
          <p:nvSpPr>
            <p:cNvPr id="116" name="Freeform 8"/>
            <p:cNvSpPr>
              <a:spLocks noEditPoints="1"/>
            </p:cNvSpPr>
            <p:nvPr/>
          </p:nvSpPr>
          <p:spPr bwMode="auto">
            <a:xfrm>
              <a:off x="2607629" y="4162902"/>
              <a:ext cx="341312" cy="892175"/>
            </a:xfrm>
            <a:custGeom>
              <a:avLst/>
              <a:gdLst>
                <a:gd name="T0" fmla="*/ 66 w 91"/>
                <a:gd name="T1" fmla="*/ 0 h 238"/>
                <a:gd name="T2" fmla="*/ 24 w 91"/>
                <a:gd name="T3" fmla="*/ 0 h 238"/>
                <a:gd name="T4" fmla="*/ 0 w 91"/>
                <a:gd name="T5" fmla="*/ 24 h 238"/>
                <a:gd name="T6" fmla="*/ 0 w 91"/>
                <a:gd name="T7" fmla="*/ 214 h 238"/>
                <a:gd name="T8" fmla="*/ 24 w 91"/>
                <a:gd name="T9" fmla="*/ 238 h 238"/>
                <a:gd name="T10" fmla="*/ 66 w 91"/>
                <a:gd name="T11" fmla="*/ 238 h 238"/>
                <a:gd name="T12" fmla="*/ 91 w 91"/>
                <a:gd name="T13" fmla="*/ 214 h 238"/>
                <a:gd name="T14" fmla="*/ 91 w 91"/>
                <a:gd name="T15" fmla="*/ 24 h 238"/>
                <a:gd name="T16" fmla="*/ 66 w 91"/>
                <a:gd name="T17" fmla="*/ 0 h 238"/>
                <a:gd name="T18" fmla="*/ 45 w 91"/>
                <a:gd name="T19" fmla="*/ 182 h 238"/>
                <a:gd name="T20" fmla="*/ 33 w 91"/>
                <a:gd name="T21" fmla="*/ 170 h 238"/>
                <a:gd name="T22" fmla="*/ 45 w 91"/>
                <a:gd name="T23" fmla="*/ 158 h 238"/>
                <a:gd name="T24" fmla="*/ 57 w 91"/>
                <a:gd name="T25" fmla="*/ 170 h 238"/>
                <a:gd name="T26" fmla="*/ 45 w 91"/>
                <a:gd name="T27" fmla="*/ 182 h 238"/>
                <a:gd name="T28" fmla="*/ 66 w 91"/>
                <a:gd name="T29" fmla="*/ 65 h 238"/>
                <a:gd name="T30" fmla="*/ 23 w 91"/>
                <a:gd name="T31" fmla="*/ 65 h 238"/>
                <a:gd name="T32" fmla="*/ 23 w 91"/>
                <a:gd name="T33" fmla="*/ 57 h 238"/>
                <a:gd name="T34" fmla="*/ 66 w 91"/>
                <a:gd name="T35" fmla="*/ 57 h 238"/>
                <a:gd name="T36" fmla="*/ 66 w 91"/>
                <a:gd name="T37" fmla="*/ 65 h 238"/>
                <a:gd name="T38" fmla="*/ 66 w 91"/>
                <a:gd name="T39" fmla="*/ 65 h 238"/>
                <a:gd name="T40" fmla="*/ 66 w 91"/>
                <a:gd name="T41" fmla="*/ 41 h 238"/>
                <a:gd name="T42" fmla="*/ 23 w 91"/>
                <a:gd name="T43" fmla="*/ 41 h 238"/>
                <a:gd name="T44" fmla="*/ 23 w 91"/>
                <a:gd name="T45" fmla="*/ 32 h 238"/>
                <a:gd name="T46" fmla="*/ 66 w 91"/>
                <a:gd name="T47" fmla="*/ 32 h 238"/>
                <a:gd name="T48" fmla="*/ 66 w 91"/>
                <a:gd name="T49" fmla="*/ 41 h 238"/>
                <a:gd name="T50" fmla="*/ 66 w 91"/>
                <a:gd name="T51" fmla="*/ 41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1" h="238">
                  <a:moveTo>
                    <a:pt x="66" y="0"/>
                  </a:moveTo>
                  <a:cubicBezTo>
                    <a:pt x="24" y="0"/>
                    <a:pt x="24" y="0"/>
                    <a:pt x="24" y="0"/>
                  </a:cubicBezTo>
                  <a:cubicBezTo>
                    <a:pt x="10" y="0"/>
                    <a:pt x="0" y="11"/>
                    <a:pt x="0" y="24"/>
                  </a:cubicBezTo>
                  <a:cubicBezTo>
                    <a:pt x="0" y="214"/>
                    <a:pt x="0" y="214"/>
                    <a:pt x="0" y="214"/>
                  </a:cubicBezTo>
                  <a:cubicBezTo>
                    <a:pt x="0" y="227"/>
                    <a:pt x="10" y="238"/>
                    <a:pt x="24" y="238"/>
                  </a:cubicBezTo>
                  <a:cubicBezTo>
                    <a:pt x="66" y="238"/>
                    <a:pt x="66" y="238"/>
                    <a:pt x="66" y="238"/>
                  </a:cubicBezTo>
                  <a:cubicBezTo>
                    <a:pt x="79" y="238"/>
                    <a:pt x="91" y="227"/>
                    <a:pt x="91" y="214"/>
                  </a:cubicBezTo>
                  <a:cubicBezTo>
                    <a:pt x="91" y="24"/>
                    <a:pt x="91" y="24"/>
                    <a:pt x="91" y="24"/>
                  </a:cubicBezTo>
                  <a:cubicBezTo>
                    <a:pt x="91" y="11"/>
                    <a:pt x="79" y="0"/>
                    <a:pt x="66" y="0"/>
                  </a:cubicBezTo>
                  <a:close/>
                  <a:moveTo>
                    <a:pt x="45" y="182"/>
                  </a:moveTo>
                  <a:cubicBezTo>
                    <a:pt x="39" y="182"/>
                    <a:pt x="33" y="176"/>
                    <a:pt x="33" y="170"/>
                  </a:cubicBezTo>
                  <a:cubicBezTo>
                    <a:pt x="33" y="163"/>
                    <a:pt x="39" y="158"/>
                    <a:pt x="45" y="158"/>
                  </a:cubicBezTo>
                  <a:cubicBezTo>
                    <a:pt x="52" y="158"/>
                    <a:pt x="57" y="163"/>
                    <a:pt x="57" y="170"/>
                  </a:cubicBezTo>
                  <a:cubicBezTo>
                    <a:pt x="57" y="176"/>
                    <a:pt x="52" y="182"/>
                    <a:pt x="45" y="182"/>
                  </a:cubicBezTo>
                  <a:close/>
                  <a:moveTo>
                    <a:pt x="66" y="65"/>
                  </a:moveTo>
                  <a:cubicBezTo>
                    <a:pt x="23" y="65"/>
                    <a:pt x="23" y="65"/>
                    <a:pt x="23" y="65"/>
                  </a:cubicBezTo>
                  <a:cubicBezTo>
                    <a:pt x="23" y="57"/>
                    <a:pt x="23" y="57"/>
                    <a:pt x="23" y="57"/>
                  </a:cubicBezTo>
                  <a:cubicBezTo>
                    <a:pt x="66" y="57"/>
                    <a:pt x="66" y="57"/>
                    <a:pt x="66" y="57"/>
                  </a:cubicBezTo>
                  <a:cubicBezTo>
                    <a:pt x="66" y="65"/>
                    <a:pt x="66" y="65"/>
                    <a:pt x="66" y="65"/>
                  </a:cubicBezTo>
                  <a:cubicBezTo>
                    <a:pt x="66" y="65"/>
                    <a:pt x="66" y="65"/>
                    <a:pt x="66" y="65"/>
                  </a:cubicBezTo>
                  <a:close/>
                  <a:moveTo>
                    <a:pt x="66" y="41"/>
                  </a:moveTo>
                  <a:cubicBezTo>
                    <a:pt x="23" y="41"/>
                    <a:pt x="23" y="41"/>
                    <a:pt x="23" y="41"/>
                  </a:cubicBezTo>
                  <a:cubicBezTo>
                    <a:pt x="23" y="32"/>
                    <a:pt x="23" y="32"/>
                    <a:pt x="23" y="32"/>
                  </a:cubicBezTo>
                  <a:cubicBezTo>
                    <a:pt x="66" y="32"/>
                    <a:pt x="66" y="32"/>
                    <a:pt x="66" y="32"/>
                  </a:cubicBezTo>
                  <a:cubicBezTo>
                    <a:pt x="66" y="41"/>
                    <a:pt x="66" y="41"/>
                    <a:pt x="66" y="41"/>
                  </a:cubicBezTo>
                  <a:cubicBezTo>
                    <a:pt x="66" y="41"/>
                    <a:pt x="66" y="41"/>
                    <a:pt x="66" y="41"/>
                  </a:cubicBezTo>
                  <a:close/>
                </a:path>
              </a:pathLst>
            </a:custGeom>
            <a:solidFill>
              <a:srgbClr val="FFFFFF"/>
            </a:solidFill>
            <a:ln>
              <a:noFill/>
            </a:ln>
          </p:spPr>
          <p:txBody>
            <a:bodyPr vert="horz" wrap="square" lIns="89630" tIns="44814" rIns="89630" bIns="44814" numCol="1" anchor="t" anchorCtr="0" compatLnSpc="1">
              <a:prstTxWarp prst="textNoShape">
                <a:avLst/>
              </a:prstTxWarp>
            </a:bodyPr>
            <a:lstStyle/>
            <a:p>
              <a:pPr defTabSz="896214">
                <a:defRPr/>
              </a:pPr>
              <a:endParaRPr lang="en-US" sz="1765" kern="0">
                <a:solidFill>
                  <a:sysClr val="windowText" lastClr="000000"/>
                </a:solidFill>
                <a:latin typeface="Segoe UI"/>
              </a:endParaRPr>
            </a:p>
          </p:txBody>
        </p:sp>
        <p:sp>
          <p:nvSpPr>
            <p:cNvPr id="117" name="Freeform 9"/>
            <p:cNvSpPr>
              <a:spLocks noEditPoints="1"/>
            </p:cNvSpPr>
            <p:nvPr/>
          </p:nvSpPr>
          <p:spPr bwMode="auto">
            <a:xfrm>
              <a:off x="3048163" y="4162902"/>
              <a:ext cx="341312" cy="892175"/>
            </a:xfrm>
            <a:custGeom>
              <a:avLst/>
              <a:gdLst>
                <a:gd name="T0" fmla="*/ 66 w 91"/>
                <a:gd name="T1" fmla="*/ 0 h 238"/>
                <a:gd name="T2" fmla="*/ 24 w 91"/>
                <a:gd name="T3" fmla="*/ 0 h 238"/>
                <a:gd name="T4" fmla="*/ 0 w 91"/>
                <a:gd name="T5" fmla="*/ 24 h 238"/>
                <a:gd name="T6" fmla="*/ 0 w 91"/>
                <a:gd name="T7" fmla="*/ 214 h 238"/>
                <a:gd name="T8" fmla="*/ 24 w 91"/>
                <a:gd name="T9" fmla="*/ 238 h 238"/>
                <a:gd name="T10" fmla="*/ 66 w 91"/>
                <a:gd name="T11" fmla="*/ 238 h 238"/>
                <a:gd name="T12" fmla="*/ 91 w 91"/>
                <a:gd name="T13" fmla="*/ 214 h 238"/>
                <a:gd name="T14" fmla="*/ 91 w 91"/>
                <a:gd name="T15" fmla="*/ 24 h 238"/>
                <a:gd name="T16" fmla="*/ 66 w 91"/>
                <a:gd name="T17" fmla="*/ 0 h 238"/>
                <a:gd name="T18" fmla="*/ 45 w 91"/>
                <a:gd name="T19" fmla="*/ 182 h 238"/>
                <a:gd name="T20" fmla="*/ 33 w 91"/>
                <a:gd name="T21" fmla="*/ 170 h 238"/>
                <a:gd name="T22" fmla="*/ 45 w 91"/>
                <a:gd name="T23" fmla="*/ 158 h 238"/>
                <a:gd name="T24" fmla="*/ 57 w 91"/>
                <a:gd name="T25" fmla="*/ 170 h 238"/>
                <a:gd name="T26" fmla="*/ 45 w 91"/>
                <a:gd name="T27" fmla="*/ 182 h 238"/>
                <a:gd name="T28" fmla="*/ 66 w 91"/>
                <a:gd name="T29" fmla="*/ 65 h 238"/>
                <a:gd name="T30" fmla="*/ 23 w 91"/>
                <a:gd name="T31" fmla="*/ 65 h 238"/>
                <a:gd name="T32" fmla="*/ 23 w 91"/>
                <a:gd name="T33" fmla="*/ 57 h 238"/>
                <a:gd name="T34" fmla="*/ 66 w 91"/>
                <a:gd name="T35" fmla="*/ 57 h 238"/>
                <a:gd name="T36" fmla="*/ 66 w 91"/>
                <a:gd name="T37" fmla="*/ 65 h 238"/>
                <a:gd name="T38" fmla="*/ 66 w 91"/>
                <a:gd name="T39" fmla="*/ 65 h 238"/>
                <a:gd name="T40" fmla="*/ 66 w 91"/>
                <a:gd name="T41" fmla="*/ 41 h 238"/>
                <a:gd name="T42" fmla="*/ 23 w 91"/>
                <a:gd name="T43" fmla="*/ 41 h 238"/>
                <a:gd name="T44" fmla="*/ 23 w 91"/>
                <a:gd name="T45" fmla="*/ 32 h 238"/>
                <a:gd name="T46" fmla="*/ 66 w 91"/>
                <a:gd name="T47" fmla="*/ 32 h 238"/>
                <a:gd name="T48" fmla="*/ 66 w 91"/>
                <a:gd name="T49" fmla="*/ 41 h 238"/>
                <a:gd name="T50" fmla="*/ 66 w 91"/>
                <a:gd name="T51" fmla="*/ 41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1" h="238">
                  <a:moveTo>
                    <a:pt x="66" y="0"/>
                  </a:moveTo>
                  <a:cubicBezTo>
                    <a:pt x="24" y="0"/>
                    <a:pt x="24" y="0"/>
                    <a:pt x="24" y="0"/>
                  </a:cubicBezTo>
                  <a:cubicBezTo>
                    <a:pt x="10" y="0"/>
                    <a:pt x="0" y="11"/>
                    <a:pt x="0" y="24"/>
                  </a:cubicBezTo>
                  <a:cubicBezTo>
                    <a:pt x="0" y="214"/>
                    <a:pt x="0" y="214"/>
                    <a:pt x="0" y="214"/>
                  </a:cubicBezTo>
                  <a:cubicBezTo>
                    <a:pt x="0" y="227"/>
                    <a:pt x="10" y="238"/>
                    <a:pt x="24" y="238"/>
                  </a:cubicBezTo>
                  <a:cubicBezTo>
                    <a:pt x="66" y="238"/>
                    <a:pt x="66" y="238"/>
                    <a:pt x="66" y="238"/>
                  </a:cubicBezTo>
                  <a:cubicBezTo>
                    <a:pt x="79" y="238"/>
                    <a:pt x="91" y="227"/>
                    <a:pt x="91" y="214"/>
                  </a:cubicBezTo>
                  <a:cubicBezTo>
                    <a:pt x="91" y="24"/>
                    <a:pt x="91" y="24"/>
                    <a:pt x="91" y="24"/>
                  </a:cubicBezTo>
                  <a:cubicBezTo>
                    <a:pt x="91" y="11"/>
                    <a:pt x="79" y="0"/>
                    <a:pt x="66" y="0"/>
                  </a:cubicBezTo>
                  <a:close/>
                  <a:moveTo>
                    <a:pt x="45" y="182"/>
                  </a:moveTo>
                  <a:cubicBezTo>
                    <a:pt x="39" y="182"/>
                    <a:pt x="33" y="176"/>
                    <a:pt x="33" y="170"/>
                  </a:cubicBezTo>
                  <a:cubicBezTo>
                    <a:pt x="33" y="163"/>
                    <a:pt x="39" y="158"/>
                    <a:pt x="45" y="158"/>
                  </a:cubicBezTo>
                  <a:cubicBezTo>
                    <a:pt x="52" y="158"/>
                    <a:pt x="57" y="163"/>
                    <a:pt x="57" y="170"/>
                  </a:cubicBezTo>
                  <a:cubicBezTo>
                    <a:pt x="57" y="176"/>
                    <a:pt x="52" y="182"/>
                    <a:pt x="45" y="182"/>
                  </a:cubicBezTo>
                  <a:close/>
                  <a:moveTo>
                    <a:pt x="66" y="65"/>
                  </a:moveTo>
                  <a:cubicBezTo>
                    <a:pt x="23" y="65"/>
                    <a:pt x="23" y="65"/>
                    <a:pt x="23" y="65"/>
                  </a:cubicBezTo>
                  <a:cubicBezTo>
                    <a:pt x="23" y="57"/>
                    <a:pt x="23" y="57"/>
                    <a:pt x="23" y="57"/>
                  </a:cubicBezTo>
                  <a:cubicBezTo>
                    <a:pt x="66" y="57"/>
                    <a:pt x="66" y="57"/>
                    <a:pt x="66" y="57"/>
                  </a:cubicBezTo>
                  <a:cubicBezTo>
                    <a:pt x="66" y="65"/>
                    <a:pt x="66" y="65"/>
                    <a:pt x="66" y="65"/>
                  </a:cubicBezTo>
                  <a:cubicBezTo>
                    <a:pt x="66" y="65"/>
                    <a:pt x="66" y="65"/>
                    <a:pt x="66" y="65"/>
                  </a:cubicBezTo>
                  <a:close/>
                  <a:moveTo>
                    <a:pt x="66" y="41"/>
                  </a:moveTo>
                  <a:cubicBezTo>
                    <a:pt x="23" y="41"/>
                    <a:pt x="23" y="41"/>
                    <a:pt x="23" y="41"/>
                  </a:cubicBezTo>
                  <a:cubicBezTo>
                    <a:pt x="23" y="32"/>
                    <a:pt x="23" y="32"/>
                    <a:pt x="23" y="32"/>
                  </a:cubicBezTo>
                  <a:cubicBezTo>
                    <a:pt x="66" y="32"/>
                    <a:pt x="66" y="32"/>
                    <a:pt x="66" y="32"/>
                  </a:cubicBezTo>
                  <a:cubicBezTo>
                    <a:pt x="66" y="41"/>
                    <a:pt x="66" y="41"/>
                    <a:pt x="66" y="41"/>
                  </a:cubicBezTo>
                  <a:cubicBezTo>
                    <a:pt x="66" y="41"/>
                    <a:pt x="66" y="41"/>
                    <a:pt x="66" y="41"/>
                  </a:cubicBezTo>
                  <a:close/>
                </a:path>
              </a:pathLst>
            </a:custGeom>
            <a:solidFill>
              <a:srgbClr val="FFFFFF"/>
            </a:solidFill>
            <a:ln>
              <a:noFill/>
            </a:ln>
          </p:spPr>
          <p:txBody>
            <a:bodyPr vert="horz" wrap="square" lIns="89630" tIns="44814" rIns="89630" bIns="44814" numCol="1" anchor="t" anchorCtr="0" compatLnSpc="1">
              <a:prstTxWarp prst="textNoShape">
                <a:avLst/>
              </a:prstTxWarp>
            </a:bodyPr>
            <a:lstStyle/>
            <a:p>
              <a:pPr defTabSz="896214">
                <a:defRPr/>
              </a:pPr>
              <a:endParaRPr lang="en-US" sz="1765" kern="0">
                <a:solidFill>
                  <a:sysClr val="windowText" lastClr="000000"/>
                </a:solidFill>
                <a:latin typeface="Segoe UI"/>
              </a:endParaRPr>
            </a:p>
          </p:txBody>
        </p:sp>
        <p:sp>
          <p:nvSpPr>
            <p:cNvPr id="118" name="Freeform 10"/>
            <p:cNvSpPr>
              <a:spLocks noEditPoints="1"/>
            </p:cNvSpPr>
            <p:nvPr/>
          </p:nvSpPr>
          <p:spPr bwMode="auto">
            <a:xfrm>
              <a:off x="3488697" y="4162902"/>
              <a:ext cx="341312" cy="892175"/>
            </a:xfrm>
            <a:custGeom>
              <a:avLst/>
              <a:gdLst>
                <a:gd name="T0" fmla="*/ 67 w 91"/>
                <a:gd name="T1" fmla="*/ 0 h 238"/>
                <a:gd name="T2" fmla="*/ 25 w 91"/>
                <a:gd name="T3" fmla="*/ 0 h 238"/>
                <a:gd name="T4" fmla="*/ 0 w 91"/>
                <a:gd name="T5" fmla="*/ 24 h 238"/>
                <a:gd name="T6" fmla="*/ 0 w 91"/>
                <a:gd name="T7" fmla="*/ 214 h 238"/>
                <a:gd name="T8" fmla="*/ 25 w 91"/>
                <a:gd name="T9" fmla="*/ 238 h 238"/>
                <a:gd name="T10" fmla="*/ 67 w 91"/>
                <a:gd name="T11" fmla="*/ 238 h 238"/>
                <a:gd name="T12" fmla="*/ 91 w 91"/>
                <a:gd name="T13" fmla="*/ 214 h 238"/>
                <a:gd name="T14" fmla="*/ 91 w 91"/>
                <a:gd name="T15" fmla="*/ 24 h 238"/>
                <a:gd name="T16" fmla="*/ 67 w 91"/>
                <a:gd name="T17" fmla="*/ 0 h 238"/>
                <a:gd name="T18" fmla="*/ 46 w 91"/>
                <a:gd name="T19" fmla="*/ 182 h 238"/>
                <a:gd name="T20" fmla="*/ 34 w 91"/>
                <a:gd name="T21" fmla="*/ 170 h 238"/>
                <a:gd name="T22" fmla="*/ 46 w 91"/>
                <a:gd name="T23" fmla="*/ 158 h 238"/>
                <a:gd name="T24" fmla="*/ 57 w 91"/>
                <a:gd name="T25" fmla="*/ 170 h 238"/>
                <a:gd name="T26" fmla="*/ 46 w 91"/>
                <a:gd name="T27" fmla="*/ 182 h 238"/>
                <a:gd name="T28" fmla="*/ 67 w 91"/>
                <a:gd name="T29" fmla="*/ 65 h 238"/>
                <a:gd name="T30" fmla="*/ 24 w 91"/>
                <a:gd name="T31" fmla="*/ 65 h 238"/>
                <a:gd name="T32" fmla="*/ 24 w 91"/>
                <a:gd name="T33" fmla="*/ 57 h 238"/>
                <a:gd name="T34" fmla="*/ 67 w 91"/>
                <a:gd name="T35" fmla="*/ 57 h 238"/>
                <a:gd name="T36" fmla="*/ 67 w 91"/>
                <a:gd name="T37" fmla="*/ 65 h 238"/>
                <a:gd name="T38" fmla="*/ 67 w 91"/>
                <a:gd name="T39" fmla="*/ 65 h 238"/>
                <a:gd name="T40" fmla="*/ 67 w 91"/>
                <a:gd name="T41" fmla="*/ 41 h 238"/>
                <a:gd name="T42" fmla="*/ 24 w 91"/>
                <a:gd name="T43" fmla="*/ 41 h 238"/>
                <a:gd name="T44" fmla="*/ 24 w 91"/>
                <a:gd name="T45" fmla="*/ 32 h 238"/>
                <a:gd name="T46" fmla="*/ 67 w 91"/>
                <a:gd name="T47" fmla="*/ 32 h 238"/>
                <a:gd name="T48" fmla="*/ 67 w 91"/>
                <a:gd name="T49" fmla="*/ 41 h 238"/>
                <a:gd name="T50" fmla="*/ 67 w 91"/>
                <a:gd name="T51" fmla="*/ 41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1" h="238">
                  <a:moveTo>
                    <a:pt x="67" y="0"/>
                  </a:moveTo>
                  <a:cubicBezTo>
                    <a:pt x="25" y="0"/>
                    <a:pt x="25" y="0"/>
                    <a:pt x="25" y="0"/>
                  </a:cubicBezTo>
                  <a:cubicBezTo>
                    <a:pt x="11" y="0"/>
                    <a:pt x="0" y="11"/>
                    <a:pt x="0" y="24"/>
                  </a:cubicBezTo>
                  <a:cubicBezTo>
                    <a:pt x="0" y="214"/>
                    <a:pt x="0" y="214"/>
                    <a:pt x="0" y="214"/>
                  </a:cubicBezTo>
                  <a:cubicBezTo>
                    <a:pt x="0" y="227"/>
                    <a:pt x="11" y="238"/>
                    <a:pt x="25" y="238"/>
                  </a:cubicBezTo>
                  <a:cubicBezTo>
                    <a:pt x="67" y="238"/>
                    <a:pt x="67" y="238"/>
                    <a:pt x="67" y="238"/>
                  </a:cubicBezTo>
                  <a:cubicBezTo>
                    <a:pt x="80" y="238"/>
                    <a:pt x="91" y="227"/>
                    <a:pt x="91" y="214"/>
                  </a:cubicBezTo>
                  <a:cubicBezTo>
                    <a:pt x="91" y="24"/>
                    <a:pt x="91" y="24"/>
                    <a:pt x="91" y="24"/>
                  </a:cubicBezTo>
                  <a:cubicBezTo>
                    <a:pt x="91" y="11"/>
                    <a:pt x="80" y="0"/>
                    <a:pt x="67" y="0"/>
                  </a:cubicBezTo>
                  <a:close/>
                  <a:moveTo>
                    <a:pt x="46" y="182"/>
                  </a:moveTo>
                  <a:cubicBezTo>
                    <a:pt x="39" y="182"/>
                    <a:pt x="34" y="176"/>
                    <a:pt x="34" y="170"/>
                  </a:cubicBezTo>
                  <a:cubicBezTo>
                    <a:pt x="34" y="163"/>
                    <a:pt x="39" y="158"/>
                    <a:pt x="46" y="158"/>
                  </a:cubicBezTo>
                  <a:cubicBezTo>
                    <a:pt x="52" y="158"/>
                    <a:pt x="57" y="163"/>
                    <a:pt x="57" y="170"/>
                  </a:cubicBezTo>
                  <a:cubicBezTo>
                    <a:pt x="57" y="176"/>
                    <a:pt x="52" y="182"/>
                    <a:pt x="46" y="182"/>
                  </a:cubicBezTo>
                  <a:close/>
                  <a:moveTo>
                    <a:pt x="67" y="65"/>
                  </a:moveTo>
                  <a:cubicBezTo>
                    <a:pt x="24" y="65"/>
                    <a:pt x="24" y="65"/>
                    <a:pt x="24" y="65"/>
                  </a:cubicBezTo>
                  <a:cubicBezTo>
                    <a:pt x="24" y="57"/>
                    <a:pt x="24" y="57"/>
                    <a:pt x="24" y="57"/>
                  </a:cubicBezTo>
                  <a:cubicBezTo>
                    <a:pt x="67" y="57"/>
                    <a:pt x="67" y="57"/>
                    <a:pt x="67" y="57"/>
                  </a:cubicBezTo>
                  <a:cubicBezTo>
                    <a:pt x="67" y="65"/>
                    <a:pt x="67" y="65"/>
                    <a:pt x="67" y="65"/>
                  </a:cubicBezTo>
                  <a:cubicBezTo>
                    <a:pt x="67" y="65"/>
                    <a:pt x="67" y="65"/>
                    <a:pt x="67" y="65"/>
                  </a:cubicBezTo>
                  <a:close/>
                  <a:moveTo>
                    <a:pt x="67" y="41"/>
                  </a:moveTo>
                  <a:cubicBezTo>
                    <a:pt x="24" y="41"/>
                    <a:pt x="24" y="41"/>
                    <a:pt x="24" y="41"/>
                  </a:cubicBezTo>
                  <a:cubicBezTo>
                    <a:pt x="24" y="32"/>
                    <a:pt x="24" y="32"/>
                    <a:pt x="24" y="32"/>
                  </a:cubicBezTo>
                  <a:cubicBezTo>
                    <a:pt x="67" y="32"/>
                    <a:pt x="67" y="32"/>
                    <a:pt x="67" y="32"/>
                  </a:cubicBezTo>
                  <a:cubicBezTo>
                    <a:pt x="67" y="41"/>
                    <a:pt x="67" y="41"/>
                    <a:pt x="67" y="41"/>
                  </a:cubicBezTo>
                  <a:cubicBezTo>
                    <a:pt x="67" y="41"/>
                    <a:pt x="67" y="41"/>
                    <a:pt x="67" y="41"/>
                  </a:cubicBezTo>
                  <a:close/>
                </a:path>
              </a:pathLst>
            </a:custGeom>
            <a:solidFill>
              <a:srgbClr val="FFFFFF"/>
            </a:solidFill>
            <a:ln>
              <a:noFill/>
            </a:ln>
          </p:spPr>
          <p:txBody>
            <a:bodyPr vert="horz" wrap="square" lIns="89630" tIns="44814" rIns="89630" bIns="44814" numCol="1" anchor="t" anchorCtr="0" compatLnSpc="1">
              <a:prstTxWarp prst="textNoShape">
                <a:avLst/>
              </a:prstTxWarp>
            </a:bodyPr>
            <a:lstStyle/>
            <a:p>
              <a:pPr defTabSz="896214">
                <a:defRPr/>
              </a:pPr>
              <a:endParaRPr lang="en-US" sz="1765" kern="0">
                <a:solidFill>
                  <a:sysClr val="windowText" lastClr="000000"/>
                </a:solidFill>
                <a:latin typeface="Segoe UI"/>
              </a:endParaRPr>
            </a:p>
          </p:txBody>
        </p:sp>
        <p:sp>
          <p:nvSpPr>
            <p:cNvPr id="120" name="Freeform 8"/>
            <p:cNvSpPr>
              <a:spLocks noEditPoints="1"/>
            </p:cNvSpPr>
            <p:nvPr/>
          </p:nvSpPr>
          <p:spPr bwMode="auto">
            <a:xfrm rot="5400000">
              <a:off x="3052921" y="3236326"/>
              <a:ext cx="341312" cy="892175"/>
            </a:xfrm>
            <a:custGeom>
              <a:avLst/>
              <a:gdLst>
                <a:gd name="T0" fmla="*/ 66 w 91"/>
                <a:gd name="T1" fmla="*/ 0 h 238"/>
                <a:gd name="T2" fmla="*/ 24 w 91"/>
                <a:gd name="T3" fmla="*/ 0 h 238"/>
                <a:gd name="T4" fmla="*/ 0 w 91"/>
                <a:gd name="T5" fmla="*/ 24 h 238"/>
                <a:gd name="T6" fmla="*/ 0 w 91"/>
                <a:gd name="T7" fmla="*/ 214 h 238"/>
                <a:gd name="T8" fmla="*/ 24 w 91"/>
                <a:gd name="T9" fmla="*/ 238 h 238"/>
                <a:gd name="T10" fmla="*/ 66 w 91"/>
                <a:gd name="T11" fmla="*/ 238 h 238"/>
                <a:gd name="T12" fmla="*/ 91 w 91"/>
                <a:gd name="T13" fmla="*/ 214 h 238"/>
                <a:gd name="T14" fmla="*/ 91 w 91"/>
                <a:gd name="T15" fmla="*/ 24 h 238"/>
                <a:gd name="T16" fmla="*/ 66 w 91"/>
                <a:gd name="T17" fmla="*/ 0 h 238"/>
                <a:gd name="T18" fmla="*/ 45 w 91"/>
                <a:gd name="T19" fmla="*/ 182 h 238"/>
                <a:gd name="T20" fmla="*/ 33 w 91"/>
                <a:gd name="T21" fmla="*/ 170 h 238"/>
                <a:gd name="T22" fmla="*/ 45 w 91"/>
                <a:gd name="T23" fmla="*/ 158 h 238"/>
                <a:gd name="T24" fmla="*/ 57 w 91"/>
                <a:gd name="T25" fmla="*/ 170 h 238"/>
                <a:gd name="T26" fmla="*/ 45 w 91"/>
                <a:gd name="T27" fmla="*/ 182 h 238"/>
                <a:gd name="T28" fmla="*/ 66 w 91"/>
                <a:gd name="T29" fmla="*/ 65 h 238"/>
                <a:gd name="T30" fmla="*/ 23 w 91"/>
                <a:gd name="T31" fmla="*/ 65 h 238"/>
                <a:gd name="T32" fmla="*/ 23 w 91"/>
                <a:gd name="T33" fmla="*/ 57 h 238"/>
                <a:gd name="T34" fmla="*/ 66 w 91"/>
                <a:gd name="T35" fmla="*/ 57 h 238"/>
                <a:gd name="T36" fmla="*/ 66 w 91"/>
                <a:gd name="T37" fmla="*/ 65 h 238"/>
                <a:gd name="T38" fmla="*/ 66 w 91"/>
                <a:gd name="T39" fmla="*/ 65 h 238"/>
                <a:gd name="T40" fmla="*/ 66 w 91"/>
                <a:gd name="T41" fmla="*/ 41 h 238"/>
                <a:gd name="T42" fmla="*/ 23 w 91"/>
                <a:gd name="T43" fmla="*/ 41 h 238"/>
                <a:gd name="T44" fmla="*/ 23 w 91"/>
                <a:gd name="T45" fmla="*/ 32 h 238"/>
                <a:gd name="T46" fmla="*/ 66 w 91"/>
                <a:gd name="T47" fmla="*/ 32 h 238"/>
                <a:gd name="T48" fmla="*/ 66 w 91"/>
                <a:gd name="T49" fmla="*/ 41 h 238"/>
                <a:gd name="T50" fmla="*/ 66 w 91"/>
                <a:gd name="T51" fmla="*/ 41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1" h="238">
                  <a:moveTo>
                    <a:pt x="66" y="0"/>
                  </a:moveTo>
                  <a:cubicBezTo>
                    <a:pt x="24" y="0"/>
                    <a:pt x="24" y="0"/>
                    <a:pt x="24" y="0"/>
                  </a:cubicBezTo>
                  <a:cubicBezTo>
                    <a:pt x="10" y="0"/>
                    <a:pt x="0" y="11"/>
                    <a:pt x="0" y="24"/>
                  </a:cubicBezTo>
                  <a:cubicBezTo>
                    <a:pt x="0" y="214"/>
                    <a:pt x="0" y="214"/>
                    <a:pt x="0" y="214"/>
                  </a:cubicBezTo>
                  <a:cubicBezTo>
                    <a:pt x="0" y="227"/>
                    <a:pt x="10" y="238"/>
                    <a:pt x="24" y="238"/>
                  </a:cubicBezTo>
                  <a:cubicBezTo>
                    <a:pt x="66" y="238"/>
                    <a:pt x="66" y="238"/>
                    <a:pt x="66" y="238"/>
                  </a:cubicBezTo>
                  <a:cubicBezTo>
                    <a:pt x="79" y="238"/>
                    <a:pt x="91" y="227"/>
                    <a:pt x="91" y="214"/>
                  </a:cubicBezTo>
                  <a:cubicBezTo>
                    <a:pt x="91" y="24"/>
                    <a:pt x="91" y="24"/>
                    <a:pt x="91" y="24"/>
                  </a:cubicBezTo>
                  <a:cubicBezTo>
                    <a:pt x="91" y="11"/>
                    <a:pt x="79" y="0"/>
                    <a:pt x="66" y="0"/>
                  </a:cubicBezTo>
                  <a:close/>
                  <a:moveTo>
                    <a:pt x="45" y="182"/>
                  </a:moveTo>
                  <a:cubicBezTo>
                    <a:pt x="39" y="182"/>
                    <a:pt x="33" y="176"/>
                    <a:pt x="33" y="170"/>
                  </a:cubicBezTo>
                  <a:cubicBezTo>
                    <a:pt x="33" y="163"/>
                    <a:pt x="39" y="158"/>
                    <a:pt x="45" y="158"/>
                  </a:cubicBezTo>
                  <a:cubicBezTo>
                    <a:pt x="52" y="158"/>
                    <a:pt x="57" y="163"/>
                    <a:pt x="57" y="170"/>
                  </a:cubicBezTo>
                  <a:cubicBezTo>
                    <a:pt x="57" y="176"/>
                    <a:pt x="52" y="182"/>
                    <a:pt x="45" y="182"/>
                  </a:cubicBezTo>
                  <a:close/>
                  <a:moveTo>
                    <a:pt x="66" y="65"/>
                  </a:moveTo>
                  <a:cubicBezTo>
                    <a:pt x="23" y="65"/>
                    <a:pt x="23" y="65"/>
                    <a:pt x="23" y="65"/>
                  </a:cubicBezTo>
                  <a:cubicBezTo>
                    <a:pt x="23" y="57"/>
                    <a:pt x="23" y="57"/>
                    <a:pt x="23" y="57"/>
                  </a:cubicBezTo>
                  <a:cubicBezTo>
                    <a:pt x="66" y="57"/>
                    <a:pt x="66" y="57"/>
                    <a:pt x="66" y="57"/>
                  </a:cubicBezTo>
                  <a:cubicBezTo>
                    <a:pt x="66" y="65"/>
                    <a:pt x="66" y="65"/>
                    <a:pt x="66" y="65"/>
                  </a:cubicBezTo>
                  <a:cubicBezTo>
                    <a:pt x="66" y="65"/>
                    <a:pt x="66" y="65"/>
                    <a:pt x="66" y="65"/>
                  </a:cubicBezTo>
                  <a:close/>
                  <a:moveTo>
                    <a:pt x="66" y="41"/>
                  </a:moveTo>
                  <a:cubicBezTo>
                    <a:pt x="23" y="41"/>
                    <a:pt x="23" y="41"/>
                    <a:pt x="23" y="41"/>
                  </a:cubicBezTo>
                  <a:cubicBezTo>
                    <a:pt x="23" y="32"/>
                    <a:pt x="23" y="32"/>
                    <a:pt x="23" y="32"/>
                  </a:cubicBezTo>
                  <a:cubicBezTo>
                    <a:pt x="66" y="32"/>
                    <a:pt x="66" y="32"/>
                    <a:pt x="66" y="32"/>
                  </a:cubicBezTo>
                  <a:cubicBezTo>
                    <a:pt x="66" y="41"/>
                    <a:pt x="66" y="41"/>
                    <a:pt x="66" y="41"/>
                  </a:cubicBezTo>
                  <a:cubicBezTo>
                    <a:pt x="66" y="41"/>
                    <a:pt x="66" y="41"/>
                    <a:pt x="66" y="41"/>
                  </a:cubicBezTo>
                  <a:close/>
                </a:path>
              </a:pathLst>
            </a:custGeom>
            <a:solidFill>
              <a:srgbClr val="FFFFFF"/>
            </a:solidFill>
            <a:ln>
              <a:noFill/>
            </a:ln>
          </p:spPr>
          <p:txBody>
            <a:bodyPr vert="horz" wrap="square" lIns="89630" tIns="44814" rIns="89630" bIns="44814" numCol="1" anchor="t" anchorCtr="0" compatLnSpc="1">
              <a:prstTxWarp prst="textNoShape">
                <a:avLst/>
              </a:prstTxWarp>
            </a:bodyPr>
            <a:lstStyle/>
            <a:p>
              <a:pPr defTabSz="896214">
                <a:defRPr/>
              </a:pPr>
              <a:endParaRPr lang="en-US" sz="1765" kern="0">
                <a:solidFill>
                  <a:sysClr val="windowText" lastClr="000000"/>
                </a:solidFill>
                <a:latin typeface="Segoe UI"/>
              </a:endParaRPr>
            </a:p>
          </p:txBody>
        </p:sp>
        <p:sp>
          <p:nvSpPr>
            <p:cNvPr id="18" name="Freeform 5"/>
            <p:cNvSpPr>
              <a:spLocks/>
            </p:cNvSpPr>
            <p:nvPr/>
          </p:nvSpPr>
          <p:spPr bwMode="auto">
            <a:xfrm>
              <a:off x="2782252" y="3802062"/>
              <a:ext cx="882650" cy="407447"/>
            </a:xfrm>
            <a:custGeom>
              <a:avLst/>
              <a:gdLst>
                <a:gd name="T0" fmla="*/ 0 w 556"/>
                <a:gd name="T1" fmla="*/ 557 h 557"/>
                <a:gd name="T2" fmla="*/ 0 w 556"/>
                <a:gd name="T3" fmla="*/ 279 h 557"/>
                <a:gd name="T4" fmla="*/ 278 w 556"/>
                <a:gd name="T5" fmla="*/ 279 h 557"/>
                <a:gd name="T6" fmla="*/ 278 w 556"/>
                <a:gd name="T7" fmla="*/ 557 h 557"/>
                <a:gd name="T8" fmla="*/ 278 w 556"/>
                <a:gd name="T9" fmla="*/ 0 h 557"/>
                <a:gd name="T10" fmla="*/ 278 w 556"/>
                <a:gd name="T11" fmla="*/ 279 h 557"/>
                <a:gd name="T12" fmla="*/ 556 w 556"/>
                <a:gd name="T13" fmla="*/ 279 h 557"/>
                <a:gd name="T14" fmla="*/ 556 w 556"/>
                <a:gd name="T15" fmla="*/ 557 h 5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6" h="557">
                  <a:moveTo>
                    <a:pt x="0" y="557"/>
                  </a:moveTo>
                  <a:lnTo>
                    <a:pt x="0" y="279"/>
                  </a:lnTo>
                  <a:lnTo>
                    <a:pt x="278" y="279"/>
                  </a:lnTo>
                  <a:lnTo>
                    <a:pt x="278" y="557"/>
                  </a:lnTo>
                  <a:lnTo>
                    <a:pt x="278" y="0"/>
                  </a:lnTo>
                  <a:lnTo>
                    <a:pt x="278" y="279"/>
                  </a:lnTo>
                  <a:lnTo>
                    <a:pt x="556" y="279"/>
                  </a:lnTo>
                  <a:lnTo>
                    <a:pt x="556" y="557"/>
                  </a:lnTo>
                </a:path>
              </a:pathLst>
            </a:custGeom>
            <a:noFill/>
            <a:ln w="254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30" tIns="44814" rIns="89630" bIns="44814" numCol="1" anchor="t" anchorCtr="0" compatLnSpc="1">
              <a:prstTxWarp prst="textNoShape">
                <a:avLst/>
              </a:prstTxWarp>
            </a:bodyPr>
            <a:lstStyle/>
            <a:p>
              <a:pPr defTabSz="896214">
                <a:defRPr/>
              </a:pPr>
              <a:endParaRPr lang="en-US" sz="1765" kern="0">
                <a:solidFill>
                  <a:sysClr val="windowText" lastClr="000000"/>
                </a:solidFill>
                <a:latin typeface="Segoe UI"/>
              </a:endParaRPr>
            </a:p>
          </p:txBody>
        </p:sp>
        <p:sp>
          <p:nvSpPr>
            <p:cNvPr id="19" name="&quot;Not Allowed&quot; Symbol 18"/>
            <p:cNvSpPr/>
            <p:nvPr/>
          </p:nvSpPr>
          <p:spPr bwMode="auto">
            <a:xfrm>
              <a:off x="2597019" y="3378426"/>
              <a:ext cx="1233549" cy="1233549"/>
            </a:xfrm>
            <a:prstGeom prst="noSmoking">
              <a:avLst>
                <a:gd name="adj" fmla="val 8694"/>
              </a:avLst>
            </a:prstGeom>
            <a:solidFill>
              <a:srgbClr val="FFFFFF"/>
            </a:solidFill>
            <a:ln w="41275">
              <a:solidFill>
                <a:schemeClr val="accent5">
                  <a:lumMod val="7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13" rIns="0" bIns="45713" numCol="1" rtlCol="0" anchor="ctr" anchorCtr="0" compatLnSpc="1">
              <a:prstTxWarp prst="textNoShape">
                <a:avLst/>
              </a:prstTxWarp>
            </a:bodyPr>
            <a:lstStyle/>
            <a:p>
              <a:pPr algn="ctr" defTabSz="913927" fontAlgn="base">
                <a:spcBef>
                  <a:spcPct val="0"/>
                </a:spcBef>
                <a:spcAft>
                  <a:spcPct val="0"/>
                </a:spcAft>
                <a:defRPr/>
              </a:pPr>
              <a:endParaRPr lang="en-US" sz="1961" kern="0" dirty="0">
                <a:gradFill>
                  <a:gsLst>
                    <a:gs pos="5439">
                      <a:srgbClr val="F8F8F8"/>
                    </a:gs>
                    <a:gs pos="10000">
                      <a:srgbClr val="F8F8F8"/>
                    </a:gs>
                  </a:gsLst>
                  <a:lin ang="5400000" scaled="0"/>
                </a:gradFill>
                <a:latin typeface="Segoe UI"/>
              </a:endParaRPr>
            </a:p>
          </p:txBody>
        </p:sp>
      </p:grpSp>
      <p:pic>
        <p:nvPicPr>
          <p:cNvPr id="11" name="Picture 10"/>
          <p:cNvPicPr>
            <a:picLocks noChangeAspect="1"/>
          </p:cNvPicPr>
          <p:nvPr/>
        </p:nvPicPr>
        <p:blipFill>
          <a:blip r:embed="rId12"/>
          <a:stretch>
            <a:fillRect/>
          </a:stretch>
        </p:blipFill>
        <p:spPr>
          <a:xfrm>
            <a:off x="10922823" y="2277305"/>
            <a:ext cx="607016" cy="520077"/>
          </a:xfrm>
          <a:prstGeom prst="rect">
            <a:avLst/>
          </a:prstGeom>
        </p:spPr>
      </p:pic>
      <p:grpSp>
        <p:nvGrpSpPr>
          <p:cNvPr id="36" name="Group 35"/>
          <p:cNvGrpSpPr/>
          <p:nvPr/>
        </p:nvGrpSpPr>
        <p:grpSpPr>
          <a:xfrm>
            <a:off x="9721326" y="2282303"/>
            <a:ext cx="489414" cy="510079"/>
            <a:chOff x="6915150" y="4665663"/>
            <a:chExt cx="714375" cy="744537"/>
          </a:xfrm>
        </p:grpSpPr>
        <p:sp>
          <p:nvSpPr>
            <p:cNvPr id="15" name="Rectangle 5"/>
            <p:cNvSpPr>
              <a:spLocks noChangeArrowheads="1"/>
            </p:cNvSpPr>
            <p:nvPr/>
          </p:nvSpPr>
          <p:spPr bwMode="auto">
            <a:xfrm>
              <a:off x="7070725" y="4991100"/>
              <a:ext cx="117475" cy="904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896386">
                <a:defRPr/>
              </a:pPr>
              <a:endParaRPr lang="en-US" kern="0">
                <a:solidFill>
                  <a:srgbClr val="FFFFFF"/>
                </a:solidFill>
                <a:latin typeface="Segoe UI"/>
              </a:endParaRPr>
            </a:p>
          </p:txBody>
        </p:sp>
        <p:sp>
          <p:nvSpPr>
            <p:cNvPr id="16" name="Rectangle 6"/>
            <p:cNvSpPr>
              <a:spLocks noChangeArrowheads="1"/>
            </p:cNvSpPr>
            <p:nvPr/>
          </p:nvSpPr>
          <p:spPr bwMode="auto">
            <a:xfrm>
              <a:off x="7070725" y="5143500"/>
              <a:ext cx="117475" cy="904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896386">
                <a:defRPr/>
              </a:pPr>
              <a:endParaRPr lang="en-US" kern="0">
                <a:solidFill>
                  <a:srgbClr val="FFFFFF"/>
                </a:solidFill>
                <a:latin typeface="Segoe UI"/>
              </a:endParaRPr>
            </a:p>
          </p:txBody>
        </p:sp>
        <p:sp>
          <p:nvSpPr>
            <p:cNvPr id="17" name="Rectangle 7"/>
            <p:cNvSpPr>
              <a:spLocks noChangeArrowheads="1"/>
            </p:cNvSpPr>
            <p:nvPr/>
          </p:nvSpPr>
          <p:spPr bwMode="auto">
            <a:xfrm>
              <a:off x="7243763" y="4929188"/>
              <a:ext cx="119062" cy="904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896386">
                <a:defRPr/>
              </a:pPr>
              <a:endParaRPr lang="en-US" kern="0">
                <a:solidFill>
                  <a:srgbClr val="FFFFFF"/>
                </a:solidFill>
                <a:latin typeface="Segoe UI"/>
              </a:endParaRPr>
            </a:p>
          </p:txBody>
        </p:sp>
        <p:sp>
          <p:nvSpPr>
            <p:cNvPr id="27" name="Rectangle 8"/>
            <p:cNvSpPr>
              <a:spLocks noChangeArrowheads="1"/>
            </p:cNvSpPr>
            <p:nvPr/>
          </p:nvSpPr>
          <p:spPr bwMode="auto">
            <a:xfrm>
              <a:off x="7243763" y="5081588"/>
              <a:ext cx="119062" cy="920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896386">
                <a:defRPr/>
              </a:pPr>
              <a:endParaRPr lang="en-US" kern="0">
                <a:solidFill>
                  <a:srgbClr val="FFFFFF"/>
                </a:solidFill>
                <a:latin typeface="Segoe UI"/>
              </a:endParaRPr>
            </a:p>
          </p:txBody>
        </p:sp>
        <p:sp>
          <p:nvSpPr>
            <p:cNvPr id="28" name="Rectangle 9"/>
            <p:cNvSpPr>
              <a:spLocks noChangeArrowheads="1"/>
            </p:cNvSpPr>
            <p:nvPr/>
          </p:nvSpPr>
          <p:spPr bwMode="auto">
            <a:xfrm>
              <a:off x="7415213" y="4991100"/>
              <a:ext cx="120650" cy="904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896386">
                <a:defRPr/>
              </a:pPr>
              <a:endParaRPr lang="en-US" kern="0">
                <a:solidFill>
                  <a:srgbClr val="FFFFFF"/>
                </a:solidFill>
                <a:latin typeface="Segoe UI"/>
              </a:endParaRPr>
            </a:p>
          </p:txBody>
        </p:sp>
        <p:sp>
          <p:nvSpPr>
            <p:cNvPr id="29" name="Rectangle 10"/>
            <p:cNvSpPr>
              <a:spLocks noChangeArrowheads="1"/>
            </p:cNvSpPr>
            <p:nvPr/>
          </p:nvSpPr>
          <p:spPr bwMode="auto">
            <a:xfrm>
              <a:off x="7070725" y="4838700"/>
              <a:ext cx="117475" cy="904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896386">
                <a:defRPr/>
              </a:pPr>
              <a:endParaRPr lang="en-US" kern="0">
                <a:solidFill>
                  <a:srgbClr val="FFFFFF"/>
                </a:solidFill>
                <a:latin typeface="Segoe UI"/>
              </a:endParaRPr>
            </a:p>
          </p:txBody>
        </p:sp>
        <p:sp>
          <p:nvSpPr>
            <p:cNvPr id="30" name="Freeform 11"/>
            <p:cNvSpPr>
              <a:spLocks/>
            </p:cNvSpPr>
            <p:nvPr/>
          </p:nvSpPr>
          <p:spPr bwMode="auto">
            <a:xfrm>
              <a:off x="6915150" y="4665663"/>
              <a:ext cx="714375" cy="176212"/>
            </a:xfrm>
            <a:custGeom>
              <a:avLst/>
              <a:gdLst>
                <a:gd name="T0" fmla="*/ 0 w 450"/>
                <a:gd name="T1" fmla="*/ 0 h 111"/>
                <a:gd name="T2" fmla="*/ 0 w 450"/>
                <a:gd name="T3" fmla="*/ 47 h 111"/>
                <a:gd name="T4" fmla="*/ 0 w 450"/>
                <a:gd name="T5" fmla="*/ 47 h 111"/>
                <a:gd name="T6" fmla="*/ 0 w 450"/>
                <a:gd name="T7" fmla="*/ 111 h 111"/>
                <a:gd name="T8" fmla="*/ 64 w 450"/>
                <a:gd name="T9" fmla="*/ 111 h 111"/>
                <a:gd name="T10" fmla="*/ 64 w 450"/>
                <a:gd name="T11" fmla="*/ 64 h 111"/>
                <a:gd name="T12" fmla="*/ 389 w 450"/>
                <a:gd name="T13" fmla="*/ 64 h 111"/>
                <a:gd name="T14" fmla="*/ 389 w 450"/>
                <a:gd name="T15" fmla="*/ 111 h 111"/>
                <a:gd name="T16" fmla="*/ 450 w 450"/>
                <a:gd name="T17" fmla="*/ 111 h 111"/>
                <a:gd name="T18" fmla="*/ 450 w 450"/>
                <a:gd name="T19" fmla="*/ 64 h 111"/>
                <a:gd name="T20" fmla="*/ 450 w 450"/>
                <a:gd name="T21" fmla="*/ 47 h 111"/>
                <a:gd name="T22" fmla="*/ 450 w 450"/>
                <a:gd name="T23" fmla="*/ 0 h 111"/>
                <a:gd name="T24" fmla="*/ 0 w 450"/>
                <a:gd name="T25"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0" h="111">
                  <a:moveTo>
                    <a:pt x="0" y="0"/>
                  </a:moveTo>
                  <a:lnTo>
                    <a:pt x="0" y="47"/>
                  </a:lnTo>
                  <a:lnTo>
                    <a:pt x="0" y="47"/>
                  </a:lnTo>
                  <a:lnTo>
                    <a:pt x="0" y="111"/>
                  </a:lnTo>
                  <a:lnTo>
                    <a:pt x="64" y="111"/>
                  </a:lnTo>
                  <a:lnTo>
                    <a:pt x="64" y="64"/>
                  </a:lnTo>
                  <a:lnTo>
                    <a:pt x="389" y="64"/>
                  </a:lnTo>
                  <a:lnTo>
                    <a:pt x="389" y="111"/>
                  </a:lnTo>
                  <a:lnTo>
                    <a:pt x="450" y="111"/>
                  </a:lnTo>
                  <a:lnTo>
                    <a:pt x="450" y="64"/>
                  </a:lnTo>
                  <a:lnTo>
                    <a:pt x="450" y="47"/>
                  </a:lnTo>
                  <a:lnTo>
                    <a:pt x="45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896386">
                <a:defRPr/>
              </a:pPr>
              <a:endParaRPr lang="en-US" kern="0">
                <a:solidFill>
                  <a:srgbClr val="FFFFFF"/>
                </a:solidFill>
                <a:latin typeface="Segoe UI"/>
              </a:endParaRPr>
            </a:p>
          </p:txBody>
        </p:sp>
        <p:sp>
          <p:nvSpPr>
            <p:cNvPr id="31" name="Freeform 12"/>
            <p:cNvSpPr>
              <a:spLocks/>
            </p:cNvSpPr>
            <p:nvPr/>
          </p:nvSpPr>
          <p:spPr bwMode="auto">
            <a:xfrm>
              <a:off x="6915150" y="5233988"/>
              <a:ext cx="714375" cy="176212"/>
            </a:xfrm>
            <a:custGeom>
              <a:avLst/>
              <a:gdLst>
                <a:gd name="T0" fmla="*/ 450 w 450"/>
                <a:gd name="T1" fmla="*/ 111 h 111"/>
                <a:gd name="T2" fmla="*/ 450 w 450"/>
                <a:gd name="T3" fmla="*/ 64 h 111"/>
                <a:gd name="T4" fmla="*/ 450 w 450"/>
                <a:gd name="T5" fmla="*/ 64 h 111"/>
                <a:gd name="T6" fmla="*/ 450 w 450"/>
                <a:gd name="T7" fmla="*/ 0 h 111"/>
                <a:gd name="T8" fmla="*/ 389 w 450"/>
                <a:gd name="T9" fmla="*/ 0 h 111"/>
                <a:gd name="T10" fmla="*/ 389 w 450"/>
                <a:gd name="T11" fmla="*/ 48 h 111"/>
                <a:gd name="T12" fmla="*/ 64 w 450"/>
                <a:gd name="T13" fmla="*/ 48 h 111"/>
                <a:gd name="T14" fmla="*/ 64 w 450"/>
                <a:gd name="T15" fmla="*/ 0 h 111"/>
                <a:gd name="T16" fmla="*/ 0 w 450"/>
                <a:gd name="T17" fmla="*/ 0 h 111"/>
                <a:gd name="T18" fmla="*/ 0 w 450"/>
                <a:gd name="T19" fmla="*/ 48 h 111"/>
                <a:gd name="T20" fmla="*/ 0 w 450"/>
                <a:gd name="T21" fmla="*/ 64 h 111"/>
                <a:gd name="T22" fmla="*/ 0 w 450"/>
                <a:gd name="T23" fmla="*/ 111 h 111"/>
                <a:gd name="T24" fmla="*/ 450 w 450"/>
                <a:gd name="T25"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0" h="111">
                  <a:moveTo>
                    <a:pt x="450" y="111"/>
                  </a:moveTo>
                  <a:lnTo>
                    <a:pt x="450" y="64"/>
                  </a:lnTo>
                  <a:lnTo>
                    <a:pt x="450" y="64"/>
                  </a:lnTo>
                  <a:lnTo>
                    <a:pt x="450" y="0"/>
                  </a:lnTo>
                  <a:lnTo>
                    <a:pt x="389" y="0"/>
                  </a:lnTo>
                  <a:lnTo>
                    <a:pt x="389" y="48"/>
                  </a:lnTo>
                  <a:lnTo>
                    <a:pt x="64" y="48"/>
                  </a:lnTo>
                  <a:lnTo>
                    <a:pt x="64" y="0"/>
                  </a:lnTo>
                  <a:lnTo>
                    <a:pt x="0" y="0"/>
                  </a:lnTo>
                  <a:lnTo>
                    <a:pt x="0" y="48"/>
                  </a:lnTo>
                  <a:lnTo>
                    <a:pt x="0" y="64"/>
                  </a:lnTo>
                  <a:lnTo>
                    <a:pt x="0" y="111"/>
                  </a:lnTo>
                  <a:lnTo>
                    <a:pt x="450" y="1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896386">
                <a:defRPr/>
              </a:pPr>
              <a:endParaRPr lang="en-US" kern="0">
                <a:solidFill>
                  <a:srgbClr val="FFFFFF"/>
                </a:solidFill>
                <a:latin typeface="Segoe UI"/>
              </a:endParaRPr>
            </a:p>
          </p:txBody>
        </p:sp>
      </p:grpSp>
      <p:grpSp>
        <p:nvGrpSpPr>
          <p:cNvPr id="37" name="Group 36"/>
          <p:cNvGrpSpPr/>
          <p:nvPr/>
        </p:nvGrpSpPr>
        <p:grpSpPr>
          <a:xfrm>
            <a:off x="8446602" y="2284201"/>
            <a:ext cx="486510" cy="508181"/>
            <a:chOff x="3100388" y="2039938"/>
            <a:chExt cx="712787" cy="744537"/>
          </a:xfrm>
        </p:grpSpPr>
        <p:sp>
          <p:nvSpPr>
            <p:cNvPr id="32" name="Freeform 13"/>
            <p:cNvSpPr>
              <a:spLocks/>
            </p:cNvSpPr>
            <p:nvPr/>
          </p:nvSpPr>
          <p:spPr bwMode="auto">
            <a:xfrm>
              <a:off x="3100388" y="2039938"/>
              <a:ext cx="712787" cy="174625"/>
            </a:xfrm>
            <a:custGeom>
              <a:avLst/>
              <a:gdLst>
                <a:gd name="T0" fmla="*/ 0 w 449"/>
                <a:gd name="T1" fmla="*/ 0 h 110"/>
                <a:gd name="T2" fmla="*/ 0 w 449"/>
                <a:gd name="T3" fmla="*/ 47 h 110"/>
                <a:gd name="T4" fmla="*/ 0 w 449"/>
                <a:gd name="T5" fmla="*/ 47 h 110"/>
                <a:gd name="T6" fmla="*/ 0 w 449"/>
                <a:gd name="T7" fmla="*/ 110 h 110"/>
                <a:gd name="T8" fmla="*/ 63 w 449"/>
                <a:gd name="T9" fmla="*/ 110 h 110"/>
                <a:gd name="T10" fmla="*/ 63 w 449"/>
                <a:gd name="T11" fmla="*/ 63 h 110"/>
                <a:gd name="T12" fmla="*/ 388 w 449"/>
                <a:gd name="T13" fmla="*/ 63 h 110"/>
                <a:gd name="T14" fmla="*/ 388 w 449"/>
                <a:gd name="T15" fmla="*/ 110 h 110"/>
                <a:gd name="T16" fmla="*/ 449 w 449"/>
                <a:gd name="T17" fmla="*/ 110 h 110"/>
                <a:gd name="T18" fmla="*/ 449 w 449"/>
                <a:gd name="T19" fmla="*/ 63 h 110"/>
                <a:gd name="T20" fmla="*/ 449 w 449"/>
                <a:gd name="T21" fmla="*/ 47 h 110"/>
                <a:gd name="T22" fmla="*/ 449 w 449"/>
                <a:gd name="T23" fmla="*/ 0 h 110"/>
                <a:gd name="T24" fmla="*/ 0 w 449"/>
                <a:gd name="T25"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9" h="110">
                  <a:moveTo>
                    <a:pt x="0" y="0"/>
                  </a:moveTo>
                  <a:lnTo>
                    <a:pt x="0" y="47"/>
                  </a:lnTo>
                  <a:lnTo>
                    <a:pt x="0" y="47"/>
                  </a:lnTo>
                  <a:lnTo>
                    <a:pt x="0" y="110"/>
                  </a:lnTo>
                  <a:lnTo>
                    <a:pt x="63" y="110"/>
                  </a:lnTo>
                  <a:lnTo>
                    <a:pt x="63" y="63"/>
                  </a:lnTo>
                  <a:lnTo>
                    <a:pt x="388" y="63"/>
                  </a:lnTo>
                  <a:lnTo>
                    <a:pt x="388" y="110"/>
                  </a:lnTo>
                  <a:lnTo>
                    <a:pt x="449" y="110"/>
                  </a:lnTo>
                  <a:lnTo>
                    <a:pt x="449" y="63"/>
                  </a:lnTo>
                  <a:lnTo>
                    <a:pt x="449" y="47"/>
                  </a:lnTo>
                  <a:lnTo>
                    <a:pt x="449"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896386">
                <a:defRPr/>
              </a:pPr>
              <a:endParaRPr lang="en-US" kern="0">
                <a:solidFill>
                  <a:srgbClr val="FFFFFF"/>
                </a:solidFill>
                <a:latin typeface="Segoe UI"/>
              </a:endParaRPr>
            </a:p>
          </p:txBody>
        </p:sp>
        <p:sp>
          <p:nvSpPr>
            <p:cNvPr id="33" name="Freeform 14"/>
            <p:cNvSpPr>
              <a:spLocks/>
            </p:cNvSpPr>
            <p:nvPr/>
          </p:nvSpPr>
          <p:spPr bwMode="auto">
            <a:xfrm>
              <a:off x="3100388" y="2608263"/>
              <a:ext cx="712787" cy="176212"/>
            </a:xfrm>
            <a:custGeom>
              <a:avLst/>
              <a:gdLst>
                <a:gd name="T0" fmla="*/ 449 w 449"/>
                <a:gd name="T1" fmla="*/ 111 h 111"/>
                <a:gd name="T2" fmla="*/ 449 w 449"/>
                <a:gd name="T3" fmla="*/ 64 h 111"/>
                <a:gd name="T4" fmla="*/ 449 w 449"/>
                <a:gd name="T5" fmla="*/ 64 h 111"/>
                <a:gd name="T6" fmla="*/ 449 w 449"/>
                <a:gd name="T7" fmla="*/ 0 h 111"/>
                <a:gd name="T8" fmla="*/ 388 w 449"/>
                <a:gd name="T9" fmla="*/ 0 h 111"/>
                <a:gd name="T10" fmla="*/ 388 w 449"/>
                <a:gd name="T11" fmla="*/ 47 h 111"/>
                <a:gd name="T12" fmla="*/ 63 w 449"/>
                <a:gd name="T13" fmla="*/ 47 h 111"/>
                <a:gd name="T14" fmla="*/ 63 w 449"/>
                <a:gd name="T15" fmla="*/ 0 h 111"/>
                <a:gd name="T16" fmla="*/ 0 w 449"/>
                <a:gd name="T17" fmla="*/ 0 h 111"/>
                <a:gd name="T18" fmla="*/ 0 w 449"/>
                <a:gd name="T19" fmla="*/ 47 h 111"/>
                <a:gd name="T20" fmla="*/ 0 w 449"/>
                <a:gd name="T21" fmla="*/ 64 h 111"/>
                <a:gd name="T22" fmla="*/ 0 w 449"/>
                <a:gd name="T23" fmla="*/ 111 h 111"/>
                <a:gd name="T24" fmla="*/ 449 w 449"/>
                <a:gd name="T25"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9" h="111">
                  <a:moveTo>
                    <a:pt x="449" y="111"/>
                  </a:moveTo>
                  <a:lnTo>
                    <a:pt x="449" y="64"/>
                  </a:lnTo>
                  <a:lnTo>
                    <a:pt x="449" y="64"/>
                  </a:lnTo>
                  <a:lnTo>
                    <a:pt x="449" y="0"/>
                  </a:lnTo>
                  <a:lnTo>
                    <a:pt x="388" y="0"/>
                  </a:lnTo>
                  <a:lnTo>
                    <a:pt x="388" y="47"/>
                  </a:lnTo>
                  <a:lnTo>
                    <a:pt x="63" y="47"/>
                  </a:lnTo>
                  <a:lnTo>
                    <a:pt x="63" y="0"/>
                  </a:lnTo>
                  <a:lnTo>
                    <a:pt x="0" y="0"/>
                  </a:lnTo>
                  <a:lnTo>
                    <a:pt x="0" y="47"/>
                  </a:lnTo>
                  <a:lnTo>
                    <a:pt x="0" y="64"/>
                  </a:lnTo>
                  <a:lnTo>
                    <a:pt x="0" y="111"/>
                  </a:lnTo>
                  <a:lnTo>
                    <a:pt x="449" y="1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896386">
                <a:defRPr/>
              </a:pPr>
              <a:endParaRPr lang="en-US" kern="0">
                <a:solidFill>
                  <a:srgbClr val="FFFFFF"/>
                </a:solidFill>
                <a:latin typeface="Segoe UI"/>
              </a:endParaRPr>
            </a:p>
          </p:txBody>
        </p:sp>
        <p:sp>
          <p:nvSpPr>
            <p:cNvPr id="34" name="Freeform 15"/>
            <p:cNvSpPr>
              <a:spLocks/>
            </p:cNvSpPr>
            <p:nvPr/>
          </p:nvSpPr>
          <p:spPr bwMode="auto">
            <a:xfrm>
              <a:off x="3268663" y="2266950"/>
              <a:ext cx="379412" cy="185737"/>
            </a:xfrm>
            <a:custGeom>
              <a:avLst/>
              <a:gdLst>
                <a:gd name="T0" fmla="*/ 0 w 117"/>
                <a:gd name="T1" fmla="*/ 6 h 57"/>
                <a:gd name="T2" fmla="*/ 44 w 117"/>
                <a:gd name="T3" fmla="*/ 49 h 57"/>
                <a:gd name="T4" fmla="*/ 73 w 117"/>
                <a:gd name="T5" fmla="*/ 49 h 57"/>
                <a:gd name="T6" fmla="*/ 117 w 117"/>
                <a:gd name="T7" fmla="*/ 6 h 57"/>
                <a:gd name="T8" fmla="*/ 117 w 117"/>
                <a:gd name="T9" fmla="*/ 0 h 57"/>
                <a:gd name="T10" fmla="*/ 0 w 117"/>
                <a:gd name="T11" fmla="*/ 0 h 57"/>
                <a:gd name="T12" fmla="*/ 0 w 117"/>
                <a:gd name="T13" fmla="*/ 6 h 57"/>
              </a:gdLst>
              <a:ahLst/>
              <a:cxnLst>
                <a:cxn ang="0">
                  <a:pos x="T0" y="T1"/>
                </a:cxn>
                <a:cxn ang="0">
                  <a:pos x="T2" y="T3"/>
                </a:cxn>
                <a:cxn ang="0">
                  <a:pos x="T4" y="T5"/>
                </a:cxn>
                <a:cxn ang="0">
                  <a:pos x="T6" y="T7"/>
                </a:cxn>
                <a:cxn ang="0">
                  <a:pos x="T8" y="T9"/>
                </a:cxn>
                <a:cxn ang="0">
                  <a:pos x="T10" y="T11"/>
                </a:cxn>
                <a:cxn ang="0">
                  <a:pos x="T12" y="T13"/>
                </a:cxn>
              </a:cxnLst>
              <a:rect l="0" t="0" r="r" b="b"/>
              <a:pathLst>
                <a:path w="117" h="57">
                  <a:moveTo>
                    <a:pt x="0" y="6"/>
                  </a:moveTo>
                  <a:cubicBezTo>
                    <a:pt x="44" y="49"/>
                    <a:pt x="44" y="49"/>
                    <a:pt x="44" y="49"/>
                  </a:cubicBezTo>
                  <a:cubicBezTo>
                    <a:pt x="52" y="57"/>
                    <a:pt x="65" y="57"/>
                    <a:pt x="73" y="49"/>
                  </a:cubicBezTo>
                  <a:cubicBezTo>
                    <a:pt x="117" y="6"/>
                    <a:pt x="117" y="6"/>
                    <a:pt x="117" y="6"/>
                  </a:cubicBezTo>
                  <a:cubicBezTo>
                    <a:pt x="117" y="0"/>
                    <a:pt x="117" y="0"/>
                    <a:pt x="117" y="0"/>
                  </a:cubicBezTo>
                  <a:cubicBezTo>
                    <a:pt x="0" y="0"/>
                    <a:pt x="0" y="0"/>
                    <a:pt x="0" y="0"/>
                  </a:cubicBezTo>
                  <a:lnTo>
                    <a:pt x="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896386">
                <a:defRPr/>
              </a:pPr>
              <a:endParaRPr lang="en-US" kern="0">
                <a:solidFill>
                  <a:srgbClr val="FFFFFF"/>
                </a:solidFill>
                <a:latin typeface="Segoe UI"/>
              </a:endParaRPr>
            </a:p>
          </p:txBody>
        </p:sp>
        <p:sp>
          <p:nvSpPr>
            <p:cNvPr id="35" name="Freeform 16"/>
            <p:cNvSpPr>
              <a:spLocks/>
            </p:cNvSpPr>
            <p:nvPr/>
          </p:nvSpPr>
          <p:spPr bwMode="auto">
            <a:xfrm>
              <a:off x="3268663" y="2309813"/>
              <a:ext cx="379412" cy="246062"/>
            </a:xfrm>
            <a:custGeom>
              <a:avLst/>
              <a:gdLst>
                <a:gd name="T0" fmla="*/ 73 w 117"/>
                <a:gd name="T1" fmla="*/ 44 h 76"/>
                <a:gd name="T2" fmla="*/ 44 w 117"/>
                <a:gd name="T3" fmla="*/ 44 h 76"/>
                <a:gd name="T4" fmla="*/ 0 w 117"/>
                <a:gd name="T5" fmla="*/ 0 h 76"/>
                <a:gd name="T6" fmla="*/ 0 w 117"/>
                <a:gd name="T7" fmla="*/ 76 h 76"/>
                <a:gd name="T8" fmla="*/ 117 w 117"/>
                <a:gd name="T9" fmla="*/ 76 h 76"/>
                <a:gd name="T10" fmla="*/ 117 w 117"/>
                <a:gd name="T11" fmla="*/ 0 h 76"/>
                <a:gd name="T12" fmla="*/ 73 w 117"/>
                <a:gd name="T13" fmla="*/ 44 h 76"/>
              </a:gdLst>
              <a:ahLst/>
              <a:cxnLst>
                <a:cxn ang="0">
                  <a:pos x="T0" y="T1"/>
                </a:cxn>
                <a:cxn ang="0">
                  <a:pos x="T2" y="T3"/>
                </a:cxn>
                <a:cxn ang="0">
                  <a:pos x="T4" y="T5"/>
                </a:cxn>
                <a:cxn ang="0">
                  <a:pos x="T6" y="T7"/>
                </a:cxn>
                <a:cxn ang="0">
                  <a:pos x="T8" y="T9"/>
                </a:cxn>
                <a:cxn ang="0">
                  <a:pos x="T10" y="T11"/>
                </a:cxn>
                <a:cxn ang="0">
                  <a:pos x="T12" y="T13"/>
                </a:cxn>
              </a:cxnLst>
              <a:rect l="0" t="0" r="r" b="b"/>
              <a:pathLst>
                <a:path w="117" h="76">
                  <a:moveTo>
                    <a:pt x="73" y="44"/>
                  </a:moveTo>
                  <a:cubicBezTo>
                    <a:pt x="65" y="52"/>
                    <a:pt x="52" y="52"/>
                    <a:pt x="44" y="44"/>
                  </a:cubicBezTo>
                  <a:cubicBezTo>
                    <a:pt x="0" y="0"/>
                    <a:pt x="0" y="0"/>
                    <a:pt x="0" y="0"/>
                  </a:cubicBezTo>
                  <a:cubicBezTo>
                    <a:pt x="0" y="76"/>
                    <a:pt x="0" y="76"/>
                    <a:pt x="0" y="76"/>
                  </a:cubicBezTo>
                  <a:cubicBezTo>
                    <a:pt x="117" y="76"/>
                    <a:pt x="117" y="76"/>
                    <a:pt x="117" y="76"/>
                  </a:cubicBezTo>
                  <a:cubicBezTo>
                    <a:pt x="117" y="0"/>
                    <a:pt x="117" y="0"/>
                    <a:pt x="117" y="0"/>
                  </a:cubicBezTo>
                  <a:lnTo>
                    <a:pt x="73" y="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896386">
                <a:defRPr/>
              </a:pPr>
              <a:endParaRPr lang="en-US" kern="0">
                <a:solidFill>
                  <a:srgbClr val="FFFFFF"/>
                </a:solidFill>
                <a:latin typeface="Segoe UI"/>
              </a:endParaRPr>
            </a:p>
          </p:txBody>
        </p:sp>
      </p:grpSp>
    </p:spTree>
    <p:extLst>
      <p:ext uri="{BB962C8B-B14F-4D97-AF65-F5344CB8AC3E}">
        <p14:creationId xmlns:p14="http://schemas.microsoft.com/office/powerpoint/2010/main" val="24283831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afterEffect">
                                  <p:stCondLst>
                                    <p:cond delay="10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500" fill="hold"/>
                                        <p:tgtEl>
                                          <p:spTgt spid="52"/>
                                        </p:tgtEl>
                                        <p:attrNameLst>
                                          <p:attrName>ppt_x</p:attrName>
                                        </p:attrNameLst>
                                      </p:cBhvr>
                                      <p:tavLst>
                                        <p:tav tm="0">
                                          <p:val>
                                            <p:strVal val="#ppt_x"/>
                                          </p:val>
                                        </p:tav>
                                        <p:tav tm="100000">
                                          <p:val>
                                            <p:strVal val="#ppt_x"/>
                                          </p:val>
                                        </p:tav>
                                      </p:tavLst>
                                    </p:anim>
                                    <p:anim calcmode="lin" valueType="num">
                                      <p:cBhvr additive="base">
                                        <p:cTn id="8" dur="500" fill="hold"/>
                                        <p:tgtEl>
                                          <p:spTgt spid="52"/>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300"/>
                                  </p:stCondLst>
                                  <p:childTnLst>
                                    <p:set>
                                      <p:cBhvr>
                                        <p:cTn id="10" dur="1" fill="hold">
                                          <p:stCondLst>
                                            <p:cond delay="0"/>
                                          </p:stCondLst>
                                        </p:cTn>
                                        <p:tgtEl>
                                          <p:spTgt spid="53"/>
                                        </p:tgtEl>
                                        <p:attrNameLst>
                                          <p:attrName>style.visibility</p:attrName>
                                        </p:attrNameLst>
                                      </p:cBhvr>
                                      <p:to>
                                        <p:strVal val="visible"/>
                                      </p:to>
                                    </p:set>
                                    <p:anim calcmode="lin" valueType="num">
                                      <p:cBhvr additive="base">
                                        <p:cTn id="11" dur="500" fill="hold"/>
                                        <p:tgtEl>
                                          <p:spTgt spid="53"/>
                                        </p:tgtEl>
                                        <p:attrNameLst>
                                          <p:attrName>ppt_x</p:attrName>
                                        </p:attrNameLst>
                                      </p:cBhvr>
                                      <p:tavLst>
                                        <p:tav tm="0">
                                          <p:val>
                                            <p:strVal val="#ppt_x"/>
                                          </p:val>
                                        </p:tav>
                                        <p:tav tm="100000">
                                          <p:val>
                                            <p:strVal val="#ppt_x"/>
                                          </p:val>
                                        </p:tav>
                                      </p:tavLst>
                                    </p:anim>
                                    <p:anim calcmode="lin" valueType="num">
                                      <p:cBhvr additive="base">
                                        <p:cTn id="12" dur="500" fill="hold"/>
                                        <p:tgtEl>
                                          <p:spTgt spid="53"/>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500"/>
                                  </p:stCondLst>
                                  <p:childTnLst>
                                    <p:set>
                                      <p:cBhvr>
                                        <p:cTn id="14" dur="1" fill="hold">
                                          <p:stCondLst>
                                            <p:cond delay="0"/>
                                          </p:stCondLst>
                                        </p:cTn>
                                        <p:tgtEl>
                                          <p:spTgt spid="54"/>
                                        </p:tgtEl>
                                        <p:attrNameLst>
                                          <p:attrName>style.visibility</p:attrName>
                                        </p:attrNameLst>
                                      </p:cBhvr>
                                      <p:to>
                                        <p:strVal val="visible"/>
                                      </p:to>
                                    </p:set>
                                    <p:anim calcmode="lin" valueType="num">
                                      <p:cBhvr additive="base">
                                        <p:cTn id="15" dur="500" fill="hold"/>
                                        <p:tgtEl>
                                          <p:spTgt spid="54"/>
                                        </p:tgtEl>
                                        <p:attrNameLst>
                                          <p:attrName>ppt_x</p:attrName>
                                        </p:attrNameLst>
                                      </p:cBhvr>
                                      <p:tavLst>
                                        <p:tav tm="0">
                                          <p:val>
                                            <p:strVal val="#ppt_x"/>
                                          </p:val>
                                        </p:tav>
                                        <p:tav tm="100000">
                                          <p:val>
                                            <p:strVal val="#ppt_x"/>
                                          </p:val>
                                        </p:tav>
                                      </p:tavLst>
                                    </p:anim>
                                    <p:anim calcmode="lin" valueType="num">
                                      <p:cBhvr additive="base">
                                        <p:cTn id="16" dur="500" fill="hold"/>
                                        <p:tgtEl>
                                          <p:spTgt spid="54"/>
                                        </p:tgtEl>
                                        <p:attrNameLst>
                                          <p:attrName>ppt_y</p:attrName>
                                        </p:attrNameLst>
                                      </p:cBhvr>
                                      <p:tavLst>
                                        <p:tav tm="0">
                                          <p:val>
                                            <p:strVal val="1+#ppt_h/2"/>
                                          </p:val>
                                        </p:tav>
                                        <p:tav tm="100000">
                                          <p:val>
                                            <p:strVal val="#ppt_y"/>
                                          </p:val>
                                        </p:tav>
                                      </p:tavLst>
                                    </p:anim>
                                  </p:childTnLst>
                                </p:cTn>
                              </p:par>
                              <p:par>
                                <p:cTn id="17" presetID="10" presetClass="entr" presetSubtype="0" fill="hold" nodeType="withEffect">
                                  <p:stCondLst>
                                    <p:cond delay="60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par>
                                <p:cTn id="20" presetID="35" presetClass="path" presetSubtype="0" decel="100000" fill="hold" nodeType="withEffect">
                                  <p:stCondLst>
                                    <p:cond delay="600"/>
                                  </p:stCondLst>
                                  <p:childTnLst>
                                    <p:animMotion origin="layout" path="M 1.02374E-6 -3.55878E-6 L 1.02374E-6 0.0261 " pathEditMode="relative" rAng="0" ptsTypes="AA">
                                      <p:cBhvr>
                                        <p:cTn id="21" dur="500" spd="-100000" fill="hold"/>
                                        <p:tgtEl>
                                          <p:spTgt spid="26"/>
                                        </p:tgtEl>
                                        <p:attrNameLst>
                                          <p:attrName>ppt_x</p:attrName>
                                          <p:attrName>ppt_y</p:attrName>
                                        </p:attrNameLst>
                                      </p:cBhvr>
                                      <p:rCtr x="0" y="1294"/>
                                    </p:animMotion>
                                  </p:childTnLst>
                                </p:cTn>
                              </p:par>
                              <p:par>
                                <p:cTn id="22" presetID="10" presetClass="entr" presetSubtype="0" fill="hold" nodeType="withEffect">
                                  <p:stCondLst>
                                    <p:cond delay="70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par>
                                <p:cTn id="25" presetID="35" presetClass="path" presetSubtype="0" decel="100000" fill="hold" nodeType="withEffect">
                                  <p:stCondLst>
                                    <p:cond delay="700"/>
                                  </p:stCondLst>
                                  <p:childTnLst>
                                    <p:animMotion origin="layout" path="M 1.02374E-6 -3.55878E-6 L 1.02374E-6 0.0261 " pathEditMode="relative" rAng="0" ptsTypes="AA">
                                      <p:cBhvr>
                                        <p:cTn id="26" dur="500" spd="-100000" fill="hold"/>
                                        <p:tgtEl>
                                          <p:spTgt spid="20"/>
                                        </p:tgtEl>
                                        <p:attrNameLst>
                                          <p:attrName>ppt_x</p:attrName>
                                          <p:attrName>ppt_y</p:attrName>
                                        </p:attrNameLst>
                                      </p:cBhvr>
                                      <p:rCtr x="0" y="1294"/>
                                    </p:animMotion>
                                  </p:childTnLst>
                                </p:cTn>
                              </p:par>
                              <p:par>
                                <p:cTn id="27" presetID="10" presetClass="entr" presetSubtype="0" fill="hold" nodeType="withEffect">
                                  <p:stCondLst>
                                    <p:cond delay="80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par>
                                <p:cTn id="30" presetID="35" presetClass="path" presetSubtype="0" decel="100000" fill="hold" nodeType="withEffect">
                                  <p:stCondLst>
                                    <p:cond delay="800"/>
                                  </p:stCondLst>
                                  <p:childTnLst>
                                    <p:animMotion origin="layout" path="M 1.02374E-6 -3.55878E-6 L 1.02374E-6 0.0261 " pathEditMode="relative" rAng="0" ptsTypes="AA">
                                      <p:cBhvr>
                                        <p:cTn id="31" dur="500" spd="-100000" fill="hold"/>
                                        <p:tgtEl>
                                          <p:spTgt spid="21"/>
                                        </p:tgtEl>
                                        <p:attrNameLst>
                                          <p:attrName>ppt_x</p:attrName>
                                          <p:attrName>ppt_y</p:attrName>
                                        </p:attrNameLst>
                                      </p:cBhvr>
                                      <p:rCtr x="0" y="1294"/>
                                    </p:animMotion>
                                  </p:childTnLst>
                                </p:cTn>
                              </p:par>
                              <p:par>
                                <p:cTn id="32" presetID="10" presetClass="entr" presetSubtype="0" fill="hold" nodeType="withEffect">
                                  <p:stCondLst>
                                    <p:cond delay="90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par>
                                <p:cTn id="35" presetID="35" presetClass="path" presetSubtype="0" decel="100000" fill="hold" nodeType="withEffect">
                                  <p:stCondLst>
                                    <p:cond delay="900"/>
                                  </p:stCondLst>
                                  <p:childTnLst>
                                    <p:animMotion origin="layout" path="M 1.02374E-6 -3.55878E-6 L 1.02374E-6 0.0261 " pathEditMode="relative" rAng="0" ptsTypes="AA">
                                      <p:cBhvr>
                                        <p:cTn id="36" dur="500" spd="-100000" fill="hold"/>
                                        <p:tgtEl>
                                          <p:spTgt spid="22"/>
                                        </p:tgtEl>
                                        <p:attrNameLst>
                                          <p:attrName>ppt_x</p:attrName>
                                          <p:attrName>ppt_y</p:attrName>
                                        </p:attrNameLst>
                                      </p:cBhvr>
                                      <p:rCtr x="0" y="1294"/>
                                    </p:animMotion>
                                  </p:childTnLst>
                                </p:cTn>
                              </p:par>
                              <p:par>
                                <p:cTn id="37" presetID="10" presetClass="entr" presetSubtype="0" fill="hold" nodeType="withEffect">
                                  <p:stCondLst>
                                    <p:cond delay="100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childTnLst>
                                </p:cTn>
                              </p:par>
                              <p:par>
                                <p:cTn id="40" presetID="35" presetClass="path" presetSubtype="0" decel="100000" fill="hold" nodeType="withEffect">
                                  <p:stCondLst>
                                    <p:cond delay="1000"/>
                                  </p:stCondLst>
                                  <p:childTnLst>
                                    <p:animMotion origin="layout" path="M 1.02374E-6 -3.55878E-6 L 1.02374E-6 0.0261 " pathEditMode="relative" rAng="0" ptsTypes="AA">
                                      <p:cBhvr>
                                        <p:cTn id="41" dur="500" spd="-100000" fill="hold"/>
                                        <p:tgtEl>
                                          <p:spTgt spid="23"/>
                                        </p:tgtEl>
                                        <p:attrNameLst>
                                          <p:attrName>ppt_x</p:attrName>
                                          <p:attrName>ppt_y</p:attrName>
                                        </p:attrNameLst>
                                      </p:cBhvr>
                                      <p:rCtr x="0" y="129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animBg="1"/>
      <p:bldP spid="5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p:txBody>
          <a:bodyPr/>
          <a:lstStyle/>
          <a:p>
            <a:r>
              <a:rPr lang="en-US" dirty="0"/>
              <a:t>Functions Programming Model—Best Practices</a:t>
            </a:r>
          </a:p>
        </p:txBody>
      </p:sp>
      <p:grpSp>
        <p:nvGrpSpPr>
          <p:cNvPr id="70" name="Group 69"/>
          <p:cNvGrpSpPr/>
          <p:nvPr/>
        </p:nvGrpSpPr>
        <p:grpSpPr>
          <a:xfrm>
            <a:off x="450453" y="1187269"/>
            <a:ext cx="7145254" cy="538836"/>
            <a:chOff x="459485" y="1210579"/>
            <a:chExt cx="7288531" cy="549641"/>
          </a:xfrm>
        </p:grpSpPr>
        <p:sp>
          <p:nvSpPr>
            <p:cNvPr id="26" name="Content Placeholder 2"/>
            <p:cNvSpPr txBox="1">
              <a:spLocks/>
            </p:cNvSpPr>
            <p:nvPr/>
          </p:nvSpPr>
          <p:spPr>
            <a:xfrm>
              <a:off x="1029716" y="1241050"/>
              <a:ext cx="6718300" cy="488699"/>
            </a:xfrm>
            <a:prstGeom prst="rect">
              <a:avLst/>
            </a:prstGeom>
          </p:spPr>
          <p:txBody>
            <a:bodyPr vert="horz" wrap="square" lIns="143428" tIns="89642" rIns="143428" bIns="89642" rtlCol="0" anchor="ctr" anchorCtr="0">
              <a:no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90000"/>
                </a:lnSpc>
                <a:spcBef>
                  <a:spcPts val="0"/>
                </a:spcBef>
                <a:spcAft>
                  <a:spcPts val="0"/>
                </a:spcAft>
                <a:buClrTx/>
                <a:buSzPct val="90000"/>
                <a:buFont typeface="Arial" pitchFamily="34" charset="0"/>
                <a:buNone/>
                <a:tabLst/>
                <a:defRPr/>
              </a:pPr>
              <a:r>
                <a:rPr kumimoji="0" lang="en-US" sz="2353" b="0" i="0" u="none" strike="noStrike" kern="1200" cap="none" spc="0" normalizeH="0" baseline="0" noProof="0" dirty="0">
                  <a:ln>
                    <a:noFill/>
                  </a:ln>
                  <a:gradFill>
                    <a:gsLst>
                      <a:gs pos="1250">
                        <a:srgbClr val="0078D7"/>
                      </a:gs>
                      <a:gs pos="100000">
                        <a:srgbClr val="0078D7"/>
                      </a:gs>
                    </a:gsLst>
                    <a:lin ang="5400000" scaled="0"/>
                  </a:gradFill>
                  <a:effectLst/>
                  <a:uLnTx/>
                  <a:uFillTx/>
                  <a:latin typeface="Segoe UI Semibold" panose="020B0702040204020203" pitchFamily="34" charset="0"/>
                  <a:ea typeface="+mn-ea"/>
                  <a:cs typeface="Segoe UI Semibold" panose="020B0702040204020203" pitchFamily="34" charset="0"/>
                </a:rPr>
                <a:t>Functions should “do one thing”</a:t>
              </a:r>
            </a:p>
          </p:txBody>
        </p:sp>
        <p:grpSp>
          <p:nvGrpSpPr>
            <p:cNvPr id="2" name="Group 1"/>
            <p:cNvGrpSpPr/>
            <p:nvPr/>
          </p:nvGrpSpPr>
          <p:grpSpPr>
            <a:xfrm>
              <a:off x="459485" y="1210579"/>
              <a:ext cx="549641" cy="549641"/>
              <a:chOff x="451865" y="1195339"/>
              <a:chExt cx="666750" cy="666750"/>
            </a:xfrm>
          </p:grpSpPr>
          <p:sp>
            <p:nvSpPr>
              <p:cNvPr id="27" name="Oval 26"/>
              <p:cNvSpPr/>
              <p:nvPr/>
            </p:nvSpPr>
            <p:spPr bwMode="auto">
              <a:xfrm>
                <a:off x="451865" y="1195339"/>
                <a:ext cx="666750" cy="666750"/>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grpSp>
            <p:nvGrpSpPr>
              <p:cNvPr id="28" name="Group 11"/>
              <p:cNvGrpSpPr>
                <a:grpSpLocks noChangeAspect="1"/>
              </p:cNvGrpSpPr>
              <p:nvPr/>
            </p:nvGrpSpPr>
            <p:grpSpPr bwMode="auto">
              <a:xfrm>
                <a:off x="624134" y="1369496"/>
                <a:ext cx="322213" cy="318437"/>
                <a:chOff x="3186" y="2339"/>
                <a:chExt cx="256" cy="253"/>
              </a:xfrm>
            </p:grpSpPr>
            <p:sp>
              <p:nvSpPr>
                <p:cNvPr id="29" name="Line 12"/>
                <p:cNvSpPr>
                  <a:spLocks noChangeShapeType="1"/>
                </p:cNvSpPr>
                <p:nvPr/>
              </p:nvSpPr>
              <p:spPr bwMode="auto">
                <a:xfrm>
                  <a:off x="3186" y="2465"/>
                  <a:ext cx="250" cy="0"/>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30" name="Freeform 13"/>
                <p:cNvSpPr>
                  <a:spLocks/>
                </p:cNvSpPr>
                <p:nvPr/>
              </p:nvSpPr>
              <p:spPr bwMode="auto">
                <a:xfrm>
                  <a:off x="3316" y="2339"/>
                  <a:ext cx="126" cy="253"/>
                </a:xfrm>
                <a:custGeom>
                  <a:avLst/>
                  <a:gdLst>
                    <a:gd name="T0" fmla="*/ 0 w 126"/>
                    <a:gd name="T1" fmla="*/ 0 h 253"/>
                    <a:gd name="T2" fmla="*/ 126 w 126"/>
                    <a:gd name="T3" fmla="*/ 126 h 253"/>
                    <a:gd name="T4" fmla="*/ 0 w 126"/>
                    <a:gd name="T5" fmla="*/ 253 h 253"/>
                  </a:gdLst>
                  <a:ahLst/>
                  <a:cxnLst>
                    <a:cxn ang="0">
                      <a:pos x="T0" y="T1"/>
                    </a:cxn>
                    <a:cxn ang="0">
                      <a:pos x="T2" y="T3"/>
                    </a:cxn>
                    <a:cxn ang="0">
                      <a:pos x="T4" y="T5"/>
                    </a:cxn>
                  </a:cxnLst>
                  <a:rect l="0" t="0" r="r" b="b"/>
                  <a:pathLst>
                    <a:path w="126" h="253">
                      <a:moveTo>
                        <a:pt x="0" y="0"/>
                      </a:moveTo>
                      <a:lnTo>
                        <a:pt x="126" y="126"/>
                      </a:lnTo>
                      <a:lnTo>
                        <a:pt x="0" y="253"/>
                      </a:lnTo>
                    </a:path>
                  </a:pathLst>
                </a:custGeom>
                <a:noFill/>
                <a:ln w="1905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grpSp>
        </p:grpSp>
      </p:grpSp>
      <p:grpSp>
        <p:nvGrpSpPr>
          <p:cNvPr id="69" name="Group 68"/>
          <p:cNvGrpSpPr/>
          <p:nvPr/>
        </p:nvGrpSpPr>
        <p:grpSpPr>
          <a:xfrm>
            <a:off x="450453" y="1959358"/>
            <a:ext cx="7145254" cy="538836"/>
            <a:chOff x="459485" y="1896550"/>
            <a:chExt cx="7288531" cy="549641"/>
          </a:xfrm>
        </p:grpSpPr>
        <p:sp>
          <p:nvSpPr>
            <p:cNvPr id="31" name="Content Placeholder 2"/>
            <p:cNvSpPr txBox="1">
              <a:spLocks/>
            </p:cNvSpPr>
            <p:nvPr/>
          </p:nvSpPr>
          <p:spPr>
            <a:xfrm>
              <a:off x="1029716" y="1927021"/>
              <a:ext cx="6718300" cy="488699"/>
            </a:xfrm>
            <a:prstGeom prst="rect">
              <a:avLst/>
            </a:prstGeom>
          </p:spPr>
          <p:txBody>
            <a:bodyPr vert="horz" wrap="square" lIns="143428" tIns="89642" rIns="143428" bIns="89642" rtlCol="0" anchor="ctr" anchorCtr="0">
              <a:no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90000"/>
                </a:lnSpc>
                <a:spcBef>
                  <a:spcPts val="0"/>
                </a:spcBef>
                <a:spcAft>
                  <a:spcPts val="0"/>
                </a:spcAft>
                <a:buClrTx/>
                <a:buSzPct val="90000"/>
                <a:buFont typeface="Arial" pitchFamily="34" charset="0"/>
                <a:buNone/>
                <a:tabLst/>
                <a:defRPr/>
              </a:pPr>
              <a:r>
                <a:rPr kumimoji="0" lang="en-US" sz="2353" b="0" i="0" u="none" strike="noStrike" kern="1200" cap="none" spc="0" normalizeH="0" baseline="0" noProof="0" dirty="0">
                  <a:ln>
                    <a:noFill/>
                  </a:ln>
                  <a:gradFill>
                    <a:gsLst>
                      <a:gs pos="1250">
                        <a:srgbClr val="0078D7"/>
                      </a:gs>
                      <a:gs pos="100000">
                        <a:srgbClr val="0078D7"/>
                      </a:gs>
                    </a:gsLst>
                    <a:lin ang="5400000" scaled="0"/>
                  </a:gradFill>
                  <a:effectLst/>
                  <a:uLnTx/>
                  <a:uFillTx/>
                  <a:latin typeface="Segoe UI Semibold" panose="020B0702040204020203" pitchFamily="34" charset="0"/>
                  <a:ea typeface="+mn-ea"/>
                  <a:cs typeface="Segoe UI Semibold" panose="020B0702040204020203" pitchFamily="34" charset="0"/>
                </a:rPr>
                <a:t>Functions should finish as quickly as possible</a:t>
              </a:r>
            </a:p>
          </p:txBody>
        </p:sp>
        <p:grpSp>
          <p:nvGrpSpPr>
            <p:cNvPr id="36" name="Group 35"/>
            <p:cNvGrpSpPr/>
            <p:nvPr/>
          </p:nvGrpSpPr>
          <p:grpSpPr>
            <a:xfrm>
              <a:off x="459485" y="1896550"/>
              <a:ext cx="549641" cy="549641"/>
              <a:chOff x="451865" y="1195339"/>
              <a:chExt cx="666750" cy="666750"/>
            </a:xfrm>
          </p:grpSpPr>
          <p:sp>
            <p:nvSpPr>
              <p:cNvPr id="37" name="Oval 36"/>
              <p:cNvSpPr/>
              <p:nvPr/>
            </p:nvSpPr>
            <p:spPr bwMode="auto">
              <a:xfrm>
                <a:off x="451865" y="1195339"/>
                <a:ext cx="666750" cy="666750"/>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grpSp>
            <p:nvGrpSpPr>
              <p:cNvPr id="38" name="Group 11"/>
              <p:cNvGrpSpPr>
                <a:grpSpLocks noChangeAspect="1"/>
              </p:cNvGrpSpPr>
              <p:nvPr/>
            </p:nvGrpSpPr>
            <p:grpSpPr bwMode="auto">
              <a:xfrm>
                <a:off x="624134" y="1369496"/>
                <a:ext cx="322213" cy="318437"/>
                <a:chOff x="3186" y="2339"/>
                <a:chExt cx="256" cy="253"/>
              </a:xfrm>
            </p:grpSpPr>
            <p:sp>
              <p:nvSpPr>
                <p:cNvPr id="39" name="Line 12"/>
                <p:cNvSpPr>
                  <a:spLocks noChangeShapeType="1"/>
                </p:cNvSpPr>
                <p:nvPr/>
              </p:nvSpPr>
              <p:spPr bwMode="auto">
                <a:xfrm>
                  <a:off x="3186" y="2465"/>
                  <a:ext cx="250" cy="0"/>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40" name="Freeform 13"/>
                <p:cNvSpPr>
                  <a:spLocks/>
                </p:cNvSpPr>
                <p:nvPr/>
              </p:nvSpPr>
              <p:spPr bwMode="auto">
                <a:xfrm>
                  <a:off x="3316" y="2339"/>
                  <a:ext cx="126" cy="253"/>
                </a:xfrm>
                <a:custGeom>
                  <a:avLst/>
                  <a:gdLst>
                    <a:gd name="T0" fmla="*/ 0 w 126"/>
                    <a:gd name="T1" fmla="*/ 0 h 253"/>
                    <a:gd name="T2" fmla="*/ 126 w 126"/>
                    <a:gd name="T3" fmla="*/ 126 h 253"/>
                    <a:gd name="T4" fmla="*/ 0 w 126"/>
                    <a:gd name="T5" fmla="*/ 253 h 253"/>
                  </a:gdLst>
                  <a:ahLst/>
                  <a:cxnLst>
                    <a:cxn ang="0">
                      <a:pos x="T0" y="T1"/>
                    </a:cxn>
                    <a:cxn ang="0">
                      <a:pos x="T2" y="T3"/>
                    </a:cxn>
                    <a:cxn ang="0">
                      <a:pos x="T4" y="T5"/>
                    </a:cxn>
                  </a:cxnLst>
                  <a:rect l="0" t="0" r="r" b="b"/>
                  <a:pathLst>
                    <a:path w="126" h="253">
                      <a:moveTo>
                        <a:pt x="0" y="0"/>
                      </a:moveTo>
                      <a:lnTo>
                        <a:pt x="126" y="126"/>
                      </a:lnTo>
                      <a:lnTo>
                        <a:pt x="0" y="253"/>
                      </a:lnTo>
                    </a:path>
                  </a:pathLst>
                </a:custGeom>
                <a:noFill/>
                <a:ln w="1905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grpSp>
        </p:grpSp>
      </p:grpSp>
      <p:grpSp>
        <p:nvGrpSpPr>
          <p:cNvPr id="68" name="Group 67"/>
          <p:cNvGrpSpPr/>
          <p:nvPr/>
        </p:nvGrpSpPr>
        <p:grpSpPr>
          <a:xfrm>
            <a:off x="450453" y="2731447"/>
            <a:ext cx="7145254" cy="538836"/>
            <a:chOff x="459485" y="2582521"/>
            <a:chExt cx="7288531" cy="549641"/>
          </a:xfrm>
        </p:grpSpPr>
        <p:sp>
          <p:nvSpPr>
            <p:cNvPr id="16" name="Content Placeholder 2"/>
            <p:cNvSpPr txBox="1">
              <a:spLocks/>
            </p:cNvSpPr>
            <p:nvPr/>
          </p:nvSpPr>
          <p:spPr>
            <a:xfrm>
              <a:off x="1029716" y="2612992"/>
              <a:ext cx="6718300" cy="488699"/>
            </a:xfrm>
            <a:prstGeom prst="rect">
              <a:avLst/>
            </a:prstGeom>
          </p:spPr>
          <p:txBody>
            <a:bodyPr vert="horz" wrap="square" lIns="143428" tIns="89642" rIns="143428" bIns="89642" rtlCol="0" anchor="ctr" anchorCtr="0">
              <a:no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90000"/>
                </a:lnSpc>
                <a:spcBef>
                  <a:spcPts val="0"/>
                </a:spcBef>
                <a:spcAft>
                  <a:spcPts val="0"/>
                </a:spcAft>
                <a:buClrTx/>
                <a:buSzPct val="90000"/>
                <a:buFont typeface="Arial" pitchFamily="34" charset="0"/>
                <a:buNone/>
                <a:tabLst/>
                <a:defRPr/>
              </a:pPr>
              <a:r>
                <a:rPr kumimoji="0" lang="en-US" sz="2353" b="0" i="0" u="none" strike="noStrike" kern="1200" cap="none" spc="0" normalizeH="0" baseline="0" noProof="0" dirty="0">
                  <a:ln>
                    <a:noFill/>
                  </a:ln>
                  <a:gradFill>
                    <a:gsLst>
                      <a:gs pos="1250">
                        <a:srgbClr val="0078D7"/>
                      </a:gs>
                      <a:gs pos="100000">
                        <a:srgbClr val="0078D7"/>
                      </a:gs>
                    </a:gsLst>
                    <a:lin ang="5400000" scaled="0"/>
                  </a:gradFill>
                  <a:effectLst/>
                  <a:uLnTx/>
                  <a:uFillTx/>
                  <a:latin typeface="Segoe UI Semibold" panose="020B0702040204020203" pitchFamily="34" charset="0"/>
                  <a:ea typeface="+mn-ea"/>
                  <a:cs typeface="Segoe UI Semibold" panose="020B0702040204020203" pitchFamily="34" charset="0"/>
                </a:rPr>
                <a:t>Functions should be stateless</a:t>
              </a:r>
            </a:p>
          </p:txBody>
        </p:sp>
        <p:grpSp>
          <p:nvGrpSpPr>
            <p:cNvPr id="41" name="Group 40"/>
            <p:cNvGrpSpPr/>
            <p:nvPr/>
          </p:nvGrpSpPr>
          <p:grpSpPr>
            <a:xfrm>
              <a:off x="459485" y="2582521"/>
              <a:ext cx="549641" cy="549641"/>
              <a:chOff x="451865" y="1195339"/>
              <a:chExt cx="666750" cy="666750"/>
            </a:xfrm>
          </p:grpSpPr>
          <p:sp>
            <p:nvSpPr>
              <p:cNvPr id="42" name="Oval 41"/>
              <p:cNvSpPr/>
              <p:nvPr/>
            </p:nvSpPr>
            <p:spPr bwMode="auto">
              <a:xfrm>
                <a:off x="451865" y="1195339"/>
                <a:ext cx="666750" cy="666750"/>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grpSp>
            <p:nvGrpSpPr>
              <p:cNvPr id="43" name="Group 11"/>
              <p:cNvGrpSpPr>
                <a:grpSpLocks noChangeAspect="1"/>
              </p:cNvGrpSpPr>
              <p:nvPr/>
            </p:nvGrpSpPr>
            <p:grpSpPr bwMode="auto">
              <a:xfrm>
                <a:off x="624134" y="1369496"/>
                <a:ext cx="322213" cy="318437"/>
                <a:chOff x="3186" y="2339"/>
                <a:chExt cx="256" cy="253"/>
              </a:xfrm>
            </p:grpSpPr>
            <p:sp>
              <p:nvSpPr>
                <p:cNvPr id="44" name="Line 12"/>
                <p:cNvSpPr>
                  <a:spLocks noChangeShapeType="1"/>
                </p:cNvSpPr>
                <p:nvPr/>
              </p:nvSpPr>
              <p:spPr bwMode="auto">
                <a:xfrm>
                  <a:off x="3186" y="2465"/>
                  <a:ext cx="250" cy="0"/>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45" name="Freeform 13"/>
                <p:cNvSpPr>
                  <a:spLocks/>
                </p:cNvSpPr>
                <p:nvPr/>
              </p:nvSpPr>
              <p:spPr bwMode="auto">
                <a:xfrm>
                  <a:off x="3316" y="2339"/>
                  <a:ext cx="126" cy="253"/>
                </a:xfrm>
                <a:custGeom>
                  <a:avLst/>
                  <a:gdLst>
                    <a:gd name="T0" fmla="*/ 0 w 126"/>
                    <a:gd name="T1" fmla="*/ 0 h 253"/>
                    <a:gd name="T2" fmla="*/ 126 w 126"/>
                    <a:gd name="T3" fmla="*/ 126 h 253"/>
                    <a:gd name="T4" fmla="*/ 0 w 126"/>
                    <a:gd name="T5" fmla="*/ 253 h 253"/>
                  </a:gdLst>
                  <a:ahLst/>
                  <a:cxnLst>
                    <a:cxn ang="0">
                      <a:pos x="T0" y="T1"/>
                    </a:cxn>
                    <a:cxn ang="0">
                      <a:pos x="T2" y="T3"/>
                    </a:cxn>
                    <a:cxn ang="0">
                      <a:pos x="T4" y="T5"/>
                    </a:cxn>
                  </a:cxnLst>
                  <a:rect l="0" t="0" r="r" b="b"/>
                  <a:pathLst>
                    <a:path w="126" h="253">
                      <a:moveTo>
                        <a:pt x="0" y="0"/>
                      </a:moveTo>
                      <a:lnTo>
                        <a:pt x="126" y="126"/>
                      </a:lnTo>
                      <a:lnTo>
                        <a:pt x="0" y="253"/>
                      </a:lnTo>
                    </a:path>
                  </a:pathLst>
                </a:custGeom>
                <a:noFill/>
                <a:ln w="1905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grpSp>
        </p:grpSp>
      </p:grpSp>
      <p:grpSp>
        <p:nvGrpSpPr>
          <p:cNvPr id="67" name="Group 66"/>
          <p:cNvGrpSpPr/>
          <p:nvPr/>
        </p:nvGrpSpPr>
        <p:grpSpPr>
          <a:xfrm>
            <a:off x="450453" y="3503536"/>
            <a:ext cx="7145254" cy="538836"/>
            <a:chOff x="459485" y="3268492"/>
            <a:chExt cx="7288531" cy="549641"/>
          </a:xfrm>
        </p:grpSpPr>
        <p:sp>
          <p:nvSpPr>
            <p:cNvPr id="21" name="Content Placeholder 2"/>
            <p:cNvSpPr txBox="1">
              <a:spLocks/>
            </p:cNvSpPr>
            <p:nvPr/>
          </p:nvSpPr>
          <p:spPr>
            <a:xfrm>
              <a:off x="1029716" y="3298963"/>
              <a:ext cx="6718300" cy="488699"/>
            </a:xfrm>
            <a:prstGeom prst="rect">
              <a:avLst/>
            </a:prstGeom>
          </p:spPr>
          <p:txBody>
            <a:bodyPr vert="horz" wrap="square" lIns="143428" tIns="89642" rIns="143428" bIns="89642" rtlCol="0" anchor="ctr" anchorCtr="0">
              <a:no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90000"/>
                </a:lnSpc>
                <a:spcBef>
                  <a:spcPts val="0"/>
                </a:spcBef>
                <a:spcAft>
                  <a:spcPts val="0"/>
                </a:spcAft>
                <a:buClrTx/>
                <a:buSzPct val="90000"/>
                <a:buFont typeface="Arial" pitchFamily="34" charset="0"/>
                <a:buNone/>
                <a:tabLst/>
                <a:defRPr/>
              </a:pPr>
              <a:r>
                <a:rPr kumimoji="0" lang="en-US" sz="2353" b="0" i="0" u="none" strike="noStrike" kern="1200" cap="none" spc="0" normalizeH="0" baseline="0" noProof="0" dirty="0">
                  <a:ln>
                    <a:noFill/>
                  </a:ln>
                  <a:gradFill>
                    <a:gsLst>
                      <a:gs pos="1250">
                        <a:srgbClr val="0078D7"/>
                      </a:gs>
                      <a:gs pos="100000">
                        <a:srgbClr val="0078D7"/>
                      </a:gs>
                    </a:gsLst>
                    <a:lin ang="5400000" scaled="0"/>
                  </a:gradFill>
                  <a:effectLst/>
                  <a:uLnTx/>
                  <a:uFillTx/>
                  <a:latin typeface="Segoe UI Semibold" panose="020B0702040204020203" pitchFamily="34" charset="0"/>
                  <a:ea typeface="+mn-ea"/>
                  <a:cs typeface="Segoe UI Semibold" panose="020B0702040204020203" pitchFamily="34" charset="0"/>
                </a:rPr>
                <a:t>Functions should be idempotent</a:t>
              </a:r>
            </a:p>
          </p:txBody>
        </p:sp>
        <p:grpSp>
          <p:nvGrpSpPr>
            <p:cNvPr id="46" name="Group 45"/>
            <p:cNvGrpSpPr/>
            <p:nvPr/>
          </p:nvGrpSpPr>
          <p:grpSpPr>
            <a:xfrm>
              <a:off x="459485" y="3268492"/>
              <a:ext cx="549641" cy="549641"/>
              <a:chOff x="451865" y="1195339"/>
              <a:chExt cx="666750" cy="666750"/>
            </a:xfrm>
          </p:grpSpPr>
          <p:sp>
            <p:nvSpPr>
              <p:cNvPr id="47" name="Oval 46"/>
              <p:cNvSpPr/>
              <p:nvPr/>
            </p:nvSpPr>
            <p:spPr bwMode="auto">
              <a:xfrm>
                <a:off x="451865" y="1195339"/>
                <a:ext cx="666750" cy="666750"/>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grpSp>
            <p:nvGrpSpPr>
              <p:cNvPr id="48" name="Group 11"/>
              <p:cNvGrpSpPr>
                <a:grpSpLocks noChangeAspect="1"/>
              </p:cNvGrpSpPr>
              <p:nvPr/>
            </p:nvGrpSpPr>
            <p:grpSpPr bwMode="auto">
              <a:xfrm>
                <a:off x="624134" y="1369496"/>
                <a:ext cx="322213" cy="318437"/>
                <a:chOff x="3186" y="2339"/>
                <a:chExt cx="256" cy="253"/>
              </a:xfrm>
            </p:grpSpPr>
            <p:sp>
              <p:nvSpPr>
                <p:cNvPr id="49" name="Line 12"/>
                <p:cNvSpPr>
                  <a:spLocks noChangeShapeType="1"/>
                </p:cNvSpPr>
                <p:nvPr/>
              </p:nvSpPr>
              <p:spPr bwMode="auto">
                <a:xfrm>
                  <a:off x="3186" y="2465"/>
                  <a:ext cx="250" cy="0"/>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50" name="Freeform 13"/>
                <p:cNvSpPr>
                  <a:spLocks/>
                </p:cNvSpPr>
                <p:nvPr/>
              </p:nvSpPr>
              <p:spPr bwMode="auto">
                <a:xfrm>
                  <a:off x="3316" y="2339"/>
                  <a:ext cx="126" cy="253"/>
                </a:xfrm>
                <a:custGeom>
                  <a:avLst/>
                  <a:gdLst>
                    <a:gd name="T0" fmla="*/ 0 w 126"/>
                    <a:gd name="T1" fmla="*/ 0 h 253"/>
                    <a:gd name="T2" fmla="*/ 126 w 126"/>
                    <a:gd name="T3" fmla="*/ 126 h 253"/>
                    <a:gd name="T4" fmla="*/ 0 w 126"/>
                    <a:gd name="T5" fmla="*/ 253 h 253"/>
                  </a:gdLst>
                  <a:ahLst/>
                  <a:cxnLst>
                    <a:cxn ang="0">
                      <a:pos x="T0" y="T1"/>
                    </a:cxn>
                    <a:cxn ang="0">
                      <a:pos x="T2" y="T3"/>
                    </a:cxn>
                    <a:cxn ang="0">
                      <a:pos x="T4" y="T5"/>
                    </a:cxn>
                  </a:cxnLst>
                  <a:rect l="0" t="0" r="r" b="b"/>
                  <a:pathLst>
                    <a:path w="126" h="253">
                      <a:moveTo>
                        <a:pt x="0" y="0"/>
                      </a:moveTo>
                      <a:lnTo>
                        <a:pt x="126" y="126"/>
                      </a:lnTo>
                      <a:lnTo>
                        <a:pt x="0" y="253"/>
                      </a:lnTo>
                    </a:path>
                  </a:pathLst>
                </a:custGeom>
                <a:noFill/>
                <a:ln w="1905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grpSp>
        </p:grpSp>
      </p:grpSp>
      <p:grpSp>
        <p:nvGrpSpPr>
          <p:cNvPr id="66" name="Group 65"/>
          <p:cNvGrpSpPr/>
          <p:nvPr/>
        </p:nvGrpSpPr>
        <p:grpSpPr>
          <a:xfrm>
            <a:off x="1" y="4165306"/>
            <a:ext cx="12192000" cy="3051653"/>
            <a:chOff x="0" y="4248332"/>
            <a:chExt cx="12436475" cy="3112845"/>
          </a:xfrm>
        </p:grpSpPr>
        <p:sp>
          <p:nvSpPr>
            <p:cNvPr id="15" name="Rectangle 14"/>
            <p:cNvSpPr/>
            <p:nvPr/>
          </p:nvSpPr>
          <p:spPr bwMode="auto">
            <a:xfrm>
              <a:off x="0" y="4421310"/>
              <a:ext cx="12436475" cy="257321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51" name="TextBox 50"/>
            <p:cNvSpPr txBox="1"/>
            <p:nvPr/>
          </p:nvSpPr>
          <p:spPr>
            <a:xfrm>
              <a:off x="906928" y="4248332"/>
              <a:ext cx="1967131" cy="3112845"/>
            </a:xfrm>
            <a:prstGeom prst="rect">
              <a:avLst/>
            </a:prstGeom>
            <a:noFill/>
          </p:spPr>
          <p:txBody>
            <a:bodyPr wrap="square" lIns="182828" tIns="146263" rIns="182828" bIns="146263" rtlCol="0" anchor="ctr" anchorCtr="0">
              <a:spAutoFit/>
            </a:bodyPr>
            <a:lstStyle/>
            <a:p>
              <a:pPr marL="0" marR="0" lvl="0" indent="0" algn="ctr" defTabSz="914225" rtl="0" eaLnBrk="1" fontAlgn="auto" latinLnBrk="0" hangingPunct="1">
                <a:lnSpc>
                  <a:spcPct val="90000"/>
                </a:lnSpc>
                <a:spcBef>
                  <a:spcPts val="0"/>
                </a:spcBef>
                <a:spcAft>
                  <a:spcPts val="600"/>
                </a:spcAft>
                <a:buClrTx/>
                <a:buSzTx/>
                <a:buFontTx/>
                <a:buNone/>
                <a:tabLst/>
                <a:defRPr/>
              </a:pPr>
              <a:r>
                <a:rPr kumimoji="0" lang="en-US" sz="19900" b="0" i="0" u="none" strike="noStrike" kern="1200" cap="none" spc="0" normalizeH="0" baseline="0" noProof="0" dirty="0">
                  <a:ln>
                    <a:noFill/>
                  </a:ln>
                  <a:gradFill>
                    <a:gsLst>
                      <a:gs pos="0">
                        <a:srgbClr val="FFFFFF"/>
                      </a:gs>
                      <a:gs pos="100000">
                        <a:srgbClr val="FFFFFF"/>
                      </a:gs>
                    </a:gsLst>
                    <a:lin ang="16200000" scaled="1"/>
                  </a:gradFill>
                  <a:effectLst/>
                  <a:uLnTx/>
                  <a:uFillTx/>
                  <a:latin typeface="Calibri" panose="020F0502020204030204"/>
                  <a:ea typeface="+mn-ea"/>
                  <a:cs typeface="+mn-cs"/>
                </a:rPr>
                <a:t>1</a:t>
              </a:r>
            </a:p>
          </p:txBody>
        </p:sp>
        <p:grpSp>
          <p:nvGrpSpPr>
            <p:cNvPr id="58" name="Group 57"/>
            <p:cNvGrpSpPr/>
            <p:nvPr/>
          </p:nvGrpSpPr>
          <p:grpSpPr>
            <a:xfrm>
              <a:off x="7696200" y="4884004"/>
              <a:ext cx="3830120" cy="1631095"/>
              <a:chOff x="7799675" y="2990466"/>
              <a:chExt cx="3433289" cy="1462101"/>
            </a:xfrm>
          </p:grpSpPr>
          <p:grpSp>
            <p:nvGrpSpPr>
              <p:cNvPr id="52" name="Group 51"/>
              <p:cNvGrpSpPr>
                <a:grpSpLocks noChangeAspect="1"/>
              </p:cNvGrpSpPr>
              <p:nvPr/>
            </p:nvGrpSpPr>
            <p:grpSpPr bwMode="auto">
              <a:xfrm>
                <a:off x="8872012" y="2990466"/>
                <a:ext cx="1288616" cy="1440218"/>
                <a:chOff x="3815" y="2089"/>
                <a:chExt cx="204" cy="228"/>
              </a:xfrm>
            </p:grpSpPr>
            <p:sp>
              <p:nvSpPr>
                <p:cNvPr id="53" name="Line 5"/>
                <p:cNvSpPr>
                  <a:spLocks noChangeShapeType="1"/>
                </p:cNvSpPr>
                <p:nvPr/>
              </p:nvSpPr>
              <p:spPr bwMode="auto">
                <a:xfrm>
                  <a:off x="3815" y="2165"/>
                  <a:ext cx="145" cy="0"/>
                </a:xfrm>
                <a:prstGeom prst="line">
                  <a:avLst/>
                </a:prstGeom>
                <a:noFill/>
                <a:ln w="7937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54" name="Freeform 6"/>
                <p:cNvSpPr>
                  <a:spLocks/>
                </p:cNvSpPr>
                <p:nvPr/>
              </p:nvSpPr>
              <p:spPr bwMode="auto">
                <a:xfrm>
                  <a:off x="3883" y="2089"/>
                  <a:ext cx="77" cy="228"/>
                </a:xfrm>
                <a:custGeom>
                  <a:avLst/>
                  <a:gdLst>
                    <a:gd name="T0" fmla="*/ 0 w 77"/>
                    <a:gd name="T1" fmla="*/ 0 h 228"/>
                    <a:gd name="T2" fmla="*/ 77 w 77"/>
                    <a:gd name="T3" fmla="*/ 76 h 228"/>
                    <a:gd name="T4" fmla="*/ 0 w 77"/>
                    <a:gd name="T5" fmla="*/ 152 h 228"/>
                    <a:gd name="T6" fmla="*/ 77 w 77"/>
                    <a:gd name="T7" fmla="*/ 228 h 228"/>
                  </a:gdLst>
                  <a:ahLst/>
                  <a:cxnLst>
                    <a:cxn ang="0">
                      <a:pos x="T0" y="T1"/>
                    </a:cxn>
                    <a:cxn ang="0">
                      <a:pos x="T2" y="T3"/>
                    </a:cxn>
                    <a:cxn ang="0">
                      <a:pos x="T4" y="T5"/>
                    </a:cxn>
                    <a:cxn ang="0">
                      <a:pos x="T6" y="T7"/>
                    </a:cxn>
                  </a:cxnLst>
                  <a:rect l="0" t="0" r="r" b="b"/>
                  <a:pathLst>
                    <a:path w="77" h="228">
                      <a:moveTo>
                        <a:pt x="0" y="0"/>
                      </a:moveTo>
                      <a:lnTo>
                        <a:pt x="77" y="76"/>
                      </a:lnTo>
                      <a:lnTo>
                        <a:pt x="0" y="152"/>
                      </a:lnTo>
                      <a:lnTo>
                        <a:pt x="77" y="228"/>
                      </a:lnTo>
                    </a:path>
                  </a:pathLst>
                </a:custGeom>
                <a:noFill/>
                <a:ln w="793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55" name="Line 7"/>
                <p:cNvSpPr>
                  <a:spLocks noChangeShapeType="1"/>
                </p:cNvSpPr>
                <p:nvPr/>
              </p:nvSpPr>
              <p:spPr bwMode="auto">
                <a:xfrm flipH="1">
                  <a:off x="3892" y="2241"/>
                  <a:ext cx="127" cy="0"/>
                </a:xfrm>
                <a:prstGeom prst="line">
                  <a:avLst/>
                </a:prstGeom>
                <a:noFill/>
                <a:ln w="7937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grpSp>
          <p:sp>
            <p:nvSpPr>
              <p:cNvPr id="56" name="Freeform: Shape 55"/>
              <p:cNvSpPr/>
              <p:nvPr/>
            </p:nvSpPr>
            <p:spPr>
              <a:xfrm>
                <a:off x="7799675" y="3054537"/>
                <a:ext cx="899926" cy="899926"/>
              </a:xfrm>
              <a:custGeom>
                <a:avLst/>
                <a:gdLst>
                  <a:gd name="connsiteX0" fmla="*/ 0 w 899926"/>
                  <a:gd name="connsiteY0" fmla="*/ 449963 h 899926"/>
                  <a:gd name="connsiteX1" fmla="*/ 449963 w 899926"/>
                  <a:gd name="connsiteY1" fmla="*/ 0 h 899926"/>
                  <a:gd name="connsiteX2" fmla="*/ 899926 w 899926"/>
                  <a:gd name="connsiteY2" fmla="*/ 449963 h 899926"/>
                  <a:gd name="connsiteX3" fmla="*/ 449963 w 899926"/>
                  <a:gd name="connsiteY3" fmla="*/ 899926 h 899926"/>
                  <a:gd name="connsiteX4" fmla="*/ 0 w 899926"/>
                  <a:gd name="connsiteY4" fmla="*/ 449963 h 899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926" h="899926">
                    <a:moveTo>
                      <a:pt x="0" y="449963"/>
                    </a:moveTo>
                    <a:cubicBezTo>
                      <a:pt x="0" y="201455"/>
                      <a:pt x="201455" y="0"/>
                      <a:pt x="449963" y="0"/>
                    </a:cubicBezTo>
                    <a:cubicBezTo>
                      <a:pt x="698471" y="0"/>
                      <a:pt x="899926" y="201455"/>
                      <a:pt x="899926" y="449963"/>
                    </a:cubicBezTo>
                    <a:cubicBezTo>
                      <a:pt x="899926" y="698471"/>
                      <a:pt x="698471" y="899926"/>
                      <a:pt x="449963" y="899926"/>
                    </a:cubicBezTo>
                    <a:cubicBezTo>
                      <a:pt x="201455" y="899926"/>
                      <a:pt x="0" y="698471"/>
                      <a:pt x="0" y="449963"/>
                    </a:cubicBezTo>
                    <a:close/>
                  </a:path>
                </a:pathLst>
              </a:custGeom>
              <a:solidFill>
                <a:schemeClr val="bg1"/>
              </a:solidFill>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txBody>
              <a:bodyPr spcFirstLastPara="0" vert="horz" wrap="square" lIns="172776" tIns="172776" rIns="172776" bIns="172776" numCol="1" spcCol="1270" anchor="ctr" anchorCtr="0">
                <a:noAutofit/>
              </a:bodyPr>
              <a:lstStyle/>
              <a:p>
                <a:pPr marL="0" marR="0" lvl="0" indent="0" algn="ctr" defTabSz="1525102" rtl="0" eaLnBrk="1" fontAlgn="auto" latinLnBrk="0" hangingPunct="1">
                  <a:lnSpc>
                    <a:spcPct val="90000"/>
                  </a:lnSpc>
                  <a:spcBef>
                    <a:spcPct val="0"/>
                  </a:spcBef>
                  <a:spcAft>
                    <a:spcPct val="35000"/>
                  </a:spcAft>
                  <a:buClrTx/>
                  <a:buSzTx/>
                  <a:buFontTx/>
                  <a:buNone/>
                  <a:tabLst/>
                  <a:defRPr/>
                </a:pPr>
                <a:r>
                  <a:rPr kumimoji="0" lang="en-US" sz="3431" b="0" i="0" u="none" strike="noStrike" kern="1200" cap="none" spc="0" normalizeH="0" baseline="0" noProof="0" dirty="0">
                    <a:ln>
                      <a:noFill/>
                    </a:ln>
                    <a:solidFill>
                      <a:srgbClr val="FFFFFF"/>
                    </a:solidFill>
                    <a:effectLst/>
                    <a:uLnTx/>
                    <a:uFillTx/>
                    <a:latin typeface="Segoe UI Semilight"/>
                    <a:ea typeface="+mn-ea"/>
                    <a:cs typeface="+mn-cs"/>
                  </a:rPr>
                  <a:t> </a:t>
                </a:r>
              </a:p>
            </p:txBody>
          </p:sp>
          <p:sp>
            <p:nvSpPr>
              <p:cNvPr id="57" name="Freeform: Shape 56"/>
              <p:cNvSpPr/>
              <p:nvPr/>
            </p:nvSpPr>
            <p:spPr>
              <a:xfrm>
                <a:off x="10333038" y="3552641"/>
                <a:ext cx="899926" cy="899926"/>
              </a:xfrm>
              <a:custGeom>
                <a:avLst/>
                <a:gdLst>
                  <a:gd name="connsiteX0" fmla="*/ 0 w 899926"/>
                  <a:gd name="connsiteY0" fmla="*/ 449963 h 899926"/>
                  <a:gd name="connsiteX1" fmla="*/ 449963 w 899926"/>
                  <a:gd name="connsiteY1" fmla="*/ 0 h 899926"/>
                  <a:gd name="connsiteX2" fmla="*/ 899926 w 899926"/>
                  <a:gd name="connsiteY2" fmla="*/ 449963 h 899926"/>
                  <a:gd name="connsiteX3" fmla="*/ 449963 w 899926"/>
                  <a:gd name="connsiteY3" fmla="*/ 899926 h 899926"/>
                  <a:gd name="connsiteX4" fmla="*/ 0 w 899926"/>
                  <a:gd name="connsiteY4" fmla="*/ 449963 h 899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926" h="899926">
                    <a:moveTo>
                      <a:pt x="0" y="449963"/>
                    </a:moveTo>
                    <a:cubicBezTo>
                      <a:pt x="0" y="201455"/>
                      <a:pt x="201455" y="0"/>
                      <a:pt x="449963" y="0"/>
                    </a:cubicBezTo>
                    <a:cubicBezTo>
                      <a:pt x="698471" y="0"/>
                      <a:pt x="899926" y="201455"/>
                      <a:pt x="899926" y="449963"/>
                    </a:cubicBezTo>
                    <a:cubicBezTo>
                      <a:pt x="899926" y="698471"/>
                      <a:pt x="698471" y="899926"/>
                      <a:pt x="449963" y="899926"/>
                    </a:cubicBezTo>
                    <a:cubicBezTo>
                      <a:pt x="201455" y="899926"/>
                      <a:pt x="0" y="698471"/>
                      <a:pt x="0" y="449963"/>
                    </a:cubicBezTo>
                    <a:close/>
                  </a:path>
                </a:pathLst>
              </a:custGeom>
              <a:solidFill>
                <a:schemeClr val="bg1"/>
              </a:solidFill>
            </p:spPr>
            <p:style>
              <a:lnRef idx="0">
                <a:schemeClr val="lt1">
                  <a:hueOff val="0"/>
                  <a:satOff val="0"/>
                  <a:lumOff val="0"/>
                  <a:alphaOff val="0"/>
                </a:schemeClr>
              </a:lnRef>
              <a:fillRef idx="3">
                <a:scrgbClr r="0" g="0" b="0"/>
              </a:fillRef>
              <a:effectRef idx="2">
                <a:schemeClr val="accent3">
                  <a:hueOff val="0"/>
                  <a:satOff val="0"/>
                  <a:lumOff val="0"/>
                  <a:alphaOff val="0"/>
                </a:schemeClr>
              </a:effectRef>
              <a:fontRef idx="minor">
                <a:schemeClr val="lt1"/>
              </a:fontRef>
            </p:style>
            <p:txBody>
              <a:bodyPr spcFirstLastPara="0" vert="horz" wrap="square" lIns="172776" tIns="172776" rIns="172776" bIns="172776" numCol="1" spcCol="1270" anchor="ctr" anchorCtr="0">
                <a:noAutofit/>
              </a:bodyPr>
              <a:lstStyle/>
              <a:p>
                <a:pPr marL="0" marR="0" lvl="0" indent="0" algn="ctr" defTabSz="1525102" rtl="0" eaLnBrk="1" fontAlgn="auto" latinLnBrk="0" hangingPunct="1">
                  <a:lnSpc>
                    <a:spcPct val="90000"/>
                  </a:lnSpc>
                  <a:spcBef>
                    <a:spcPct val="0"/>
                  </a:spcBef>
                  <a:spcAft>
                    <a:spcPct val="35000"/>
                  </a:spcAft>
                  <a:buClrTx/>
                  <a:buSzTx/>
                  <a:buFontTx/>
                  <a:buNone/>
                  <a:tabLst/>
                  <a:defRPr/>
                </a:pPr>
                <a:r>
                  <a:rPr kumimoji="0" lang="en-US" sz="3431" b="0" i="0" u="none" strike="noStrike" kern="1200" cap="none" spc="0" normalizeH="0" baseline="0" noProof="0" dirty="0">
                    <a:ln>
                      <a:noFill/>
                    </a:ln>
                    <a:solidFill>
                      <a:srgbClr val="FFFFFF"/>
                    </a:solidFill>
                    <a:effectLst/>
                    <a:uLnTx/>
                    <a:uFillTx/>
                    <a:latin typeface="Segoe UI Semilight"/>
                    <a:ea typeface="+mn-ea"/>
                    <a:cs typeface="+mn-cs"/>
                  </a:rPr>
                  <a:t> </a:t>
                </a:r>
              </a:p>
            </p:txBody>
          </p:sp>
        </p:grpSp>
        <p:grpSp>
          <p:nvGrpSpPr>
            <p:cNvPr id="59" name="Group 58"/>
            <p:cNvGrpSpPr>
              <a:grpSpLocks noChangeAspect="1"/>
            </p:cNvGrpSpPr>
            <p:nvPr/>
          </p:nvGrpSpPr>
          <p:grpSpPr bwMode="auto">
            <a:xfrm>
              <a:off x="4504048" y="4914839"/>
              <a:ext cx="1562162" cy="1562162"/>
              <a:chOff x="3822" y="2108"/>
              <a:chExt cx="1498" cy="1498"/>
            </a:xfrm>
          </p:grpSpPr>
          <p:sp>
            <p:nvSpPr>
              <p:cNvPr id="60" name="Oval 5"/>
              <p:cNvSpPr>
                <a:spLocks noChangeArrowheads="1"/>
              </p:cNvSpPr>
              <p:nvPr/>
            </p:nvSpPr>
            <p:spPr bwMode="auto">
              <a:xfrm>
                <a:off x="3922" y="2258"/>
                <a:ext cx="1298" cy="1298"/>
              </a:xfrm>
              <a:prstGeom prst="ellipse">
                <a:avLst/>
              </a:prstGeom>
              <a:noFill/>
              <a:ln w="15875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61" name="Line 6"/>
              <p:cNvSpPr>
                <a:spLocks noChangeShapeType="1"/>
              </p:cNvSpPr>
              <p:nvPr/>
            </p:nvSpPr>
            <p:spPr bwMode="auto">
              <a:xfrm>
                <a:off x="5020" y="2108"/>
                <a:ext cx="300" cy="300"/>
              </a:xfrm>
              <a:prstGeom prst="line">
                <a:avLst/>
              </a:prstGeom>
              <a:noFill/>
              <a:ln w="15875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62" name="Line 7"/>
              <p:cNvSpPr>
                <a:spLocks noChangeShapeType="1"/>
              </p:cNvSpPr>
              <p:nvPr/>
            </p:nvSpPr>
            <p:spPr bwMode="auto">
              <a:xfrm flipH="1">
                <a:off x="3822" y="2108"/>
                <a:ext cx="300" cy="300"/>
              </a:xfrm>
              <a:prstGeom prst="line">
                <a:avLst/>
              </a:prstGeom>
              <a:noFill/>
              <a:ln w="15875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63" name="Line 8"/>
              <p:cNvSpPr>
                <a:spLocks noChangeShapeType="1"/>
              </p:cNvSpPr>
              <p:nvPr/>
            </p:nvSpPr>
            <p:spPr bwMode="auto">
              <a:xfrm flipV="1">
                <a:off x="4022" y="3431"/>
                <a:ext cx="175" cy="175"/>
              </a:xfrm>
              <a:prstGeom prst="line">
                <a:avLst/>
              </a:prstGeom>
              <a:noFill/>
              <a:ln w="15875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64" name="Line 9"/>
              <p:cNvSpPr>
                <a:spLocks noChangeShapeType="1"/>
              </p:cNvSpPr>
              <p:nvPr/>
            </p:nvSpPr>
            <p:spPr bwMode="auto">
              <a:xfrm flipH="1" flipV="1">
                <a:off x="4945" y="3431"/>
                <a:ext cx="175" cy="175"/>
              </a:xfrm>
              <a:prstGeom prst="line">
                <a:avLst/>
              </a:prstGeom>
              <a:noFill/>
              <a:ln w="15875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65" name="Freeform 10"/>
              <p:cNvSpPr>
                <a:spLocks/>
              </p:cNvSpPr>
              <p:nvPr/>
            </p:nvSpPr>
            <p:spPr bwMode="auto">
              <a:xfrm>
                <a:off x="4571" y="2508"/>
                <a:ext cx="250" cy="649"/>
              </a:xfrm>
              <a:custGeom>
                <a:avLst/>
                <a:gdLst>
                  <a:gd name="T0" fmla="*/ 250 w 250"/>
                  <a:gd name="T1" fmla="*/ 649 h 649"/>
                  <a:gd name="T2" fmla="*/ 0 w 250"/>
                  <a:gd name="T3" fmla="*/ 399 h 649"/>
                  <a:gd name="T4" fmla="*/ 0 w 250"/>
                  <a:gd name="T5" fmla="*/ 0 h 649"/>
                </a:gdLst>
                <a:ahLst/>
                <a:cxnLst>
                  <a:cxn ang="0">
                    <a:pos x="T0" y="T1"/>
                  </a:cxn>
                  <a:cxn ang="0">
                    <a:pos x="T2" y="T3"/>
                  </a:cxn>
                  <a:cxn ang="0">
                    <a:pos x="T4" y="T5"/>
                  </a:cxn>
                </a:cxnLst>
                <a:rect l="0" t="0" r="r" b="b"/>
                <a:pathLst>
                  <a:path w="250" h="649">
                    <a:moveTo>
                      <a:pt x="250" y="649"/>
                    </a:moveTo>
                    <a:lnTo>
                      <a:pt x="0" y="399"/>
                    </a:lnTo>
                    <a:lnTo>
                      <a:pt x="0" y="0"/>
                    </a:lnTo>
                  </a:path>
                </a:pathLst>
              </a:custGeom>
              <a:noFill/>
              <a:ln w="15875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grpSp>
      </p:grpSp>
    </p:spTree>
    <p:extLst>
      <p:ext uri="{BB962C8B-B14F-4D97-AF65-F5344CB8AC3E}">
        <p14:creationId xmlns:p14="http://schemas.microsoft.com/office/powerpoint/2010/main" val="4046157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500"/>
                                        <p:tgtEl>
                                          <p:spTgt spid="70"/>
                                        </p:tgtEl>
                                      </p:cBhvr>
                                    </p:animEffect>
                                  </p:childTnLst>
                                </p:cTn>
                              </p:par>
                              <p:par>
                                <p:cTn id="8" presetID="35" presetClass="path" presetSubtype="0" decel="100000" fill="hold" nodeType="withEffect">
                                  <p:stCondLst>
                                    <p:cond delay="0"/>
                                  </p:stCondLst>
                                  <p:childTnLst>
                                    <p:animMotion origin="layout" path="M -4.22007E-6 -3.30458E-6 L -0.02387 -3.30458E-6 " pathEditMode="relative" rAng="0" ptsTypes="AA">
                                      <p:cBhvr>
                                        <p:cTn id="9" dur="750" spd="-100000" fill="hold"/>
                                        <p:tgtEl>
                                          <p:spTgt spid="70"/>
                                        </p:tgtEl>
                                        <p:attrNameLst>
                                          <p:attrName>ppt_x</p:attrName>
                                          <p:attrName>ppt_y</p:attrName>
                                        </p:attrNameLst>
                                      </p:cBhvr>
                                      <p:rCtr x="-1200" y="0"/>
                                    </p:animMotion>
                                  </p:childTnLst>
                                </p:cTn>
                              </p:par>
                              <p:par>
                                <p:cTn id="10" presetID="10" presetClass="entr" presetSubtype="0" fill="hold" nodeType="withEffect">
                                  <p:stCondLst>
                                    <p:cond delay="150"/>
                                  </p:stCondLst>
                                  <p:childTnLst>
                                    <p:set>
                                      <p:cBhvr>
                                        <p:cTn id="11" dur="1" fill="hold">
                                          <p:stCondLst>
                                            <p:cond delay="0"/>
                                          </p:stCondLst>
                                        </p:cTn>
                                        <p:tgtEl>
                                          <p:spTgt spid="69"/>
                                        </p:tgtEl>
                                        <p:attrNameLst>
                                          <p:attrName>style.visibility</p:attrName>
                                        </p:attrNameLst>
                                      </p:cBhvr>
                                      <p:to>
                                        <p:strVal val="visible"/>
                                      </p:to>
                                    </p:set>
                                    <p:animEffect transition="in" filter="fade">
                                      <p:cBhvr>
                                        <p:cTn id="12" dur="500"/>
                                        <p:tgtEl>
                                          <p:spTgt spid="69"/>
                                        </p:tgtEl>
                                      </p:cBhvr>
                                    </p:animEffect>
                                  </p:childTnLst>
                                </p:cTn>
                              </p:par>
                              <p:par>
                                <p:cTn id="13" presetID="35" presetClass="path" presetSubtype="0" decel="100000" fill="hold" nodeType="withEffect">
                                  <p:stCondLst>
                                    <p:cond delay="150"/>
                                  </p:stCondLst>
                                  <p:childTnLst>
                                    <p:animMotion origin="layout" path="M -4.22007E-6 -3.30458E-6 L -0.02387 -3.30458E-6 " pathEditMode="relative" rAng="0" ptsTypes="AA">
                                      <p:cBhvr>
                                        <p:cTn id="14" dur="750" spd="-100000" fill="hold"/>
                                        <p:tgtEl>
                                          <p:spTgt spid="69"/>
                                        </p:tgtEl>
                                        <p:attrNameLst>
                                          <p:attrName>ppt_x</p:attrName>
                                          <p:attrName>ppt_y</p:attrName>
                                        </p:attrNameLst>
                                      </p:cBhvr>
                                      <p:rCtr x="-1200" y="0"/>
                                    </p:animMotion>
                                  </p:childTnLst>
                                </p:cTn>
                              </p:par>
                              <p:par>
                                <p:cTn id="15" presetID="10" presetClass="entr" presetSubtype="0" fill="hold" nodeType="withEffect">
                                  <p:stCondLst>
                                    <p:cond delay="300"/>
                                  </p:stCondLst>
                                  <p:childTnLst>
                                    <p:set>
                                      <p:cBhvr>
                                        <p:cTn id="16" dur="1" fill="hold">
                                          <p:stCondLst>
                                            <p:cond delay="0"/>
                                          </p:stCondLst>
                                        </p:cTn>
                                        <p:tgtEl>
                                          <p:spTgt spid="68"/>
                                        </p:tgtEl>
                                        <p:attrNameLst>
                                          <p:attrName>style.visibility</p:attrName>
                                        </p:attrNameLst>
                                      </p:cBhvr>
                                      <p:to>
                                        <p:strVal val="visible"/>
                                      </p:to>
                                    </p:set>
                                    <p:animEffect transition="in" filter="fade">
                                      <p:cBhvr>
                                        <p:cTn id="17" dur="500"/>
                                        <p:tgtEl>
                                          <p:spTgt spid="68"/>
                                        </p:tgtEl>
                                      </p:cBhvr>
                                    </p:animEffect>
                                  </p:childTnLst>
                                </p:cTn>
                              </p:par>
                              <p:par>
                                <p:cTn id="18" presetID="35" presetClass="path" presetSubtype="0" decel="100000" fill="hold" nodeType="withEffect">
                                  <p:stCondLst>
                                    <p:cond delay="300"/>
                                  </p:stCondLst>
                                  <p:childTnLst>
                                    <p:animMotion origin="layout" path="M -4.22007E-6 -3.30458E-6 L -0.02387 -3.30458E-6 " pathEditMode="relative" rAng="0" ptsTypes="AA">
                                      <p:cBhvr>
                                        <p:cTn id="19" dur="750" spd="-100000" fill="hold"/>
                                        <p:tgtEl>
                                          <p:spTgt spid="68"/>
                                        </p:tgtEl>
                                        <p:attrNameLst>
                                          <p:attrName>ppt_x</p:attrName>
                                          <p:attrName>ppt_y</p:attrName>
                                        </p:attrNameLst>
                                      </p:cBhvr>
                                      <p:rCtr x="-1200" y="0"/>
                                    </p:animMotion>
                                  </p:childTnLst>
                                </p:cTn>
                              </p:par>
                              <p:par>
                                <p:cTn id="20" presetID="10" presetClass="entr" presetSubtype="0" fill="hold" nodeType="withEffect">
                                  <p:stCondLst>
                                    <p:cond delay="450"/>
                                  </p:stCondLst>
                                  <p:childTnLst>
                                    <p:set>
                                      <p:cBhvr>
                                        <p:cTn id="21" dur="1" fill="hold">
                                          <p:stCondLst>
                                            <p:cond delay="0"/>
                                          </p:stCondLst>
                                        </p:cTn>
                                        <p:tgtEl>
                                          <p:spTgt spid="67"/>
                                        </p:tgtEl>
                                        <p:attrNameLst>
                                          <p:attrName>style.visibility</p:attrName>
                                        </p:attrNameLst>
                                      </p:cBhvr>
                                      <p:to>
                                        <p:strVal val="visible"/>
                                      </p:to>
                                    </p:set>
                                    <p:animEffect transition="in" filter="fade">
                                      <p:cBhvr>
                                        <p:cTn id="22" dur="500"/>
                                        <p:tgtEl>
                                          <p:spTgt spid="67"/>
                                        </p:tgtEl>
                                      </p:cBhvr>
                                    </p:animEffect>
                                  </p:childTnLst>
                                </p:cTn>
                              </p:par>
                              <p:par>
                                <p:cTn id="23" presetID="35" presetClass="path" presetSubtype="0" decel="100000" fill="hold" nodeType="withEffect">
                                  <p:stCondLst>
                                    <p:cond delay="450"/>
                                  </p:stCondLst>
                                  <p:childTnLst>
                                    <p:animMotion origin="layout" path="M -4.22007E-6 -3.30458E-6 L -0.02387 -3.30458E-6 " pathEditMode="relative" rAng="0" ptsTypes="AA">
                                      <p:cBhvr>
                                        <p:cTn id="24" dur="750" spd="-100000" fill="hold"/>
                                        <p:tgtEl>
                                          <p:spTgt spid="67"/>
                                        </p:tgtEl>
                                        <p:attrNameLst>
                                          <p:attrName>ppt_x</p:attrName>
                                          <p:attrName>ppt_y</p:attrName>
                                        </p:attrNameLst>
                                      </p:cBhvr>
                                      <p:rCtr x="-1200" y="0"/>
                                    </p:animMotion>
                                  </p:childTnLst>
                                </p:cTn>
                              </p:par>
                              <p:par>
                                <p:cTn id="25" presetID="2" presetClass="entr" presetSubtype="4" decel="100000" fill="hold" nodeType="withEffect">
                                  <p:stCondLst>
                                    <p:cond delay="450"/>
                                  </p:stCondLst>
                                  <p:childTnLst>
                                    <p:set>
                                      <p:cBhvr>
                                        <p:cTn id="26" dur="1" fill="hold">
                                          <p:stCondLst>
                                            <p:cond delay="0"/>
                                          </p:stCondLst>
                                        </p:cTn>
                                        <p:tgtEl>
                                          <p:spTgt spid="66"/>
                                        </p:tgtEl>
                                        <p:attrNameLst>
                                          <p:attrName>style.visibility</p:attrName>
                                        </p:attrNameLst>
                                      </p:cBhvr>
                                      <p:to>
                                        <p:strVal val="visible"/>
                                      </p:to>
                                    </p:set>
                                    <p:anim calcmode="lin" valueType="num">
                                      <p:cBhvr additive="base">
                                        <p:cTn id="27" dur="750" fill="hold"/>
                                        <p:tgtEl>
                                          <p:spTgt spid="66"/>
                                        </p:tgtEl>
                                        <p:attrNameLst>
                                          <p:attrName>ppt_x</p:attrName>
                                        </p:attrNameLst>
                                      </p:cBhvr>
                                      <p:tavLst>
                                        <p:tav tm="0">
                                          <p:val>
                                            <p:strVal val="#ppt_x"/>
                                          </p:val>
                                        </p:tav>
                                        <p:tav tm="100000">
                                          <p:val>
                                            <p:strVal val="#ppt_x"/>
                                          </p:val>
                                        </p:tav>
                                      </p:tavLst>
                                    </p:anim>
                                    <p:anim calcmode="lin" valueType="num">
                                      <p:cBhvr additive="base">
                                        <p:cTn id="28" dur="750" fill="hold"/>
                                        <p:tgtEl>
                                          <p:spTgt spid="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Agenda</a:t>
            </a:r>
          </a:p>
        </p:txBody>
      </p:sp>
      <p:grpSp>
        <p:nvGrpSpPr>
          <p:cNvPr id="4" name="Group 3"/>
          <p:cNvGrpSpPr/>
          <p:nvPr/>
        </p:nvGrpSpPr>
        <p:grpSpPr>
          <a:xfrm>
            <a:off x="6544214" y="487"/>
            <a:ext cx="5647787" cy="6857027"/>
            <a:chOff x="6675438" y="0"/>
            <a:chExt cx="5761037" cy="6994525"/>
          </a:xfrm>
        </p:grpSpPr>
        <p:sp>
          <p:nvSpPr>
            <p:cNvPr id="12" name="Rectangle 11"/>
            <p:cNvSpPr/>
            <p:nvPr/>
          </p:nvSpPr>
          <p:spPr bwMode="auto">
            <a:xfrm>
              <a:off x="6675438" y="0"/>
              <a:ext cx="5761037" cy="699452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5" name="Group 4"/>
            <p:cNvGrpSpPr>
              <a:grpSpLocks noChangeAspect="1"/>
            </p:cNvGrpSpPr>
            <p:nvPr/>
          </p:nvGrpSpPr>
          <p:grpSpPr bwMode="auto">
            <a:xfrm>
              <a:off x="7404894" y="1808956"/>
              <a:ext cx="4302125" cy="3376613"/>
              <a:chOff x="533" y="-118"/>
              <a:chExt cx="2710" cy="2127"/>
            </a:xfrm>
          </p:grpSpPr>
          <p:sp>
            <p:nvSpPr>
              <p:cNvPr id="7" name="Freeform 5"/>
              <p:cNvSpPr>
                <a:spLocks/>
              </p:cNvSpPr>
              <p:nvPr/>
            </p:nvSpPr>
            <p:spPr bwMode="auto">
              <a:xfrm>
                <a:off x="1294" y="-118"/>
                <a:ext cx="894" cy="2127"/>
              </a:xfrm>
              <a:custGeom>
                <a:avLst/>
                <a:gdLst>
                  <a:gd name="T0" fmla="*/ 816 w 894"/>
                  <a:gd name="T1" fmla="*/ 0 h 2127"/>
                  <a:gd name="T2" fmla="*/ 436 w 894"/>
                  <a:gd name="T3" fmla="*/ 0 h 2127"/>
                  <a:gd name="T4" fmla="*/ 0 w 894"/>
                  <a:gd name="T5" fmla="*/ 1076 h 2127"/>
                  <a:gd name="T6" fmla="*/ 532 w 894"/>
                  <a:gd name="T7" fmla="*/ 1076 h 2127"/>
                  <a:gd name="T8" fmla="*/ 125 w 894"/>
                  <a:gd name="T9" fmla="*/ 2127 h 2127"/>
                  <a:gd name="T10" fmla="*/ 894 w 894"/>
                  <a:gd name="T11" fmla="*/ 901 h 2127"/>
                  <a:gd name="T12" fmla="*/ 376 w 894"/>
                  <a:gd name="T13" fmla="*/ 893 h 2127"/>
                  <a:gd name="T14" fmla="*/ 816 w 894"/>
                  <a:gd name="T15" fmla="*/ 0 h 21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4" h="2127">
                    <a:moveTo>
                      <a:pt x="816" y="0"/>
                    </a:moveTo>
                    <a:lnTo>
                      <a:pt x="436" y="0"/>
                    </a:lnTo>
                    <a:lnTo>
                      <a:pt x="0" y="1076"/>
                    </a:lnTo>
                    <a:lnTo>
                      <a:pt x="532" y="1076"/>
                    </a:lnTo>
                    <a:lnTo>
                      <a:pt x="125" y="2127"/>
                    </a:lnTo>
                    <a:lnTo>
                      <a:pt x="894" y="901"/>
                    </a:lnTo>
                    <a:lnTo>
                      <a:pt x="376" y="893"/>
                    </a:lnTo>
                    <a:lnTo>
                      <a:pt x="816" y="0"/>
                    </a:lnTo>
                    <a:close/>
                  </a:path>
                </a:pathLst>
              </a:custGeom>
              <a:solidFill>
                <a:srgbClr val="FFF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latin typeface="Segoe UI"/>
                </a:endParaRPr>
              </a:p>
            </p:txBody>
          </p:sp>
          <p:sp>
            <p:nvSpPr>
              <p:cNvPr id="8" name="Freeform 6"/>
              <p:cNvSpPr>
                <a:spLocks/>
              </p:cNvSpPr>
              <p:nvPr/>
            </p:nvSpPr>
            <p:spPr bwMode="auto">
              <a:xfrm>
                <a:off x="1414" y="-118"/>
                <a:ext cx="1117" cy="2127"/>
              </a:xfrm>
              <a:custGeom>
                <a:avLst/>
                <a:gdLst>
                  <a:gd name="T0" fmla="*/ 691 w 1117"/>
                  <a:gd name="T1" fmla="*/ 0 h 2127"/>
                  <a:gd name="T2" fmla="*/ 1117 w 1117"/>
                  <a:gd name="T3" fmla="*/ 0 h 2127"/>
                  <a:gd name="T4" fmla="*/ 574 w 1117"/>
                  <a:gd name="T5" fmla="*/ 726 h 2127"/>
                  <a:gd name="T6" fmla="*/ 1117 w 1117"/>
                  <a:gd name="T7" fmla="*/ 726 h 2127"/>
                  <a:gd name="T8" fmla="*/ 0 w 1117"/>
                  <a:gd name="T9" fmla="*/ 2127 h 2127"/>
                  <a:gd name="T10" fmla="*/ 769 w 1117"/>
                  <a:gd name="T11" fmla="*/ 901 h 2127"/>
                  <a:gd name="T12" fmla="*/ 251 w 1117"/>
                  <a:gd name="T13" fmla="*/ 901 h 2127"/>
                  <a:gd name="T14" fmla="*/ 691 w 1117"/>
                  <a:gd name="T15" fmla="*/ 0 h 21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7" h="2127">
                    <a:moveTo>
                      <a:pt x="691" y="0"/>
                    </a:moveTo>
                    <a:lnTo>
                      <a:pt x="1117" y="0"/>
                    </a:lnTo>
                    <a:lnTo>
                      <a:pt x="574" y="726"/>
                    </a:lnTo>
                    <a:lnTo>
                      <a:pt x="1117" y="726"/>
                    </a:lnTo>
                    <a:lnTo>
                      <a:pt x="0" y="2127"/>
                    </a:lnTo>
                    <a:lnTo>
                      <a:pt x="769" y="901"/>
                    </a:lnTo>
                    <a:lnTo>
                      <a:pt x="251" y="901"/>
                    </a:lnTo>
                    <a:lnTo>
                      <a:pt x="691" y="0"/>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latin typeface="Segoe UI"/>
                </a:endParaRPr>
              </a:p>
            </p:txBody>
          </p:sp>
          <p:sp>
            <p:nvSpPr>
              <p:cNvPr id="10" name="Freeform 7"/>
              <p:cNvSpPr>
                <a:spLocks/>
              </p:cNvSpPr>
              <p:nvPr/>
            </p:nvSpPr>
            <p:spPr bwMode="auto">
              <a:xfrm>
                <a:off x="2349" y="252"/>
                <a:ext cx="894" cy="1378"/>
              </a:xfrm>
              <a:custGeom>
                <a:avLst/>
                <a:gdLst>
                  <a:gd name="T0" fmla="*/ 63 w 435"/>
                  <a:gd name="T1" fmla="*/ 13 h 670"/>
                  <a:gd name="T2" fmla="*/ 28 w 435"/>
                  <a:gd name="T3" fmla="*/ 16 h 670"/>
                  <a:gd name="T4" fmla="*/ 20 w 435"/>
                  <a:gd name="T5" fmla="*/ 50 h 670"/>
                  <a:gd name="T6" fmla="*/ 316 w 435"/>
                  <a:gd name="T7" fmla="*/ 306 h 670"/>
                  <a:gd name="T8" fmla="*/ 316 w 435"/>
                  <a:gd name="T9" fmla="*/ 350 h 670"/>
                  <a:gd name="T10" fmla="*/ 22 w 435"/>
                  <a:gd name="T11" fmla="*/ 606 h 670"/>
                  <a:gd name="T12" fmla="*/ 21 w 435"/>
                  <a:gd name="T13" fmla="*/ 650 h 670"/>
                  <a:gd name="T14" fmla="*/ 64 w 435"/>
                  <a:gd name="T15" fmla="*/ 650 h 670"/>
                  <a:gd name="T16" fmla="*/ 402 w 435"/>
                  <a:gd name="T17" fmla="*/ 356 h 670"/>
                  <a:gd name="T18" fmla="*/ 402 w 435"/>
                  <a:gd name="T19" fmla="*/ 302 h 670"/>
                  <a:gd name="T20" fmla="*/ 63 w 435"/>
                  <a:gd name="T21" fmla="*/ 13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5" h="670">
                    <a:moveTo>
                      <a:pt x="63" y="13"/>
                    </a:moveTo>
                    <a:cubicBezTo>
                      <a:pt x="63" y="13"/>
                      <a:pt x="46" y="0"/>
                      <a:pt x="28" y="16"/>
                    </a:cubicBezTo>
                    <a:cubicBezTo>
                      <a:pt x="10" y="33"/>
                      <a:pt x="20" y="50"/>
                      <a:pt x="20" y="50"/>
                    </a:cubicBezTo>
                    <a:cubicBezTo>
                      <a:pt x="316" y="306"/>
                      <a:pt x="316" y="306"/>
                      <a:pt x="316" y="306"/>
                    </a:cubicBezTo>
                    <a:cubicBezTo>
                      <a:pt x="316" y="306"/>
                      <a:pt x="340" y="328"/>
                      <a:pt x="316" y="350"/>
                    </a:cubicBezTo>
                    <a:cubicBezTo>
                      <a:pt x="292" y="371"/>
                      <a:pt x="22" y="606"/>
                      <a:pt x="22" y="606"/>
                    </a:cubicBezTo>
                    <a:cubicBezTo>
                      <a:pt x="22" y="606"/>
                      <a:pt x="0" y="629"/>
                      <a:pt x="21" y="650"/>
                    </a:cubicBezTo>
                    <a:cubicBezTo>
                      <a:pt x="42" y="670"/>
                      <a:pt x="64" y="650"/>
                      <a:pt x="64" y="650"/>
                    </a:cubicBezTo>
                    <a:cubicBezTo>
                      <a:pt x="402" y="356"/>
                      <a:pt x="402" y="356"/>
                      <a:pt x="402" y="356"/>
                    </a:cubicBezTo>
                    <a:cubicBezTo>
                      <a:pt x="402" y="356"/>
                      <a:pt x="435" y="333"/>
                      <a:pt x="402" y="302"/>
                    </a:cubicBezTo>
                    <a:cubicBezTo>
                      <a:pt x="368" y="272"/>
                      <a:pt x="63" y="13"/>
                      <a:pt x="63" y="13"/>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latin typeface="Segoe UI"/>
                </a:endParaRPr>
              </a:p>
            </p:txBody>
          </p:sp>
          <p:sp>
            <p:nvSpPr>
              <p:cNvPr id="11" name="Freeform 8"/>
              <p:cNvSpPr>
                <a:spLocks/>
              </p:cNvSpPr>
              <p:nvPr/>
            </p:nvSpPr>
            <p:spPr bwMode="auto">
              <a:xfrm>
                <a:off x="533" y="252"/>
                <a:ext cx="894" cy="1378"/>
              </a:xfrm>
              <a:custGeom>
                <a:avLst/>
                <a:gdLst>
                  <a:gd name="T0" fmla="*/ 373 w 435"/>
                  <a:gd name="T1" fmla="*/ 13 h 670"/>
                  <a:gd name="T2" fmla="*/ 408 w 435"/>
                  <a:gd name="T3" fmla="*/ 16 h 670"/>
                  <a:gd name="T4" fmla="*/ 416 w 435"/>
                  <a:gd name="T5" fmla="*/ 50 h 670"/>
                  <a:gd name="T6" fmla="*/ 120 w 435"/>
                  <a:gd name="T7" fmla="*/ 306 h 670"/>
                  <a:gd name="T8" fmla="*/ 120 w 435"/>
                  <a:gd name="T9" fmla="*/ 350 h 670"/>
                  <a:gd name="T10" fmla="*/ 414 w 435"/>
                  <a:gd name="T11" fmla="*/ 606 h 670"/>
                  <a:gd name="T12" fmla="*/ 415 w 435"/>
                  <a:gd name="T13" fmla="*/ 650 h 670"/>
                  <a:gd name="T14" fmla="*/ 372 w 435"/>
                  <a:gd name="T15" fmla="*/ 650 h 670"/>
                  <a:gd name="T16" fmla="*/ 34 w 435"/>
                  <a:gd name="T17" fmla="*/ 356 h 670"/>
                  <a:gd name="T18" fmla="*/ 34 w 435"/>
                  <a:gd name="T19" fmla="*/ 302 h 670"/>
                  <a:gd name="T20" fmla="*/ 373 w 435"/>
                  <a:gd name="T21" fmla="*/ 13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5" h="670">
                    <a:moveTo>
                      <a:pt x="373" y="13"/>
                    </a:moveTo>
                    <a:cubicBezTo>
                      <a:pt x="373" y="13"/>
                      <a:pt x="390" y="0"/>
                      <a:pt x="408" y="16"/>
                    </a:cubicBezTo>
                    <a:cubicBezTo>
                      <a:pt x="426" y="33"/>
                      <a:pt x="416" y="50"/>
                      <a:pt x="416" y="50"/>
                    </a:cubicBezTo>
                    <a:cubicBezTo>
                      <a:pt x="120" y="306"/>
                      <a:pt x="120" y="306"/>
                      <a:pt x="120" y="306"/>
                    </a:cubicBezTo>
                    <a:cubicBezTo>
                      <a:pt x="120" y="306"/>
                      <a:pt x="96" y="328"/>
                      <a:pt x="120" y="350"/>
                    </a:cubicBezTo>
                    <a:cubicBezTo>
                      <a:pt x="144" y="371"/>
                      <a:pt x="414" y="606"/>
                      <a:pt x="414" y="606"/>
                    </a:cubicBezTo>
                    <a:cubicBezTo>
                      <a:pt x="414" y="606"/>
                      <a:pt x="435" y="629"/>
                      <a:pt x="415" y="650"/>
                    </a:cubicBezTo>
                    <a:cubicBezTo>
                      <a:pt x="394" y="670"/>
                      <a:pt x="372" y="650"/>
                      <a:pt x="372" y="650"/>
                    </a:cubicBezTo>
                    <a:cubicBezTo>
                      <a:pt x="34" y="356"/>
                      <a:pt x="34" y="356"/>
                      <a:pt x="34" y="356"/>
                    </a:cubicBezTo>
                    <a:cubicBezTo>
                      <a:pt x="34" y="356"/>
                      <a:pt x="0" y="333"/>
                      <a:pt x="34" y="302"/>
                    </a:cubicBezTo>
                    <a:cubicBezTo>
                      <a:pt x="68" y="272"/>
                      <a:pt x="373" y="13"/>
                      <a:pt x="373" y="13"/>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latin typeface="Segoe UI"/>
                </a:endParaRPr>
              </a:p>
            </p:txBody>
          </p:sp>
        </p:grpSp>
      </p:grpSp>
      <p:grpSp>
        <p:nvGrpSpPr>
          <p:cNvPr id="9" name="Group 8"/>
          <p:cNvGrpSpPr/>
          <p:nvPr/>
        </p:nvGrpSpPr>
        <p:grpSpPr>
          <a:xfrm>
            <a:off x="369697" y="1561448"/>
            <a:ext cx="7252327" cy="653643"/>
            <a:chOff x="457200" y="2894185"/>
            <a:chExt cx="7397751" cy="666750"/>
          </a:xfrm>
        </p:grpSpPr>
        <p:sp>
          <p:nvSpPr>
            <p:cNvPr id="14" name="Content Placeholder 2"/>
            <p:cNvSpPr txBox="1">
              <a:spLocks/>
            </p:cNvSpPr>
            <p:nvPr/>
          </p:nvSpPr>
          <p:spPr>
            <a:xfrm>
              <a:off x="1136651" y="3010188"/>
              <a:ext cx="6718300" cy="434744"/>
            </a:xfrm>
            <a:prstGeom prst="rect">
              <a:avLst/>
            </a:prstGeom>
          </p:spPr>
          <p:txBody>
            <a:bodyPr vert="horz" wrap="square" lIns="143428" tIns="89642" rIns="143428" bIns="89642" rtlCol="0" anchor="ctr" anchorCtr="0">
              <a:no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367">
                <a:spcBef>
                  <a:spcPts val="0"/>
                </a:spcBef>
                <a:buNone/>
                <a:defRPr/>
              </a:pPr>
              <a:r>
                <a:rPr lang="en-US" sz="2353" dirty="0">
                  <a:gradFill>
                    <a:gsLst>
                      <a:gs pos="1250">
                        <a:srgbClr val="002050"/>
                      </a:gs>
                      <a:gs pos="100000">
                        <a:srgbClr val="002050"/>
                      </a:gs>
                    </a:gsLst>
                    <a:lin ang="5400000" scaled="0"/>
                  </a:gradFill>
                  <a:latin typeface="Segoe UI Semibold" panose="020B0702040204020203" pitchFamily="34" charset="0"/>
                  <a:cs typeface="Segoe UI Semibold" panose="020B0702040204020203" pitchFamily="34" charset="0"/>
                </a:rPr>
                <a:t>What is </a:t>
              </a:r>
              <a:r>
                <a:rPr lang="en-US" sz="2353" dirty="0" err="1">
                  <a:gradFill>
                    <a:gsLst>
                      <a:gs pos="1250">
                        <a:srgbClr val="002050"/>
                      </a:gs>
                      <a:gs pos="100000">
                        <a:srgbClr val="002050"/>
                      </a:gs>
                    </a:gsLst>
                    <a:lin ang="5400000" scaled="0"/>
                  </a:gradFill>
                  <a:latin typeface="Segoe UI Semibold" panose="020B0702040204020203" pitchFamily="34" charset="0"/>
                  <a:cs typeface="Segoe UI Semibold" panose="020B0702040204020203" pitchFamily="34" charset="0"/>
                </a:rPr>
                <a:t>Serverless</a:t>
              </a:r>
              <a:r>
                <a:rPr lang="en-US" sz="2353" dirty="0">
                  <a:gradFill>
                    <a:gsLst>
                      <a:gs pos="1250">
                        <a:srgbClr val="002050"/>
                      </a:gs>
                      <a:gs pos="100000">
                        <a:srgbClr val="002050"/>
                      </a:gs>
                    </a:gsLst>
                    <a:lin ang="5400000" scaled="0"/>
                  </a:gradFill>
                  <a:latin typeface="Segoe UI Semibold" panose="020B0702040204020203" pitchFamily="34" charset="0"/>
                  <a:cs typeface="Segoe UI Semibold" panose="020B0702040204020203" pitchFamily="34" charset="0"/>
                </a:rPr>
                <a:t>? </a:t>
              </a:r>
            </a:p>
          </p:txBody>
        </p:sp>
        <p:sp>
          <p:nvSpPr>
            <p:cNvPr id="18" name="Oval 17"/>
            <p:cNvSpPr/>
            <p:nvPr/>
          </p:nvSpPr>
          <p:spPr bwMode="auto">
            <a:xfrm>
              <a:off x="457200" y="2894185"/>
              <a:ext cx="666750" cy="666750"/>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26" name="Group 11"/>
            <p:cNvGrpSpPr>
              <a:grpSpLocks noChangeAspect="1"/>
            </p:cNvGrpSpPr>
            <p:nvPr/>
          </p:nvGrpSpPr>
          <p:grpSpPr bwMode="auto">
            <a:xfrm>
              <a:off x="629469" y="3068342"/>
              <a:ext cx="322213" cy="318437"/>
              <a:chOff x="3186" y="2339"/>
              <a:chExt cx="256" cy="253"/>
            </a:xfrm>
          </p:grpSpPr>
          <p:sp>
            <p:nvSpPr>
              <p:cNvPr id="27" name="Line 12"/>
              <p:cNvSpPr>
                <a:spLocks noChangeShapeType="1"/>
              </p:cNvSpPr>
              <p:nvPr/>
            </p:nvSpPr>
            <p:spPr bwMode="auto">
              <a:xfrm>
                <a:off x="3186" y="2465"/>
                <a:ext cx="250" cy="0"/>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latin typeface="Segoe UI"/>
                </a:endParaRPr>
              </a:p>
            </p:txBody>
          </p:sp>
          <p:sp>
            <p:nvSpPr>
              <p:cNvPr id="28" name="Freeform 13"/>
              <p:cNvSpPr>
                <a:spLocks/>
              </p:cNvSpPr>
              <p:nvPr/>
            </p:nvSpPr>
            <p:spPr bwMode="auto">
              <a:xfrm>
                <a:off x="3316" y="2339"/>
                <a:ext cx="126" cy="253"/>
              </a:xfrm>
              <a:custGeom>
                <a:avLst/>
                <a:gdLst>
                  <a:gd name="T0" fmla="*/ 0 w 126"/>
                  <a:gd name="T1" fmla="*/ 0 h 253"/>
                  <a:gd name="T2" fmla="*/ 126 w 126"/>
                  <a:gd name="T3" fmla="*/ 126 h 253"/>
                  <a:gd name="T4" fmla="*/ 0 w 126"/>
                  <a:gd name="T5" fmla="*/ 253 h 253"/>
                </a:gdLst>
                <a:ahLst/>
                <a:cxnLst>
                  <a:cxn ang="0">
                    <a:pos x="T0" y="T1"/>
                  </a:cxn>
                  <a:cxn ang="0">
                    <a:pos x="T2" y="T3"/>
                  </a:cxn>
                  <a:cxn ang="0">
                    <a:pos x="T4" y="T5"/>
                  </a:cxn>
                </a:cxnLst>
                <a:rect l="0" t="0" r="r" b="b"/>
                <a:pathLst>
                  <a:path w="126" h="253">
                    <a:moveTo>
                      <a:pt x="0" y="0"/>
                    </a:moveTo>
                    <a:lnTo>
                      <a:pt x="126" y="126"/>
                    </a:lnTo>
                    <a:lnTo>
                      <a:pt x="0" y="253"/>
                    </a:lnTo>
                  </a:path>
                </a:pathLst>
              </a:custGeom>
              <a:noFill/>
              <a:ln w="1905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latin typeface="Segoe UI"/>
                </a:endParaRPr>
              </a:p>
            </p:txBody>
          </p:sp>
        </p:grpSp>
      </p:grpSp>
      <p:grpSp>
        <p:nvGrpSpPr>
          <p:cNvPr id="21" name="Group 20"/>
          <p:cNvGrpSpPr/>
          <p:nvPr/>
        </p:nvGrpSpPr>
        <p:grpSpPr>
          <a:xfrm>
            <a:off x="369697" y="2715050"/>
            <a:ext cx="7252327" cy="653643"/>
            <a:chOff x="457200" y="3922885"/>
            <a:chExt cx="7397751" cy="666750"/>
          </a:xfrm>
        </p:grpSpPr>
        <p:sp>
          <p:nvSpPr>
            <p:cNvPr id="13" name="Content Placeholder 2"/>
            <p:cNvSpPr txBox="1">
              <a:spLocks/>
            </p:cNvSpPr>
            <p:nvPr/>
          </p:nvSpPr>
          <p:spPr>
            <a:xfrm>
              <a:off x="1136651" y="4003290"/>
              <a:ext cx="6718300" cy="505940"/>
            </a:xfrm>
            <a:prstGeom prst="rect">
              <a:avLst/>
            </a:prstGeom>
          </p:spPr>
          <p:txBody>
            <a:bodyPr vert="horz" wrap="square" lIns="143428" tIns="89642" rIns="143428" bIns="89642" rtlCol="0" anchor="ctr" anchorCtr="0">
              <a:no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367">
                <a:spcBef>
                  <a:spcPts val="0"/>
                </a:spcBef>
                <a:buNone/>
                <a:defRPr/>
              </a:pPr>
              <a:r>
                <a:rPr lang="en-US" sz="2353" dirty="0">
                  <a:gradFill>
                    <a:gsLst>
                      <a:gs pos="1250">
                        <a:srgbClr val="002050"/>
                      </a:gs>
                      <a:gs pos="100000">
                        <a:srgbClr val="002050"/>
                      </a:gs>
                    </a:gsLst>
                    <a:lin ang="5400000" scaled="0"/>
                  </a:gradFill>
                  <a:latin typeface="Segoe UI Semibold" panose="020B0702040204020203" pitchFamily="34" charset="0"/>
                  <a:cs typeface="Segoe UI Semibold" panose="020B0702040204020203" pitchFamily="34" charset="0"/>
                </a:rPr>
                <a:t>Serverless @ Microsoft</a:t>
              </a:r>
            </a:p>
          </p:txBody>
        </p:sp>
        <p:sp>
          <p:nvSpPr>
            <p:cNvPr id="19" name="Oval 18"/>
            <p:cNvSpPr/>
            <p:nvPr/>
          </p:nvSpPr>
          <p:spPr bwMode="auto">
            <a:xfrm>
              <a:off x="457200" y="3922885"/>
              <a:ext cx="666750" cy="666750"/>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29" name="Group 11"/>
            <p:cNvGrpSpPr>
              <a:grpSpLocks noChangeAspect="1"/>
            </p:cNvGrpSpPr>
            <p:nvPr/>
          </p:nvGrpSpPr>
          <p:grpSpPr bwMode="auto">
            <a:xfrm>
              <a:off x="629469" y="4097042"/>
              <a:ext cx="322213" cy="318437"/>
              <a:chOff x="3186" y="2339"/>
              <a:chExt cx="256" cy="253"/>
            </a:xfrm>
          </p:grpSpPr>
          <p:sp>
            <p:nvSpPr>
              <p:cNvPr id="30" name="Line 12"/>
              <p:cNvSpPr>
                <a:spLocks noChangeShapeType="1"/>
              </p:cNvSpPr>
              <p:nvPr/>
            </p:nvSpPr>
            <p:spPr bwMode="auto">
              <a:xfrm>
                <a:off x="3186" y="2465"/>
                <a:ext cx="250" cy="0"/>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latin typeface="Segoe UI"/>
                </a:endParaRPr>
              </a:p>
            </p:txBody>
          </p:sp>
          <p:sp>
            <p:nvSpPr>
              <p:cNvPr id="31" name="Freeform 13"/>
              <p:cNvSpPr>
                <a:spLocks/>
              </p:cNvSpPr>
              <p:nvPr/>
            </p:nvSpPr>
            <p:spPr bwMode="auto">
              <a:xfrm>
                <a:off x="3316" y="2339"/>
                <a:ext cx="126" cy="253"/>
              </a:xfrm>
              <a:custGeom>
                <a:avLst/>
                <a:gdLst>
                  <a:gd name="T0" fmla="*/ 0 w 126"/>
                  <a:gd name="T1" fmla="*/ 0 h 253"/>
                  <a:gd name="T2" fmla="*/ 126 w 126"/>
                  <a:gd name="T3" fmla="*/ 126 h 253"/>
                  <a:gd name="T4" fmla="*/ 0 w 126"/>
                  <a:gd name="T5" fmla="*/ 253 h 253"/>
                </a:gdLst>
                <a:ahLst/>
                <a:cxnLst>
                  <a:cxn ang="0">
                    <a:pos x="T0" y="T1"/>
                  </a:cxn>
                  <a:cxn ang="0">
                    <a:pos x="T2" y="T3"/>
                  </a:cxn>
                  <a:cxn ang="0">
                    <a:pos x="T4" y="T5"/>
                  </a:cxn>
                </a:cxnLst>
                <a:rect l="0" t="0" r="r" b="b"/>
                <a:pathLst>
                  <a:path w="126" h="253">
                    <a:moveTo>
                      <a:pt x="0" y="0"/>
                    </a:moveTo>
                    <a:lnTo>
                      <a:pt x="126" y="126"/>
                    </a:lnTo>
                    <a:lnTo>
                      <a:pt x="0" y="253"/>
                    </a:lnTo>
                  </a:path>
                </a:pathLst>
              </a:custGeom>
              <a:noFill/>
              <a:ln w="1905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latin typeface="Segoe UI"/>
                </a:endParaRPr>
              </a:p>
            </p:txBody>
          </p:sp>
        </p:grpSp>
      </p:grpSp>
      <p:grpSp>
        <p:nvGrpSpPr>
          <p:cNvPr id="34" name="Group 33"/>
          <p:cNvGrpSpPr/>
          <p:nvPr/>
        </p:nvGrpSpPr>
        <p:grpSpPr>
          <a:xfrm>
            <a:off x="369697" y="5022255"/>
            <a:ext cx="7252327" cy="653643"/>
            <a:chOff x="457200" y="3922885"/>
            <a:chExt cx="7397751" cy="666750"/>
          </a:xfrm>
        </p:grpSpPr>
        <p:sp>
          <p:nvSpPr>
            <p:cNvPr id="35" name="Content Placeholder 2"/>
            <p:cNvSpPr txBox="1">
              <a:spLocks/>
            </p:cNvSpPr>
            <p:nvPr/>
          </p:nvSpPr>
          <p:spPr>
            <a:xfrm>
              <a:off x="1136651" y="4003290"/>
              <a:ext cx="6718300" cy="505940"/>
            </a:xfrm>
            <a:prstGeom prst="rect">
              <a:avLst/>
            </a:prstGeom>
          </p:spPr>
          <p:txBody>
            <a:bodyPr vert="horz" wrap="square" lIns="143428" tIns="89642" rIns="143428" bIns="89642" rtlCol="0" anchor="ctr" anchorCtr="0">
              <a:no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367">
                <a:spcBef>
                  <a:spcPts val="0"/>
                </a:spcBef>
                <a:buNone/>
                <a:defRPr/>
              </a:pPr>
              <a:r>
                <a:rPr lang="en-US" sz="2353" dirty="0">
                  <a:gradFill>
                    <a:gsLst>
                      <a:gs pos="1250">
                        <a:srgbClr val="002050"/>
                      </a:gs>
                      <a:gs pos="100000">
                        <a:srgbClr val="002050"/>
                      </a:gs>
                    </a:gsLst>
                    <a:lin ang="5400000" scaled="0"/>
                  </a:gradFill>
                  <a:latin typeface="Segoe UI Semibold" panose="020B0702040204020203" pitchFamily="34" charset="0"/>
                  <a:cs typeface="Segoe UI Semibold" panose="020B0702040204020203" pitchFamily="34" charset="0"/>
                </a:rPr>
                <a:t>Serverless patterns/ </a:t>
              </a:r>
              <a:br>
                <a:rPr lang="en-US" sz="2353" dirty="0">
                  <a:gradFill>
                    <a:gsLst>
                      <a:gs pos="1250">
                        <a:srgbClr val="002050"/>
                      </a:gs>
                      <a:gs pos="100000">
                        <a:srgbClr val="002050"/>
                      </a:gs>
                    </a:gsLst>
                    <a:lin ang="5400000" scaled="0"/>
                  </a:gradFill>
                  <a:latin typeface="Segoe UI Semibold" panose="020B0702040204020203" pitchFamily="34" charset="0"/>
                  <a:cs typeface="Segoe UI Semibold" panose="020B0702040204020203" pitchFamily="34" charset="0"/>
                </a:rPr>
              </a:br>
              <a:r>
                <a:rPr lang="en-US" sz="2353" dirty="0">
                  <a:gradFill>
                    <a:gsLst>
                      <a:gs pos="1250">
                        <a:srgbClr val="002050"/>
                      </a:gs>
                      <a:gs pos="100000">
                        <a:srgbClr val="002050"/>
                      </a:gs>
                    </a:gsLst>
                    <a:lin ang="5400000" scaled="0"/>
                  </a:gradFill>
                  <a:latin typeface="Segoe UI Semibold" panose="020B0702040204020203" pitchFamily="34" charset="0"/>
                  <a:cs typeface="Segoe UI Semibold" panose="020B0702040204020203" pitchFamily="34" charset="0"/>
                </a:rPr>
                <a:t>real-world examples</a:t>
              </a:r>
            </a:p>
          </p:txBody>
        </p:sp>
        <p:sp>
          <p:nvSpPr>
            <p:cNvPr id="39" name="Oval 38"/>
            <p:cNvSpPr/>
            <p:nvPr/>
          </p:nvSpPr>
          <p:spPr bwMode="auto">
            <a:xfrm>
              <a:off x="457200" y="3922885"/>
              <a:ext cx="666750" cy="666750"/>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40" name="Group 11"/>
            <p:cNvGrpSpPr>
              <a:grpSpLocks noChangeAspect="1"/>
            </p:cNvGrpSpPr>
            <p:nvPr/>
          </p:nvGrpSpPr>
          <p:grpSpPr bwMode="auto">
            <a:xfrm>
              <a:off x="629469" y="4097042"/>
              <a:ext cx="322213" cy="318437"/>
              <a:chOff x="3186" y="2339"/>
              <a:chExt cx="256" cy="253"/>
            </a:xfrm>
          </p:grpSpPr>
          <p:sp>
            <p:nvSpPr>
              <p:cNvPr id="41" name="Line 12"/>
              <p:cNvSpPr>
                <a:spLocks noChangeShapeType="1"/>
              </p:cNvSpPr>
              <p:nvPr/>
            </p:nvSpPr>
            <p:spPr bwMode="auto">
              <a:xfrm>
                <a:off x="3186" y="2465"/>
                <a:ext cx="250" cy="0"/>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latin typeface="Segoe UI"/>
                </a:endParaRPr>
              </a:p>
            </p:txBody>
          </p:sp>
          <p:sp>
            <p:nvSpPr>
              <p:cNvPr id="42" name="Freeform 13"/>
              <p:cNvSpPr>
                <a:spLocks/>
              </p:cNvSpPr>
              <p:nvPr/>
            </p:nvSpPr>
            <p:spPr bwMode="auto">
              <a:xfrm>
                <a:off x="3316" y="2339"/>
                <a:ext cx="126" cy="253"/>
              </a:xfrm>
              <a:custGeom>
                <a:avLst/>
                <a:gdLst>
                  <a:gd name="T0" fmla="*/ 0 w 126"/>
                  <a:gd name="T1" fmla="*/ 0 h 253"/>
                  <a:gd name="T2" fmla="*/ 126 w 126"/>
                  <a:gd name="T3" fmla="*/ 126 h 253"/>
                  <a:gd name="T4" fmla="*/ 0 w 126"/>
                  <a:gd name="T5" fmla="*/ 253 h 253"/>
                </a:gdLst>
                <a:ahLst/>
                <a:cxnLst>
                  <a:cxn ang="0">
                    <a:pos x="T0" y="T1"/>
                  </a:cxn>
                  <a:cxn ang="0">
                    <a:pos x="T2" y="T3"/>
                  </a:cxn>
                  <a:cxn ang="0">
                    <a:pos x="T4" y="T5"/>
                  </a:cxn>
                </a:cxnLst>
                <a:rect l="0" t="0" r="r" b="b"/>
                <a:pathLst>
                  <a:path w="126" h="253">
                    <a:moveTo>
                      <a:pt x="0" y="0"/>
                    </a:moveTo>
                    <a:lnTo>
                      <a:pt x="126" y="126"/>
                    </a:lnTo>
                    <a:lnTo>
                      <a:pt x="0" y="253"/>
                    </a:lnTo>
                  </a:path>
                </a:pathLst>
              </a:custGeom>
              <a:noFill/>
              <a:ln w="1905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latin typeface="Segoe UI"/>
                </a:endParaRPr>
              </a:p>
            </p:txBody>
          </p:sp>
        </p:grpSp>
      </p:grpSp>
      <p:grpSp>
        <p:nvGrpSpPr>
          <p:cNvPr id="44" name="Group 43"/>
          <p:cNvGrpSpPr/>
          <p:nvPr/>
        </p:nvGrpSpPr>
        <p:grpSpPr>
          <a:xfrm>
            <a:off x="369697" y="3868652"/>
            <a:ext cx="7252327" cy="653643"/>
            <a:chOff x="457200" y="3922885"/>
            <a:chExt cx="7397751" cy="666750"/>
          </a:xfrm>
        </p:grpSpPr>
        <p:sp>
          <p:nvSpPr>
            <p:cNvPr id="45" name="Content Placeholder 2"/>
            <p:cNvSpPr txBox="1">
              <a:spLocks/>
            </p:cNvSpPr>
            <p:nvPr/>
          </p:nvSpPr>
          <p:spPr>
            <a:xfrm>
              <a:off x="1136651" y="4003290"/>
              <a:ext cx="6718300" cy="505940"/>
            </a:xfrm>
            <a:prstGeom prst="rect">
              <a:avLst/>
            </a:prstGeom>
          </p:spPr>
          <p:txBody>
            <a:bodyPr vert="horz" wrap="square" lIns="143428" tIns="89642" rIns="143428" bIns="89642" rtlCol="0" anchor="ctr" anchorCtr="0">
              <a:no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367">
                <a:spcBef>
                  <a:spcPts val="0"/>
                </a:spcBef>
                <a:buNone/>
                <a:defRPr/>
              </a:pPr>
              <a:r>
                <a:rPr lang="en-US" sz="2353" dirty="0">
                  <a:gradFill>
                    <a:gsLst>
                      <a:gs pos="1250">
                        <a:srgbClr val="002050"/>
                      </a:gs>
                      <a:gs pos="100000">
                        <a:srgbClr val="002050"/>
                      </a:gs>
                    </a:gsLst>
                    <a:lin ang="5400000" scaled="0"/>
                  </a:gradFill>
                  <a:latin typeface="Segoe UI Semibold" panose="020B0702040204020203" pitchFamily="34" charset="0"/>
                  <a:cs typeface="Segoe UI Semibold" panose="020B0702040204020203" pitchFamily="34" charset="0"/>
                </a:rPr>
                <a:t>Tooling &amp; Getting started</a:t>
              </a:r>
            </a:p>
          </p:txBody>
        </p:sp>
        <p:sp>
          <p:nvSpPr>
            <p:cNvPr id="46" name="Oval 45"/>
            <p:cNvSpPr/>
            <p:nvPr/>
          </p:nvSpPr>
          <p:spPr bwMode="auto">
            <a:xfrm>
              <a:off x="457200" y="3922885"/>
              <a:ext cx="666750" cy="666750"/>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47" name="Group 11"/>
            <p:cNvGrpSpPr>
              <a:grpSpLocks noChangeAspect="1"/>
            </p:cNvGrpSpPr>
            <p:nvPr/>
          </p:nvGrpSpPr>
          <p:grpSpPr bwMode="auto">
            <a:xfrm>
              <a:off x="629469" y="4097042"/>
              <a:ext cx="322213" cy="318437"/>
              <a:chOff x="3186" y="2339"/>
              <a:chExt cx="256" cy="253"/>
            </a:xfrm>
          </p:grpSpPr>
          <p:sp>
            <p:nvSpPr>
              <p:cNvPr id="48" name="Line 12"/>
              <p:cNvSpPr>
                <a:spLocks noChangeShapeType="1"/>
              </p:cNvSpPr>
              <p:nvPr/>
            </p:nvSpPr>
            <p:spPr bwMode="auto">
              <a:xfrm>
                <a:off x="3186" y="2465"/>
                <a:ext cx="250" cy="0"/>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latin typeface="Segoe UI"/>
                </a:endParaRPr>
              </a:p>
            </p:txBody>
          </p:sp>
          <p:sp>
            <p:nvSpPr>
              <p:cNvPr id="49" name="Freeform 13"/>
              <p:cNvSpPr>
                <a:spLocks/>
              </p:cNvSpPr>
              <p:nvPr/>
            </p:nvSpPr>
            <p:spPr bwMode="auto">
              <a:xfrm>
                <a:off x="3316" y="2339"/>
                <a:ext cx="126" cy="253"/>
              </a:xfrm>
              <a:custGeom>
                <a:avLst/>
                <a:gdLst>
                  <a:gd name="T0" fmla="*/ 0 w 126"/>
                  <a:gd name="T1" fmla="*/ 0 h 253"/>
                  <a:gd name="T2" fmla="*/ 126 w 126"/>
                  <a:gd name="T3" fmla="*/ 126 h 253"/>
                  <a:gd name="T4" fmla="*/ 0 w 126"/>
                  <a:gd name="T5" fmla="*/ 253 h 253"/>
                </a:gdLst>
                <a:ahLst/>
                <a:cxnLst>
                  <a:cxn ang="0">
                    <a:pos x="T0" y="T1"/>
                  </a:cxn>
                  <a:cxn ang="0">
                    <a:pos x="T2" y="T3"/>
                  </a:cxn>
                  <a:cxn ang="0">
                    <a:pos x="T4" y="T5"/>
                  </a:cxn>
                </a:cxnLst>
                <a:rect l="0" t="0" r="r" b="b"/>
                <a:pathLst>
                  <a:path w="126" h="253">
                    <a:moveTo>
                      <a:pt x="0" y="0"/>
                    </a:moveTo>
                    <a:lnTo>
                      <a:pt x="126" y="126"/>
                    </a:lnTo>
                    <a:lnTo>
                      <a:pt x="0" y="253"/>
                    </a:lnTo>
                  </a:path>
                </a:pathLst>
              </a:custGeom>
              <a:noFill/>
              <a:ln w="1905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latin typeface="Segoe UI"/>
                </a:endParaRPr>
              </a:p>
            </p:txBody>
          </p:sp>
        </p:grpSp>
      </p:grpSp>
    </p:spTree>
    <p:extLst>
      <p:ext uri="{BB962C8B-B14F-4D97-AF65-F5344CB8AC3E}">
        <p14:creationId xmlns:p14="http://schemas.microsoft.com/office/powerpoint/2010/main" val="1477254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1+#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15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35" presetClass="path" presetSubtype="0" decel="100000" fill="hold" nodeType="withEffect">
                                  <p:stCondLst>
                                    <p:cond delay="150"/>
                                  </p:stCondLst>
                                  <p:childTnLst>
                                    <p:animMotion origin="layout" path="M -4.32474E-6 3.59964E-6 L -0.02387 3.59964E-6 " pathEditMode="relative" rAng="0" ptsTypes="AA">
                                      <p:cBhvr>
                                        <p:cTn id="13" dur="750" spd="-100000" fill="hold"/>
                                        <p:tgtEl>
                                          <p:spTgt spid="9"/>
                                        </p:tgtEl>
                                        <p:attrNameLst>
                                          <p:attrName>ppt_x</p:attrName>
                                          <p:attrName>ppt_y</p:attrName>
                                        </p:attrNameLst>
                                      </p:cBhvr>
                                      <p:rCtr x="-1200" y="0"/>
                                    </p:animMotion>
                                  </p:childTnLst>
                                </p:cTn>
                              </p:par>
                              <p:par>
                                <p:cTn id="14" presetID="10" presetClass="entr" presetSubtype="0" fill="hold" nodeType="withEffect">
                                  <p:stCondLst>
                                    <p:cond delay="30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35" presetClass="path" presetSubtype="0" decel="100000" fill="hold" nodeType="withEffect">
                                  <p:stCondLst>
                                    <p:cond delay="300"/>
                                  </p:stCondLst>
                                  <p:childTnLst>
                                    <p:animMotion origin="layout" path="M -4.32474E-6 -2.44212E-6 L -0.02387 -2.44212E-6 " pathEditMode="relative" rAng="0" ptsTypes="AA">
                                      <p:cBhvr>
                                        <p:cTn id="18" dur="750" spd="-100000" fill="hold"/>
                                        <p:tgtEl>
                                          <p:spTgt spid="21"/>
                                        </p:tgtEl>
                                        <p:attrNameLst>
                                          <p:attrName>ppt_x</p:attrName>
                                          <p:attrName>ppt_y</p:attrName>
                                        </p:attrNameLst>
                                      </p:cBhvr>
                                      <p:rCtr x="-1200" y="0"/>
                                    </p:animMotion>
                                  </p:childTnLst>
                                </p:cTn>
                              </p:par>
                              <p:par>
                                <p:cTn id="19" presetID="10" presetClass="entr" presetSubtype="0" fill="hold" nodeType="withEffect">
                                  <p:stCondLst>
                                    <p:cond delay="45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500"/>
                                        <p:tgtEl>
                                          <p:spTgt spid="34"/>
                                        </p:tgtEl>
                                      </p:cBhvr>
                                    </p:animEffect>
                                  </p:childTnLst>
                                </p:cTn>
                              </p:par>
                              <p:par>
                                <p:cTn id="22" presetID="35" presetClass="path" presetSubtype="0" decel="100000" fill="hold" nodeType="withEffect">
                                  <p:stCondLst>
                                    <p:cond delay="450"/>
                                  </p:stCondLst>
                                  <p:childTnLst>
                                    <p:animMotion origin="layout" path="M -4.32474E-6 -1.52065E-6 L -0.02387 -1.52065E-6 " pathEditMode="relative" rAng="0" ptsTypes="AA">
                                      <p:cBhvr>
                                        <p:cTn id="23" dur="750" spd="-100000" fill="hold"/>
                                        <p:tgtEl>
                                          <p:spTgt spid="34"/>
                                        </p:tgtEl>
                                        <p:attrNameLst>
                                          <p:attrName>ppt_x</p:attrName>
                                          <p:attrName>ppt_y</p:attrName>
                                        </p:attrNameLst>
                                      </p:cBhvr>
                                      <p:rCtr x="-1200" y="0"/>
                                    </p:animMotion>
                                  </p:childTnLst>
                                </p:cTn>
                              </p:par>
                              <p:par>
                                <p:cTn id="24" presetID="10" presetClass="entr" presetSubtype="0" fill="hold" nodeType="withEffect">
                                  <p:stCondLst>
                                    <p:cond delay="45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500"/>
                                        <p:tgtEl>
                                          <p:spTgt spid="44"/>
                                        </p:tgtEl>
                                      </p:cBhvr>
                                    </p:animEffect>
                                  </p:childTnLst>
                                </p:cTn>
                              </p:par>
                              <p:par>
                                <p:cTn id="27" presetID="35" presetClass="path" presetSubtype="0" decel="100000" fill="hold" nodeType="withEffect">
                                  <p:stCondLst>
                                    <p:cond delay="450"/>
                                  </p:stCondLst>
                                  <p:childTnLst>
                                    <p:animMotion origin="layout" path="M -4.32474E-6 -1.52065E-6 L -0.02387 -1.52065E-6 " pathEditMode="relative" rAng="0" ptsTypes="AA">
                                      <p:cBhvr>
                                        <p:cTn id="28" dur="750" spd="-100000" fill="hold"/>
                                        <p:tgtEl>
                                          <p:spTgt spid="44"/>
                                        </p:tgtEl>
                                        <p:attrNameLst>
                                          <p:attrName>ppt_x</p:attrName>
                                          <p:attrName>ppt_y</p:attrName>
                                        </p:attrNameLst>
                                      </p:cBhvr>
                                      <p:rCtr x="-12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Signs that a Serverless pattern might be useful for a given scenario</a:t>
            </a:r>
          </a:p>
        </p:txBody>
      </p:sp>
      <p:sp>
        <p:nvSpPr>
          <p:cNvPr id="3" name="Text Placeholder 2"/>
          <p:cNvSpPr>
            <a:spLocks noGrp="1"/>
          </p:cNvSpPr>
          <p:nvPr>
            <p:ph type="body" sz="quarter" idx="10"/>
          </p:nvPr>
        </p:nvSpPr>
        <p:spPr>
          <a:xfrm>
            <a:off x="269240" y="1835948"/>
            <a:ext cx="11653523" cy="2718821"/>
          </a:xfrm>
        </p:spPr>
        <p:txBody>
          <a:bodyPr/>
          <a:lstStyle/>
          <a:p>
            <a:pPr marL="742950" indent="-742950">
              <a:buAutoNum type="arabicPeriod"/>
            </a:pPr>
            <a:r>
              <a:rPr lang="en-US" dirty="0"/>
              <a:t>Stateless </a:t>
            </a:r>
            <a:r>
              <a:rPr lang="en-US" dirty="0">
                <a:sym typeface="Wingdings" panose="05000000000000000000" pitchFamily="2" charset="2"/>
              </a:rPr>
              <a:t> Scale</a:t>
            </a:r>
            <a:endParaRPr lang="en-US" dirty="0"/>
          </a:p>
          <a:p>
            <a:pPr marL="742950" indent="-742950">
              <a:buAutoNum type="arabicPeriod"/>
            </a:pPr>
            <a:r>
              <a:rPr lang="en-US" dirty="0"/>
              <a:t>Not worth deploying a traditional backend</a:t>
            </a:r>
          </a:p>
          <a:p>
            <a:pPr marL="742950" indent="-742950">
              <a:buAutoNum type="arabicPeriod"/>
            </a:pPr>
            <a:r>
              <a:rPr lang="en-US" dirty="0"/>
              <a:t>Workload is sporadic (very low &amp; high scale)</a:t>
            </a:r>
          </a:p>
          <a:p>
            <a:pPr marL="742950" indent="-742950">
              <a:buAutoNum type="arabicPeriod"/>
            </a:pPr>
            <a:r>
              <a:rPr lang="en-US" dirty="0"/>
              <a:t>Lots of different services involved that need “glue”</a:t>
            </a:r>
          </a:p>
        </p:txBody>
      </p:sp>
    </p:spTree>
    <p:extLst>
      <p:ext uri="{BB962C8B-B14F-4D97-AF65-F5344CB8AC3E}">
        <p14:creationId xmlns:p14="http://schemas.microsoft.com/office/powerpoint/2010/main" val="4258744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69240" y="1189496"/>
            <a:ext cx="5355184" cy="3485057"/>
          </a:xfrm>
        </p:spPr>
        <p:txBody>
          <a:bodyPr/>
          <a:lstStyle/>
          <a:p>
            <a:pPr marL="228556" indent="-228556">
              <a:spcBef>
                <a:spcPts val="1000"/>
              </a:spcBef>
            </a:pPr>
            <a:r>
              <a:rPr lang="en-US" sz="2400" b="1" dirty="0"/>
              <a:t>Run and Debug locally</a:t>
            </a:r>
          </a:p>
          <a:p>
            <a:pPr marL="228556" indent="-228556">
              <a:spcBef>
                <a:spcPts val="1000"/>
              </a:spcBef>
            </a:pPr>
            <a:r>
              <a:rPr lang="en-US" sz="2400" b="1" dirty="0"/>
              <a:t>Not </a:t>
            </a:r>
            <a:r>
              <a:rPr lang="en-US" sz="2400" dirty="0"/>
              <a:t>an emulator or simulator!</a:t>
            </a:r>
          </a:p>
          <a:p>
            <a:pPr marL="228556" indent="-228556">
              <a:spcBef>
                <a:spcPts val="1000"/>
              </a:spcBef>
            </a:pPr>
            <a:r>
              <a:rPr lang="en-US" sz="2400" dirty="0"/>
              <a:t>Run the Functions runtime on your local machine</a:t>
            </a:r>
          </a:p>
          <a:p>
            <a:pPr marL="228556" indent="-228556">
              <a:spcBef>
                <a:spcPts val="1000"/>
              </a:spcBef>
            </a:pPr>
            <a:r>
              <a:rPr lang="en-US" sz="2400" dirty="0"/>
              <a:t>Functions invoked (triggered) based on events in Azure</a:t>
            </a:r>
          </a:p>
          <a:p>
            <a:pPr marL="228556" indent="-228556">
              <a:spcBef>
                <a:spcPts val="1000"/>
              </a:spcBef>
            </a:pPr>
            <a:endParaRPr lang="en-US" sz="2400" dirty="0"/>
          </a:p>
          <a:p>
            <a:pPr marL="228556" indent="-228556">
              <a:spcBef>
                <a:spcPts val="1000"/>
              </a:spcBef>
            </a:pPr>
            <a:endParaRPr lang="en-US" sz="2400" dirty="0"/>
          </a:p>
        </p:txBody>
      </p:sp>
      <p:sp>
        <p:nvSpPr>
          <p:cNvPr id="3" name="Title 2"/>
          <p:cNvSpPr>
            <a:spLocks noGrp="1"/>
          </p:cNvSpPr>
          <p:nvPr>
            <p:ph type="title"/>
          </p:nvPr>
        </p:nvSpPr>
        <p:spPr/>
        <p:txBody>
          <a:bodyPr/>
          <a:lstStyle/>
          <a:p>
            <a:r>
              <a:rPr lang="en-US" dirty="0"/>
              <a:t>Azure Functions Core Tools – (CLI)</a:t>
            </a:r>
          </a:p>
        </p:txBody>
      </p:sp>
      <p:sp>
        <p:nvSpPr>
          <p:cNvPr id="7" name="Text Placeholder 1"/>
          <p:cNvSpPr txBox="1">
            <a:spLocks/>
          </p:cNvSpPr>
          <p:nvPr/>
        </p:nvSpPr>
        <p:spPr>
          <a:xfrm>
            <a:off x="5804523" y="1189176"/>
            <a:ext cx="5355184" cy="2435539"/>
          </a:xfrm>
          <a:prstGeom prst="rect">
            <a:avLst/>
          </a:prstGeom>
        </p:spPr>
        <p:txBody>
          <a:bodyPr vert="horz" wrap="square" lIns="146304" tIns="91440" rIns="146304" bIns="91440" rtlCol="0">
            <a:spAutoFit/>
          </a:bodyPr>
          <a:lst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228556" indent="-228556">
              <a:spcBef>
                <a:spcPts val="1000"/>
              </a:spcBef>
            </a:pPr>
            <a:r>
              <a:rPr lang="en-US" sz="2400" dirty="0"/>
              <a:t>Install via NPM Package: </a:t>
            </a:r>
            <a:br>
              <a:rPr lang="en-US" sz="2400" dirty="0"/>
            </a:br>
            <a:r>
              <a:rPr lang="en-US" sz="2400" dirty="0">
                <a:hlinkClick r:id="rId3"/>
              </a:rPr>
              <a:t>https://www.npmjs.com/package/azure-functions-core-tools</a:t>
            </a:r>
            <a:endParaRPr lang="en-US" sz="2400" b="1" dirty="0"/>
          </a:p>
          <a:p>
            <a:pPr marL="228556" indent="-228556">
              <a:spcBef>
                <a:spcPts val="1000"/>
              </a:spcBef>
            </a:pPr>
            <a:r>
              <a:rPr lang="en-US" sz="2400" dirty="0"/>
              <a:t>Create/ Developer/ Manage Azure Functions</a:t>
            </a:r>
          </a:p>
          <a:p>
            <a:pPr marL="228556" indent="-228556">
              <a:spcBef>
                <a:spcPts val="1000"/>
              </a:spcBef>
            </a:pPr>
            <a:endParaRPr lang="en-US" sz="2400" dirty="0"/>
          </a:p>
        </p:txBody>
      </p:sp>
      <p:pic>
        <p:nvPicPr>
          <p:cNvPr id="4" name="Picture 3"/>
          <p:cNvPicPr>
            <a:picLocks noChangeAspect="1"/>
          </p:cNvPicPr>
          <p:nvPr/>
        </p:nvPicPr>
        <p:blipFill>
          <a:blip r:embed="rId4"/>
          <a:stretch>
            <a:fillRect/>
          </a:stretch>
        </p:blipFill>
        <p:spPr>
          <a:xfrm>
            <a:off x="143413" y="3772360"/>
            <a:ext cx="5446503" cy="2975113"/>
          </a:xfrm>
          <a:prstGeom prst="rect">
            <a:avLst/>
          </a:prstGeom>
        </p:spPr>
      </p:pic>
      <p:pic>
        <p:nvPicPr>
          <p:cNvPr id="8" name="Picture 7"/>
          <p:cNvPicPr>
            <a:picLocks noChangeAspect="1"/>
          </p:cNvPicPr>
          <p:nvPr/>
        </p:nvPicPr>
        <p:blipFill>
          <a:blip r:embed="rId5"/>
          <a:stretch>
            <a:fillRect/>
          </a:stretch>
        </p:blipFill>
        <p:spPr>
          <a:xfrm>
            <a:off x="5776129" y="3772359"/>
            <a:ext cx="6272053" cy="2975113"/>
          </a:xfrm>
          <a:prstGeom prst="rect">
            <a:avLst/>
          </a:prstGeom>
        </p:spPr>
      </p:pic>
    </p:spTree>
    <p:extLst>
      <p:ext uri="{BB962C8B-B14F-4D97-AF65-F5344CB8AC3E}">
        <p14:creationId xmlns:p14="http://schemas.microsoft.com/office/powerpoint/2010/main" val="315838355"/>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69240" y="1189496"/>
            <a:ext cx="5355184" cy="2820259"/>
          </a:xfrm>
        </p:spPr>
        <p:txBody>
          <a:bodyPr/>
          <a:lstStyle/>
          <a:p>
            <a:pPr marL="228556" indent="-228556">
              <a:spcBef>
                <a:spcPts val="1000"/>
              </a:spcBef>
            </a:pPr>
            <a:r>
              <a:rPr lang="en-US" sz="2400" dirty="0"/>
              <a:t>Code directly in the browser</a:t>
            </a:r>
          </a:p>
          <a:p>
            <a:pPr marL="228556" indent="-228556">
              <a:spcBef>
                <a:spcPts val="1000"/>
              </a:spcBef>
            </a:pPr>
            <a:r>
              <a:rPr lang="en-US" sz="2400" dirty="0"/>
              <a:t>Easily setup triggers &amp; bindings</a:t>
            </a:r>
          </a:p>
          <a:p>
            <a:pPr marL="228556" indent="-228556">
              <a:spcBef>
                <a:spcPts val="1000"/>
              </a:spcBef>
            </a:pPr>
            <a:r>
              <a:rPr lang="en-US" sz="2400" dirty="0"/>
              <a:t>Live execution log</a:t>
            </a:r>
          </a:p>
          <a:p>
            <a:pPr marL="228556" indent="-228556">
              <a:spcBef>
                <a:spcPts val="1000"/>
              </a:spcBef>
            </a:pPr>
            <a:r>
              <a:rPr lang="en-US" sz="2400" dirty="0"/>
              <a:t>Manage secure application settings</a:t>
            </a:r>
          </a:p>
          <a:p>
            <a:pPr marL="228556" indent="-228556">
              <a:spcBef>
                <a:spcPts val="1000"/>
              </a:spcBef>
            </a:pPr>
            <a:endParaRPr lang="en-US" sz="2400" dirty="0"/>
          </a:p>
          <a:p>
            <a:pPr marL="228556" indent="-228556">
              <a:spcBef>
                <a:spcPts val="1000"/>
              </a:spcBef>
            </a:pPr>
            <a:endParaRPr lang="en-US" sz="2400" dirty="0"/>
          </a:p>
        </p:txBody>
      </p:sp>
      <p:sp>
        <p:nvSpPr>
          <p:cNvPr id="3" name="Title 2"/>
          <p:cNvSpPr>
            <a:spLocks noGrp="1"/>
          </p:cNvSpPr>
          <p:nvPr>
            <p:ph type="title"/>
          </p:nvPr>
        </p:nvSpPr>
        <p:spPr/>
        <p:txBody>
          <a:bodyPr/>
          <a:lstStyle/>
          <a:p>
            <a:r>
              <a:rPr lang="en-US" dirty="0"/>
              <a:t>Azure Functions Portal</a:t>
            </a:r>
          </a:p>
        </p:txBody>
      </p:sp>
      <p:sp>
        <p:nvSpPr>
          <p:cNvPr id="7" name="Text Placeholder 1"/>
          <p:cNvSpPr txBox="1">
            <a:spLocks/>
          </p:cNvSpPr>
          <p:nvPr/>
        </p:nvSpPr>
        <p:spPr>
          <a:xfrm>
            <a:off x="5804523" y="1189176"/>
            <a:ext cx="5355184" cy="2359620"/>
          </a:xfrm>
          <a:prstGeom prst="rect">
            <a:avLst/>
          </a:prstGeom>
        </p:spPr>
        <p:txBody>
          <a:bodyPr vert="horz" wrap="square" lIns="146304" tIns="91440" rIns="146304" bIns="91440" rtlCol="0">
            <a:spAutoFit/>
          </a:bodyPr>
          <a:lst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228556" indent="-228556">
              <a:spcBef>
                <a:spcPts val="1000"/>
              </a:spcBef>
            </a:pPr>
            <a:r>
              <a:rPr lang="en-US" sz="2400" dirty="0"/>
              <a:t>Setup continuous deployment</a:t>
            </a:r>
          </a:p>
          <a:p>
            <a:pPr marL="228556" indent="-228556">
              <a:spcBef>
                <a:spcPts val="1000"/>
              </a:spcBef>
            </a:pPr>
            <a:r>
              <a:rPr lang="en-US" sz="2400" dirty="0"/>
              <a:t>Top down view of all functions</a:t>
            </a:r>
          </a:p>
          <a:p>
            <a:pPr marL="228556" indent="-228556">
              <a:spcBef>
                <a:spcPts val="1000"/>
              </a:spcBef>
            </a:pPr>
            <a:r>
              <a:rPr lang="en-US" sz="2400" dirty="0"/>
              <a:t>Monitor function execution history</a:t>
            </a:r>
          </a:p>
          <a:p>
            <a:pPr marL="228556" indent="-228556">
              <a:spcBef>
                <a:spcPts val="1000"/>
              </a:spcBef>
            </a:pPr>
            <a:r>
              <a:rPr lang="en-US" sz="2400" dirty="0"/>
              <a:t>Application Insights</a:t>
            </a:r>
          </a:p>
          <a:p>
            <a:pPr marL="228556" indent="-228556">
              <a:spcBef>
                <a:spcPts val="1000"/>
              </a:spcBef>
            </a:pPr>
            <a:endParaRPr lang="en-US" sz="2400" dirty="0"/>
          </a:p>
        </p:txBody>
      </p:sp>
      <p:pic>
        <p:nvPicPr>
          <p:cNvPr id="5" name="Picture 4"/>
          <p:cNvPicPr>
            <a:picLocks noChangeAspect="1"/>
          </p:cNvPicPr>
          <p:nvPr/>
        </p:nvPicPr>
        <p:blipFill>
          <a:blip r:embed="rId3"/>
          <a:stretch>
            <a:fillRect/>
          </a:stretch>
        </p:blipFill>
        <p:spPr>
          <a:xfrm>
            <a:off x="344987" y="3285211"/>
            <a:ext cx="5459536" cy="3384101"/>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73643" y="3285210"/>
            <a:ext cx="4150520" cy="3384101"/>
          </a:xfrm>
          <a:prstGeom prst="rect">
            <a:avLst/>
          </a:prstGeom>
        </p:spPr>
      </p:pic>
    </p:spTree>
    <p:extLst>
      <p:ext uri="{BB962C8B-B14F-4D97-AF65-F5344CB8AC3E}">
        <p14:creationId xmlns:p14="http://schemas.microsoft.com/office/powerpoint/2010/main" val="1184122651"/>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69240" y="1189496"/>
            <a:ext cx="5355184" cy="2359620"/>
          </a:xfrm>
        </p:spPr>
        <p:txBody>
          <a:bodyPr/>
          <a:lstStyle/>
          <a:p>
            <a:pPr marL="228556" indent="-228556">
              <a:spcBef>
                <a:spcPts val="1000"/>
              </a:spcBef>
            </a:pPr>
            <a:r>
              <a:rPr lang="en-US" sz="2400" dirty="0"/>
              <a:t>VS 2017 Tools for Azure Functions </a:t>
            </a:r>
          </a:p>
          <a:p>
            <a:pPr marL="228556" indent="-228556">
              <a:spcBef>
                <a:spcPts val="1000"/>
              </a:spcBef>
            </a:pPr>
            <a:r>
              <a:rPr lang="en-US" sz="2400" dirty="0"/>
              <a:t>Now included in Azure dev workload</a:t>
            </a:r>
          </a:p>
          <a:p>
            <a:pPr marL="228556" indent="-228556">
              <a:spcBef>
                <a:spcPts val="1000"/>
              </a:spcBef>
            </a:pPr>
            <a:r>
              <a:rPr lang="en-US" sz="2400" dirty="0"/>
              <a:t>Full IntelliSense Experience</a:t>
            </a:r>
          </a:p>
          <a:p>
            <a:pPr marL="228556" indent="-228556">
              <a:spcBef>
                <a:spcPts val="1000"/>
              </a:spcBef>
            </a:pPr>
            <a:r>
              <a:rPr lang="en-US" sz="2400" dirty="0"/>
              <a:t>F5 Debugging</a:t>
            </a:r>
          </a:p>
          <a:p>
            <a:pPr marL="228556" indent="-228556">
              <a:spcBef>
                <a:spcPts val="1000"/>
              </a:spcBef>
            </a:pPr>
            <a:r>
              <a:rPr lang="en-US" sz="2400" dirty="0"/>
              <a:t>vs C# Script</a:t>
            </a:r>
          </a:p>
        </p:txBody>
      </p:sp>
      <p:sp>
        <p:nvSpPr>
          <p:cNvPr id="3" name="Title 2"/>
          <p:cNvSpPr>
            <a:spLocks noGrp="1"/>
          </p:cNvSpPr>
          <p:nvPr>
            <p:ph type="title"/>
          </p:nvPr>
        </p:nvSpPr>
        <p:spPr/>
        <p:txBody>
          <a:bodyPr/>
          <a:lstStyle/>
          <a:p>
            <a:r>
              <a:rPr lang="en-US" dirty="0"/>
              <a:t>Visual Studio 2017</a:t>
            </a:r>
          </a:p>
        </p:txBody>
      </p:sp>
      <p:sp>
        <p:nvSpPr>
          <p:cNvPr id="7" name="Text Placeholder 1"/>
          <p:cNvSpPr txBox="1">
            <a:spLocks/>
          </p:cNvSpPr>
          <p:nvPr/>
        </p:nvSpPr>
        <p:spPr>
          <a:xfrm>
            <a:off x="5804523" y="1189176"/>
            <a:ext cx="5355184" cy="1770741"/>
          </a:xfrm>
          <a:prstGeom prst="rect">
            <a:avLst/>
          </a:prstGeom>
        </p:spPr>
        <p:txBody>
          <a:bodyPr vert="horz" wrap="square" lIns="146304" tIns="91440" rIns="146304" bIns="91440" rtlCol="0">
            <a:spAutoFit/>
          </a:bodyPr>
          <a:lst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228556" indent="-228556">
              <a:spcBef>
                <a:spcPts val="1000"/>
              </a:spcBef>
            </a:pPr>
            <a:r>
              <a:rPr lang="en-US" sz="2400" dirty="0"/>
              <a:t>Develop in C#</a:t>
            </a:r>
          </a:p>
          <a:p>
            <a:pPr marL="228556" indent="-228556">
              <a:spcBef>
                <a:spcPts val="1000"/>
              </a:spcBef>
            </a:pPr>
            <a:r>
              <a:rPr lang="en-US" sz="2400" dirty="0"/>
              <a:t>Right-click deploy to Azure</a:t>
            </a:r>
          </a:p>
          <a:p>
            <a:pPr marL="228556" indent="-228556">
              <a:spcBef>
                <a:spcPts val="1000"/>
              </a:spcBef>
            </a:pPr>
            <a:r>
              <a:rPr lang="en-US" sz="2400" dirty="0"/>
              <a:t>Pre-Compile functions for better cold start performance</a:t>
            </a:r>
          </a:p>
        </p:txBody>
      </p:sp>
      <p:pic>
        <p:nvPicPr>
          <p:cNvPr id="13" name="Picture 12"/>
          <p:cNvPicPr>
            <a:picLocks noChangeAspect="1"/>
          </p:cNvPicPr>
          <p:nvPr/>
        </p:nvPicPr>
        <p:blipFill>
          <a:blip r:embed="rId3"/>
          <a:stretch>
            <a:fillRect/>
          </a:stretch>
        </p:blipFill>
        <p:spPr>
          <a:xfrm>
            <a:off x="6231222" y="3149558"/>
            <a:ext cx="5806583" cy="3614098"/>
          </a:xfrm>
          <a:prstGeom prst="rect">
            <a:avLst/>
          </a:prstGeom>
        </p:spPr>
      </p:pic>
      <p:pic>
        <p:nvPicPr>
          <p:cNvPr id="14" name="Picture 13"/>
          <p:cNvPicPr>
            <a:picLocks noChangeAspect="1"/>
          </p:cNvPicPr>
          <p:nvPr/>
        </p:nvPicPr>
        <p:blipFill>
          <a:blip r:embed="rId4"/>
          <a:stretch>
            <a:fillRect/>
          </a:stretch>
        </p:blipFill>
        <p:spPr>
          <a:xfrm>
            <a:off x="215450" y="3149558"/>
            <a:ext cx="5806583" cy="3614098"/>
          </a:xfrm>
          <a:prstGeom prst="rect">
            <a:avLst/>
          </a:prstGeom>
        </p:spPr>
      </p:pic>
    </p:spTree>
    <p:extLst>
      <p:ext uri="{BB962C8B-B14F-4D97-AF65-F5344CB8AC3E}">
        <p14:creationId xmlns:p14="http://schemas.microsoft.com/office/powerpoint/2010/main" val="3576642574"/>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Visual Studio 2017 Tooling</a:t>
            </a:r>
          </a:p>
        </p:txBody>
      </p:sp>
      <p:pic>
        <p:nvPicPr>
          <p:cNvPr id="4" name="Picture 3"/>
          <p:cNvPicPr>
            <a:picLocks noChangeAspect="1"/>
          </p:cNvPicPr>
          <p:nvPr/>
        </p:nvPicPr>
        <p:blipFill>
          <a:blip r:embed="rId3"/>
          <a:stretch>
            <a:fillRect/>
          </a:stretch>
        </p:blipFill>
        <p:spPr>
          <a:xfrm>
            <a:off x="382454" y="1189494"/>
            <a:ext cx="11429414" cy="5397967"/>
          </a:xfrm>
          <a:prstGeom prst="rect">
            <a:avLst/>
          </a:prstGeom>
        </p:spPr>
      </p:pic>
      <p:sp>
        <p:nvSpPr>
          <p:cNvPr id="5" name="Rectangle 4"/>
          <p:cNvSpPr/>
          <p:nvPr/>
        </p:nvSpPr>
        <p:spPr bwMode="auto">
          <a:xfrm>
            <a:off x="2211493" y="2648641"/>
            <a:ext cx="6797888" cy="705657"/>
          </a:xfrm>
          <a:prstGeom prst="rect">
            <a:avLst/>
          </a:prstGeom>
          <a:noFill/>
          <a:ln w="28575">
            <a:solidFill>
              <a:srgbClr val="FF8C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6" name="Rectangle 5"/>
          <p:cNvSpPr/>
          <p:nvPr/>
        </p:nvSpPr>
        <p:spPr bwMode="auto">
          <a:xfrm>
            <a:off x="1837982" y="2233768"/>
            <a:ext cx="2767504" cy="242168"/>
          </a:xfrm>
          <a:prstGeom prst="rect">
            <a:avLst/>
          </a:prstGeom>
          <a:noFill/>
          <a:ln w="28575">
            <a:solidFill>
              <a:srgbClr val="FF8C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Tree>
    <p:extLst>
      <p:ext uri="{BB962C8B-B14F-4D97-AF65-F5344CB8AC3E}">
        <p14:creationId xmlns:p14="http://schemas.microsoft.com/office/powerpoint/2010/main" val="1977552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Azure Functions CLI</a:t>
            </a:r>
          </a:p>
        </p:txBody>
      </p:sp>
      <p:sp>
        <p:nvSpPr>
          <p:cNvPr id="3" name="Rectangle 2">
            <a:extLst>
              <a:ext uri="{FF2B5EF4-FFF2-40B4-BE49-F238E27FC236}">
                <a16:creationId xmlns:a16="http://schemas.microsoft.com/office/drawing/2014/main" id="{D2CC2D06-49D2-434F-8C9E-600357EF0541}"/>
              </a:ext>
            </a:extLst>
          </p:cNvPr>
          <p:cNvSpPr/>
          <p:nvPr/>
        </p:nvSpPr>
        <p:spPr>
          <a:xfrm>
            <a:off x="2036587" y="6229989"/>
            <a:ext cx="8118826" cy="461665"/>
          </a:xfrm>
          <a:prstGeom prst="rect">
            <a:avLst/>
          </a:prstGeom>
        </p:spPr>
        <p:txBody>
          <a:bodyPr wrap="none">
            <a:spAutoFit/>
          </a:bodyPr>
          <a:lstStyle/>
          <a:p>
            <a:r>
              <a:rPr lang="en-US" sz="2400" dirty="0">
                <a:hlinkClick r:id="rId3"/>
              </a:rPr>
              <a:t>http://wakeupandcode.com/azure-functions-dev-workflow/</a:t>
            </a:r>
            <a:r>
              <a:rPr lang="en-US" sz="2400" dirty="0"/>
              <a:t> </a:t>
            </a:r>
          </a:p>
        </p:txBody>
      </p:sp>
      <p:sp>
        <p:nvSpPr>
          <p:cNvPr id="8" name="Rectangle 7">
            <a:extLst>
              <a:ext uri="{FF2B5EF4-FFF2-40B4-BE49-F238E27FC236}">
                <a16:creationId xmlns:a16="http://schemas.microsoft.com/office/drawing/2014/main" id="{B5B53ECB-6DDC-4F30-96CF-2FFA06883E71}"/>
              </a:ext>
            </a:extLst>
          </p:cNvPr>
          <p:cNvSpPr/>
          <p:nvPr/>
        </p:nvSpPr>
        <p:spPr>
          <a:xfrm>
            <a:off x="353290" y="1297862"/>
            <a:ext cx="10728365" cy="1384995"/>
          </a:xfrm>
          <a:prstGeom prst="rect">
            <a:avLst/>
          </a:prstGeom>
          <a:solidFill>
            <a:srgbClr val="000000"/>
          </a:solidFill>
        </p:spPr>
        <p:txBody>
          <a:bodyPr wrap="square">
            <a:spAutoFit/>
          </a:bodyPr>
          <a:lstStyle/>
          <a:p>
            <a:r>
              <a:rPr lang="en-US" sz="2800" dirty="0">
                <a:solidFill>
                  <a:srgbClr val="92D050"/>
                </a:solidFill>
                <a:highlight>
                  <a:srgbClr val="000000"/>
                </a:highlight>
              </a:rPr>
              <a:t>&gt; </a:t>
            </a:r>
            <a:r>
              <a:rPr lang="en-US" sz="2800" dirty="0" err="1">
                <a:solidFill>
                  <a:srgbClr val="92D050"/>
                </a:solidFill>
                <a:highlight>
                  <a:srgbClr val="000000"/>
                </a:highlight>
              </a:rPr>
              <a:t>npm</a:t>
            </a:r>
            <a:r>
              <a:rPr lang="en-US" sz="2800" dirty="0">
                <a:solidFill>
                  <a:srgbClr val="92D050"/>
                </a:solidFill>
                <a:highlight>
                  <a:srgbClr val="000000"/>
                </a:highlight>
              </a:rPr>
              <a:t> i -g azure-functions-core-tools</a:t>
            </a:r>
          </a:p>
          <a:p>
            <a:r>
              <a:rPr lang="en-US" sz="2800" dirty="0">
                <a:solidFill>
                  <a:srgbClr val="92D050"/>
                </a:solidFill>
                <a:highlight>
                  <a:srgbClr val="000000"/>
                </a:highlight>
              </a:rPr>
              <a:t>&gt; </a:t>
            </a:r>
            <a:r>
              <a:rPr lang="en-US" sz="2800" dirty="0" err="1">
                <a:solidFill>
                  <a:srgbClr val="92D050"/>
                </a:solidFill>
                <a:highlight>
                  <a:srgbClr val="000000"/>
                </a:highlight>
              </a:rPr>
              <a:t>func</a:t>
            </a:r>
            <a:r>
              <a:rPr lang="en-US" sz="2800" dirty="0">
                <a:solidFill>
                  <a:srgbClr val="92D050"/>
                </a:solidFill>
                <a:highlight>
                  <a:srgbClr val="000000"/>
                </a:highlight>
              </a:rPr>
              <a:t> </a:t>
            </a:r>
            <a:r>
              <a:rPr lang="en-US" sz="2800" dirty="0" err="1">
                <a:solidFill>
                  <a:srgbClr val="92D050"/>
                </a:solidFill>
                <a:highlight>
                  <a:srgbClr val="000000"/>
                </a:highlight>
              </a:rPr>
              <a:t>init</a:t>
            </a:r>
            <a:endParaRPr lang="en-US" sz="2800" dirty="0">
              <a:solidFill>
                <a:srgbClr val="92D050"/>
              </a:solidFill>
              <a:highlight>
                <a:srgbClr val="000000"/>
              </a:highlight>
            </a:endParaRPr>
          </a:p>
          <a:p>
            <a:r>
              <a:rPr lang="en-US" sz="2800" dirty="0">
                <a:solidFill>
                  <a:srgbClr val="92D050"/>
                </a:solidFill>
                <a:highlight>
                  <a:srgbClr val="000000"/>
                </a:highlight>
              </a:rPr>
              <a:t>&gt; </a:t>
            </a:r>
            <a:r>
              <a:rPr lang="en-US" sz="2800" dirty="0" err="1">
                <a:solidFill>
                  <a:srgbClr val="92D050"/>
                </a:solidFill>
                <a:highlight>
                  <a:srgbClr val="000000"/>
                </a:highlight>
              </a:rPr>
              <a:t>func</a:t>
            </a:r>
            <a:r>
              <a:rPr lang="en-US" sz="2800" dirty="0">
                <a:solidFill>
                  <a:srgbClr val="92D050"/>
                </a:solidFill>
                <a:highlight>
                  <a:srgbClr val="000000"/>
                </a:highlight>
              </a:rPr>
              <a:t> new</a:t>
            </a:r>
          </a:p>
        </p:txBody>
      </p:sp>
      <p:sp>
        <p:nvSpPr>
          <p:cNvPr id="10" name="Rectangle 9">
            <a:extLst>
              <a:ext uri="{FF2B5EF4-FFF2-40B4-BE49-F238E27FC236}">
                <a16:creationId xmlns:a16="http://schemas.microsoft.com/office/drawing/2014/main" id="{7E3356CD-81B2-4A14-9277-24862A245385}"/>
              </a:ext>
            </a:extLst>
          </p:cNvPr>
          <p:cNvSpPr/>
          <p:nvPr/>
        </p:nvSpPr>
        <p:spPr>
          <a:xfrm>
            <a:off x="353290" y="3851648"/>
            <a:ext cx="10612581" cy="2246769"/>
          </a:xfrm>
          <a:prstGeom prst="rect">
            <a:avLst/>
          </a:prstGeom>
          <a:solidFill>
            <a:srgbClr val="000000"/>
          </a:solidFill>
        </p:spPr>
        <p:txBody>
          <a:bodyPr wrap="square">
            <a:spAutoFit/>
          </a:bodyPr>
          <a:lstStyle/>
          <a:p>
            <a:r>
              <a:rPr lang="en-US" sz="2800" dirty="0">
                <a:solidFill>
                  <a:srgbClr val="92D050"/>
                </a:solidFill>
                <a:highlight>
                  <a:srgbClr val="000000"/>
                </a:highlight>
              </a:rPr>
              <a:t>&gt; </a:t>
            </a:r>
            <a:r>
              <a:rPr lang="en-US" sz="2800" dirty="0" err="1">
                <a:solidFill>
                  <a:srgbClr val="92D050"/>
                </a:solidFill>
                <a:highlight>
                  <a:srgbClr val="000000"/>
                </a:highlight>
              </a:rPr>
              <a:t>func</a:t>
            </a:r>
            <a:r>
              <a:rPr lang="en-US" sz="2800" dirty="0">
                <a:solidFill>
                  <a:srgbClr val="92D050"/>
                </a:solidFill>
                <a:highlight>
                  <a:srgbClr val="000000"/>
                </a:highlight>
              </a:rPr>
              <a:t> azure login</a:t>
            </a:r>
          </a:p>
          <a:p>
            <a:r>
              <a:rPr lang="en-US" sz="2800" dirty="0">
                <a:solidFill>
                  <a:srgbClr val="92D050"/>
                </a:solidFill>
                <a:highlight>
                  <a:srgbClr val="000000"/>
                </a:highlight>
              </a:rPr>
              <a:t>&gt; </a:t>
            </a:r>
            <a:r>
              <a:rPr lang="en-US" sz="2800" dirty="0" err="1">
                <a:solidFill>
                  <a:srgbClr val="92D050"/>
                </a:solidFill>
                <a:highlight>
                  <a:srgbClr val="000000"/>
                </a:highlight>
              </a:rPr>
              <a:t>func</a:t>
            </a:r>
            <a:r>
              <a:rPr lang="en-US" sz="2800" dirty="0">
                <a:solidFill>
                  <a:srgbClr val="92D050"/>
                </a:solidFill>
                <a:highlight>
                  <a:srgbClr val="000000"/>
                </a:highlight>
              </a:rPr>
              <a:t> azure </a:t>
            </a:r>
            <a:r>
              <a:rPr lang="en-US" sz="2800" dirty="0" err="1">
                <a:solidFill>
                  <a:srgbClr val="92D050"/>
                </a:solidFill>
                <a:highlight>
                  <a:srgbClr val="000000"/>
                </a:highlight>
              </a:rPr>
              <a:t>functionapp</a:t>
            </a:r>
            <a:r>
              <a:rPr lang="en-US" sz="2800" dirty="0">
                <a:solidFill>
                  <a:srgbClr val="92D050"/>
                </a:solidFill>
                <a:highlight>
                  <a:srgbClr val="000000"/>
                </a:highlight>
              </a:rPr>
              <a:t> list</a:t>
            </a:r>
          </a:p>
          <a:p>
            <a:r>
              <a:rPr lang="en-US" sz="2800" dirty="0">
                <a:solidFill>
                  <a:srgbClr val="92D050"/>
                </a:solidFill>
                <a:highlight>
                  <a:srgbClr val="000000"/>
                </a:highlight>
              </a:rPr>
              <a:t>&gt; </a:t>
            </a:r>
            <a:r>
              <a:rPr lang="en-US" sz="2800" dirty="0" err="1">
                <a:solidFill>
                  <a:srgbClr val="92D050"/>
                </a:solidFill>
                <a:highlight>
                  <a:srgbClr val="000000"/>
                </a:highlight>
              </a:rPr>
              <a:t>func</a:t>
            </a:r>
            <a:r>
              <a:rPr lang="en-US" sz="2800" dirty="0">
                <a:solidFill>
                  <a:srgbClr val="92D050"/>
                </a:solidFill>
                <a:highlight>
                  <a:srgbClr val="000000"/>
                </a:highlight>
              </a:rPr>
              <a:t> azure </a:t>
            </a:r>
            <a:r>
              <a:rPr lang="en-US" sz="2800" dirty="0" err="1">
                <a:solidFill>
                  <a:srgbClr val="92D050"/>
                </a:solidFill>
                <a:highlight>
                  <a:srgbClr val="000000"/>
                </a:highlight>
              </a:rPr>
              <a:t>functionapp</a:t>
            </a:r>
            <a:r>
              <a:rPr lang="en-US" sz="2800" dirty="0">
                <a:solidFill>
                  <a:srgbClr val="92D050"/>
                </a:solidFill>
                <a:highlight>
                  <a:srgbClr val="000000"/>
                </a:highlight>
              </a:rPr>
              <a:t> fetch-app-settings &lt;</a:t>
            </a:r>
            <a:r>
              <a:rPr lang="en-US" sz="2800" dirty="0" err="1">
                <a:solidFill>
                  <a:srgbClr val="92D050"/>
                </a:solidFill>
                <a:highlight>
                  <a:srgbClr val="000000"/>
                </a:highlight>
              </a:rPr>
              <a:t>fn</a:t>
            </a:r>
            <a:r>
              <a:rPr lang="en-US" sz="2800" dirty="0">
                <a:solidFill>
                  <a:srgbClr val="92D050"/>
                </a:solidFill>
                <a:highlight>
                  <a:srgbClr val="000000"/>
                </a:highlight>
              </a:rPr>
              <a:t>-app-name&gt;</a:t>
            </a:r>
          </a:p>
          <a:p>
            <a:r>
              <a:rPr lang="en-US" sz="2800" dirty="0">
                <a:solidFill>
                  <a:srgbClr val="92D050"/>
                </a:solidFill>
                <a:highlight>
                  <a:srgbClr val="000000"/>
                </a:highlight>
              </a:rPr>
              <a:t>&gt; </a:t>
            </a:r>
            <a:r>
              <a:rPr lang="en-US" sz="2800" dirty="0" err="1">
                <a:solidFill>
                  <a:srgbClr val="92D050"/>
                </a:solidFill>
                <a:highlight>
                  <a:srgbClr val="000000"/>
                </a:highlight>
              </a:rPr>
              <a:t>func</a:t>
            </a:r>
            <a:r>
              <a:rPr lang="en-US" sz="2800" dirty="0">
                <a:solidFill>
                  <a:srgbClr val="92D050"/>
                </a:solidFill>
                <a:highlight>
                  <a:srgbClr val="000000"/>
                </a:highlight>
              </a:rPr>
              <a:t> host start</a:t>
            </a:r>
          </a:p>
          <a:p>
            <a:r>
              <a:rPr lang="en-US" sz="2800" dirty="0">
                <a:solidFill>
                  <a:srgbClr val="92D050"/>
                </a:solidFill>
                <a:highlight>
                  <a:srgbClr val="000000"/>
                </a:highlight>
              </a:rPr>
              <a:t>&gt; </a:t>
            </a:r>
            <a:r>
              <a:rPr lang="en-US" sz="2800" dirty="0" err="1">
                <a:solidFill>
                  <a:srgbClr val="92D050"/>
                </a:solidFill>
                <a:highlight>
                  <a:srgbClr val="000000"/>
                </a:highlight>
              </a:rPr>
              <a:t>func</a:t>
            </a:r>
            <a:r>
              <a:rPr lang="en-US" sz="2800" dirty="0">
                <a:solidFill>
                  <a:srgbClr val="92D050"/>
                </a:solidFill>
                <a:highlight>
                  <a:srgbClr val="000000"/>
                </a:highlight>
              </a:rPr>
              <a:t> azure </a:t>
            </a:r>
            <a:r>
              <a:rPr lang="en-US" sz="2800" dirty="0" err="1">
                <a:solidFill>
                  <a:srgbClr val="92D050"/>
                </a:solidFill>
                <a:highlight>
                  <a:srgbClr val="000000"/>
                </a:highlight>
              </a:rPr>
              <a:t>functionapp</a:t>
            </a:r>
            <a:r>
              <a:rPr lang="en-US" sz="2800" dirty="0">
                <a:solidFill>
                  <a:srgbClr val="92D050"/>
                </a:solidFill>
                <a:highlight>
                  <a:srgbClr val="000000"/>
                </a:highlight>
              </a:rPr>
              <a:t> publish &lt;</a:t>
            </a:r>
            <a:r>
              <a:rPr lang="en-US" sz="2800" dirty="0" err="1">
                <a:solidFill>
                  <a:srgbClr val="92D050"/>
                </a:solidFill>
                <a:highlight>
                  <a:srgbClr val="000000"/>
                </a:highlight>
              </a:rPr>
              <a:t>fn</a:t>
            </a:r>
            <a:r>
              <a:rPr lang="en-US" sz="2800" dirty="0">
                <a:solidFill>
                  <a:srgbClr val="92D050"/>
                </a:solidFill>
                <a:highlight>
                  <a:srgbClr val="000000"/>
                </a:highlight>
              </a:rPr>
              <a:t>-app-name&gt;</a:t>
            </a:r>
          </a:p>
        </p:txBody>
      </p:sp>
      <p:sp>
        <p:nvSpPr>
          <p:cNvPr id="9" name="Rectangle 8">
            <a:extLst>
              <a:ext uri="{FF2B5EF4-FFF2-40B4-BE49-F238E27FC236}">
                <a16:creationId xmlns:a16="http://schemas.microsoft.com/office/drawing/2014/main" id="{064BABBE-0D35-4084-990C-35CEBF8F19B2}"/>
              </a:ext>
            </a:extLst>
          </p:cNvPr>
          <p:cNvSpPr/>
          <p:nvPr/>
        </p:nvSpPr>
        <p:spPr>
          <a:xfrm>
            <a:off x="3892499" y="2451645"/>
            <a:ext cx="7530244" cy="1631216"/>
          </a:xfrm>
          <a:prstGeom prst="rect">
            <a:avLst/>
          </a:prstGeom>
          <a:solidFill>
            <a:schemeClr val="bg2">
              <a:lumMod val="90000"/>
            </a:schemeClr>
          </a:solidFill>
          <a:effectLst>
            <a:outerShdw blurRad="63500" sx="102000" sy="102000" algn="ctr" rotWithShape="0">
              <a:prstClr val="black">
                <a:alpha val="40000"/>
              </a:prstClr>
            </a:outerShdw>
          </a:effectLst>
        </p:spPr>
        <p:txBody>
          <a:bodyPr wrap="square">
            <a:spAutoFit/>
          </a:bodyPr>
          <a:lstStyle/>
          <a:p>
            <a:r>
              <a:rPr lang="en-US" sz="2000" dirty="0"/>
              <a:t>Next:</a:t>
            </a:r>
          </a:p>
          <a:p>
            <a:r>
              <a:rPr lang="en-US" sz="2000" dirty="0"/>
              <a:t>* Select a language, e.g. C#</a:t>
            </a:r>
          </a:p>
          <a:p>
            <a:r>
              <a:rPr lang="en-US" sz="2000" dirty="0"/>
              <a:t>* Select a template, e.g. </a:t>
            </a:r>
            <a:r>
              <a:rPr lang="en-US" sz="2000" dirty="0" err="1"/>
              <a:t>HttpTriggerWithParameters</a:t>
            </a:r>
            <a:endParaRPr lang="en-US" sz="2000" dirty="0"/>
          </a:p>
          <a:p>
            <a:r>
              <a:rPr lang="en-US" sz="2000" dirty="0"/>
              <a:t>* Enter a name for your new Function, e.g. “</a:t>
            </a:r>
            <a:r>
              <a:rPr lang="en-US" sz="2000" dirty="0" err="1"/>
              <a:t>MyFunction</a:t>
            </a:r>
            <a:r>
              <a:rPr lang="en-US" sz="2000" dirty="0"/>
              <a:t>”, which will create a subfolder using the Function’s name.</a:t>
            </a:r>
          </a:p>
        </p:txBody>
      </p:sp>
    </p:spTree>
    <p:extLst>
      <p:ext uri="{BB962C8B-B14F-4D97-AF65-F5344CB8AC3E}">
        <p14:creationId xmlns:p14="http://schemas.microsoft.com/office/powerpoint/2010/main" val="1106750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Cross-Platform, Multiple Languages</a:t>
            </a:r>
          </a:p>
        </p:txBody>
      </p:sp>
      <p:pic>
        <p:nvPicPr>
          <p:cNvPr id="3" name="Picture 2">
            <a:extLst>
              <a:ext uri="{FF2B5EF4-FFF2-40B4-BE49-F238E27FC236}">
                <a16:creationId xmlns:a16="http://schemas.microsoft.com/office/drawing/2014/main" id="{E6B2B1A1-D0A4-4FA9-8A1A-B35E524D14E7}"/>
              </a:ext>
            </a:extLst>
          </p:cNvPr>
          <p:cNvPicPr>
            <a:picLocks noChangeAspect="1"/>
          </p:cNvPicPr>
          <p:nvPr/>
        </p:nvPicPr>
        <p:blipFill>
          <a:blip r:embed="rId3"/>
          <a:stretch>
            <a:fillRect/>
          </a:stretch>
        </p:blipFill>
        <p:spPr>
          <a:xfrm>
            <a:off x="269240" y="1039090"/>
            <a:ext cx="5620893" cy="4842165"/>
          </a:xfrm>
          <a:prstGeom prst="rect">
            <a:avLst/>
          </a:prstGeom>
        </p:spPr>
      </p:pic>
      <p:sp>
        <p:nvSpPr>
          <p:cNvPr id="7" name="Rectangle 6">
            <a:extLst>
              <a:ext uri="{FF2B5EF4-FFF2-40B4-BE49-F238E27FC236}">
                <a16:creationId xmlns:a16="http://schemas.microsoft.com/office/drawing/2014/main" id="{2A2EB6C6-E68B-4171-A141-287F0D806CB8}"/>
              </a:ext>
            </a:extLst>
          </p:cNvPr>
          <p:cNvSpPr/>
          <p:nvPr/>
        </p:nvSpPr>
        <p:spPr>
          <a:xfrm>
            <a:off x="269240" y="5984503"/>
            <a:ext cx="6096000" cy="646331"/>
          </a:xfrm>
          <a:prstGeom prst="rect">
            <a:avLst/>
          </a:prstGeom>
        </p:spPr>
        <p:txBody>
          <a:bodyPr>
            <a:spAutoFit/>
          </a:bodyPr>
          <a:lstStyle/>
          <a:p>
            <a:r>
              <a:rPr lang="en-US" dirty="0">
                <a:hlinkClick r:id="rId4"/>
              </a:rPr>
              <a:t>https://blogs.msdn.microsoft.com/appserviceteam/2017/09/25/develop-azure-functions-on-any-platform</a:t>
            </a:r>
            <a:r>
              <a:rPr lang="en-US" dirty="0"/>
              <a:t> </a:t>
            </a:r>
          </a:p>
        </p:txBody>
      </p:sp>
      <p:pic>
        <p:nvPicPr>
          <p:cNvPr id="8" name="Picture 7">
            <a:extLst>
              <a:ext uri="{FF2B5EF4-FFF2-40B4-BE49-F238E27FC236}">
                <a16:creationId xmlns:a16="http://schemas.microsoft.com/office/drawing/2014/main" id="{502E2907-B3D9-4C45-BA4B-1D876445F2CF}"/>
              </a:ext>
            </a:extLst>
          </p:cNvPr>
          <p:cNvPicPr>
            <a:picLocks noChangeAspect="1"/>
          </p:cNvPicPr>
          <p:nvPr/>
        </p:nvPicPr>
        <p:blipFill>
          <a:blip r:embed="rId5"/>
          <a:stretch>
            <a:fillRect/>
          </a:stretch>
        </p:blipFill>
        <p:spPr>
          <a:xfrm>
            <a:off x="6324364" y="1794163"/>
            <a:ext cx="5620893" cy="4842165"/>
          </a:xfrm>
          <a:prstGeom prst="rect">
            <a:avLst/>
          </a:prstGeom>
        </p:spPr>
      </p:pic>
      <p:sp>
        <p:nvSpPr>
          <p:cNvPr id="9" name="Rectangle 8">
            <a:extLst>
              <a:ext uri="{FF2B5EF4-FFF2-40B4-BE49-F238E27FC236}">
                <a16:creationId xmlns:a16="http://schemas.microsoft.com/office/drawing/2014/main" id="{FE30813A-B5F5-40E8-9492-84F135863F0E}"/>
              </a:ext>
            </a:extLst>
          </p:cNvPr>
          <p:cNvSpPr/>
          <p:nvPr/>
        </p:nvSpPr>
        <p:spPr>
          <a:xfrm>
            <a:off x="6234546" y="1147832"/>
            <a:ext cx="6096000" cy="646331"/>
          </a:xfrm>
          <a:prstGeom prst="rect">
            <a:avLst/>
          </a:prstGeom>
        </p:spPr>
        <p:txBody>
          <a:bodyPr>
            <a:spAutoFit/>
          </a:bodyPr>
          <a:lstStyle/>
          <a:p>
            <a:r>
              <a:rPr lang="en-US" dirty="0">
                <a:hlinkClick r:id="rId6"/>
              </a:rPr>
              <a:t>https://azure.microsoft.com/en-us/blog/announcing-the-preview-of-java-support-for-azure-functions</a:t>
            </a:r>
            <a:r>
              <a:rPr lang="en-US" dirty="0"/>
              <a:t> </a:t>
            </a:r>
          </a:p>
        </p:txBody>
      </p:sp>
      <p:sp>
        <p:nvSpPr>
          <p:cNvPr id="10" name="Rectangle 9">
            <a:extLst>
              <a:ext uri="{FF2B5EF4-FFF2-40B4-BE49-F238E27FC236}">
                <a16:creationId xmlns:a16="http://schemas.microsoft.com/office/drawing/2014/main" id="{7BF22E23-5A9F-461E-A62B-0BF6C47B3913}"/>
              </a:ext>
            </a:extLst>
          </p:cNvPr>
          <p:cNvSpPr/>
          <p:nvPr/>
        </p:nvSpPr>
        <p:spPr bwMode="auto">
          <a:xfrm>
            <a:off x="214745" y="2750127"/>
            <a:ext cx="5724330" cy="457199"/>
          </a:xfrm>
          <a:prstGeom prst="rect">
            <a:avLst/>
          </a:prstGeom>
          <a:noFill/>
          <a:ln w="28575">
            <a:solidFill>
              <a:srgbClr val="FF8C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1" name="Rectangle 10">
            <a:extLst>
              <a:ext uri="{FF2B5EF4-FFF2-40B4-BE49-F238E27FC236}">
                <a16:creationId xmlns:a16="http://schemas.microsoft.com/office/drawing/2014/main" id="{060DC0C0-3E89-4D39-B0A8-48560E0A363F}"/>
              </a:ext>
            </a:extLst>
          </p:cNvPr>
          <p:cNvSpPr/>
          <p:nvPr/>
        </p:nvSpPr>
        <p:spPr bwMode="auto">
          <a:xfrm>
            <a:off x="6234545" y="3061855"/>
            <a:ext cx="5710711" cy="623454"/>
          </a:xfrm>
          <a:prstGeom prst="rect">
            <a:avLst/>
          </a:prstGeom>
          <a:noFill/>
          <a:ln w="28575">
            <a:solidFill>
              <a:srgbClr val="FF8C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Tree>
    <p:extLst>
      <p:ext uri="{BB962C8B-B14F-4D97-AF65-F5344CB8AC3E}">
        <p14:creationId xmlns:p14="http://schemas.microsoft.com/office/powerpoint/2010/main" val="2681846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Application Insights</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96937" y="1189176"/>
            <a:ext cx="6600445" cy="5381632"/>
          </a:xfrm>
          <a:prstGeom prst="rect">
            <a:avLst/>
          </a:prstGeom>
        </p:spPr>
      </p:pic>
    </p:spTree>
    <p:extLst>
      <p:ext uri="{BB962C8B-B14F-4D97-AF65-F5344CB8AC3E}">
        <p14:creationId xmlns:p14="http://schemas.microsoft.com/office/powerpoint/2010/main" val="3628808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1111468" y="1720789"/>
            <a:ext cx="5683092" cy="1266359"/>
          </a:xfrm>
        </p:spPr>
        <p:txBody>
          <a:bodyPr/>
          <a:lstStyle/>
          <a:p>
            <a:r>
              <a:rPr lang="en-US" dirty="0"/>
              <a:t>Azure Functions Demo</a:t>
            </a:r>
          </a:p>
        </p:txBody>
      </p:sp>
      <p:grpSp>
        <p:nvGrpSpPr>
          <p:cNvPr id="12" name="Group 11">
            <a:extLst>
              <a:ext uri="{FF2B5EF4-FFF2-40B4-BE49-F238E27FC236}">
                <a16:creationId xmlns:a16="http://schemas.microsoft.com/office/drawing/2014/main" id="{BC2C3749-2A03-4D9E-A9C2-7E4340782009}"/>
              </a:ext>
            </a:extLst>
          </p:cNvPr>
          <p:cNvGrpSpPr/>
          <p:nvPr/>
        </p:nvGrpSpPr>
        <p:grpSpPr>
          <a:xfrm>
            <a:off x="6544214" y="487"/>
            <a:ext cx="5647787" cy="6857027"/>
            <a:chOff x="6675438" y="0"/>
            <a:chExt cx="5761037" cy="6994525"/>
          </a:xfrm>
        </p:grpSpPr>
        <p:sp>
          <p:nvSpPr>
            <p:cNvPr id="13" name="Rectangle 12">
              <a:extLst>
                <a:ext uri="{FF2B5EF4-FFF2-40B4-BE49-F238E27FC236}">
                  <a16:creationId xmlns:a16="http://schemas.microsoft.com/office/drawing/2014/main" id="{B170FF86-F6B6-40C3-A2D2-B8872F3DDD3D}"/>
                </a:ext>
              </a:extLst>
            </p:cNvPr>
            <p:cNvSpPr/>
            <p:nvPr/>
          </p:nvSpPr>
          <p:spPr bwMode="auto">
            <a:xfrm>
              <a:off x="6675438" y="0"/>
              <a:ext cx="5761037" cy="699452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14" name="Group 13">
              <a:extLst>
                <a:ext uri="{FF2B5EF4-FFF2-40B4-BE49-F238E27FC236}">
                  <a16:creationId xmlns:a16="http://schemas.microsoft.com/office/drawing/2014/main" id="{C2E5FC54-E86E-4CA8-91C7-EA1DC9D5C614}"/>
                </a:ext>
              </a:extLst>
            </p:cNvPr>
            <p:cNvGrpSpPr>
              <a:grpSpLocks noChangeAspect="1"/>
            </p:cNvGrpSpPr>
            <p:nvPr/>
          </p:nvGrpSpPr>
          <p:grpSpPr bwMode="auto">
            <a:xfrm>
              <a:off x="7404894" y="1808956"/>
              <a:ext cx="4302125" cy="3376613"/>
              <a:chOff x="533" y="-118"/>
              <a:chExt cx="2710" cy="2127"/>
            </a:xfrm>
          </p:grpSpPr>
          <p:sp>
            <p:nvSpPr>
              <p:cNvPr id="15" name="Freeform 5">
                <a:extLst>
                  <a:ext uri="{FF2B5EF4-FFF2-40B4-BE49-F238E27FC236}">
                    <a16:creationId xmlns:a16="http://schemas.microsoft.com/office/drawing/2014/main" id="{F07EC386-D313-4ABC-A76F-FB7CB515795E}"/>
                  </a:ext>
                </a:extLst>
              </p:cNvPr>
              <p:cNvSpPr>
                <a:spLocks/>
              </p:cNvSpPr>
              <p:nvPr/>
            </p:nvSpPr>
            <p:spPr bwMode="auto">
              <a:xfrm>
                <a:off x="1294" y="-118"/>
                <a:ext cx="894" cy="2127"/>
              </a:xfrm>
              <a:custGeom>
                <a:avLst/>
                <a:gdLst>
                  <a:gd name="T0" fmla="*/ 816 w 894"/>
                  <a:gd name="T1" fmla="*/ 0 h 2127"/>
                  <a:gd name="T2" fmla="*/ 436 w 894"/>
                  <a:gd name="T3" fmla="*/ 0 h 2127"/>
                  <a:gd name="T4" fmla="*/ 0 w 894"/>
                  <a:gd name="T5" fmla="*/ 1076 h 2127"/>
                  <a:gd name="T6" fmla="*/ 532 w 894"/>
                  <a:gd name="T7" fmla="*/ 1076 h 2127"/>
                  <a:gd name="T8" fmla="*/ 125 w 894"/>
                  <a:gd name="T9" fmla="*/ 2127 h 2127"/>
                  <a:gd name="T10" fmla="*/ 894 w 894"/>
                  <a:gd name="T11" fmla="*/ 901 h 2127"/>
                  <a:gd name="T12" fmla="*/ 376 w 894"/>
                  <a:gd name="T13" fmla="*/ 893 h 2127"/>
                  <a:gd name="T14" fmla="*/ 816 w 894"/>
                  <a:gd name="T15" fmla="*/ 0 h 21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4" h="2127">
                    <a:moveTo>
                      <a:pt x="816" y="0"/>
                    </a:moveTo>
                    <a:lnTo>
                      <a:pt x="436" y="0"/>
                    </a:lnTo>
                    <a:lnTo>
                      <a:pt x="0" y="1076"/>
                    </a:lnTo>
                    <a:lnTo>
                      <a:pt x="532" y="1076"/>
                    </a:lnTo>
                    <a:lnTo>
                      <a:pt x="125" y="2127"/>
                    </a:lnTo>
                    <a:lnTo>
                      <a:pt x="894" y="901"/>
                    </a:lnTo>
                    <a:lnTo>
                      <a:pt x="376" y="893"/>
                    </a:lnTo>
                    <a:lnTo>
                      <a:pt x="816" y="0"/>
                    </a:lnTo>
                    <a:close/>
                  </a:path>
                </a:pathLst>
              </a:custGeom>
              <a:solidFill>
                <a:srgbClr val="FFF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latin typeface="Segoe UI"/>
                </a:endParaRPr>
              </a:p>
            </p:txBody>
          </p:sp>
          <p:sp>
            <p:nvSpPr>
              <p:cNvPr id="16" name="Freeform 6">
                <a:extLst>
                  <a:ext uri="{FF2B5EF4-FFF2-40B4-BE49-F238E27FC236}">
                    <a16:creationId xmlns:a16="http://schemas.microsoft.com/office/drawing/2014/main" id="{86034A2B-408B-4B86-B539-59901B37F77C}"/>
                  </a:ext>
                </a:extLst>
              </p:cNvPr>
              <p:cNvSpPr>
                <a:spLocks/>
              </p:cNvSpPr>
              <p:nvPr/>
            </p:nvSpPr>
            <p:spPr bwMode="auto">
              <a:xfrm>
                <a:off x="1414" y="-118"/>
                <a:ext cx="1117" cy="2127"/>
              </a:xfrm>
              <a:custGeom>
                <a:avLst/>
                <a:gdLst>
                  <a:gd name="T0" fmla="*/ 691 w 1117"/>
                  <a:gd name="T1" fmla="*/ 0 h 2127"/>
                  <a:gd name="T2" fmla="*/ 1117 w 1117"/>
                  <a:gd name="T3" fmla="*/ 0 h 2127"/>
                  <a:gd name="T4" fmla="*/ 574 w 1117"/>
                  <a:gd name="T5" fmla="*/ 726 h 2127"/>
                  <a:gd name="T6" fmla="*/ 1117 w 1117"/>
                  <a:gd name="T7" fmla="*/ 726 h 2127"/>
                  <a:gd name="T8" fmla="*/ 0 w 1117"/>
                  <a:gd name="T9" fmla="*/ 2127 h 2127"/>
                  <a:gd name="T10" fmla="*/ 769 w 1117"/>
                  <a:gd name="T11" fmla="*/ 901 h 2127"/>
                  <a:gd name="T12" fmla="*/ 251 w 1117"/>
                  <a:gd name="T13" fmla="*/ 901 h 2127"/>
                  <a:gd name="T14" fmla="*/ 691 w 1117"/>
                  <a:gd name="T15" fmla="*/ 0 h 21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7" h="2127">
                    <a:moveTo>
                      <a:pt x="691" y="0"/>
                    </a:moveTo>
                    <a:lnTo>
                      <a:pt x="1117" y="0"/>
                    </a:lnTo>
                    <a:lnTo>
                      <a:pt x="574" y="726"/>
                    </a:lnTo>
                    <a:lnTo>
                      <a:pt x="1117" y="726"/>
                    </a:lnTo>
                    <a:lnTo>
                      <a:pt x="0" y="2127"/>
                    </a:lnTo>
                    <a:lnTo>
                      <a:pt x="769" y="901"/>
                    </a:lnTo>
                    <a:lnTo>
                      <a:pt x="251" y="901"/>
                    </a:lnTo>
                    <a:lnTo>
                      <a:pt x="691" y="0"/>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latin typeface="Segoe UI"/>
                </a:endParaRPr>
              </a:p>
            </p:txBody>
          </p:sp>
          <p:sp>
            <p:nvSpPr>
              <p:cNvPr id="17" name="Freeform 7">
                <a:extLst>
                  <a:ext uri="{FF2B5EF4-FFF2-40B4-BE49-F238E27FC236}">
                    <a16:creationId xmlns:a16="http://schemas.microsoft.com/office/drawing/2014/main" id="{CB891F6A-9FA4-4B2C-AA3F-9A8E239A3B6D}"/>
                  </a:ext>
                </a:extLst>
              </p:cNvPr>
              <p:cNvSpPr>
                <a:spLocks/>
              </p:cNvSpPr>
              <p:nvPr/>
            </p:nvSpPr>
            <p:spPr bwMode="auto">
              <a:xfrm>
                <a:off x="2349" y="252"/>
                <a:ext cx="894" cy="1378"/>
              </a:xfrm>
              <a:custGeom>
                <a:avLst/>
                <a:gdLst>
                  <a:gd name="T0" fmla="*/ 63 w 435"/>
                  <a:gd name="T1" fmla="*/ 13 h 670"/>
                  <a:gd name="T2" fmla="*/ 28 w 435"/>
                  <a:gd name="T3" fmla="*/ 16 h 670"/>
                  <a:gd name="T4" fmla="*/ 20 w 435"/>
                  <a:gd name="T5" fmla="*/ 50 h 670"/>
                  <a:gd name="T6" fmla="*/ 316 w 435"/>
                  <a:gd name="T7" fmla="*/ 306 h 670"/>
                  <a:gd name="T8" fmla="*/ 316 w 435"/>
                  <a:gd name="T9" fmla="*/ 350 h 670"/>
                  <a:gd name="T10" fmla="*/ 22 w 435"/>
                  <a:gd name="T11" fmla="*/ 606 h 670"/>
                  <a:gd name="T12" fmla="*/ 21 w 435"/>
                  <a:gd name="T13" fmla="*/ 650 h 670"/>
                  <a:gd name="T14" fmla="*/ 64 w 435"/>
                  <a:gd name="T15" fmla="*/ 650 h 670"/>
                  <a:gd name="T16" fmla="*/ 402 w 435"/>
                  <a:gd name="T17" fmla="*/ 356 h 670"/>
                  <a:gd name="T18" fmla="*/ 402 w 435"/>
                  <a:gd name="T19" fmla="*/ 302 h 670"/>
                  <a:gd name="T20" fmla="*/ 63 w 435"/>
                  <a:gd name="T21" fmla="*/ 13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5" h="670">
                    <a:moveTo>
                      <a:pt x="63" y="13"/>
                    </a:moveTo>
                    <a:cubicBezTo>
                      <a:pt x="63" y="13"/>
                      <a:pt x="46" y="0"/>
                      <a:pt x="28" y="16"/>
                    </a:cubicBezTo>
                    <a:cubicBezTo>
                      <a:pt x="10" y="33"/>
                      <a:pt x="20" y="50"/>
                      <a:pt x="20" y="50"/>
                    </a:cubicBezTo>
                    <a:cubicBezTo>
                      <a:pt x="316" y="306"/>
                      <a:pt x="316" y="306"/>
                      <a:pt x="316" y="306"/>
                    </a:cubicBezTo>
                    <a:cubicBezTo>
                      <a:pt x="316" y="306"/>
                      <a:pt x="340" y="328"/>
                      <a:pt x="316" y="350"/>
                    </a:cubicBezTo>
                    <a:cubicBezTo>
                      <a:pt x="292" y="371"/>
                      <a:pt x="22" y="606"/>
                      <a:pt x="22" y="606"/>
                    </a:cubicBezTo>
                    <a:cubicBezTo>
                      <a:pt x="22" y="606"/>
                      <a:pt x="0" y="629"/>
                      <a:pt x="21" y="650"/>
                    </a:cubicBezTo>
                    <a:cubicBezTo>
                      <a:pt x="42" y="670"/>
                      <a:pt x="64" y="650"/>
                      <a:pt x="64" y="650"/>
                    </a:cubicBezTo>
                    <a:cubicBezTo>
                      <a:pt x="402" y="356"/>
                      <a:pt x="402" y="356"/>
                      <a:pt x="402" y="356"/>
                    </a:cubicBezTo>
                    <a:cubicBezTo>
                      <a:pt x="402" y="356"/>
                      <a:pt x="435" y="333"/>
                      <a:pt x="402" y="302"/>
                    </a:cubicBezTo>
                    <a:cubicBezTo>
                      <a:pt x="368" y="272"/>
                      <a:pt x="63" y="13"/>
                      <a:pt x="63" y="13"/>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latin typeface="Segoe UI"/>
                </a:endParaRPr>
              </a:p>
            </p:txBody>
          </p:sp>
          <p:sp>
            <p:nvSpPr>
              <p:cNvPr id="18" name="Freeform 8">
                <a:extLst>
                  <a:ext uri="{FF2B5EF4-FFF2-40B4-BE49-F238E27FC236}">
                    <a16:creationId xmlns:a16="http://schemas.microsoft.com/office/drawing/2014/main" id="{93B84909-E81B-4ACF-B828-CD4A91128976}"/>
                  </a:ext>
                </a:extLst>
              </p:cNvPr>
              <p:cNvSpPr>
                <a:spLocks/>
              </p:cNvSpPr>
              <p:nvPr/>
            </p:nvSpPr>
            <p:spPr bwMode="auto">
              <a:xfrm>
                <a:off x="533" y="252"/>
                <a:ext cx="894" cy="1378"/>
              </a:xfrm>
              <a:custGeom>
                <a:avLst/>
                <a:gdLst>
                  <a:gd name="T0" fmla="*/ 373 w 435"/>
                  <a:gd name="T1" fmla="*/ 13 h 670"/>
                  <a:gd name="T2" fmla="*/ 408 w 435"/>
                  <a:gd name="T3" fmla="*/ 16 h 670"/>
                  <a:gd name="T4" fmla="*/ 416 w 435"/>
                  <a:gd name="T5" fmla="*/ 50 h 670"/>
                  <a:gd name="T6" fmla="*/ 120 w 435"/>
                  <a:gd name="T7" fmla="*/ 306 h 670"/>
                  <a:gd name="T8" fmla="*/ 120 w 435"/>
                  <a:gd name="T9" fmla="*/ 350 h 670"/>
                  <a:gd name="T10" fmla="*/ 414 w 435"/>
                  <a:gd name="T11" fmla="*/ 606 h 670"/>
                  <a:gd name="T12" fmla="*/ 415 w 435"/>
                  <a:gd name="T13" fmla="*/ 650 h 670"/>
                  <a:gd name="T14" fmla="*/ 372 w 435"/>
                  <a:gd name="T15" fmla="*/ 650 h 670"/>
                  <a:gd name="T16" fmla="*/ 34 w 435"/>
                  <a:gd name="T17" fmla="*/ 356 h 670"/>
                  <a:gd name="T18" fmla="*/ 34 w 435"/>
                  <a:gd name="T19" fmla="*/ 302 h 670"/>
                  <a:gd name="T20" fmla="*/ 373 w 435"/>
                  <a:gd name="T21" fmla="*/ 13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5" h="670">
                    <a:moveTo>
                      <a:pt x="373" y="13"/>
                    </a:moveTo>
                    <a:cubicBezTo>
                      <a:pt x="373" y="13"/>
                      <a:pt x="390" y="0"/>
                      <a:pt x="408" y="16"/>
                    </a:cubicBezTo>
                    <a:cubicBezTo>
                      <a:pt x="426" y="33"/>
                      <a:pt x="416" y="50"/>
                      <a:pt x="416" y="50"/>
                    </a:cubicBezTo>
                    <a:cubicBezTo>
                      <a:pt x="120" y="306"/>
                      <a:pt x="120" y="306"/>
                      <a:pt x="120" y="306"/>
                    </a:cubicBezTo>
                    <a:cubicBezTo>
                      <a:pt x="120" y="306"/>
                      <a:pt x="96" y="328"/>
                      <a:pt x="120" y="350"/>
                    </a:cubicBezTo>
                    <a:cubicBezTo>
                      <a:pt x="144" y="371"/>
                      <a:pt x="414" y="606"/>
                      <a:pt x="414" y="606"/>
                    </a:cubicBezTo>
                    <a:cubicBezTo>
                      <a:pt x="414" y="606"/>
                      <a:pt x="435" y="629"/>
                      <a:pt x="415" y="650"/>
                    </a:cubicBezTo>
                    <a:cubicBezTo>
                      <a:pt x="394" y="670"/>
                      <a:pt x="372" y="650"/>
                      <a:pt x="372" y="650"/>
                    </a:cubicBezTo>
                    <a:cubicBezTo>
                      <a:pt x="34" y="356"/>
                      <a:pt x="34" y="356"/>
                      <a:pt x="34" y="356"/>
                    </a:cubicBezTo>
                    <a:cubicBezTo>
                      <a:pt x="34" y="356"/>
                      <a:pt x="0" y="333"/>
                      <a:pt x="34" y="302"/>
                    </a:cubicBezTo>
                    <a:cubicBezTo>
                      <a:pt x="68" y="272"/>
                      <a:pt x="373" y="13"/>
                      <a:pt x="373" y="13"/>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latin typeface="Segoe UI"/>
                </a:endParaRPr>
              </a:p>
            </p:txBody>
          </p:sp>
        </p:grpSp>
      </p:grpSp>
    </p:spTree>
    <p:extLst>
      <p:ext uri="{BB962C8B-B14F-4D97-AF65-F5344CB8AC3E}">
        <p14:creationId xmlns:p14="http://schemas.microsoft.com/office/powerpoint/2010/main" val="3637318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50" fill="hold"/>
                                        <p:tgtEl>
                                          <p:spTgt spid="12"/>
                                        </p:tgtEl>
                                        <p:attrNameLst>
                                          <p:attrName>ppt_x</p:attrName>
                                        </p:attrNameLst>
                                      </p:cBhvr>
                                      <p:tavLst>
                                        <p:tav tm="0">
                                          <p:val>
                                            <p:strVal val="1+#ppt_w/2"/>
                                          </p:val>
                                        </p:tav>
                                        <p:tav tm="100000">
                                          <p:val>
                                            <p:strVal val="#ppt_x"/>
                                          </p:val>
                                        </p:tav>
                                      </p:tavLst>
                                    </p:anim>
                                    <p:anim calcmode="lin" valueType="num">
                                      <p:cBhvr additive="base">
                                        <p:cTn id="8" dur="7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69239" y="1189177"/>
            <a:ext cx="11653523" cy="5550430"/>
          </a:xfrm>
        </p:spPr>
        <p:txBody>
          <a:bodyPr/>
          <a:lstStyle/>
          <a:p>
            <a:pPr>
              <a:spcBef>
                <a:spcPts val="1764"/>
              </a:spcBef>
            </a:pPr>
            <a:r>
              <a:rPr lang="en-US" sz="3600" dirty="0">
                <a:solidFill>
                  <a:schemeClr val="tx1"/>
                </a:solidFill>
              </a:rPr>
              <a:t>Costa Farms</a:t>
            </a:r>
            <a:endParaRPr lang="en-US" sz="1800" dirty="0">
              <a:solidFill>
                <a:schemeClr val="tx1"/>
              </a:solidFill>
            </a:endParaRPr>
          </a:p>
          <a:p>
            <a:pPr lvl="1"/>
            <a:r>
              <a:rPr lang="en-US" sz="2000" dirty="0">
                <a:hlinkClick r:id="rId3"/>
              </a:rPr>
              <a:t>http://aka.ms/costafarms</a:t>
            </a:r>
            <a:endParaRPr lang="en-US" sz="2000" dirty="0"/>
          </a:p>
          <a:p>
            <a:pPr lvl="1"/>
            <a:r>
              <a:rPr lang="en-US" sz="2000" dirty="0">
                <a:hlinkClick r:id="rId4"/>
              </a:rPr>
              <a:t>https://github.com/joescars/CostaIoTSensorProject</a:t>
            </a:r>
            <a:endParaRPr lang="en-US" sz="2000" dirty="0"/>
          </a:p>
          <a:p>
            <a:r>
              <a:rPr lang="en-US" sz="3600" dirty="0">
                <a:solidFill>
                  <a:schemeClr val="tx1"/>
                </a:solidFill>
              </a:rPr>
              <a:t>Fish Angler</a:t>
            </a:r>
          </a:p>
          <a:p>
            <a:pPr lvl="1"/>
            <a:r>
              <a:rPr lang="en-US" sz="2000" dirty="0">
                <a:hlinkClick r:id="rId5"/>
              </a:rPr>
              <a:t>http://aka.ms/fishangler</a:t>
            </a:r>
            <a:endParaRPr lang="en-US" sz="2000" dirty="0"/>
          </a:p>
          <a:p>
            <a:pPr lvl="1"/>
            <a:r>
              <a:rPr lang="en-US" sz="2000" dirty="0">
                <a:hlinkClick r:id="rId6"/>
              </a:rPr>
              <a:t>https://github.com/FishAngler/AzureFunctions</a:t>
            </a:r>
            <a:endParaRPr lang="en-US" sz="2000" dirty="0"/>
          </a:p>
          <a:p>
            <a:r>
              <a:rPr lang="en-US" sz="3600" dirty="0">
                <a:solidFill>
                  <a:schemeClr val="tx1"/>
                </a:solidFill>
              </a:rPr>
              <a:t>Simple Recon</a:t>
            </a:r>
          </a:p>
          <a:p>
            <a:pPr lvl="1"/>
            <a:r>
              <a:rPr lang="en-US" sz="2000" dirty="0">
                <a:hlinkClick r:id="rId7"/>
              </a:rPr>
              <a:t>https://github.com/simpledealersuite/media2azure</a:t>
            </a:r>
            <a:endParaRPr lang="en-US" sz="2000" dirty="0"/>
          </a:p>
          <a:p>
            <a:r>
              <a:rPr lang="en-US" sz="3600" dirty="0" err="1">
                <a:solidFill>
                  <a:schemeClr val="tx1"/>
                </a:solidFill>
              </a:rPr>
              <a:t>NullspaceVR</a:t>
            </a:r>
            <a:endParaRPr lang="en-US" sz="3600" dirty="0">
              <a:solidFill>
                <a:schemeClr val="tx1"/>
              </a:solidFill>
            </a:endParaRPr>
          </a:p>
          <a:p>
            <a:pPr lvl="1"/>
            <a:r>
              <a:rPr lang="en-US" sz="2000" dirty="0">
                <a:hlinkClick r:id="rId8"/>
              </a:rPr>
              <a:t>https://github.com/DaveVoyles/NullspaceVR-web-portal/tree/master/AzureFunctions</a:t>
            </a:r>
            <a:endParaRPr lang="en-US" sz="3600" dirty="0"/>
          </a:p>
          <a:p>
            <a:r>
              <a:rPr lang="en-US" sz="3600" dirty="0">
                <a:solidFill>
                  <a:schemeClr val="tx1"/>
                </a:solidFill>
              </a:rPr>
              <a:t>Missing Children Society of Canada</a:t>
            </a:r>
          </a:p>
          <a:p>
            <a:pPr lvl="1"/>
            <a:r>
              <a:rPr lang="en-US" dirty="0">
                <a:hlinkClick r:id="rId9"/>
              </a:rPr>
              <a:t>https://github.com/Missing-Children-Society-Canada</a:t>
            </a:r>
            <a:endParaRPr lang="en-US" dirty="0"/>
          </a:p>
        </p:txBody>
      </p:sp>
      <p:sp>
        <p:nvSpPr>
          <p:cNvPr id="4" name="Title 3"/>
          <p:cNvSpPr>
            <a:spLocks noGrp="1"/>
          </p:cNvSpPr>
          <p:nvPr>
            <p:ph type="title"/>
          </p:nvPr>
        </p:nvSpPr>
        <p:spPr/>
        <p:txBody>
          <a:bodyPr/>
          <a:lstStyle/>
          <a:p>
            <a:r>
              <a:rPr lang="en-US" dirty="0"/>
              <a:t>Azure Functions in Use</a:t>
            </a:r>
          </a:p>
        </p:txBody>
      </p:sp>
      <p:sp>
        <p:nvSpPr>
          <p:cNvPr id="6" name="Text Placeholder 4">
            <a:extLst>
              <a:ext uri="{FF2B5EF4-FFF2-40B4-BE49-F238E27FC236}">
                <a16:creationId xmlns:a16="http://schemas.microsoft.com/office/drawing/2014/main" id="{B252D211-8762-488F-BD4D-83251E60D455}"/>
              </a:ext>
            </a:extLst>
          </p:cNvPr>
          <p:cNvSpPr txBox="1">
            <a:spLocks/>
          </p:cNvSpPr>
          <p:nvPr/>
        </p:nvSpPr>
        <p:spPr>
          <a:xfrm rot="21018124">
            <a:off x="7025640" y="739343"/>
            <a:ext cx="4629331" cy="1021818"/>
          </a:xfrm>
          <a:prstGeom prst="rect">
            <a:avLst/>
          </a:prstGeom>
          <a:solidFill>
            <a:srgbClr val="FFFF00"/>
          </a:solidFill>
        </p:spPr>
        <p:txBody>
          <a:bodyPr vert="horz" wrap="square" lIns="146304" tIns="91440" rIns="146304" bIns="91440" rtlCol="0">
            <a:spAutoFit/>
          </a:bodyPr>
          <a:lst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2"/>
                    </a:gs>
                    <a:gs pos="99000">
                      <a:schemeClr val="tx2"/>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indent="0">
              <a:spcBef>
                <a:spcPts val="1764"/>
              </a:spcBef>
              <a:buNone/>
            </a:pPr>
            <a:r>
              <a:rPr lang="en-US" sz="3600" dirty="0" err="1">
                <a:solidFill>
                  <a:schemeClr val="tx1"/>
                </a:solidFill>
              </a:rPr>
              <a:t>Serverless</a:t>
            </a:r>
            <a:r>
              <a:rPr lang="en-US" sz="3600" dirty="0">
                <a:solidFill>
                  <a:schemeClr val="tx1"/>
                </a:solidFill>
              </a:rPr>
              <a:t> Projects</a:t>
            </a:r>
            <a:endParaRPr lang="en-US" sz="1800" dirty="0">
              <a:solidFill>
                <a:schemeClr val="tx1"/>
              </a:solidFill>
            </a:endParaRPr>
          </a:p>
          <a:p>
            <a:pPr lvl="1"/>
            <a:r>
              <a:rPr lang="en-US" sz="2000" dirty="0">
                <a:hlinkClick r:id="rId10"/>
              </a:rPr>
              <a:t>https://aka.ms/functionprojects</a:t>
            </a:r>
            <a:r>
              <a:rPr lang="en-US" sz="2000" dirty="0"/>
              <a:t> </a:t>
            </a:r>
            <a:endParaRPr lang="en-US" dirty="0"/>
          </a:p>
        </p:txBody>
      </p:sp>
    </p:spTree>
    <p:extLst>
      <p:ext uri="{BB962C8B-B14F-4D97-AF65-F5344CB8AC3E}">
        <p14:creationId xmlns:p14="http://schemas.microsoft.com/office/powerpoint/2010/main" val="1238327195"/>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762000" y="960632"/>
            <a:ext cx="10668000" cy="4936736"/>
          </a:xfrm>
          <a:prstGeom prst="rect">
            <a:avLst/>
          </a:prstGeom>
          <a:noFill/>
        </p:spPr>
        <p:txBody>
          <a:bodyPr wrap="square" lIns="182880" tIns="146304" rIns="182880" bIns="146304" rtlCol="0">
            <a:spAutoFit/>
          </a:bodyPr>
          <a:lstStyle/>
          <a:p>
            <a:pPr>
              <a:lnSpc>
                <a:spcPct val="90000"/>
              </a:lnSpc>
              <a:spcAft>
                <a:spcPts val="600"/>
              </a:spcAft>
            </a:pPr>
            <a:r>
              <a:rPr lang="en-US" sz="5400" dirty="0">
                <a:latin typeface="+mj-lt"/>
              </a:rPr>
              <a:t>Serverless is to servers as wireless is to wired. </a:t>
            </a:r>
          </a:p>
          <a:p>
            <a:pPr>
              <a:lnSpc>
                <a:spcPct val="90000"/>
              </a:lnSpc>
              <a:spcAft>
                <a:spcPts val="600"/>
              </a:spcAft>
            </a:pPr>
            <a:endParaRPr lang="en-US" sz="5400" dirty="0">
              <a:latin typeface="+mj-lt"/>
            </a:endParaRPr>
          </a:p>
          <a:p>
            <a:pPr>
              <a:lnSpc>
                <a:spcPct val="90000"/>
              </a:lnSpc>
              <a:spcAft>
                <a:spcPts val="600"/>
              </a:spcAft>
            </a:pPr>
            <a:r>
              <a:rPr lang="en-US" sz="5400" dirty="0">
                <a:latin typeface="+mj-lt"/>
              </a:rPr>
              <a:t>Wireless internet still requires wires, but customers don't need to interact with them</a:t>
            </a:r>
            <a:endParaRPr lang="en-US" sz="5400" dirty="0">
              <a:gradFill>
                <a:gsLst>
                  <a:gs pos="2917">
                    <a:schemeClr val="tx1"/>
                  </a:gs>
                  <a:gs pos="30000">
                    <a:schemeClr val="tx1"/>
                  </a:gs>
                </a:gsLst>
                <a:lin ang="5400000" scaled="0"/>
              </a:gradFill>
              <a:latin typeface="+mj-lt"/>
            </a:endParaRPr>
          </a:p>
        </p:txBody>
      </p:sp>
    </p:spTree>
    <p:extLst>
      <p:ext uri="{BB962C8B-B14F-4D97-AF65-F5344CB8AC3E}">
        <p14:creationId xmlns:p14="http://schemas.microsoft.com/office/powerpoint/2010/main" val="1346897722"/>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Azure Functions is an Open Source project	</a:t>
            </a:r>
          </a:p>
        </p:txBody>
      </p:sp>
      <p:sp>
        <p:nvSpPr>
          <p:cNvPr id="3" name="Text Placeholder 2"/>
          <p:cNvSpPr>
            <a:spLocks noGrp="1"/>
          </p:cNvSpPr>
          <p:nvPr>
            <p:ph type="body" sz="quarter" idx="10"/>
          </p:nvPr>
        </p:nvSpPr>
        <p:spPr>
          <a:xfrm>
            <a:off x="269239" y="1189495"/>
            <a:ext cx="11653523" cy="5503489"/>
          </a:xfrm>
        </p:spPr>
        <p:txBody>
          <a:bodyPr/>
          <a:lstStyle/>
          <a:p>
            <a:endParaRPr lang="en-US" dirty="0">
              <a:hlinkClick r:id="rId2"/>
            </a:endParaRPr>
          </a:p>
          <a:p>
            <a:r>
              <a:rPr lang="en-US" dirty="0">
                <a:hlinkClick r:id="rId2"/>
              </a:rPr>
              <a:t>https://github.com/Azure/Azure-Functions</a:t>
            </a:r>
            <a:endParaRPr lang="en-US" dirty="0"/>
          </a:p>
          <a:p>
            <a:endParaRPr lang="en-US" dirty="0"/>
          </a:p>
          <a:p>
            <a:pPr marL="336145" indent="-336145">
              <a:buFont typeface="Arial" panose="020B0604020202020204" pitchFamily="34" charset="0"/>
              <a:buChar char="•"/>
            </a:pPr>
            <a:r>
              <a:rPr lang="en-US" sz="2353" dirty="0">
                <a:hlinkClick r:id="rId3"/>
              </a:rPr>
              <a:t>Azure WebJobs SDK script</a:t>
            </a:r>
            <a:r>
              <a:rPr lang="en-US" sz="2353" dirty="0"/>
              <a:t> - the Azure Functions runtime</a:t>
            </a:r>
          </a:p>
          <a:p>
            <a:pPr marL="336145" indent="-336145">
              <a:buFont typeface="Arial" panose="020B0604020202020204" pitchFamily="34" charset="0"/>
              <a:buChar char="•"/>
            </a:pPr>
            <a:r>
              <a:rPr lang="en-US" sz="2353" dirty="0">
                <a:hlinkClick r:id="rId4"/>
              </a:rPr>
              <a:t>Azure WebJobs SDK</a:t>
            </a:r>
            <a:r>
              <a:rPr lang="en-US" sz="2353" dirty="0"/>
              <a:t> - the "core" of the Azure Functions runtime and many bindings</a:t>
            </a:r>
          </a:p>
          <a:p>
            <a:pPr marL="336145" indent="-336145">
              <a:buFont typeface="Arial" panose="020B0604020202020204" pitchFamily="34" charset="0"/>
              <a:buChar char="•"/>
            </a:pPr>
            <a:r>
              <a:rPr lang="en-US" sz="2353" dirty="0">
                <a:hlinkClick r:id="rId5"/>
              </a:rPr>
              <a:t>Azure WebJobs SDK extensions</a:t>
            </a:r>
            <a:r>
              <a:rPr lang="en-US" sz="2353" dirty="0"/>
              <a:t> - the repositories of many bindings</a:t>
            </a:r>
          </a:p>
          <a:p>
            <a:pPr marL="336145" indent="-336145">
              <a:buFont typeface="Arial" panose="020B0604020202020204" pitchFamily="34" charset="0"/>
              <a:buChar char="•"/>
            </a:pPr>
            <a:r>
              <a:rPr lang="en-US" sz="2353" dirty="0">
                <a:hlinkClick r:id="rId6"/>
              </a:rPr>
              <a:t>Azure Functions CLI</a:t>
            </a:r>
            <a:r>
              <a:rPr lang="en-US" sz="2353" dirty="0"/>
              <a:t> - the command line tool for Azure Functions</a:t>
            </a:r>
          </a:p>
          <a:p>
            <a:pPr marL="336145" indent="-336145">
              <a:buFont typeface="Arial" panose="020B0604020202020204" pitchFamily="34" charset="0"/>
              <a:buChar char="•"/>
            </a:pPr>
            <a:r>
              <a:rPr lang="en-US" sz="2353" dirty="0">
                <a:hlinkClick r:id="rId7"/>
              </a:rPr>
              <a:t>Azure Functions Portal</a:t>
            </a:r>
            <a:r>
              <a:rPr lang="en-US" sz="2353" dirty="0"/>
              <a:t> - the UX for the Functions development portal</a:t>
            </a:r>
          </a:p>
          <a:p>
            <a:pPr marL="336145" indent="-336145">
              <a:buFont typeface="Arial" panose="020B0604020202020204" pitchFamily="34" charset="0"/>
              <a:buChar char="•"/>
            </a:pPr>
            <a:r>
              <a:rPr lang="en-US" sz="2353" dirty="0">
                <a:hlinkClick r:id="rId8"/>
              </a:rPr>
              <a:t>Azure Functions templates</a:t>
            </a:r>
            <a:r>
              <a:rPr lang="en-US" sz="2353" dirty="0"/>
              <a:t> - the templates which show up the Azure Functions portal</a:t>
            </a:r>
          </a:p>
          <a:p>
            <a:pPr marL="336145" indent="-336145">
              <a:buFont typeface="Arial" panose="020B0604020202020204" pitchFamily="34" charset="0"/>
              <a:buChar char="•"/>
            </a:pPr>
            <a:r>
              <a:rPr lang="en-US" sz="2353" dirty="0">
                <a:hlinkClick r:id="rId9"/>
              </a:rPr>
              <a:t>Azure Functions samples</a:t>
            </a:r>
            <a:r>
              <a:rPr lang="en-US" sz="2353" dirty="0"/>
              <a:t> - repository for some samples on how the runtime works</a:t>
            </a:r>
            <a:endParaRPr lang="en-US" dirty="0"/>
          </a:p>
          <a:p>
            <a:endParaRPr lang="en-US" dirty="0"/>
          </a:p>
        </p:txBody>
      </p:sp>
    </p:spTree>
    <p:extLst>
      <p:ext uri="{BB962C8B-B14F-4D97-AF65-F5344CB8AC3E}">
        <p14:creationId xmlns:p14="http://schemas.microsoft.com/office/powerpoint/2010/main" val="707555767"/>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4241830" y="188117"/>
            <a:ext cx="7963551" cy="6481774"/>
          </a:xfrm>
        </p:spPr>
        <p:txBody>
          <a:bodyPr lIns="182880" tIns="146304" rIns="182880" bIns="146304" anchor="ctr"/>
          <a:lstStyle/>
          <a:p>
            <a:pPr marL="0" indent="0">
              <a:lnSpc>
                <a:spcPct val="100000"/>
              </a:lnSpc>
              <a:spcBef>
                <a:spcPts val="1200"/>
              </a:spcBef>
              <a:buNone/>
            </a:pPr>
            <a:r>
              <a:rPr lang="en-US" sz="3200"/>
              <a:t>Azure offers a comprehensive</a:t>
            </a:r>
            <a:br>
              <a:rPr lang="en-US" sz="3200"/>
            </a:br>
            <a:r>
              <a:rPr lang="en-US" sz="3200" err="1"/>
              <a:t>Serverless</a:t>
            </a:r>
            <a:r>
              <a:rPr lang="en-US" sz="3200"/>
              <a:t> Application Platform</a:t>
            </a:r>
          </a:p>
          <a:p>
            <a:pPr marL="0" indent="0">
              <a:lnSpc>
                <a:spcPct val="100000"/>
              </a:lnSpc>
              <a:spcBef>
                <a:spcPts val="1200"/>
              </a:spcBef>
              <a:buNone/>
            </a:pPr>
            <a:r>
              <a:rPr lang="en-US" sz="3200"/>
              <a:t>Azure Functions Bindings and Local </a:t>
            </a:r>
            <a:r>
              <a:rPr lang="en-US" sz="3200" err="1"/>
              <a:t>DevEx</a:t>
            </a:r>
            <a:r>
              <a:rPr lang="en-US" sz="3200"/>
              <a:t> get you faster to market </a:t>
            </a:r>
          </a:p>
          <a:p>
            <a:pPr marL="0" indent="0">
              <a:lnSpc>
                <a:spcPct val="100000"/>
              </a:lnSpc>
              <a:spcBef>
                <a:spcPts val="1200"/>
              </a:spcBef>
              <a:buNone/>
            </a:pPr>
            <a:r>
              <a:rPr lang="en-US" sz="3200"/>
              <a:t>Azure Logic Apps provides orchestration and integrations with 125+ APIs</a:t>
            </a:r>
          </a:p>
          <a:p>
            <a:pPr>
              <a:lnSpc>
                <a:spcPct val="100000"/>
              </a:lnSpc>
              <a:spcBef>
                <a:spcPts val="1200"/>
              </a:spcBef>
            </a:pPr>
            <a:endParaRPr lang="en-US" sz="3200"/>
          </a:p>
          <a:p>
            <a:pPr marL="0" indent="0">
              <a:lnSpc>
                <a:spcPct val="100000"/>
              </a:lnSpc>
              <a:spcBef>
                <a:spcPts val="1200"/>
              </a:spcBef>
              <a:buNone/>
            </a:pPr>
            <a:r>
              <a:rPr lang="en-US" sz="3200"/>
              <a:t>Try Functions and Logic App </a:t>
            </a:r>
            <a:r>
              <a:rPr lang="en-US" sz="3200">
                <a:hlinkClick r:id="rId3"/>
              </a:rPr>
              <a:t>http://aka.ms/TryFunctions</a:t>
            </a:r>
            <a:r>
              <a:rPr lang="en-US" sz="3200"/>
              <a:t> </a:t>
            </a:r>
          </a:p>
          <a:p>
            <a:pPr marL="0" indent="0">
              <a:lnSpc>
                <a:spcPct val="100000"/>
              </a:lnSpc>
              <a:spcBef>
                <a:spcPts val="1200"/>
              </a:spcBef>
              <a:buNone/>
            </a:pPr>
            <a:r>
              <a:rPr lang="en-US" sz="3200"/>
              <a:t>Join the Azure Functions Community </a:t>
            </a:r>
            <a:r>
              <a:rPr lang="en-US" sz="3200">
                <a:hlinkClick r:id="rId4"/>
              </a:rPr>
              <a:t>https://aka.ms/func-github</a:t>
            </a:r>
            <a:r>
              <a:rPr lang="en-US" sz="3200"/>
              <a:t> </a:t>
            </a:r>
          </a:p>
        </p:txBody>
      </p:sp>
      <p:sp>
        <p:nvSpPr>
          <p:cNvPr id="4" name="Rectangle 3"/>
          <p:cNvSpPr/>
          <p:nvPr/>
        </p:nvSpPr>
        <p:spPr bwMode="auto">
          <a:xfrm>
            <a:off x="0" y="487"/>
            <a:ext cx="4228448" cy="685702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pic>
        <p:nvPicPr>
          <p:cNvPr id="6"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08050" y="1846457"/>
            <a:ext cx="3412347" cy="3011292"/>
          </a:xfrm>
          <a:prstGeom prst="rect">
            <a:avLst/>
          </a:prstGeom>
        </p:spPr>
      </p:pic>
    </p:spTree>
    <p:extLst>
      <p:ext uri="{BB962C8B-B14F-4D97-AF65-F5344CB8AC3E}">
        <p14:creationId xmlns:p14="http://schemas.microsoft.com/office/powerpoint/2010/main" val="72498493"/>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Survey</a:t>
            </a:r>
          </a:p>
        </p:txBody>
      </p:sp>
      <p:sp>
        <p:nvSpPr>
          <p:cNvPr id="3" name="Text Placeholder 2"/>
          <p:cNvSpPr>
            <a:spLocks noGrp="1"/>
          </p:cNvSpPr>
          <p:nvPr>
            <p:ph type="body" sz="quarter" idx="10"/>
          </p:nvPr>
        </p:nvSpPr>
        <p:spPr>
          <a:xfrm>
            <a:off x="987136" y="3065150"/>
            <a:ext cx="10217727" cy="1015663"/>
          </a:xfrm>
        </p:spPr>
        <p:txBody>
          <a:bodyPr/>
          <a:lstStyle/>
          <a:p>
            <a:r>
              <a:rPr lang="en-US" sz="6000" dirty="0">
                <a:hlinkClick r:id="rId2"/>
              </a:rPr>
              <a:t>https://aka.ms/phillyfunctions</a:t>
            </a:r>
            <a:r>
              <a:rPr lang="en-US" sz="6000" dirty="0"/>
              <a:t> </a:t>
            </a:r>
          </a:p>
        </p:txBody>
      </p:sp>
    </p:spTree>
    <p:extLst>
      <p:ext uri="{BB962C8B-B14F-4D97-AF65-F5344CB8AC3E}">
        <p14:creationId xmlns:p14="http://schemas.microsoft.com/office/powerpoint/2010/main" val="63388569"/>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615093" y="6207164"/>
            <a:ext cx="7660407" cy="459699"/>
          </a:xfrm>
          <a:prstGeom prst="rect">
            <a:avLst/>
          </a:prstGeom>
          <a:noFill/>
        </p:spPr>
        <p:txBody>
          <a:bodyPr wrap="none" rtlCol="0">
            <a:spAutoFit/>
          </a:bodyPr>
          <a:lstStyle>
            <a:defPPr>
              <a:defRPr lang="en-US"/>
            </a:defPPr>
            <a:lvl1pPr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a:lstStyle>
          <a:p>
            <a:pPr marL="0" marR="0" lvl="0" indent="0" algn="l" defTabSz="914180" rtl="0" eaLnBrk="1" fontAlgn="base" latinLnBrk="0" hangingPunct="1">
              <a:lnSpc>
                <a:spcPct val="100000"/>
              </a:lnSpc>
              <a:spcBef>
                <a:spcPct val="0"/>
              </a:spcBef>
              <a:spcAft>
                <a:spcPct val="0"/>
              </a:spcAft>
              <a:buClrTx/>
              <a:buSzTx/>
              <a:buFontTx/>
              <a:buNone/>
              <a:tabLst/>
              <a:defRPr/>
            </a:pPr>
            <a:r>
              <a:rPr kumimoji="0" lang="en-US" sz="2399" b="0" i="0" u="none" strike="noStrike" kern="1200" cap="none" spc="0" normalizeH="0" baseline="0" noProof="0" dirty="0">
                <a:ln>
                  <a:noFill/>
                </a:ln>
                <a:solidFill>
                  <a:srgbClr val="00B0F0">
                    <a:lumMod val="20000"/>
                    <a:lumOff val="80000"/>
                  </a:srgbClr>
                </a:solidFill>
                <a:effectLst/>
                <a:uLnTx/>
                <a:uFillTx/>
                <a:latin typeface="Arial" panose="020B0604020202020204" pitchFamily="34" charset="0"/>
                <a:ea typeface="ＭＳ Ｐゴシック" panose="020B0600070205080204" pitchFamily="34" charset="-128"/>
                <a:cs typeface="+mn-cs"/>
              </a:rPr>
              <a:t>Email:</a:t>
            </a:r>
            <a:r>
              <a:rPr kumimoji="0" lang="en-US" sz="2399" b="0" i="0" u="none" strike="noStrike" kern="1200" cap="none" spc="0" normalizeH="0" baseline="0" noProof="0" dirty="0">
                <a:ln>
                  <a:noFill/>
                </a:ln>
                <a:solidFill>
                  <a:srgbClr val="505050"/>
                </a:solidFill>
                <a:effectLst/>
                <a:uLnTx/>
                <a:uFillTx/>
                <a:latin typeface="Arial" panose="020B0604020202020204" pitchFamily="34" charset="0"/>
                <a:ea typeface="ＭＳ Ｐゴシック" panose="020B0600070205080204" pitchFamily="34" charset="-128"/>
                <a:cs typeface="+mn-cs"/>
              </a:rPr>
              <a:t> </a:t>
            </a:r>
            <a:r>
              <a:rPr kumimoji="0" lang="en-US" sz="2399" b="0" i="0" u="none" strike="noStrike" kern="1200" cap="none" spc="0" normalizeH="0" baseline="0" noProof="0" dirty="0">
                <a:ln>
                  <a:noFill/>
                </a:ln>
                <a:solidFill>
                  <a:srgbClr val="505050"/>
                </a:solidFill>
                <a:effectLst/>
                <a:uLnTx/>
                <a:uFillTx/>
                <a:latin typeface="Arial" panose="020B0604020202020204" pitchFamily="34" charset="0"/>
                <a:ea typeface="ＭＳ Ｐゴシック" panose="020B0600070205080204" pitchFamily="34" charset="-128"/>
                <a:cs typeface="+mn-cs"/>
                <a:hlinkClick r:id="rId3"/>
              </a:rPr>
              <a:t>shchowd@microsoft.com</a:t>
            </a:r>
            <a:r>
              <a:rPr kumimoji="0" lang="en-US" sz="2399" b="0" i="0" u="none" strike="noStrike" kern="1200" cap="none" spc="0" normalizeH="0" baseline="0" noProof="0" dirty="0">
                <a:ln>
                  <a:noFill/>
                </a:ln>
                <a:solidFill>
                  <a:srgbClr val="505050"/>
                </a:solidFill>
                <a:effectLst/>
                <a:uLnTx/>
                <a:uFillTx/>
                <a:latin typeface="Arial" panose="020B0604020202020204" pitchFamily="34" charset="0"/>
                <a:ea typeface="ＭＳ Ｐゴシック" panose="020B0600070205080204" pitchFamily="34" charset="-128"/>
                <a:cs typeface="+mn-cs"/>
              </a:rPr>
              <a:t> </a:t>
            </a:r>
            <a:r>
              <a:rPr kumimoji="0" lang="en-US" sz="2399" b="0" i="0" u="none" strike="noStrike" kern="1200" cap="none" spc="0" normalizeH="0" baseline="0" noProof="0" dirty="0">
                <a:ln>
                  <a:noFill/>
                </a:ln>
                <a:solidFill>
                  <a:srgbClr val="00B0F0">
                    <a:lumMod val="20000"/>
                    <a:lumOff val="80000"/>
                  </a:srgbClr>
                </a:solidFill>
                <a:effectLst/>
                <a:uLnTx/>
                <a:uFillTx/>
                <a:latin typeface="Arial" panose="020B0604020202020204" pitchFamily="34" charset="0"/>
                <a:ea typeface="ＭＳ Ｐゴシック" panose="020B0600070205080204" pitchFamily="34" charset="-128"/>
                <a:cs typeface="+mn-cs"/>
                <a:sym typeface="Wingdings" panose="05000000000000000000" pitchFamily="2" charset="2"/>
              </a:rPr>
              <a:t></a:t>
            </a:r>
            <a:r>
              <a:rPr kumimoji="0" lang="en-US" sz="2399" b="0" i="0" u="none" strike="noStrike" kern="1200" cap="none" spc="0" normalizeH="0" baseline="0" noProof="0" dirty="0">
                <a:ln>
                  <a:noFill/>
                </a:ln>
                <a:solidFill>
                  <a:srgbClr val="00B0F0">
                    <a:lumMod val="20000"/>
                    <a:lumOff val="80000"/>
                  </a:srgbClr>
                </a:solidFill>
                <a:effectLst/>
                <a:uLnTx/>
                <a:uFillTx/>
                <a:latin typeface="Arial" panose="020B0604020202020204" pitchFamily="34" charset="0"/>
                <a:ea typeface="ＭＳ Ｐゴシック" panose="020B0600070205080204" pitchFamily="34" charset="-128"/>
                <a:cs typeface="+mn-cs"/>
              </a:rPr>
              <a:t> Twitter: </a:t>
            </a:r>
            <a:r>
              <a:rPr kumimoji="0" lang="en-US" sz="2399" b="0" i="0" u="none" strike="noStrike" kern="1200" cap="none" spc="0" normalizeH="0" baseline="0" noProof="0" dirty="0">
                <a:ln>
                  <a:noFill/>
                </a:ln>
                <a:solidFill>
                  <a:srgbClr val="505050"/>
                </a:solidFill>
                <a:effectLst/>
                <a:uLnTx/>
                <a:uFillTx/>
                <a:latin typeface="Arial" panose="020B0604020202020204" pitchFamily="34" charset="0"/>
                <a:ea typeface="ＭＳ Ｐゴシック" panose="020B0600070205080204" pitchFamily="34" charset="-128"/>
                <a:cs typeface="+mn-cs"/>
                <a:hlinkClick r:id="rId4"/>
              </a:rPr>
              <a:t>@shahedC</a:t>
            </a:r>
            <a:r>
              <a:rPr kumimoji="0" lang="en-US" sz="2399" b="0" i="0" u="none" strike="noStrike" kern="1200" cap="none" spc="0" normalizeH="0" baseline="0" noProof="0" dirty="0">
                <a:ln>
                  <a:noFill/>
                </a:ln>
                <a:solidFill>
                  <a:srgbClr val="505050"/>
                </a:solidFill>
                <a:effectLst/>
                <a:uLnTx/>
                <a:uFillTx/>
                <a:latin typeface="Arial" panose="020B0604020202020204" pitchFamily="34" charset="0"/>
                <a:ea typeface="ＭＳ Ｐゴシック" panose="020B0600070205080204" pitchFamily="34" charset="-128"/>
                <a:cs typeface="+mn-cs"/>
              </a:rPr>
              <a:t> </a:t>
            </a: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4330" y="1157073"/>
            <a:ext cx="8603343" cy="454385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7183969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p:cNvSpPr txBox="1"/>
          <p:nvPr/>
        </p:nvSpPr>
        <p:spPr>
          <a:xfrm>
            <a:off x="7901433" y="3797857"/>
            <a:ext cx="1012747" cy="621968"/>
          </a:xfrm>
          <a:prstGeom prst="rect">
            <a:avLst/>
          </a:prstGeom>
          <a:noFill/>
        </p:spPr>
        <p:txBody>
          <a:bodyPr wrap="none" lIns="179259" tIns="143407" rIns="179259" bIns="143407" rtlCol="0">
            <a:spAutoFit/>
          </a:bodyPr>
          <a:lstStyle/>
          <a:p>
            <a:pPr marL="0" marR="0" lvl="0" indent="0" algn="l" defTabSz="896214" rtl="0" eaLnBrk="1" fontAlgn="auto" latinLnBrk="0" hangingPunct="1">
              <a:lnSpc>
                <a:spcPct val="90000"/>
              </a:lnSpc>
              <a:spcBef>
                <a:spcPts val="0"/>
              </a:spcBef>
              <a:spcAft>
                <a:spcPts val="588"/>
              </a:spcAft>
              <a:buClrTx/>
              <a:buSzTx/>
              <a:buFontTx/>
              <a:buNone/>
              <a:tabLst/>
              <a:defRPr/>
            </a:pPr>
            <a:r>
              <a:rPr kumimoji="0" lang="en-US" sz="2353" b="0" i="0" u="none" strike="noStrike" kern="0" cap="none" spc="0" normalizeH="0" baseline="0" noProof="0">
                <a:ln>
                  <a:noFill/>
                </a:ln>
                <a:gradFill>
                  <a:gsLst>
                    <a:gs pos="1250">
                      <a:srgbClr val="353535"/>
                    </a:gs>
                    <a:gs pos="100000">
                      <a:srgbClr val="353535"/>
                    </a:gs>
                  </a:gsLst>
                  <a:lin ang="5400000" scaled="0"/>
                </a:gradFill>
                <a:effectLst/>
                <a:uLnTx/>
                <a:uFillTx/>
                <a:latin typeface="Segoe UI"/>
                <a:ea typeface="+mn-ea"/>
                <a:cs typeface="+mn-cs"/>
              </a:rPr>
              <a:t>PaaS</a:t>
            </a:r>
          </a:p>
        </p:txBody>
      </p:sp>
      <p:sp>
        <p:nvSpPr>
          <p:cNvPr id="28" name="TextBox 27"/>
          <p:cNvSpPr txBox="1"/>
          <p:nvPr/>
        </p:nvSpPr>
        <p:spPr>
          <a:xfrm>
            <a:off x="5072620" y="3797857"/>
            <a:ext cx="921389" cy="621968"/>
          </a:xfrm>
          <a:prstGeom prst="rect">
            <a:avLst/>
          </a:prstGeom>
          <a:noFill/>
        </p:spPr>
        <p:txBody>
          <a:bodyPr wrap="none" lIns="179259" tIns="143407" rIns="179259" bIns="143407" rtlCol="0">
            <a:spAutoFit/>
          </a:bodyPr>
          <a:lstStyle/>
          <a:p>
            <a:pPr marL="0" marR="0" lvl="0" indent="0" algn="l" defTabSz="896214" rtl="0" eaLnBrk="1" fontAlgn="auto" latinLnBrk="0" hangingPunct="1">
              <a:lnSpc>
                <a:spcPct val="90000"/>
              </a:lnSpc>
              <a:spcBef>
                <a:spcPts val="0"/>
              </a:spcBef>
              <a:spcAft>
                <a:spcPts val="588"/>
              </a:spcAft>
              <a:buClrTx/>
              <a:buSzTx/>
              <a:buFontTx/>
              <a:buNone/>
              <a:tabLst/>
              <a:defRPr/>
            </a:pPr>
            <a:r>
              <a:rPr kumimoji="0" lang="en-US" sz="2353" b="0" i="0" u="none" strike="noStrike" kern="0" cap="none" spc="0" normalizeH="0" baseline="0" noProof="0">
                <a:ln>
                  <a:noFill/>
                </a:ln>
                <a:gradFill>
                  <a:gsLst>
                    <a:gs pos="1250">
                      <a:srgbClr val="353535"/>
                    </a:gs>
                    <a:gs pos="100000">
                      <a:srgbClr val="353535"/>
                    </a:gs>
                  </a:gsLst>
                  <a:lin ang="5400000" scaled="0"/>
                </a:gradFill>
                <a:effectLst/>
                <a:uLnTx/>
                <a:uFillTx/>
                <a:latin typeface="Segoe UI"/>
                <a:ea typeface="+mn-ea"/>
                <a:cs typeface="+mn-cs"/>
              </a:rPr>
              <a:t>IaaS</a:t>
            </a:r>
          </a:p>
        </p:txBody>
      </p:sp>
      <p:sp>
        <p:nvSpPr>
          <p:cNvPr id="27" name="TextBox 26"/>
          <p:cNvSpPr txBox="1"/>
          <p:nvPr/>
        </p:nvSpPr>
        <p:spPr>
          <a:xfrm>
            <a:off x="539913" y="3797857"/>
            <a:ext cx="2093018" cy="621968"/>
          </a:xfrm>
          <a:prstGeom prst="rect">
            <a:avLst/>
          </a:prstGeom>
          <a:noFill/>
        </p:spPr>
        <p:txBody>
          <a:bodyPr wrap="none" lIns="179259" tIns="143407" rIns="179259" bIns="143407" rtlCol="0">
            <a:spAutoFit/>
          </a:bodyPr>
          <a:lstStyle/>
          <a:p>
            <a:pPr marL="0" marR="0" lvl="0" indent="0" algn="l" defTabSz="896214" rtl="0" eaLnBrk="1" fontAlgn="auto" latinLnBrk="0" hangingPunct="1">
              <a:lnSpc>
                <a:spcPct val="90000"/>
              </a:lnSpc>
              <a:spcBef>
                <a:spcPts val="0"/>
              </a:spcBef>
              <a:spcAft>
                <a:spcPts val="588"/>
              </a:spcAft>
              <a:buClrTx/>
              <a:buSzTx/>
              <a:buFontTx/>
              <a:buNone/>
              <a:tabLst/>
              <a:defRPr/>
            </a:pPr>
            <a:r>
              <a:rPr kumimoji="0" lang="en-US" sz="2353" b="0" i="0" u="none" strike="noStrike" kern="0" cap="none" spc="0" normalizeH="0" baseline="0" noProof="0">
                <a:ln>
                  <a:noFill/>
                </a:ln>
                <a:gradFill>
                  <a:gsLst>
                    <a:gs pos="1250">
                      <a:srgbClr val="353535"/>
                    </a:gs>
                    <a:gs pos="100000">
                      <a:srgbClr val="353535"/>
                    </a:gs>
                  </a:gsLst>
                  <a:lin ang="5400000" scaled="0"/>
                </a:gradFill>
                <a:effectLst/>
                <a:uLnTx/>
                <a:uFillTx/>
                <a:latin typeface="Segoe UI"/>
                <a:ea typeface="+mn-ea"/>
                <a:cs typeface="+mn-cs"/>
              </a:rPr>
              <a:t>On-Premises</a:t>
            </a:r>
          </a:p>
        </p:txBody>
      </p:sp>
      <p:sp>
        <p:nvSpPr>
          <p:cNvPr id="2" name="Title 1"/>
          <p:cNvSpPr>
            <a:spLocks noGrp="1"/>
          </p:cNvSpPr>
          <p:nvPr>
            <p:ph type="title"/>
          </p:nvPr>
        </p:nvSpPr>
        <p:spPr/>
        <p:txBody>
          <a:bodyPr/>
          <a:lstStyle/>
          <a:p>
            <a:r>
              <a:rPr lang="en-US"/>
              <a:t>The “evolution” of application platforms</a:t>
            </a:r>
          </a:p>
        </p:txBody>
      </p:sp>
      <p:cxnSp>
        <p:nvCxnSpPr>
          <p:cNvPr id="11" name="Straight Arrow Connector 10"/>
          <p:cNvCxnSpPr>
            <a:cxnSpLocks/>
          </p:cNvCxnSpPr>
          <p:nvPr/>
        </p:nvCxnSpPr>
        <p:spPr>
          <a:xfrm>
            <a:off x="-13182" y="3604782"/>
            <a:ext cx="11756970" cy="0"/>
          </a:xfrm>
          <a:prstGeom prst="straightConnector1">
            <a:avLst/>
          </a:prstGeom>
          <a:ln w="25400">
            <a:solidFill>
              <a:schemeClr val="tx2"/>
            </a:solidFill>
            <a:headEnd type="none"/>
            <a:tailEnd type="triangle" w="lg" len="med"/>
          </a:ln>
        </p:spPr>
        <p:style>
          <a:lnRef idx="1">
            <a:schemeClr val="accent1"/>
          </a:lnRef>
          <a:fillRef idx="0">
            <a:schemeClr val="accent1"/>
          </a:fillRef>
          <a:effectRef idx="0">
            <a:schemeClr val="accent1"/>
          </a:effectRef>
          <a:fontRef idx="minor">
            <a:schemeClr val="tx1"/>
          </a:fontRef>
        </p:style>
      </p:cxnSp>
      <p:sp>
        <p:nvSpPr>
          <p:cNvPr id="12" name="Oval 11"/>
          <p:cNvSpPr/>
          <p:nvPr/>
        </p:nvSpPr>
        <p:spPr bwMode="auto">
          <a:xfrm>
            <a:off x="746492" y="3518588"/>
            <a:ext cx="172389" cy="172389"/>
          </a:xfrm>
          <a:prstGeom prst="ellipse">
            <a:avLst/>
          </a:prstGeom>
          <a:solidFill>
            <a:schemeClr val="bg1"/>
          </a:solidFill>
          <a:ln w="2540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20" name="Oval 19"/>
          <p:cNvSpPr/>
          <p:nvPr/>
        </p:nvSpPr>
        <p:spPr bwMode="auto">
          <a:xfrm>
            <a:off x="5275256" y="3518588"/>
            <a:ext cx="172389" cy="172389"/>
          </a:xfrm>
          <a:prstGeom prst="ellipse">
            <a:avLst/>
          </a:prstGeom>
          <a:solidFill>
            <a:schemeClr val="bg1"/>
          </a:solidFill>
          <a:ln w="2540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21" name="Oval 20"/>
          <p:cNvSpPr/>
          <p:nvPr/>
        </p:nvSpPr>
        <p:spPr bwMode="auto">
          <a:xfrm>
            <a:off x="8103451" y="3518588"/>
            <a:ext cx="172389" cy="172389"/>
          </a:xfrm>
          <a:prstGeom prst="ellipse">
            <a:avLst/>
          </a:prstGeom>
          <a:solidFill>
            <a:schemeClr val="bg1"/>
          </a:solidFill>
          <a:ln w="2540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22" name="Oval 21"/>
          <p:cNvSpPr/>
          <p:nvPr/>
        </p:nvSpPr>
        <p:spPr bwMode="auto">
          <a:xfrm>
            <a:off x="10733903" y="3518588"/>
            <a:ext cx="172389" cy="172389"/>
          </a:xfrm>
          <a:prstGeom prst="ellipse">
            <a:avLst/>
          </a:prstGeom>
          <a:solidFill>
            <a:schemeClr val="bg1"/>
          </a:solidFill>
          <a:ln w="2540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grpSp>
        <p:nvGrpSpPr>
          <p:cNvPr id="56" name="Group 55"/>
          <p:cNvGrpSpPr/>
          <p:nvPr/>
        </p:nvGrpSpPr>
        <p:grpSpPr>
          <a:xfrm>
            <a:off x="451143" y="2338549"/>
            <a:ext cx="939487" cy="1002564"/>
            <a:chOff x="2084593" y="2157479"/>
            <a:chExt cx="958326" cy="1022668"/>
          </a:xfrm>
        </p:grpSpPr>
        <p:grpSp>
          <p:nvGrpSpPr>
            <p:cNvPr id="33" name="Group 4"/>
            <p:cNvGrpSpPr>
              <a:grpSpLocks noChangeAspect="1"/>
            </p:cNvGrpSpPr>
            <p:nvPr/>
          </p:nvGrpSpPr>
          <p:grpSpPr bwMode="auto">
            <a:xfrm>
              <a:off x="2084593" y="2157479"/>
              <a:ext cx="475727" cy="1022668"/>
              <a:chOff x="7" y="12"/>
              <a:chExt cx="167" cy="359"/>
            </a:xfrm>
          </p:grpSpPr>
          <p:sp>
            <p:nvSpPr>
              <p:cNvPr id="35" name="Rectangle 5"/>
              <p:cNvSpPr>
                <a:spLocks noChangeArrowheads="1"/>
              </p:cNvSpPr>
              <p:nvPr/>
            </p:nvSpPr>
            <p:spPr bwMode="auto">
              <a:xfrm>
                <a:off x="7" y="45"/>
                <a:ext cx="167" cy="326"/>
              </a:xfrm>
              <a:prstGeom prst="rect">
                <a:avLst/>
              </a:prstGeom>
              <a:noFill/>
              <a:ln w="19050"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36" name="Freeform 6"/>
              <p:cNvSpPr>
                <a:spLocks/>
              </p:cNvSpPr>
              <p:nvPr/>
            </p:nvSpPr>
            <p:spPr bwMode="auto">
              <a:xfrm>
                <a:off x="69" y="312"/>
                <a:ext cx="43" cy="59"/>
              </a:xfrm>
              <a:custGeom>
                <a:avLst/>
                <a:gdLst>
                  <a:gd name="T0" fmla="*/ 20 w 20"/>
                  <a:gd name="T1" fmla="*/ 28 h 28"/>
                  <a:gd name="T2" fmla="*/ 20 w 20"/>
                  <a:gd name="T3" fmla="*/ 10 h 28"/>
                  <a:gd name="T4" fmla="*/ 10 w 20"/>
                  <a:gd name="T5" fmla="*/ 0 h 28"/>
                  <a:gd name="T6" fmla="*/ 0 w 20"/>
                  <a:gd name="T7" fmla="*/ 10 h 28"/>
                  <a:gd name="T8" fmla="*/ 0 w 20"/>
                  <a:gd name="T9" fmla="*/ 28 h 28"/>
                </a:gdLst>
                <a:ahLst/>
                <a:cxnLst>
                  <a:cxn ang="0">
                    <a:pos x="T0" y="T1"/>
                  </a:cxn>
                  <a:cxn ang="0">
                    <a:pos x="T2" y="T3"/>
                  </a:cxn>
                  <a:cxn ang="0">
                    <a:pos x="T4" y="T5"/>
                  </a:cxn>
                  <a:cxn ang="0">
                    <a:pos x="T6" y="T7"/>
                  </a:cxn>
                  <a:cxn ang="0">
                    <a:pos x="T8" y="T9"/>
                  </a:cxn>
                </a:cxnLst>
                <a:rect l="0" t="0" r="r" b="b"/>
                <a:pathLst>
                  <a:path w="20" h="28">
                    <a:moveTo>
                      <a:pt x="20" y="28"/>
                    </a:moveTo>
                    <a:cubicBezTo>
                      <a:pt x="20" y="10"/>
                      <a:pt x="20" y="10"/>
                      <a:pt x="20" y="10"/>
                    </a:cubicBezTo>
                    <a:cubicBezTo>
                      <a:pt x="20" y="5"/>
                      <a:pt x="15" y="0"/>
                      <a:pt x="10" y="0"/>
                    </a:cubicBezTo>
                    <a:cubicBezTo>
                      <a:pt x="5" y="0"/>
                      <a:pt x="0" y="5"/>
                      <a:pt x="0" y="10"/>
                    </a:cubicBezTo>
                    <a:cubicBezTo>
                      <a:pt x="0" y="28"/>
                      <a:pt x="0" y="28"/>
                      <a:pt x="0" y="28"/>
                    </a:cubicBezTo>
                  </a:path>
                </a:pathLst>
              </a:custGeom>
              <a:noFill/>
              <a:ln w="19050"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37" name="Rectangle 7"/>
              <p:cNvSpPr>
                <a:spLocks noChangeArrowheads="1"/>
              </p:cNvSpPr>
              <p:nvPr/>
            </p:nvSpPr>
            <p:spPr bwMode="auto">
              <a:xfrm>
                <a:off x="42" y="232"/>
                <a:ext cx="25" cy="25"/>
              </a:xfrm>
              <a:prstGeom prst="rect">
                <a:avLst/>
              </a:prstGeom>
              <a:noFill/>
              <a:ln w="19050"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38" name="Rectangle 8"/>
              <p:cNvSpPr>
                <a:spLocks noChangeArrowheads="1"/>
              </p:cNvSpPr>
              <p:nvPr/>
            </p:nvSpPr>
            <p:spPr bwMode="auto">
              <a:xfrm>
                <a:off x="114" y="232"/>
                <a:ext cx="26" cy="25"/>
              </a:xfrm>
              <a:prstGeom prst="rect">
                <a:avLst/>
              </a:prstGeom>
              <a:noFill/>
              <a:ln w="19050"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39" name="Rectangle 9"/>
              <p:cNvSpPr>
                <a:spLocks noChangeArrowheads="1"/>
              </p:cNvSpPr>
              <p:nvPr/>
            </p:nvSpPr>
            <p:spPr bwMode="auto">
              <a:xfrm>
                <a:off x="42" y="164"/>
                <a:ext cx="25" cy="25"/>
              </a:xfrm>
              <a:prstGeom prst="rect">
                <a:avLst/>
              </a:prstGeom>
              <a:noFill/>
              <a:ln w="19050"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40" name="Rectangle 10"/>
              <p:cNvSpPr>
                <a:spLocks noChangeArrowheads="1"/>
              </p:cNvSpPr>
              <p:nvPr/>
            </p:nvSpPr>
            <p:spPr bwMode="auto">
              <a:xfrm>
                <a:off x="114" y="164"/>
                <a:ext cx="26" cy="25"/>
              </a:xfrm>
              <a:prstGeom prst="rect">
                <a:avLst/>
              </a:prstGeom>
              <a:noFill/>
              <a:ln w="19050"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41" name="Rectangle 11"/>
              <p:cNvSpPr>
                <a:spLocks noChangeArrowheads="1"/>
              </p:cNvSpPr>
              <p:nvPr/>
            </p:nvSpPr>
            <p:spPr bwMode="auto">
              <a:xfrm>
                <a:off x="42" y="98"/>
                <a:ext cx="25" cy="24"/>
              </a:xfrm>
              <a:prstGeom prst="rect">
                <a:avLst/>
              </a:prstGeom>
              <a:noFill/>
              <a:ln w="19050"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42" name="Rectangle 12"/>
              <p:cNvSpPr>
                <a:spLocks noChangeArrowheads="1"/>
              </p:cNvSpPr>
              <p:nvPr/>
            </p:nvSpPr>
            <p:spPr bwMode="auto">
              <a:xfrm>
                <a:off x="114" y="98"/>
                <a:ext cx="26" cy="24"/>
              </a:xfrm>
              <a:prstGeom prst="rect">
                <a:avLst/>
              </a:prstGeom>
              <a:noFill/>
              <a:ln w="19050"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43" name="Rectangle 13"/>
              <p:cNvSpPr>
                <a:spLocks noChangeArrowheads="1"/>
              </p:cNvSpPr>
              <p:nvPr/>
            </p:nvSpPr>
            <p:spPr bwMode="auto">
              <a:xfrm>
                <a:off x="31" y="12"/>
                <a:ext cx="47" cy="33"/>
              </a:xfrm>
              <a:prstGeom prst="rect">
                <a:avLst/>
              </a:prstGeom>
              <a:noFill/>
              <a:ln w="19050"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grpSp>
        <p:grpSp>
          <p:nvGrpSpPr>
            <p:cNvPr id="54" name="Group 53"/>
            <p:cNvGrpSpPr/>
            <p:nvPr/>
          </p:nvGrpSpPr>
          <p:grpSpPr>
            <a:xfrm>
              <a:off x="2561534" y="2758439"/>
              <a:ext cx="475727" cy="421466"/>
              <a:chOff x="2779974" y="2727959"/>
              <a:chExt cx="475727" cy="421466"/>
            </a:xfrm>
          </p:grpSpPr>
          <p:sp>
            <p:nvSpPr>
              <p:cNvPr id="45" name="Rectangle 5"/>
              <p:cNvSpPr>
                <a:spLocks noChangeArrowheads="1"/>
              </p:cNvSpPr>
              <p:nvPr/>
            </p:nvSpPr>
            <p:spPr bwMode="auto">
              <a:xfrm>
                <a:off x="2779974" y="2727959"/>
                <a:ext cx="475727" cy="421465"/>
              </a:xfrm>
              <a:prstGeom prst="rect">
                <a:avLst/>
              </a:prstGeom>
              <a:noFill/>
              <a:ln w="19050"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46" name="Freeform 6"/>
              <p:cNvSpPr>
                <a:spLocks/>
              </p:cNvSpPr>
              <p:nvPr/>
            </p:nvSpPr>
            <p:spPr bwMode="auto">
              <a:xfrm>
                <a:off x="3058191" y="2981354"/>
                <a:ext cx="122493" cy="168071"/>
              </a:xfrm>
              <a:custGeom>
                <a:avLst/>
                <a:gdLst>
                  <a:gd name="T0" fmla="*/ 20 w 20"/>
                  <a:gd name="T1" fmla="*/ 28 h 28"/>
                  <a:gd name="T2" fmla="*/ 20 w 20"/>
                  <a:gd name="T3" fmla="*/ 10 h 28"/>
                  <a:gd name="T4" fmla="*/ 10 w 20"/>
                  <a:gd name="T5" fmla="*/ 0 h 28"/>
                  <a:gd name="T6" fmla="*/ 0 w 20"/>
                  <a:gd name="T7" fmla="*/ 10 h 28"/>
                  <a:gd name="T8" fmla="*/ 0 w 20"/>
                  <a:gd name="T9" fmla="*/ 28 h 28"/>
                </a:gdLst>
                <a:ahLst/>
                <a:cxnLst>
                  <a:cxn ang="0">
                    <a:pos x="T0" y="T1"/>
                  </a:cxn>
                  <a:cxn ang="0">
                    <a:pos x="T2" y="T3"/>
                  </a:cxn>
                  <a:cxn ang="0">
                    <a:pos x="T4" y="T5"/>
                  </a:cxn>
                  <a:cxn ang="0">
                    <a:pos x="T6" y="T7"/>
                  </a:cxn>
                  <a:cxn ang="0">
                    <a:pos x="T8" y="T9"/>
                  </a:cxn>
                </a:cxnLst>
                <a:rect l="0" t="0" r="r" b="b"/>
                <a:pathLst>
                  <a:path w="20" h="28">
                    <a:moveTo>
                      <a:pt x="20" y="28"/>
                    </a:moveTo>
                    <a:cubicBezTo>
                      <a:pt x="20" y="10"/>
                      <a:pt x="20" y="10"/>
                      <a:pt x="20" y="10"/>
                    </a:cubicBezTo>
                    <a:cubicBezTo>
                      <a:pt x="20" y="5"/>
                      <a:pt x="15" y="0"/>
                      <a:pt x="10" y="0"/>
                    </a:cubicBezTo>
                    <a:cubicBezTo>
                      <a:pt x="5" y="0"/>
                      <a:pt x="0" y="5"/>
                      <a:pt x="0" y="10"/>
                    </a:cubicBezTo>
                    <a:cubicBezTo>
                      <a:pt x="0" y="28"/>
                      <a:pt x="0" y="28"/>
                      <a:pt x="0" y="28"/>
                    </a:cubicBezTo>
                  </a:path>
                </a:pathLst>
              </a:custGeom>
              <a:noFill/>
              <a:ln w="19050"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47" name="Rectangle 7"/>
              <p:cNvSpPr>
                <a:spLocks noChangeArrowheads="1"/>
              </p:cNvSpPr>
              <p:nvPr/>
            </p:nvSpPr>
            <p:spPr bwMode="auto">
              <a:xfrm>
                <a:off x="2879677" y="2829662"/>
                <a:ext cx="71217" cy="71216"/>
              </a:xfrm>
              <a:prstGeom prst="rect">
                <a:avLst/>
              </a:prstGeom>
              <a:noFill/>
              <a:ln w="19050"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48" name="Rectangle 8"/>
              <p:cNvSpPr>
                <a:spLocks noChangeArrowheads="1"/>
              </p:cNvSpPr>
              <p:nvPr/>
            </p:nvSpPr>
            <p:spPr bwMode="auto">
              <a:xfrm>
                <a:off x="3084781" y="2829662"/>
                <a:ext cx="74065" cy="71216"/>
              </a:xfrm>
              <a:prstGeom prst="rect">
                <a:avLst/>
              </a:prstGeom>
              <a:noFill/>
              <a:ln w="19050"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49" name="Rectangle 9"/>
              <p:cNvSpPr>
                <a:spLocks noChangeArrowheads="1"/>
              </p:cNvSpPr>
              <p:nvPr/>
            </p:nvSpPr>
            <p:spPr bwMode="auto">
              <a:xfrm>
                <a:off x="2879677" y="3004253"/>
                <a:ext cx="71217" cy="71216"/>
              </a:xfrm>
              <a:prstGeom prst="rect">
                <a:avLst/>
              </a:prstGeom>
              <a:noFill/>
              <a:ln w="19050"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grpSp>
        <p:sp>
          <p:nvSpPr>
            <p:cNvPr id="55" name="Isosceles Triangle 54"/>
            <p:cNvSpPr/>
            <p:nvPr/>
          </p:nvSpPr>
          <p:spPr bwMode="auto">
            <a:xfrm>
              <a:off x="2560320" y="2537142"/>
              <a:ext cx="482599" cy="221297"/>
            </a:xfrm>
            <a:prstGeom prst="triangle">
              <a:avLst>
                <a:gd name="adj" fmla="val 0"/>
              </a:avLst>
            </a:prstGeom>
            <a:noFill/>
            <a:ln w="19050"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err="1">
                <a:ln>
                  <a:noFill/>
                </a:ln>
                <a:solidFill>
                  <a:srgbClr val="353535"/>
                </a:solidFill>
                <a:effectLst/>
                <a:uLnTx/>
                <a:uFillTx/>
                <a:latin typeface="Segoe UI Semilight"/>
                <a:ea typeface="+mn-ea"/>
                <a:cs typeface="+mn-cs"/>
              </a:endParaRPr>
            </a:p>
          </p:txBody>
        </p:sp>
      </p:grpSp>
      <p:grpSp>
        <p:nvGrpSpPr>
          <p:cNvPr id="58" name="Group 16"/>
          <p:cNvGrpSpPr>
            <a:grpSpLocks noChangeAspect="1"/>
          </p:cNvGrpSpPr>
          <p:nvPr/>
        </p:nvGrpSpPr>
        <p:grpSpPr bwMode="auto">
          <a:xfrm>
            <a:off x="7808249" y="2467524"/>
            <a:ext cx="755245" cy="873589"/>
            <a:chOff x="13" y="7"/>
            <a:chExt cx="351" cy="406"/>
          </a:xfrm>
        </p:grpSpPr>
        <p:sp>
          <p:nvSpPr>
            <p:cNvPr id="60" name="Freeform 17"/>
            <p:cNvSpPr>
              <a:spLocks/>
            </p:cNvSpPr>
            <p:nvPr/>
          </p:nvSpPr>
          <p:spPr bwMode="auto">
            <a:xfrm>
              <a:off x="212" y="199"/>
              <a:ext cx="152" cy="176"/>
            </a:xfrm>
            <a:custGeom>
              <a:avLst/>
              <a:gdLst>
                <a:gd name="T0" fmla="*/ 0 w 152"/>
                <a:gd name="T1" fmla="*/ 45 h 176"/>
                <a:gd name="T2" fmla="*/ 76 w 152"/>
                <a:gd name="T3" fmla="*/ 0 h 176"/>
                <a:gd name="T4" fmla="*/ 152 w 152"/>
                <a:gd name="T5" fmla="*/ 45 h 176"/>
                <a:gd name="T6" fmla="*/ 152 w 152"/>
                <a:gd name="T7" fmla="*/ 131 h 176"/>
                <a:gd name="T8" fmla="*/ 76 w 152"/>
                <a:gd name="T9" fmla="*/ 176 h 176"/>
                <a:gd name="T10" fmla="*/ 0 w 152"/>
                <a:gd name="T11" fmla="*/ 131 h 176"/>
                <a:gd name="T12" fmla="*/ 0 w 152"/>
                <a:gd name="T13" fmla="*/ 45 h 176"/>
              </a:gdLst>
              <a:ahLst/>
              <a:cxnLst>
                <a:cxn ang="0">
                  <a:pos x="T0" y="T1"/>
                </a:cxn>
                <a:cxn ang="0">
                  <a:pos x="T2" y="T3"/>
                </a:cxn>
                <a:cxn ang="0">
                  <a:pos x="T4" y="T5"/>
                </a:cxn>
                <a:cxn ang="0">
                  <a:pos x="T6" y="T7"/>
                </a:cxn>
                <a:cxn ang="0">
                  <a:pos x="T8" y="T9"/>
                </a:cxn>
                <a:cxn ang="0">
                  <a:pos x="T10" y="T11"/>
                </a:cxn>
                <a:cxn ang="0">
                  <a:pos x="T12" y="T13"/>
                </a:cxn>
              </a:cxnLst>
              <a:rect l="0" t="0" r="r" b="b"/>
              <a:pathLst>
                <a:path w="152" h="176">
                  <a:moveTo>
                    <a:pt x="0" y="45"/>
                  </a:moveTo>
                  <a:lnTo>
                    <a:pt x="76" y="0"/>
                  </a:lnTo>
                  <a:lnTo>
                    <a:pt x="152" y="45"/>
                  </a:lnTo>
                  <a:lnTo>
                    <a:pt x="152" y="131"/>
                  </a:lnTo>
                  <a:lnTo>
                    <a:pt x="76" y="176"/>
                  </a:lnTo>
                  <a:lnTo>
                    <a:pt x="0" y="131"/>
                  </a:lnTo>
                  <a:lnTo>
                    <a:pt x="0" y="45"/>
                  </a:lnTo>
                  <a:close/>
                </a:path>
              </a:pathLst>
            </a:custGeom>
            <a:noFill/>
            <a:ln w="19050"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61" name="Freeform 18"/>
            <p:cNvSpPr>
              <a:spLocks/>
            </p:cNvSpPr>
            <p:nvPr/>
          </p:nvSpPr>
          <p:spPr bwMode="auto">
            <a:xfrm>
              <a:off x="212" y="244"/>
              <a:ext cx="152" cy="44"/>
            </a:xfrm>
            <a:custGeom>
              <a:avLst/>
              <a:gdLst>
                <a:gd name="T0" fmla="*/ 152 w 152"/>
                <a:gd name="T1" fmla="*/ 0 h 44"/>
                <a:gd name="T2" fmla="*/ 76 w 152"/>
                <a:gd name="T3" fmla="*/ 44 h 44"/>
                <a:gd name="T4" fmla="*/ 0 w 152"/>
                <a:gd name="T5" fmla="*/ 0 h 44"/>
              </a:gdLst>
              <a:ahLst/>
              <a:cxnLst>
                <a:cxn ang="0">
                  <a:pos x="T0" y="T1"/>
                </a:cxn>
                <a:cxn ang="0">
                  <a:pos x="T2" y="T3"/>
                </a:cxn>
                <a:cxn ang="0">
                  <a:pos x="T4" y="T5"/>
                </a:cxn>
              </a:cxnLst>
              <a:rect l="0" t="0" r="r" b="b"/>
              <a:pathLst>
                <a:path w="152" h="44">
                  <a:moveTo>
                    <a:pt x="152" y="0"/>
                  </a:moveTo>
                  <a:lnTo>
                    <a:pt x="76" y="44"/>
                  </a:lnTo>
                  <a:lnTo>
                    <a:pt x="0" y="0"/>
                  </a:lnTo>
                </a:path>
              </a:pathLst>
            </a:custGeom>
            <a:noFill/>
            <a:ln w="19050"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62" name="Line 19"/>
            <p:cNvSpPr>
              <a:spLocks noChangeShapeType="1"/>
            </p:cNvSpPr>
            <p:nvPr/>
          </p:nvSpPr>
          <p:spPr bwMode="auto">
            <a:xfrm>
              <a:off x="288" y="282"/>
              <a:ext cx="0" cy="93"/>
            </a:xfrm>
            <a:prstGeom prst="line">
              <a:avLst/>
            </a:prstGeom>
            <a:noFill/>
            <a:ln w="19050"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63" name="Freeform 20"/>
            <p:cNvSpPr>
              <a:spLocks/>
            </p:cNvSpPr>
            <p:nvPr/>
          </p:nvSpPr>
          <p:spPr bwMode="auto">
            <a:xfrm>
              <a:off x="13" y="199"/>
              <a:ext cx="152" cy="176"/>
            </a:xfrm>
            <a:custGeom>
              <a:avLst/>
              <a:gdLst>
                <a:gd name="T0" fmla="*/ 0 w 152"/>
                <a:gd name="T1" fmla="*/ 45 h 176"/>
                <a:gd name="T2" fmla="*/ 76 w 152"/>
                <a:gd name="T3" fmla="*/ 0 h 176"/>
                <a:gd name="T4" fmla="*/ 152 w 152"/>
                <a:gd name="T5" fmla="*/ 45 h 176"/>
                <a:gd name="T6" fmla="*/ 152 w 152"/>
                <a:gd name="T7" fmla="*/ 131 h 176"/>
                <a:gd name="T8" fmla="*/ 76 w 152"/>
                <a:gd name="T9" fmla="*/ 176 h 176"/>
                <a:gd name="T10" fmla="*/ 0 w 152"/>
                <a:gd name="T11" fmla="*/ 131 h 176"/>
                <a:gd name="T12" fmla="*/ 0 w 152"/>
                <a:gd name="T13" fmla="*/ 45 h 176"/>
              </a:gdLst>
              <a:ahLst/>
              <a:cxnLst>
                <a:cxn ang="0">
                  <a:pos x="T0" y="T1"/>
                </a:cxn>
                <a:cxn ang="0">
                  <a:pos x="T2" y="T3"/>
                </a:cxn>
                <a:cxn ang="0">
                  <a:pos x="T4" y="T5"/>
                </a:cxn>
                <a:cxn ang="0">
                  <a:pos x="T6" y="T7"/>
                </a:cxn>
                <a:cxn ang="0">
                  <a:pos x="T8" y="T9"/>
                </a:cxn>
                <a:cxn ang="0">
                  <a:pos x="T10" y="T11"/>
                </a:cxn>
                <a:cxn ang="0">
                  <a:pos x="T12" y="T13"/>
                </a:cxn>
              </a:cxnLst>
              <a:rect l="0" t="0" r="r" b="b"/>
              <a:pathLst>
                <a:path w="152" h="176">
                  <a:moveTo>
                    <a:pt x="0" y="45"/>
                  </a:moveTo>
                  <a:lnTo>
                    <a:pt x="76" y="0"/>
                  </a:lnTo>
                  <a:lnTo>
                    <a:pt x="152" y="45"/>
                  </a:lnTo>
                  <a:lnTo>
                    <a:pt x="152" y="131"/>
                  </a:lnTo>
                  <a:lnTo>
                    <a:pt x="76" y="176"/>
                  </a:lnTo>
                  <a:lnTo>
                    <a:pt x="0" y="131"/>
                  </a:lnTo>
                  <a:lnTo>
                    <a:pt x="0" y="45"/>
                  </a:lnTo>
                  <a:close/>
                </a:path>
              </a:pathLst>
            </a:custGeom>
            <a:noFill/>
            <a:ln w="19050"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64" name="Freeform 21"/>
            <p:cNvSpPr>
              <a:spLocks/>
            </p:cNvSpPr>
            <p:nvPr/>
          </p:nvSpPr>
          <p:spPr bwMode="auto">
            <a:xfrm>
              <a:off x="13" y="244"/>
              <a:ext cx="152" cy="44"/>
            </a:xfrm>
            <a:custGeom>
              <a:avLst/>
              <a:gdLst>
                <a:gd name="T0" fmla="*/ 152 w 152"/>
                <a:gd name="T1" fmla="*/ 0 h 44"/>
                <a:gd name="T2" fmla="*/ 76 w 152"/>
                <a:gd name="T3" fmla="*/ 44 h 44"/>
                <a:gd name="T4" fmla="*/ 0 w 152"/>
                <a:gd name="T5" fmla="*/ 0 h 44"/>
              </a:gdLst>
              <a:ahLst/>
              <a:cxnLst>
                <a:cxn ang="0">
                  <a:pos x="T0" y="T1"/>
                </a:cxn>
                <a:cxn ang="0">
                  <a:pos x="T2" y="T3"/>
                </a:cxn>
                <a:cxn ang="0">
                  <a:pos x="T4" y="T5"/>
                </a:cxn>
              </a:cxnLst>
              <a:rect l="0" t="0" r="r" b="b"/>
              <a:pathLst>
                <a:path w="152" h="44">
                  <a:moveTo>
                    <a:pt x="152" y="0"/>
                  </a:moveTo>
                  <a:lnTo>
                    <a:pt x="76" y="44"/>
                  </a:lnTo>
                  <a:lnTo>
                    <a:pt x="0" y="0"/>
                  </a:lnTo>
                </a:path>
              </a:pathLst>
            </a:custGeom>
            <a:noFill/>
            <a:ln w="19050"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65" name="Line 22"/>
            <p:cNvSpPr>
              <a:spLocks noChangeShapeType="1"/>
            </p:cNvSpPr>
            <p:nvPr/>
          </p:nvSpPr>
          <p:spPr bwMode="auto">
            <a:xfrm>
              <a:off x="89" y="282"/>
              <a:ext cx="0" cy="93"/>
            </a:xfrm>
            <a:prstGeom prst="line">
              <a:avLst/>
            </a:prstGeom>
            <a:noFill/>
            <a:ln w="19050"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66" name="Freeform 23"/>
            <p:cNvSpPr>
              <a:spLocks/>
            </p:cNvSpPr>
            <p:nvPr/>
          </p:nvSpPr>
          <p:spPr bwMode="auto">
            <a:xfrm>
              <a:off x="106" y="364"/>
              <a:ext cx="163" cy="49"/>
            </a:xfrm>
            <a:custGeom>
              <a:avLst/>
              <a:gdLst>
                <a:gd name="T0" fmla="*/ 163 w 163"/>
                <a:gd name="T1" fmla="*/ 2 h 49"/>
                <a:gd name="T2" fmla="*/ 83 w 163"/>
                <a:gd name="T3" fmla="*/ 49 h 49"/>
                <a:gd name="T4" fmla="*/ 0 w 163"/>
                <a:gd name="T5" fmla="*/ 0 h 49"/>
              </a:gdLst>
              <a:ahLst/>
              <a:cxnLst>
                <a:cxn ang="0">
                  <a:pos x="T0" y="T1"/>
                </a:cxn>
                <a:cxn ang="0">
                  <a:pos x="T2" y="T3"/>
                </a:cxn>
                <a:cxn ang="0">
                  <a:pos x="T4" y="T5"/>
                </a:cxn>
              </a:cxnLst>
              <a:rect l="0" t="0" r="r" b="b"/>
              <a:pathLst>
                <a:path w="163" h="49">
                  <a:moveTo>
                    <a:pt x="163" y="2"/>
                  </a:moveTo>
                  <a:lnTo>
                    <a:pt x="83" y="49"/>
                  </a:lnTo>
                  <a:lnTo>
                    <a:pt x="0" y="0"/>
                  </a:lnTo>
                </a:path>
              </a:pathLst>
            </a:custGeom>
            <a:noFill/>
            <a:ln w="19050"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67" name="Freeform 24"/>
            <p:cNvSpPr>
              <a:spLocks/>
            </p:cNvSpPr>
            <p:nvPr/>
          </p:nvSpPr>
          <p:spPr bwMode="auto">
            <a:xfrm>
              <a:off x="113" y="7"/>
              <a:ext cx="152" cy="176"/>
            </a:xfrm>
            <a:custGeom>
              <a:avLst/>
              <a:gdLst>
                <a:gd name="T0" fmla="*/ 0 w 152"/>
                <a:gd name="T1" fmla="*/ 45 h 176"/>
                <a:gd name="T2" fmla="*/ 76 w 152"/>
                <a:gd name="T3" fmla="*/ 0 h 176"/>
                <a:gd name="T4" fmla="*/ 152 w 152"/>
                <a:gd name="T5" fmla="*/ 45 h 176"/>
                <a:gd name="T6" fmla="*/ 152 w 152"/>
                <a:gd name="T7" fmla="*/ 133 h 176"/>
                <a:gd name="T8" fmla="*/ 76 w 152"/>
                <a:gd name="T9" fmla="*/ 176 h 176"/>
                <a:gd name="T10" fmla="*/ 0 w 152"/>
                <a:gd name="T11" fmla="*/ 133 h 176"/>
                <a:gd name="T12" fmla="*/ 0 w 152"/>
                <a:gd name="T13" fmla="*/ 45 h 176"/>
              </a:gdLst>
              <a:ahLst/>
              <a:cxnLst>
                <a:cxn ang="0">
                  <a:pos x="T0" y="T1"/>
                </a:cxn>
                <a:cxn ang="0">
                  <a:pos x="T2" y="T3"/>
                </a:cxn>
                <a:cxn ang="0">
                  <a:pos x="T4" y="T5"/>
                </a:cxn>
                <a:cxn ang="0">
                  <a:pos x="T6" y="T7"/>
                </a:cxn>
                <a:cxn ang="0">
                  <a:pos x="T8" y="T9"/>
                </a:cxn>
                <a:cxn ang="0">
                  <a:pos x="T10" y="T11"/>
                </a:cxn>
                <a:cxn ang="0">
                  <a:pos x="T12" y="T13"/>
                </a:cxn>
              </a:cxnLst>
              <a:rect l="0" t="0" r="r" b="b"/>
              <a:pathLst>
                <a:path w="152" h="176">
                  <a:moveTo>
                    <a:pt x="0" y="45"/>
                  </a:moveTo>
                  <a:lnTo>
                    <a:pt x="76" y="0"/>
                  </a:lnTo>
                  <a:lnTo>
                    <a:pt x="152" y="45"/>
                  </a:lnTo>
                  <a:lnTo>
                    <a:pt x="152" y="133"/>
                  </a:lnTo>
                  <a:lnTo>
                    <a:pt x="76" y="176"/>
                  </a:lnTo>
                  <a:lnTo>
                    <a:pt x="0" y="133"/>
                  </a:lnTo>
                  <a:lnTo>
                    <a:pt x="0" y="45"/>
                  </a:lnTo>
                  <a:close/>
                </a:path>
              </a:pathLst>
            </a:custGeom>
            <a:noFill/>
            <a:ln w="19050"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68" name="Freeform 25"/>
            <p:cNvSpPr>
              <a:spLocks/>
            </p:cNvSpPr>
            <p:nvPr/>
          </p:nvSpPr>
          <p:spPr bwMode="auto">
            <a:xfrm>
              <a:off x="113" y="52"/>
              <a:ext cx="152" cy="44"/>
            </a:xfrm>
            <a:custGeom>
              <a:avLst/>
              <a:gdLst>
                <a:gd name="T0" fmla="*/ 152 w 152"/>
                <a:gd name="T1" fmla="*/ 0 h 44"/>
                <a:gd name="T2" fmla="*/ 76 w 152"/>
                <a:gd name="T3" fmla="*/ 44 h 44"/>
                <a:gd name="T4" fmla="*/ 0 w 152"/>
                <a:gd name="T5" fmla="*/ 0 h 44"/>
              </a:gdLst>
              <a:ahLst/>
              <a:cxnLst>
                <a:cxn ang="0">
                  <a:pos x="T0" y="T1"/>
                </a:cxn>
                <a:cxn ang="0">
                  <a:pos x="T2" y="T3"/>
                </a:cxn>
                <a:cxn ang="0">
                  <a:pos x="T4" y="T5"/>
                </a:cxn>
              </a:cxnLst>
              <a:rect l="0" t="0" r="r" b="b"/>
              <a:pathLst>
                <a:path w="152" h="44">
                  <a:moveTo>
                    <a:pt x="152" y="0"/>
                  </a:moveTo>
                  <a:lnTo>
                    <a:pt x="76" y="44"/>
                  </a:lnTo>
                  <a:lnTo>
                    <a:pt x="0" y="0"/>
                  </a:lnTo>
                </a:path>
              </a:pathLst>
            </a:custGeom>
            <a:noFill/>
            <a:ln w="19050"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69" name="Line 26"/>
            <p:cNvSpPr>
              <a:spLocks noChangeShapeType="1"/>
            </p:cNvSpPr>
            <p:nvPr/>
          </p:nvSpPr>
          <p:spPr bwMode="auto">
            <a:xfrm>
              <a:off x="189" y="96"/>
              <a:ext cx="0" cy="87"/>
            </a:xfrm>
            <a:prstGeom prst="line">
              <a:avLst/>
            </a:prstGeom>
            <a:noFill/>
            <a:ln w="19050"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70" name="Freeform 27"/>
            <p:cNvSpPr>
              <a:spLocks/>
            </p:cNvSpPr>
            <p:nvPr/>
          </p:nvSpPr>
          <p:spPr bwMode="auto">
            <a:xfrm>
              <a:off x="265" y="92"/>
              <a:ext cx="82" cy="141"/>
            </a:xfrm>
            <a:custGeom>
              <a:avLst/>
              <a:gdLst>
                <a:gd name="T0" fmla="*/ 0 w 82"/>
                <a:gd name="T1" fmla="*/ 0 h 141"/>
                <a:gd name="T2" fmla="*/ 82 w 82"/>
                <a:gd name="T3" fmla="*/ 46 h 141"/>
                <a:gd name="T4" fmla="*/ 82 w 82"/>
                <a:gd name="T5" fmla="*/ 141 h 141"/>
              </a:gdLst>
              <a:ahLst/>
              <a:cxnLst>
                <a:cxn ang="0">
                  <a:pos x="T0" y="T1"/>
                </a:cxn>
                <a:cxn ang="0">
                  <a:pos x="T2" y="T3"/>
                </a:cxn>
                <a:cxn ang="0">
                  <a:pos x="T4" y="T5"/>
                </a:cxn>
              </a:cxnLst>
              <a:rect l="0" t="0" r="r" b="b"/>
              <a:pathLst>
                <a:path w="82" h="141">
                  <a:moveTo>
                    <a:pt x="0" y="0"/>
                  </a:moveTo>
                  <a:lnTo>
                    <a:pt x="82" y="46"/>
                  </a:lnTo>
                  <a:lnTo>
                    <a:pt x="82" y="141"/>
                  </a:lnTo>
                </a:path>
              </a:pathLst>
            </a:custGeom>
            <a:noFill/>
            <a:ln w="19050"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71" name="Freeform 28"/>
            <p:cNvSpPr>
              <a:spLocks/>
            </p:cNvSpPr>
            <p:nvPr/>
          </p:nvSpPr>
          <p:spPr bwMode="auto">
            <a:xfrm>
              <a:off x="30" y="92"/>
              <a:ext cx="83" cy="141"/>
            </a:xfrm>
            <a:custGeom>
              <a:avLst/>
              <a:gdLst>
                <a:gd name="T0" fmla="*/ 0 w 83"/>
                <a:gd name="T1" fmla="*/ 141 h 141"/>
                <a:gd name="T2" fmla="*/ 0 w 83"/>
                <a:gd name="T3" fmla="*/ 46 h 141"/>
                <a:gd name="T4" fmla="*/ 83 w 83"/>
                <a:gd name="T5" fmla="*/ 0 h 141"/>
              </a:gdLst>
              <a:ahLst/>
              <a:cxnLst>
                <a:cxn ang="0">
                  <a:pos x="T0" y="T1"/>
                </a:cxn>
                <a:cxn ang="0">
                  <a:pos x="T2" y="T3"/>
                </a:cxn>
                <a:cxn ang="0">
                  <a:pos x="T4" y="T5"/>
                </a:cxn>
              </a:cxnLst>
              <a:rect l="0" t="0" r="r" b="b"/>
              <a:pathLst>
                <a:path w="83" h="141">
                  <a:moveTo>
                    <a:pt x="0" y="141"/>
                  </a:moveTo>
                  <a:lnTo>
                    <a:pt x="0" y="46"/>
                  </a:lnTo>
                  <a:lnTo>
                    <a:pt x="83" y="0"/>
                  </a:lnTo>
                </a:path>
              </a:pathLst>
            </a:custGeom>
            <a:noFill/>
            <a:ln w="19050"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grpSp>
      <p:grpSp>
        <p:nvGrpSpPr>
          <p:cNvPr id="73" name="Group 31"/>
          <p:cNvGrpSpPr>
            <a:grpSpLocks noChangeAspect="1"/>
          </p:cNvGrpSpPr>
          <p:nvPr/>
        </p:nvGrpSpPr>
        <p:grpSpPr bwMode="auto">
          <a:xfrm>
            <a:off x="4975469" y="2631557"/>
            <a:ext cx="678840" cy="709556"/>
            <a:chOff x="12" y="7"/>
            <a:chExt cx="221" cy="231"/>
          </a:xfrm>
        </p:grpSpPr>
        <p:sp>
          <p:nvSpPr>
            <p:cNvPr id="75" name="Rectangle 32"/>
            <p:cNvSpPr>
              <a:spLocks noChangeArrowheads="1"/>
            </p:cNvSpPr>
            <p:nvPr/>
          </p:nvSpPr>
          <p:spPr bwMode="auto">
            <a:xfrm>
              <a:off x="12" y="7"/>
              <a:ext cx="221" cy="60"/>
            </a:xfrm>
            <a:prstGeom prst="rect">
              <a:avLst/>
            </a:prstGeom>
            <a:noFill/>
            <a:ln w="19050"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76" name="Line 33"/>
            <p:cNvSpPr>
              <a:spLocks noChangeShapeType="1"/>
            </p:cNvSpPr>
            <p:nvPr/>
          </p:nvSpPr>
          <p:spPr bwMode="auto">
            <a:xfrm flipH="1">
              <a:off x="191" y="37"/>
              <a:ext cx="17" cy="0"/>
            </a:xfrm>
            <a:prstGeom prst="line">
              <a:avLst/>
            </a:prstGeom>
            <a:noFill/>
            <a:ln w="19050"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77" name="Line 34"/>
            <p:cNvSpPr>
              <a:spLocks noChangeShapeType="1"/>
            </p:cNvSpPr>
            <p:nvPr/>
          </p:nvSpPr>
          <p:spPr bwMode="auto">
            <a:xfrm flipH="1">
              <a:off x="157" y="37"/>
              <a:ext cx="17" cy="0"/>
            </a:xfrm>
            <a:prstGeom prst="line">
              <a:avLst/>
            </a:prstGeom>
            <a:noFill/>
            <a:ln w="19050"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78" name="Line 35"/>
            <p:cNvSpPr>
              <a:spLocks noChangeShapeType="1"/>
            </p:cNvSpPr>
            <p:nvPr/>
          </p:nvSpPr>
          <p:spPr bwMode="auto">
            <a:xfrm flipH="1">
              <a:off x="54" y="37"/>
              <a:ext cx="69" cy="0"/>
            </a:xfrm>
            <a:prstGeom prst="line">
              <a:avLst/>
            </a:prstGeom>
            <a:noFill/>
            <a:ln w="19050"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79" name="Rectangle 36"/>
            <p:cNvSpPr>
              <a:spLocks noChangeArrowheads="1"/>
            </p:cNvSpPr>
            <p:nvPr/>
          </p:nvSpPr>
          <p:spPr bwMode="auto">
            <a:xfrm>
              <a:off x="12" y="93"/>
              <a:ext cx="221" cy="59"/>
            </a:xfrm>
            <a:prstGeom prst="rect">
              <a:avLst/>
            </a:prstGeom>
            <a:noFill/>
            <a:ln w="19050"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80" name="Line 37"/>
            <p:cNvSpPr>
              <a:spLocks noChangeShapeType="1"/>
            </p:cNvSpPr>
            <p:nvPr/>
          </p:nvSpPr>
          <p:spPr bwMode="auto">
            <a:xfrm flipH="1">
              <a:off x="191" y="123"/>
              <a:ext cx="17" cy="0"/>
            </a:xfrm>
            <a:prstGeom prst="line">
              <a:avLst/>
            </a:prstGeom>
            <a:noFill/>
            <a:ln w="19050"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81" name="Line 38"/>
            <p:cNvSpPr>
              <a:spLocks noChangeShapeType="1"/>
            </p:cNvSpPr>
            <p:nvPr/>
          </p:nvSpPr>
          <p:spPr bwMode="auto">
            <a:xfrm flipH="1">
              <a:off x="157" y="123"/>
              <a:ext cx="17" cy="0"/>
            </a:xfrm>
            <a:prstGeom prst="line">
              <a:avLst/>
            </a:prstGeom>
            <a:noFill/>
            <a:ln w="19050"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82" name="Line 39"/>
            <p:cNvSpPr>
              <a:spLocks noChangeShapeType="1"/>
            </p:cNvSpPr>
            <p:nvPr/>
          </p:nvSpPr>
          <p:spPr bwMode="auto">
            <a:xfrm flipH="1">
              <a:off x="54" y="123"/>
              <a:ext cx="69" cy="0"/>
            </a:xfrm>
            <a:prstGeom prst="line">
              <a:avLst/>
            </a:prstGeom>
            <a:noFill/>
            <a:ln w="19050"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83" name="Rectangle 40"/>
            <p:cNvSpPr>
              <a:spLocks noChangeArrowheads="1"/>
            </p:cNvSpPr>
            <p:nvPr/>
          </p:nvSpPr>
          <p:spPr bwMode="auto">
            <a:xfrm>
              <a:off x="12" y="178"/>
              <a:ext cx="221" cy="60"/>
            </a:xfrm>
            <a:prstGeom prst="rect">
              <a:avLst/>
            </a:prstGeom>
            <a:noFill/>
            <a:ln w="19050"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84" name="Line 41"/>
            <p:cNvSpPr>
              <a:spLocks noChangeShapeType="1"/>
            </p:cNvSpPr>
            <p:nvPr/>
          </p:nvSpPr>
          <p:spPr bwMode="auto">
            <a:xfrm flipH="1">
              <a:off x="191" y="208"/>
              <a:ext cx="17" cy="0"/>
            </a:xfrm>
            <a:prstGeom prst="line">
              <a:avLst/>
            </a:prstGeom>
            <a:noFill/>
            <a:ln w="19050"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85" name="Line 42"/>
            <p:cNvSpPr>
              <a:spLocks noChangeShapeType="1"/>
            </p:cNvSpPr>
            <p:nvPr/>
          </p:nvSpPr>
          <p:spPr bwMode="auto">
            <a:xfrm flipH="1">
              <a:off x="157" y="208"/>
              <a:ext cx="17" cy="0"/>
            </a:xfrm>
            <a:prstGeom prst="line">
              <a:avLst/>
            </a:prstGeom>
            <a:noFill/>
            <a:ln w="19050"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86" name="Line 43"/>
            <p:cNvSpPr>
              <a:spLocks noChangeShapeType="1"/>
            </p:cNvSpPr>
            <p:nvPr/>
          </p:nvSpPr>
          <p:spPr bwMode="auto">
            <a:xfrm flipH="1">
              <a:off x="54" y="208"/>
              <a:ext cx="69" cy="0"/>
            </a:xfrm>
            <a:prstGeom prst="line">
              <a:avLst/>
            </a:prstGeom>
            <a:noFill/>
            <a:ln w="19050"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87" name="Line 44"/>
            <p:cNvSpPr>
              <a:spLocks noChangeShapeType="1"/>
            </p:cNvSpPr>
            <p:nvPr/>
          </p:nvSpPr>
          <p:spPr bwMode="auto">
            <a:xfrm flipV="1">
              <a:off x="165" y="127"/>
              <a:ext cx="0" cy="25"/>
            </a:xfrm>
            <a:prstGeom prst="line">
              <a:avLst/>
            </a:prstGeom>
            <a:noFill/>
            <a:ln w="19050"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88" name="Line 45"/>
            <p:cNvSpPr>
              <a:spLocks noChangeShapeType="1"/>
            </p:cNvSpPr>
            <p:nvPr/>
          </p:nvSpPr>
          <p:spPr bwMode="auto">
            <a:xfrm flipV="1">
              <a:off x="165" y="42"/>
              <a:ext cx="0" cy="25"/>
            </a:xfrm>
            <a:prstGeom prst="line">
              <a:avLst/>
            </a:prstGeom>
            <a:noFill/>
            <a:ln w="19050"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89" name="Line 46"/>
            <p:cNvSpPr>
              <a:spLocks noChangeShapeType="1"/>
            </p:cNvSpPr>
            <p:nvPr/>
          </p:nvSpPr>
          <p:spPr bwMode="auto">
            <a:xfrm flipV="1">
              <a:off x="165" y="212"/>
              <a:ext cx="0" cy="26"/>
            </a:xfrm>
            <a:prstGeom prst="line">
              <a:avLst/>
            </a:prstGeom>
            <a:noFill/>
            <a:ln w="19050"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grpSp>
      <p:sp>
        <p:nvSpPr>
          <p:cNvPr id="94" name="Right Brace 93"/>
          <p:cNvSpPr/>
          <p:nvPr/>
        </p:nvSpPr>
        <p:spPr>
          <a:xfrm rot="5400000">
            <a:off x="8081439" y="1298551"/>
            <a:ext cx="328861" cy="6989013"/>
          </a:xfrm>
          <a:prstGeom prst="rightBrace">
            <a:avLst>
              <a:gd name="adj1" fmla="val 146892"/>
              <a:gd name="adj2" fmla="val 50000"/>
            </a:avLst>
          </a:prstGeom>
          <a:noFill/>
          <a:ln w="19050"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99" name="Freeform 50"/>
          <p:cNvSpPr>
            <a:spLocks/>
          </p:cNvSpPr>
          <p:nvPr/>
        </p:nvSpPr>
        <p:spPr bwMode="auto">
          <a:xfrm>
            <a:off x="7780107" y="5268607"/>
            <a:ext cx="857253" cy="574865"/>
          </a:xfrm>
          <a:custGeom>
            <a:avLst/>
            <a:gdLst>
              <a:gd name="T0" fmla="*/ 28 w 120"/>
              <a:gd name="T1" fmla="*/ 32 h 80"/>
              <a:gd name="T2" fmla="*/ 60 w 120"/>
              <a:gd name="T3" fmla="*/ 0 h 80"/>
              <a:gd name="T4" fmla="*/ 90 w 120"/>
              <a:gd name="T5" fmla="*/ 20 h 80"/>
              <a:gd name="T6" fmla="*/ 90 w 120"/>
              <a:gd name="T7" fmla="*/ 20 h 80"/>
              <a:gd name="T8" fmla="*/ 120 w 120"/>
              <a:gd name="T9" fmla="*/ 50 h 80"/>
              <a:gd name="T10" fmla="*/ 90 w 120"/>
              <a:gd name="T11" fmla="*/ 80 h 80"/>
              <a:gd name="T12" fmla="*/ 24 w 120"/>
              <a:gd name="T13" fmla="*/ 80 h 80"/>
              <a:gd name="T14" fmla="*/ 0 w 120"/>
              <a:gd name="T15" fmla="*/ 56 h 80"/>
              <a:gd name="T16" fmla="*/ 24 w 120"/>
              <a:gd name="T17" fmla="*/ 32 h 80"/>
              <a:gd name="T18" fmla="*/ 28 w 120"/>
              <a:gd name="T19" fmla="*/ 3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 h="80">
                <a:moveTo>
                  <a:pt x="28" y="32"/>
                </a:moveTo>
                <a:cubicBezTo>
                  <a:pt x="28" y="14"/>
                  <a:pt x="42" y="0"/>
                  <a:pt x="60" y="0"/>
                </a:cubicBezTo>
                <a:cubicBezTo>
                  <a:pt x="73" y="0"/>
                  <a:pt x="85" y="8"/>
                  <a:pt x="90" y="20"/>
                </a:cubicBezTo>
                <a:cubicBezTo>
                  <a:pt x="90" y="20"/>
                  <a:pt x="90" y="20"/>
                  <a:pt x="90" y="20"/>
                </a:cubicBezTo>
                <a:cubicBezTo>
                  <a:pt x="107" y="20"/>
                  <a:pt x="120" y="33"/>
                  <a:pt x="120" y="50"/>
                </a:cubicBezTo>
                <a:cubicBezTo>
                  <a:pt x="120" y="67"/>
                  <a:pt x="107" y="80"/>
                  <a:pt x="90" y="80"/>
                </a:cubicBezTo>
                <a:cubicBezTo>
                  <a:pt x="24" y="80"/>
                  <a:pt x="24" y="80"/>
                  <a:pt x="24" y="80"/>
                </a:cubicBezTo>
                <a:cubicBezTo>
                  <a:pt x="11" y="80"/>
                  <a:pt x="0" y="69"/>
                  <a:pt x="0" y="56"/>
                </a:cubicBezTo>
                <a:cubicBezTo>
                  <a:pt x="0" y="43"/>
                  <a:pt x="11" y="32"/>
                  <a:pt x="24" y="32"/>
                </a:cubicBezTo>
                <a:cubicBezTo>
                  <a:pt x="25" y="32"/>
                  <a:pt x="27" y="32"/>
                  <a:pt x="28" y="32"/>
                </a:cubicBezTo>
                <a:close/>
              </a:path>
            </a:pathLst>
          </a:custGeom>
          <a:noFill/>
          <a:ln w="19050"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00" name="Freeform 50"/>
          <p:cNvSpPr>
            <a:spLocks/>
          </p:cNvSpPr>
          <p:nvPr/>
        </p:nvSpPr>
        <p:spPr bwMode="auto">
          <a:xfrm flipH="1">
            <a:off x="8172071" y="5439102"/>
            <a:ext cx="602346" cy="403926"/>
          </a:xfrm>
          <a:custGeom>
            <a:avLst/>
            <a:gdLst>
              <a:gd name="T0" fmla="*/ 28 w 120"/>
              <a:gd name="T1" fmla="*/ 32 h 80"/>
              <a:gd name="T2" fmla="*/ 60 w 120"/>
              <a:gd name="T3" fmla="*/ 0 h 80"/>
              <a:gd name="T4" fmla="*/ 90 w 120"/>
              <a:gd name="T5" fmla="*/ 20 h 80"/>
              <a:gd name="T6" fmla="*/ 90 w 120"/>
              <a:gd name="T7" fmla="*/ 20 h 80"/>
              <a:gd name="T8" fmla="*/ 120 w 120"/>
              <a:gd name="T9" fmla="*/ 50 h 80"/>
              <a:gd name="T10" fmla="*/ 90 w 120"/>
              <a:gd name="T11" fmla="*/ 80 h 80"/>
              <a:gd name="T12" fmla="*/ 24 w 120"/>
              <a:gd name="T13" fmla="*/ 80 h 80"/>
              <a:gd name="T14" fmla="*/ 0 w 120"/>
              <a:gd name="T15" fmla="*/ 56 h 80"/>
              <a:gd name="T16" fmla="*/ 24 w 120"/>
              <a:gd name="T17" fmla="*/ 32 h 80"/>
              <a:gd name="T18" fmla="*/ 28 w 120"/>
              <a:gd name="T19" fmla="*/ 3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 h="80">
                <a:moveTo>
                  <a:pt x="28" y="32"/>
                </a:moveTo>
                <a:cubicBezTo>
                  <a:pt x="28" y="14"/>
                  <a:pt x="42" y="0"/>
                  <a:pt x="60" y="0"/>
                </a:cubicBezTo>
                <a:cubicBezTo>
                  <a:pt x="73" y="0"/>
                  <a:pt x="85" y="8"/>
                  <a:pt x="90" y="20"/>
                </a:cubicBezTo>
                <a:cubicBezTo>
                  <a:pt x="90" y="20"/>
                  <a:pt x="90" y="20"/>
                  <a:pt x="90" y="20"/>
                </a:cubicBezTo>
                <a:cubicBezTo>
                  <a:pt x="107" y="20"/>
                  <a:pt x="120" y="33"/>
                  <a:pt x="120" y="50"/>
                </a:cubicBezTo>
                <a:cubicBezTo>
                  <a:pt x="120" y="67"/>
                  <a:pt x="107" y="80"/>
                  <a:pt x="90" y="80"/>
                </a:cubicBezTo>
                <a:cubicBezTo>
                  <a:pt x="24" y="80"/>
                  <a:pt x="24" y="80"/>
                  <a:pt x="24" y="80"/>
                </a:cubicBezTo>
                <a:cubicBezTo>
                  <a:pt x="11" y="80"/>
                  <a:pt x="0" y="69"/>
                  <a:pt x="0" y="56"/>
                </a:cubicBezTo>
                <a:cubicBezTo>
                  <a:pt x="0" y="43"/>
                  <a:pt x="11" y="32"/>
                  <a:pt x="24" y="32"/>
                </a:cubicBezTo>
                <a:cubicBezTo>
                  <a:pt x="25" y="32"/>
                  <a:pt x="27" y="32"/>
                  <a:pt x="28" y="32"/>
                </a:cubicBezTo>
                <a:close/>
              </a:path>
            </a:pathLst>
          </a:custGeom>
          <a:solidFill>
            <a:schemeClr val="bg1"/>
          </a:solidFill>
          <a:ln w="19050" cap="flat">
            <a:solidFill>
              <a:schemeClr val="accent5"/>
            </a:solidFill>
            <a:prstDash val="solid"/>
            <a:miter lim="800000"/>
            <a:headEnd/>
            <a:tailEnd/>
          </a:ln>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grpSp>
        <p:nvGrpSpPr>
          <p:cNvPr id="110" name="Group 109"/>
          <p:cNvGrpSpPr/>
          <p:nvPr/>
        </p:nvGrpSpPr>
        <p:grpSpPr>
          <a:xfrm>
            <a:off x="10460128" y="2466935"/>
            <a:ext cx="655975" cy="866142"/>
            <a:chOff x="10669874" y="2515906"/>
            <a:chExt cx="669129" cy="883510"/>
          </a:xfrm>
        </p:grpSpPr>
        <p:sp>
          <p:nvSpPr>
            <p:cNvPr id="105" name="Freeform 54"/>
            <p:cNvSpPr>
              <a:spLocks noEditPoints="1"/>
            </p:cNvSpPr>
            <p:nvPr/>
          </p:nvSpPr>
          <p:spPr bwMode="auto">
            <a:xfrm>
              <a:off x="10669874" y="2515906"/>
              <a:ext cx="669129" cy="883510"/>
            </a:xfrm>
            <a:custGeom>
              <a:avLst/>
              <a:gdLst>
                <a:gd name="T0" fmla="*/ 206 w 206"/>
                <a:gd name="T1" fmla="*/ 68 h 272"/>
                <a:gd name="T2" fmla="*/ 137 w 206"/>
                <a:gd name="T3" fmla="*/ 0 h 272"/>
                <a:gd name="T4" fmla="*/ 0 w 206"/>
                <a:gd name="T5" fmla="*/ 0 h 272"/>
                <a:gd name="T6" fmla="*/ 0 w 206"/>
                <a:gd name="T7" fmla="*/ 272 h 272"/>
                <a:gd name="T8" fmla="*/ 206 w 206"/>
                <a:gd name="T9" fmla="*/ 272 h 272"/>
                <a:gd name="T10" fmla="*/ 206 w 206"/>
                <a:gd name="T11" fmla="*/ 68 h 272"/>
                <a:gd name="T12" fmla="*/ 137 w 206"/>
                <a:gd name="T13" fmla="*/ 23 h 272"/>
                <a:gd name="T14" fmla="*/ 182 w 206"/>
                <a:gd name="T15" fmla="*/ 68 h 272"/>
                <a:gd name="T16" fmla="*/ 137 w 206"/>
                <a:gd name="T17" fmla="*/ 68 h 272"/>
                <a:gd name="T18" fmla="*/ 137 w 206"/>
                <a:gd name="T19" fmla="*/ 23 h 272"/>
                <a:gd name="T20" fmla="*/ 17 w 206"/>
                <a:gd name="T21" fmla="*/ 255 h 272"/>
                <a:gd name="T22" fmla="*/ 17 w 206"/>
                <a:gd name="T23" fmla="*/ 17 h 272"/>
                <a:gd name="T24" fmla="*/ 120 w 206"/>
                <a:gd name="T25" fmla="*/ 17 h 272"/>
                <a:gd name="T26" fmla="*/ 120 w 206"/>
                <a:gd name="T27" fmla="*/ 85 h 272"/>
                <a:gd name="T28" fmla="*/ 189 w 206"/>
                <a:gd name="T29" fmla="*/ 85 h 272"/>
                <a:gd name="T30" fmla="*/ 189 w 206"/>
                <a:gd name="T31" fmla="*/ 255 h 272"/>
                <a:gd name="T32" fmla="*/ 17 w 206"/>
                <a:gd name="T33" fmla="*/ 255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6" h="272">
                  <a:moveTo>
                    <a:pt x="206" y="68"/>
                  </a:moveTo>
                  <a:lnTo>
                    <a:pt x="137" y="0"/>
                  </a:lnTo>
                  <a:lnTo>
                    <a:pt x="0" y="0"/>
                  </a:lnTo>
                  <a:lnTo>
                    <a:pt x="0" y="272"/>
                  </a:lnTo>
                  <a:lnTo>
                    <a:pt x="206" y="272"/>
                  </a:lnTo>
                  <a:lnTo>
                    <a:pt x="206" y="68"/>
                  </a:lnTo>
                  <a:close/>
                  <a:moveTo>
                    <a:pt x="137" y="23"/>
                  </a:moveTo>
                  <a:lnTo>
                    <a:pt x="182" y="68"/>
                  </a:lnTo>
                  <a:lnTo>
                    <a:pt x="137" y="68"/>
                  </a:lnTo>
                  <a:lnTo>
                    <a:pt x="137" y="23"/>
                  </a:lnTo>
                  <a:close/>
                  <a:moveTo>
                    <a:pt x="17" y="255"/>
                  </a:moveTo>
                  <a:lnTo>
                    <a:pt x="17" y="17"/>
                  </a:lnTo>
                  <a:lnTo>
                    <a:pt x="120" y="17"/>
                  </a:lnTo>
                  <a:lnTo>
                    <a:pt x="120" y="85"/>
                  </a:lnTo>
                  <a:lnTo>
                    <a:pt x="189" y="85"/>
                  </a:lnTo>
                  <a:lnTo>
                    <a:pt x="189" y="255"/>
                  </a:lnTo>
                  <a:lnTo>
                    <a:pt x="17" y="255"/>
                  </a:lnTo>
                  <a:close/>
                </a:path>
              </a:pathLst>
            </a:custGeom>
            <a:solidFill>
              <a:srgbClr val="737373"/>
            </a:solidFill>
            <a:ln w="28575">
              <a:solidFill>
                <a:schemeClr val="bg1"/>
              </a:solidFill>
              <a:miter lim="800000"/>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grpSp>
          <p:nvGrpSpPr>
            <p:cNvPr id="109" name="Group 108"/>
            <p:cNvGrpSpPr/>
            <p:nvPr/>
          </p:nvGrpSpPr>
          <p:grpSpPr>
            <a:xfrm>
              <a:off x="10902006" y="2829852"/>
              <a:ext cx="207305" cy="365835"/>
              <a:chOff x="10949140" y="2845563"/>
              <a:chExt cx="207305" cy="365835"/>
            </a:xfrm>
          </p:grpSpPr>
          <p:sp>
            <p:nvSpPr>
              <p:cNvPr id="106" name="Right Brace 105"/>
              <p:cNvSpPr/>
              <p:nvPr/>
            </p:nvSpPr>
            <p:spPr>
              <a:xfrm>
                <a:off x="11094253" y="2845563"/>
                <a:ext cx="62192" cy="365835"/>
              </a:xfrm>
              <a:prstGeom prst="rightBrace">
                <a:avLst>
                  <a:gd name="adj1" fmla="val 80466"/>
                  <a:gd name="adj2" fmla="val 50000"/>
                </a:avLst>
              </a:prstGeom>
              <a:noFill/>
              <a:ln w="19050"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08" name="Right Brace 107"/>
              <p:cNvSpPr/>
              <p:nvPr/>
            </p:nvSpPr>
            <p:spPr>
              <a:xfrm flipH="1">
                <a:off x="10949140" y="2845563"/>
                <a:ext cx="62192" cy="365835"/>
              </a:xfrm>
              <a:prstGeom prst="rightBrace">
                <a:avLst>
                  <a:gd name="adj1" fmla="val 80466"/>
                  <a:gd name="adj2" fmla="val 50000"/>
                </a:avLst>
              </a:prstGeom>
              <a:noFill/>
              <a:ln w="19050"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grpSp>
      </p:grpSp>
      <p:sp>
        <p:nvSpPr>
          <p:cNvPr id="72" name="TextBox 71"/>
          <p:cNvSpPr txBox="1"/>
          <p:nvPr/>
        </p:nvSpPr>
        <p:spPr>
          <a:xfrm>
            <a:off x="10086346" y="3743170"/>
            <a:ext cx="3086714" cy="615089"/>
          </a:xfrm>
          <a:prstGeom prst="rect">
            <a:avLst/>
          </a:prstGeom>
          <a:noFill/>
        </p:spPr>
        <p:txBody>
          <a:bodyPr wrap="square" lIns="179259" tIns="143407" rIns="179259" bIns="143407" rtlCol="0" anchor="t">
            <a:spAutoFit/>
          </a:bodyPr>
          <a:lstStyle/>
          <a:p>
            <a:pPr marL="0" marR="0" lvl="0" indent="0" algn="l" defTabSz="896214" rtl="0" eaLnBrk="1" fontAlgn="auto" latinLnBrk="0" hangingPunct="1">
              <a:lnSpc>
                <a:spcPct val="90000"/>
              </a:lnSpc>
              <a:spcBef>
                <a:spcPts val="0"/>
              </a:spcBef>
              <a:spcAft>
                <a:spcPts val="588"/>
              </a:spcAft>
              <a:buClrTx/>
              <a:buSzTx/>
              <a:buFontTx/>
              <a:buNone/>
              <a:tabLst/>
              <a:defRPr/>
            </a:pPr>
            <a:r>
              <a:rPr kumimoji="0" lang="en-US" sz="2350" b="0" i="0" u="none" strike="noStrike" kern="0" cap="none" spc="0" normalizeH="0" baseline="0" noProof="0" err="1">
                <a:ln>
                  <a:noFill/>
                </a:ln>
                <a:gradFill>
                  <a:gsLst>
                    <a:gs pos="1250">
                      <a:srgbClr val="353535"/>
                    </a:gs>
                    <a:gs pos="100000">
                      <a:srgbClr val="353535"/>
                    </a:gs>
                  </a:gsLst>
                  <a:lin ang="5400000" scaled="0"/>
                </a:gradFill>
                <a:effectLst/>
                <a:uLnTx/>
                <a:uFillTx/>
                <a:latin typeface="Segoe UI"/>
                <a:ea typeface="+mn-ea"/>
                <a:cs typeface="Segoe UI"/>
              </a:rPr>
              <a:t>Serverless</a:t>
            </a:r>
            <a:endParaRPr kumimoji="0" lang="en-US" sz="2353" b="0" i="0" u="none" strike="noStrike" kern="0" cap="none" spc="0" normalizeH="0" baseline="0" noProof="0">
              <a:ln>
                <a:noFill/>
              </a:ln>
              <a:gradFill>
                <a:gsLst>
                  <a:gs pos="1250">
                    <a:srgbClr val="353535"/>
                  </a:gs>
                  <a:gs pos="100000">
                    <a:srgbClr val="353535"/>
                  </a:gs>
                </a:gsLst>
                <a:lin ang="5400000" scaled="0"/>
              </a:gradFill>
              <a:effectLst/>
              <a:uLnTx/>
              <a:uFillTx/>
              <a:latin typeface="Segoe UI"/>
              <a:ea typeface="+mn-ea"/>
              <a:cs typeface="+mn-cs"/>
            </a:endParaRPr>
          </a:p>
        </p:txBody>
      </p:sp>
    </p:spTree>
    <p:extLst>
      <p:ext uri="{BB962C8B-B14F-4D97-AF65-F5344CB8AC3E}">
        <p14:creationId xmlns:p14="http://schemas.microsoft.com/office/powerpoint/2010/main" val="35408540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500" fill="hold"/>
                                        <p:tgtEl>
                                          <p:spTgt spid="12"/>
                                        </p:tgtEl>
                                        <p:attrNameLst>
                                          <p:attrName>ppt_w</p:attrName>
                                        </p:attrNameLst>
                                      </p:cBhvr>
                                      <p:tavLst>
                                        <p:tav tm="0">
                                          <p:val>
                                            <p:fltVal val="0"/>
                                          </p:val>
                                        </p:tav>
                                        <p:tav tm="100000">
                                          <p:val>
                                            <p:strVal val="#ppt_w"/>
                                          </p:val>
                                        </p:tav>
                                      </p:tavLst>
                                    </p:anim>
                                    <p:anim calcmode="lin" valueType="num">
                                      <p:cBhvr>
                                        <p:cTn id="11" dur="500" fill="hold"/>
                                        <p:tgtEl>
                                          <p:spTgt spid="12"/>
                                        </p:tgtEl>
                                        <p:attrNameLst>
                                          <p:attrName>ppt_h</p:attrName>
                                        </p:attrNameLst>
                                      </p:cBhvr>
                                      <p:tavLst>
                                        <p:tav tm="0">
                                          <p:val>
                                            <p:fltVal val="0"/>
                                          </p:val>
                                        </p:tav>
                                        <p:tav tm="100000">
                                          <p:val>
                                            <p:strVal val="#ppt_h"/>
                                          </p:val>
                                        </p:tav>
                                      </p:tavLst>
                                    </p:anim>
                                    <p:animEffect transition="in" filter="fade">
                                      <p:cBhvr>
                                        <p:cTn id="12" dur="500"/>
                                        <p:tgtEl>
                                          <p:spTgt spid="12"/>
                                        </p:tgtEl>
                                      </p:cBhvr>
                                    </p:animEffect>
                                  </p:childTnLst>
                                </p:cTn>
                              </p:par>
                              <p:par>
                                <p:cTn id="13" presetID="10" presetClass="entr" presetSubtype="0" fill="hold" grpId="0" nodeType="withEffect">
                                  <p:stCondLst>
                                    <p:cond delay="10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42" presetClass="path" presetSubtype="0" decel="100000" fill="hold" grpId="1" nodeType="withEffect">
                                  <p:stCondLst>
                                    <p:cond delay="100"/>
                                  </p:stCondLst>
                                  <p:childTnLst>
                                    <p:animMotion origin="layout" path="M -1.21011E-6 2.17885E-7 L -1.21011E-6 0.04358 " pathEditMode="relative" rAng="0" ptsTypes="AA">
                                      <p:cBhvr>
                                        <p:cTn id="17" dur="500" spd="-100000" fill="hold"/>
                                        <p:tgtEl>
                                          <p:spTgt spid="27"/>
                                        </p:tgtEl>
                                        <p:attrNameLst>
                                          <p:attrName>ppt_x</p:attrName>
                                          <p:attrName>ppt_y</p:attrName>
                                        </p:attrNameLst>
                                      </p:cBhvr>
                                      <p:rCtr x="0" y="2179"/>
                                    </p:animMotion>
                                  </p:childTnLst>
                                </p:cTn>
                              </p:par>
                              <p:par>
                                <p:cTn id="18" presetID="10" presetClass="entr" presetSubtype="0" fill="hold" nodeType="withEffect">
                                  <p:stCondLst>
                                    <p:cond delay="0"/>
                                  </p:stCondLst>
                                  <p:childTnLst>
                                    <p:set>
                                      <p:cBhvr>
                                        <p:cTn id="19" dur="1" fill="hold">
                                          <p:stCondLst>
                                            <p:cond delay="0"/>
                                          </p:stCondLst>
                                        </p:cTn>
                                        <p:tgtEl>
                                          <p:spTgt spid="56"/>
                                        </p:tgtEl>
                                        <p:attrNameLst>
                                          <p:attrName>style.visibility</p:attrName>
                                        </p:attrNameLst>
                                      </p:cBhvr>
                                      <p:to>
                                        <p:strVal val="visible"/>
                                      </p:to>
                                    </p:set>
                                    <p:animEffect transition="in" filter="fade">
                                      <p:cBhvr>
                                        <p:cTn id="20" dur="500"/>
                                        <p:tgtEl>
                                          <p:spTgt spid="56"/>
                                        </p:tgtEl>
                                      </p:cBhvr>
                                    </p:animEffect>
                                  </p:childTnLst>
                                </p:cTn>
                              </p:par>
                              <p:par>
                                <p:cTn id="21" presetID="42" presetClass="path" presetSubtype="0" decel="100000" fill="hold" nodeType="withEffect">
                                  <p:stCondLst>
                                    <p:cond delay="0"/>
                                  </p:stCondLst>
                                  <p:childTnLst>
                                    <p:animMotion origin="layout" path="M 3.55629E-6 4.87971E-6 L 3.55629E-6 -0.05448 " pathEditMode="relative" rAng="0" ptsTypes="AA">
                                      <p:cBhvr>
                                        <p:cTn id="22" dur="500" spd="-100000" fill="hold"/>
                                        <p:tgtEl>
                                          <p:spTgt spid="56"/>
                                        </p:tgtEl>
                                        <p:attrNameLst>
                                          <p:attrName>ppt_x</p:attrName>
                                          <p:attrName>ppt_y</p:attrName>
                                        </p:attrNameLst>
                                      </p:cBhvr>
                                      <p:rCtr x="0" y="-2724"/>
                                    </p:animMotion>
                                  </p:childTnLst>
                                </p:cTn>
                              </p:par>
                              <p:par>
                                <p:cTn id="23" presetID="53" presetClass="entr" presetSubtype="16" fill="hold" grpId="0" nodeType="withEffect">
                                  <p:stCondLst>
                                    <p:cond delay="200"/>
                                  </p:stCondLst>
                                  <p:childTnLst>
                                    <p:set>
                                      <p:cBhvr>
                                        <p:cTn id="24" dur="1" fill="hold">
                                          <p:stCondLst>
                                            <p:cond delay="0"/>
                                          </p:stCondLst>
                                        </p:cTn>
                                        <p:tgtEl>
                                          <p:spTgt spid="20"/>
                                        </p:tgtEl>
                                        <p:attrNameLst>
                                          <p:attrName>style.visibility</p:attrName>
                                        </p:attrNameLst>
                                      </p:cBhvr>
                                      <p:to>
                                        <p:strVal val="visible"/>
                                      </p:to>
                                    </p:set>
                                    <p:anim calcmode="lin" valueType="num">
                                      <p:cBhvr>
                                        <p:cTn id="25" dur="500" fill="hold"/>
                                        <p:tgtEl>
                                          <p:spTgt spid="20"/>
                                        </p:tgtEl>
                                        <p:attrNameLst>
                                          <p:attrName>ppt_w</p:attrName>
                                        </p:attrNameLst>
                                      </p:cBhvr>
                                      <p:tavLst>
                                        <p:tav tm="0">
                                          <p:val>
                                            <p:fltVal val="0"/>
                                          </p:val>
                                        </p:tav>
                                        <p:tav tm="100000">
                                          <p:val>
                                            <p:strVal val="#ppt_w"/>
                                          </p:val>
                                        </p:tav>
                                      </p:tavLst>
                                    </p:anim>
                                    <p:anim calcmode="lin" valueType="num">
                                      <p:cBhvr>
                                        <p:cTn id="26" dur="500" fill="hold"/>
                                        <p:tgtEl>
                                          <p:spTgt spid="20"/>
                                        </p:tgtEl>
                                        <p:attrNameLst>
                                          <p:attrName>ppt_h</p:attrName>
                                        </p:attrNameLst>
                                      </p:cBhvr>
                                      <p:tavLst>
                                        <p:tav tm="0">
                                          <p:val>
                                            <p:fltVal val="0"/>
                                          </p:val>
                                        </p:tav>
                                        <p:tav tm="100000">
                                          <p:val>
                                            <p:strVal val="#ppt_h"/>
                                          </p:val>
                                        </p:tav>
                                      </p:tavLst>
                                    </p:anim>
                                    <p:animEffect transition="in" filter="fade">
                                      <p:cBhvr>
                                        <p:cTn id="27" dur="500"/>
                                        <p:tgtEl>
                                          <p:spTgt spid="20"/>
                                        </p:tgtEl>
                                      </p:cBhvr>
                                    </p:animEffect>
                                  </p:childTnLst>
                                </p:cTn>
                              </p:par>
                              <p:par>
                                <p:cTn id="28" presetID="10" presetClass="entr" presetSubtype="0" fill="hold" grpId="0" nodeType="withEffect">
                                  <p:stCondLst>
                                    <p:cond delay="30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500"/>
                                        <p:tgtEl>
                                          <p:spTgt spid="28"/>
                                        </p:tgtEl>
                                      </p:cBhvr>
                                    </p:animEffect>
                                  </p:childTnLst>
                                </p:cTn>
                              </p:par>
                              <p:par>
                                <p:cTn id="31" presetID="42" presetClass="path" presetSubtype="0" decel="100000" fill="hold" grpId="1" nodeType="withEffect">
                                  <p:stCondLst>
                                    <p:cond delay="300"/>
                                  </p:stCondLst>
                                  <p:childTnLst>
                                    <p:animMotion origin="layout" path="M -1.21011E-6 2.17885E-7 L -1.21011E-6 0.04358 " pathEditMode="relative" rAng="0" ptsTypes="AA">
                                      <p:cBhvr>
                                        <p:cTn id="32" dur="500" spd="-100000" fill="hold"/>
                                        <p:tgtEl>
                                          <p:spTgt spid="28"/>
                                        </p:tgtEl>
                                        <p:attrNameLst>
                                          <p:attrName>ppt_x</p:attrName>
                                          <p:attrName>ppt_y</p:attrName>
                                        </p:attrNameLst>
                                      </p:cBhvr>
                                      <p:rCtr x="0" y="2179"/>
                                    </p:animMotion>
                                  </p:childTnLst>
                                </p:cTn>
                              </p:par>
                              <p:par>
                                <p:cTn id="33" presetID="10" presetClass="entr" presetSubtype="0" fill="hold" nodeType="withEffect">
                                  <p:stCondLst>
                                    <p:cond delay="200"/>
                                  </p:stCondLst>
                                  <p:childTnLst>
                                    <p:set>
                                      <p:cBhvr>
                                        <p:cTn id="34" dur="1" fill="hold">
                                          <p:stCondLst>
                                            <p:cond delay="0"/>
                                          </p:stCondLst>
                                        </p:cTn>
                                        <p:tgtEl>
                                          <p:spTgt spid="73"/>
                                        </p:tgtEl>
                                        <p:attrNameLst>
                                          <p:attrName>style.visibility</p:attrName>
                                        </p:attrNameLst>
                                      </p:cBhvr>
                                      <p:to>
                                        <p:strVal val="visible"/>
                                      </p:to>
                                    </p:set>
                                    <p:animEffect transition="in" filter="fade">
                                      <p:cBhvr>
                                        <p:cTn id="35" dur="500"/>
                                        <p:tgtEl>
                                          <p:spTgt spid="73"/>
                                        </p:tgtEl>
                                      </p:cBhvr>
                                    </p:animEffect>
                                  </p:childTnLst>
                                </p:cTn>
                              </p:par>
                              <p:par>
                                <p:cTn id="36" presetID="42" presetClass="path" presetSubtype="0" decel="100000" fill="hold" nodeType="withEffect">
                                  <p:stCondLst>
                                    <p:cond delay="200"/>
                                  </p:stCondLst>
                                  <p:childTnLst>
                                    <p:animMotion origin="layout" path="M 3.55629E-6 4.87971E-6 L 3.55629E-6 -0.05448 " pathEditMode="relative" rAng="0" ptsTypes="AA">
                                      <p:cBhvr>
                                        <p:cTn id="37" dur="500" spd="-100000" fill="hold"/>
                                        <p:tgtEl>
                                          <p:spTgt spid="73"/>
                                        </p:tgtEl>
                                        <p:attrNameLst>
                                          <p:attrName>ppt_x</p:attrName>
                                          <p:attrName>ppt_y</p:attrName>
                                        </p:attrNameLst>
                                      </p:cBhvr>
                                      <p:rCtr x="0" y="-2724"/>
                                    </p:animMotion>
                                  </p:childTnLst>
                                </p:cTn>
                              </p:par>
                              <p:par>
                                <p:cTn id="38" presetID="53" presetClass="entr" presetSubtype="16" fill="hold" grpId="0" nodeType="withEffect">
                                  <p:stCondLst>
                                    <p:cond delay="400"/>
                                  </p:stCondLst>
                                  <p:childTnLst>
                                    <p:set>
                                      <p:cBhvr>
                                        <p:cTn id="39" dur="1" fill="hold">
                                          <p:stCondLst>
                                            <p:cond delay="0"/>
                                          </p:stCondLst>
                                        </p:cTn>
                                        <p:tgtEl>
                                          <p:spTgt spid="21"/>
                                        </p:tgtEl>
                                        <p:attrNameLst>
                                          <p:attrName>style.visibility</p:attrName>
                                        </p:attrNameLst>
                                      </p:cBhvr>
                                      <p:to>
                                        <p:strVal val="visible"/>
                                      </p:to>
                                    </p:set>
                                    <p:anim calcmode="lin" valueType="num">
                                      <p:cBhvr>
                                        <p:cTn id="40" dur="500" fill="hold"/>
                                        <p:tgtEl>
                                          <p:spTgt spid="21"/>
                                        </p:tgtEl>
                                        <p:attrNameLst>
                                          <p:attrName>ppt_w</p:attrName>
                                        </p:attrNameLst>
                                      </p:cBhvr>
                                      <p:tavLst>
                                        <p:tav tm="0">
                                          <p:val>
                                            <p:fltVal val="0"/>
                                          </p:val>
                                        </p:tav>
                                        <p:tav tm="100000">
                                          <p:val>
                                            <p:strVal val="#ppt_w"/>
                                          </p:val>
                                        </p:tav>
                                      </p:tavLst>
                                    </p:anim>
                                    <p:anim calcmode="lin" valueType="num">
                                      <p:cBhvr>
                                        <p:cTn id="41" dur="500" fill="hold"/>
                                        <p:tgtEl>
                                          <p:spTgt spid="21"/>
                                        </p:tgtEl>
                                        <p:attrNameLst>
                                          <p:attrName>ppt_h</p:attrName>
                                        </p:attrNameLst>
                                      </p:cBhvr>
                                      <p:tavLst>
                                        <p:tav tm="0">
                                          <p:val>
                                            <p:fltVal val="0"/>
                                          </p:val>
                                        </p:tav>
                                        <p:tav tm="100000">
                                          <p:val>
                                            <p:strVal val="#ppt_h"/>
                                          </p:val>
                                        </p:tav>
                                      </p:tavLst>
                                    </p:anim>
                                    <p:animEffect transition="in" filter="fade">
                                      <p:cBhvr>
                                        <p:cTn id="42" dur="500"/>
                                        <p:tgtEl>
                                          <p:spTgt spid="21"/>
                                        </p:tgtEl>
                                      </p:cBhvr>
                                    </p:animEffect>
                                  </p:childTnLst>
                                </p:cTn>
                              </p:par>
                              <p:par>
                                <p:cTn id="43" presetID="10" presetClass="entr" presetSubtype="0" fill="hold" grpId="0" nodeType="withEffect">
                                  <p:stCondLst>
                                    <p:cond delay="500"/>
                                  </p:stCondLst>
                                  <p:childTnLst>
                                    <p:set>
                                      <p:cBhvr>
                                        <p:cTn id="44" dur="1" fill="hold">
                                          <p:stCondLst>
                                            <p:cond delay="0"/>
                                          </p:stCondLst>
                                        </p:cTn>
                                        <p:tgtEl>
                                          <p:spTgt spid="29"/>
                                        </p:tgtEl>
                                        <p:attrNameLst>
                                          <p:attrName>style.visibility</p:attrName>
                                        </p:attrNameLst>
                                      </p:cBhvr>
                                      <p:to>
                                        <p:strVal val="visible"/>
                                      </p:to>
                                    </p:set>
                                    <p:animEffect transition="in" filter="fade">
                                      <p:cBhvr>
                                        <p:cTn id="45" dur="500"/>
                                        <p:tgtEl>
                                          <p:spTgt spid="29"/>
                                        </p:tgtEl>
                                      </p:cBhvr>
                                    </p:animEffect>
                                  </p:childTnLst>
                                </p:cTn>
                              </p:par>
                              <p:par>
                                <p:cTn id="46" presetID="42" presetClass="path" presetSubtype="0" decel="100000" fill="hold" grpId="1" nodeType="withEffect">
                                  <p:stCondLst>
                                    <p:cond delay="500"/>
                                  </p:stCondLst>
                                  <p:childTnLst>
                                    <p:animMotion origin="layout" path="M -1.21011E-6 2.17885E-7 L -1.21011E-6 0.04358 " pathEditMode="relative" rAng="0" ptsTypes="AA">
                                      <p:cBhvr>
                                        <p:cTn id="47" dur="500" spd="-100000" fill="hold"/>
                                        <p:tgtEl>
                                          <p:spTgt spid="29"/>
                                        </p:tgtEl>
                                        <p:attrNameLst>
                                          <p:attrName>ppt_x</p:attrName>
                                          <p:attrName>ppt_y</p:attrName>
                                        </p:attrNameLst>
                                      </p:cBhvr>
                                      <p:rCtr x="0" y="2179"/>
                                    </p:animMotion>
                                  </p:childTnLst>
                                </p:cTn>
                              </p:par>
                              <p:par>
                                <p:cTn id="48" presetID="10" presetClass="entr" presetSubtype="0" fill="hold" nodeType="withEffect">
                                  <p:stCondLst>
                                    <p:cond delay="400"/>
                                  </p:stCondLst>
                                  <p:childTnLst>
                                    <p:set>
                                      <p:cBhvr>
                                        <p:cTn id="49" dur="1" fill="hold">
                                          <p:stCondLst>
                                            <p:cond delay="0"/>
                                          </p:stCondLst>
                                        </p:cTn>
                                        <p:tgtEl>
                                          <p:spTgt spid="58"/>
                                        </p:tgtEl>
                                        <p:attrNameLst>
                                          <p:attrName>style.visibility</p:attrName>
                                        </p:attrNameLst>
                                      </p:cBhvr>
                                      <p:to>
                                        <p:strVal val="visible"/>
                                      </p:to>
                                    </p:set>
                                    <p:animEffect transition="in" filter="fade">
                                      <p:cBhvr>
                                        <p:cTn id="50" dur="500"/>
                                        <p:tgtEl>
                                          <p:spTgt spid="58"/>
                                        </p:tgtEl>
                                      </p:cBhvr>
                                    </p:animEffect>
                                  </p:childTnLst>
                                </p:cTn>
                              </p:par>
                              <p:par>
                                <p:cTn id="51" presetID="42" presetClass="path" presetSubtype="0" decel="100000" fill="hold" nodeType="withEffect">
                                  <p:stCondLst>
                                    <p:cond delay="400"/>
                                  </p:stCondLst>
                                  <p:childTnLst>
                                    <p:animMotion origin="layout" path="M 3.55629E-6 4.87971E-6 L 3.55629E-6 -0.05448 " pathEditMode="relative" rAng="0" ptsTypes="AA">
                                      <p:cBhvr>
                                        <p:cTn id="52" dur="500" spd="-100000" fill="hold"/>
                                        <p:tgtEl>
                                          <p:spTgt spid="58"/>
                                        </p:tgtEl>
                                        <p:attrNameLst>
                                          <p:attrName>ppt_x</p:attrName>
                                          <p:attrName>ppt_y</p:attrName>
                                        </p:attrNameLst>
                                      </p:cBhvr>
                                      <p:rCtr x="0" y="-2724"/>
                                    </p:animMotion>
                                  </p:childTnLst>
                                </p:cTn>
                              </p:par>
                              <p:par>
                                <p:cTn id="53" presetID="53" presetClass="entr" presetSubtype="16" fill="hold" grpId="0" nodeType="withEffect">
                                  <p:stCondLst>
                                    <p:cond delay="800"/>
                                  </p:stCondLst>
                                  <p:childTnLst>
                                    <p:set>
                                      <p:cBhvr>
                                        <p:cTn id="54" dur="1" fill="hold">
                                          <p:stCondLst>
                                            <p:cond delay="0"/>
                                          </p:stCondLst>
                                        </p:cTn>
                                        <p:tgtEl>
                                          <p:spTgt spid="22"/>
                                        </p:tgtEl>
                                        <p:attrNameLst>
                                          <p:attrName>style.visibility</p:attrName>
                                        </p:attrNameLst>
                                      </p:cBhvr>
                                      <p:to>
                                        <p:strVal val="visible"/>
                                      </p:to>
                                    </p:set>
                                    <p:anim calcmode="lin" valueType="num">
                                      <p:cBhvr>
                                        <p:cTn id="55" dur="500" fill="hold"/>
                                        <p:tgtEl>
                                          <p:spTgt spid="22"/>
                                        </p:tgtEl>
                                        <p:attrNameLst>
                                          <p:attrName>ppt_w</p:attrName>
                                        </p:attrNameLst>
                                      </p:cBhvr>
                                      <p:tavLst>
                                        <p:tav tm="0">
                                          <p:val>
                                            <p:fltVal val="0"/>
                                          </p:val>
                                        </p:tav>
                                        <p:tav tm="100000">
                                          <p:val>
                                            <p:strVal val="#ppt_w"/>
                                          </p:val>
                                        </p:tav>
                                      </p:tavLst>
                                    </p:anim>
                                    <p:anim calcmode="lin" valueType="num">
                                      <p:cBhvr>
                                        <p:cTn id="56" dur="500" fill="hold"/>
                                        <p:tgtEl>
                                          <p:spTgt spid="22"/>
                                        </p:tgtEl>
                                        <p:attrNameLst>
                                          <p:attrName>ppt_h</p:attrName>
                                        </p:attrNameLst>
                                      </p:cBhvr>
                                      <p:tavLst>
                                        <p:tav tm="0">
                                          <p:val>
                                            <p:fltVal val="0"/>
                                          </p:val>
                                        </p:tav>
                                        <p:tav tm="100000">
                                          <p:val>
                                            <p:strVal val="#ppt_h"/>
                                          </p:val>
                                        </p:tav>
                                      </p:tavLst>
                                    </p:anim>
                                    <p:animEffect transition="in" filter="fade">
                                      <p:cBhvr>
                                        <p:cTn id="57" dur="500"/>
                                        <p:tgtEl>
                                          <p:spTgt spid="22"/>
                                        </p:tgtEl>
                                      </p:cBhvr>
                                    </p:animEffect>
                                  </p:childTnLst>
                                </p:cTn>
                              </p:par>
                              <p:par>
                                <p:cTn id="58" presetID="10" presetClass="entr" presetSubtype="0" fill="hold" nodeType="withEffect">
                                  <p:stCondLst>
                                    <p:cond delay="800"/>
                                  </p:stCondLst>
                                  <p:childTnLst>
                                    <p:set>
                                      <p:cBhvr>
                                        <p:cTn id="59" dur="1" fill="hold">
                                          <p:stCondLst>
                                            <p:cond delay="0"/>
                                          </p:stCondLst>
                                        </p:cTn>
                                        <p:tgtEl>
                                          <p:spTgt spid="110"/>
                                        </p:tgtEl>
                                        <p:attrNameLst>
                                          <p:attrName>style.visibility</p:attrName>
                                        </p:attrNameLst>
                                      </p:cBhvr>
                                      <p:to>
                                        <p:strVal val="visible"/>
                                      </p:to>
                                    </p:set>
                                    <p:animEffect transition="in" filter="fade">
                                      <p:cBhvr>
                                        <p:cTn id="60" dur="500"/>
                                        <p:tgtEl>
                                          <p:spTgt spid="110"/>
                                        </p:tgtEl>
                                      </p:cBhvr>
                                    </p:animEffect>
                                  </p:childTnLst>
                                </p:cTn>
                              </p:par>
                              <p:par>
                                <p:cTn id="61" presetID="42" presetClass="path" presetSubtype="0" decel="100000" fill="hold" nodeType="withEffect">
                                  <p:stCondLst>
                                    <p:cond delay="800"/>
                                  </p:stCondLst>
                                  <p:childTnLst>
                                    <p:animMotion origin="layout" path="M 3.55629E-6 4.87971E-6 L 3.55629E-6 -0.05448 " pathEditMode="relative" rAng="0" ptsTypes="AA">
                                      <p:cBhvr>
                                        <p:cTn id="62" dur="500" spd="-100000" fill="hold"/>
                                        <p:tgtEl>
                                          <p:spTgt spid="110"/>
                                        </p:tgtEl>
                                        <p:attrNameLst>
                                          <p:attrName>ppt_x</p:attrName>
                                          <p:attrName>ppt_y</p:attrName>
                                        </p:attrNameLst>
                                      </p:cBhvr>
                                      <p:rCtr x="0" y="-2724"/>
                                    </p:animMotion>
                                  </p:childTnLst>
                                </p:cTn>
                              </p:par>
                            </p:childTnLst>
                          </p:cTn>
                        </p:par>
                        <p:par>
                          <p:cTn id="63" fill="hold">
                            <p:stCondLst>
                              <p:cond delay="1300"/>
                            </p:stCondLst>
                            <p:childTnLst>
                              <p:par>
                                <p:cTn id="64" presetID="16" presetClass="entr" presetSubtype="21" fill="hold" grpId="0" nodeType="afterEffect">
                                  <p:stCondLst>
                                    <p:cond delay="0"/>
                                  </p:stCondLst>
                                  <p:childTnLst>
                                    <p:set>
                                      <p:cBhvr>
                                        <p:cTn id="65" dur="1" fill="hold">
                                          <p:stCondLst>
                                            <p:cond delay="0"/>
                                          </p:stCondLst>
                                        </p:cTn>
                                        <p:tgtEl>
                                          <p:spTgt spid="94"/>
                                        </p:tgtEl>
                                        <p:attrNameLst>
                                          <p:attrName>style.visibility</p:attrName>
                                        </p:attrNameLst>
                                      </p:cBhvr>
                                      <p:to>
                                        <p:strVal val="visible"/>
                                      </p:to>
                                    </p:set>
                                    <p:animEffect transition="in" filter="barn(inVertical)">
                                      <p:cBhvr>
                                        <p:cTn id="66" dur="750"/>
                                        <p:tgtEl>
                                          <p:spTgt spid="94"/>
                                        </p:tgtEl>
                                      </p:cBhvr>
                                    </p:animEffect>
                                  </p:childTnLst>
                                </p:cTn>
                              </p:par>
                              <p:par>
                                <p:cTn id="67" presetID="10" presetClass="entr" presetSubtype="0" fill="hold" grpId="0" nodeType="withEffect">
                                  <p:stCondLst>
                                    <p:cond delay="350"/>
                                  </p:stCondLst>
                                  <p:childTnLst>
                                    <p:set>
                                      <p:cBhvr>
                                        <p:cTn id="68" dur="1" fill="hold">
                                          <p:stCondLst>
                                            <p:cond delay="0"/>
                                          </p:stCondLst>
                                        </p:cTn>
                                        <p:tgtEl>
                                          <p:spTgt spid="99"/>
                                        </p:tgtEl>
                                        <p:attrNameLst>
                                          <p:attrName>style.visibility</p:attrName>
                                        </p:attrNameLst>
                                      </p:cBhvr>
                                      <p:to>
                                        <p:strVal val="visible"/>
                                      </p:to>
                                    </p:set>
                                    <p:animEffect transition="in" filter="fade">
                                      <p:cBhvr>
                                        <p:cTn id="69" dur="500"/>
                                        <p:tgtEl>
                                          <p:spTgt spid="99"/>
                                        </p:tgtEl>
                                      </p:cBhvr>
                                    </p:animEffect>
                                  </p:childTnLst>
                                </p:cTn>
                              </p:par>
                              <p:par>
                                <p:cTn id="70" presetID="42" presetClass="path" presetSubtype="0" decel="100000" fill="hold" grpId="1" nodeType="withEffect">
                                  <p:stCondLst>
                                    <p:cond delay="350"/>
                                  </p:stCondLst>
                                  <p:childTnLst>
                                    <p:animMotion origin="layout" path="M -7.42915E-7 5.85565E-7 L -0.03676 5.85565E-7 " pathEditMode="relative" rAng="0" ptsTypes="AA">
                                      <p:cBhvr>
                                        <p:cTn id="71" dur="500" spd="-100000" fill="hold"/>
                                        <p:tgtEl>
                                          <p:spTgt spid="99"/>
                                        </p:tgtEl>
                                        <p:attrNameLst>
                                          <p:attrName>ppt_x</p:attrName>
                                          <p:attrName>ppt_y</p:attrName>
                                        </p:attrNameLst>
                                      </p:cBhvr>
                                      <p:rCtr x="-1838" y="0"/>
                                    </p:animMotion>
                                  </p:childTnLst>
                                </p:cTn>
                              </p:par>
                              <p:par>
                                <p:cTn id="72" presetID="10" presetClass="entr" presetSubtype="0" fill="hold" grpId="0" nodeType="withEffect">
                                  <p:stCondLst>
                                    <p:cond delay="350"/>
                                  </p:stCondLst>
                                  <p:childTnLst>
                                    <p:set>
                                      <p:cBhvr>
                                        <p:cTn id="73" dur="1" fill="hold">
                                          <p:stCondLst>
                                            <p:cond delay="0"/>
                                          </p:stCondLst>
                                        </p:cTn>
                                        <p:tgtEl>
                                          <p:spTgt spid="100"/>
                                        </p:tgtEl>
                                        <p:attrNameLst>
                                          <p:attrName>style.visibility</p:attrName>
                                        </p:attrNameLst>
                                      </p:cBhvr>
                                      <p:to>
                                        <p:strVal val="visible"/>
                                      </p:to>
                                    </p:set>
                                    <p:animEffect transition="in" filter="fade">
                                      <p:cBhvr>
                                        <p:cTn id="74" dur="500"/>
                                        <p:tgtEl>
                                          <p:spTgt spid="100"/>
                                        </p:tgtEl>
                                      </p:cBhvr>
                                    </p:animEffect>
                                  </p:childTnLst>
                                </p:cTn>
                              </p:par>
                              <p:par>
                                <p:cTn id="75" presetID="42" presetClass="path" presetSubtype="0" decel="100000" fill="hold" grpId="1" nodeType="withEffect">
                                  <p:stCondLst>
                                    <p:cond delay="350"/>
                                  </p:stCondLst>
                                  <p:childTnLst>
                                    <p:animMotion origin="layout" path="M 4.02349E-6 -4.07626E-6 L 0.03676 -4.07626E-6 " pathEditMode="relative" rAng="0" ptsTypes="AA">
                                      <p:cBhvr>
                                        <p:cTn id="76" dur="500" spd="-100000" fill="hold"/>
                                        <p:tgtEl>
                                          <p:spTgt spid="100"/>
                                        </p:tgtEl>
                                        <p:attrNameLst>
                                          <p:attrName>ppt_x</p:attrName>
                                          <p:attrName>ppt_y</p:attrName>
                                        </p:attrNameLst>
                                      </p:cBhvr>
                                      <p:rCtr x="1838" y="0"/>
                                    </p:animMotion>
                                  </p:childTnLst>
                                </p:cTn>
                              </p:par>
                              <p:par>
                                <p:cTn id="77" presetID="10" presetClass="entr" presetSubtype="0" fill="hold" grpId="0" nodeType="withEffect">
                                  <p:stCondLst>
                                    <p:cond delay="500"/>
                                  </p:stCondLst>
                                  <p:childTnLst>
                                    <p:set>
                                      <p:cBhvr>
                                        <p:cTn id="78" dur="1" fill="hold">
                                          <p:stCondLst>
                                            <p:cond delay="0"/>
                                          </p:stCondLst>
                                        </p:cTn>
                                        <p:tgtEl>
                                          <p:spTgt spid="72"/>
                                        </p:tgtEl>
                                        <p:attrNameLst>
                                          <p:attrName>style.visibility</p:attrName>
                                        </p:attrNameLst>
                                      </p:cBhvr>
                                      <p:to>
                                        <p:strVal val="visible"/>
                                      </p:to>
                                    </p:set>
                                    <p:animEffect transition="in" filter="fade">
                                      <p:cBhvr>
                                        <p:cTn id="79" dur="500"/>
                                        <p:tgtEl>
                                          <p:spTgt spid="72"/>
                                        </p:tgtEl>
                                      </p:cBhvr>
                                    </p:animEffect>
                                  </p:childTnLst>
                                </p:cTn>
                              </p:par>
                              <p:par>
                                <p:cTn id="80" presetID="42" presetClass="path" presetSubtype="0" decel="100000" fill="hold" grpId="1" nodeType="withEffect">
                                  <p:stCondLst>
                                    <p:cond delay="500"/>
                                  </p:stCondLst>
                                  <p:childTnLst>
                                    <p:animMotion origin="layout" path="M -1.21011E-6 2.17885E-7 L -1.21011E-6 0.04358 " pathEditMode="relative" rAng="0" ptsTypes="AA">
                                      <p:cBhvr>
                                        <p:cTn id="81" dur="500" spd="-100000" fill="hold"/>
                                        <p:tgtEl>
                                          <p:spTgt spid="72"/>
                                        </p:tgtEl>
                                        <p:attrNameLst>
                                          <p:attrName>ppt_x</p:attrName>
                                          <p:attrName>ppt_y</p:attrName>
                                        </p:attrNameLst>
                                      </p:cBhvr>
                                      <p:rCtr x="0" y="217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9" grpId="1"/>
      <p:bldP spid="28" grpId="0"/>
      <p:bldP spid="28" grpId="1"/>
      <p:bldP spid="27" grpId="0"/>
      <p:bldP spid="27" grpId="1"/>
      <p:bldP spid="12" grpId="0" animBg="1"/>
      <p:bldP spid="20" grpId="0" animBg="1"/>
      <p:bldP spid="21" grpId="0" animBg="1"/>
      <p:bldP spid="22" grpId="0" animBg="1"/>
      <p:bldP spid="94" grpId="0" animBg="1"/>
      <p:bldP spid="99" grpId="0" animBg="1"/>
      <p:bldP spid="99" grpId="1" animBg="1"/>
      <p:bldP spid="100" grpId="0" animBg="1"/>
      <p:bldP spid="100" grpId="1" animBg="1"/>
      <p:bldP spid="72" grpId="0"/>
      <p:bldP spid="72"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Freeform 50"/>
          <p:cNvSpPr>
            <a:spLocks/>
          </p:cNvSpPr>
          <p:nvPr/>
        </p:nvSpPr>
        <p:spPr bwMode="auto">
          <a:xfrm>
            <a:off x="4715175" y="3004235"/>
            <a:ext cx="2739491" cy="1837073"/>
          </a:xfrm>
          <a:custGeom>
            <a:avLst/>
            <a:gdLst>
              <a:gd name="T0" fmla="*/ 28 w 120"/>
              <a:gd name="T1" fmla="*/ 32 h 80"/>
              <a:gd name="T2" fmla="*/ 60 w 120"/>
              <a:gd name="T3" fmla="*/ 0 h 80"/>
              <a:gd name="T4" fmla="*/ 90 w 120"/>
              <a:gd name="T5" fmla="*/ 20 h 80"/>
              <a:gd name="T6" fmla="*/ 90 w 120"/>
              <a:gd name="T7" fmla="*/ 20 h 80"/>
              <a:gd name="T8" fmla="*/ 120 w 120"/>
              <a:gd name="T9" fmla="*/ 50 h 80"/>
              <a:gd name="T10" fmla="*/ 90 w 120"/>
              <a:gd name="T11" fmla="*/ 80 h 80"/>
              <a:gd name="T12" fmla="*/ 24 w 120"/>
              <a:gd name="T13" fmla="*/ 80 h 80"/>
              <a:gd name="T14" fmla="*/ 0 w 120"/>
              <a:gd name="T15" fmla="*/ 56 h 80"/>
              <a:gd name="T16" fmla="*/ 24 w 120"/>
              <a:gd name="T17" fmla="*/ 32 h 80"/>
              <a:gd name="T18" fmla="*/ 28 w 120"/>
              <a:gd name="T19" fmla="*/ 3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 h="80">
                <a:moveTo>
                  <a:pt x="28" y="32"/>
                </a:moveTo>
                <a:cubicBezTo>
                  <a:pt x="28" y="14"/>
                  <a:pt x="42" y="0"/>
                  <a:pt x="60" y="0"/>
                </a:cubicBezTo>
                <a:cubicBezTo>
                  <a:pt x="73" y="0"/>
                  <a:pt x="85" y="8"/>
                  <a:pt x="90" y="20"/>
                </a:cubicBezTo>
                <a:cubicBezTo>
                  <a:pt x="90" y="20"/>
                  <a:pt x="90" y="20"/>
                  <a:pt x="90" y="20"/>
                </a:cubicBezTo>
                <a:cubicBezTo>
                  <a:pt x="107" y="20"/>
                  <a:pt x="120" y="33"/>
                  <a:pt x="120" y="50"/>
                </a:cubicBezTo>
                <a:cubicBezTo>
                  <a:pt x="120" y="67"/>
                  <a:pt x="107" y="80"/>
                  <a:pt x="90" y="80"/>
                </a:cubicBezTo>
                <a:cubicBezTo>
                  <a:pt x="24" y="80"/>
                  <a:pt x="24" y="80"/>
                  <a:pt x="24" y="80"/>
                </a:cubicBezTo>
                <a:cubicBezTo>
                  <a:pt x="11" y="80"/>
                  <a:pt x="0" y="69"/>
                  <a:pt x="0" y="56"/>
                </a:cubicBezTo>
                <a:cubicBezTo>
                  <a:pt x="0" y="43"/>
                  <a:pt x="11" y="32"/>
                  <a:pt x="24" y="32"/>
                </a:cubicBezTo>
                <a:cubicBezTo>
                  <a:pt x="25" y="32"/>
                  <a:pt x="27" y="32"/>
                  <a:pt x="28" y="32"/>
                </a:cubicBezTo>
                <a:close/>
              </a:path>
            </a:pathLst>
          </a:custGeom>
          <a:solidFill>
            <a:schemeClr val="tx2"/>
          </a:solidFill>
          <a:ln w="19050" cap="flat">
            <a:solidFill>
              <a:schemeClr val="tx2"/>
            </a:solidFill>
            <a:prstDash val="solid"/>
            <a:miter lim="800000"/>
            <a:headEnd/>
            <a:tailEnd/>
          </a:ln>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31" name="Title 30"/>
          <p:cNvSpPr>
            <a:spLocks noGrp="1"/>
          </p:cNvSpPr>
          <p:nvPr>
            <p:ph type="title"/>
          </p:nvPr>
        </p:nvSpPr>
        <p:spPr>
          <a:xfrm>
            <a:off x="269241" y="289957"/>
            <a:ext cx="12251137" cy="899537"/>
          </a:xfrm>
        </p:spPr>
        <p:txBody>
          <a:bodyPr/>
          <a:lstStyle/>
          <a:p>
            <a:r>
              <a:rPr lang="en-US" sz="4607" err="1"/>
              <a:t>Serverless</a:t>
            </a:r>
            <a:r>
              <a:rPr lang="en-US" sz="4607"/>
              <a:t>, the future platform for next gen apps </a:t>
            </a:r>
          </a:p>
        </p:txBody>
      </p:sp>
      <p:grpSp>
        <p:nvGrpSpPr>
          <p:cNvPr id="155" name="Group 154"/>
          <p:cNvGrpSpPr/>
          <p:nvPr/>
        </p:nvGrpSpPr>
        <p:grpSpPr>
          <a:xfrm>
            <a:off x="1720738" y="3381169"/>
            <a:ext cx="1314317" cy="1314317"/>
            <a:chOff x="2775150" y="2127586"/>
            <a:chExt cx="1340672" cy="1340672"/>
          </a:xfrm>
        </p:grpSpPr>
        <p:sp>
          <p:nvSpPr>
            <p:cNvPr id="156" name="Oval 155"/>
            <p:cNvSpPr/>
            <p:nvPr/>
          </p:nvSpPr>
          <p:spPr bwMode="auto">
            <a:xfrm>
              <a:off x="2775150" y="2127586"/>
              <a:ext cx="1340672" cy="1340672"/>
            </a:xfrm>
            <a:prstGeom prst="ellipse">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157" name="Freeform 5"/>
            <p:cNvSpPr>
              <a:spLocks noEditPoints="1"/>
            </p:cNvSpPr>
            <p:nvPr/>
          </p:nvSpPr>
          <p:spPr bwMode="auto">
            <a:xfrm>
              <a:off x="3028228" y="2365339"/>
              <a:ext cx="794968" cy="855843"/>
            </a:xfrm>
            <a:custGeom>
              <a:avLst/>
              <a:gdLst>
                <a:gd name="T0" fmla="*/ 8 w 104"/>
                <a:gd name="T1" fmla="*/ 112 h 112"/>
                <a:gd name="T2" fmla="*/ 92 w 104"/>
                <a:gd name="T3" fmla="*/ 112 h 112"/>
                <a:gd name="T4" fmla="*/ 100 w 104"/>
                <a:gd name="T5" fmla="*/ 112 h 112"/>
                <a:gd name="T6" fmla="*/ 104 w 104"/>
                <a:gd name="T7" fmla="*/ 40 h 112"/>
                <a:gd name="T8" fmla="*/ 72 w 104"/>
                <a:gd name="T9" fmla="*/ 24 h 112"/>
                <a:gd name="T10" fmla="*/ 68 w 104"/>
                <a:gd name="T11" fmla="*/ 0 h 112"/>
                <a:gd name="T12" fmla="*/ 40 w 104"/>
                <a:gd name="T13" fmla="*/ 0 h 112"/>
                <a:gd name="T14" fmla="*/ 32 w 104"/>
                <a:gd name="T15" fmla="*/ 0 h 112"/>
                <a:gd name="T16" fmla="*/ 0 w 104"/>
                <a:gd name="T17" fmla="*/ 24 h 112"/>
                <a:gd name="T18" fmla="*/ 4 w 104"/>
                <a:gd name="T19" fmla="*/ 50 h 112"/>
                <a:gd name="T20" fmla="*/ 28 w 104"/>
                <a:gd name="T21" fmla="*/ 72 h 112"/>
                <a:gd name="T22" fmla="*/ 48 w 104"/>
                <a:gd name="T23" fmla="*/ 104 h 112"/>
                <a:gd name="T24" fmla="*/ 28 w 104"/>
                <a:gd name="T25" fmla="*/ 72 h 112"/>
                <a:gd name="T26" fmla="*/ 76 w 104"/>
                <a:gd name="T27" fmla="*/ 104 h 112"/>
                <a:gd name="T28" fmla="*/ 56 w 104"/>
                <a:gd name="T29" fmla="*/ 72 h 112"/>
                <a:gd name="T30" fmla="*/ 84 w 104"/>
                <a:gd name="T31" fmla="*/ 104 h 112"/>
                <a:gd name="T32" fmla="*/ 84 w 104"/>
                <a:gd name="T33" fmla="*/ 68 h 112"/>
                <a:gd name="T34" fmla="*/ 28 w 104"/>
                <a:gd name="T35" fmla="*/ 64 h 112"/>
                <a:gd name="T36" fmla="*/ 20 w 104"/>
                <a:gd name="T37" fmla="*/ 64 h 112"/>
                <a:gd name="T38" fmla="*/ 12 w 104"/>
                <a:gd name="T39" fmla="*/ 104 h 112"/>
                <a:gd name="T40" fmla="*/ 16 w 104"/>
                <a:gd name="T41" fmla="*/ 56 h 112"/>
                <a:gd name="T42" fmla="*/ 40 w 104"/>
                <a:gd name="T43" fmla="*/ 56 h 112"/>
                <a:gd name="T44" fmla="*/ 64 w 104"/>
                <a:gd name="T45" fmla="*/ 56 h 112"/>
                <a:gd name="T46" fmla="*/ 88 w 104"/>
                <a:gd name="T47" fmla="*/ 56 h 112"/>
                <a:gd name="T48" fmla="*/ 92 w 104"/>
                <a:gd name="T49" fmla="*/ 104 h 112"/>
                <a:gd name="T50" fmla="*/ 32 w 104"/>
                <a:gd name="T51" fmla="*/ 32 h 112"/>
                <a:gd name="T52" fmla="*/ 48 w 104"/>
                <a:gd name="T53" fmla="*/ 40 h 112"/>
                <a:gd name="T54" fmla="*/ 32 w 104"/>
                <a:gd name="T55" fmla="*/ 40 h 112"/>
                <a:gd name="T56" fmla="*/ 56 w 104"/>
                <a:gd name="T57" fmla="*/ 32 h 112"/>
                <a:gd name="T58" fmla="*/ 72 w 104"/>
                <a:gd name="T59" fmla="*/ 40 h 112"/>
                <a:gd name="T60" fmla="*/ 56 w 104"/>
                <a:gd name="T61" fmla="*/ 40 h 112"/>
                <a:gd name="T62" fmla="*/ 96 w 104"/>
                <a:gd name="T63" fmla="*/ 40 h 112"/>
                <a:gd name="T64" fmla="*/ 80 w 104"/>
                <a:gd name="T65" fmla="*/ 40 h 112"/>
                <a:gd name="T66" fmla="*/ 96 w 104"/>
                <a:gd name="T67" fmla="*/ 32 h 112"/>
                <a:gd name="T68" fmla="*/ 40 w 104"/>
                <a:gd name="T69" fmla="*/ 8 h 112"/>
                <a:gd name="T70" fmla="*/ 64 w 104"/>
                <a:gd name="T71" fmla="*/ 24 h 112"/>
                <a:gd name="T72" fmla="*/ 40 w 104"/>
                <a:gd name="T73" fmla="*/ 8 h 112"/>
                <a:gd name="T74" fmla="*/ 24 w 104"/>
                <a:gd name="T75" fmla="*/ 32 h 112"/>
                <a:gd name="T76" fmla="*/ 16 w 104"/>
                <a:gd name="T77" fmla="*/ 48 h 112"/>
                <a:gd name="T78" fmla="*/ 8 w 104"/>
                <a:gd name="T79" fmla="*/ 3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4" h="112">
                  <a:moveTo>
                    <a:pt x="4" y="112"/>
                  </a:moveTo>
                  <a:cubicBezTo>
                    <a:pt x="8" y="112"/>
                    <a:pt x="8" y="112"/>
                    <a:pt x="8" y="112"/>
                  </a:cubicBezTo>
                  <a:cubicBezTo>
                    <a:pt x="12" y="112"/>
                    <a:pt x="12" y="112"/>
                    <a:pt x="12" y="112"/>
                  </a:cubicBezTo>
                  <a:cubicBezTo>
                    <a:pt x="92" y="112"/>
                    <a:pt x="92" y="112"/>
                    <a:pt x="92" y="112"/>
                  </a:cubicBezTo>
                  <a:cubicBezTo>
                    <a:pt x="96" y="112"/>
                    <a:pt x="96" y="112"/>
                    <a:pt x="96" y="112"/>
                  </a:cubicBezTo>
                  <a:cubicBezTo>
                    <a:pt x="100" y="112"/>
                    <a:pt x="100" y="112"/>
                    <a:pt x="100" y="112"/>
                  </a:cubicBezTo>
                  <a:cubicBezTo>
                    <a:pt x="100" y="50"/>
                    <a:pt x="100" y="50"/>
                    <a:pt x="100" y="50"/>
                  </a:cubicBezTo>
                  <a:cubicBezTo>
                    <a:pt x="102" y="48"/>
                    <a:pt x="104" y="44"/>
                    <a:pt x="104" y="40"/>
                  </a:cubicBezTo>
                  <a:cubicBezTo>
                    <a:pt x="104" y="24"/>
                    <a:pt x="104" y="24"/>
                    <a:pt x="104" y="24"/>
                  </a:cubicBezTo>
                  <a:cubicBezTo>
                    <a:pt x="72" y="24"/>
                    <a:pt x="72" y="24"/>
                    <a:pt x="72" y="24"/>
                  </a:cubicBezTo>
                  <a:cubicBezTo>
                    <a:pt x="72" y="0"/>
                    <a:pt x="72" y="0"/>
                    <a:pt x="72" y="0"/>
                  </a:cubicBezTo>
                  <a:cubicBezTo>
                    <a:pt x="68" y="0"/>
                    <a:pt x="68" y="0"/>
                    <a:pt x="68" y="0"/>
                  </a:cubicBezTo>
                  <a:cubicBezTo>
                    <a:pt x="64" y="0"/>
                    <a:pt x="64" y="0"/>
                    <a:pt x="64" y="0"/>
                  </a:cubicBezTo>
                  <a:cubicBezTo>
                    <a:pt x="40" y="0"/>
                    <a:pt x="40" y="0"/>
                    <a:pt x="40" y="0"/>
                  </a:cubicBezTo>
                  <a:cubicBezTo>
                    <a:pt x="36" y="0"/>
                    <a:pt x="36" y="0"/>
                    <a:pt x="36" y="0"/>
                  </a:cubicBezTo>
                  <a:cubicBezTo>
                    <a:pt x="32" y="0"/>
                    <a:pt x="32" y="0"/>
                    <a:pt x="32" y="0"/>
                  </a:cubicBezTo>
                  <a:cubicBezTo>
                    <a:pt x="32" y="24"/>
                    <a:pt x="32" y="24"/>
                    <a:pt x="32" y="24"/>
                  </a:cubicBezTo>
                  <a:cubicBezTo>
                    <a:pt x="0" y="24"/>
                    <a:pt x="0" y="24"/>
                    <a:pt x="0" y="24"/>
                  </a:cubicBezTo>
                  <a:cubicBezTo>
                    <a:pt x="0" y="40"/>
                    <a:pt x="0" y="40"/>
                    <a:pt x="0" y="40"/>
                  </a:cubicBezTo>
                  <a:cubicBezTo>
                    <a:pt x="0" y="44"/>
                    <a:pt x="2" y="48"/>
                    <a:pt x="4" y="50"/>
                  </a:cubicBezTo>
                  <a:lnTo>
                    <a:pt x="4" y="112"/>
                  </a:lnTo>
                  <a:close/>
                  <a:moveTo>
                    <a:pt x="28" y="72"/>
                  </a:moveTo>
                  <a:cubicBezTo>
                    <a:pt x="48" y="72"/>
                    <a:pt x="48" y="72"/>
                    <a:pt x="48" y="72"/>
                  </a:cubicBezTo>
                  <a:cubicBezTo>
                    <a:pt x="48" y="104"/>
                    <a:pt x="48" y="104"/>
                    <a:pt x="48" y="104"/>
                  </a:cubicBezTo>
                  <a:cubicBezTo>
                    <a:pt x="28" y="104"/>
                    <a:pt x="28" y="104"/>
                    <a:pt x="28" y="104"/>
                  </a:cubicBezTo>
                  <a:lnTo>
                    <a:pt x="28" y="72"/>
                  </a:lnTo>
                  <a:close/>
                  <a:moveTo>
                    <a:pt x="76" y="72"/>
                  </a:moveTo>
                  <a:cubicBezTo>
                    <a:pt x="76" y="104"/>
                    <a:pt x="76" y="104"/>
                    <a:pt x="76" y="104"/>
                  </a:cubicBezTo>
                  <a:cubicBezTo>
                    <a:pt x="56" y="104"/>
                    <a:pt x="56" y="104"/>
                    <a:pt x="56" y="104"/>
                  </a:cubicBezTo>
                  <a:cubicBezTo>
                    <a:pt x="56" y="72"/>
                    <a:pt x="56" y="72"/>
                    <a:pt x="56" y="72"/>
                  </a:cubicBezTo>
                  <a:lnTo>
                    <a:pt x="76" y="72"/>
                  </a:lnTo>
                  <a:close/>
                  <a:moveTo>
                    <a:pt x="84" y="104"/>
                  </a:moveTo>
                  <a:cubicBezTo>
                    <a:pt x="84" y="72"/>
                    <a:pt x="84" y="72"/>
                    <a:pt x="84" y="72"/>
                  </a:cubicBezTo>
                  <a:cubicBezTo>
                    <a:pt x="84" y="68"/>
                    <a:pt x="84" y="68"/>
                    <a:pt x="84" y="68"/>
                  </a:cubicBezTo>
                  <a:cubicBezTo>
                    <a:pt x="84" y="64"/>
                    <a:pt x="84" y="64"/>
                    <a:pt x="84" y="64"/>
                  </a:cubicBezTo>
                  <a:cubicBezTo>
                    <a:pt x="28" y="64"/>
                    <a:pt x="28" y="64"/>
                    <a:pt x="28" y="64"/>
                  </a:cubicBezTo>
                  <a:cubicBezTo>
                    <a:pt x="24" y="64"/>
                    <a:pt x="24" y="64"/>
                    <a:pt x="24" y="64"/>
                  </a:cubicBezTo>
                  <a:cubicBezTo>
                    <a:pt x="20" y="64"/>
                    <a:pt x="20" y="64"/>
                    <a:pt x="20" y="64"/>
                  </a:cubicBezTo>
                  <a:cubicBezTo>
                    <a:pt x="20" y="104"/>
                    <a:pt x="20" y="104"/>
                    <a:pt x="20" y="104"/>
                  </a:cubicBezTo>
                  <a:cubicBezTo>
                    <a:pt x="12" y="104"/>
                    <a:pt x="12" y="104"/>
                    <a:pt x="12" y="104"/>
                  </a:cubicBezTo>
                  <a:cubicBezTo>
                    <a:pt x="12" y="55"/>
                    <a:pt x="12" y="55"/>
                    <a:pt x="12" y="55"/>
                  </a:cubicBezTo>
                  <a:cubicBezTo>
                    <a:pt x="13" y="56"/>
                    <a:pt x="15" y="56"/>
                    <a:pt x="16" y="56"/>
                  </a:cubicBezTo>
                  <a:cubicBezTo>
                    <a:pt x="21" y="56"/>
                    <a:pt x="25" y="54"/>
                    <a:pt x="28" y="50"/>
                  </a:cubicBezTo>
                  <a:cubicBezTo>
                    <a:pt x="31" y="54"/>
                    <a:pt x="35" y="56"/>
                    <a:pt x="40" y="56"/>
                  </a:cubicBezTo>
                  <a:cubicBezTo>
                    <a:pt x="45" y="56"/>
                    <a:pt x="49" y="54"/>
                    <a:pt x="52" y="50"/>
                  </a:cubicBezTo>
                  <a:cubicBezTo>
                    <a:pt x="55" y="54"/>
                    <a:pt x="59" y="56"/>
                    <a:pt x="64" y="56"/>
                  </a:cubicBezTo>
                  <a:cubicBezTo>
                    <a:pt x="69" y="56"/>
                    <a:pt x="73" y="54"/>
                    <a:pt x="76" y="50"/>
                  </a:cubicBezTo>
                  <a:cubicBezTo>
                    <a:pt x="79" y="54"/>
                    <a:pt x="83" y="56"/>
                    <a:pt x="88" y="56"/>
                  </a:cubicBezTo>
                  <a:cubicBezTo>
                    <a:pt x="89" y="56"/>
                    <a:pt x="91" y="56"/>
                    <a:pt x="92" y="55"/>
                  </a:cubicBezTo>
                  <a:cubicBezTo>
                    <a:pt x="92" y="104"/>
                    <a:pt x="92" y="104"/>
                    <a:pt x="92" y="104"/>
                  </a:cubicBezTo>
                  <a:lnTo>
                    <a:pt x="84" y="104"/>
                  </a:lnTo>
                  <a:close/>
                  <a:moveTo>
                    <a:pt x="32" y="32"/>
                  </a:moveTo>
                  <a:cubicBezTo>
                    <a:pt x="48" y="32"/>
                    <a:pt x="48" y="32"/>
                    <a:pt x="48" y="32"/>
                  </a:cubicBezTo>
                  <a:cubicBezTo>
                    <a:pt x="48" y="40"/>
                    <a:pt x="48" y="40"/>
                    <a:pt x="48" y="40"/>
                  </a:cubicBezTo>
                  <a:cubicBezTo>
                    <a:pt x="48" y="44"/>
                    <a:pt x="44" y="48"/>
                    <a:pt x="40" y="48"/>
                  </a:cubicBezTo>
                  <a:cubicBezTo>
                    <a:pt x="36" y="48"/>
                    <a:pt x="32" y="44"/>
                    <a:pt x="32" y="40"/>
                  </a:cubicBezTo>
                  <a:lnTo>
                    <a:pt x="32" y="32"/>
                  </a:lnTo>
                  <a:close/>
                  <a:moveTo>
                    <a:pt x="56" y="32"/>
                  </a:moveTo>
                  <a:cubicBezTo>
                    <a:pt x="72" y="32"/>
                    <a:pt x="72" y="32"/>
                    <a:pt x="72" y="32"/>
                  </a:cubicBezTo>
                  <a:cubicBezTo>
                    <a:pt x="72" y="40"/>
                    <a:pt x="72" y="40"/>
                    <a:pt x="72" y="40"/>
                  </a:cubicBezTo>
                  <a:cubicBezTo>
                    <a:pt x="72" y="44"/>
                    <a:pt x="68" y="48"/>
                    <a:pt x="64" y="48"/>
                  </a:cubicBezTo>
                  <a:cubicBezTo>
                    <a:pt x="60" y="48"/>
                    <a:pt x="56" y="44"/>
                    <a:pt x="56" y="40"/>
                  </a:cubicBezTo>
                  <a:lnTo>
                    <a:pt x="56" y="32"/>
                  </a:lnTo>
                  <a:close/>
                  <a:moveTo>
                    <a:pt x="96" y="40"/>
                  </a:moveTo>
                  <a:cubicBezTo>
                    <a:pt x="96" y="44"/>
                    <a:pt x="92" y="48"/>
                    <a:pt x="88" y="48"/>
                  </a:cubicBezTo>
                  <a:cubicBezTo>
                    <a:pt x="84" y="48"/>
                    <a:pt x="80" y="44"/>
                    <a:pt x="80" y="40"/>
                  </a:cubicBezTo>
                  <a:cubicBezTo>
                    <a:pt x="80" y="32"/>
                    <a:pt x="80" y="32"/>
                    <a:pt x="80" y="32"/>
                  </a:cubicBezTo>
                  <a:cubicBezTo>
                    <a:pt x="96" y="32"/>
                    <a:pt x="96" y="32"/>
                    <a:pt x="96" y="32"/>
                  </a:cubicBezTo>
                  <a:lnTo>
                    <a:pt x="96" y="40"/>
                  </a:lnTo>
                  <a:close/>
                  <a:moveTo>
                    <a:pt x="40" y="8"/>
                  </a:moveTo>
                  <a:cubicBezTo>
                    <a:pt x="64" y="8"/>
                    <a:pt x="64" y="8"/>
                    <a:pt x="64" y="8"/>
                  </a:cubicBezTo>
                  <a:cubicBezTo>
                    <a:pt x="64" y="24"/>
                    <a:pt x="64" y="24"/>
                    <a:pt x="64" y="24"/>
                  </a:cubicBezTo>
                  <a:cubicBezTo>
                    <a:pt x="40" y="24"/>
                    <a:pt x="40" y="24"/>
                    <a:pt x="40" y="24"/>
                  </a:cubicBezTo>
                  <a:lnTo>
                    <a:pt x="40" y="8"/>
                  </a:lnTo>
                  <a:close/>
                  <a:moveTo>
                    <a:pt x="8" y="32"/>
                  </a:moveTo>
                  <a:cubicBezTo>
                    <a:pt x="24" y="32"/>
                    <a:pt x="24" y="32"/>
                    <a:pt x="24" y="32"/>
                  </a:cubicBezTo>
                  <a:cubicBezTo>
                    <a:pt x="24" y="40"/>
                    <a:pt x="24" y="40"/>
                    <a:pt x="24" y="40"/>
                  </a:cubicBezTo>
                  <a:cubicBezTo>
                    <a:pt x="24" y="44"/>
                    <a:pt x="20" y="48"/>
                    <a:pt x="16" y="48"/>
                  </a:cubicBezTo>
                  <a:cubicBezTo>
                    <a:pt x="12" y="48"/>
                    <a:pt x="8" y="44"/>
                    <a:pt x="8" y="40"/>
                  </a:cubicBezTo>
                  <a:lnTo>
                    <a:pt x="8" y="32"/>
                  </a:lnTo>
                  <a:close/>
                </a:path>
              </a:pathLst>
            </a:custGeom>
            <a:solidFill>
              <a:srgbClr val="737373"/>
            </a:solidFill>
            <a:ln w="38100">
              <a:solidFill>
                <a:srgbClr val="EAEAEA"/>
              </a:solidFill>
              <a:miter lim="800000"/>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grpSp>
      <p:grpSp>
        <p:nvGrpSpPr>
          <p:cNvPr id="158" name="Group 157"/>
          <p:cNvGrpSpPr/>
          <p:nvPr/>
        </p:nvGrpSpPr>
        <p:grpSpPr>
          <a:xfrm>
            <a:off x="9191421" y="3381169"/>
            <a:ext cx="1314317" cy="1314317"/>
            <a:chOff x="8320652" y="2127586"/>
            <a:chExt cx="1340672" cy="1340672"/>
          </a:xfrm>
        </p:grpSpPr>
        <p:sp>
          <p:nvSpPr>
            <p:cNvPr id="159" name="Oval 158"/>
            <p:cNvSpPr/>
            <p:nvPr/>
          </p:nvSpPr>
          <p:spPr bwMode="auto">
            <a:xfrm>
              <a:off x="8320652" y="2127586"/>
              <a:ext cx="1340672" cy="1340672"/>
            </a:xfrm>
            <a:prstGeom prst="ellipse">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grpSp>
          <p:nvGrpSpPr>
            <p:cNvPr id="160" name="Group 8"/>
            <p:cNvGrpSpPr>
              <a:grpSpLocks noChangeAspect="1"/>
            </p:cNvGrpSpPr>
            <p:nvPr/>
          </p:nvGrpSpPr>
          <p:grpSpPr bwMode="auto">
            <a:xfrm>
              <a:off x="8561965" y="2577338"/>
              <a:ext cx="897974" cy="451613"/>
              <a:chOff x="7" y="12"/>
              <a:chExt cx="342" cy="172"/>
            </a:xfrm>
          </p:grpSpPr>
          <p:sp>
            <p:nvSpPr>
              <p:cNvPr id="161" name="Rectangle 9"/>
              <p:cNvSpPr>
                <a:spLocks noChangeArrowheads="1"/>
              </p:cNvSpPr>
              <p:nvPr/>
            </p:nvSpPr>
            <p:spPr bwMode="auto">
              <a:xfrm>
                <a:off x="7" y="64"/>
                <a:ext cx="87" cy="120"/>
              </a:xfrm>
              <a:prstGeom prst="rect">
                <a:avLst/>
              </a:prstGeom>
              <a:noFill/>
              <a:ln w="19050" cap="flat">
                <a:solidFill>
                  <a:srgbClr val="73737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62" name="Rectangle 10"/>
              <p:cNvSpPr>
                <a:spLocks noChangeArrowheads="1"/>
              </p:cNvSpPr>
              <p:nvPr/>
            </p:nvSpPr>
            <p:spPr bwMode="auto">
              <a:xfrm>
                <a:off x="195" y="76"/>
                <a:ext cx="154" cy="108"/>
              </a:xfrm>
              <a:prstGeom prst="rect">
                <a:avLst/>
              </a:prstGeom>
              <a:noFill/>
              <a:ln w="19050" cap="flat">
                <a:solidFill>
                  <a:srgbClr val="73737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63" name="Line 11"/>
              <p:cNvSpPr>
                <a:spLocks noChangeShapeType="1"/>
              </p:cNvSpPr>
              <p:nvPr/>
            </p:nvSpPr>
            <p:spPr bwMode="auto">
              <a:xfrm flipV="1">
                <a:off x="311" y="124"/>
                <a:ext cx="0" cy="17"/>
              </a:xfrm>
              <a:prstGeom prst="line">
                <a:avLst/>
              </a:prstGeom>
              <a:noFill/>
              <a:ln w="25400" cap="flat">
                <a:solidFill>
                  <a:srgbClr val="737373"/>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64" name="Freeform 12"/>
              <p:cNvSpPr>
                <a:spLocks/>
              </p:cNvSpPr>
              <p:nvPr/>
            </p:nvSpPr>
            <p:spPr bwMode="auto">
              <a:xfrm>
                <a:off x="127" y="150"/>
                <a:ext cx="68" cy="34"/>
              </a:xfrm>
              <a:custGeom>
                <a:avLst/>
                <a:gdLst>
                  <a:gd name="T0" fmla="*/ 68 w 68"/>
                  <a:gd name="T1" fmla="*/ 0 h 34"/>
                  <a:gd name="T2" fmla="*/ 0 w 68"/>
                  <a:gd name="T3" fmla="*/ 0 h 34"/>
                  <a:gd name="T4" fmla="*/ 0 w 68"/>
                  <a:gd name="T5" fmla="*/ 34 h 34"/>
                  <a:gd name="T6" fmla="*/ 43 w 68"/>
                  <a:gd name="T7" fmla="*/ 34 h 34"/>
                </a:gdLst>
                <a:ahLst/>
                <a:cxnLst>
                  <a:cxn ang="0">
                    <a:pos x="T0" y="T1"/>
                  </a:cxn>
                  <a:cxn ang="0">
                    <a:pos x="T2" y="T3"/>
                  </a:cxn>
                  <a:cxn ang="0">
                    <a:pos x="T4" y="T5"/>
                  </a:cxn>
                  <a:cxn ang="0">
                    <a:pos x="T6" y="T7"/>
                  </a:cxn>
                </a:cxnLst>
                <a:rect l="0" t="0" r="r" b="b"/>
                <a:pathLst>
                  <a:path w="68" h="34">
                    <a:moveTo>
                      <a:pt x="68" y="0"/>
                    </a:moveTo>
                    <a:lnTo>
                      <a:pt x="0" y="0"/>
                    </a:lnTo>
                    <a:lnTo>
                      <a:pt x="0" y="34"/>
                    </a:lnTo>
                    <a:lnTo>
                      <a:pt x="43" y="34"/>
                    </a:lnTo>
                  </a:path>
                </a:pathLst>
              </a:custGeom>
              <a:noFill/>
              <a:ln w="19050" cap="flat">
                <a:solidFill>
                  <a:srgbClr val="73737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65" name="Freeform 13"/>
              <p:cNvSpPr>
                <a:spLocks/>
              </p:cNvSpPr>
              <p:nvPr/>
            </p:nvSpPr>
            <p:spPr bwMode="auto">
              <a:xfrm>
                <a:off x="7" y="12"/>
                <a:ext cx="238" cy="64"/>
              </a:xfrm>
              <a:custGeom>
                <a:avLst/>
                <a:gdLst>
                  <a:gd name="T0" fmla="*/ 0 w 238"/>
                  <a:gd name="T1" fmla="*/ 26 h 64"/>
                  <a:gd name="T2" fmla="*/ 0 w 238"/>
                  <a:gd name="T3" fmla="*/ 0 h 64"/>
                  <a:gd name="T4" fmla="*/ 238 w 238"/>
                  <a:gd name="T5" fmla="*/ 0 h 64"/>
                  <a:gd name="T6" fmla="*/ 238 w 238"/>
                  <a:gd name="T7" fmla="*/ 64 h 64"/>
                </a:gdLst>
                <a:ahLst/>
                <a:cxnLst>
                  <a:cxn ang="0">
                    <a:pos x="T0" y="T1"/>
                  </a:cxn>
                  <a:cxn ang="0">
                    <a:pos x="T2" y="T3"/>
                  </a:cxn>
                  <a:cxn ang="0">
                    <a:pos x="T4" y="T5"/>
                  </a:cxn>
                  <a:cxn ang="0">
                    <a:pos x="T6" y="T7"/>
                  </a:cxn>
                </a:cxnLst>
                <a:rect l="0" t="0" r="r" b="b"/>
                <a:pathLst>
                  <a:path w="238" h="64">
                    <a:moveTo>
                      <a:pt x="0" y="26"/>
                    </a:moveTo>
                    <a:lnTo>
                      <a:pt x="0" y="0"/>
                    </a:lnTo>
                    <a:lnTo>
                      <a:pt x="238" y="0"/>
                    </a:lnTo>
                    <a:lnTo>
                      <a:pt x="238" y="64"/>
                    </a:lnTo>
                  </a:path>
                </a:pathLst>
              </a:custGeom>
              <a:noFill/>
              <a:ln w="19050" cap="flat">
                <a:solidFill>
                  <a:srgbClr val="73737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grpSp>
      </p:grpSp>
      <p:cxnSp>
        <p:nvCxnSpPr>
          <p:cNvPr id="166" name="Straight Arrow Connector 165"/>
          <p:cNvCxnSpPr>
            <a:cxnSpLocks/>
          </p:cNvCxnSpPr>
          <p:nvPr/>
        </p:nvCxnSpPr>
        <p:spPr>
          <a:xfrm>
            <a:off x="3248548" y="4013824"/>
            <a:ext cx="1183808" cy="0"/>
          </a:xfrm>
          <a:prstGeom prst="straightConnector1">
            <a:avLst/>
          </a:prstGeom>
          <a:ln w="25400">
            <a:solidFill>
              <a:schemeClr val="tx2"/>
            </a:solidFill>
            <a:headEnd type="none"/>
            <a:tailEnd type="triangle" w="lg" len="med"/>
          </a:ln>
        </p:spPr>
        <p:style>
          <a:lnRef idx="1">
            <a:schemeClr val="accent1"/>
          </a:lnRef>
          <a:fillRef idx="0">
            <a:schemeClr val="accent1"/>
          </a:fillRef>
          <a:effectRef idx="0">
            <a:schemeClr val="accent1"/>
          </a:effectRef>
          <a:fontRef idx="minor">
            <a:schemeClr val="tx1"/>
          </a:fontRef>
        </p:style>
      </p:cxnSp>
      <p:cxnSp>
        <p:nvCxnSpPr>
          <p:cNvPr id="167" name="Straight Arrow Connector 166"/>
          <p:cNvCxnSpPr>
            <a:cxnSpLocks/>
          </p:cNvCxnSpPr>
          <p:nvPr/>
        </p:nvCxnSpPr>
        <p:spPr>
          <a:xfrm flipH="1">
            <a:off x="7742404" y="4013824"/>
            <a:ext cx="1183808" cy="0"/>
          </a:xfrm>
          <a:prstGeom prst="straightConnector1">
            <a:avLst/>
          </a:prstGeom>
          <a:ln w="25400">
            <a:solidFill>
              <a:schemeClr val="tx2"/>
            </a:solidFill>
            <a:headEnd type="none"/>
            <a:tailEnd type="triangle" w="lg" len="med"/>
          </a:ln>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2983648" y="2272929"/>
            <a:ext cx="6044137" cy="394082"/>
          </a:xfrm>
          <a:prstGeom prst="rect">
            <a:avLst/>
          </a:prstGeom>
          <a:noFill/>
        </p:spPr>
        <p:txBody>
          <a:bodyPr wrap="square" rtlCol="0">
            <a:spAutoFit/>
          </a:bodyPr>
          <a:lstStyle>
            <a:defPPr>
              <a:defRPr lang="en-US"/>
            </a:defPPr>
            <a:lvl1pPr defTabSz="914224">
              <a:defRPr sz="1500" kern="0">
                <a:gradFill>
                  <a:gsLst>
                    <a:gs pos="1250">
                      <a:schemeClr val="tx1"/>
                    </a:gs>
                    <a:gs pos="100000">
                      <a:schemeClr val="tx1"/>
                    </a:gs>
                  </a:gsLst>
                  <a:lin ang="5400000" scaled="0"/>
                </a:gradFill>
                <a:latin typeface="Segoe UI"/>
              </a:defRPr>
            </a:lvl1pPr>
          </a:lstStyle>
          <a:p>
            <a:pPr marL="0" marR="0" lvl="0" indent="0" algn="ctr" defTabSz="896214" rtl="0" eaLnBrk="1" fontAlgn="auto" latinLnBrk="0" hangingPunct="1">
              <a:lnSpc>
                <a:spcPct val="100000"/>
              </a:lnSpc>
              <a:spcBef>
                <a:spcPts val="0"/>
              </a:spcBef>
              <a:spcAft>
                <a:spcPts val="0"/>
              </a:spcAft>
              <a:buClrTx/>
              <a:buSzTx/>
              <a:buFontTx/>
              <a:buNone/>
              <a:tabLst/>
              <a:defRPr/>
            </a:pPr>
            <a:r>
              <a:rPr kumimoji="0" lang="en-US" sz="1961" b="0" i="0" u="none" strike="noStrike" kern="0" cap="none" spc="0" normalizeH="0" baseline="0" noProof="0">
                <a:ln>
                  <a:noFill/>
                </a:ln>
                <a:gradFill>
                  <a:gsLst>
                    <a:gs pos="1250">
                      <a:srgbClr val="353535"/>
                    </a:gs>
                    <a:gs pos="100000">
                      <a:srgbClr val="353535"/>
                    </a:gs>
                  </a:gsLst>
                  <a:lin ang="5400000" scaled="0"/>
                </a:gradFill>
                <a:effectLst/>
                <a:uLnTx/>
                <a:uFillTx/>
                <a:latin typeface="Segoe UI"/>
                <a:ea typeface="+mn-ea"/>
                <a:cs typeface="+mn-cs"/>
              </a:rPr>
              <a:t>How do I </a:t>
            </a:r>
            <a:r>
              <a:rPr kumimoji="0" lang="en-US" sz="1961" b="1" i="0" u="none" strike="noStrike" kern="0" cap="none" spc="0" normalizeH="0" baseline="0" noProof="0">
                <a:ln>
                  <a:noFill/>
                </a:ln>
                <a:gradFill>
                  <a:gsLst>
                    <a:gs pos="1250">
                      <a:srgbClr val="353535"/>
                    </a:gs>
                    <a:gs pos="100000">
                      <a:srgbClr val="353535"/>
                    </a:gs>
                  </a:gsLst>
                  <a:lin ang="5400000" scaled="0"/>
                </a:gradFill>
                <a:effectLst/>
                <a:uLnTx/>
                <a:uFillTx/>
                <a:latin typeface="Segoe UI"/>
                <a:ea typeface="+mn-ea"/>
                <a:cs typeface="+mn-cs"/>
              </a:rPr>
              <a:t>architect</a:t>
            </a:r>
            <a:r>
              <a:rPr kumimoji="0" lang="en-US" sz="1961" b="0" i="0" u="none" strike="noStrike" kern="0" cap="none" spc="0" normalizeH="0" baseline="0" noProof="0">
                <a:ln>
                  <a:noFill/>
                </a:ln>
                <a:gradFill>
                  <a:gsLst>
                    <a:gs pos="1250">
                      <a:srgbClr val="353535"/>
                    </a:gs>
                    <a:gs pos="100000">
                      <a:srgbClr val="353535"/>
                    </a:gs>
                  </a:gsLst>
                  <a:lin ang="5400000" scaled="0"/>
                </a:gradFill>
                <a:effectLst/>
                <a:uLnTx/>
                <a:uFillTx/>
                <a:latin typeface="Segoe UI"/>
                <a:ea typeface="+mn-ea"/>
                <a:cs typeface="+mn-cs"/>
              </a:rPr>
              <a:t> my app to become </a:t>
            </a:r>
            <a:r>
              <a:rPr kumimoji="0" lang="en-US" sz="1961" b="0" i="0" u="none" strike="noStrike" kern="0" cap="none" spc="0" normalizeH="0" baseline="0" noProof="0" err="1">
                <a:ln>
                  <a:noFill/>
                </a:ln>
                <a:gradFill>
                  <a:gsLst>
                    <a:gs pos="1250">
                      <a:srgbClr val="353535"/>
                    </a:gs>
                    <a:gs pos="100000">
                      <a:srgbClr val="353535"/>
                    </a:gs>
                  </a:gsLst>
                  <a:lin ang="5400000" scaled="0"/>
                </a:gradFill>
                <a:effectLst/>
                <a:uLnTx/>
                <a:uFillTx/>
                <a:latin typeface="Segoe UI"/>
                <a:ea typeface="+mn-ea"/>
                <a:cs typeface="+mn-cs"/>
              </a:rPr>
              <a:t>Serverless</a:t>
            </a:r>
            <a:r>
              <a:rPr kumimoji="0" lang="en-US" sz="1961" b="0" i="0" u="none" strike="noStrike" kern="0" cap="none" spc="0" normalizeH="0" baseline="0" noProof="0">
                <a:ln>
                  <a:noFill/>
                </a:ln>
                <a:gradFill>
                  <a:gsLst>
                    <a:gs pos="1250">
                      <a:srgbClr val="353535"/>
                    </a:gs>
                    <a:gs pos="100000">
                      <a:srgbClr val="353535"/>
                    </a:gs>
                  </a:gsLst>
                  <a:lin ang="5400000" scaled="0"/>
                </a:gradFill>
                <a:effectLst/>
                <a:uLnTx/>
                <a:uFillTx/>
                <a:latin typeface="Segoe UI"/>
                <a:ea typeface="+mn-ea"/>
                <a:cs typeface="+mn-cs"/>
              </a:rPr>
              <a:t>?</a:t>
            </a:r>
          </a:p>
        </p:txBody>
      </p:sp>
      <p:grpSp>
        <p:nvGrpSpPr>
          <p:cNvPr id="4" name="Group 4"/>
          <p:cNvGrpSpPr>
            <a:grpSpLocks noChangeAspect="1"/>
          </p:cNvGrpSpPr>
          <p:nvPr/>
        </p:nvGrpSpPr>
        <p:grpSpPr bwMode="auto">
          <a:xfrm>
            <a:off x="5549693" y="3436795"/>
            <a:ext cx="160387" cy="257287"/>
            <a:chOff x="6" y="12"/>
            <a:chExt cx="192" cy="308"/>
          </a:xfrm>
        </p:grpSpPr>
        <p:sp>
          <p:nvSpPr>
            <p:cNvPr id="6" name="Rectangle 5"/>
            <p:cNvSpPr>
              <a:spLocks noChangeArrowheads="1"/>
            </p:cNvSpPr>
            <p:nvPr/>
          </p:nvSpPr>
          <p:spPr bwMode="auto">
            <a:xfrm>
              <a:off x="28" y="12"/>
              <a:ext cx="170" cy="308"/>
            </a:xfrm>
            <a:prstGeom prst="rect">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7" name="Rectangle 6"/>
            <p:cNvSpPr>
              <a:spLocks noChangeArrowheads="1"/>
            </p:cNvSpPr>
            <p:nvPr/>
          </p:nvSpPr>
          <p:spPr bwMode="auto">
            <a:xfrm>
              <a:off x="53" y="35"/>
              <a:ext cx="120" cy="32"/>
            </a:xfrm>
            <a:prstGeom prst="rect">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8" name="Rectangle 7"/>
            <p:cNvSpPr>
              <a:spLocks noChangeArrowheads="1"/>
            </p:cNvSpPr>
            <p:nvPr/>
          </p:nvSpPr>
          <p:spPr bwMode="auto">
            <a:xfrm>
              <a:off x="53" y="100"/>
              <a:ext cx="120" cy="32"/>
            </a:xfrm>
            <a:prstGeom prst="rect">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9" name="Rectangle 8"/>
            <p:cNvSpPr>
              <a:spLocks noChangeArrowheads="1"/>
            </p:cNvSpPr>
            <p:nvPr/>
          </p:nvSpPr>
          <p:spPr bwMode="auto">
            <a:xfrm>
              <a:off x="53" y="166"/>
              <a:ext cx="120" cy="32"/>
            </a:xfrm>
            <a:prstGeom prst="rect">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0" name="Freeform 9"/>
            <p:cNvSpPr>
              <a:spLocks/>
            </p:cNvSpPr>
            <p:nvPr/>
          </p:nvSpPr>
          <p:spPr bwMode="auto">
            <a:xfrm>
              <a:off x="6" y="50"/>
              <a:ext cx="22" cy="55"/>
            </a:xfrm>
            <a:custGeom>
              <a:avLst/>
              <a:gdLst>
                <a:gd name="T0" fmla="*/ 10 w 10"/>
                <a:gd name="T1" fmla="*/ 26 h 26"/>
                <a:gd name="T2" fmla="*/ 0 w 10"/>
                <a:gd name="T3" fmla="*/ 13 h 26"/>
                <a:gd name="T4" fmla="*/ 10 w 10"/>
                <a:gd name="T5" fmla="*/ 0 h 26"/>
              </a:gdLst>
              <a:ahLst/>
              <a:cxnLst>
                <a:cxn ang="0">
                  <a:pos x="T0" y="T1"/>
                </a:cxn>
                <a:cxn ang="0">
                  <a:pos x="T2" y="T3"/>
                </a:cxn>
                <a:cxn ang="0">
                  <a:pos x="T4" y="T5"/>
                </a:cxn>
              </a:cxnLst>
              <a:rect l="0" t="0" r="r" b="b"/>
              <a:pathLst>
                <a:path w="10" h="26">
                  <a:moveTo>
                    <a:pt x="10" y="26"/>
                  </a:moveTo>
                  <a:cubicBezTo>
                    <a:pt x="4" y="26"/>
                    <a:pt x="0" y="20"/>
                    <a:pt x="0" y="13"/>
                  </a:cubicBezTo>
                  <a:cubicBezTo>
                    <a:pt x="0" y="6"/>
                    <a:pt x="4" y="0"/>
                    <a:pt x="10" y="0"/>
                  </a:cubicBez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1" name="Freeform 10"/>
            <p:cNvSpPr>
              <a:spLocks/>
            </p:cNvSpPr>
            <p:nvPr/>
          </p:nvSpPr>
          <p:spPr bwMode="auto">
            <a:xfrm>
              <a:off x="6" y="162"/>
              <a:ext cx="22" cy="53"/>
            </a:xfrm>
            <a:custGeom>
              <a:avLst/>
              <a:gdLst>
                <a:gd name="T0" fmla="*/ 10 w 10"/>
                <a:gd name="T1" fmla="*/ 25 h 25"/>
                <a:gd name="T2" fmla="*/ 0 w 10"/>
                <a:gd name="T3" fmla="*/ 12 h 25"/>
                <a:gd name="T4" fmla="*/ 10 w 10"/>
                <a:gd name="T5" fmla="*/ 0 h 25"/>
              </a:gdLst>
              <a:ahLst/>
              <a:cxnLst>
                <a:cxn ang="0">
                  <a:pos x="T0" y="T1"/>
                </a:cxn>
                <a:cxn ang="0">
                  <a:pos x="T2" y="T3"/>
                </a:cxn>
                <a:cxn ang="0">
                  <a:pos x="T4" y="T5"/>
                </a:cxn>
              </a:cxnLst>
              <a:rect l="0" t="0" r="r" b="b"/>
              <a:pathLst>
                <a:path w="10" h="25">
                  <a:moveTo>
                    <a:pt x="10" y="25"/>
                  </a:moveTo>
                  <a:cubicBezTo>
                    <a:pt x="4" y="25"/>
                    <a:pt x="0" y="19"/>
                    <a:pt x="0" y="12"/>
                  </a:cubicBezTo>
                  <a:cubicBezTo>
                    <a:pt x="0" y="5"/>
                    <a:pt x="4" y="0"/>
                    <a:pt x="10" y="0"/>
                  </a:cubicBez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2" name="Oval 11"/>
            <p:cNvSpPr>
              <a:spLocks noChangeArrowheads="1"/>
            </p:cNvSpPr>
            <p:nvPr/>
          </p:nvSpPr>
          <p:spPr bwMode="auto">
            <a:xfrm>
              <a:off x="53" y="263"/>
              <a:ext cx="26" cy="26"/>
            </a:xfrm>
            <a:prstGeom prst="ellipse">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3" name="Oval 12"/>
            <p:cNvSpPr>
              <a:spLocks noChangeArrowheads="1"/>
            </p:cNvSpPr>
            <p:nvPr/>
          </p:nvSpPr>
          <p:spPr bwMode="auto">
            <a:xfrm>
              <a:off x="100" y="263"/>
              <a:ext cx="26" cy="26"/>
            </a:xfrm>
            <a:prstGeom prst="ellipse">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4" name="Rectangle 13"/>
            <p:cNvSpPr>
              <a:spLocks noChangeArrowheads="1"/>
            </p:cNvSpPr>
            <p:nvPr/>
          </p:nvSpPr>
          <p:spPr bwMode="auto">
            <a:xfrm>
              <a:off x="149" y="263"/>
              <a:ext cx="24" cy="24"/>
            </a:xfrm>
            <a:prstGeom prst="rect">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grpSp>
      <p:grpSp>
        <p:nvGrpSpPr>
          <p:cNvPr id="50" name="Group 4"/>
          <p:cNvGrpSpPr>
            <a:grpSpLocks noChangeAspect="1"/>
          </p:cNvGrpSpPr>
          <p:nvPr/>
        </p:nvGrpSpPr>
        <p:grpSpPr bwMode="auto">
          <a:xfrm>
            <a:off x="6147310" y="3221718"/>
            <a:ext cx="160387" cy="257287"/>
            <a:chOff x="6" y="12"/>
            <a:chExt cx="192" cy="308"/>
          </a:xfrm>
        </p:grpSpPr>
        <p:sp>
          <p:nvSpPr>
            <p:cNvPr id="51" name="Rectangle 50"/>
            <p:cNvSpPr>
              <a:spLocks noChangeArrowheads="1"/>
            </p:cNvSpPr>
            <p:nvPr/>
          </p:nvSpPr>
          <p:spPr bwMode="auto">
            <a:xfrm>
              <a:off x="28" y="12"/>
              <a:ext cx="170" cy="308"/>
            </a:xfrm>
            <a:prstGeom prst="rect">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52" name="Rectangle 51"/>
            <p:cNvSpPr>
              <a:spLocks noChangeArrowheads="1"/>
            </p:cNvSpPr>
            <p:nvPr/>
          </p:nvSpPr>
          <p:spPr bwMode="auto">
            <a:xfrm>
              <a:off x="53" y="35"/>
              <a:ext cx="120" cy="32"/>
            </a:xfrm>
            <a:prstGeom prst="rect">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53" name="Rectangle 52"/>
            <p:cNvSpPr>
              <a:spLocks noChangeArrowheads="1"/>
            </p:cNvSpPr>
            <p:nvPr/>
          </p:nvSpPr>
          <p:spPr bwMode="auto">
            <a:xfrm>
              <a:off x="53" y="100"/>
              <a:ext cx="120" cy="32"/>
            </a:xfrm>
            <a:prstGeom prst="rect">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54" name="Rectangle 53"/>
            <p:cNvSpPr>
              <a:spLocks noChangeArrowheads="1"/>
            </p:cNvSpPr>
            <p:nvPr/>
          </p:nvSpPr>
          <p:spPr bwMode="auto">
            <a:xfrm>
              <a:off x="53" y="166"/>
              <a:ext cx="120" cy="32"/>
            </a:xfrm>
            <a:prstGeom prst="rect">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55" name="Freeform 9"/>
            <p:cNvSpPr>
              <a:spLocks/>
            </p:cNvSpPr>
            <p:nvPr/>
          </p:nvSpPr>
          <p:spPr bwMode="auto">
            <a:xfrm>
              <a:off x="6" y="50"/>
              <a:ext cx="22" cy="55"/>
            </a:xfrm>
            <a:custGeom>
              <a:avLst/>
              <a:gdLst>
                <a:gd name="T0" fmla="*/ 10 w 10"/>
                <a:gd name="T1" fmla="*/ 26 h 26"/>
                <a:gd name="T2" fmla="*/ 0 w 10"/>
                <a:gd name="T3" fmla="*/ 13 h 26"/>
                <a:gd name="T4" fmla="*/ 10 w 10"/>
                <a:gd name="T5" fmla="*/ 0 h 26"/>
              </a:gdLst>
              <a:ahLst/>
              <a:cxnLst>
                <a:cxn ang="0">
                  <a:pos x="T0" y="T1"/>
                </a:cxn>
                <a:cxn ang="0">
                  <a:pos x="T2" y="T3"/>
                </a:cxn>
                <a:cxn ang="0">
                  <a:pos x="T4" y="T5"/>
                </a:cxn>
              </a:cxnLst>
              <a:rect l="0" t="0" r="r" b="b"/>
              <a:pathLst>
                <a:path w="10" h="26">
                  <a:moveTo>
                    <a:pt x="10" y="26"/>
                  </a:moveTo>
                  <a:cubicBezTo>
                    <a:pt x="4" y="26"/>
                    <a:pt x="0" y="20"/>
                    <a:pt x="0" y="13"/>
                  </a:cubicBezTo>
                  <a:cubicBezTo>
                    <a:pt x="0" y="6"/>
                    <a:pt x="4" y="0"/>
                    <a:pt x="10" y="0"/>
                  </a:cubicBez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56" name="Freeform 10"/>
            <p:cNvSpPr>
              <a:spLocks/>
            </p:cNvSpPr>
            <p:nvPr/>
          </p:nvSpPr>
          <p:spPr bwMode="auto">
            <a:xfrm>
              <a:off x="6" y="162"/>
              <a:ext cx="22" cy="53"/>
            </a:xfrm>
            <a:custGeom>
              <a:avLst/>
              <a:gdLst>
                <a:gd name="T0" fmla="*/ 10 w 10"/>
                <a:gd name="T1" fmla="*/ 25 h 25"/>
                <a:gd name="T2" fmla="*/ 0 w 10"/>
                <a:gd name="T3" fmla="*/ 12 h 25"/>
                <a:gd name="T4" fmla="*/ 10 w 10"/>
                <a:gd name="T5" fmla="*/ 0 h 25"/>
              </a:gdLst>
              <a:ahLst/>
              <a:cxnLst>
                <a:cxn ang="0">
                  <a:pos x="T0" y="T1"/>
                </a:cxn>
                <a:cxn ang="0">
                  <a:pos x="T2" y="T3"/>
                </a:cxn>
                <a:cxn ang="0">
                  <a:pos x="T4" y="T5"/>
                </a:cxn>
              </a:cxnLst>
              <a:rect l="0" t="0" r="r" b="b"/>
              <a:pathLst>
                <a:path w="10" h="25">
                  <a:moveTo>
                    <a:pt x="10" y="25"/>
                  </a:moveTo>
                  <a:cubicBezTo>
                    <a:pt x="4" y="25"/>
                    <a:pt x="0" y="19"/>
                    <a:pt x="0" y="12"/>
                  </a:cubicBezTo>
                  <a:cubicBezTo>
                    <a:pt x="0" y="5"/>
                    <a:pt x="4" y="0"/>
                    <a:pt x="10" y="0"/>
                  </a:cubicBez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57" name="Oval 56"/>
            <p:cNvSpPr>
              <a:spLocks noChangeArrowheads="1"/>
            </p:cNvSpPr>
            <p:nvPr/>
          </p:nvSpPr>
          <p:spPr bwMode="auto">
            <a:xfrm>
              <a:off x="53" y="263"/>
              <a:ext cx="26" cy="26"/>
            </a:xfrm>
            <a:prstGeom prst="ellipse">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58" name="Oval 57"/>
            <p:cNvSpPr>
              <a:spLocks noChangeArrowheads="1"/>
            </p:cNvSpPr>
            <p:nvPr/>
          </p:nvSpPr>
          <p:spPr bwMode="auto">
            <a:xfrm>
              <a:off x="100" y="263"/>
              <a:ext cx="26" cy="26"/>
            </a:xfrm>
            <a:prstGeom prst="ellipse">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59" name="Rectangle 58"/>
            <p:cNvSpPr>
              <a:spLocks noChangeArrowheads="1"/>
            </p:cNvSpPr>
            <p:nvPr/>
          </p:nvSpPr>
          <p:spPr bwMode="auto">
            <a:xfrm>
              <a:off x="149" y="263"/>
              <a:ext cx="24" cy="24"/>
            </a:xfrm>
            <a:prstGeom prst="rect">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grpSp>
      <p:grpSp>
        <p:nvGrpSpPr>
          <p:cNvPr id="60" name="Group 4"/>
          <p:cNvGrpSpPr>
            <a:grpSpLocks noChangeAspect="1"/>
          </p:cNvGrpSpPr>
          <p:nvPr/>
        </p:nvGrpSpPr>
        <p:grpSpPr bwMode="auto">
          <a:xfrm>
            <a:off x="5311632" y="3991724"/>
            <a:ext cx="160387" cy="257287"/>
            <a:chOff x="6" y="12"/>
            <a:chExt cx="192" cy="308"/>
          </a:xfrm>
        </p:grpSpPr>
        <p:sp>
          <p:nvSpPr>
            <p:cNvPr id="61" name="Rectangle 60"/>
            <p:cNvSpPr>
              <a:spLocks noChangeArrowheads="1"/>
            </p:cNvSpPr>
            <p:nvPr/>
          </p:nvSpPr>
          <p:spPr bwMode="auto">
            <a:xfrm>
              <a:off x="28" y="12"/>
              <a:ext cx="170" cy="308"/>
            </a:xfrm>
            <a:prstGeom prst="rect">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68" name="Rectangle 67"/>
            <p:cNvSpPr>
              <a:spLocks noChangeArrowheads="1"/>
            </p:cNvSpPr>
            <p:nvPr/>
          </p:nvSpPr>
          <p:spPr bwMode="auto">
            <a:xfrm>
              <a:off x="53" y="35"/>
              <a:ext cx="120" cy="32"/>
            </a:xfrm>
            <a:prstGeom prst="rect">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69" name="Rectangle 68"/>
            <p:cNvSpPr>
              <a:spLocks noChangeArrowheads="1"/>
            </p:cNvSpPr>
            <p:nvPr/>
          </p:nvSpPr>
          <p:spPr bwMode="auto">
            <a:xfrm>
              <a:off x="53" y="100"/>
              <a:ext cx="120" cy="32"/>
            </a:xfrm>
            <a:prstGeom prst="rect">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70" name="Rectangle 69"/>
            <p:cNvSpPr>
              <a:spLocks noChangeArrowheads="1"/>
            </p:cNvSpPr>
            <p:nvPr/>
          </p:nvSpPr>
          <p:spPr bwMode="auto">
            <a:xfrm>
              <a:off x="53" y="166"/>
              <a:ext cx="120" cy="32"/>
            </a:xfrm>
            <a:prstGeom prst="rect">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71" name="Freeform 9"/>
            <p:cNvSpPr>
              <a:spLocks/>
            </p:cNvSpPr>
            <p:nvPr/>
          </p:nvSpPr>
          <p:spPr bwMode="auto">
            <a:xfrm>
              <a:off x="6" y="50"/>
              <a:ext cx="22" cy="55"/>
            </a:xfrm>
            <a:custGeom>
              <a:avLst/>
              <a:gdLst>
                <a:gd name="T0" fmla="*/ 10 w 10"/>
                <a:gd name="T1" fmla="*/ 26 h 26"/>
                <a:gd name="T2" fmla="*/ 0 w 10"/>
                <a:gd name="T3" fmla="*/ 13 h 26"/>
                <a:gd name="T4" fmla="*/ 10 w 10"/>
                <a:gd name="T5" fmla="*/ 0 h 26"/>
              </a:gdLst>
              <a:ahLst/>
              <a:cxnLst>
                <a:cxn ang="0">
                  <a:pos x="T0" y="T1"/>
                </a:cxn>
                <a:cxn ang="0">
                  <a:pos x="T2" y="T3"/>
                </a:cxn>
                <a:cxn ang="0">
                  <a:pos x="T4" y="T5"/>
                </a:cxn>
              </a:cxnLst>
              <a:rect l="0" t="0" r="r" b="b"/>
              <a:pathLst>
                <a:path w="10" h="26">
                  <a:moveTo>
                    <a:pt x="10" y="26"/>
                  </a:moveTo>
                  <a:cubicBezTo>
                    <a:pt x="4" y="26"/>
                    <a:pt x="0" y="20"/>
                    <a:pt x="0" y="13"/>
                  </a:cubicBezTo>
                  <a:cubicBezTo>
                    <a:pt x="0" y="6"/>
                    <a:pt x="4" y="0"/>
                    <a:pt x="10" y="0"/>
                  </a:cubicBez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72" name="Freeform 10"/>
            <p:cNvSpPr>
              <a:spLocks/>
            </p:cNvSpPr>
            <p:nvPr/>
          </p:nvSpPr>
          <p:spPr bwMode="auto">
            <a:xfrm>
              <a:off x="6" y="162"/>
              <a:ext cx="22" cy="53"/>
            </a:xfrm>
            <a:custGeom>
              <a:avLst/>
              <a:gdLst>
                <a:gd name="T0" fmla="*/ 10 w 10"/>
                <a:gd name="T1" fmla="*/ 25 h 25"/>
                <a:gd name="T2" fmla="*/ 0 w 10"/>
                <a:gd name="T3" fmla="*/ 12 h 25"/>
                <a:gd name="T4" fmla="*/ 10 w 10"/>
                <a:gd name="T5" fmla="*/ 0 h 25"/>
              </a:gdLst>
              <a:ahLst/>
              <a:cxnLst>
                <a:cxn ang="0">
                  <a:pos x="T0" y="T1"/>
                </a:cxn>
                <a:cxn ang="0">
                  <a:pos x="T2" y="T3"/>
                </a:cxn>
                <a:cxn ang="0">
                  <a:pos x="T4" y="T5"/>
                </a:cxn>
              </a:cxnLst>
              <a:rect l="0" t="0" r="r" b="b"/>
              <a:pathLst>
                <a:path w="10" h="25">
                  <a:moveTo>
                    <a:pt x="10" y="25"/>
                  </a:moveTo>
                  <a:cubicBezTo>
                    <a:pt x="4" y="25"/>
                    <a:pt x="0" y="19"/>
                    <a:pt x="0" y="12"/>
                  </a:cubicBezTo>
                  <a:cubicBezTo>
                    <a:pt x="0" y="5"/>
                    <a:pt x="4" y="0"/>
                    <a:pt x="10" y="0"/>
                  </a:cubicBez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73" name="Oval 72"/>
            <p:cNvSpPr>
              <a:spLocks noChangeArrowheads="1"/>
            </p:cNvSpPr>
            <p:nvPr/>
          </p:nvSpPr>
          <p:spPr bwMode="auto">
            <a:xfrm>
              <a:off x="53" y="263"/>
              <a:ext cx="26" cy="26"/>
            </a:xfrm>
            <a:prstGeom prst="ellipse">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74" name="Oval 73"/>
            <p:cNvSpPr>
              <a:spLocks noChangeArrowheads="1"/>
            </p:cNvSpPr>
            <p:nvPr/>
          </p:nvSpPr>
          <p:spPr bwMode="auto">
            <a:xfrm>
              <a:off x="100" y="263"/>
              <a:ext cx="26" cy="26"/>
            </a:xfrm>
            <a:prstGeom prst="ellipse">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75" name="Rectangle 74"/>
            <p:cNvSpPr>
              <a:spLocks noChangeArrowheads="1"/>
            </p:cNvSpPr>
            <p:nvPr/>
          </p:nvSpPr>
          <p:spPr bwMode="auto">
            <a:xfrm>
              <a:off x="149" y="263"/>
              <a:ext cx="24" cy="24"/>
            </a:xfrm>
            <a:prstGeom prst="rect">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grpSp>
      <p:grpSp>
        <p:nvGrpSpPr>
          <p:cNvPr id="76" name="Group 4"/>
          <p:cNvGrpSpPr>
            <a:grpSpLocks noChangeAspect="1"/>
          </p:cNvGrpSpPr>
          <p:nvPr/>
        </p:nvGrpSpPr>
        <p:grpSpPr bwMode="auto">
          <a:xfrm>
            <a:off x="5909248" y="3889932"/>
            <a:ext cx="160387" cy="257287"/>
            <a:chOff x="6" y="12"/>
            <a:chExt cx="192" cy="308"/>
          </a:xfrm>
        </p:grpSpPr>
        <p:sp>
          <p:nvSpPr>
            <p:cNvPr id="77" name="Rectangle 76"/>
            <p:cNvSpPr>
              <a:spLocks noChangeArrowheads="1"/>
            </p:cNvSpPr>
            <p:nvPr/>
          </p:nvSpPr>
          <p:spPr bwMode="auto">
            <a:xfrm>
              <a:off x="28" y="12"/>
              <a:ext cx="170" cy="308"/>
            </a:xfrm>
            <a:prstGeom prst="rect">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78" name="Rectangle 77"/>
            <p:cNvSpPr>
              <a:spLocks noChangeArrowheads="1"/>
            </p:cNvSpPr>
            <p:nvPr/>
          </p:nvSpPr>
          <p:spPr bwMode="auto">
            <a:xfrm>
              <a:off x="53" y="35"/>
              <a:ext cx="120" cy="32"/>
            </a:xfrm>
            <a:prstGeom prst="rect">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79" name="Rectangle 78"/>
            <p:cNvSpPr>
              <a:spLocks noChangeArrowheads="1"/>
            </p:cNvSpPr>
            <p:nvPr/>
          </p:nvSpPr>
          <p:spPr bwMode="auto">
            <a:xfrm>
              <a:off x="53" y="100"/>
              <a:ext cx="120" cy="32"/>
            </a:xfrm>
            <a:prstGeom prst="rect">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80" name="Rectangle 79"/>
            <p:cNvSpPr>
              <a:spLocks noChangeArrowheads="1"/>
            </p:cNvSpPr>
            <p:nvPr/>
          </p:nvSpPr>
          <p:spPr bwMode="auto">
            <a:xfrm>
              <a:off x="53" y="166"/>
              <a:ext cx="120" cy="32"/>
            </a:xfrm>
            <a:prstGeom prst="rect">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81" name="Freeform 9"/>
            <p:cNvSpPr>
              <a:spLocks/>
            </p:cNvSpPr>
            <p:nvPr/>
          </p:nvSpPr>
          <p:spPr bwMode="auto">
            <a:xfrm>
              <a:off x="6" y="50"/>
              <a:ext cx="22" cy="55"/>
            </a:xfrm>
            <a:custGeom>
              <a:avLst/>
              <a:gdLst>
                <a:gd name="T0" fmla="*/ 10 w 10"/>
                <a:gd name="T1" fmla="*/ 26 h 26"/>
                <a:gd name="T2" fmla="*/ 0 w 10"/>
                <a:gd name="T3" fmla="*/ 13 h 26"/>
                <a:gd name="T4" fmla="*/ 10 w 10"/>
                <a:gd name="T5" fmla="*/ 0 h 26"/>
              </a:gdLst>
              <a:ahLst/>
              <a:cxnLst>
                <a:cxn ang="0">
                  <a:pos x="T0" y="T1"/>
                </a:cxn>
                <a:cxn ang="0">
                  <a:pos x="T2" y="T3"/>
                </a:cxn>
                <a:cxn ang="0">
                  <a:pos x="T4" y="T5"/>
                </a:cxn>
              </a:cxnLst>
              <a:rect l="0" t="0" r="r" b="b"/>
              <a:pathLst>
                <a:path w="10" h="26">
                  <a:moveTo>
                    <a:pt x="10" y="26"/>
                  </a:moveTo>
                  <a:cubicBezTo>
                    <a:pt x="4" y="26"/>
                    <a:pt x="0" y="20"/>
                    <a:pt x="0" y="13"/>
                  </a:cubicBezTo>
                  <a:cubicBezTo>
                    <a:pt x="0" y="6"/>
                    <a:pt x="4" y="0"/>
                    <a:pt x="10" y="0"/>
                  </a:cubicBez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82" name="Freeform 10"/>
            <p:cNvSpPr>
              <a:spLocks/>
            </p:cNvSpPr>
            <p:nvPr/>
          </p:nvSpPr>
          <p:spPr bwMode="auto">
            <a:xfrm>
              <a:off x="6" y="162"/>
              <a:ext cx="22" cy="53"/>
            </a:xfrm>
            <a:custGeom>
              <a:avLst/>
              <a:gdLst>
                <a:gd name="T0" fmla="*/ 10 w 10"/>
                <a:gd name="T1" fmla="*/ 25 h 25"/>
                <a:gd name="T2" fmla="*/ 0 w 10"/>
                <a:gd name="T3" fmla="*/ 12 h 25"/>
                <a:gd name="T4" fmla="*/ 10 w 10"/>
                <a:gd name="T5" fmla="*/ 0 h 25"/>
              </a:gdLst>
              <a:ahLst/>
              <a:cxnLst>
                <a:cxn ang="0">
                  <a:pos x="T0" y="T1"/>
                </a:cxn>
                <a:cxn ang="0">
                  <a:pos x="T2" y="T3"/>
                </a:cxn>
                <a:cxn ang="0">
                  <a:pos x="T4" y="T5"/>
                </a:cxn>
              </a:cxnLst>
              <a:rect l="0" t="0" r="r" b="b"/>
              <a:pathLst>
                <a:path w="10" h="25">
                  <a:moveTo>
                    <a:pt x="10" y="25"/>
                  </a:moveTo>
                  <a:cubicBezTo>
                    <a:pt x="4" y="25"/>
                    <a:pt x="0" y="19"/>
                    <a:pt x="0" y="12"/>
                  </a:cubicBezTo>
                  <a:cubicBezTo>
                    <a:pt x="0" y="5"/>
                    <a:pt x="4" y="0"/>
                    <a:pt x="10" y="0"/>
                  </a:cubicBez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83" name="Oval 82"/>
            <p:cNvSpPr>
              <a:spLocks noChangeArrowheads="1"/>
            </p:cNvSpPr>
            <p:nvPr/>
          </p:nvSpPr>
          <p:spPr bwMode="auto">
            <a:xfrm>
              <a:off x="53" y="263"/>
              <a:ext cx="26" cy="26"/>
            </a:xfrm>
            <a:prstGeom prst="ellipse">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84" name="Oval 83"/>
            <p:cNvSpPr>
              <a:spLocks noChangeArrowheads="1"/>
            </p:cNvSpPr>
            <p:nvPr/>
          </p:nvSpPr>
          <p:spPr bwMode="auto">
            <a:xfrm>
              <a:off x="100" y="263"/>
              <a:ext cx="26" cy="26"/>
            </a:xfrm>
            <a:prstGeom prst="ellipse">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85" name="Rectangle 84"/>
            <p:cNvSpPr>
              <a:spLocks noChangeArrowheads="1"/>
            </p:cNvSpPr>
            <p:nvPr/>
          </p:nvSpPr>
          <p:spPr bwMode="auto">
            <a:xfrm>
              <a:off x="149" y="263"/>
              <a:ext cx="24" cy="24"/>
            </a:xfrm>
            <a:prstGeom prst="rect">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grpSp>
      <p:grpSp>
        <p:nvGrpSpPr>
          <p:cNvPr id="86" name="Group 4"/>
          <p:cNvGrpSpPr>
            <a:grpSpLocks noChangeAspect="1"/>
          </p:cNvGrpSpPr>
          <p:nvPr/>
        </p:nvGrpSpPr>
        <p:grpSpPr bwMode="auto">
          <a:xfrm>
            <a:off x="6659553" y="4305309"/>
            <a:ext cx="160387" cy="257287"/>
            <a:chOff x="6" y="12"/>
            <a:chExt cx="192" cy="308"/>
          </a:xfrm>
        </p:grpSpPr>
        <p:sp>
          <p:nvSpPr>
            <p:cNvPr id="87" name="Rectangle 86"/>
            <p:cNvSpPr>
              <a:spLocks noChangeArrowheads="1"/>
            </p:cNvSpPr>
            <p:nvPr/>
          </p:nvSpPr>
          <p:spPr bwMode="auto">
            <a:xfrm>
              <a:off x="28" y="12"/>
              <a:ext cx="170" cy="308"/>
            </a:xfrm>
            <a:prstGeom prst="rect">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88" name="Rectangle 87"/>
            <p:cNvSpPr>
              <a:spLocks noChangeArrowheads="1"/>
            </p:cNvSpPr>
            <p:nvPr/>
          </p:nvSpPr>
          <p:spPr bwMode="auto">
            <a:xfrm>
              <a:off x="53" y="35"/>
              <a:ext cx="120" cy="32"/>
            </a:xfrm>
            <a:prstGeom prst="rect">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89" name="Rectangle 88"/>
            <p:cNvSpPr>
              <a:spLocks noChangeArrowheads="1"/>
            </p:cNvSpPr>
            <p:nvPr/>
          </p:nvSpPr>
          <p:spPr bwMode="auto">
            <a:xfrm>
              <a:off x="53" y="100"/>
              <a:ext cx="120" cy="32"/>
            </a:xfrm>
            <a:prstGeom prst="rect">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90" name="Rectangle 89"/>
            <p:cNvSpPr>
              <a:spLocks noChangeArrowheads="1"/>
            </p:cNvSpPr>
            <p:nvPr/>
          </p:nvSpPr>
          <p:spPr bwMode="auto">
            <a:xfrm>
              <a:off x="53" y="166"/>
              <a:ext cx="120" cy="32"/>
            </a:xfrm>
            <a:prstGeom prst="rect">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91" name="Freeform 9"/>
            <p:cNvSpPr>
              <a:spLocks/>
            </p:cNvSpPr>
            <p:nvPr/>
          </p:nvSpPr>
          <p:spPr bwMode="auto">
            <a:xfrm>
              <a:off x="6" y="50"/>
              <a:ext cx="22" cy="55"/>
            </a:xfrm>
            <a:custGeom>
              <a:avLst/>
              <a:gdLst>
                <a:gd name="T0" fmla="*/ 10 w 10"/>
                <a:gd name="T1" fmla="*/ 26 h 26"/>
                <a:gd name="T2" fmla="*/ 0 w 10"/>
                <a:gd name="T3" fmla="*/ 13 h 26"/>
                <a:gd name="T4" fmla="*/ 10 w 10"/>
                <a:gd name="T5" fmla="*/ 0 h 26"/>
              </a:gdLst>
              <a:ahLst/>
              <a:cxnLst>
                <a:cxn ang="0">
                  <a:pos x="T0" y="T1"/>
                </a:cxn>
                <a:cxn ang="0">
                  <a:pos x="T2" y="T3"/>
                </a:cxn>
                <a:cxn ang="0">
                  <a:pos x="T4" y="T5"/>
                </a:cxn>
              </a:cxnLst>
              <a:rect l="0" t="0" r="r" b="b"/>
              <a:pathLst>
                <a:path w="10" h="26">
                  <a:moveTo>
                    <a:pt x="10" y="26"/>
                  </a:moveTo>
                  <a:cubicBezTo>
                    <a:pt x="4" y="26"/>
                    <a:pt x="0" y="20"/>
                    <a:pt x="0" y="13"/>
                  </a:cubicBezTo>
                  <a:cubicBezTo>
                    <a:pt x="0" y="6"/>
                    <a:pt x="4" y="0"/>
                    <a:pt x="10" y="0"/>
                  </a:cubicBez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92" name="Freeform 10"/>
            <p:cNvSpPr>
              <a:spLocks/>
            </p:cNvSpPr>
            <p:nvPr/>
          </p:nvSpPr>
          <p:spPr bwMode="auto">
            <a:xfrm>
              <a:off x="6" y="162"/>
              <a:ext cx="22" cy="53"/>
            </a:xfrm>
            <a:custGeom>
              <a:avLst/>
              <a:gdLst>
                <a:gd name="T0" fmla="*/ 10 w 10"/>
                <a:gd name="T1" fmla="*/ 25 h 25"/>
                <a:gd name="T2" fmla="*/ 0 w 10"/>
                <a:gd name="T3" fmla="*/ 12 h 25"/>
                <a:gd name="T4" fmla="*/ 10 w 10"/>
                <a:gd name="T5" fmla="*/ 0 h 25"/>
              </a:gdLst>
              <a:ahLst/>
              <a:cxnLst>
                <a:cxn ang="0">
                  <a:pos x="T0" y="T1"/>
                </a:cxn>
                <a:cxn ang="0">
                  <a:pos x="T2" y="T3"/>
                </a:cxn>
                <a:cxn ang="0">
                  <a:pos x="T4" y="T5"/>
                </a:cxn>
              </a:cxnLst>
              <a:rect l="0" t="0" r="r" b="b"/>
              <a:pathLst>
                <a:path w="10" h="25">
                  <a:moveTo>
                    <a:pt x="10" y="25"/>
                  </a:moveTo>
                  <a:cubicBezTo>
                    <a:pt x="4" y="25"/>
                    <a:pt x="0" y="19"/>
                    <a:pt x="0" y="12"/>
                  </a:cubicBezTo>
                  <a:cubicBezTo>
                    <a:pt x="0" y="5"/>
                    <a:pt x="4" y="0"/>
                    <a:pt x="10" y="0"/>
                  </a:cubicBez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93" name="Oval 92"/>
            <p:cNvSpPr>
              <a:spLocks noChangeArrowheads="1"/>
            </p:cNvSpPr>
            <p:nvPr/>
          </p:nvSpPr>
          <p:spPr bwMode="auto">
            <a:xfrm>
              <a:off x="53" y="263"/>
              <a:ext cx="26" cy="26"/>
            </a:xfrm>
            <a:prstGeom prst="ellipse">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94" name="Oval 93"/>
            <p:cNvSpPr>
              <a:spLocks noChangeArrowheads="1"/>
            </p:cNvSpPr>
            <p:nvPr/>
          </p:nvSpPr>
          <p:spPr bwMode="auto">
            <a:xfrm>
              <a:off x="100" y="263"/>
              <a:ext cx="26" cy="26"/>
            </a:xfrm>
            <a:prstGeom prst="ellipse">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95" name="Rectangle 94"/>
            <p:cNvSpPr>
              <a:spLocks noChangeArrowheads="1"/>
            </p:cNvSpPr>
            <p:nvPr/>
          </p:nvSpPr>
          <p:spPr bwMode="auto">
            <a:xfrm>
              <a:off x="149" y="263"/>
              <a:ext cx="24" cy="24"/>
            </a:xfrm>
            <a:prstGeom prst="rect">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grpSp>
      <p:grpSp>
        <p:nvGrpSpPr>
          <p:cNvPr id="96" name="Group 4"/>
          <p:cNvGrpSpPr>
            <a:grpSpLocks noChangeAspect="1"/>
          </p:cNvGrpSpPr>
          <p:nvPr/>
        </p:nvGrpSpPr>
        <p:grpSpPr bwMode="auto">
          <a:xfrm>
            <a:off x="6474029" y="3770081"/>
            <a:ext cx="160387" cy="257287"/>
            <a:chOff x="6" y="12"/>
            <a:chExt cx="192" cy="308"/>
          </a:xfrm>
        </p:grpSpPr>
        <p:sp>
          <p:nvSpPr>
            <p:cNvPr id="97" name="Rectangle 96"/>
            <p:cNvSpPr>
              <a:spLocks noChangeArrowheads="1"/>
            </p:cNvSpPr>
            <p:nvPr/>
          </p:nvSpPr>
          <p:spPr bwMode="auto">
            <a:xfrm>
              <a:off x="28" y="12"/>
              <a:ext cx="170" cy="308"/>
            </a:xfrm>
            <a:prstGeom prst="rect">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98" name="Rectangle 97"/>
            <p:cNvSpPr>
              <a:spLocks noChangeArrowheads="1"/>
            </p:cNvSpPr>
            <p:nvPr/>
          </p:nvSpPr>
          <p:spPr bwMode="auto">
            <a:xfrm>
              <a:off x="53" y="35"/>
              <a:ext cx="120" cy="32"/>
            </a:xfrm>
            <a:prstGeom prst="rect">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99" name="Rectangle 98"/>
            <p:cNvSpPr>
              <a:spLocks noChangeArrowheads="1"/>
            </p:cNvSpPr>
            <p:nvPr/>
          </p:nvSpPr>
          <p:spPr bwMode="auto">
            <a:xfrm>
              <a:off x="53" y="100"/>
              <a:ext cx="120" cy="32"/>
            </a:xfrm>
            <a:prstGeom prst="rect">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00" name="Rectangle 99"/>
            <p:cNvSpPr>
              <a:spLocks noChangeArrowheads="1"/>
            </p:cNvSpPr>
            <p:nvPr/>
          </p:nvSpPr>
          <p:spPr bwMode="auto">
            <a:xfrm>
              <a:off x="53" y="166"/>
              <a:ext cx="120" cy="32"/>
            </a:xfrm>
            <a:prstGeom prst="rect">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01" name="Freeform 9"/>
            <p:cNvSpPr>
              <a:spLocks/>
            </p:cNvSpPr>
            <p:nvPr/>
          </p:nvSpPr>
          <p:spPr bwMode="auto">
            <a:xfrm>
              <a:off x="6" y="50"/>
              <a:ext cx="22" cy="55"/>
            </a:xfrm>
            <a:custGeom>
              <a:avLst/>
              <a:gdLst>
                <a:gd name="T0" fmla="*/ 10 w 10"/>
                <a:gd name="T1" fmla="*/ 26 h 26"/>
                <a:gd name="T2" fmla="*/ 0 w 10"/>
                <a:gd name="T3" fmla="*/ 13 h 26"/>
                <a:gd name="T4" fmla="*/ 10 w 10"/>
                <a:gd name="T5" fmla="*/ 0 h 26"/>
              </a:gdLst>
              <a:ahLst/>
              <a:cxnLst>
                <a:cxn ang="0">
                  <a:pos x="T0" y="T1"/>
                </a:cxn>
                <a:cxn ang="0">
                  <a:pos x="T2" y="T3"/>
                </a:cxn>
                <a:cxn ang="0">
                  <a:pos x="T4" y="T5"/>
                </a:cxn>
              </a:cxnLst>
              <a:rect l="0" t="0" r="r" b="b"/>
              <a:pathLst>
                <a:path w="10" h="26">
                  <a:moveTo>
                    <a:pt x="10" y="26"/>
                  </a:moveTo>
                  <a:cubicBezTo>
                    <a:pt x="4" y="26"/>
                    <a:pt x="0" y="20"/>
                    <a:pt x="0" y="13"/>
                  </a:cubicBezTo>
                  <a:cubicBezTo>
                    <a:pt x="0" y="6"/>
                    <a:pt x="4" y="0"/>
                    <a:pt x="10" y="0"/>
                  </a:cubicBez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02" name="Freeform 10"/>
            <p:cNvSpPr>
              <a:spLocks/>
            </p:cNvSpPr>
            <p:nvPr/>
          </p:nvSpPr>
          <p:spPr bwMode="auto">
            <a:xfrm>
              <a:off x="6" y="162"/>
              <a:ext cx="22" cy="53"/>
            </a:xfrm>
            <a:custGeom>
              <a:avLst/>
              <a:gdLst>
                <a:gd name="T0" fmla="*/ 10 w 10"/>
                <a:gd name="T1" fmla="*/ 25 h 25"/>
                <a:gd name="T2" fmla="*/ 0 w 10"/>
                <a:gd name="T3" fmla="*/ 12 h 25"/>
                <a:gd name="T4" fmla="*/ 10 w 10"/>
                <a:gd name="T5" fmla="*/ 0 h 25"/>
              </a:gdLst>
              <a:ahLst/>
              <a:cxnLst>
                <a:cxn ang="0">
                  <a:pos x="T0" y="T1"/>
                </a:cxn>
                <a:cxn ang="0">
                  <a:pos x="T2" y="T3"/>
                </a:cxn>
                <a:cxn ang="0">
                  <a:pos x="T4" y="T5"/>
                </a:cxn>
              </a:cxnLst>
              <a:rect l="0" t="0" r="r" b="b"/>
              <a:pathLst>
                <a:path w="10" h="25">
                  <a:moveTo>
                    <a:pt x="10" y="25"/>
                  </a:moveTo>
                  <a:cubicBezTo>
                    <a:pt x="4" y="25"/>
                    <a:pt x="0" y="19"/>
                    <a:pt x="0" y="12"/>
                  </a:cubicBezTo>
                  <a:cubicBezTo>
                    <a:pt x="0" y="5"/>
                    <a:pt x="4" y="0"/>
                    <a:pt x="10" y="0"/>
                  </a:cubicBez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03" name="Oval 102"/>
            <p:cNvSpPr>
              <a:spLocks noChangeArrowheads="1"/>
            </p:cNvSpPr>
            <p:nvPr/>
          </p:nvSpPr>
          <p:spPr bwMode="auto">
            <a:xfrm>
              <a:off x="53" y="263"/>
              <a:ext cx="26" cy="26"/>
            </a:xfrm>
            <a:prstGeom prst="ellipse">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04" name="Oval 103"/>
            <p:cNvSpPr>
              <a:spLocks noChangeArrowheads="1"/>
            </p:cNvSpPr>
            <p:nvPr/>
          </p:nvSpPr>
          <p:spPr bwMode="auto">
            <a:xfrm>
              <a:off x="100" y="263"/>
              <a:ext cx="26" cy="26"/>
            </a:xfrm>
            <a:prstGeom prst="ellipse">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05" name="Rectangle 104"/>
            <p:cNvSpPr>
              <a:spLocks noChangeArrowheads="1"/>
            </p:cNvSpPr>
            <p:nvPr/>
          </p:nvSpPr>
          <p:spPr bwMode="auto">
            <a:xfrm>
              <a:off x="149" y="263"/>
              <a:ext cx="24" cy="24"/>
            </a:xfrm>
            <a:prstGeom prst="rect">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grpSp>
      <p:grpSp>
        <p:nvGrpSpPr>
          <p:cNvPr id="106" name="Group 4"/>
          <p:cNvGrpSpPr>
            <a:grpSpLocks noChangeAspect="1"/>
          </p:cNvGrpSpPr>
          <p:nvPr/>
        </p:nvGrpSpPr>
        <p:grpSpPr bwMode="auto">
          <a:xfrm>
            <a:off x="7007616" y="3909634"/>
            <a:ext cx="160387" cy="257287"/>
            <a:chOff x="6" y="12"/>
            <a:chExt cx="192" cy="308"/>
          </a:xfrm>
        </p:grpSpPr>
        <p:sp>
          <p:nvSpPr>
            <p:cNvPr id="107" name="Rectangle 106"/>
            <p:cNvSpPr>
              <a:spLocks noChangeArrowheads="1"/>
            </p:cNvSpPr>
            <p:nvPr/>
          </p:nvSpPr>
          <p:spPr bwMode="auto">
            <a:xfrm>
              <a:off x="28" y="12"/>
              <a:ext cx="170" cy="308"/>
            </a:xfrm>
            <a:prstGeom prst="rect">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08" name="Rectangle 107"/>
            <p:cNvSpPr>
              <a:spLocks noChangeArrowheads="1"/>
            </p:cNvSpPr>
            <p:nvPr/>
          </p:nvSpPr>
          <p:spPr bwMode="auto">
            <a:xfrm>
              <a:off x="53" y="35"/>
              <a:ext cx="120" cy="32"/>
            </a:xfrm>
            <a:prstGeom prst="rect">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09" name="Rectangle 108"/>
            <p:cNvSpPr>
              <a:spLocks noChangeArrowheads="1"/>
            </p:cNvSpPr>
            <p:nvPr/>
          </p:nvSpPr>
          <p:spPr bwMode="auto">
            <a:xfrm>
              <a:off x="53" y="100"/>
              <a:ext cx="120" cy="32"/>
            </a:xfrm>
            <a:prstGeom prst="rect">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10" name="Rectangle 109"/>
            <p:cNvSpPr>
              <a:spLocks noChangeArrowheads="1"/>
            </p:cNvSpPr>
            <p:nvPr/>
          </p:nvSpPr>
          <p:spPr bwMode="auto">
            <a:xfrm>
              <a:off x="53" y="166"/>
              <a:ext cx="120" cy="32"/>
            </a:xfrm>
            <a:prstGeom prst="rect">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11" name="Freeform 9"/>
            <p:cNvSpPr>
              <a:spLocks/>
            </p:cNvSpPr>
            <p:nvPr/>
          </p:nvSpPr>
          <p:spPr bwMode="auto">
            <a:xfrm>
              <a:off x="6" y="50"/>
              <a:ext cx="22" cy="55"/>
            </a:xfrm>
            <a:custGeom>
              <a:avLst/>
              <a:gdLst>
                <a:gd name="T0" fmla="*/ 10 w 10"/>
                <a:gd name="T1" fmla="*/ 26 h 26"/>
                <a:gd name="T2" fmla="*/ 0 w 10"/>
                <a:gd name="T3" fmla="*/ 13 h 26"/>
                <a:gd name="T4" fmla="*/ 10 w 10"/>
                <a:gd name="T5" fmla="*/ 0 h 26"/>
              </a:gdLst>
              <a:ahLst/>
              <a:cxnLst>
                <a:cxn ang="0">
                  <a:pos x="T0" y="T1"/>
                </a:cxn>
                <a:cxn ang="0">
                  <a:pos x="T2" y="T3"/>
                </a:cxn>
                <a:cxn ang="0">
                  <a:pos x="T4" y="T5"/>
                </a:cxn>
              </a:cxnLst>
              <a:rect l="0" t="0" r="r" b="b"/>
              <a:pathLst>
                <a:path w="10" h="26">
                  <a:moveTo>
                    <a:pt x="10" y="26"/>
                  </a:moveTo>
                  <a:cubicBezTo>
                    <a:pt x="4" y="26"/>
                    <a:pt x="0" y="20"/>
                    <a:pt x="0" y="13"/>
                  </a:cubicBezTo>
                  <a:cubicBezTo>
                    <a:pt x="0" y="6"/>
                    <a:pt x="4" y="0"/>
                    <a:pt x="10" y="0"/>
                  </a:cubicBez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12" name="Freeform 10"/>
            <p:cNvSpPr>
              <a:spLocks/>
            </p:cNvSpPr>
            <p:nvPr/>
          </p:nvSpPr>
          <p:spPr bwMode="auto">
            <a:xfrm>
              <a:off x="6" y="162"/>
              <a:ext cx="22" cy="53"/>
            </a:xfrm>
            <a:custGeom>
              <a:avLst/>
              <a:gdLst>
                <a:gd name="T0" fmla="*/ 10 w 10"/>
                <a:gd name="T1" fmla="*/ 25 h 25"/>
                <a:gd name="T2" fmla="*/ 0 w 10"/>
                <a:gd name="T3" fmla="*/ 12 h 25"/>
                <a:gd name="T4" fmla="*/ 10 w 10"/>
                <a:gd name="T5" fmla="*/ 0 h 25"/>
              </a:gdLst>
              <a:ahLst/>
              <a:cxnLst>
                <a:cxn ang="0">
                  <a:pos x="T0" y="T1"/>
                </a:cxn>
                <a:cxn ang="0">
                  <a:pos x="T2" y="T3"/>
                </a:cxn>
                <a:cxn ang="0">
                  <a:pos x="T4" y="T5"/>
                </a:cxn>
              </a:cxnLst>
              <a:rect l="0" t="0" r="r" b="b"/>
              <a:pathLst>
                <a:path w="10" h="25">
                  <a:moveTo>
                    <a:pt x="10" y="25"/>
                  </a:moveTo>
                  <a:cubicBezTo>
                    <a:pt x="4" y="25"/>
                    <a:pt x="0" y="19"/>
                    <a:pt x="0" y="12"/>
                  </a:cubicBezTo>
                  <a:cubicBezTo>
                    <a:pt x="0" y="5"/>
                    <a:pt x="4" y="0"/>
                    <a:pt x="10" y="0"/>
                  </a:cubicBez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13" name="Oval 112"/>
            <p:cNvSpPr>
              <a:spLocks noChangeArrowheads="1"/>
            </p:cNvSpPr>
            <p:nvPr/>
          </p:nvSpPr>
          <p:spPr bwMode="auto">
            <a:xfrm>
              <a:off x="53" y="263"/>
              <a:ext cx="26" cy="26"/>
            </a:xfrm>
            <a:prstGeom prst="ellipse">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14" name="Oval 113"/>
            <p:cNvSpPr>
              <a:spLocks noChangeArrowheads="1"/>
            </p:cNvSpPr>
            <p:nvPr/>
          </p:nvSpPr>
          <p:spPr bwMode="auto">
            <a:xfrm>
              <a:off x="100" y="263"/>
              <a:ext cx="26" cy="26"/>
            </a:xfrm>
            <a:prstGeom prst="ellipse">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15" name="Rectangle 114"/>
            <p:cNvSpPr>
              <a:spLocks noChangeArrowheads="1"/>
            </p:cNvSpPr>
            <p:nvPr/>
          </p:nvSpPr>
          <p:spPr bwMode="auto">
            <a:xfrm>
              <a:off x="149" y="263"/>
              <a:ext cx="24" cy="24"/>
            </a:xfrm>
            <a:prstGeom prst="rect">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grpSp>
      <p:grpSp>
        <p:nvGrpSpPr>
          <p:cNvPr id="116" name="Group 4"/>
          <p:cNvGrpSpPr>
            <a:grpSpLocks noChangeAspect="1"/>
          </p:cNvGrpSpPr>
          <p:nvPr/>
        </p:nvGrpSpPr>
        <p:grpSpPr bwMode="auto">
          <a:xfrm>
            <a:off x="5886262" y="4443221"/>
            <a:ext cx="160387" cy="257287"/>
            <a:chOff x="6" y="12"/>
            <a:chExt cx="192" cy="308"/>
          </a:xfrm>
        </p:grpSpPr>
        <p:sp>
          <p:nvSpPr>
            <p:cNvPr id="117" name="Rectangle 116"/>
            <p:cNvSpPr>
              <a:spLocks noChangeArrowheads="1"/>
            </p:cNvSpPr>
            <p:nvPr/>
          </p:nvSpPr>
          <p:spPr bwMode="auto">
            <a:xfrm>
              <a:off x="28" y="12"/>
              <a:ext cx="170" cy="308"/>
            </a:xfrm>
            <a:prstGeom prst="rect">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18" name="Rectangle 117"/>
            <p:cNvSpPr>
              <a:spLocks noChangeArrowheads="1"/>
            </p:cNvSpPr>
            <p:nvPr/>
          </p:nvSpPr>
          <p:spPr bwMode="auto">
            <a:xfrm>
              <a:off x="53" y="35"/>
              <a:ext cx="120" cy="32"/>
            </a:xfrm>
            <a:prstGeom prst="rect">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19" name="Rectangle 118"/>
            <p:cNvSpPr>
              <a:spLocks noChangeArrowheads="1"/>
            </p:cNvSpPr>
            <p:nvPr/>
          </p:nvSpPr>
          <p:spPr bwMode="auto">
            <a:xfrm>
              <a:off x="53" y="100"/>
              <a:ext cx="120" cy="32"/>
            </a:xfrm>
            <a:prstGeom prst="rect">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20" name="Rectangle 119"/>
            <p:cNvSpPr>
              <a:spLocks noChangeArrowheads="1"/>
            </p:cNvSpPr>
            <p:nvPr/>
          </p:nvSpPr>
          <p:spPr bwMode="auto">
            <a:xfrm>
              <a:off x="53" y="166"/>
              <a:ext cx="120" cy="32"/>
            </a:xfrm>
            <a:prstGeom prst="rect">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21" name="Freeform 9"/>
            <p:cNvSpPr>
              <a:spLocks/>
            </p:cNvSpPr>
            <p:nvPr/>
          </p:nvSpPr>
          <p:spPr bwMode="auto">
            <a:xfrm>
              <a:off x="6" y="50"/>
              <a:ext cx="22" cy="55"/>
            </a:xfrm>
            <a:custGeom>
              <a:avLst/>
              <a:gdLst>
                <a:gd name="T0" fmla="*/ 10 w 10"/>
                <a:gd name="T1" fmla="*/ 26 h 26"/>
                <a:gd name="T2" fmla="*/ 0 w 10"/>
                <a:gd name="T3" fmla="*/ 13 h 26"/>
                <a:gd name="T4" fmla="*/ 10 w 10"/>
                <a:gd name="T5" fmla="*/ 0 h 26"/>
              </a:gdLst>
              <a:ahLst/>
              <a:cxnLst>
                <a:cxn ang="0">
                  <a:pos x="T0" y="T1"/>
                </a:cxn>
                <a:cxn ang="0">
                  <a:pos x="T2" y="T3"/>
                </a:cxn>
                <a:cxn ang="0">
                  <a:pos x="T4" y="T5"/>
                </a:cxn>
              </a:cxnLst>
              <a:rect l="0" t="0" r="r" b="b"/>
              <a:pathLst>
                <a:path w="10" h="26">
                  <a:moveTo>
                    <a:pt x="10" y="26"/>
                  </a:moveTo>
                  <a:cubicBezTo>
                    <a:pt x="4" y="26"/>
                    <a:pt x="0" y="20"/>
                    <a:pt x="0" y="13"/>
                  </a:cubicBezTo>
                  <a:cubicBezTo>
                    <a:pt x="0" y="6"/>
                    <a:pt x="4" y="0"/>
                    <a:pt x="10" y="0"/>
                  </a:cubicBez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22" name="Freeform 10"/>
            <p:cNvSpPr>
              <a:spLocks/>
            </p:cNvSpPr>
            <p:nvPr/>
          </p:nvSpPr>
          <p:spPr bwMode="auto">
            <a:xfrm>
              <a:off x="6" y="162"/>
              <a:ext cx="22" cy="53"/>
            </a:xfrm>
            <a:custGeom>
              <a:avLst/>
              <a:gdLst>
                <a:gd name="T0" fmla="*/ 10 w 10"/>
                <a:gd name="T1" fmla="*/ 25 h 25"/>
                <a:gd name="T2" fmla="*/ 0 w 10"/>
                <a:gd name="T3" fmla="*/ 12 h 25"/>
                <a:gd name="T4" fmla="*/ 10 w 10"/>
                <a:gd name="T5" fmla="*/ 0 h 25"/>
              </a:gdLst>
              <a:ahLst/>
              <a:cxnLst>
                <a:cxn ang="0">
                  <a:pos x="T0" y="T1"/>
                </a:cxn>
                <a:cxn ang="0">
                  <a:pos x="T2" y="T3"/>
                </a:cxn>
                <a:cxn ang="0">
                  <a:pos x="T4" y="T5"/>
                </a:cxn>
              </a:cxnLst>
              <a:rect l="0" t="0" r="r" b="b"/>
              <a:pathLst>
                <a:path w="10" h="25">
                  <a:moveTo>
                    <a:pt x="10" y="25"/>
                  </a:moveTo>
                  <a:cubicBezTo>
                    <a:pt x="4" y="25"/>
                    <a:pt x="0" y="19"/>
                    <a:pt x="0" y="12"/>
                  </a:cubicBezTo>
                  <a:cubicBezTo>
                    <a:pt x="0" y="5"/>
                    <a:pt x="4" y="0"/>
                    <a:pt x="10" y="0"/>
                  </a:cubicBez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23" name="Oval 122"/>
            <p:cNvSpPr>
              <a:spLocks noChangeArrowheads="1"/>
            </p:cNvSpPr>
            <p:nvPr/>
          </p:nvSpPr>
          <p:spPr bwMode="auto">
            <a:xfrm>
              <a:off x="53" y="263"/>
              <a:ext cx="26" cy="26"/>
            </a:xfrm>
            <a:prstGeom prst="ellipse">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24" name="Oval 123"/>
            <p:cNvSpPr>
              <a:spLocks noChangeArrowheads="1"/>
            </p:cNvSpPr>
            <p:nvPr/>
          </p:nvSpPr>
          <p:spPr bwMode="auto">
            <a:xfrm>
              <a:off x="100" y="263"/>
              <a:ext cx="26" cy="26"/>
            </a:xfrm>
            <a:prstGeom prst="ellipse">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25" name="Rectangle 124"/>
            <p:cNvSpPr>
              <a:spLocks noChangeArrowheads="1"/>
            </p:cNvSpPr>
            <p:nvPr/>
          </p:nvSpPr>
          <p:spPr bwMode="auto">
            <a:xfrm>
              <a:off x="149" y="263"/>
              <a:ext cx="24" cy="24"/>
            </a:xfrm>
            <a:prstGeom prst="rect">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grpSp>
      <p:grpSp>
        <p:nvGrpSpPr>
          <p:cNvPr id="126" name="Group 4"/>
          <p:cNvGrpSpPr>
            <a:grpSpLocks noChangeAspect="1"/>
          </p:cNvGrpSpPr>
          <p:nvPr/>
        </p:nvGrpSpPr>
        <p:grpSpPr bwMode="auto">
          <a:xfrm>
            <a:off x="5016106" y="4395608"/>
            <a:ext cx="160387" cy="257287"/>
            <a:chOff x="6" y="12"/>
            <a:chExt cx="192" cy="308"/>
          </a:xfrm>
        </p:grpSpPr>
        <p:sp>
          <p:nvSpPr>
            <p:cNvPr id="127" name="Rectangle 126"/>
            <p:cNvSpPr>
              <a:spLocks noChangeArrowheads="1"/>
            </p:cNvSpPr>
            <p:nvPr/>
          </p:nvSpPr>
          <p:spPr bwMode="auto">
            <a:xfrm>
              <a:off x="28" y="12"/>
              <a:ext cx="170" cy="308"/>
            </a:xfrm>
            <a:prstGeom prst="rect">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28" name="Rectangle 127"/>
            <p:cNvSpPr>
              <a:spLocks noChangeArrowheads="1"/>
            </p:cNvSpPr>
            <p:nvPr/>
          </p:nvSpPr>
          <p:spPr bwMode="auto">
            <a:xfrm>
              <a:off x="53" y="35"/>
              <a:ext cx="120" cy="32"/>
            </a:xfrm>
            <a:prstGeom prst="rect">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29" name="Rectangle 128"/>
            <p:cNvSpPr>
              <a:spLocks noChangeArrowheads="1"/>
            </p:cNvSpPr>
            <p:nvPr/>
          </p:nvSpPr>
          <p:spPr bwMode="auto">
            <a:xfrm>
              <a:off x="53" y="100"/>
              <a:ext cx="120" cy="32"/>
            </a:xfrm>
            <a:prstGeom prst="rect">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30" name="Rectangle 129"/>
            <p:cNvSpPr>
              <a:spLocks noChangeArrowheads="1"/>
            </p:cNvSpPr>
            <p:nvPr/>
          </p:nvSpPr>
          <p:spPr bwMode="auto">
            <a:xfrm>
              <a:off x="53" y="166"/>
              <a:ext cx="120" cy="32"/>
            </a:xfrm>
            <a:prstGeom prst="rect">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31" name="Freeform 9"/>
            <p:cNvSpPr>
              <a:spLocks/>
            </p:cNvSpPr>
            <p:nvPr/>
          </p:nvSpPr>
          <p:spPr bwMode="auto">
            <a:xfrm>
              <a:off x="6" y="50"/>
              <a:ext cx="22" cy="55"/>
            </a:xfrm>
            <a:custGeom>
              <a:avLst/>
              <a:gdLst>
                <a:gd name="T0" fmla="*/ 10 w 10"/>
                <a:gd name="T1" fmla="*/ 26 h 26"/>
                <a:gd name="T2" fmla="*/ 0 w 10"/>
                <a:gd name="T3" fmla="*/ 13 h 26"/>
                <a:gd name="T4" fmla="*/ 10 w 10"/>
                <a:gd name="T5" fmla="*/ 0 h 26"/>
              </a:gdLst>
              <a:ahLst/>
              <a:cxnLst>
                <a:cxn ang="0">
                  <a:pos x="T0" y="T1"/>
                </a:cxn>
                <a:cxn ang="0">
                  <a:pos x="T2" y="T3"/>
                </a:cxn>
                <a:cxn ang="0">
                  <a:pos x="T4" y="T5"/>
                </a:cxn>
              </a:cxnLst>
              <a:rect l="0" t="0" r="r" b="b"/>
              <a:pathLst>
                <a:path w="10" h="26">
                  <a:moveTo>
                    <a:pt x="10" y="26"/>
                  </a:moveTo>
                  <a:cubicBezTo>
                    <a:pt x="4" y="26"/>
                    <a:pt x="0" y="20"/>
                    <a:pt x="0" y="13"/>
                  </a:cubicBezTo>
                  <a:cubicBezTo>
                    <a:pt x="0" y="6"/>
                    <a:pt x="4" y="0"/>
                    <a:pt x="10" y="0"/>
                  </a:cubicBez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32" name="Freeform 10"/>
            <p:cNvSpPr>
              <a:spLocks/>
            </p:cNvSpPr>
            <p:nvPr/>
          </p:nvSpPr>
          <p:spPr bwMode="auto">
            <a:xfrm>
              <a:off x="6" y="162"/>
              <a:ext cx="22" cy="53"/>
            </a:xfrm>
            <a:custGeom>
              <a:avLst/>
              <a:gdLst>
                <a:gd name="T0" fmla="*/ 10 w 10"/>
                <a:gd name="T1" fmla="*/ 25 h 25"/>
                <a:gd name="T2" fmla="*/ 0 w 10"/>
                <a:gd name="T3" fmla="*/ 12 h 25"/>
                <a:gd name="T4" fmla="*/ 10 w 10"/>
                <a:gd name="T5" fmla="*/ 0 h 25"/>
              </a:gdLst>
              <a:ahLst/>
              <a:cxnLst>
                <a:cxn ang="0">
                  <a:pos x="T0" y="T1"/>
                </a:cxn>
                <a:cxn ang="0">
                  <a:pos x="T2" y="T3"/>
                </a:cxn>
                <a:cxn ang="0">
                  <a:pos x="T4" y="T5"/>
                </a:cxn>
              </a:cxnLst>
              <a:rect l="0" t="0" r="r" b="b"/>
              <a:pathLst>
                <a:path w="10" h="25">
                  <a:moveTo>
                    <a:pt x="10" y="25"/>
                  </a:moveTo>
                  <a:cubicBezTo>
                    <a:pt x="4" y="25"/>
                    <a:pt x="0" y="19"/>
                    <a:pt x="0" y="12"/>
                  </a:cubicBezTo>
                  <a:cubicBezTo>
                    <a:pt x="0" y="5"/>
                    <a:pt x="4" y="0"/>
                    <a:pt x="10" y="0"/>
                  </a:cubicBez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33" name="Oval 132"/>
            <p:cNvSpPr>
              <a:spLocks noChangeArrowheads="1"/>
            </p:cNvSpPr>
            <p:nvPr/>
          </p:nvSpPr>
          <p:spPr bwMode="auto">
            <a:xfrm>
              <a:off x="53" y="263"/>
              <a:ext cx="26" cy="26"/>
            </a:xfrm>
            <a:prstGeom prst="ellipse">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34" name="Oval 133"/>
            <p:cNvSpPr>
              <a:spLocks noChangeArrowheads="1"/>
            </p:cNvSpPr>
            <p:nvPr/>
          </p:nvSpPr>
          <p:spPr bwMode="auto">
            <a:xfrm>
              <a:off x="100" y="263"/>
              <a:ext cx="26" cy="26"/>
            </a:xfrm>
            <a:prstGeom prst="ellipse">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35" name="Rectangle 134"/>
            <p:cNvSpPr>
              <a:spLocks noChangeArrowheads="1"/>
            </p:cNvSpPr>
            <p:nvPr/>
          </p:nvSpPr>
          <p:spPr bwMode="auto">
            <a:xfrm>
              <a:off x="149" y="263"/>
              <a:ext cx="24" cy="24"/>
            </a:xfrm>
            <a:prstGeom prst="rect">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grpSp>
    </p:spTree>
    <p:extLst>
      <p:ext uri="{BB962C8B-B14F-4D97-AF65-F5344CB8AC3E}">
        <p14:creationId xmlns:p14="http://schemas.microsoft.com/office/powerpoint/2010/main" val="733529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5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42" presetClass="path" presetSubtype="0" decel="100000" fill="hold" grpId="1" nodeType="withEffect">
                                  <p:stCondLst>
                                    <p:cond delay="650"/>
                                  </p:stCondLst>
                                  <p:childTnLst>
                                    <p:animMotion origin="layout" path="M 4.02349E-6 -4.07626E-6 L 0.03676 -4.07626E-6 " pathEditMode="relative" rAng="0" ptsTypes="AA">
                                      <p:cBhvr>
                                        <p:cTn id="9" dur="500" spd="-100000" fill="hold"/>
                                        <p:tgtEl>
                                          <p:spTgt spid="31"/>
                                        </p:tgtEl>
                                        <p:attrNameLst>
                                          <p:attrName>ppt_x</p:attrName>
                                          <p:attrName>ppt_y</p:attrName>
                                        </p:attrNameLst>
                                      </p:cBhvr>
                                      <p:rCtr x="1838" y="0"/>
                                    </p:animMotion>
                                  </p:childTnLst>
                                </p:cTn>
                              </p:par>
                            </p:childTnLst>
                          </p:cTn>
                        </p:par>
                        <p:par>
                          <p:cTn id="10" fill="hold">
                            <p:stCondLst>
                              <p:cond delay="1150"/>
                            </p:stCondLst>
                            <p:childTnLst>
                              <p:par>
                                <p:cTn id="11" presetID="53" presetClass="entr" presetSubtype="16" fill="hold" nodeType="afterEffect">
                                  <p:stCondLst>
                                    <p:cond delay="0"/>
                                  </p:stCondLst>
                                  <p:childTnLst>
                                    <p:set>
                                      <p:cBhvr>
                                        <p:cTn id="12" dur="1" fill="hold">
                                          <p:stCondLst>
                                            <p:cond delay="0"/>
                                          </p:stCondLst>
                                        </p:cTn>
                                        <p:tgtEl>
                                          <p:spTgt spid="126"/>
                                        </p:tgtEl>
                                        <p:attrNameLst>
                                          <p:attrName>style.visibility</p:attrName>
                                        </p:attrNameLst>
                                      </p:cBhvr>
                                      <p:to>
                                        <p:strVal val="visible"/>
                                      </p:to>
                                    </p:set>
                                    <p:anim calcmode="lin" valueType="num">
                                      <p:cBhvr>
                                        <p:cTn id="13" dur="500" fill="hold"/>
                                        <p:tgtEl>
                                          <p:spTgt spid="126"/>
                                        </p:tgtEl>
                                        <p:attrNameLst>
                                          <p:attrName>ppt_w</p:attrName>
                                        </p:attrNameLst>
                                      </p:cBhvr>
                                      <p:tavLst>
                                        <p:tav tm="0">
                                          <p:val>
                                            <p:fltVal val="0"/>
                                          </p:val>
                                        </p:tav>
                                        <p:tav tm="100000">
                                          <p:val>
                                            <p:strVal val="#ppt_w"/>
                                          </p:val>
                                        </p:tav>
                                      </p:tavLst>
                                    </p:anim>
                                    <p:anim calcmode="lin" valueType="num">
                                      <p:cBhvr>
                                        <p:cTn id="14" dur="500" fill="hold"/>
                                        <p:tgtEl>
                                          <p:spTgt spid="126"/>
                                        </p:tgtEl>
                                        <p:attrNameLst>
                                          <p:attrName>ppt_h</p:attrName>
                                        </p:attrNameLst>
                                      </p:cBhvr>
                                      <p:tavLst>
                                        <p:tav tm="0">
                                          <p:val>
                                            <p:fltVal val="0"/>
                                          </p:val>
                                        </p:tav>
                                        <p:tav tm="100000">
                                          <p:val>
                                            <p:strVal val="#ppt_h"/>
                                          </p:val>
                                        </p:tav>
                                      </p:tavLst>
                                    </p:anim>
                                    <p:animEffect transition="in" filter="fade">
                                      <p:cBhvr>
                                        <p:cTn id="15" dur="500"/>
                                        <p:tgtEl>
                                          <p:spTgt spid="12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6"/>
                                        </p:tgtEl>
                                        <p:attrNameLst>
                                          <p:attrName>style.visibility</p:attrName>
                                        </p:attrNameLst>
                                      </p:cBhvr>
                                      <p:to>
                                        <p:strVal val="visible"/>
                                      </p:to>
                                    </p:set>
                                    <p:animEffect transition="in" filter="fade">
                                      <p:cBhvr>
                                        <p:cTn id="18" dur="650"/>
                                        <p:tgtEl>
                                          <p:spTgt spid="66"/>
                                        </p:tgtEl>
                                      </p:cBhvr>
                                    </p:animEffect>
                                  </p:childTnLst>
                                </p:cTn>
                              </p:par>
                              <p:par>
                                <p:cTn id="19" presetID="42" presetClass="path" presetSubtype="0" decel="100000" fill="hold" grpId="1" nodeType="withEffect">
                                  <p:stCondLst>
                                    <p:cond delay="0"/>
                                  </p:stCondLst>
                                  <p:childTnLst>
                                    <p:animMotion origin="layout" path="M -4.70258E-6 -4.61189E-6 L -4.70258E-6 0.04358 " pathEditMode="relative" rAng="0" ptsTypes="AA">
                                      <p:cBhvr>
                                        <p:cTn id="20" dur="650" spd="-100000" fill="hold"/>
                                        <p:tgtEl>
                                          <p:spTgt spid="66"/>
                                        </p:tgtEl>
                                        <p:attrNameLst>
                                          <p:attrName>ppt_x</p:attrName>
                                          <p:attrName>ppt_y</p:attrName>
                                        </p:attrNameLst>
                                      </p:cBhvr>
                                      <p:rCtr x="0" y="2179"/>
                                    </p:animMotion>
                                  </p:childTnLst>
                                </p:cTn>
                              </p:par>
                              <p:par>
                                <p:cTn id="21" presetID="53" presetClass="entr" presetSubtype="16" fill="hold" nodeType="withEffect">
                                  <p:stCondLst>
                                    <p:cond delay="50"/>
                                  </p:stCondLst>
                                  <p:childTnLst>
                                    <p:set>
                                      <p:cBhvr>
                                        <p:cTn id="22" dur="1" fill="hold">
                                          <p:stCondLst>
                                            <p:cond delay="0"/>
                                          </p:stCondLst>
                                        </p:cTn>
                                        <p:tgtEl>
                                          <p:spTgt spid="60"/>
                                        </p:tgtEl>
                                        <p:attrNameLst>
                                          <p:attrName>style.visibility</p:attrName>
                                        </p:attrNameLst>
                                      </p:cBhvr>
                                      <p:to>
                                        <p:strVal val="visible"/>
                                      </p:to>
                                    </p:set>
                                    <p:anim calcmode="lin" valueType="num">
                                      <p:cBhvr>
                                        <p:cTn id="23" dur="500" fill="hold"/>
                                        <p:tgtEl>
                                          <p:spTgt spid="60"/>
                                        </p:tgtEl>
                                        <p:attrNameLst>
                                          <p:attrName>ppt_w</p:attrName>
                                        </p:attrNameLst>
                                      </p:cBhvr>
                                      <p:tavLst>
                                        <p:tav tm="0">
                                          <p:val>
                                            <p:fltVal val="0"/>
                                          </p:val>
                                        </p:tav>
                                        <p:tav tm="100000">
                                          <p:val>
                                            <p:strVal val="#ppt_w"/>
                                          </p:val>
                                        </p:tav>
                                      </p:tavLst>
                                    </p:anim>
                                    <p:anim calcmode="lin" valueType="num">
                                      <p:cBhvr>
                                        <p:cTn id="24" dur="500" fill="hold"/>
                                        <p:tgtEl>
                                          <p:spTgt spid="60"/>
                                        </p:tgtEl>
                                        <p:attrNameLst>
                                          <p:attrName>ppt_h</p:attrName>
                                        </p:attrNameLst>
                                      </p:cBhvr>
                                      <p:tavLst>
                                        <p:tav tm="0">
                                          <p:val>
                                            <p:fltVal val="0"/>
                                          </p:val>
                                        </p:tav>
                                        <p:tav tm="100000">
                                          <p:val>
                                            <p:strVal val="#ppt_h"/>
                                          </p:val>
                                        </p:tav>
                                      </p:tavLst>
                                    </p:anim>
                                    <p:animEffect transition="in" filter="fade">
                                      <p:cBhvr>
                                        <p:cTn id="25" dur="500"/>
                                        <p:tgtEl>
                                          <p:spTgt spid="60"/>
                                        </p:tgtEl>
                                      </p:cBhvr>
                                    </p:animEffect>
                                  </p:childTnLst>
                                </p:cTn>
                              </p:par>
                              <p:par>
                                <p:cTn id="26" presetID="53" presetClass="entr" presetSubtype="16" fill="hold" nodeType="withEffect">
                                  <p:stCondLst>
                                    <p:cond delay="100"/>
                                  </p:stCondLst>
                                  <p:childTnLst>
                                    <p:set>
                                      <p:cBhvr>
                                        <p:cTn id="27" dur="1" fill="hold">
                                          <p:stCondLst>
                                            <p:cond delay="0"/>
                                          </p:stCondLst>
                                        </p:cTn>
                                        <p:tgtEl>
                                          <p:spTgt spid="76"/>
                                        </p:tgtEl>
                                        <p:attrNameLst>
                                          <p:attrName>style.visibility</p:attrName>
                                        </p:attrNameLst>
                                      </p:cBhvr>
                                      <p:to>
                                        <p:strVal val="visible"/>
                                      </p:to>
                                    </p:set>
                                    <p:anim calcmode="lin" valueType="num">
                                      <p:cBhvr>
                                        <p:cTn id="28" dur="500" fill="hold"/>
                                        <p:tgtEl>
                                          <p:spTgt spid="76"/>
                                        </p:tgtEl>
                                        <p:attrNameLst>
                                          <p:attrName>ppt_w</p:attrName>
                                        </p:attrNameLst>
                                      </p:cBhvr>
                                      <p:tavLst>
                                        <p:tav tm="0">
                                          <p:val>
                                            <p:fltVal val="0"/>
                                          </p:val>
                                        </p:tav>
                                        <p:tav tm="100000">
                                          <p:val>
                                            <p:strVal val="#ppt_w"/>
                                          </p:val>
                                        </p:tav>
                                      </p:tavLst>
                                    </p:anim>
                                    <p:anim calcmode="lin" valueType="num">
                                      <p:cBhvr>
                                        <p:cTn id="29" dur="500" fill="hold"/>
                                        <p:tgtEl>
                                          <p:spTgt spid="76"/>
                                        </p:tgtEl>
                                        <p:attrNameLst>
                                          <p:attrName>ppt_h</p:attrName>
                                        </p:attrNameLst>
                                      </p:cBhvr>
                                      <p:tavLst>
                                        <p:tav tm="0">
                                          <p:val>
                                            <p:fltVal val="0"/>
                                          </p:val>
                                        </p:tav>
                                        <p:tav tm="100000">
                                          <p:val>
                                            <p:strVal val="#ppt_h"/>
                                          </p:val>
                                        </p:tav>
                                      </p:tavLst>
                                    </p:anim>
                                    <p:animEffect transition="in" filter="fade">
                                      <p:cBhvr>
                                        <p:cTn id="30" dur="500"/>
                                        <p:tgtEl>
                                          <p:spTgt spid="76"/>
                                        </p:tgtEl>
                                      </p:cBhvr>
                                    </p:animEffect>
                                  </p:childTnLst>
                                </p:cTn>
                              </p:par>
                              <p:par>
                                <p:cTn id="31" presetID="53" presetClass="entr" presetSubtype="16" fill="hold" nodeType="withEffect">
                                  <p:stCondLst>
                                    <p:cond delay="150"/>
                                  </p:stCondLst>
                                  <p:childTnLst>
                                    <p:set>
                                      <p:cBhvr>
                                        <p:cTn id="32" dur="1" fill="hold">
                                          <p:stCondLst>
                                            <p:cond delay="0"/>
                                          </p:stCondLst>
                                        </p:cTn>
                                        <p:tgtEl>
                                          <p:spTgt spid="96"/>
                                        </p:tgtEl>
                                        <p:attrNameLst>
                                          <p:attrName>style.visibility</p:attrName>
                                        </p:attrNameLst>
                                      </p:cBhvr>
                                      <p:to>
                                        <p:strVal val="visible"/>
                                      </p:to>
                                    </p:set>
                                    <p:anim calcmode="lin" valueType="num">
                                      <p:cBhvr>
                                        <p:cTn id="33" dur="500" fill="hold"/>
                                        <p:tgtEl>
                                          <p:spTgt spid="96"/>
                                        </p:tgtEl>
                                        <p:attrNameLst>
                                          <p:attrName>ppt_w</p:attrName>
                                        </p:attrNameLst>
                                      </p:cBhvr>
                                      <p:tavLst>
                                        <p:tav tm="0">
                                          <p:val>
                                            <p:fltVal val="0"/>
                                          </p:val>
                                        </p:tav>
                                        <p:tav tm="100000">
                                          <p:val>
                                            <p:strVal val="#ppt_w"/>
                                          </p:val>
                                        </p:tav>
                                      </p:tavLst>
                                    </p:anim>
                                    <p:anim calcmode="lin" valueType="num">
                                      <p:cBhvr>
                                        <p:cTn id="34" dur="500" fill="hold"/>
                                        <p:tgtEl>
                                          <p:spTgt spid="96"/>
                                        </p:tgtEl>
                                        <p:attrNameLst>
                                          <p:attrName>ppt_h</p:attrName>
                                        </p:attrNameLst>
                                      </p:cBhvr>
                                      <p:tavLst>
                                        <p:tav tm="0">
                                          <p:val>
                                            <p:fltVal val="0"/>
                                          </p:val>
                                        </p:tav>
                                        <p:tav tm="100000">
                                          <p:val>
                                            <p:strVal val="#ppt_h"/>
                                          </p:val>
                                        </p:tav>
                                      </p:tavLst>
                                    </p:anim>
                                    <p:animEffect transition="in" filter="fade">
                                      <p:cBhvr>
                                        <p:cTn id="35" dur="500"/>
                                        <p:tgtEl>
                                          <p:spTgt spid="96"/>
                                        </p:tgtEl>
                                      </p:cBhvr>
                                    </p:animEffect>
                                  </p:childTnLst>
                                </p:cTn>
                              </p:par>
                              <p:par>
                                <p:cTn id="36" presetID="53" presetClass="entr" presetSubtype="16" fill="hold" nodeType="withEffect">
                                  <p:stCondLst>
                                    <p:cond delay="200"/>
                                  </p:stCondLst>
                                  <p:childTnLst>
                                    <p:set>
                                      <p:cBhvr>
                                        <p:cTn id="37" dur="1" fill="hold">
                                          <p:stCondLst>
                                            <p:cond delay="0"/>
                                          </p:stCondLst>
                                        </p:cTn>
                                        <p:tgtEl>
                                          <p:spTgt spid="86"/>
                                        </p:tgtEl>
                                        <p:attrNameLst>
                                          <p:attrName>style.visibility</p:attrName>
                                        </p:attrNameLst>
                                      </p:cBhvr>
                                      <p:to>
                                        <p:strVal val="visible"/>
                                      </p:to>
                                    </p:set>
                                    <p:anim calcmode="lin" valueType="num">
                                      <p:cBhvr>
                                        <p:cTn id="38" dur="500" fill="hold"/>
                                        <p:tgtEl>
                                          <p:spTgt spid="86"/>
                                        </p:tgtEl>
                                        <p:attrNameLst>
                                          <p:attrName>ppt_w</p:attrName>
                                        </p:attrNameLst>
                                      </p:cBhvr>
                                      <p:tavLst>
                                        <p:tav tm="0">
                                          <p:val>
                                            <p:fltVal val="0"/>
                                          </p:val>
                                        </p:tav>
                                        <p:tav tm="100000">
                                          <p:val>
                                            <p:strVal val="#ppt_w"/>
                                          </p:val>
                                        </p:tav>
                                      </p:tavLst>
                                    </p:anim>
                                    <p:anim calcmode="lin" valueType="num">
                                      <p:cBhvr>
                                        <p:cTn id="39" dur="500" fill="hold"/>
                                        <p:tgtEl>
                                          <p:spTgt spid="86"/>
                                        </p:tgtEl>
                                        <p:attrNameLst>
                                          <p:attrName>ppt_h</p:attrName>
                                        </p:attrNameLst>
                                      </p:cBhvr>
                                      <p:tavLst>
                                        <p:tav tm="0">
                                          <p:val>
                                            <p:fltVal val="0"/>
                                          </p:val>
                                        </p:tav>
                                        <p:tav tm="100000">
                                          <p:val>
                                            <p:strVal val="#ppt_h"/>
                                          </p:val>
                                        </p:tav>
                                      </p:tavLst>
                                    </p:anim>
                                    <p:animEffect transition="in" filter="fade">
                                      <p:cBhvr>
                                        <p:cTn id="40" dur="500"/>
                                        <p:tgtEl>
                                          <p:spTgt spid="86"/>
                                        </p:tgtEl>
                                      </p:cBhvr>
                                    </p:animEffect>
                                  </p:childTnLst>
                                </p:cTn>
                              </p:par>
                              <p:par>
                                <p:cTn id="41" presetID="53" presetClass="entr" presetSubtype="16" fill="hold" nodeType="withEffect">
                                  <p:stCondLst>
                                    <p:cond delay="250"/>
                                  </p:stCondLst>
                                  <p:childTnLst>
                                    <p:set>
                                      <p:cBhvr>
                                        <p:cTn id="42" dur="1" fill="hold">
                                          <p:stCondLst>
                                            <p:cond delay="0"/>
                                          </p:stCondLst>
                                        </p:cTn>
                                        <p:tgtEl>
                                          <p:spTgt spid="106"/>
                                        </p:tgtEl>
                                        <p:attrNameLst>
                                          <p:attrName>style.visibility</p:attrName>
                                        </p:attrNameLst>
                                      </p:cBhvr>
                                      <p:to>
                                        <p:strVal val="visible"/>
                                      </p:to>
                                    </p:set>
                                    <p:anim calcmode="lin" valueType="num">
                                      <p:cBhvr>
                                        <p:cTn id="43" dur="500" fill="hold"/>
                                        <p:tgtEl>
                                          <p:spTgt spid="106"/>
                                        </p:tgtEl>
                                        <p:attrNameLst>
                                          <p:attrName>ppt_w</p:attrName>
                                        </p:attrNameLst>
                                      </p:cBhvr>
                                      <p:tavLst>
                                        <p:tav tm="0">
                                          <p:val>
                                            <p:fltVal val="0"/>
                                          </p:val>
                                        </p:tav>
                                        <p:tav tm="100000">
                                          <p:val>
                                            <p:strVal val="#ppt_w"/>
                                          </p:val>
                                        </p:tav>
                                      </p:tavLst>
                                    </p:anim>
                                    <p:anim calcmode="lin" valueType="num">
                                      <p:cBhvr>
                                        <p:cTn id="44" dur="500" fill="hold"/>
                                        <p:tgtEl>
                                          <p:spTgt spid="106"/>
                                        </p:tgtEl>
                                        <p:attrNameLst>
                                          <p:attrName>ppt_h</p:attrName>
                                        </p:attrNameLst>
                                      </p:cBhvr>
                                      <p:tavLst>
                                        <p:tav tm="0">
                                          <p:val>
                                            <p:fltVal val="0"/>
                                          </p:val>
                                        </p:tav>
                                        <p:tav tm="100000">
                                          <p:val>
                                            <p:strVal val="#ppt_h"/>
                                          </p:val>
                                        </p:tav>
                                      </p:tavLst>
                                    </p:anim>
                                    <p:animEffect transition="in" filter="fade">
                                      <p:cBhvr>
                                        <p:cTn id="45" dur="500"/>
                                        <p:tgtEl>
                                          <p:spTgt spid="106"/>
                                        </p:tgtEl>
                                      </p:cBhvr>
                                    </p:animEffect>
                                  </p:childTnLst>
                                </p:cTn>
                              </p:par>
                              <p:par>
                                <p:cTn id="46" presetID="53" presetClass="entr" presetSubtype="16" fill="hold" nodeType="withEffect">
                                  <p:stCondLst>
                                    <p:cond delay="300"/>
                                  </p:stCondLst>
                                  <p:childTnLst>
                                    <p:set>
                                      <p:cBhvr>
                                        <p:cTn id="47" dur="1" fill="hold">
                                          <p:stCondLst>
                                            <p:cond delay="0"/>
                                          </p:stCondLst>
                                        </p:cTn>
                                        <p:tgtEl>
                                          <p:spTgt spid="4"/>
                                        </p:tgtEl>
                                        <p:attrNameLst>
                                          <p:attrName>style.visibility</p:attrName>
                                        </p:attrNameLst>
                                      </p:cBhvr>
                                      <p:to>
                                        <p:strVal val="visible"/>
                                      </p:to>
                                    </p:set>
                                    <p:anim calcmode="lin" valueType="num">
                                      <p:cBhvr>
                                        <p:cTn id="48" dur="500" fill="hold"/>
                                        <p:tgtEl>
                                          <p:spTgt spid="4"/>
                                        </p:tgtEl>
                                        <p:attrNameLst>
                                          <p:attrName>ppt_w</p:attrName>
                                        </p:attrNameLst>
                                      </p:cBhvr>
                                      <p:tavLst>
                                        <p:tav tm="0">
                                          <p:val>
                                            <p:fltVal val="0"/>
                                          </p:val>
                                        </p:tav>
                                        <p:tav tm="100000">
                                          <p:val>
                                            <p:strVal val="#ppt_w"/>
                                          </p:val>
                                        </p:tav>
                                      </p:tavLst>
                                    </p:anim>
                                    <p:anim calcmode="lin" valueType="num">
                                      <p:cBhvr>
                                        <p:cTn id="49" dur="500" fill="hold"/>
                                        <p:tgtEl>
                                          <p:spTgt spid="4"/>
                                        </p:tgtEl>
                                        <p:attrNameLst>
                                          <p:attrName>ppt_h</p:attrName>
                                        </p:attrNameLst>
                                      </p:cBhvr>
                                      <p:tavLst>
                                        <p:tav tm="0">
                                          <p:val>
                                            <p:fltVal val="0"/>
                                          </p:val>
                                        </p:tav>
                                        <p:tav tm="100000">
                                          <p:val>
                                            <p:strVal val="#ppt_h"/>
                                          </p:val>
                                        </p:tav>
                                      </p:tavLst>
                                    </p:anim>
                                    <p:animEffect transition="in" filter="fade">
                                      <p:cBhvr>
                                        <p:cTn id="50" dur="500"/>
                                        <p:tgtEl>
                                          <p:spTgt spid="4"/>
                                        </p:tgtEl>
                                      </p:cBhvr>
                                    </p:animEffect>
                                  </p:childTnLst>
                                </p:cTn>
                              </p:par>
                              <p:par>
                                <p:cTn id="51" presetID="53" presetClass="entr" presetSubtype="16" fill="hold" nodeType="withEffect">
                                  <p:stCondLst>
                                    <p:cond delay="350"/>
                                  </p:stCondLst>
                                  <p:childTnLst>
                                    <p:set>
                                      <p:cBhvr>
                                        <p:cTn id="52" dur="1" fill="hold">
                                          <p:stCondLst>
                                            <p:cond delay="0"/>
                                          </p:stCondLst>
                                        </p:cTn>
                                        <p:tgtEl>
                                          <p:spTgt spid="50"/>
                                        </p:tgtEl>
                                        <p:attrNameLst>
                                          <p:attrName>style.visibility</p:attrName>
                                        </p:attrNameLst>
                                      </p:cBhvr>
                                      <p:to>
                                        <p:strVal val="visible"/>
                                      </p:to>
                                    </p:set>
                                    <p:anim calcmode="lin" valueType="num">
                                      <p:cBhvr>
                                        <p:cTn id="53" dur="500" fill="hold"/>
                                        <p:tgtEl>
                                          <p:spTgt spid="50"/>
                                        </p:tgtEl>
                                        <p:attrNameLst>
                                          <p:attrName>ppt_w</p:attrName>
                                        </p:attrNameLst>
                                      </p:cBhvr>
                                      <p:tavLst>
                                        <p:tav tm="0">
                                          <p:val>
                                            <p:fltVal val="0"/>
                                          </p:val>
                                        </p:tav>
                                        <p:tav tm="100000">
                                          <p:val>
                                            <p:strVal val="#ppt_w"/>
                                          </p:val>
                                        </p:tav>
                                      </p:tavLst>
                                    </p:anim>
                                    <p:anim calcmode="lin" valueType="num">
                                      <p:cBhvr>
                                        <p:cTn id="54" dur="500" fill="hold"/>
                                        <p:tgtEl>
                                          <p:spTgt spid="50"/>
                                        </p:tgtEl>
                                        <p:attrNameLst>
                                          <p:attrName>ppt_h</p:attrName>
                                        </p:attrNameLst>
                                      </p:cBhvr>
                                      <p:tavLst>
                                        <p:tav tm="0">
                                          <p:val>
                                            <p:fltVal val="0"/>
                                          </p:val>
                                        </p:tav>
                                        <p:tav tm="100000">
                                          <p:val>
                                            <p:strVal val="#ppt_h"/>
                                          </p:val>
                                        </p:tav>
                                      </p:tavLst>
                                    </p:anim>
                                    <p:animEffect transition="in" filter="fade">
                                      <p:cBhvr>
                                        <p:cTn id="55" dur="500"/>
                                        <p:tgtEl>
                                          <p:spTgt spid="50"/>
                                        </p:tgtEl>
                                      </p:cBhvr>
                                    </p:animEffect>
                                  </p:childTnLst>
                                </p:cTn>
                              </p:par>
                              <p:par>
                                <p:cTn id="56" presetID="53" presetClass="entr" presetSubtype="16" fill="hold" nodeType="withEffect">
                                  <p:stCondLst>
                                    <p:cond delay="400"/>
                                  </p:stCondLst>
                                  <p:childTnLst>
                                    <p:set>
                                      <p:cBhvr>
                                        <p:cTn id="57" dur="1" fill="hold">
                                          <p:stCondLst>
                                            <p:cond delay="0"/>
                                          </p:stCondLst>
                                        </p:cTn>
                                        <p:tgtEl>
                                          <p:spTgt spid="116"/>
                                        </p:tgtEl>
                                        <p:attrNameLst>
                                          <p:attrName>style.visibility</p:attrName>
                                        </p:attrNameLst>
                                      </p:cBhvr>
                                      <p:to>
                                        <p:strVal val="visible"/>
                                      </p:to>
                                    </p:set>
                                    <p:anim calcmode="lin" valueType="num">
                                      <p:cBhvr>
                                        <p:cTn id="58" dur="500" fill="hold"/>
                                        <p:tgtEl>
                                          <p:spTgt spid="116"/>
                                        </p:tgtEl>
                                        <p:attrNameLst>
                                          <p:attrName>ppt_w</p:attrName>
                                        </p:attrNameLst>
                                      </p:cBhvr>
                                      <p:tavLst>
                                        <p:tav tm="0">
                                          <p:val>
                                            <p:fltVal val="0"/>
                                          </p:val>
                                        </p:tav>
                                        <p:tav tm="100000">
                                          <p:val>
                                            <p:strVal val="#ppt_w"/>
                                          </p:val>
                                        </p:tav>
                                      </p:tavLst>
                                    </p:anim>
                                    <p:anim calcmode="lin" valueType="num">
                                      <p:cBhvr>
                                        <p:cTn id="59" dur="500" fill="hold"/>
                                        <p:tgtEl>
                                          <p:spTgt spid="116"/>
                                        </p:tgtEl>
                                        <p:attrNameLst>
                                          <p:attrName>ppt_h</p:attrName>
                                        </p:attrNameLst>
                                      </p:cBhvr>
                                      <p:tavLst>
                                        <p:tav tm="0">
                                          <p:val>
                                            <p:fltVal val="0"/>
                                          </p:val>
                                        </p:tav>
                                        <p:tav tm="100000">
                                          <p:val>
                                            <p:strVal val="#ppt_h"/>
                                          </p:val>
                                        </p:tav>
                                      </p:tavLst>
                                    </p:anim>
                                    <p:animEffect transition="in" filter="fade">
                                      <p:cBhvr>
                                        <p:cTn id="60" dur="5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P spid="66" grpId="0"/>
      <p:bldP spid="66"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4826065" y="4050590"/>
            <a:ext cx="2666675" cy="1001465"/>
          </a:xfrm>
          <a:prstGeom prst="rect">
            <a:avLst/>
          </a:prstGeom>
          <a:noFill/>
        </p:spPr>
        <p:txBody>
          <a:bodyPr wrap="square" lIns="91427" tIns="146284" rIns="182854" bIns="146284" rtlCol="0">
            <a:spAutoFit/>
          </a:bodyPr>
          <a:lstStyle/>
          <a:p>
            <a:pPr marL="0" marR="0" lvl="0" indent="0" algn="ctr" defTabSz="1218935" rtl="0" eaLnBrk="1" fontAlgn="auto" latinLnBrk="0" hangingPunct="1">
              <a:lnSpc>
                <a:spcPct val="90000"/>
              </a:lnSpc>
              <a:spcBef>
                <a:spcPts val="0"/>
              </a:spcBef>
              <a:spcAft>
                <a:spcPts val="1200"/>
              </a:spcAft>
              <a:buClrTx/>
              <a:buSzTx/>
              <a:buFontTx/>
              <a:buNone/>
              <a:tabLst/>
              <a:defRPr/>
            </a:pPr>
            <a:r>
              <a:rPr kumimoji="0" lang="en-US" sz="2549" b="0" i="0" u="none" strike="noStrike" kern="0" cap="none" spc="0" normalizeH="0" baseline="0" noProof="0">
                <a:ln>
                  <a:noFill/>
                </a:ln>
                <a:gradFill>
                  <a:gsLst>
                    <a:gs pos="1250">
                      <a:srgbClr val="353535"/>
                    </a:gs>
                    <a:gs pos="100000">
                      <a:srgbClr val="353535"/>
                    </a:gs>
                  </a:gsLst>
                  <a:lin ang="5400000" scaled="0"/>
                </a:gradFill>
                <a:effectLst/>
                <a:uLnTx/>
                <a:uFillTx/>
                <a:latin typeface="Segoe UI Semilight"/>
                <a:ea typeface="+mn-ea"/>
                <a:cs typeface="Segoe UI"/>
              </a:rPr>
              <a:t>Event-driven/ instant scale</a:t>
            </a:r>
          </a:p>
        </p:txBody>
      </p:sp>
      <p:sp>
        <p:nvSpPr>
          <p:cNvPr id="61" name="TextBox 60"/>
          <p:cNvSpPr txBox="1"/>
          <p:nvPr/>
        </p:nvSpPr>
        <p:spPr>
          <a:xfrm>
            <a:off x="8421210" y="4050590"/>
            <a:ext cx="2455724" cy="648470"/>
          </a:xfrm>
          <a:prstGeom prst="rect">
            <a:avLst/>
          </a:prstGeom>
          <a:noFill/>
        </p:spPr>
        <p:txBody>
          <a:bodyPr wrap="square" lIns="91427" tIns="146284" rIns="182854" bIns="146284" rtlCol="0">
            <a:spAutoFit/>
          </a:bodyPr>
          <a:lstStyle/>
          <a:p>
            <a:pPr marL="0" marR="0" lvl="0" indent="0" algn="ctr" defTabSz="1218935" rtl="0" eaLnBrk="1" fontAlgn="auto" latinLnBrk="0" hangingPunct="1">
              <a:lnSpc>
                <a:spcPct val="90000"/>
              </a:lnSpc>
              <a:spcBef>
                <a:spcPts val="0"/>
              </a:spcBef>
              <a:spcAft>
                <a:spcPts val="1200"/>
              </a:spcAft>
              <a:buClrTx/>
              <a:buSzTx/>
              <a:buFontTx/>
              <a:buNone/>
              <a:tabLst/>
              <a:defRPr/>
            </a:pPr>
            <a:r>
              <a:rPr kumimoji="0" lang="en-US" sz="2549" b="0" i="0" u="none" strike="noStrike" kern="0" cap="none" spc="0" normalizeH="0" baseline="0" noProof="0">
                <a:ln>
                  <a:noFill/>
                </a:ln>
                <a:gradFill>
                  <a:gsLst>
                    <a:gs pos="1250">
                      <a:srgbClr val="353535"/>
                    </a:gs>
                    <a:gs pos="100000">
                      <a:srgbClr val="353535"/>
                    </a:gs>
                  </a:gsLst>
                  <a:lin ang="5400000" scaled="0"/>
                </a:gradFill>
                <a:effectLst/>
                <a:uLnTx/>
                <a:uFillTx/>
                <a:latin typeface="Segoe UI Semilight"/>
                <a:ea typeface="+mn-ea"/>
                <a:cs typeface="Segoe UI"/>
              </a:rPr>
              <a:t>Micro-billing</a:t>
            </a:r>
          </a:p>
        </p:txBody>
      </p:sp>
      <p:sp>
        <p:nvSpPr>
          <p:cNvPr id="60" name="TextBox 59"/>
          <p:cNvSpPr txBox="1"/>
          <p:nvPr/>
        </p:nvSpPr>
        <p:spPr>
          <a:xfrm>
            <a:off x="1317025" y="4050590"/>
            <a:ext cx="2580570" cy="1001465"/>
          </a:xfrm>
          <a:prstGeom prst="rect">
            <a:avLst/>
          </a:prstGeom>
          <a:noFill/>
        </p:spPr>
        <p:txBody>
          <a:bodyPr wrap="square" lIns="91427" tIns="146284" rIns="182854" bIns="146284" rtlCol="0">
            <a:spAutoFit/>
          </a:bodyPr>
          <a:lstStyle/>
          <a:p>
            <a:pPr marL="0" marR="0" lvl="0" indent="0" algn="ctr" defTabSz="1218935" rtl="0" eaLnBrk="1" fontAlgn="auto" latinLnBrk="0" hangingPunct="1">
              <a:lnSpc>
                <a:spcPct val="90000"/>
              </a:lnSpc>
              <a:spcBef>
                <a:spcPts val="0"/>
              </a:spcBef>
              <a:spcAft>
                <a:spcPts val="1200"/>
              </a:spcAft>
              <a:buClrTx/>
              <a:buSzTx/>
              <a:buFontTx/>
              <a:buNone/>
              <a:tabLst/>
              <a:defRPr/>
            </a:pPr>
            <a:r>
              <a:rPr kumimoji="0" lang="en-US" sz="2549" b="0" i="0" u="none" strike="noStrike" kern="0" cap="none" spc="0" normalizeH="0" baseline="0" noProof="0">
                <a:ln>
                  <a:noFill/>
                </a:ln>
                <a:gradFill>
                  <a:gsLst>
                    <a:gs pos="1250">
                      <a:srgbClr val="353535"/>
                    </a:gs>
                    <a:gs pos="100000">
                      <a:srgbClr val="353535"/>
                    </a:gs>
                  </a:gsLst>
                  <a:lin ang="5400000" scaled="0"/>
                </a:gradFill>
                <a:effectLst/>
                <a:uLnTx/>
                <a:uFillTx/>
                <a:latin typeface="Segoe UI Semilight"/>
                <a:ea typeface="+mn-ea"/>
                <a:cs typeface="Segoe UI"/>
              </a:rPr>
              <a:t>Abstraction </a:t>
            </a:r>
            <a:br>
              <a:rPr kumimoji="0" lang="en-US" sz="2549" b="0" i="0" u="none" strike="noStrike" kern="0" cap="none" spc="0" normalizeH="0" baseline="0" noProof="0">
                <a:ln>
                  <a:noFill/>
                </a:ln>
                <a:gradFill>
                  <a:gsLst>
                    <a:gs pos="1250">
                      <a:srgbClr val="353535"/>
                    </a:gs>
                    <a:gs pos="100000">
                      <a:srgbClr val="353535"/>
                    </a:gs>
                  </a:gsLst>
                  <a:lin ang="5400000" scaled="0"/>
                </a:gradFill>
                <a:effectLst/>
                <a:uLnTx/>
                <a:uFillTx/>
                <a:latin typeface="Segoe UI Semilight"/>
                <a:ea typeface="+mn-ea"/>
                <a:cs typeface="Segoe UI"/>
              </a:rPr>
            </a:br>
            <a:r>
              <a:rPr kumimoji="0" lang="en-US" sz="2549" b="0" i="0" u="none" strike="noStrike" kern="0" cap="none" spc="0" normalizeH="0" baseline="0" noProof="0">
                <a:ln>
                  <a:noFill/>
                </a:ln>
                <a:gradFill>
                  <a:gsLst>
                    <a:gs pos="1250">
                      <a:srgbClr val="353535"/>
                    </a:gs>
                    <a:gs pos="100000">
                      <a:srgbClr val="353535"/>
                    </a:gs>
                  </a:gsLst>
                  <a:lin ang="5400000" scaled="0"/>
                </a:gradFill>
                <a:effectLst/>
                <a:uLnTx/>
                <a:uFillTx/>
                <a:latin typeface="Segoe UI Semilight"/>
                <a:ea typeface="+mn-ea"/>
                <a:cs typeface="Segoe UI"/>
              </a:rPr>
              <a:t>of servers</a:t>
            </a:r>
          </a:p>
        </p:txBody>
      </p:sp>
      <p:sp>
        <p:nvSpPr>
          <p:cNvPr id="3" name="Title 2"/>
          <p:cNvSpPr>
            <a:spLocks noGrp="1"/>
          </p:cNvSpPr>
          <p:nvPr>
            <p:ph type="title"/>
          </p:nvPr>
        </p:nvSpPr>
        <p:spPr/>
        <p:txBody>
          <a:bodyPr/>
          <a:lstStyle/>
          <a:p>
            <a:r>
              <a:rPr lang="en-US"/>
              <a:t>What is </a:t>
            </a:r>
            <a:r>
              <a:rPr lang="en-US" err="1"/>
              <a:t>Serverless</a:t>
            </a:r>
            <a:r>
              <a:rPr lang="en-US"/>
              <a:t>?</a:t>
            </a:r>
            <a:br>
              <a:rPr lang="en-US"/>
            </a:br>
            <a:endParaRPr lang="en-US"/>
          </a:p>
        </p:txBody>
      </p:sp>
      <p:grpSp>
        <p:nvGrpSpPr>
          <p:cNvPr id="20" name="Group 19"/>
          <p:cNvGrpSpPr/>
          <p:nvPr/>
        </p:nvGrpSpPr>
        <p:grpSpPr>
          <a:xfrm>
            <a:off x="8806232" y="2303647"/>
            <a:ext cx="1685677" cy="1685677"/>
            <a:chOff x="8982815" y="2349343"/>
            <a:chExt cx="1719478" cy="1719478"/>
          </a:xfrm>
        </p:grpSpPr>
        <p:sp>
          <p:nvSpPr>
            <p:cNvPr id="207" name="Oval 206"/>
            <p:cNvSpPr/>
            <p:nvPr/>
          </p:nvSpPr>
          <p:spPr bwMode="auto">
            <a:xfrm>
              <a:off x="8982815" y="2349343"/>
              <a:ext cx="1719478" cy="1719478"/>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grpSp>
          <p:nvGrpSpPr>
            <p:cNvPr id="9" name="Group 4"/>
            <p:cNvGrpSpPr>
              <a:grpSpLocks noChangeAspect="1"/>
            </p:cNvGrpSpPr>
            <p:nvPr/>
          </p:nvGrpSpPr>
          <p:grpSpPr bwMode="auto">
            <a:xfrm>
              <a:off x="9516647" y="2813805"/>
              <a:ext cx="651814" cy="755044"/>
              <a:chOff x="6136" y="1969"/>
              <a:chExt cx="221" cy="256"/>
            </a:xfrm>
          </p:grpSpPr>
          <p:sp>
            <p:nvSpPr>
              <p:cNvPr id="12" name="Freeform 5"/>
              <p:cNvSpPr>
                <a:spLocks/>
              </p:cNvSpPr>
              <p:nvPr/>
            </p:nvSpPr>
            <p:spPr bwMode="auto">
              <a:xfrm>
                <a:off x="6247" y="2046"/>
                <a:ext cx="42" cy="111"/>
              </a:xfrm>
              <a:custGeom>
                <a:avLst/>
                <a:gdLst>
                  <a:gd name="T0" fmla="*/ 0 w 42"/>
                  <a:gd name="T1" fmla="*/ 0 h 111"/>
                  <a:gd name="T2" fmla="*/ 0 w 42"/>
                  <a:gd name="T3" fmla="*/ 68 h 111"/>
                  <a:gd name="T4" fmla="*/ 42 w 42"/>
                  <a:gd name="T5" fmla="*/ 111 h 111"/>
                </a:gdLst>
                <a:ahLst/>
                <a:cxnLst>
                  <a:cxn ang="0">
                    <a:pos x="T0" y="T1"/>
                  </a:cxn>
                  <a:cxn ang="0">
                    <a:pos x="T2" y="T3"/>
                  </a:cxn>
                  <a:cxn ang="0">
                    <a:pos x="T4" y="T5"/>
                  </a:cxn>
                </a:cxnLst>
                <a:rect l="0" t="0" r="r" b="b"/>
                <a:pathLst>
                  <a:path w="42" h="111">
                    <a:moveTo>
                      <a:pt x="0" y="0"/>
                    </a:moveTo>
                    <a:lnTo>
                      <a:pt x="0" y="68"/>
                    </a:lnTo>
                    <a:lnTo>
                      <a:pt x="42" y="111"/>
                    </a:lnTo>
                  </a:path>
                </a:pathLst>
              </a:custGeom>
              <a:noFill/>
              <a:ln w="26988"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3" name="Oval 6"/>
              <p:cNvSpPr>
                <a:spLocks noChangeArrowheads="1"/>
              </p:cNvSpPr>
              <p:nvPr/>
            </p:nvSpPr>
            <p:spPr bwMode="auto">
              <a:xfrm>
                <a:off x="6136" y="2003"/>
                <a:ext cx="221" cy="222"/>
              </a:xfrm>
              <a:prstGeom prst="ellipse">
                <a:avLst/>
              </a:prstGeom>
              <a:noFill/>
              <a:ln w="26988"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4" name="Line 7"/>
              <p:cNvSpPr>
                <a:spLocks noChangeShapeType="1"/>
              </p:cNvSpPr>
              <p:nvPr/>
            </p:nvSpPr>
            <p:spPr bwMode="auto">
              <a:xfrm>
                <a:off x="6221" y="1969"/>
                <a:ext cx="51" cy="0"/>
              </a:xfrm>
              <a:prstGeom prst="line">
                <a:avLst/>
              </a:prstGeom>
              <a:noFill/>
              <a:ln w="2698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5" name="Line 8"/>
              <p:cNvSpPr>
                <a:spLocks noChangeShapeType="1"/>
              </p:cNvSpPr>
              <p:nvPr/>
            </p:nvSpPr>
            <p:spPr bwMode="auto">
              <a:xfrm flipV="1">
                <a:off x="6247" y="1969"/>
                <a:ext cx="0" cy="34"/>
              </a:xfrm>
              <a:prstGeom prst="line">
                <a:avLst/>
              </a:prstGeom>
              <a:noFill/>
              <a:ln w="2698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6" name="Line 9"/>
              <p:cNvSpPr>
                <a:spLocks noChangeShapeType="1"/>
              </p:cNvSpPr>
              <p:nvPr/>
            </p:nvSpPr>
            <p:spPr bwMode="auto">
              <a:xfrm flipH="1">
                <a:off x="6323" y="2008"/>
                <a:ext cx="30" cy="29"/>
              </a:xfrm>
              <a:prstGeom prst="line">
                <a:avLst/>
              </a:prstGeom>
              <a:noFill/>
              <a:ln w="2698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7" name="Line 10"/>
              <p:cNvSpPr>
                <a:spLocks noChangeShapeType="1"/>
              </p:cNvSpPr>
              <p:nvPr/>
            </p:nvSpPr>
            <p:spPr bwMode="auto">
              <a:xfrm>
                <a:off x="6140" y="2008"/>
                <a:ext cx="30" cy="29"/>
              </a:xfrm>
              <a:prstGeom prst="line">
                <a:avLst/>
              </a:prstGeom>
              <a:noFill/>
              <a:ln w="2698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grpSp>
        <p:sp>
          <p:nvSpPr>
            <p:cNvPr id="18" name="Oval 17"/>
            <p:cNvSpPr/>
            <p:nvPr/>
          </p:nvSpPr>
          <p:spPr bwMode="auto">
            <a:xfrm>
              <a:off x="9558292" y="3400148"/>
              <a:ext cx="210105" cy="210105"/>
            </a:xfrm>
            <a:prstGeom prst="ellipse">
              <a:avLst/>
            </a:prstGeom>
            <a:solidFill>
              <a:schemeClr val="bg1"/>
            </a:solidFill>
            <a:ln w="2540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19" name="TextBox 18"/>
            <p:cNvSpPr txBox="1"/>
            <p:nvPr/>
          </p:nvSpPr>
          <p:spPr>
            <a:xfrm>
              <a:off x="9435652" y="3287113"/>
              <a:ext cx="454292" cy="461665"/>
            </a:xfrm>
            <a:prstGeom prst="rect">
              <a:avLst/>
            </a:prstGeom>
            <a:noFill/>
          </p:spPr>
          <p:txBody>
            <a:bodyPr wrap="none" lIns="179285" tIns="143428" rIns="179285" bIns="143428" rtlCol="0">
              <a:spAutoFit/>
            </a:bodyPr>
            <a:lstStyle/>
            <a:p>
              <a:pPr marL="0" marR="0" lvl="0" indent="0" algn="l" defTabSz="914367" rtl="0" eaLnBrk="1" fontAlgn="auto" latinLnBrk="0" hangingPunct="1">
                <a:lnSpc>
                  <a:spcPct val="90000"/>
                </a:lnSpc>
                <a:spcBef>
                  <a:spcPts val="0"/>
                </a:spcBef>
                <a:spcAft>
                  <a:spcPts val="588"/>
                </a:spcAft>
                <a:buClrTx/>
                <a:buSzTx/>
                <a:buFontTx/>
                <a:buNone/>
                <a:tabLst/>
                <a:defRPr/>
              </a:pPr>
              <a:r>
                <a:rPr kumimoji="0" lang="en-US" sz="1176" b="0" i="0" u="none" strike="noStrike" kern="1200" cap="none" spc="0" normalizeH="0" baseline="0" noProof="0">
                  <a:ln>
                    <a:noFill/>
                  </a:ln>
                  <a:gradFill>
                    <a:gsLst>
                      <a:gs pos="2917">
                        <a:srgbClr val="0078D7"/>
                      </a:gs>
                      <a:gs pos="30000">
                        <a:srgbClr val="0078D7"/>
                      </a:gs>
                    </a:gsLst>
                    <a:lin ang="5400000" scaled="0"/>
                  </a:gradFill>
                  <a:effectLst/>
                  <a:uLnTx/>
                  <a:uFillTx/>
                  <a:latin typeface="Segoe UI Semibold" panose="020B0702040204020203" pitchFamily="34" charset="0"/>
                  <a:ea typeface="+mn-ea"/>
                  <a:cs typeface="Segoe UI Semibold" panose="020B0702040204020203" pitchFamily="34" charset="0"/>
                </a:rPr>
                <a:t>$</a:t>
              </a:r>
            </a:p>
          </p:txBody>
        </p:sp>
      </p:grpSp>
      <p:grpSp>
        <p:nvGrpSpPr>
          <p:cNvPr id="27" name="Group 26"/>
          <p:cNvGrpSpPr/>
          <p:nvPr/>
        </p:nvGrpSpPr>
        <p:grpSpPr>
          <a:xfrm>
            <a:off x="5316563" y="2303647"/>
            <a:ext cx="1685677" cy="1685677"/>
            <a:chOff x="5423171" y="2349343"/>
            <a:chExt cx="1719478" cy="1719478"/>
          </a:xfrm>
        </p:grpSpPr>
        <p:sp>
          <p:nvSpPr>
            <p:cNvPr id="195" name="Oval 194"/>
            <p:cNvSpPr/>
            <p:nvPr/>
          </p:nvSpPr>
          <p:spPr bwMode="auto">
            <a:xfrm>
              <a:off x="5423171" y="2349343"/>
              <a:ext cx="1719478" cy="1719478"/>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grpSp>
          <p:nvGrpSpPr>
            <p:cNvPr id="26" name="Group 25"/>
            <p:cNvGrpSpPr/>
            <p:nvPr/>
          </p:nvGrpSpPr>
          <p:grpSpPr>
            <a:xfrm>
              <a:off x="5899566" y="2925199"/>
              <a:ext cx="712436" cy="614067"/>
              <a:chOff x="6093204" y="2914441"/>
              <a:chExt cx="379412" cy="327025"/>
            </a:xfrm>
            <a:solidFill>
              <a:schemeClr val="bg1"/>
            </a:solidFill>
          </p:grpSpPr>
          <p:sp>
            <p:nvSpPr>
              <p:cNvPr id="24" name="Freeform 14"/>
              <p:cNvSpPr>
                <a:spLocks noEditPoints="1"/>
              </p:cNvSpPr>
              <p:nvPr/>
            </p:nvSpPr>
            <p:spPr bwMode="auto">
              <a:xfrm>
                <a:off x="6093204" y="2914441"/>
                <a:ext cx="379412" cy="327025"/>
              </a:xfrm>
              <a:custGeom>
                <a:avLst/>
                <a:gdLst>
                  <a:gd name="T0" fmla="*/ 222 w 239"/>
                  <a:gd name="T1" fmla="*/ 189 h 206"/>
                  <a:gd name="T2" fmla="*/ 145 w 239"/>
                  <a:gd name="T3" fmla="*/ 189 h 206"/>
                  <a:gd name="T4" fmla="*/ 145 w 239"/>
                  <a:gd name="T5" fmla="*/ 94 h 206"/>
                  <a:gd name="T6" fmla="*/ 17 w 239"/>
                  <a:gd name="T7" fmla="*/ 94 h 206"/>
                  <a:gd name="T8" fmla="*/ 17 w 239"/>
                  <a:gd name="T9" fmla="*/ 17 h 206"/>
                  <a:gd name="T10" fmla="*/ 162 w 239"/>
                  <a:gd name="T11" fmla="*/ 17 h 206"/>
                  <a:gd name="T12" fmla="*/ 162 w 239"/>
                  <a:gd name="T13" fmla="*/ 0 h 206"/>
                  <a:gd name="T14" fmla="*/ 0 w 239"/>
                  <a:gd name="T15" fmla="*/ 0 h 206"/>
                  <a:gd name="T16" fmla="*/ 0 w 239"/>
                  <a:gd name="T17" fmla="*/ 206 h 206"/>
                  <a:gd name="T18" fmla="*/ 239 w 239"/>
                  <a:gd name="T19" fmla="*/ 206 h 206"/>
                  <a:gd name="T20" fmla="*/ 239 w 239"/>
                  <a:gd name="T21" fmla="*/ 77 h 206"/>
                  <a:gd name="T22" fmla="*/ 222 w 239"/>
                  <a:gd name="T23" fmla="*/ 77 h 206"/>
                  <a:gd name="T24" fmla="*/ 222 w 239"/>
                  <a:gd name="T25" fmla="*/ 189 h 206"/>
                  <a:gd name="T26" fmla="*/ 17 w 239"/>
                  <a:gd name="T27" fmla="*/ 112 h 206"/>
                  <a:gd name="T28" fmla="*/ 128 w 239"/>
                  <a:gd name="T29" fmla="*/ 112 h 206"/>
                  <a:gd name="T30" fmla="*/ 128 w 239"/>
                  <a:gd name="T31" fmla="*/ 189 h 206"/>
                  <a:gd name="T32" fmla="*/ 17 w 239"/>
                  <a:gd name="T33" fmla="*/ 189 h 206"/>
                  <a:gd name="T34" fmla="*/ 17 w 239"/>
                  <a:gd name="T35" fmla="*/ 11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9" h="206">
                    <a:moveTo>
                      <a:pt x="222" y="189"/>
                    </a:moveTo>
                    <a:lnTo>
                      <a:pt x="145" y="189"/>
                    </a:lnTo>
                    <a:lnTo>
                      <a:pt x="145" y="94"/>
                    </a:lnTo>
                    <a:lnTo>
                      <a:pt x="17" y="94"/>
                    </a:lnTo>
                    <a:lnTo>
                      <a:pt x="17" y="17"/>
                    </a:lnTo>
                    <a:lnTo>
                      <a:pt x="162" y="17"/>
                    </a:lnTo>
                    <a:lnTo>
                      <a:pt x="162" y="0"/>
                    </a:lnTo>
                    <a:lnTo>
                      <a:pt x="0" y="0"/>
                    </a:lnTo>
                    <a:lnTo>
                      <a:pt x="0" y="206"/>
                    </a:lnTo>
                    <a:lnTo>
                      <a:pt x="239" y="206"/>
                    </a:lnTo>
                    <a:lnTo>
                      <a:pt x="239" y="77"/>
                    </a:lnTo>
                    <a:lnTo>
                      <a:pt x="222" y="77"/>
                    </a:lnTo>
                    <a:lnTo>
                      <a:pt x="222" y="189"/>
                    </a:lnTo>
                    <a:close/>
                    <a:moveTo>
                      <a:pt x="17" y="112"/>
                    </a:moveTo>
                    <a:lnTo>
                      <a:pt x="128" y="112"/>
                    </a:lnTo>
                    <a:lnTo>
                      <a:pt x="128" y="189"/>
                    </a:lnTo>
                    <a:lnTo>
                      <a:pt x="17" y="189"/>
                    </a:lnTo>
                    <a:lnTo>
                      <a:pt x="17" y="112"/>
                    </a:lnTo>
                    <a:close/>
                  </a:path>
                </a:pathLst>
              </a:custGeom>
              <a:grpFill/>
              <a:ln w="15875">
                <a:solidFill>
                  <a:schemeClr val="tx2"/>
                </a:solidFill>
                <a:miter lim="800000"/>
                <a:headEnd/>
                <a:tailEnd/>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5" name="Freeform 15"/>
              <p:cNvSpPr>
                <a:spLocks/>
              </p:cNvSpPr>
              <p:nvPr/>
            </p:nvSpPr>
            <p:spPr bwMode="auto">
              <a:xfrm>
                <a:off x="6326566" y="2914441"/>
                <a:ext cx="146050" cy="146050"/>
              </a:xfrm>
              <a:custGeom>
                <a:avLst/>
                <a:gdLst>
                  <a:gd name="T0" fmla="*/ 32 w 92"/>
                  <a:gd name="T1" fmla="*/ 17 h 92"/>
                  <a:gd name="T2" fmla="*/ 62 w 92"/>
                  <a:gd name="T3" fmla="*/ 17 h 92"/>
                  <a:gd name="T4" fmla="*/ 0 w 92"/>
                  <a:gd name="T5" fmla="*/ 79 h 92"/>
                  <a:gd name="T6" fmla="*/ 13 w 92"/>
                  <a:gd name="T7" fmla="*/ 92 h 92"/>
                  <a:gd name="T8" fmla="*/ 75 w 92"/>
                  <a:gd name="T9" fmla="*/ 30 h 92"/>
                  <a:gd name="T10" fmla="*/ 75 w 92"/>
                  <a:gd name="T11" fmla="*/ 60 h 92"/>
                  <a:gd name="T12" fmla="*/ 92 w 92"/>
                  <a:gd name="T13" fmla="*/ 60 h 92"/>
                  <a:gd name="T14" fmla="*/ 92 w 92"/>
                  <a:gd name="T15" fmla="*/ 0 h 92"/>
                  <a:gd name="T16" fmla="*/ 32 w 92"/>
                  <a:gd name="T17" fmla="*/ 0 h 92"/>
                  <a:gd name="T18" fmla="*/ 32 w 92"/>
                  <a:gd name="T19" fmla="*/ 17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92">
                    <a:moveTo>
                      <a:pt x="32" y="17"/>
                    </a:moveTo>
                    <a:lnTo>
                      <a:pt x="62" y="17"/>
                    </a:lnTo>
                    <a:lnTo>
                      <a:pt x="0" y="79"/>
                    </a:lnTo>
                    <a:lnTo>
                      <a:pt x="13" y="92"/>
                    </a:lnTo>
                    <a:lnTo>
                      <a:pt x="75" y="30"/>
                    </a:lnTo>
                    <a:lnTo>
                      <a:pt x="75" y="60"/>
                    </a:lnTo>
                    <a:lnTo>
                      <a:pt x="92" y="60"/>
                    </a:lnTo>
                    <a:lnTo>
                      <a:pt x="92" y="0"/>
                    </a:lnTo>
                    <a:lnTo>
                      <a:pt x="32" y="0"/>
                    </a:lnTo>
                    <a:lnTo>
                      <a:pt x="32" y="17"/>
                    </a:lnTo>
                    <a:close/>
                  </a:path>
                </a:pathLst>
              </a:custGeom>
              <a:grpFill/>
              <a:ln w="15875">
                <a:solidFill>
                  <a:schemeClr val="tx2"/>
                </a:solidFill>
                <a:miter lim="800000"/>
                <a:headEnd/>
                <a:tailEnd/>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grpSp>
      </p:grpSp>
      <p:grpSp>
        <p:nvGrpSpPr>
          <p:cNvPr id="30" name="Group 29"/>
          <p:cNvGrpSpPr/>
          <p:nvPr/>
        </p:nvGrpSpPr>
        <p:grpSpPr>
          <a:xfrm>
            <a:off x="1764471" y="2303647"/>
            <a:ext cx="1685677" cy="1685677"/>
            <a:chOff x="1799852" y="2349343"/>
            <a:chExt cx="1719478" cy="1719478"/>
          </a:xfrm>
        </p:grpSpPr>
        <p:sp>
          <p:nvSpPr>
            <p:cNvPr id="190" name="Oval 189"/>
            <p:cNvSpPr/>
            <p:nvPr/>
          </p:nvSpPr>
          <p:spPr bwMode="auto">
            <a:xfrm>
              <a:off x="1799852" y="2349343"/>
              <a:ext cx="1719478" cy="1719478"/>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grpSp>
          <p:nvGrpSpPr>
            <p:cNvPr id="209" name="Group 4"/>
            <p:cNvGrpSpPr>
              <a:grpSpLocks noChangeAspect="1"/>
            </p:cNvGrpSpPr>
            <p:nvPr/>
          </p:nvGrpSpPr>
          <p:grpSpPr bwMode="auto">
            <a:xfrm>
              <a:off x="2340343" y="2748281"/>
              <a:ext cx="562401" cy="902183"/>
              <a:chOff x="6" y="12"/>
              <a:chExt cx="192" cy="308"/>
            </a:xfrm>
          </p:grpSpPr>
          <p:sp>
            <p:nvSpPr>
              <p:cNvPr id="210" name="Rectangle 209"/>
              <p:cNvSpPr>
                <a:spLocks noChangeArrowheads="1"/>
              </p:cNvSpPr>
              <p:nvPr/>
            </p:nvSpPr>
            <p:spPr bwMode="auto">
              <a:xfrm>
                <a:off x="28" y="12"/>
                <a:ext cx="170" cy="308"/>
              </a:xfrm>
              <a:prstGeom prst="rect">
                <a:avLst/>
              </a:prstGeom>
              <a:noFill/>
              <a:ln w="254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11" name="Rectangle 210"/>
              <p:cNvSpPr>
                <a:spLocks noChangeArrowheads="1"/>
              </p:cNvSpPr>
              <p:nvPr/>
            </p:nvSpPr>
            <p:spPr bwMode="auto">
              <a:xfrm>
                <a:off x="53" y="35"/>
                <a:ext cx="120" cy="32"/>
              </a:xfrm>
              <a:prstGeom prst="rect">
                <a:avLst/>
              </a:prstGeom>
              <a:noFill/>
              <a:ln w="254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12" name="Rectangle 211"/>
              <p:cNvSpPr>
                <a:spLocks noChangeArrowheads="1"/>
              </p:cNvSpPr>
              <p:nvPr/>
            </p:nvSpPr>
            <p:spPr bwMode="auto">
              <a:xfrm>
                <a:off x="53" y="100"/>
                <a:ext cx="120" cy="32"/>
              </a:xfrm>
              <a:prstGeom prst="rect">
                <a:avLst/>
              </a:prstGeom>
              <a:noFill/>
              <a:ln w="254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13" name="Rectangle 212"/>
              <p:cNvSpPr>
                <a:spLocks noChangeArrowheads="1"/>
              </p:cNvSpPr>
              <p:nvPr/>
            </p:nvSpPr>
            <p:spPr bwMode="auto">
              <a:xfrm>
                <a:off x="53" y="166"/>
                <a:ext cx="120" cy="32"/>
              </a:xfrm>
              <a:prstGeom prst="rect">
                <a:avLst/>
              </a:prstGeom>
              <a:noFill/>
              <a:ln w="254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14" name="Freeform 9"/>
              <p:cNvSpPr>
                <a:spLocks/>
              </p:cNvSpPr>
              <p:nvPr/>
            </p:nvSpPr>
            <p:spPr bwMode="auto">
              <a:xfrm>
                <a:off x="6" y="50"/>
                <a:ext cx="22" cy="55"/>
              </a:xfrm>
              <a:custGeom>
                <a:avLst/>
                <a:gdLst>
                  <a:gd name="T0" fmla="*/ 10 w 10"/>
                  <a:gd name="T1" fmla="*/ 26 h 26"/>
                  <a:gd name="T2" fmla="*/ 0 w 10"/>
                  <a:gd name="T3" fmla="*/ 13 h 26"/>
                  <a:gd name="T4" fmla="*/ 10 w 10"/>
                  <a:gd name="T5" fmla="*/ 0 h 26"/>
                </a:gdLst>
                <a:ahLst/>
                <a:cxnLst>
                  <a:cxn ang="0">
                    <a:pos x="T0" y="T1"/>
                  </a:cxn>
                  <a:cxn ang="0">
                    <a:pos x="T2" y="T3"/>
                  </a:cxn>
                  <a:cxn ang="0">
                    <a:pos x="T4" y="T5"/>
                  </a:cxn>
                </a:cxnLst>
                <a:rect l="0" t="0" r="r" b="b"/>
                <a:pathLst>
                  <a:path w="10" h="26">
                    <a:moveTo>
                      <a:pt x="10" y="26"/>
                    </a:moveTo>
                    <a:cubicBezTo>
                      <a:pt x="4" y="26"/>
                      <a:pt x="0" y="20"/>
                      <a:pt x="0" y="13"/>
                    </a:cubicBezTo>
                    <a:cubicBezTo>
                      <a:pt x="0" y="6"/>
                      <a:pt x="4" y="0"/>
                      <a:pt x="10" y="0"/>
                    </a:cubicBezTo>
                  </a:path>
                </a:pathLst>
              </a:custGeom>
              <a:noFill/>
              <a:ln w="254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15" name="Freeform 10"/>
              <p:cNvSpPr>
                <a:spLocks/>
              </p:cNvSpPr>
              <p:nvPr/>
            </p:nvSpPr>
            <p:spPr bwMode="auto">
              <a:xfrm>
                <a:off x="6" y="162"/>
                <a:ext cx="22" cy="53"/>
              </a:xfrm>
              <a:custGeom>
                <a:avLst/>
                <a:gdLst>
                  <a:gd name="T0" fmla="*/ 10 w 10"/>
                  <a:gd name="T1" fmla="*/ 25 h 25"/>
                  <a:gd name="T2" fmla="*/ 0 w 10"/>
                  <a:gd name="T3" fmla="*/ 12 h 25"/>
                  <a:gd name="T4" fmla="*/ 10 w 10"/>
                  <a:gd name="T5" fmla="*/ 0 h 25"/>
                </a:gdLst>
                <a:ahLst/>
                <a:cxnLst>
                  <a:cxn ang="0">
                    <a:pos x="T0" y="T1"/>
                  </a:cxn>
                  <a:cxn ang="0">
                    <a:pos x="T2" y="T3"/>
                  </a:cxn>
                  <a:cxn ang="0">
                    <a:pos x="T4" y="T5"/>
                  </a:cxn>
                </a:cxnLst>
                <a:rect l="0" t="0" r="r" b="b"/>
                <a:pathLst>
                  <a:path w="10" h="25">
                    <a:moveTo>
                      <a:pt x="10" y="25"/>
                    </a:moveTo>
                    <a:cubicBezTo>
                      <a:pt x="4" y="25"/>
                      <a:pt x="0" y="19"/>
                      <a:pt x="0" y="12"/>
                    </a:cubicBezTo>
                    <a:cubicBezTo>
                      <a:pt x="0" y="5"/>
                      <a:pt x="4" y="0"/>
                      <a:pt x="10" y="0"/>
                    </a:cubicBezTo>
                  </a:path>
                </a:pathLst>
              </a:custGeom>
              <a:noFill/>
              <a:ln w="254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16" name="Oval 215"/>
              <p:cNvSpPr>
                <a:spLocks noChangeArrowheads="1"/>
              </p:cNvSpPr>
              <p:nvPr/>
            </p:nvSpPr>
            <p:spPr bwMode="auto">
              <a:xfrm>
                <a:off x="53" y="263"/>
                <a:ext cx="26" cy="26"/>
              </a:xfrm>
              <a:prstGeom prst="ellipse">
                <a:avLst/>
              </a:prstGeom>
              <a:noFill/>
              <a:ln w="254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17" name="Oval 216"/>
              <p:cNvSpPr>
                <a:spLocks noChangeArrowheads="1"/>
              </p:cNvSpPr>
              <p:nvPr/>
            </p:nvSpPr>
            <p:spPr bwMode="auto">
              <a:xfrm>
                <a:off x="100" y="263"/>
                <a:ext cx="26" cy="26"/>
              </a:xfrm>
              <a:prstGeom prst="ellipse">
                <a:avLst/>
              </a:prstGeom>
              <a:noFill/>
              <a:ln w="254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18" name="Rectangle 217"/>
              <p:cNvSpPr>
                <a:spLocks noChangeArrowheads="1"/>
              </p:cNvSpPr>
              <p:nvPr/>
            </p:nvSpPr>
            <p:spPr bwMode="auto">
              <a:xfrm>
                <a:off x="149" y="263"/>
                <a:ext cx="24" cy="24"/>
              </a:xfrm>
              <a:prstGeom prst="rect">
                <a:avLst/>
              </a:prstGeom>
              <a:noFill/>
              <a:ln w="254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grpSp>
        <p:sp>
          <p:nvSpPr>
            <p:cNvPr id="29" name="Rectangle 28"/>
            <p:cNvSpPr/>
            <p:nvPr/>
          </p:nvSpPr>
          <p:spPr bwMode="auto">
            <a:xfrm>
              <a:off x="2540162" y="2722564"/>
              <a:ext cx="57247" cy="57247"/>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219" name="Rectangle 218"/>
            <p:cNvSpPr/>
            <p:nvPr/>
          </p:nvSpPr>
          <p:spPr bwMode="auto">
            <a:xfrm>
              <a:off x="2720322" y="2718442"/>
              <a:ext cx="57247" cy="57247"/>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220" name="Rectangle 219"/>
            <p:cNvSpPr/>
            <p:nvPr/>
          </p:nvSpPr>
          <p:spPr bwMode="auto">
            <a:xfrm>
              <a:off x="2797315" y="2716060"/>
              <a:ext cx="57247" cy="57247"/>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221" name="Rectangle 220"/>
            <p:cNvSpPr/>
            <p:nvPr/>
          </p:nvSpPr>
          <p:spPr bwMode="auto">
            <a:xfrm>
              <a:off x="2865967" y="2719713"/>
              <a:ext cx="57247" cy="57247"/>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222" name="Rectangle 221"/>
            <p:cNvSpPr/>
            <p:nvPr/>
          </p:nvSpPr>
          <p:spPr bwMode="auto">
            <a:xfrm>
              <a:off x="2791040" y="2793014"/>
              <a:ext cx="57247" cy="57247"/>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223" name="Rectangle 222"/>
            <p:cNvSpPr/>
            <p:nvPr/>
          </p:nvSpPr>
          <p:spPr bwMode="auto">
            <a:xfrm>
              <a:off x="2717221" y="2781108"/>
              <a:ext cx="57247" cy="57247"/>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224" name="Rectangle 223"/>
            <p:cNvSpPr/>
            <p:nvPr/>
          </p:nvSpPr>
          <p:spPr bwMode="auto">
            <a:xfrm>
              <a:off x="2793421" y="2859589"/>
              <a:ext cx="57247" cy="72434"/>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225" name="Rectangle 224"/>
            <p:cNvSpPr/>
            <p:nvPr/>
          </p:nvSpPr>
          <p:spPr bwMode="auto">
            <a:xfrm>
              <a:off x="2628239" y="2715498"/>
              <a:ext cx="57247" cy="57247"/>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227" name="Rectangle 226"/>
            <p:cNvSpPr/>
            <p:nvPr/>
          </p:nvSpPr>
          <p:spPr bwMode="auto">
            <a:xfrm>
              <a:off x="2878277" y="2792260"/>
              <a:ext cx="57247" cy="57247"/>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228" name="Rectangle 227"/>
            <p:cNvSpPr/>
            <p:nvPr/>
          </p:nvSpPr>
          <p:spPr bwMode="auto">
            <a:xfrm>
              <a:off x="2877485" y="2870842"/>
              <a:ext cx="57247" cy="57247"/>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229" name="Rectangle 228"/>
            <p:cNvSpPr/>
            <p:nvPr/>
          </p:nvSpPr>
          <p:spPr bwMode="auto">
            <a:xfrm>
              <a:off x="2873508" y="2956004"/>
              <a:ext cx="57247" cy="57247"/>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230" name="Rectangle 229"/>
            <p:cNvSpPr/>
            <p:nvPr/>
          </p:nvSpPr>
          <p:spPr bwMode="auto">
            <a:xfrm>
              <a:off x="2873508" y="3048980"/>
              <a:ext cx="57247" cy="57247"/>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231" name="Rectangle 230"/>
            <p:cNvSpPr/>
            <p:nvPr/>
          </p:nvSpPr>
          <p:spPr bwMode="auto">
            <a:xfrm>
              <a:off x="2715944" y="2881977"/>
              <a:ext cx="57247" cy="57247"/>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232" name="Rectangle 231"/>
            <p:cNvSpPr/>
            <p:nvPr/>
          </p:nvSpPr>
          <p:spPr bwMode="auto">
            <a:xfrm>
              <a:off x="2753880" y="2981337"/>
              <a:ext cx="57247" cy="57247"/>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233" name="Rectangle 232"/>
            <p:cNvSpPr/>
            <p:nvPr/>
          </p:nvSpPr>
          <p:spPr bwMode="auto">
            <a:xfrm>
              <a:off x="2796117" y="3016317"/>
              <a:ext cx="57247" cy="57247"/>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234" name="Rectangle 233"/>
            <p:cNvSpPr/>
            <p:nvPr/>
          </p:nvSpPr>
          <p:spPr bwMode="auto">
            <a:xfrm>
              <a:off x="2678699" y="2980353"/>
              <a:ext cx="57247" cy="57247"/>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235" name="Rectangle 234"/>
            <p:cNvSpPr/>
            <p:nvPr/>
          </p:nvSpPr>
          <p:spPr bwMode="auto">
            <a:xfrm>
              <a:off x="2628238" y="2775588"/>
              <a:ext cx="57247" cy="57247"/>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236" name="Rectangle 235"/>
            <p:cNvSpPr/>
            <p:nvPr/>
          </p:nvSpPr>
          <p:spPr bwMode="auto">
            <a:xfrm>
              <a:off x="2633652" y="2889549"/>
              <a:ext cx="57247" cy="57247"/>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grpSp>
    </p:spTree>
    <p:extLst>
      <p:ext uri="{BB962C8B-B14F-4D97-AF65-F5344CB8AC3E}">
        <p14:creationId xmlns:p14="http://schemas.microsoft.com/office/powerpoint/2010/main" val="16729073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fade">
                                      <p:cBhvr>
                                        <p:cTn id="12" dur="500"/>
                                        <p:tgtEl>
                                          <p:spTgt spid="60"/>
                                        </p:tgtEl>
                                      </p:cBhvr>
                                    </p:animEffect>
                                  </p:childTnLst>
                                </p:cTn>
                              </p:par>
                              <p:par>
                                <p:cTn id="13" presetID="42" presetClass="path" presetSubtype="0" decel="100000" fill="hold" grpId="1" nodeType="withEffect">
                                  <p:stCondLst>
                                    <p:cond delay="0"/>
                                  </p:stCondLst>
                                  <p:childTnLst>
                                    <p:animMotion origin="layout" path="M 3.55629E-6 4.87971E-6 L 3.55629E-6 -0.05448 " pathEditMode="relative" rAng="0" ptsTypes="AA">
                                      <p:cBhvr>
                                        <p:cTn id="14" dur="500" spd="-100000" fill="hold"/>
                                        <p:tgtEl>
                                          <p:spTgt spid="60"/>
                                        </p:tgtEl>
                                        <p:attrNameLst>
                                          <p:attrName>ppt_x</p:attrName>
                                          <p:attrName>ppt_y</p:attrName>
                                        </p:attrNameLst>
                                      </p:cBhvr>
                                      <p:rCtr x="0" y="-2724"/>
                                    </p:animMotion>
                                  </p:childTnLst>
                                </p:cTn>
                              </p:par>
                              <p:par>
                                <p:cTn id="15" presetID="53" presetClass="entr" presetSubtype="16" fill="hold" nodeType="withEffect">
                                  <p:stCondLst>
                                    <p:cond delay="200"/>
                                  </p:stCondLst>
                                  <p:childTnLst>
                                    <p:set>
                                      <p:cBhvr>
                                        <p:cTn id="16" dur="1" fill="hold">
                                          <p:stCondLst>
                                            <p:cond delay="0"/>
                                          </p:stCondLst>
                                        </p:cTn>
                                        <p:tgtEl>
                                          <p:spTgt spid="27"/>
                                        </p:tgtEl>
                                        <p:attrNameLst>
                                          <p:attrName>style.visibility</p:attrName>
                                        </p:attrNameLst>
                                      </p:cBhvr>
                                      <p:to>
                                        <p:strVal val="visible"/>
                                      </p:to>
                                    </p:set>
                                    <p:anim calcmode="lin" valueType="num">
                                      <p:cBhvr>
                                        <p:cTn id="17" dur="500" fill="hold"/>
                                        <p:tgtEl>
                                          <p:spTgt spid="27"/>
                                        </p:tgtEl>
                                        <p:attrNameLst>
                                          <p:attrName>ppt_w</p:attrName>
                                        </p:attrNameLst>
                                      </p:cBhvr>
                                      <p:tavLst>
                                        <p:tav tm="0">
                                          <p:val>
                                            <p:fltVal val="0"/>
                                          </p:val>
                                        </p:tav>
                                        <p:tav tm="100000">
                                          <p:val>
                                            <p:strVal val="#ppt_w"/>
                                          </p:val>
                                        </p:tav>
                                      </p:tavLst>
                                    </p:anim>
                                    <p:anim calcmode="lin" valueType="num">
                                      <p:cBhvr>
                                        <p:cTn id="18" dur="500" fill="hold"/>
                                        <p:tgtEl>
                                          <p:spTgt spid="27"/>
                                        </p:tgtEl>
                                        <p:attrNameLst>
                                          <p:attrName>ppt_h</p:attrName>
                                        </p:attrNameLst>
                                      </p:cBhvr>
                                      <p:tavLst>
                                        <p:tav tm="0">
                                          <p:val>
                                            <p:fltVal val="0"/>
                                          </p:val>
                                        </p:tav>
                                        <p:tav tm="100000">
                                          <p:val>
                                            <p:strVal val="#ppt_h"/>
                                          </p:val>
                                        </p:tav>
                                      </p:tavLst>
                                    </p:anim>
                                    <p:animEffect transition="in" filter="fade">
                                      <p:cBhvr>
                                        <p:cTn id="19" dur="500"/>
                                        <p:tgtEl>
                                          <p:spTgt spid="27"/>
                                        </p:tgtEl>
                                      </p:cBhvr>
                                    </p:animEffect>
                                  </p:childTnLst>
                                </p:cTn>
                              </p:par>
                              <p:par>
                                <p:cTn id="20" presetID="10" presetClass="entr" presetSubtype="0" fill="hold" grpId="0" nodeType="withEffect">
                                  <p:stCondLst>
                                    <p:cond delay="20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42" presetClass="path" presetSubtype="0" decel="100000" fill="hold" grpId="1" nodeType="withEffect">
                                  <p:stCondLst>
                                    <p:cond delay="200"/>
                                  </p:stCondLst>
                                  <p:childTnLst>
                                    <p:animMotion origin="layout" path="M 3.55629E-6 4.87971E-6 L 3.55629E-6 -0.05448 " pathEditMode="relative" rAng="0" ptsTypes="AA">
                                      <p:cBhvr>
                                        <p:cTn id="24" dur="500" spd="-100000" fill="hold"/>
                                        <p:tgtEl>
                                          <p:spTgt spid="10"/>
                                        </p:tgtEl>
                                        <p:attrNameLst>
                                          <p:attrName>ppt_x</p:attrName>
                                          <p:attrName>ppt_y</p:attrName>
                                        </p:attrNameLst>
                                      </p:cBhvr>
                                      <p:rCtr x="0" y="-2724"/>
                                    </p:animMotion>
                                  </p:childTnLst>
                                </p:cTn>
                              </p:par>
                              <p:par>
                                <p:cTn id="25" presetID="53" presetClass="entr" presetSubtype="16" fill="hold" nodeType="withEffect">
                                  <p:stCondLst>
                                    <p:cond delay="400"/>
                                  </p:stCondLst>
                                  <p:childTnLst>
                                    <p:set>
                                      <p:cBhvr>
                                        <p:cTn id="26" dur="1" fill="hold">
                                          <p:stCondLst>
                                            <p:cond delay="0"/>
                                          </p:stCondLst>
                                        </p:cTn>
                                        <p:tgtEl>
                                          <p:spTgt spid="20"/>
                                        </p:tgtEl>
                                        <p:attrNameLst>
                                          <p:attrName>style.visibility</p:attrName>
                                        </p:attrNameLst>
                                      </p:cBhvr>
                                      <p:to>
                                        <p:strVal val="visible"/>
                                      </p:to>
                                    </p:set>
                                    <p:anim calcmode="lin" valueType="num">
                                      <p:cBhvr>
                                        <p:cTn id="27" dur="500" fill="hold"/>
                                        <p:tgtEl>
                                          <p:spTgt spid="20"/>
                                        </p:tgtEl>
                                        <p:attrNameLst>
                                          <p:attrName>ppt_w</p:attrName>
                                        </p:attrNameLst>
                                      </p:cBhvr>
                                      <p:tavLst>
                                        <p:tav tm="0">
                                          <p:val>
                                            <p:fltVal val="0"/>
                                          </p:val>
                                        </p:tav>
                                        <p:tav tm="100000">
                                          <p:val>
                                            <p:strVal val="#ppt_w"/>
                                          </p:val>
                                        </p:tav>
                                      </p:tavLst>
                                    </p:anim>
                                    <p:anim calcmode="lin" valueType="num">
                                      <p:cBhvr>
                                        <p:cTn id="28" dur="500" fill="hold"/>
                                        <p:tgtEl>
                                          <p:spTgt spid="20"/>
                                        </p:tgtEl>
                                        <p:attrNameLst>
                                          <p:attrName>ppt_h</p:attrName>
                                        </p:attrNameLst>
                                      </p:cBhvr>
                                      <p:tavLst>
                                        <p:tav tm="0">
                                          <p:val>
                                            <p:fltVal val="0"/>
                                          </p:val>
                                        </p:tav>
                                        <p:tav tm="100000">
                                          <p:val>
                                            <p:strVal val="#ppt_h"/>
                                          </p:val>
                                        </p:tav>
                                      </p:tavLst>
                                    </p:anim>
                                    <p:animEffect transition="in" filter="fade">
                                      <p:cBhvr>
                                        <p:cTn id="29" dur="500"/>
                                        <p:tgtEl>
                                          <p:spTgt spid="20"/>
                                        </p:tgtEl>
                                      </p:cBhvr>
                                    </p:animEffect>
                                  </p:childTnLst>
                                </p:cTn>
                              </p:par>
                              <p:par>
                                <p:cTn id="30" presetID="10" presetClass="entr" presetSubtype="0" fill="hold" grpId="0" nodeType="withEffect">
                                  <p:stCondLst>
                                    <p:cond delay="400"/>
                                  </p:stCondLst>
                                  <p:childTnLst>
                                    <p:set>
                                      <p:cBhvr>
                                        <p:cTn id="31" dur="1" fill="hold">
                                          <p:stCondLst>
                                            <p:cond delay="0"/>
                                          </p:stCondLst>
                                        </p:cTn>
                                        <p:tgtEl>
                                          <p:spTgt spid="61"/>
                                        </p:tgtEl>
                                        <p:attrNameLst>
                                          <p:attrName>style.visibility</p:attrName>
                                        </p:attrNameLst>
                                      </p:cBhvr>
                                      <p:to>
                                        <p:strVal val="visible"/>
                                      </p:to>
                                    </p:set>
                                    <p:animEffect transition="in" filter="fade">
                                      <p:cBhvr>
                                        <p:cTn id="32" dur="500"/>
                                        <p:tgtEl>
                                          <p:spTgt spid="61"/>
                                        </p:tgtEl>
                                      </p:cBhvr>
                                    </p:animEffect>
                                  </p:childTnLst>
                                </p:cTn>
                              </p:par>
                              <p:par>
                                <p:cTn id="33" presetID="42" presetClass="path" presetSubtype="0" decel="100000" fill="hold" grpId="1" nodeType="withEffect">
                                  <p:stCondLst>
                                    <p:cond delay="400"/>
                                  </p:stCondLst>
                                  <p:childTnLst>
                                    <p:animMotion origin="layout" path="M 3.55629E-6 4.87971E-6 L 3.55629E-6 -0.05448 " pathEditMode="relative" rAng="0" ptsTypes="AA">
                                      <p:cBhvr>
                                        <p:cTn id="34" dur="500" spd="-100000" fill="hold"/>
                                        <p:tgtEl>
                                          <p:spTgt spid="61"/>
                                        </p:tgtEl>
                                        <p:attrNameLst>
                                          <p:attrName>ppt_x</p:attrName>
                                          <p:attrName>ppt_y</p:attrName>
                                        </p:attrNameLst>
                                      </p:cBhvr>
                                      <p:rCtr x="0" y="-272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61" grpId="0"/>
      <p:bldP spid="61" grpId="1"/>
      <p:bldP spid="60" grpId="0"/>
      <p:bldP spid="60"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4826065" y="4050590"/>
            <a:ext cx="2666675" cy="1001465"/>
          </a:xfrm>
          <a:prstGeom prst="rect">
            <a:avLst/>
          </a:prstGeom>
          <a:noFill/>
        </p:spPr>
        <p:txBody>
          <a:bodyPr wrap="square" lIns="91427" tIns="146284" rIns="182854" bIns="146284" rtlCol="0">
            <a:spAutoFit/>
          </a:bodyPr>
          <a:lstStyle/>
          <a:p>
            <a:pPr marL="0" marR="0" lvl="0" indent="0" algn="ctr" defTabSz="1218935" rtl="0" eaLnBrk="1" fontAlgn="auto" latinLnBrk="0" hangingPunct="1">
              <a:lnSpc>
                <a:spcPct val="90000"/>
              </a:lnSpc>
              <a:spcBef>
                <a:spcPts val="0"/>
              </a:spcBef>
              <a:spcAft>
                <a:spcPts val="1200"/>
              </a:spcAft>
              <a:buClrTx/>
              <a:buSzTx/>
              <a:buFontTx/>
              <a:buNone/>
              <a:tabLst/>
              <a:defRPr/>
            </a:pPr>
            <a:r>
              <a:rPr kumimoji="0" lang="en-US" sz="2549" b="0" i="0" u="none" strike="noStrike" kern="0" cap="none" spc="0" normalizeH="0" baseline="0" noProof="0">
                <a:ln>
                  <a:noFill/>
                </a:ln>
                <a:gradFill>
                  <a:gsLst>
                    <a:gs pos="1250">
                      <a:srgbClr val="353535"/>
                    </a:gs>
                    <a:gs pos="100000">
                      <a:srgbClr val="353535"/>
                    </a:gs>
                  </a:gsLst>
                  <a:lin ang="5400000" scaled="0"/>
                </a:gradFill>
                <a:effectLst/>
                <a:uLnTx/>
                <a:uFillTx/>
                <a:latin typeface="Segoe UI Semilight"/>
                <a:ea typeface="+mn-ea"/>
                <a:cs typeface="Segoe UI"/>
              </a:rPr>
              <a:t>Focus on business logic</a:t>
            </a:r>
          </a:p>
        </p:txBody>
      </p:sp>
      <p:sp>
        <p:nvSpPr>
          <p:cNvPr id="61" name="TextBox 60"/>
          <p:cNvSpPr txBox="1"/>
          <p:nvPr/>
        </p:nvSpPr>
        <p:spPr>
          <a:xfrm>
            <a:off x="8421210" y="4050590"/>
            <a:ext cx="2455724" cy="1001465"/>
          </a:xfrm>
          <a:prstGeom prst="rect">
            <a:avLst/>
          </a:prstGeom>
          <a:noFill/>
        </p:spPr>
        <p:txBody>
          <a:bodyPr wrap="square" lIns="91427" tIns="146284" rIns="182854" bIns="146284" rtlCol="0">
            <a:spAutoFit/>
          </a:bodyPr>
          <a:lstStyle/>
          <a:p>
            <a:pPr marL="0" marR="0" lvl="0" indent="0" algn="ctr" defTabSz="1218935" rtl="0" eaLnBrk="1" fontAlgn="auto" latinLnBrk="0" hangingPunct="1">
              <a:lnSpc>
                <a:spcPct val="90000"/>
              </a:lnSpc>
              <a:spcBef>
                <a:spcPts val="0"/>
              </a:spcBef>
              <a:spcAft>
                <a:spcPts val="1200"/>
              </a:spcAft>
              <a:buClrTx/>
              <a:buSzTx/>
              <a:buFontTx/>
              <a:buNone/>
              <a:tabLst/>
              <a:defRPr/>
            </a:pPr>
            <a:r>
              <a:rPr kumimoji="0" lang="en-US" sz="2549" b="0" i="0" u="none" strike="noStrike" kern="0" cap="none" spc="0" normalizeH="0" baseline="0" noProof="0">
                <a:ln>
                  <a:noFill/>
                </a:ln>
                <a:gradFill>
                  <a:gsLst>
                    <a:gs pos="1250">
                      <a:srgbClr val="353535"/>
                    </a:gs>
                    <a:gs pos="100000">
                      <a:srgbClr val="353535"/>
                    </a:gs>
                  </a:gsLst>
                  <a:lin ang="5400000" scaled="0"/>
                </a:gradFill>
                <a:effectLst/>
                <a:uLnTx/>
                <a:uFillTx/>
                <a:latin typeface="Segoe UI Semilight"/>
                <a:ea typeface="+mn-ea"/>
                <a:cs typeface="Segoe UI"/>
              </a:rPr>
              <a:t>Faster time to market</a:t>
            </a:r>
          </a:p>
        </p:txBody>
      </p:sp>
      <p:sp>
        <p:nvSpPr>
          <p:cNvPr id="60" name="TextBox 59"/>
          <p:cNvSpPr txBox="1"/>
          <p:nvPr/>
        </p:nvSpPr>
        <p:spPr>
          <a:xfrm>
            <a:off x="1257050" y="4050590"/>
            <a:ext cx="2580570" cy="1001516"/>
          </a:xfrm>
          <a:prstGeom prst="rect">
            <a:avLst/>
          </a:prstGeom>
          <a:noFill/>
        </p:spPr>
        <p:txBody>
          <a:bodyPr wrap="square" lIns="91427" tIns="146284" rIns="182854" bIns="146284" rtlCol="0">
            <a:spAutoFit/>
          </a:bodyPr>
          <a:lstStyle/>
          <a:p>
            <a:pPr marL="0" marR="0" lvl="0" indent="0" algn="ctr" defTabSz="1218935" rtl="0" eaLnBrk="1" fontAlgn="auto" latinLnBrk="0" hangingPunct="1">
              <a:lnSpc>
                <a:spcPct val="90000"/>
              </a:lnSpc>
              <a:spcBef>
                <a:spcPts val="0"/>
              </a:spcBef>
              <a:spcAft>
                <a:spcPts val="1200"/>
              </a:spcAft>
              <a:buClrTx/>
              <a:buSzTx/>
              <a:buFontTx/>
              <a:buNone/>
              <a:tabLst/>
              <a:defRPr/>
            </a:pPr>
            <a:r>
              <a:rPr kumimoji="0" lang="en-US" sz="2549" b="0" i="0" u="none" strike="noStrike" kern="0" cap="none" spc="0" normalizeH="0" baseline="0" noProof="0">
                <a:ln>
                  <a:noFill/>
                </a:ln>
                <a:gradFill>
                  <a:gsLst>
                    <a:gs pos="1250">
                      <a:srgbClr val="353535"/>
                    </a:gs>
                    <a:gs pos="100000">
                      <a:srgbClr val="353535"/>
                    </a:gs>
                  </a:gsLst>
                  <a:lin ang="5400000" scaled="0"/>
                </a:gradFill>
                <a:effectLst/>
                <a:uLnTx/>
                <a:uFillTx/>
                <a:latin typeface="Segoe UI Semilight"/>
                <a:ea typeface="+mn-ea"/>
                <a:cs typeface="Segoe UI"/>
              </a:rPr>
              <a:t>DevOps Productivity</a:t>
            </a:r>
          </a:p>
        </p:txBody>
      </p:sp>
      <p:sp>
        <p:nvSpPr>
          <p:cNvPr id="3" name="Title 2"/>
          <p:cNvSpPr>
            <a:spLocks noGrp="1"/>
          </p:cNvSpPr>
          <p:nvPr>
            <p:ph type="title"/>
          </p:nvPr>
        </p:nvSpPr>
        <p:spPr/>
        <p:txBody>
          <a:bodyPr/>
          <a:lstStyle/>
          <a:p>
            <a:r>
              <a:rPr lang="en-US" dirty="0"/>
              <a:t>Do more. Serverless.</a:t>
            </a:r>
            <a:br>
              <a:rPr lang="en-US" dirty="0"/>
            </a:br>
            <a:endParaRPr lang="en-US" dirty="0"/>
          </a:p>
        </p:txBody>
      </p:sp>
      <p:grpSp>
        <p:nvGrpSpPr>
          <p:cNvPr id="237" name="Group 236"/>
          <p:cNvGrpSpPr/>
          <p:nvPr/>
        </p:nvGrpSpPr>
        <p:grpSpPr>
          <a:xfrm>
            <a:off x="1764471" y="2303647"/>
            <a:ext cx="1685677" cy="1685677"/>
            <a:chOff x="1799852" y="2349343"/>
            <a:chExt cx="1719478" cy="1719478"/>
          </a:xfrm>
        </p:grpSpPr>
        <p:sp>
          <p:nvSpPr>
            <p:cNvPr id="190" name="Oval 189"/>
            <p:cNvSpPr/>
            <p:nvPr/>
          </p:nvSpPr>
          <p:spPr bwMode="auto">
            <a:xfrm>
              <a:off x="1799852" y="2349343"/>
              <a:ext cx="1719478" cy="1719478"/>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grpSp>
          <p:nvGrpSpPr>
            <p:cNvPr id="4" name="Group 4"/>
            <p:cNvGrpSpPr>
              <a:grpSpLocks noChangeAspect="1"/>
            </p:cNvGrpSpPr>
            <p:nvPr/>
          </p:nvGrpSpPr>
          <p:grpSpPr bwMode="auto">
            <a:xfrm>
              <a:off x="2084315" y="2864915"/>
              <a:ext cx="1119410" cy="646770"/>
              <a:chOff x="12" y="8"/>
              <a:chExt cx="270" cy="156"/>
            </a:xfrm>
          </p:grpSpPr>
          <p:sp>
            <p:nvSpPr>
              <p:cNvPr id="6" name="Oval 5"/>
              <p:cNvSpPr>
                <a:spLocks noChangeArrowheads="1"/>
              </p:cNvSpPr>
              <p:nvPr/>
            </p:nvSpPr>
            <p:spPr bwMode="auto">
              <a:xfrm>
                <a:off x="31" y="8"/>
                <a:ext cx="89" cy="91"/>
              </a:xfrm>
              <a:prstGeom prst="ellipse">
                <a:avLst/>
              </a:prstGeom>
              <a:noFill/>
              <a:ln w="26988"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7" name="Freeform 6"/>
              <p:cNvSpPr>
                <a:spLocks/>
              </p:cNvSpPr>
              <p:nvPr/>
            </p:nvSpPr>
            <p:spPr bwMode="auto">
              <a:xfrm>
                <a:off x="12" y="99"/>
                <a:ext cx="124" cy="65"/>
              </a:xfrm>
              <a:custGeom>
                <a:avLst/>
                <a:gdLst>
                  <a:gd name="T0" fmla="*/ 59 w 59"/>
                  <a:gd name="T1" fmla="*/ 30 h 30"/>
                  <a:gd name="T2" fmla="*/ 30 w 59"/>
                  <a:gd name="T3" fmla="*/ 0 h 30"/>
                  <a:gd name="T4" fmla="*/ 0 w 59"/>
                  <a:gd name="T5" fmla="*/ 30 h 30"/>
                </a:gdLst>
                <a:ahLst/>
                <a:cxnLst>
                  <a:cxn ang="0">
                    <a:pos x="T0" y="T1"/>
                  </a:cxn>
                  <a:cxn ang="0">
                    <a:pos x="T2" y="T3"/>
                  </a:cxn>
                  <a:cxn ang="0">
                    <a:pos x="T4" y="T5"/>
                  </a:cxn>
                </a:cxnLst>
                <a:rect l="0" t="0" r="r" b="b"/>
                <a:pathLst>
                  <a:path w="59" h="30">
                    <a:moveTo>
                      <a:pt x="59" y="30"/>
                    </a:moveTo>
                    <a:cubicBezTo>
                      <a:pt x="59" y="13"/>
                      <a:pt x="46" y="0"/>
                      <a:pt x="30" y="0"/>
                    </a:cubicBezTo>
                    <a:cubicBezTo>
                      <a:pt x="13" y="0"/>
                      <a:pt x="0" y="13"/>
                      <a:pt x="0" y="30"/>
                    </a:cubicBezTo>
                  </a:path>
                </a:pathLst>
              </a:custGeom>
              <a:noFill/>
              <a:ln w="26988"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8" name="Freeform 7"/>
              <p:cNvSpPr>
                <a:spLocks/>
              </p:cNvSpPr>
              <p:nvPr/>
            </p:nvSpPr>
            <p:spPr bwMode="auto">
              <a:xfrm>
                <a:off x="113" y="30"/>
                <a:ext cx="125" cy="93"/>
              </a:xfrm>
              <a:custGeom>
                <a:avLst/>
                <a:gdLst>
                  <a:gd name="T0" fmla="*/ 11 w 125"/>
                  <a:gd name="T1" fmla="*/ 93 h 93"/>
                  <a:gd name="T2" fmla="*/ 125 w 125"/>
                  <a:gd name="T3" fmla="*/ 93 h 93"/>
                  <a:gd name="T4" fmla="*/ 125 w 125"/>
                  <a:gd name="T5" fmla="*/ 0 h 93"/>
                  <a:gd name="T6" fmla="*/ 0 w 125"/>
                  <a:gd name="T7" fmla="*/ 0 h 93"/>
                </a:gdLst>
                <a:ahLst/>
                <a:cxnLst>
                  <a:cxn ang="0">
                    <a:pos x="T0" y="T1"/>
                  </a:cxn>
                  <a:cxn ang="0">
                    <a:pos x="T2" y="T3"/>
                  </a:cxn>
                  <a:cxn ang="0">
                    <a:pos x="T4" y="T5"/>
                  </a:cxn>
                  <a:cxn ang="0">
                    <a:pos x="T6" y="T7"/>
                  </a:cxn>
                </a:cxnLst>
                <a:rect l="0" t="0" r="r" b="b"/>
                <a:pathLst>
                  <a:path w="125" h="93">
                    <a:moveTo>
                      <a:pt x="11" y="93"/>
                    </a:moveTo>
                    <a:lnTo>
                      <a:pt x="125" y="93"/>
                    </a:lnTo>
                    <a:lnTo>
                      <a:pt x="125" y="0"/>
                    </a:lnTo>
                    <a:lnTo>
                      <a:pt x="0" y="0"/>
                    </a:lnTo>
                  </a:path>
                </a:pathLst>
              </a:custGeom>
              <a:noFill/>
              <a:ln w="26988"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1" name="Line 8"/>
              <p:cNvSpPr>
                <a:spLocks noChangeShapeType="1"/>
              </p:cNvSpPr>
              <p:nvPr/>
            </p:nvSpPr>
            <p:spPr bwMode="auto">
              <a:xfrm flipV="1">
                <a:off x="170" y="123"/>
                <a:ext cx="0" cy="32"/>
              </a:xfrm>
              <a:prstGeom prst="line">
                <a:avLst/>
              </a:prstGeom>
              <a:noFill/>
              <a:ln w="2698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1" name="Freeform 9"/>
              <p:cNvSpPr>
                <a:spLocks/>
              </p:cNvSpPr>
              <p:nvPr/>
            </p:nvSpPr>
            <p:spPr bwMode="auto">
              <a:xfrm>
                <a:off x="223" y="47"/>
                <a:ext cx="59" cy="108"/>
              </a:xfrm>
              <a:custGeom>
                <a:avLst/>
                <a:gdLst>
                  <a:gd name="T0" fmla="*/ 15 w 59"/>
                  <a:gd name="T1" fmla="*/ 0 h 108"/>
                  <a:gd name="T2" fmla="*/ 59 w 59"/>
                  <a:gd name="T3" fmla="*/ 0 h 108"/>
                  <a:gd name="T4" fmla="*/ 59 w 59"/>
                  <a:gd name="T5" fmla="*/ 108 h 108"/>
                  <a:gd name="T6" fmla="*/ 0 w 59"/>
                  <a:gd name="T7" fmla="*/ 108 h 108"/>
                  <a:gd name="T8" fmla="*/ 0 w 59"/>
                  <a:gd name="T9" fmla="*/ 76 h 108"/>
                </a:gdLst>
                <a:ahLst/>
                <a:cxnLst>
                  <a:cxn ang="0">
                    <a:pos x="T0" y="T1"/>
                  </a:cxn>
                  <a:cxn ang="0">
                    <a:pos x="T2" y="T3"/>
                  </a:cxn>
                  <a:cxn ang="0">
                    <a:pos x="T4" y="T5"/>
                  </a:cxn>
                  <a:cxn ang="0">
                    <a:pos x="T6" y="T7"/>
                  </a:cxn>
                  <a:cxn ang="0">
                    <a:pos x="T8" y="T9"/>
                  </a:cxn>
                </a:cxnLst>
                <a:rect l="0" t="0" r="r" b="b"/>
                <a:pathLst>
                  <a:path w="59" h="108">
                    <a:moveTo>
                      <a:pt x="15" y="0"/>
                    </a:moveTo>
                    <a:lnTo>
                      <a:pt x="59" y="0"/>
                    </a:lnTo>
                    <a:lnTo>
                      <a:pt x="59" y="108"/>
                    </a:lnTo>
                    <a:lnTo>
                      <a:pt x="0" y="108"/>
                    </a:lnTo>
                    <a:lnTo>
                      <a:pt x="0" y="76"/>
                    </a:lnTo>
                  </a:path>
                </a:pathLst>
              </a:custGeom>
              <a:noFill/>
              <a:ln w="26988"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2" name="Line 10"/>
              <p:cNvSpPr>
                <a:spLocks noChangeShapeType="1"/>
              </p:cNvSpPr>
              <p:nvPr/>
            </p:nvSpPr>
            <p:spPr bwMode="auto">
              <a:xfrm flipH="1">
                <a:off x="130" y="155"/>
                <a:ext cx="68" cy="0"/>
              </a:xfrm>
              <a:prstGeom prst="line">
                <a:avLst/>
              </a:prstGeom>
              <a:noFill/>
              <a:ln w="2698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3" name="Line 11"/>
              <p:cNvSpPr>
                <a:spLocks noChangeShapeType="1"/>
              </p:cNvSpPr>
              <p:nvPr/>
            </p:nvSpPr>
            <p:spPr bwMode="auto">
              <a:xfrm flipH="1">
                <a:off x="238" y="82"/>
                <a:ext cx="44" cy="0"/>
              </a:xfrm>
              <a:prstGeom prst="line">
                <a:avLst/>
              </a:prstGeom>
              <a:noFill/>
              <a:ln w="2698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8" name="Line 12"/>
              <p:cNvSpPr>
                <a:spLocks noChangeShapeType="1"/>
              </p:cNvSpPr>
              <p:nvPr/>
            </p:nvSpPr>
            <p:spPr bwMode="auto">
              <a:xfrm flipH="1">
                <a:off x="238" y="110"/>
                <a:ext cx="44" cy="0"/>
              </a:xfrm>
              <a:prstGeom prst="line">
                <a:avLst/>
              </a:prstGeom>
              <a:noFill/>
              <a:ln w="2698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31" name="Line 13"/>
              <p:cNvSpPr>
                <a:spLocks noChangeShapeType="1"/>
              </p:cNvSpPr>
              <p:nvPr/>
            </p:nvSpPr>
            <p:spPr bwMode="auto">
              <a:xfrm>
                <a:off x="145" y="58"/>
                <a:ext cx="19" cy="37"/>
              </a:xfrm>
              <a:prstGeom prst="line">
                <a:avLst/>
              </a:prstGeom>
              <a:noFill/>
              <a:ln w="2063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26" name="Freeform 14"/>
              <p:cNvSpPr>
                <a:spLocks/>
              </p:cNvSpPr>
              <p:nvPr/>
            </p:nvSpPr>
            <p:spPr bwMode="auto">
              <a:xfrm>
                <a:off x="183" y="54"/>
                <a:ext cx="19" cy="41"/>
              </a:xfrm>
              <a:custGeom>
                <a:avLst/>
                <a:gdLst>
                  <a:gd name="T0" fmla="*/ 0 w 19"/>
                  <a:gd name="T1" fmla="*/ 0 h 41"/>
                  <a:gd name="T2" fmla="*/ 19 w 19"/>
                  <a:gd name="T3" fmla="*/ 21 h 41"/>
                  <a:gd name="T4" fmla="*/ 0 w 19"/>
                  <a:gd name="T5" fmla="*/ 41 h 41"/>
                </a:gdLst>
                <a:ahLst/>
                <a:cxnLst>
                  <a:cxn ang="0">
                    <a:pos x="T0" y="T1"/>
                  </a:cxn>
                  <a:cxn ang="0">
                    <a:pos x="T2" y="T3"/>
                  </a:cxn>
                  <a:cxn ang="0">
                    <a:pos x="T4" y="T5"/>
                  </a:cxn>
                </a:cxnLst>
                <a:rect l="0" t="0" r="r" b="b"/>
                <a:pathLst>
                  <a:path w="19" h="41">
                    <a:moveTo>
                      <a:pt x="0" y="0"/>
                    </a:moveTo>
                    <a:lnTo>
                      <a:pt x="19" y="21"/>
                    </a:lnTo>
                    <a:lnTo>
                      <a:pt x="0" y="41"/>
                    </a:lnTo>
                  </a:path>
                </a:pathLst>
              </a:custGeom>
              <a:noFill/>
              <a:ln w="20638"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grpSp>
      </p:grpSp>
      <p:grpSp>
        <p:nvGrpSpPr>
          <p:cNvPr id="250" name="Group 249"/>
          <p:cNvGrpSpPr/>
          <p:nvPr/>
        </p:nvGrpSpPr>
        <p:grpSpPr>
          <a:xfrm>
            <a:off x="5316563" y="2303647"/>
            <a:ext cx="1685677" cy="1685677"/>
            <a:chOff x="5423171" y="2349343"/>
            <a:chExt cx="1719478" cy="1719478"/>
          </a:xfrm>
        </p:grpSpPr>
        <p:sp>
          <p:nvSpPr>
            <p:cNvPr id="195" name="Oval 194"/>
            <p:cNvSpPr/>
            <p:nvPr/>
          </p:nvSpPr>
          <p:spPr bwMode="auto">
            <a:xfrm>
              <a:off x="5423171" y="2349343"/>
              <a:ext cx="1719478" cy="1719478"/>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grpSp>
          <p:nvGrpSpPr>
            <p:cNvPr id="240" name="Group 17"/>
            <p:cNvGrpSpPr>
              <a:grpSpLocks noChangeAspect="1"/>
            </p:cNvGrpSpPr>
            <p:nvPr/>
          </p:nvGrpSpPr>
          <p:grpSpPr bwMode="auto">
            <a:xfrm>
              <a:off x="5954114" y="2865066"/>
              <a:ext cx="646697" cy="749504"/>
              <a:chOff x="9" y="9"/>
              <a:chExt cx="195" cy="226"/>
            </a:xfrm>
          </p:grpSpPr>
          <p:sp>
            <p:nvSpPr>
              <p:cNvPr id="242" name="Freeform 18"/>
              <p:cNvSpPr>
                <a:spLocks/>
              </p:cNvSpPr>
              <p:nvPr/>
            </p:nvSpPr>
            <p:spPr bwMode="auto">
              <a:xfrm>
                <a:off x="9" y="204"/>
                <a:ext cx="195" cy="31"/>
              </a:xfrm>
              <a:custGeom>
                <a:avLst/>
                <a:gdLst>
                  <a:gd name="T0" fmla="*/ 0 w 91"/>
                  <a:gd name="T1" fmla="*/ 0 h 15"/>
                  <a:gd name="T2" fmla="*/ 16 w 91"/>
                  <a:gd name="T3" fmla="*/ 15 h 15"/>
                  <a:gd name="T4" fmla="*/ 31 w 91"/>
                  <a:gd name="T5" fmla="*/ 0 h 15"/>
                  <a:gd name="T6" fmla="*/ 91 w 91"/>
                  <a:gd name="T7" fmla="*/ 0 h 15"/>
                  <a:gd name="T8" fmla="*/ 75 w 91"/>
                  <a:gd name="T9" fmla="*/ 15 h 15"/>
                  <a:gd name="T10" fmla="*/ 16 w 91"/>
                  <a:gd name="T11" fmla="*/ 15 h 15"/>
                </a:gdLst>
                <a:ahLst/>
                <a:cxnLst>
                  <a:cxn ang="0">
                    <a:pos x="T0" y="T1"/>
                  </a:cxn>
                  <a:cxn ang="0">
                    <a:pos x="T2" y="T3"/>
                  </a:cxn>
                  <a:cxn ang="0">
                    <a:pos x="T4" y="T5"/>
                  </a:cxn>
                  <a:cxn ang="0">
                    <a:pos x="T6" y="T7"/>
                  </a:cxn>
                  <a:cxn ang="0">
                    <a:pos x="T8" y="T9"/>
                  </a:cxn>
                  <a:cxn ang="0">
                    <a:pos x="T10" y="T11"/>
                  </a:cxn>
                </a:cxnLst>
                <a:rect l="0" t="0" r="r" b="b"/>
                <a:pathLst>
                  <a:path w="91" h="15">
                    <a:moveTo>
                      <a:pt x="0" y="0"/>
                    </a:moveTo>
                    <a:cubicBezTo>
                      <a:pt x="0" y="8"/>
                      <a:pt x="7" y="15"/>
                      <a:pt x="16" y="15"/>
                    </a:cubicBezTo>
                    <a:cubicBezTo>
                      <a:pt x="24" y="15"/>
                      <a:pt x="31" y="8"/>
                      <a:pt x="31" y="0"/>
                    </a:cubicBezTo>
                    <a:cubicBezTo>
                      <a:pt x="91" y="0"/>
                      <a:pt x="91" y="0"/>
                      <a:pt x="91" y="0"/>
                    </a:cubicBezTo>
                    <a:cubicBezTo>
                      <a:pt x="91" y="8"/>
                      <a:pt x="84" y="15"/>
                      <a:pt x="75" y="15"/>
                    </a:cubicBezTo>
                    <a:cubicBezTo>
                      <a:pt x="16" y="15"/>
                      <a:pt x="16" y="15"/>
                      <a:pt x="16" y="15"/>
                    </a:cubicBezTo>
                  </a:path>
                </a:pathLst>
              </a:custGeom>
              <a:noFill/>
              <a:ln w="26988"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43" name="Freeform 19"/>
              <p:cNvSpPr>
                <a:spLocks/>
              </p:cNvSpPr>
              <p:nvPr/>
            </p:nvSpPr>
            <p:spPr bwMode="auto">
              <a:xfrm>
                <a:off x="9" y="9"/>
                <a:ext cx="172" cy="197"/>
              </a:xfrm>
              <a:custGeom>
                <a:avLst/>
                <a:gdLst>
                  <a:gd name="T0" fmla="*/ 0 w 172"/>
                  <a:gd name="T1" fmla="*/ 197 h 197"/>
                  <a:gd name="T2" fmla="*/ 0 w 172"/>
                  <a:gd name="T3" fmla="*/ 0 h 197"/>
                  <a:gd name="T4" fmla="*/ 172 w 172"/>
                  <a:gd name="T5" fmla="*/ 0 h 197"/>
                  <a:gd name="T6" fmla="*/ 172 w 172"/>
                  <a:gd name="T7" fmla="*/ 195 h 197"/>
                </a:gdLst>
                <a:ahLst/>
                <a:cxnLst>
                  <a:cxn ang="0">
                    <a:pos x="T0" y="T1"/>
                  </a:cxn>
                  <a:cxn ang="0">
                    <a:pos x="T2" y="T3"/>
                  </a:cxn>
                  <a:cxn ang="0">
                    <a:pos x="T4" y="T5"/>
                  </a:cxn>
                  <a:cxn ang="0">
                    <a:pos x="T6" y="T7"/>
                  </a:cxn>
                </a:cxnLst>
                <a:rect l="0" t="0" r="r" b="b"/>
                <a:pathLst>
                  <a:path w="172" h="197">
                    <a:moveTo>
                      <a:pt x="0" y="197"/>
                    </a:moveTo>
                    <a:lnTo>
                      <a:pt x="0" y="0"/>
                    </a:lnTo>
                    <a:lnTo>
                      <a:pt x="172" y="0"/>
                    </a:lnTo>
                    <a:lnTo>
                      <a:pt x="172" y="195"/>
                    </a:lnTo>
                  </a:path>
                </a:pathLst>
              </a:custGeom>
              <a:noFill/>
              <a:ln w="26988"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44" name="Line 20"/>
              <p:cNvSpPr>
                <a:spLocks noChangeShapeType="1"/>
              </p:cNvSpPr>
              <p:nvPr/>
            </p:nvSpPr>
            <p:spPr bwMode="auto">
              <a:xfrm>
                <a:off x="78" y="58"/>
                <a:ext cx="69" cy="0"/>
              </a:xfrm>
              <a:prstGeom prst="line">
                <a:avLst/>
              </a:prstGeom>
              <a:noFill/>
              <a:ln w="2698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45" name="Line 21"/>
              <p:cNvSpPr>
                <a:spLocks noChangeShapeType="1"/>
              </p:cNvSpPr>
              <p:nvPr/>
            </p:nvSpPr>
            <p:spPr bwMode="auto">
              <a:xfrm>
                <a:off x="78" y="105"/>
                <a:ext cx="69" cy="0"/>
              </a:xfrm>
              <a:prstGeom prst="line">
                <a:avLst/>
              </a:prstGeom>
              <a:noFill/>
              <a:ln w="2698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46" name="Line 22"/>
              <p:cNvSpPr>
                <a:spLocks noChangeShapeType="1"/>
              </p:cNvSpPr>
              <p:nvPr/>
            </p:nvSpPr>
            <p:spPr bwMode="auto">
              <a:xfrm>
                <a:off x="78" y="154"/>
                <a:ext cx="69" cy="0"/>
              </a:xfrm>
              <a:prstGeom prst="line">
                <a:avLst/>
              </a:prstGeom>
              <a:noFill/>
              <a:ln w="2698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47" name="Line 23"/>
              <p:cNvSpPr>
                <a:spLocks noChangeShapeType="1"/>
              </p:cNvSpPr>
              <p:nvPr/>
            </p:nvSpPr>
            <p:spPr bwMode="auto">
              <a:xfrm>
                <a:off x="44" y="58"/>
                <a:ext cx="17" cy="0"/>
              </a:xfrm>
              <a:prstGeom prst="line">
                <a:avLst/>
              </a:prstGeom>
              <a:noFill/>
              <a:ln w="2698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48" name="Line 24"/>
              <p:cNvSpPr>
                <a:spLocks noChangeShapeType="1"/>
              </p:cNvSpPr>
              <p:nvPr/>
            </p:nvSpPr>
            <p:spPr bwMode="auto">
              <a:xfrm>
                <a:off x="44" y="105"/>
                <a:ext cx="17" cy="0"/>
              </a:xfrm>
              <a:prstGeom prst="line">
                <a:avLst/>
              </a:prstGeom>
              <a:noFill/>
              <a:ln w="2698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49" name="Line 25"/>
              <p:cNvSpPr>
                <a:spLocks noChangeShapeType="1"/>
              </p:cNvSpPr>
              <p:nvPr/>
            </p:nvSpPr>
            <p:spPr bwMode="auto">
              <a:xfrm>
                <a:off x="44" y="154"/>
                <a:ext cx="17" cy="0"/>
              </a:xfrm>
              <a:prstGeom prst="line">
                <a:avLst/>
              </a:prstGeom>
              <a:noFill/>
              <a:ln w="2698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grpSp>
      </p:grpSp>
      <p:grpSp>
        <p:nvGrpSpPr>
          <p:cNvPr id="33" name="Group 32"/>
          <p:cNvGrpSpPr/>
          <p:nvPr/>
        </p:nvGrpSpPr>
        <p:grpSpPr>
          <a:xfrm>
            <a:off x="8806232" y="2303647"/>
            <a:ext cx="1685677" cy="1685677"/>
            <a:chOff x="8982815" y="2349343"/>
            <a:chExt cx="1719478" cy="1719478"/>
          </a:xfrm>
        </p:grpSpPr>
        <p:sp>
          <p:nvSpPr>
            <p:cNvPr id="207" name="Oval 206"/>
            <p:cNvSpPr/>
            <p:nvPr/>
          </p:nvSpPr>
          <p:spPr bwMode="auto">
            <a:xfrm>
              <a:off x="8982815" y="2349343"/>
              <a:ext cx="1719478" cy="1719478"/>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grpSp>
          <p:nvGrpSpPr>
            <p:cNvPr id="252" name="Group 28"/>
            <p:cNvGrpSpPr>
              <a:grpSpLocks noChangeAspect="1"/>
            </p:cNvGrpSpPr>
            <p:nvPr/>
          </p:nvGrpSpPr>
          <p:grpSpPr bwMode="auto">
            <a:xfrm>
              <a:off x="9491591" y="2863270"/>
              <a:ext cx="684072" cy="686754"/>
              <a:chOff x="8" y="7"/>
              <a:chExt cx="255" cy="256"/>
            </a:xfrm>
          </p:grpSpPr>
          <p:sp>
            <p:nvSpPr>
              <p:cNvPr id="254" name="Freeform 29"/>
              <p:cNvSpPr>
                <a:spLocks/>
              </p:cNvSpPr>
              <p:nvPr/>
            </p:nvSpPr>
            <p:spPr bwMode="auto">
              <a:xfrm>
                <a:off x="8" y="7"/>
                <a:ext cx="255" cy="256"/>
              </a:xfrm>
              <a:custGeom>
                <a:avLst/>
                <a:gdLst>
                  <a:gd name="T0" fmla="*/ 4 w 120"/>
                  <a:gd name="T1" fmla="*/ 38 h 120"/>
                  <a:gd name="T2" fmla="*/ 5 w 120"/>
                  <a:gd name="T3" fmla="*/ 36 h 120"/>
                  <a:gd name="T4" fmla="*/ 9 w 120"/>
                  <a:gd name="T5" fmla="*/ 28 h 120"/>
                  <a:gd name="T6" fmla="*/ 60 w 120"/>
                  <a:gd name="T7" fmla="*/ 0 h 120"/>
                  <a:gd name="T8" fmla="*/ 120 w 120"/>
                  <a:gd name="T9" fmla="*/ 60 h 120"/>
                  <a:gd name="T10" fmla="*/ 60 w 120"/>
                  <a:gd name="T11" fmla="*/ 120 h 120"/>
                  <a:gd name="T12" fmla="*/ 0 w 120"/>
                  <a:gd name="T13" fmla="*/ 60 h 120"/>
                </a:gdLst>
                <a:ahLst/>
                <a:cxnLst>
                  <a:cxn ang="0">
                    <a:pos x="T0" y="T1"/>
                  </a:cxn>
                  <a:cxn ang="0">
                    <a:pos x="T2" y="T3"/>
                  </a:cxn>
                  <a:cxn ang="0">
                    <a:pos x="T4" y="T5"/>
                  </a:cxn>
                  <a:cxn ang="0">
                    <a:pos x="T6" y="T7"/>
                  </a:cxn>
                  <a:cxn ang="0">
                    <a:pos x="T8" y="T9"/>
                  </a:cxn>
                  <a:cxn ang="0">
                    <a:pos x="T10" y="T11"/>
                  </a:cxn>
                  <a:cxn ang="0">
                    <a:pos x="T12" y="T13"/>
                  </a:cxn>
                </a:cxnLst>
                <a:rect l="0" t="0" r="r" b="b"/>
                <a:pathLst>
                  <a:path w="120" h="120">
                    <a:moveTo>
                      <a:pt x="4" y="38"/>
                    </a:moveTo>
                    <a:cubicBezTo>
                      <a:pt x="4" y="38"/>
                      <a:pt x="5" y="37"/>
                      <a:pt x="5" y="36"/>
                    </a:cubicBezTo>
                    <a:cubicBezTo>
                      <a:pt x="6" y="33"/>
                      <a:pt x="8" y="31"/>
                      <a:pt x="9" y="28"/>
                    </a:cubicBezTo>
                    <a:cubicBezTo>
                      <a:pt x="20" y="11"/>
                      <a:pt x="39" y="0"/>
                      <a:pt x="60" y="0"/>
                    </a:cubicBezTo>
                    <a:cubicBezTo>
                      <a:pt x="93" y="0"/>
                      <a:pt x="120" y="27"/>
                      <a:pt x="120" y="60"/>
                    </a:cubicBezTo>
                    <a:cubicBezTo>
                      <a:pt x="120" y="93"/>
                      <a:pt x="93" y="120"/>
                      <a:pt x="60" y="120"/>
                    </a:cubicBezTo>
                    <a:cubicBezTo>
                      <a:pt x="27" y="120"/>
                      <a:pt x="0" y="93"/>
                      <a:pt x="0" y="60"/>
                    </a:cubicBezTo>
                  </a:path>
                </a:pathLst>
              </a:custGeom>
              <a:noFill/>
              <a:ln w="26988"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55" name="Freeform 30"/>
              <p:cNvSpPr>
                <a:spLocks/>
              </p:cNvSpPr>
              <p:nvPr/>
            </p:nvSpPr>
            <p:spPr bwMode="auto">
              <a:xfrm>
                <a:off x="136" y="67"/>
                <a:ext cx="48" cy="117"/>
              </a:xfrm>
              <a:custGeom>
                <a:avLst/>
                <a:gdLst>
                  <a:gd name="T0" fmla="*/ 0 w 48"/>
                  <a:gd name="T1" fmla="*/ 0 h 117"/>
                  <a:gd name="T2" fmla="*/ 0 w 48"/>
                  <a:gd name="T3" fmla="*/ 68 h 117"/>
                  <a:gd name="T4" fmla="*/ 48 w 48"/>
                  <a:gd name="T5" fmla="*/ 117 h 117"/>
                </a:gdLst>
                <a:ahLst/>
                <a:cxnLst>
                  <a:cxn ang="0">
                    <a:pos x="T0" y="T1"/>
                  </a:cxn>
                  <a:cxn ang="0">
                    <a:pos x="T2" y="T3"/>
                  </a:cxn>
                  <a:cxn ang="0">
                    <a:pos x="T4" y="T5"/>
                  </a:cxn>
                </a:cxnLst>
                <a:rect l="0" t="0" r="r" b="b"/>
                <a:pathLst>
                  <a:path w="48" h="117">
                    <a:moveTo>
                      <a:pt x="0" y="0"/>
                    </a:moveTo>
                    <a:lnTo>
                      <a:pt x="0" y="68"/>
                    </a:lnTo>
                    <a:lnTo>
                      <a:pt x="48" y="117"/>
                    </a:lnTo>
                  </a:path>
                </a:pathLst>
              </a:custGeom>
              <a:noFill/>
              <a:ln w="26988"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32" name="Freeform 31"/>
              <p:cNvSpPr>
                <a:spLocks/>
              </p:cNvSpPr>
              <p:nvPr/>
            </p:nvSpPr>
            <p:spPr bwMode="auto">
              <a:xfrm>
                <a:off x="8" y="33"/>
                <a:ext cx="60" cy="59"/>
              </a:xfrm>
              <a:custGeom>
                <a:avLst/>
                <a:gdLst>
                  <a:gd name="T0" fmla="*/ 60 w 60"/>
                  <a:gd name="T1" fmla="*/ 59 h 59"/>
                  <a:gd name="T2" fmla="*/ 0 w 60"/>
                  <a:gd name="T3" fmla="*/ 59 h 59"/>
                  <a:gd name="T4" fmla="*/ 0 w 60"/>
                  <a:gd name="T5" fmla="*/ 0 h 59"/>
                </a:gdLst>
                <a:ahLst/>
                <a:cxnLst>
                  <a:cxn ang="0">
                    <a:pos x="T0" y="T1"/>
                  </a:cxn>
                  <a:cxn ang="0">
                    <a:pos x="T2" y="T3"/>
                  </a:cxn>
                  <a:cxn ang="0">
                    <a:pos x="T4" y="T5"/>
                  </a:cxn>
                </a:cxnLst>
                <a:rect l="0" t="0" r="r" b="b"/>
                <a:pathLst>
                  <a:path w="60" h="59">
                    <a:moveTo>
                      <a:pt x="60" y="59"/>
                    </a:moveTo>
                    <a:lnTo>
                      <a:pt x="0" y="59"/>
                    </a:lnTo>
                    <a:lnTo>
                      <a:pt x="0" y="0"/>
                    </a:lnTo>
                  </a:path>
                </a:pathLst>
              </a:custGeom>
              <a:noFill/>
              <a:ln w="26988"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grpSp>
      </p:grpSp>
    </p:spTree>
    <p:extLst>
      <p:ext uri="{BB962C8B-B14F-4D97-AF65-F5344CB8AC3E}">
        <p14:creationId xmlns:p14="http://schemas.microsoft.com/office/powerpoint/2010/main" val="36220017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37"/>
                                        </p:tgtEl>
                                        <p:attrNameLst>
                                          <p:attrName>style.visibility</p:attrName>
                                        </p:attrNameLst>
                                      </p:cBhvr>
                                      <p:to>
                                        <p:strVal val="visible"/>
                                      </p:to>
                                    </p:set>
                                    <p:anim calcmode="lin" valueType="num">
                                      <p:cBhvr>
                                        <p:cTn id="7" dur="500" fill="hold"/>
                                        <p:tgtEl>
                                          <p:spTgt spid="237"/>
                                        </p:tgtEl>
                                        <p:attrNameLst>
                                          <p:attrName>ppt_w</p:attrName>
                                        </p:attrNameLst>
                                      </p:cBhvr>
                                      <p:tavLst>
                                        <p:tav tm="0">
                                          <p:val>
                                            <p:fltVal val="0"/>
                                          </p:val>
                                        </p:tav>
                                        <p:tav tm="100000">
                                          <p:val>
                                            <p:strVal val="#ppt_w"/>
                                          </p:val>
                                        </p:tav>
                                      </p:tavLst>
                                    </p:anim>
                                    <p:anim calcmode="lin" valueType="num">
                                      <p:cBhvr>
                                        <p:cTn id="8" dur="500" fill="hold"/>
                                        <p:tgtEl>
                                          <p:spTgt spid="237"/>
                                        </p:tgtEl>
                                        <p:attrNameLst>
                                          <p:attrName>ppt_h</p:attrName>
                                        </p:attrNameLst>
                                      </p:cBhvr>
                                      <p:tavLst>
                                        <p:tav tm="0">
                                          <p:val>
                                            <p:fltVal val="0"/>
                                          </p:val>
                                        </p:tav>
                                        <p:tav tm="100000">
                                          <p:val>
                                            <p:strVal val="#ppt_h"/>
                                          </p:val>
                                        </p:tav>
                                      </p:tavLst>
                                    </p:anim>
                                    <p:animEffect transition="in" filter="fade">
                                      <p:cBhvr>
                                        <p:cTn id="9" dur="500"/>
                                        <p:tgtEl>
                                          <p:spTgt spid="237"/>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fade">
                                      <p:cBhvr>
                                        <p:cTn id="12" dur="500"/>
                                        <p:tgtEl>
                                          <p:spTgt spid="60"/>
                                        </p:tgtEl>
                                      </p:cBhvr>
                                    </p:animEffect>
                                  </p:childTnLst>
                                </p:cTn>
                              </p:par>
                              <p:par>
                                <p:cTn id="13" presetID="42" presetClass="path" presetSubtype="0" decel="100000" fill="hold" grpId="1" nodeType="withEffect">
                                  <p:stCondLst>
                                    <p:cond delay="0"/>
                                  </p:stCondLst>
                                  <p:childTnLst>
                                    <p:animMotion origin="layout" path="M -1.5905E-6 -4.90241E-7 L -1.5905E-6 -0.05447 " pathEditMode="relative" rAng="0" ptsTypes="AA">
                                      <p:cBhvr>
                                        <p:cTn id="14" dur="500" spd="-100000" fill="hold"/>
                                        <p:tgtEl>
                                          <p:spTgt spid="60"/>
                                        </p:tgtEl>
                                        <p:attrNameLst>
                                          <p:attrName>ppt_x</p:attrName>
                                          <p:attrName>ppt_y</p:attrName>
                                        </p:attrNameLst>
                                      </p:cBhvr>
                                      <p:rCtr x="0" y="-2724"/>
                                    </p:animMotion>
                                  </p:childTnLst>
                                </p:cTn>
                              </p:par>
                              <p:par>
                                <p:cTn id="15" presetID="53" presetClass="entr" presetSubtype="16" fill="hold" nodeType="withEffect">
                                  <p:stCondLst>
                                    <p:cond delay="200"/>
                                  </p:stCondLst>
                                  <p:childTnLst>
                                    <p:set>
                                      <p:cBhvr>
                                        <p:cTn id="16" dur="1" fill="hold">
                                          <p:stCondLst>
                                            <p:cond delay="0"/>
                                          </p:stCondLst>
                                        </p:cTn>
                                        <p:tgtEl>
                                          <p:spTgt spid="250"/>
                                        </p:tgtEl>
                                        <p:attrNameLst>
                                          <p:attrName>style.visibility</p:attrName>
                                        </p:attrNameLst>
                                      </p:cBhvr>
                                      <p:to>
                                        <p:strVal val="visible"/>
                                      </p:to>
                                    </p:set>
                                    <p:anim calcmode="lin" valueType="num">
                                      <p:cBhvr>
                                        <p:cTn id="17" dur="500" fill="hold"/>
                                        <p:tgtEl>
                                          <p:spTgt spid="250"/>
                                        </p:tgtEl>
                                        <p:attrNameLst>
                                          <p:attrName>ppt_w</p:attrName>
                                        </p:attrNameLst>
                                      </p:cBhvr>
                                      <p:tavLst>
                                        <p:tav tm="0">
                                          <p:val>
                                            <p:fltVal val="0"/>
                                          </p:val>
                                        </p:tav>
                                        <p:tav tm="100000">
                                          <p:val>
                                            <p:strVal val="#ppt_w"/>
                                          </p:val>
                                        </p:tav>
                                      </p:tavLst>
                                    </p:anim>
                                    <p:anim calcmode="lin" valueType="num">
                                      <p:cBhvr>
                                        <p:cTn id="18" dur="500" fill="hold"/>
                                        <p:tgtEl>
                                          <p:spTgt spid="250"/>
                                        </p:tgtEl>
                                        <p:attrNameLst>
                                          <p:attrName>ppt_h</p:attrName>
                                        </p:attrNameLst>
                                      </p:cBhvr>
                                      <p:tavLst>
                                        <p:tav tm="0">
                                          <p:val>
                                            <p:fltVal val="0"/>
                                          </p:val>
                                        </p:tav>
                                        <p:tav tm="100000">
                                          <p:val>
                                            <p:strVal val="#ppt_h"/>
                                          </p:val>
                                        </p:tav>
                                      </p:tavLst>
                                    </p:anim>
                                    <p:animEffect transition="in" filter="fade">
                                      <p:cBhvr>
                                        <p:cTn id="19" dur="500"/>
                                        <p:tgtEl>
                                          <p:spTgt spid="250"/>
                                        </p:tgtEl>
                                      </p:cBhvr>
                                    </p:animEffect>
                                  </p:childTnLst>
                                </p:cTn>
                              </p:par>
                              <p:par>
                                <p:cTn id="20" presetID="10" presetClass="entr" presetSubtype="0" fill="hold" grpId="0" nodeType="withEffect">
                                  <p:stCondLst>
                                    <p:cond delay="20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42" presetClass="path" presetSubtype="0" decel="100000" fill="hold" grpId="1" nodeType="withEffect">
                                  <p:stCondLst>
                                    <p:cond delay="200"/>
                                  </p:stCondLst>
                                  <p:childTnLst>
                                    <p:animMotion origin="layout" path="M 4.05157E-6 -4.90241E-7 L 4.05157E-6 -0.05447 " pathEditMode="relative" rAng="0" ptsTypes="AA">
                                      <p:cBhvr>
                                        <p:cTn id="24" dur="500" spd="-100000" fill="hold"/>
                                        <p:tgtEl>
                                          <p:spTgt spid="10"/>
                                        </p:tgtEl>
                                        <p:attrNameLst>
                                          <p:attrName>ppt_x</p:attrName>
                                          <p:attrName>ppt_y</p:attrName>
                                        </p:attrNameLst>
                                      </p:cBhvr>
                                      <p:rCtr x="0" y="-2724"/>
                                    </p:animMotion>
                                  </p:childTnLst>
                                </p:cTn>
                              </p:par>
                              <p:par>
                                <p:cTn id="25" presetID="53" presetClass="entr" presetSubtype="16" fill="hold" nodeType="withEffect">
                                  <p:stCondLst>
                                    <p:cond delay="400"/>
                                  </p:stCondLst>
                                  <p:childTnLst>
                                    <p:set>
                                      <p:cBhvr>
                                        <p:cTn id="26" dur="1" fill="hold">
                                          <p:stCondLst>
                                            <p:cond delay="0"/>
                                          </p:stCondLst>
                                        </p:cTn>
                                        <p:tgtEl>
                                          <p:spTgt spid="33"/>
                                        </p:tgtEl>
                                        <p:attrNameLst>
                                          <p:attrName>style.visibility</p:attrName>
                                        </p:attrNameLst>
                                      </p:cBhvr>
                                      <p:to>
                                        <p:strVal val="visible"/>
                                      </p:to>
                                    </p:set>
                                    <p:anim calcmode="lin" valueType="num">
                                      <p:cBhvr>
                                        <p:cTn id="27" dur="500" fill="hold"/>
                                        <p:tgtEl>
                                          <p:spTgt spid="33"/>
                                        </p:tgtEl>
                                        <p:attrNameLst>
                                          <p:attrName>ppt_w</p:attrName>
                                        </p:attrNameLst>
                                      </p:cBhvr>
                                      <p:tavLst>
                                        <p:tav tm="0">
                                          <p:val>
                                            <p:fltVal val="0"/>
                                          </p:val>
                                        </p:tav>
                                        <p:tav tm="100000">
                                          <p:val>
                                            <p:strVal val="#ppt_w"/>
                                          </p:val>
                                        </p:tav>
                                      </p:tavLst>
                                    </p:anim>
                                    <p:anim calcmode="lin" valueType="num">
                                      <p:cBhvr>
                                        <p:cTn id="28" dur="500" fill="hold"/>
                                        <p:tgtEl>
                                          <p:spTgt spid="33"/>
                                        </p:tgtEl>
                                        <p:attrNameLst>
                                          <p:attrName>ppt_h</p:attrName>
                                        </p:attrNameLst>
                                      </p:cBhvr>
                                      <p:tavLst>
                                        <p:tav tm="0">
                                          <p:val>
                                            <p:fltVal val="0"/>
                                          </p:val>
                                        </p:tav>
                                        <p:tav tm="100000">
                                          <p:val>
                                            <p:strVal val="#ppt_h"/>
                                          </p:val>
                                        </p:tav>
                                      </p:tavLst>
                                    </p:anim>
                                    <p:animEffect transition="in" filter="fade">
                                      <p:cBhvr>
                                        <p:cTn id="29" dur="500"/>
                                        <p:tgtEl>
                                          <p:spTgt spid="33"/>
                                        </p:tgtEl>
                                      </p:cBhvr>
                                    </p:animEffect>
                                  </p:childTnLst>
                                </p:cTn>
                              </p:par>
                              <p:par>
                                <p:cTn id="30" presetID="10" presetClass="entr" presetSubtype="0" fill="hold" grpId="0" nodeType="withEffect">
                                  <p:stCondLst>
                                    <p:cond delay="400"/>
                                  </p:stCondLst>
                                  <p:childTnLst>
                                    <p:set>
                                      <p:cBhvr>
                                        <p:cTn id="31" dur="1" fill="hold">
                                          <p:stCondLst>
                                            <p:cond delay="0"/>
                                          </p:stCondLst>
                                        </p:cTn>
                                        <p:tgtEl>
                                          <p:spTgt spid="61"/>
                                        </p:tgtEl>
                                        <p:attrNameLst>
                                          <p:attrName>style.visibility</p:attrName>
                                        </p:attrNameLst>
                                      </p:cBhvr>
                                      <p:to>
                                        <p:strVal val="visible"/>
                                      </p:to>
                                    </p:set>
                                    <p:animEffect transition="in" filter="fade">
                                      <p:cBhvr>
                                        <p:cTn id="32" dur="500"/>
                                        <p:tgtEl>
                                          <p:spTgt spid="61"/>
                                        </p:tgtEl>
                                      </p:cBhvr>
                                    </p:animEffect>
                                  </p:childTnLst>
                                </p:cTn>
                              </p:par>
                              <p:par>
                                <p:cTn id="33" presetID="42" presetClass="path" presetSubtype="0" decel="100000" fill="hold" grpId="1" nodeType="withEffect">
                                  <p:stCondLst>
                                    <p:cond delay="400"/>
                                  </p:stCondLst>
                                  <p:childTnLst>
                                    <p:animMotion origin="layout" path="M -2.00664E-6 -4.90241E-7 L -2.00664E-6 -0.05447 " pathEditMode="relative" rAng="0" ptsTypes="AA">
                                      <p:cBhvr>
                                        <p:cTn id="34" dur="500" spd="-100000" fill="hold"/>
                                        <p:tgtEl>
                                          <p:spTgt spid="61"/>
                                        </p:tgtEl>
                                        <p:attrNameLst>
                                          <p:attrName>ppt_x</p:attrName>
                                          <p:attrName>ppt_y</p:attrName>
                                        </p:attrNameLst>
                                      </p:cBhvr>
                                      <p:rCtr x="0" y="-272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61" grpId="0"/>
      <p:bldP spid="61" grpId="1"/>
      <p:bldP spid="60" grpId="0"/>
      <p:bldP spid="60"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69241" y="289960"/>
            <a:ext cx="11655840" cy="899537"/>
          </a:xfrm>
        </p:spPr>
        <p:txBody>
          <a:bodyPr/>
          <a:lstStyle/>
          <a:p>
            <a:r>
              <a:rPr lang="en-US" err="1"/>
              <a:t>Serverless</a:t>
            </a:r>
            <a:r>
              <a:rPr lang="en-US"/>
              <a:t> application platform components</a:t>
            </a:r>
          </a:p>
        </p:txBody>
      </p:sp>
      <p:grpSp>
        <p:nvGrpSpPr>
          <p:cNvPr id="25" name="Group 24"/>
          <p:cNvGrpSpPr/>
          <p:nvPr/>
        </p:nvGrpSpPr>
        <p:grpSpPr>
          <a:xfrm>
            <a:off x="455802" y="1551444"/>
            <a:ext cx="2587906" cy="4695558"/>
            <a:chOff x="455802" y="1551444"/>
            <a:chExt cx="2587906" cy="4695558"/>
          </a:xfrm>
        </p:grpSpPr>
        <p:sp>
          <p:nvSpPr>
            <p:cNvPr id="123" name="Rectangle 122"/>
            <p:cNvSpPr/>
            <p:nvPr/>
          </p:nvSpPr>
          <p:spPr bwMode="auto">
            <a:xfrm>
              <a:off x="455802" y="1551444"/>
              <a:ext cx="2587906" cy="4695558"/>
            </a:xfrm>
            <a:prstGeom prst="rect">
              <a:avLst/>
            </a:prstGeom>
            <a:solidFill>
              <a:schemeClr val="bg1"/>
            </a:solidFill>
            <a:ln w="28575">
              <a:solidFill>
                <a:schemeClr val="accent1"/>
              </a:solidFill>
              <a:prstDash val="sys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268927" rIns="179259" bIns="143407" numCol="1" spcCol="0" rtlCol="0" fromWordArt="0" anchor="t" anchorCtr="0" forceAA="0" compatLnSpc="1">
              <a:prstTxWarp prst="textNoShape">
                <a:avLst/>
              </a:prstTxWarp>
              <a:noAutofit/>
            </a:bodyPr>
            <a:lstStyle/>
            <a:p>
              <a:pPr marL="0" marR="0" lvl="0" indent="0" algn="ctr" defTabSz="913938" rtl="0" eaLnBrk="1" fontAlgn="base" latinLnBrk="0" hangingPunct="1">
                <a:lnSpc>
                  <a:spcPct val="90000"/>
                </a:lnSpc>
                <a:spcBef>
                  <a:spcPct val="0"/>
                </a:spcBef>
                <a:spcAft>
                  <a:spcPct val="0"/>
                </a:spcAft>
                <a:buClrTx/>
                <a:buSzTx/>
                <a:buFontTx/>
                <a:buNone/>
                <a:tabLst/>
                <a:defRPr/>
              </a:pPr>
              <a:r>
                <a:rPr kumimoji="0" lang="en-US" sz="1961" b="1" i="0" u="none" strike="noStrike" kern="1200" cap="none" spc="0" normalizeH="0" baseline="0" noProof="0">
                  <a:ln>
                    <a:noFill/>
                  </a:ln>
                  <a:gradFill>
                    <a:gsLst>
                      <a:gs pos="0">
                        <a:srgbClr val="353535"/>
                      </a:gs>
                      <a:gs pos="100000">
                        <a:srgbClr val="353535"/>
                      </a:gs>
                    </a:gsLst>
                    <a:lin ang="5400000" scaled="0"/>
                  </a:gradFill>
                  <a:effectLst/>
                  <a:uLnTx/>
                  <a:uFillTx/>
                  <a:latin typeface="Segoe UI"/>
                  <a:ea typeface="Segoe UI" pitchFamily="34" charset="0"/>
                  <a:cs typeface="Segoe UI" pitchFamily="34" charset="0"/>
                </a:rPr>
                <a:t>Development</a:t>
              </a:r>
            </a:p>
          </p:txBody>
        </p:sp>
        <p:grpSp>
          <p:nvGrpSpPr>
            <p:cNvPr id="14" name="Group 13"/>
            <p:cNvGrpSpPr/>
            <p:nvPr/>
          </p:nvGrpSpPr>
          <p:grpSpPr>
            <a:xfrm>
              <a:off x="587547" y="4314459"/>
              <a:ext cx="2321740" cy="815747"/>
              <a:chOff x="599328" y="4242936"/>
              <a:chExt cx="2368296" cy="832104"/>
            </a:xfrm>
          </p:grpSpPr>
          <p:sp>
            <p:nvSpPr>
              <p:cNvPr id="106" name="Rectangle 105"/>
              <p:cNvSpPr/>
              <p:nvPr/>
            </p:nvSpPr>
            <p:spPr bwMode="auto">
              <a:xfrm>
                <a:off x="599328" y="4242936"/>
                <a:ext cx="2368296" cy="832104"/>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06782" tIns="143407" rIns="179259" bIns="143407" numCol="1" spcCol="0" rtlCol="0" fromWordArt="0" anchor="ctr" anchorCtr="0" forceAA="0" compatLnSpc="1">
                <a:prstTxWarp prst="textNoShape">
                  <a:avLst/>
                </a:prstTxWarp>
                <a:noAutofit/>
              </a:bodyPr>
              <a:lstStyle/>
              <a:p>
                <a:pPr marL="0" marR="0" lvl="0" indent="0" algn="l" defTabSz="913938" rtl="0" eaLnBrk="1" fontAlgn="base" latinLnBrk="0" hangingPunct="1">
                  <a:lnSpc>
                    <a:spcPct val="90000"/>
                  </a:lnSpc>
                  <a:spcBef>
                    <a:spcPct val="0"/>
                  </a:spcBef>
                  <a:spcAft>
                    <a:spcPct val="0"/>
                  </a:spcAft>
                  <a:buClrTx/>
                  <a:buSzTx/>
                  <a:buFontTx/>
                  <a:buNone/>
                  <a:tabLst/>
                  <a:defRPr/>
                </a:pPr>
                <a:r>
                  <a:rPr kumimoji="0" lang="en-US" sz="1568"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rPr>
                  <a:t>Local development</a:t>
                </a:r>
              </a:p>
            </p:txBody>
          </p:sp>
          <p:sp>
            <p:nvSpPr>
              <p:cNvPr id="67" name="Freeform 33"/>
              <p:cNvSpPr>
                <a:spLocks noEditPoints="1"/>
              </p:cNvSpPr>
              <p:nvPr/>
            </p:nvSpPr>
            <p:spPr bwMode="auto">
              <a:xfrm>
                <a:off x="788810" y="4471484"/>
                <a:ext cx="455272" cy="410558"/>
              </a:xfrm>
              <a:custGeom>
                <a:avLst/>
                <a:gdLst>
                  <a:gd name="T0" fmla="*/ 110 w 236"/>
                  <a:gd name="T1" fmla="*/ 0 h 204"/>
                  <a:gd name="T2" fmla="*/ 110 w 236"/>
                  <a:gd name="T3" fmla="*/ 51 h 204"/>
                  <a:gd name="T4" fmla="*/ 0 w 236"/>
                  <a:gd name="T5" fmla="*/ 51 h 204"/>
                  <a:gd name="T6" fmla="*/ 0 w 236"/>
                  <a:gd name="T7" fmla="*/ 60 h 204"/>
                  <a:gd name="T8" fmla="*/ 0 w 236"/>
                  <a:gd name="T9" fmla="*/ 170 h 204"/>
                  <a:gd name="T10" fmla="*/ 84 w 236"/>
                  <a:gd name="T11" fmla="*/ 170 h 204"/>
                  <a:gd name="T12" fmla="*/ 84 w 236"/>
                  <a:gd name="T13" fmla="*/ 187 h 204"/>
                  <a:gd name="T14" fmla="*/ 51 w 236"/>
                  <a:gd name="T15" fmla="*/ 187 h 204"/>
                  <a:gd name="T16" fmla="*/ 51 w 236"/>
                  <a:gd name="T17" fmla="*/ 204 h 204"/>
                  <a:gd name="T18" fmla="*/ 236 w 236"/>
                  <a:gd name="T19" fmla="*/ 204 h 204"/>
                  <a:gd name="T20" fmla="*/ 236 w 236"/>
                  <a:gd name="T21" fmla="*/ 0 h 204"/>
                  <a:gd name="T22" fmla="*/ 110 w 236"/>
                  <a:gd name="T23" fmla="*/ 0 h 204"/>
                  <a:gd name="T24" fmla="*/ 126 w 236"/>
                  <a:gd name="T25" fmla="*/ 17 h 204"/>
                  <a:gd name="T26" fmla="*/ 219 w 236"/>
                  <a:gd name="T27" fmla="*/ 17 h 204"/>
                  <a:gd name="T28" fmla="*/ 219 w 236"/>
                  <a:gd name="T29" fmla="*/ 68 h 204"/>
                  <a:gd name="T30" fmla="*/ 177 w 236"/>
                  <a:gd name="T31" fmla="*/ 68 h 204"/>
                  <a:gd name="T32" fmla="*/ 177 w 236"/>
                  <a:gd name="T33" fmla="*/ 51 h 204"/>
                  <a:gd name="T34" fmla="*/ 126 w 236"/>
                  <a:gd name="T35" fmla="*/ 51 h 204"/>
                  <a:gd name="T36" fmla="*/ 126 w 236"/>
                  <a:gd name="T37" fmla="*/ 17 h 204"/>
                  <a:gd name="T38" fmla="*/ 177 w 236"/>
                  <a:gd name="T39" fmla="*/ 85 h 204"/>
                  <a:gd name="T40" fmla="*/ 219 w 236"/>
                  <a:gd name="T41" fmla="*/ 85 h 204"/>
                  <a:gd name="T42" fmla="*/ 219 w 236"/>
                  <a:gd name="T43" fmla="*/ 119 h 204"/>
                  <a:gd name="T44" fmla="*/ 177 w 236"/>
                  <a:gd name="T45" fmla="*/ 119 h 204"/>
                  <a:gd name="T46" fmla="*/ 177 w 236"/>
                  <a:gd name="T47" fmla="*/ 85 h 204"/>
                  <a:gd name="T48" fmla="*/ 17 w 236"/>
                  <a:gd name="T49" fmla="*/ 68 h 204"/>
                  <a:gd name="T50" fmla="*/ 160 w 236"/>
                  <a:gd name="T51" fmla="*/ 68 h 204"/>
                  <a:gd name="T52" fmla="*/ 160 w 236"/>
                  <a:gd name="T53" fmla="*/ 153 h 204"/>
                  <a:gd name="T54" fmla="*/ 17 w 236"/>
                  <a:gd name="T55" fmla="*/ 153 h 204"/>
                  <a:gd name="T56" fmla="*/ 17 w 236"/>
                  <a:gd name="T57" fmla="*/ 68 h 204"/>
                  <a:gd name="T58" fmla="*/ 101 w 236"/>
                  <a:gd name="T59" fmla="*/ 187 h 204"/>
                  <a:gd name="T60" fmla="*/ 101 w 236"/>
                  <a:gd name="T61" fmla="*/ 170 h 204"/>
                  <a:gd name="T62" fmla="*/ 177 w 236"/>
                  <a:gd name="T63" fmla="*/ 170 h 204"/>
                  <a:gd name="T64" fmla="*/ 177 w 236"/>
                  <a:gd name="T65" fmla="*/ 136 h 204"/>
                  <a:gd name="T66" fmla="*/ 219 w 236"/>
                  <a:gd name="T67" fmla="*/ 136 h 204"/>
                  <a:gd name="T68" fmla="*/ 219 w 236"/>
                  <a:gd name="T69" fmla="*/ 187 h 204"/>
                  <a:gd name="T70" fmla="*/ 101 w 236"/>
                  <a:gd name="T71" fmla="*/ 187 h 204"/>
                  <a:gd name="T72" fmla="*/ 202 w 236"/>
                  <a:gd name="T73" fmla="*/ 51 h 204"/>
                  <a:gd name="T74" fmla="*/ 185 w 236"/>
                  <a:gd name="T75" fmla="*/ 51 h 204"/>
                  <a:gd name="T76" fmla="*/ 185 w 236"/>
                  <a:gd name="T77" fmla="*/ 34 h 204"/>
                  <a:gd name="T78" fmla="*/ 202 w 236"/>
                  <a:gd name="T79" fmla="*/ 34 h 204"/>
                  <a:gd name="T80" fmla="*/ 202 w 236"/>
                  <a:gd name="T81" fmla="*/ 51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36" h="204">
                    <a:moveTo>
                      <a:pt x="110" y="0"/>
                    </a:moveTo>
                    <a:lnTo>
                      <a:pt x="110" y="51"/>
                    </a:lnTo>
                    <a:lnTo>
                      <a:pt x="0" y="51"/>
                    </a:lnTo>
                    <a:lnTo>
                      <a:pt x="0" y="60"/>
                    </a:lnTo>
                    <a:lnTo>
                      <a:pt x="0" y="170"/>
                    </a:lnTo>
                    <a:lnTo>
                      <a:pt x="84" y="170"/>
                    </a:lnTo>
                    <a:lnTo>
                      <a:pt x="84" y="187"/>
                    </a:lnTo>
                    <a:lnTo>
                      <a:pt x="51" y="187"/>
                    </a:lnTo>
                    <a:lnTo>
                      <a:pt x="51" y="204"/>
                    </a:lnTo>
                    <a:lnTo>
                      <a:pt x="236" y="204"/>
                    </a:lnTo>
                    <a:lnTo>
                      <a:pt x="236" y="0"/>
                    </a:lnTo>
                    <a:lnTo>
                      <a:pt x="110" y="0"/>
                    </a:lnTo>
                    <a:close/>
                    <a:moveTo>
                      <a:pt x="126" y="17"/>
                    </a:moveTo>
                    <a:lnTo>
                      <a:pt x="219" y="17"/>
                    </a:lnTo>
                    <a:lnTo>
                      <a:pt x="219" y="68"/>
                    </a:lnTo>
                    <a:lnTo>
                      <a:pt x="177" y="68"/>
                    </a:lnTo>
                    <a:lnTo>
                      <a:pt x="177" y="51"/>
                    </a:lnTo>
                    <a:lnTo>
                      <a:pt x="126" y="51"/>
                    </a:lnTo>
                    <a:lnTo>
                      <a:pt x="126" y="17"/>
                    </a:lnTo>
                    <a:close/>
                    <a:moveTo>
                      <a:pt x="177" y="85"/>
                    </a:moveTo>
                    <a:lnTo>
                      <a:pt x="219" y="85"/>
                    </a:lnTo>
                    <a:lnTo>
                      <a:pt x="219" y="119"/>
                    </a:lnTo>
                    <a:lnTo>
                      <a:pt x="177" y="119"/>
                    </a:lnTo>
                    <a:lnTo>
                      <a:pt x="177" y="85"/>
                    </a:lnTo>
                    <a:close/>
                    <a:moveTo>
                      <a:pt x="17" y="68"/>
                    </a:moveTo>
                    <a:lnTo>
                      <a:pt x="160" y="68"/>
                    </a:lnTo>
                    <a:lnTo>
                      <a:pt x="160" y="153"/>
                    </a:lnTo>
                    <a:lnTo>
                      <a:pt x="17" y="153"/>
                    </a:lnTo>
                    <a:lnTo>
                      <a:pt x="17" y="68"/>
                    </a:lnTo>
                    <a:close/>
                    <a:moveTo>
                      <a:pt x="101" y="187"/>
                    </a:moveTo>
                    <a:lnTo>
                      <a:pt x="101" y="170"/>
                    </a:lnTo>
                    <a:lnTo>
                      <a:pt x="177" y="170"/>
                    </a:lnTo>
                    <a:lnTo>
                      <a:pt x="177" y="136"/>
                    </a:lnTo>
                    <a:lnTo>
                      <a:pt x="219" y="136"/>
                    </a:lnTo>
                    <a:lnTo>
                      <a:pt x="219" y="187"/>
                    </a:lnTo>
                    <a:lnTo>
                      <a:pt x="101" y="187"/>
                    </a:lnTo>
                    <a:close/>
                    <a:moveTo>
                      <a:pt x="202" y="51"/>
                    </a:moveTo>
                    <a:lnTo>
                      <a:pt x="185" y="51"/>
                    </a:lnTo>
                    <a:lnTo>
                      <a:pt x="185" y="34"/>
                    </a:lnTo>
                    <a:lnTo>
                      <a:pt x="202" y="34"/>
                    </a:lnTo>
                    <a:lnTo>
                      <a:pt x="202" y="51"/>
                    </a:lnTo>
                    <a:close/>
                  </a:path>
                </a:pathLst>
              </a:custGeom>
              <a:solidFill>
                <a:schemeClr val="bg1"/>
              </a:solidFill>
              <a:ln>
                <a:noFill/>
              </a:ln>
            </p:spPr>
            <p:txBody>
              <a:bodyPr vert="horz" wrap="square" lIns="89630" tIns="44814" rIns="89630" bIns="44814" numCol="1" anchor="t" anchorCtr="0" compatLnSpc="1">
                <a:prstTxWarp prst="textNoShape">
                  <a:avLst/>
                </a:prstTxWarp>
              </a:bodyPr>
              <a:lstStyle/>
              <a:p>
                <a:pPr marL="0" marR="0" lvl="0" indent="0" algn="l" defTabSz="91415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grpSp>
        <p:grpSp>
          <p:nvGrpSpPr>
            <p:cNvPr id="18" name="Group 17"/>
            <p:cNvGrpSpPr/>
            <p:nvPr/>
          </p:nvGrpSpPr>
          <p:grpSpPr>
            <a:xfrm>
              <a:off x="587547" y="3326391"/>
              <a:ext cx="2321740" cy="815747"/>
              <a:chOff x="599328" y="3045311"/>
              <a:chExt cx="2368296" cy="832104"/>
            </a:xfrm>
          </p:grpSpPr>
          <p:sp>
            <p:nvSpPr>
              <p:cNvPr id="107" name="Rectangle 106"/>
              <p:cNvSpPr/>
              <p:nvPr/>
            </p:nvSpPr>
            <p:spPr bwMode="auto">
              <a:xfrm>
                <a:off x="599328" y="3045311"/>
                <a:ext cx="2368296" cy="832104"/>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06782" tIns="143407" rIns="179259" bIns="143407" numCol="1" spcCol="0" rtlCol="0" fromWordArt="0" anchor="ctr" anchorCtr="0" forceAA="0" compatLnSpc="1">
                <a:prstTxWarp prst="textNoShape">
                  <a:avLst/>
                </a:prstTxWarp>
                <a:noAutofit/>
              </a:bodyPr>
              <a:lstStyle/>
              <a:p>
                <a:pPr marL="0" marR="0" lvl="0" indent="0" algn="l" defTabSz="913938" rtl="0" eaLnBrk="1" fontAlgn="base" latinLnBrk="0" hangingPunct="1">
                  <a:lnSpc>
                    <a:spcPct val="90000"/>
                  </a:lnSpc>
                  <a:spcBef>
                    <a:spcPct val="0"/>
                  </a:spcBef>
                  <a:spcAft>
                    <a:spcPct val="0"/>
                  </a:spcAft>
                  <a:buClrTx/>
                  <a:buSzTx/>
                  <a:buFontTx/>
                  <a:buNone/>
                  <a:tabLst/>
                  <a:defRPr/>
                </a:pPr>
                <a:r>
                  <a:rPr kumimoji="0" lang="en-US" sz="1568"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rPr>
                  <a:t>Visual </a:t>
                </a:r>
                <a:br>
                  <a:rPr kumimoji="0" lang="en-US" sz="1568"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rPr>
                </a:br>
                <a:r>
                  <a:rPr kumimoji="0" lang="en-US" sz="1568"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rPr>
                  <a:t>debug history</a:t>
                </a:r>
              </a:p>
            </p:txBody>
          </p:sp>
          <p:sp>
            <p:nvSpPr>
              <p:cNvPr id="114" name="Freeform 37"/>
              <p:cNvSpPr>
                <a:spLocks noEditPoints="1"/>
              </p:cNvSpPr>
              <p:nvPr/>
            </p:nvSpPr>
            <p:spPr bwMode="auto">
              <a:xfrm>
                <a:off x="801250" y="3224210"/>
                <a:ext cx="480154" cy="426290"/>
              </a:xfrm>
              <a:custGeom>
                <a:avLst/>
                <a:gdLst>
                  <a:gd name="T0" fmla="*/ 310 w 310"/>
                  <a:gd name="T1" fmla="*/ 260 h 260"/>
                  <a:gd name="T2" fmla="*/ 0 w 310"/>
                  <a:gd name="T3" fmla="*/ 260 h 260"/>
                  <a:gd name="T4" fmla="*/ 155 w 310"/>
                  <a:gd name="T5" fmla="*/ 0 h 260"/>
                  <a:gd name="T6" fmla="*/ 310 w 310"/>
                  <a:gd name="T7" fmla="*/ 260 h 260"/>
                  <a:gd name="T8" fmla="*/ 29 w 310"/>
                  <a:gd name="T9" fmla="*/ 243 h 260"/>
                  <a:gd name="T10" fmla="*/ 281 w 310"/>
                  <a:gd name="T11" fmla="*/ 243 h 260"/>
                  <a:gd name="T12" fmla="*/ 155 w 310"/>
                  <a:gd name="T13" fmla="*/ 34 h 260"/>
                  <a:gd name="T14" fmla="*/ 29 w 310"/>
                  <a:gd name="T15" fmla="*/ 243 h 260"/>
                  <a:gd name="T16" fmla="*/ 163 w 310"/>
                  <a:gd name="T17" fmla="*/ 84 h 260"/>
                  <a:gd name="T18" fmla="*/ 147 w 310"/>
                  <a:gd name="T19" fmla="*/ 84 h 260"/>
                  <a:gd name="T20" fmla="*/ 147 w 310"/>
                  <a:gd name="T21" fmla="*/ 187 h 260"/>
                  <a:gd name="T22" fmla="*/ 163 w 310"/>
                  <a:gd name="T23" fmla="*/ 187 h 260"/>
                  <a:gd name="T24" fmla="*/ 163 w 310"/>
                  <a:gd name="T25" fmla="*/ 84 h 260"/>
                  <a:gd name="T26" fmla="*/ 163 w 310"/>
                  <a:gd name="T27" fmla="*/ 208 h 260"/>
                  <a:gd name="T28" fmla="*/ 147 w 310"/>
                  <a:gd name="T29" fmla="*/ 208 h 260"/>
                  <a:gd name="T30" fmla="*/ 147 w 310"/>
                  <a:gd name="T31" fmla="*/ 224 h 260"/>
                  <a:gd name="T32" fmla="*/ 163 w 310"/>
                  <a:gd name="T33" fmla="*/ 224 h 260"/>
                  <a:gd name="T34" fmla="*/ 163 w 310"/>
                  <a:gd name="T35" fmla="*/ 208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0" h="260">
                    <a:moveTo>
                      <a:pt x="310" y="260"/>
                    </a:moveTo>
                    <a:lnTo>
                      <a:pt x="0" y="260"/>
                    </a:lnTo>
                    <a:lnTo>
                      <a:pt x="155" y="0"/>
                    </a:lnTo>
                    <a:lnTo>
                      <a:pt x="310" y="260"/>
                    </a:lnTo>
                    <a:close/>
                    <a:moveTo>
                      <a:pt x="29" y="243"/>
                    </a:moveTo>
                    <a:lnTo>
                      <a:pt x="281" y="243"/>
                    </a:lnTo>
                    <a:lnTo>
                      <a:pt x="155" y="34"/>
                    </a:lnTo>
                    <a:lnTo>
                      <a:pt x="29" y="243"/>
                    </a:lnTo>
                    <a:close/>
                    <a:moveTo>
                      <a:pt x="163" y="84"/>
                    </a:moveTo>
                    <a:lnTo>
                      <a:pt x="147" y="84"/>
                    </a:lnTo>
                    <a:lnTo>
                      <a:pt x="147" y="187"/>
                    </a:lnTo>
                    <a:lnTo>
                      <a:pt x="163" y="187"/>
                    </a:lnTo>
                    <a:lnTo>
                      <a:pt x="163" y="84"/>
                    </a:lnTo>
                    <a:close/>
                    <a:moveTo>
                      <a:pt x="163" y="208"/>
                    </a:moveTo>
                    <a:lnTo>
                      <a:pt x="147" y="208"/>
                    </a:lnTo>
                    <a:lnTo>
                      <a:pt x="147" y="224"/>
                    </a:lnTo>
                    <a:lnTo>
                      <a:pt x="163" y="224"/>
                    </a:lnTo>
                    <a:lnTo>
                      <a:pt x="163" y="208"/>
                    </a:lnTo>
                    <a:close/>
                  </a:path>
                </a:pathLst>
              </a:custGeom>
              <a:solidFill>
                <a:schemeClr val="bg1"/>
              </a:solidFill>
              <a:ln>
                <a:noFill/>
              </a:ln>
            </p:spPr>
            <p:txBody>
              <a:bodyPr vert="horz" wrap="square" lIns="89630" tIns="44814" rIns="89630" bIns="44814" numCol="1" anchor="t" anchorCtr="0" compatLnSpc="1">
                <a:prstTxWarp prst="textNoShape">
                  <a:avLst/>
                </a:prstTxWarp>
              </a:bodyPr>
              <a:lstStyle/>
              <a:p>
                <a:pPr marL="0" marR="0" lvl="0" indent="0" algn="l" defTabSz="91415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grpSp>
        <p:grpSp>
          <p:nvGrpSpPr>
            <p:cNvPr id="12" name="Group 11"/>
            <p:cNvGrpSpPr/>
            <p:nvPr/>
          </p:nvGrpSpPr>
          <p:grpSpPr>
            <a:xfrm>
              <a:off x="587547" y="5302528"/>
              <a:ext cx="2321740" cy="815747"/>
              <a:chOff x="599328" y="5440561"/>
              <a:chExt cx="2368296" cy="832104"/>
            </a:xfrm>
          </p:grpSpPr>
          <p:sp>
            <p:nvSpPr>
              <p:cNvPr id="104" name="Rectangle 103"/>
              <p:cNvSpPr/>
              <p:nvPr/>
            </p:nvSpPr>
            <p:spPr bwMode="auto">
              <a:xfrm>
                <a:off x="599328" y="5440561"/>
                <a:ext cx="2368296" cy="832104"/>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06782" tIns="143407" rIns="179259" bIns="143407" numCol="1" spcCol="0" rtlCol="0" fromWordArt="0" anchor="ctr" anchorCtr="0" forceAA="0" compatLnSpc="1">
                <a:prstTxWarp prst="textNoShape">
                  <a:avLst/>
                </a:prstTxWarp>
                <a:noAutofit/>
              </a:bodyPr>
              <a:lstStyle/>
              <a:p>
                <a:pPr marL="0" marR="0" lvl="0" indent="0" algn="l" defTabSz="913938" rtl="0" eaLnBrk="1" fontAlgn="base" latinLnBrk="0" hangingPunct="1">
                  <a:lnSpc>
                    <a:spcPct val="90000"/>
                  </a:lnSpc>
                  <a:spcBef>
                    <a:spcPct val="0"/>
                  </a:spcBef>
                  <a:spcAft>
                    <a:spcPct val="0"/>
                  </a:spcAft>
                  <a:buClrTx/>
                  <a:buSzTx/>
                  <a:buFontTx/>
                  <a:buNone/>
                  <a:tabLst/>
                  <a:defRPr/>
                </a:pPr>
                <a:r>
                  <a:rPr kumimoji="0" lang="en-US" sz="1568"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rPr>
                  <a:t>Verbose debugging</a:t>
                </a:r>
              </a:p>
            </p:txBody>
          </p:sp>
          <p:sp>
            <p:nvSpPr>
              <p:cNvPr id="117" name="Freeform 41"/>
              <p:cNvSpPr>
                <a:spLocks noEditPoints="1"/>
              </p:cNvSpPr>
              <p:nvPr/>
            </p:nvSpPr>
            <p:spPr bwMode="auto">
              <a:xfrm>
                <a:off x="855944" y="5657299"/>
                <a:ext cx="413020" cy="441496"/>
              </a:xfrm>
              <a:custGeom>
                <a:avLst/>
                <a:gdLst>
                  <a:gd name="T0" fmla="*/ 56 w 104"/>
                  <a:gd name="T1" fmla="*/ 104 h 104"/>
                  <a:gd name="T2" fmla="*/ 56 w 104"/>
                  <a:gd name="T3" fmla="*/ 88 h 104"/>
                  <a:gd name="T4" fmla="*/ 88 w 104"/>
                  <a:gd name="T5" fmla="*/ 56 h 104"/>
                  <a:gd name="T6" fmla="*/ 104 w 104"/>
                  <a:gd name="T7" fmla="*/ 56 h 104"/>
                  <a:gd name="T8" fmla="*/ 104 w 104"/>
                  <a:gd name="T9" fmla="*/ 48 h 104"/>
                  <a:gd name="T10" fmla="*/ 88 w 104"/>
                  <a:gd name="T11" fmla="*/ 48 h 104"/>
                  <a:gd name="T12" fmla="*/ 56 w 104"/>
                  <a:gd name="T13" fmla="*/ 16 h 104"/>
                  <a:gd name="T14" fmla="*/ 56 w 104"/>
                  <a:gd name="T15" fmla="*/ 0 h 104"/>
                  <a:gd name="T16" fmla="*/ 48 w 104"/>
                  <a:gd name="T17" fmla="*/ 0 h 104"/>
                  <a:gd name="T18" fmla="*/ 48 w 104"/>
                  <a:gd name="T19" fmla="*/ 16 h 104"/>
                  <a:gd name="T20" fmla="*/ 16 w 104"/>
                  <a:gd name="T21" fmla="*/ 48 h 104"/>
                  <a:gd name="T22" fmla="*/ 0 w 104"/>
                  <a:gd name="T23" fmla="*/ 48 h 104"/>
                  <a:gd name="T24" fmla="*/ 0 w 104"/>
                  <a:gd name="T25" fmla="*/ 56 h 104"/>
                  <a:gd name="T26" fmla="*/ 16 w 104"/>
                  <a:gd name="T27" fmla="*/ 56 h 104"/>
                  <a:gd name="T28" fmla="*/ 48 w 104"/>
                  <a:gd name="T29" fmla="*/ 88 h 104"/>
                  <a:gd name="T30" fmla="*/ 48 w 104"/>
                  <a:gd name="T31" fmla="*/ 104 h 104"/>
                  <a:gd name="T32" fmla="*/ 56 w 104"/>
                  <a:gd name="T33" fmla="*/ 104 h 104"/>
                  <a:gd name="T34" fmla="*/ 24 w 104"/>
                  <a:gd name="T35" fmla="*/ 52 h 104"/>
                  <a:gd name="T36" fmla="*/ 52 w 104"/>
                  <a:gd name="T37" fmla="*/ 24 h 104"/>
                  <a:gd name="T38" fmla="*/ 80 w 104"/>
                  <a:gd name="T39" fmla="*/ 52 h 104"/>
                  <a:gd name="T40" fmla="*/ 52 w 104"/>
                  <a:gd name="T41" fmla="*/ 80 h 104"/>
                  <a:gd name="T42" fmla="*/ 24 w 104"/>
                  <a:gd name="T43" fmla="*/ 52 h 104"/>
                  <a:gd name="T44" fmla="*/ 68 w 104"/>
                  <a:gd name="T45" fmla="*/ 52 h 104"/>
                  <a:gd name="T46" fmla="*/ 52 w 104"/>
                  <a:gd name="T47" fmla="*/ 36 h 104"/>
                  <a:gd name="T48" fmla="*/ 36 w 104"/>
                  <a:gd name="T49" fmla="*/ 52 h 104"/>
                  <a:gd name="T50" fmla="*/ 52 w 104"/>
                  <a:gd name="T51" fmla="*/ 68 h 104"/>
                  <a:gd name="T52" fmla="*/ 68 w 104"/>
                  <a:gd name="T53" fmla="*/ 52 h 104"/>
                  <a:gd name="T54" fmla="*/ 44 w 104"/>
                  <a:gd name="T55" fmla="*/ 52 h 104"/>
                  <a:gd name="T56" fmla="*/ 52 w 104"/>
                  <a:gd name="T57" fmla="*/ 44 h 104"/>
                  <a:gd name="T58" fmla="*/ 60 w 104"/>
                  <a:gd name="T59" fmla="*/ 52 h 104"/>
                  <a:gd name="T60" fmla="*/ 52 w 104"/>
                  <a:gd name="T61" fmla="*/ 60 h 104"/>
                  <a:gd name="T62" fmla="*/ 44 w 104"/>
                  <a:gd name="T63" fmla="*/ 52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4" h="104">
                    <a:moveTo>
                      <a:pt x="56" y="104"/>
                    </a:moveTo>
                    <a:cubicBezTo>
                      <a:pt x="56" y="88"/>
                      <a:pt x="56" y="88"/>
                      <a:pt x="56" y="88"/>
                    </a:cubicBezTo>
                    <a:cubicBezTo>
                      <a:pt x="73" y="86"/>
                      <a:pt x="86" y="73"/>
                      <a:pt x="88" y="56"/>
                    </a:cubicBezTo>
                    <a:cubicBezTo>
                      <a:pt x="104" y="56"/>
                      <a:pt x="104" y="56"/>
                      <a:pt x="104" y="56"/>
                    </a:cubicBezTo>
                    <a:cubicBezTo>
                      <a:pt x="104" y="48"/>
                      <a:pt x="104" y="48"/>
                      <a:pt x="104" y="48"/>
                    </a:cubicBezTo>
                    <a:cubicBezTo>
                      <a:pt x="88" y="48"/>
                      <a:pt x="88" y="48"/>
                      <a:pt x="88" y="48"/>
                    </a:cubicBezTo>
                    <a:cubicBezTo>
                      <a:pt x="86" y="31"/>
                      <a:pt x="73" y="18"/>
                      <a:pt x="56" y="16"/>
                    </a:cubicBezTo>
                    <a:cubicBezTo>
                      <a:pt x="56" y="0"/>
                      <a:pt x="56" y="0"/>
                      <a:pt x="56" y="0"/>
                    </a:cubicBezTo>
                    <a:cubicBezTo>
                      <a:pt x="48" y="0"/>
                      <a:pt x="48" y="0"/>
                      <a:pt x="48" y="0"/>
                    </a:cubicBezTo>
                    <a:cubicBezTo>
                      <a:pt x="48" y="16"/>
                      <a:pt x="48" y="16"/>
                      <a:pt x="48" y="16"/>
                    </a:cubicBezTo>
                    <a:cubicBezTo>
                      <a:pt x="31" y="18"/>
                      <a:pt x="18" y="31"/>
                      <a:pt x="16" y="48"/>
                    </a:cubicBezTo>
                    <a:cubicBezTo>
                      <a:pt x="0" y="48"/>
                      <a:pt x="0" y="48"/>
                      <a:pt x="0" y="48"/>
                    </a:cubicBezTo>
                    <a:cubicBezTo>
                      <a:pt x="0" y="56"/>
                      <a:pt x="0" y="56"/>
                      <a:pt x="0" y="56"/>
                    </a:cubicBezTo>
                    <a:cubicBezTo>
                      <a:pt x="16" y="56"/>
                      <a:pt x="16" y="56"/>
                      <a:pt x="16" y="56"/>
                    </a:cubicBezTo>
                    <a:cubicBezTo>
                      <a:pt x="18" y="73"/>
                      <a:pt x="31" y="86"/>
                      <a:pt x="48" y="88"/>
                    </a:cubicBezTo>
                    <a:cubicBezTo>
                      <a:pt x="48" y="104"/>
                      <a:pt x="48" y="104"/>
                      <a:pt x="48" y="104"/>
                    </a:cubicBezTo>
                    <a:lnTo>
                      <a:pt x="56" y="104"/>
                    </a:lnTo>
                    <a:close/>
                    <a:moveTo>
                      <a:pt x="24" y="52"/>
                    </a:moveTo>
                    <a:cubicBezTo>
                      <a:pt x="24" y="37"/>
                      <a:pt x="37" y="24"/>
                      <a:pt x="52" y="24"/>
                    </a:cubicBezTo>
                    <a:cubicBezTo>
                      <a:pt x="67" y="24"/>
                      <a:pt x="80" y="37"/>
                      <a:pt x="80" y="52"/>
                    </a:cubicBezTo>
                    <a:cubicBezTo>
                      <a:pt x="80" y="67"/>
                      <a:pt x="67" y="80"/>
                      <a:pt x="52" y="80"/>
                    </a:cubicBezTo>
                    <a:cubicBezTo>
                      <a:pt x="37" y="80"/>
                      <a:pt x="24" y="67"/>
                      <a:pt x="24" y="52"/>
                    </a:cubicBezTo>
                    <a:close/>
                    <a:moveTo>
                      <a:pt x="68" y="52"/>
                    </a:moveTo>
                    <a:cubicBezTo>
                      <a:pt x="68" y="43"/>
                      <a:pt x="61" y="36"/>
                      <a:pt x="52" y="36"/>
                    </a:cubicBezTo>
                    <a:cubicBezTo>
                      <a:pt x="43" y="36"/>
                      <a:pt x="36" y="43"/>
                      <a:pt x="36" y="52"/>
                    </a:cubicBezTo>
                    <a:cubicBezTo>
                      <a:pt x="36" y="61"/>
                      <a:pt x="43" y="68"/>
                      <a:pt x="52" y="68"/>
                    </a:cubicBezTo>
                    <a:cubicBezTo>
                      <a:pt x="61" y="68"/>
                      <a:pt x="68" y="61"/>
                      <a:pt x="68" y="52"/>
                    </a:cubicBezTo>
                    <a:close/>
                    <a:moveTo>
                      <a:pt x="44" y="52"/>
                    </a:moveTo>
                    <a:cubicBezTo>
                      <a:pt x="44" y="48"/>
                      <a:pt x="48" y="44"/>
                      <a:pt x="52" y="44"/>
                    </a:cubicBezTo>
                    <a:cubicBezTo>
                      <a:pt x="56" y="44"/>
                      <a:pt x="60" y="48"/>
                      <a:pt x="60" y="52"/>
                    </a:cubicBezTo>
                    <a:cubicBezTo>
                      <a:pt x="60" y="56"/>
                      <a:pt x="56" y="60"/>
                      <a:pt x="52" y="60"/>
                    </a:cubicBezTo>
                    <a:cubicBezTo>
                      <a:pt x="48" y="60"/>
                      <a:pt x="44" y="56"/>
                      <a:pt x="44" y="52"/>
                    </a:cubicBezTo>
                    <a:close/>
                  </a:path>
                </a:pathLst>
              </a:custGeom>
              <a:solidFill>
                <a:schemeClr val="bg1"/>
              </a:solidFill>
              <a:ln>
                <a:noFill/>
              </a:ln>
            </p:spPr>
            <p:txBody>
              <a:bodyPr vert="horz" wrap="square" lIns="89630" tIns="44814" rIns="89630" bIns="44814" numCol="1" anchor="t" anchorCtr="0" compatLnSpc="1">
                <a:prstTxWarp prst="textNoShape">
                  <a:avLst/>
                </a:prstTxWarp>
              </a:bodyPr>
              <a:lstStyle/>
              <a:p>
                <a:pPr marL="0" marR="0" lvl="0" indent="0" algn="l" defTabSz="91415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grpSp>
        <p:grpSp>
          <p:nvGrpSpPr>
            <p:cNvPr id="19" name="Group 18"/>
            <p:cNvGrpSpPr/>
            <p:nvPr/>
          </p:nvGrpSpPr>
          <p:grpSpPr>
            <a:xfrm>
              <a:off x="546275" y="2342402"/>
              <a:ext cx="2365688" cy="811668"/>
              <a:chOff x="557228" y="1851846"/>
              <a:chExt cx="2413125" cy="827944"/>
            </a:xfrm>
          </p:grpSpPr>
          <p:sp>
            <p:nvSpPr>
              <p:cNvPr id="105" name="Rectangle 104"/>
              <p:cNvSpPr/>
              <p:nvPr/>
            </p:nvSpPr>
            <p:spPr bwMode="auto">
              <a:xfrm>
                <a:off x="599328" y="1851846"/>
                <a:ext cx="2371025" cy="827944"/>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06782" tIns="143407" rIns="179259" bIns="143407" numCol="1" spcCol="0" rtlCol="0" fromWordArt="0" anchor="ctr" anchorCtr="0" forceAA="0" compatLnSpc="1">
                <a:prstTxWarp prst="textNoShape">
                  <a:avLst/>
                </a:prstTxWarp>
                <a:noAutofit/>
              </a:bodyPr>
              <a:lstStyle/>
              <a:p>
                <a:pPr marL="0" marR="0" lvl="0" indent="0" algn="l" defTabSz="913938" rtl="0" eaLnBrk="1" fontAlgn="base" latinLnBrk="0" hangingPunct="1">
                  <a:lnSpc>
                    <a:spcPct val="90000"/>
                  </a:lnSpc>
                  <a:spcBef>
                    <a:spcPct val="0"/>
                  </a:spcBef>
                  <a:spcAft>
                    <a:spcPct val="0"/>
                  </a:spcAft>
                  <a:buClrTx/>
                  <a:buSzTx/>
                  <a:buFontTx/>
                  <a:buNone/>
                  <a:tabLst/>
                  <a:defRPr/>
                </a:pPr>
                <a:r>
                  <a:rPr kumimoji="0" lang="en-US" sz="1568"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rPr>
                  <a:t>IDE support</a:t>
                </a:r>
              </a:p>
            </p:txBody>
          </p:sp>
          <p:pic>
            <p:nvPicPr>
              <p:cNvPr id="119" name="Picture 118"/>
              <p:cNvPicPr>
                <a:picLocks noChangeAspect="1"/>
              </p:cNvPicPr>
              <p:nvPr/>
            </p:nvPicPr>
            <p:blipFill rotWithShape="1">
              <a:blip r:embed="rId3"/>
              <a:srcRect t="24612" b="31602"/>
              <a:stretch/>
            </p:blipFill>
            <p:spPr>
              <a:xfrm>
                <a:off x="557228" y="2060883"/>
                <a:ext cx="925975" cy="373937"/>
              </a:xfrm>
              <a:prstGeom prst="rect">
                <a:avLst/>
              </a:prstGeom>
            </p:spPr>
          </p:pic>
        </p:grpSp>
      </p:grpSp>
      <p:sp>
        <p:nvSpPr>
          <p:cNvPr id="16" name="Rectangle 15"/>
          <p:cNvSpPr/>
          <p:nvPr/>
        </p:nvSpPr>
        <p:spPr bwMode="auto">
          <a:xfrm>
            <a:off x="3485653" y="1551444"/>
            <a:ext cx="8258134" cy="4695558"/>
          </a:xfrm>
          <a:prstGeom prst="rect">
            <a:avLst/>
          </a:prstGeom>
          <a:solidFill>
            <a:schemeClr val="bg1"/>
          </a:solidFill>
          <a:ln w="28575">
            <a:solidFill>
              <a:schemeClr val="accent1"/>
            </a:solidFill>
            <a:prstDash val="sys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268927" rIns="179259" bIns="143407" numCol="1" spcCol="0" rtlCol="0" fromWordArt="0" anchor="t" anchorCtr="0" forceAA="0" compatLnSpc="1">
            <a:prstTxWarp prst="textNoShape">
              <a:avLst/>
            </a:prstTxWarp>
            <a:noAutofit/>
          </a:bodyPr>
          <a:lstStyle/>
          <a:p>
            <a:pPr marL="0" marR="0" lvl="0" indent="0" algn="ctr" defTabSz="913938" rtl="0" eaLnBrk="1" fontAlgn="base" latinLnBrk="0" hangingPunct="1">
              <a:lnSpc>
                <a:spcPct val="90000"/>
              </a:lnSpc>
              <a:spcBef>
                <a:spcPct val="0"/>
              </a:spcBef>
              <a:spcAft>
                <a:spcPct val="0"/>
              </a:spcAft>
              <a:buClrTx/>
              <a:buSzTx/>
              <a:buFontTx/>
              <a:buNone/>
              <a:tabLst/>
              <a:defRPr/>
            </a:pPr>
            <a:r>
              <a:rPr kumimoji="0" lang="en-US" sz="1961" b="1" i="0" u="none" strike="noStrike" kern="1200" cap="none" spc="0" normalizeH="0" baseline="0" noProof="0">
                <a:ln>
                  <a:noFill/>
                </a:ln>
                <a:gradFill>
                  <a:gsLst>
                    <a:gs pos="0">
                      <a:srgbClr val="353535"/>
                    </a:gs>
                    <a:gs pos="100000">
                      <a:srgbClr val="353535"/>
                    </a:gs>
                  </a:gsLst>
                  <a:lin ang="5400000" scaled="0"/>
                </a:gradFill>
                <a:effectLst/>
                <a:uLnTx/>
                <a:uFillTx/>
                <a:latin typeface="Segoe UI"/>
                <a:ea typeface="+mn-ea"/>
                <a:cs typeface="Segoe UI" pitchFamily="34" charset="0"/>
              </a:rPr>
              <a:t>Platform</a:t>
            </a:r>
          </a:p>
        </p:txBody>
      </p:sp>
      <p:grpSp>
        <p:nvGrpSpPr>
          <p:cNvPr id="6" name="Group 5"/>
          <p:cNvGrpSpPr/>
          <p:nvPr/>
        </p:nvGrpSpPr>
        <p:grpSpPr>
          <a:xfrm>
            <a:off x="3607295" y="5027869"/>
            <a:ext cx="8014850" cy="1115316"/>
            <a:chOff x="3607295" y="5027869"/>
            <a:chExt cx="8014850" cy="1115316"/>
          </a:xfrm>
        </p:grpSpPr>
        <p:grpSp>
          <p:nvGrpSpPr>
            <p:cNvPr id="1027" name="Group 1026"/>
            <p:cNvGrpSpPr/>
            <p:nvPr/>
          </p:nvGrpSpPr>
          <p:grpSpPr>
            <a:xfrm>
              <a:off x="10086139" y="5027869"/>
              <a:ext cx="1536006" cy="1115316"/>
              <a:chOff x="6334709" y="3399990"/>
              <a:chExt cx="1435608" cy="1042416"/>
            </a:xfrm>
          </p:grpSpPr>
          <p:sp>
            <p:nvSpPr>
              <p:cNvPr id="78" name="Rectangle 77"/>
              <p:cNvSpPr/>
              <p:nvPr/>
            </p:nvSpPr>
            <p:spPr bwMode="auto">
              <a:xfrm>
                <a:off x="6334709" y="3399990"/>
                <a:ext cx="1435608" cy="1042416"/>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3407" rIns="0" bIns="143407" numCol="1" spcCol="0" rtlCol="0" fromWordArt="0" anchor="t" anchorCtr="0" forceAA="0" compatLnSpc="1">
                <a:prstTxWarp prst="textNoShape">
                  <a:avLst/>
                </a:prstTxWarp>
                <a:noAutofit/>
              </a:bodyPr>
              <a:lstStyle/>
              <a:p>
                <a:pPr marL="0" marR="0" lvl="0" indent="0" algn="ctr" defTabSz="913938" rtl="0" eaLnBrk="1" fontAlgn="base" latinLnBrk="0" hangingPunct="1">
                  <a:lnSpc>
                    <a:spcPct val="90000"/>
                  </a:lnSpc>
                  <a:spcBef>
                    <a:spcPct val="0"/>
                  </a:spcBef>
                  <a:spcAft>
                    <a:spcPct val="0"/>
                  </a:spcAft>
                  <a:buClrTx/>
                  <a:buSzTx/>
                  <a:buFontTx/>
                  <a:buNone/>
                  <a:tabLst/>
                  <a:defRPr/>
                </a:pPr>
                <a:r>
                  <a:rPr kumimoji="0" lang="en-US" sz="1568"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rPr>
                  <a:t>Bots</a:t>
                </a:r>
              </a:p>
              <a:p>
                <a:pPr marL="0" marR="0" lvl="0" indent="0" algn="ctr" defTabSz="913938" rtl="0" eaLnBrk="1" fontAlgn="base" latinLnBrk="0" hangingPunct="1">
                  <a:lnSpc>
                    <a:spcPct val="90000"/>
                  </a:lnSpc>
                  <a:spcBef>
                    <a:spcPct val="0"/>
                  </a:spcBef>
                  <a:spcAft>
                    <a:spcPct val="0"/>
                  </a:spcAft>
                  <a:buClrTx/>
                  <a:buSzTx/>
                  <a:buFontTx/>
                  <a:buNone/>
                  <a:tabLst/>
                  <a:defRPr/>
                </a:pPr>
                <a:r>
                  <a:rPr kumimoji="0" lang="en-US" sz="1568"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rPr>
                  <a:t>              </a:t>
                </a:r>
              </a:p>
            </p:txBody>
          </p:sp>
          <p:pic>
            <p:nvPicPr>
              <p:cNvPr id="1026" name="Picture 2" descr="Image result for azure bot service"/>
              <p:cNvPicPr>
                <a:picLocks noChangeAspect="1" noChangeArrowheads="1"/>
              </p:cNvPicPr>
              <p:nvPr/>
            </p:nvPicPr>
            <p:blipFill>
              <a:blip r:embed="rId4" cstate="print">
                <a:extLst>
                  <a:ext uri="{BEBA8EAE-BF5A-486C-A8C5-ECC9F3942E4B}">
                    <a14:imgProps xmlns:a14="http://schemas.microsoft.com/office/drawing/2010/main">
                      <a14:imgLayer r:embed="rId5">
                        <a14:imgEffect>
                          <a14:saturation sat="0"/>
                        </a14:imgEffect>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6744471" y="3945503"/>
                <a:ext cx="616084" cy="323444"/>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1030" name="Group 1029"/>
            <p:cNvGrpSpPr/>
            <p:nvPr/>
          </p:nvGrpSpPr>
          <p:grpSpPr>
            <a:xfrm>
              <a:off x="3607295" y="5027869"/>
              <a:ext cx="1536006" cy="1115316"/>
              <a:chOff x="756806" y="3399990"/>
              <a:chExt cx="1435608" cy="1042416"/>
            </a:xfrm>
          </p:grpSpPr>
          <p:sp>
            <p:nvSpPr>
              <p:cNvPr id="73" name="Rectangle 72"/>
              <p:cNvSpPr/>
              <p:nvPr/>
            </p:nvSpPr>
            <p:spPr bwMode="auto">
              <a:xfrm>
                <a:off x="756806" y="3399990"/>
                <a:ext cx="1435608" cy="1042416"/>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3407" rIns="0" bIns="143407" numCol="1" spcCol="0" rtlCol="0" fromWordArt="0" anchor="t" anchorCtr="0" forceAA="0" compatLnSpc="1">
                <a:prstTxWarp prst="textNoShape">
                  <a:avLst/>
                </a:prstTxWarp>
                <a:noAutofit/>
              </a:bodyPr>
              <a:lstStyle/>
              <a:p>
                <a:pPr marL="0" marR="0" lvl="0" indent="0" algn="ctr" defTabSz="913938" rtl="0" eaLnBrk="1" fontAlgn="base" latinLnBrk="0" hangingPunct="1">
                  <a:lnSpc>
                    <a:spcPct val="90000"/>
                  </a:lnSpc>
                  <a:spcBef>
                    <a:spcPct val="0"/>
                  </a:spcBef>
                  <a:spcAft>
                    <a:spcPct val="0"/>
                  </a:spcAft>
                  <a:buClrTx/>
                  <a:buSzTx/>
                  <a:buFontTx/>
                  <a:buNone/>
                  <a:tabLst/>
                  <a:defRPr/>
                </a:pPr>
                <a:r>
                  <a:rPr kumimoji="0" lang="en-US" sz="1568"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rPr>
                  <a:t>Data/storage</a:t>
                </a:r>
              </a:p>
            </p:txBody>
          </p:sp>
          <p:sp>
            <p:nvSpPr>
              <p:cNvPr id="28" name="Freeform 6"/>
              <p:cNvSpPr>
                <a:spLocks noEditPoints="1"/>
              </p:cNvSpPr>
              <p:nvPr/>
            </p:nvSpPr>
            <p:spPr bwMode="auto">
              <a:xfrm>
                <a:off x="1302978" y="3925683"/>
                <a:ext cx="343264" cy="343264"/>
              </a:xfrm>
              <a:custGeom>
                <a:avLst/>
                <a:gdLst>
                  <a:gd name="T0" fmla="*/ 134 w 268"/>
                  <a:gd name="T1" fmla="*/ 0 h 268"/>
                  <a:gd name="T2" fmla="*/ 40 w 268"/>
                  <a:gd name="T3" fmla="*/ 59 h 268"/>
                  <a:gd name="T4" fmla="*/ 0 w 268"/>
                  <a:gd name="T5" fmla="*/ 59 h 268"/>
                  <a:gd name="T6" fmla="*/ 0 w 268"/>
                  <a:gd name="T7" fmla="*/ 268 h 268"/>
                  <a:gd name="T8" fmla="*/ 268 w 268"/>
                  <a:gd name="T9" fmla="*/ 268 h 268"/>
                  <a:gd name="T10" fmla="*/ 268 w 268"/>
                  <a:gd name="T11" fmla="*/ 59 h 268"/>
                  <a:gd name="T12" fmla="*/ 228 w 268"/>
                  <a:gd name="T13" fmla="*/ 59 h 268"/>
                  <a:gd name="T14" fmla="*/ 134 w 268"/>
                  <a:gd name="T15" fmla="*/ 0 h 268"/>
                  <a:gd name="T16" fmla="*/ 50 w 268"/>
                  <a:gd name="T17" fmla="*/ 84 h 268"/>
                  <a:gd name="T18" fmla="*/ 126 w 268"/>
                  <a:gd name="T19" fmla="*/ 138 h 268"/>
                  <a:gd name="T20" fmla="*/ 126 w 268"/>
                  <a:gd name="T21" fmla="*/ 212 h 268"/>
                  <a:gd name="T22" fmla="*/ 50 w 268"/>
                  <a:gd name="T23" fmla="*/ 159 h 268"/>
                  <a:gd name="T24" fmla="*/ 50 w 268"/>
                  <a:gd name="T25" fmla="*/ 84 h 268"/>
                  <a:gd name="T26" fmla="*/ 142 w 268"/>
                  <a:gd name="T27" fmla="*/ 138 h 268"/>
                  <a:gd name="T28" fmla="*/ 218 w 268"/>
                  <a:gd name="T29" fmla="*/ 84 h 268"/>
                  <a:gd name="T30" fmla="*/ 218 w 268"/>
                  <a:gd name="T31" fmla="*/ 159 h 268"/>
                  <a:gd name="T32" fmla="*/ 142 w 268"/>
                  <a:gd name="T33" fmla="*/ 212 h 268"/>
                  <a:gd name="T34" fmla="*/ 142 w 268"/>
                  <a:gd name="T35" fmla="*/ 138 h 268"/>
                  <a:gd name="T36" fmla="*/ 212 w 268"/>
                  <a:gd name="T37" fmla="*/ 69 h 268"/>
                  <a:gd name="T38" fmla="*/ 134 w 268"/>
                  <a:gd name="T39" fmla="*/ 124 h 268"/>
                  <a:gd name="T40" fmla="*/ 56 w 268"/>
                  <a:gd name="T41" fmla="*/ 69 h 268"/>
                  <a:gd name="T42" fmla="*/ 134 w 268"/>
                  <a:gd name="T43" fmla="*/ 19 h 268"/>
                  <a:gd name="T44" fmla="*/ 212 w 268"/>
                  <a:gd name="T45" fmla="*/ 69 h 268"/>
                  <a:gd name="T46" fmla="*/ 251 w 268"/>
                  <a:gd name="T47" fmla="*/ 251 h 268"/>
                  <a:gd name="T48" fmla="*/ 17 w 268"/>
                  <a:gd name="T49" fmla="*/ 251 h 268"/>
                  <a:gd name="T50" fmla="*/ 17 w 268"/>
                  <a:gd name="T51" fmla="*/ 75 h 268"/>
                  <a:gd name="T52" fmla="*/ 33 w 268"/>
                  <a:gd name="T53" fmla="*/ 75 h 268"/>
                  <a:gd name="T54" fmla="*/ 33 w 268"/>
                  <a:gd name="T55" fmla="*/ 168 h 268"/>
                  <a:gd name="T56" fmla="*/ 134 w 268"/>
                  <a:gd name="T57" fmla="*/ 237 h 268"/>
                  <a:gd name="T58" fmla="*/ 235 w 268"/>
                  <a:gd name="T59" fmla="*/ 168 h 268"/>
                  <a:gd name="T60" fmla="*/ 235 w 268"/>
                  <a:gd name="T61" fmla="*/ 75 h 268"/>
                  <a:gd name="T62" fmla="*/ 251 w 268"/>
                  <a:gd name="T63" fmla="*/ 75 h 268"/>
                  <a:gd name="T64" fmla="*/ 251 w 268"/>
                  <a:gd name="T65" fmla="*/ 251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8" h="268">
                    <a:moveTo>
                      <a:pt x="134" y="0"/>
                    </a:moveTo>
                    <a:lnTo>
                      <a:pt x="40" y="59"/>
                    </a:lnTo>
                    <a:lnTo>
                      <a:pt x="0" y="59"/>
                    </a:lnTo>
                    <a:lnTo>
                      <a:pt x="0" y="268"/>
                    </a:lnTo>
                    <a:lnTo>
                      <a:pt x="268" y="268"/>
                    </a:lnTo>
                    <a:lnTo>
                      <a:pt x="268" y="59"/>
                    </a:lnTo>
                    <a:lnTo>
                      <a:pt x="228" y="59"/>
                    </a:lnTo>
                    <a:lnTo>
                      <a:pt x="134" y="0"/>
                    </a:lnTo>
                    <a:close/>
                    <a:moveTo>
                      <a:pt x="50" y="84"/>
                    </a:moveTo>
                    <a:lnTo>
                      <a:pt x="126" y="138"/>
                    </a:lnTo>
                    <a:lnTo>
                      <a:pt x="126" y="212"/>
                    </a:lnTo>
                    <a:lnTo>
                      <a:pt x="50" y="159"/>
                    </a:lnTo>
                    <a:lnTo>
                      <a:pt x="50" y="84"/>
                    </a:lnTo>
                    <a:close/>
                    <a:moveTo>
                      <a:pt x="142" y="138"/>
                    </a:moveTo>
                    <a:lnTo>
                      <a:pt x="218" y="84"/>
                    </a:lnTo>
                    <a:lnTo>
                      <a:pt x="218" y="159"/>
                    </a:lnTo>
                    <a:lnTo>
                      <a:pt x="142" y="212"/>
                    </a:lnTo>
                    <a:lnTo>
                      <a:pt x="142" y="138"/>
                    </a:lnTo>
                    <a:close/>
                    <a:moveTo>
                      <a:pt x="212" y="69"/>
                    </a:moveTo>
                    <a:lnTo>
                      <a:pt x="134" y="124"/>
                    </a:lnTo>
                    <a:lnTo>
                      <a:pt x="56" y="69"/>
                    </a:lnTo>
                    <a:lnTo>
                      <a:pt x="134" y="19"/>
                    </a:lnTo>
                    <a:lnTo>
                      <a:pt x="212" y="69"/>
                    </a:lnTo>
                    <a:close/>
                    <a:moveTo>
                      <a:pt x="251" y="251"/>
                    </a:moveTo>
                    <a:lnTo>
                      <a:pt x="17" y="251"/>
                    </a:lnTo>
                    <a:lnTo>
                      <a:pt x="17" y="75"/>
                    </a:lnTo>
                    <a:lnTo>
                      <a:pt x="33" y="75"/>
                    </a:lnTo>
                    <a:lnTo>
                      <a:pt x="33" y="168"/>
                    </a:lnTo>
                    <a:lnTo>
                      <a:pt x="134" y="237"/>
                    </a:lnTo>
                    <a:lnTo>
                      <a:pt x="235" y="168"/>
                    </a:lnTo>
                    <a:lnTo>
                      <a:pt x="235" y="75"/>
                    </a:lnTo>
                    <a:lnTo>
                      <a:pt x="251" y="75"/>
                    </a:lnTo>
                    <a:lnTo>
                      <a:pt x="251" y="251"/>
                    </a:lnTo>
                    <a:close/>
                  </a:path>
                </a:pathLst>
              </a:custGeom>
              <a:solidFill>
                <a:schemeClr val="bg1"/>
              </a:solidFill>
              <a:ln>
                <a:noFill/>
              </a:ln>
            </p:spPr>
            <p:txBody>
              <a:bodyPr vert="horz" wrap="square" lIns="89630" tIns="44814" rIns="89630" bIns="44814" numCol="1" anchor="t" anchorCtr="0" compatLnSpc="1">
                <a:prstTxWarp prst="textNoShape">
                  <a:avLst/>
                </a:prstTxWarp>
              </a:bodyPr>
              <a:lstStyle/>
              <a:p>
                <a:pPr marL="0" marR="0" lvl="0" indent="0" algn="l" defTabSz="91415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grpSp>
        <p:grpSp>
          <p:nvGrpSpPr>
            <p:cNvPr id="1029" name="Group 1028"/>
            <p:cNvGrpSpPr/>
            <p:nvPr/>
          </p:nvGrpSpPr>
          <p:grpSpPr>
            <a:xfrm>
              <a:off x="5227006" y="5027869"/>
              <a:ext cx="1536006" cy="1115316"/>
              <a:chOff x="2124777" y="3399990"/>
              <a:chExt cx="1435608" cy="1042416"/>
            </a:xfrm>
          </p:grpSpPr>
          <p:sp>
            <p:nvSpPr>
              <p:cNvPr id="76" name="Rectangle 75"/>
              <p:cNvSpPr/>
              <p:nvPr/>
            </p:nvSpPr>
            <p:spPr bwMode="auto">
              <a:xfrm>
                <a:off x="2124777" y="3399990"/>
                <a:ext cx="1435608" cy="1042416"/>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3407" rIns="0" bIns="143407" numCol="1" spcCol="0" rtlCol="0" fromWordArt="0" anchor="t" anchorCtr="0" forceAA="0" compatLnSpc="1">
                <a:prstTxWarp prst="textNoShape">
                  <a:avLst/>
                </a:prstTxWarp>
                <a:noAutofit/>
              </a:bodyPr>
              <a:lstStyle/>
              <a:p>
                <a:pPr marL="0" marR="0" lvl="0" indent="0" algn="ctr" defTabSz="913938" rtl="0" eaLnBrk="1" fontAlgn="base" latinLnBrk="0" hangingPunct="1">
                  <a:lnSpc>
                    <a:spcPct val="90000"/>
                  </a:lnSpc>
                  <a:spcBef>
                    <a:spcPct val="0"/>
                  </a:spcBef>
                  <a:spcAft>
                    <a:spcPct val="0"/>
                  </a:spcAft>
                  <a:buClrTx/>
                  <a:buSzTx/>
                  <a:buFontTx/>
                  <a:buNone/>
                  <a:tabLst/>
                  <a:defRPr/>
                </a:pPr>
                <a:r>
                  <a:rPr kumimoji="0" lang="en-US" sz="1568"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rPr>
                  <a:t>Messaging</a:t>
                </a:r>
              </a:p>
              <a:p>
                <a:pPr marL="0" marR="0" lvl="0" indent="0" algn="ctr" defTabSz="913938" rtl="0" eaLnBrk="1" fontAlgn="base" latinLnBrk="0" hangingPunct="1">
                  <a:lnSpc>
                    <a:spcPct val="90000"/>
                  </a:lnSpc>
                  <a:spcBef>
                    <a:spcPct val="0"/>
                  </a:spcBef>
                  <a:spcAft>
                    <a:spcPct val="0"/>
                  </a:spcAft>
                  <a:buClrTx/>
                  <a:buSzTx/>
                  <a:buFontTx/>
                  <a:buNone/>
                  <a:tabLst/>
                  <a:defRPr/>
                </a:pPr>
                <a:r>
                  <a:rPr kumimoji="0" lang="en-US" sz="1568"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rPr>
                  <a:t>              </a:t>
                </a:r>
              </a:p>
            </p:txBody>
          </p:sp>
          <p:sp>
            <p:nvSpPr>
              <p:cNvPr id="31" name="Freeform 10"/>
              <p:cNvSpPr>
                <a:spLocks noEditPoints="1"/>
              </p:cNvSpPr>
              <p:nvPr/>
            </p:nvSpPr>
            <p:spPr bwMode="auto">
              <a:xfrm>
                <a:off x="2670949" y="4030713"/>
                <a:ext cx="343264" cy="238234"/>
              </a:xfrm>
              <a:custGeom>
                <a:avLst/>
                <a:gdLst>
                  <a:gd name="T0" fmla="*/ 0 w 268"/>
                  <a:gd name="T1" fmla="*/ 186 h 186"/>
                  <a:gd name="T2" fmla="*/ 268 w 268"/>
                  <a:gd name="T3" fmla="*/ 186 h 186"/>
                  <a:gd name="T4" fmla="*/ 268 w 268"/>
                  <a:gd name="T5" fmla="*/ 0 h 186"/>
                  <a:gd name="T6" fmla="*/ 0 w 268"/>
                  <a:gd name="T7" fmla="*/ 0 h 186"/>
                  <a:gd name="T8" fmla="*/ 0 w 268"/>
                  <a:gd name="T9" fmla="*/ 186 h 186"/>
                  <a:gd name="T10" fmla="*/ 233 w 268"/>
                  <a:gd name="T11" fmla="*/ 17 h 186"/>
                  <a:gd name="T12" fmla="*/ 134 w 268"/>
                  <a:gd name="T13" fmla="*/ 82 h 186"/>
                  <a:gd name="T14" fmla="*/ 36 w 268"/>
                  <a:gd name="T15" fmla="*/ 17 h 186"/>
                  <a:gd name="T16" fmla="*/ 233 w 268"/>
                  <a:gd name="T17" fmla="*/ 17 h 186"/>
                  <a:gd name="T18" fmla="*/ 17 w 268"/>
                  <a:gd name="T19" fmla="*/ 25 h 186"/>
                  <a:gd name="T20" fmla="*/ 134 w 268"/>
                  <a:gd name="T21" fmla="*/ 103 h 186"/>
                  <a:gd name="T22" fmla="*/ 251 w 268"/>
                  <a:gd name="T23" fmla="*/ 25 h 186"/>
                  <a:gd name="T24" fmla="*/ 251 w 268"/>
                  <a:gd name="T25" fmla="*/ 169 h 186"/>
                  <a:gd name="T26" fmla="*/ 17 w 268"/>
                  <a:gd name="T27" fmla="*/ 169 h 186"/>
                  <a:gd name="T28" fmla="*/ 17 w 268"/>
                  <a:gd name="T29" fmla="*/ 25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8" h="186">
                    <a:moveTo>
                      <a:pt x="0" y="186"/>
                    </a:moveTo>
                    <a:lnTo>
                      <a:pt x="268" y="186"/>
                    </a:lnTo>
                    <a:lnTo>
                      <a:pt x="268" y="0"/>
                    </a:lnTo>
                    <a:lnTo>
                      <a:pt x="0" y="0"/>
                    </a:lnTo>
                    <a:lnTo>
                      <a:pt x="0" y="186"/>
                    </a:lnTo>
                    <a:close/>
                    <a:moveTo>
                      <a:pt x="233" y="17"/>
                    </a:moveTo>
                    <a:lnTo>
                      <a:pt x="134" y="82"/>
                    </a:lnTo>
                    <a:lnTo>
                      <a:pt x="36" y="17"/>
                    </a:lnTo>
                    <a:lnTo>
                      <a:pt x="233" y="17"/>
                    </a:lnTo>
                    <a:close/>
                    <a:moveTo>
                      <a:pt x="17" y="25"/>
                    </a:moveTo>
                    <a:lnTo>
                      <a:pt x="134" y="103"/>
                    </a:lnTo>
                    <a:lnTo>
                      <a:pt x="251" y="25"/>
                    </a:lnTo>
                    <a:lnTo>
                      <a:pt x="251" y="169"/>
                    </a:lnTo>
                    <a:lnTo>
                      <a:pt x="17" y="169"/>
                    </a:lnTo>
                    <a:lnTo>
                      <a:pt x="17" y="25"/>
                    </a:lnTo>
                    <a:close/>
                  </a:path>
                </a:pathLst>
              </a:custGeom>
              <a:solidFill>
                <a:schemeClr val="bg1"/>
              </a:solidFill>
              <a:ln>
                <a:noFill/>
              </a:ln>
            </p:spPr>
            <p:txBody>
              <a:bodyPr vert="horz" wrap="square" lIns="89630" tIns="44814" rIns="89630" bIns="44814" numCol="1" anchor="t" anchorCtr="0" compatLnSpc="1">
                <a:prstTxWarp prst="textNoShape">
                  <a:avLst/>
                </a:prstTxWarp>
              </a:bodyPr>
              <a:lstStyle/>
              <a:p>
                <a:pPr marL="0" marR="0" lvl="0" indent="0" algn="l" defTabSz="91415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grpSp>
        <p:grpSp>
          <p:nvGrpSpPr>
            <p:cNvPr id="1025" name="Group 1024"/>
            <p:cNvGrpSpPr/>
            <p:nvPr/>
          </p:nvGrpSpPr>
          <p:grpSpPr>
            <a:xfrm>
              <a:off x="8466428" y="5027869"/>
              <a:ext cx="1536006" cy="1115316"/>
              <a:chOff x="4851731" y="3399990"/>
              <a:chExt cx="1435608" cy="1042416"/>
            </a:xfrm>
          </p:grpSpPr>
          <p:sp>
            <p:nvSpPr>
              <p:cNvPr id="7" name="Rectangle 6"/>
              <p:cNvSpPr/>
              <p:nvPr/>
            </p:nvSpPr>
            <p:spPr bwMode="auto">
              <a:xfrm>
                <a:off x="4851731" y="3399990"/>
                <a:ext cx="1435608" cy="1042416"/>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3407" rIns="0" bIns="143407" numCol="1" spcCol="0" rtlCol="0" fromWordArt="0" anchor="t" anchorCtr="0" forceAA="0" compatLnSpc="1">
                <a:prstTxWarp prst="textNoShape">
                  <a:avLst/>
                </a:prstTxWarp>
                <a:noAutofit/>
              </a:bodyPr>
              <a:lstStyle/>
              <a:p>
                <a:pPr marL="0" marR="0" lvl="0" indent="0" algn="ctr" defTabSz="913938" rtl="0" eaLnBrk="1" fontAlgn="base" latinLnBrk="0" hangingPunct="1">
                  <a:lnSpc>
                    <a:spcPct val="90000"/>
                  </a:lnSpc>
                  <a:spcBef>
                    <a:spcPct val="0"/>
                  </a:spcBef>
                  <a:spcAft>
                    <a:spcPct val="0"/>
                  </a:spcAft>
                  <a:buClrTx/>
                  <a:buSzTx/>
                  <a:buFontTx/>
                  <a:buNone/>
                  <a:tabLst/>
                  <a:defRPr/>
                </a:pPr>
                <a:r>
                  <a:rPr kumimoji="0" lang="en-US" sz="1568"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rPr>
                  <a:t>Intelligence</a:t>
                </a:r>
              </a:p>
              <a:p>
                <a:pPr marL="0" marR="0" lvl="0" indent="0" algn="ctr" defTabSz="913938" rtl="0" eaLnBrk="1" fontAlgn="base" latinLnBrk="0" hangingPunct="1">
                  <a:lnSpc>
                    <a:spcPct val="90000"/>
                  </a:lnSpc>
                  <a:spcBef>
                    <a:spcPct val="0"/>
                  </a:spcBef>
                  <a:spcAft>
                    <a:spcPct val="0"/>
                  </a:spcAft>
                  <a:buClrTx/>
                  <a:buSzTx/>
                  <a:buFontTx/>
                  <a:buNone/>
                  <a:tabLst/>
                  <a:defRPr/>
                </a:pPr>
                <a:r>
                  <a:rPr kumimoji="0" lang="en-US" sz="1568"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rPr>
                  <a:t>      </a:t>
                </a:r>
              </a:p>
            </p:txBody>
          </p:sp>
          <p:sp>
            <p:nvSpPr>
              <p:cNvPr id="34" name="Freeform 14"/>
              <p:cNvSpPr>
                <a:spLocks noEditPoints="1"/>
              </p:cNvSpPr>
              <p:nvPr/>
            </p:nvSpPr>
            <p:spPr bwMode="auto">
              <a:xfrm>
                <a:off x="5458102" y="4007657"/>
                <a:ext cx="222866" cy="261290"/>
              </a:xfrm>
              <a:custGeom>
                <a:avLst/>
                <a:gdLst>
                  <a:gd name="T0" fmla="*/ 81 w 82"/>
                  <a:gd name="T1" fmla="*/ 76 h 96"/>
                  <a:gd name="T2" fmla="*/ 61 w 82"/>
                  <a:gd name="T3" fmla="*/ 39 h 96"/>
                  <a:gd name="T4" fmla="*/ 61 w 82"/>
                  <a:gd name="T5" fmla="*/ 8 h 96"/>
                  <a:gd name="T6" fmla="*/ 65 w 82"/>
                  <a:gd name="T7" fmla="*/ 8 h 96"/>
                  <a:gd name="T8" fmla="*/ 65 w 82"/>
                  <a:gd name="T9" fmla="*/ 0 h 96"/>
                  <a:gd name="T10" fmla="*/ 61 w 82"/>
                  <a:gd name="T11" fmla="*/ 0 h 96"/>
                  <a:gd name="T12" fmla="*/ 21 w 82"/>
                  <a:gd name="T13" fmla="*/ 0 h 96"/>
                  <a:gd name="T14" fmla="*/ 17 w 82"/>
                  <a:gd name="T15" fmla="*/ 0 h 96"/>
                  <a:gd name="T16" fmla="*/ 17 w 82"/>
                  <a:gd name="T17" fmla="*/ 8 h 96"/>
                  <a:gd name="T18" fmla="*/ 21 w 82"/>
                  <a:gd name="T19" fmla="*/ 8 h 96"/>
                  <a:gd name="T20" fmla="*/ 21 w 82"/>
                  <a:gd name="T21" fmla="*/ 39 h 96"/>
                  <a:gd name="T22" fmla="*/ 1 w 82"/>
                  <a:gd name="T23" fmla="*/ 76 h 96"/>
                  <a:gd name="T24" fmla="*/ 0 w 82"/>
                  <a:gd name="T25" fmla="*/ 82 h 96"/>
                  <a:gd name="T26" fmla="*/ 3 w 82"/>
                  <a:gd name="T27" fmla="*/ 92 h 96"/>
                  <a:gd name="T28" fmla="*/ 13 w 82"/>
                  <a:gd name="T29" fmla="*/ 96 h 96"/>
                  <a:gd name="T30" fmla="*/ 69 w 82"/>
                  <a:gd name="T31" fmla="*/ 96 h 96"/>
                  <a:gd name="T32" fmla="*/ 79 w 82"/>
                  <a:gd name="T33" fmla="*/ 92 h 96"/>
                  <a:gd name="T34" fmla="*/ 82 w 82"/>
                  <a:gd name="T35" fmla="*/ 82 h 96"/>
                  <a:gd name="T36" fmla="*/ 81 w 82"/>
                  <a:gd name="T37" fmla="*/ 76 h 96"/>
                  <a:gd name="T38" fmla="*/ 53 w 82"/>
                  <a:gd name="T39" fmla="*/ 8 h 96"/>
                  <a:gd name="T40" fmla="*/ 53 w 82"/>
                  <a:gd name="T41" fmla="*/ 16 h 96"/>
                  <a:gd name="T42" fmla="*/ 45 w 82"/>
                  <a:gd name="T43" fmla="*/ 16 h 96"/>
                  <a:gd name="T44" fmla="*/ 45 w 82"/>
                  <a:gd name="T45" fmla="*/ 24 h 96"/>
                  <a:gd name="T46" fmla="*/ 53 w 82"/>
                  <a:gd name="T47" fmla="*/ 24 h 96"/>
                  <a:gd name="T48" fmla="*/ 53 w 82"/>
                  <a:gd name="T49" fmla="*/ 32 h 96"/>
                  <a:gd name="T50" fmla="*/ 45 w 82"/>
                  <a:gd name="T51" fmla="*/ 32 h 96"/>
                  <a:gd name="T52" fmla="*/ 45 w 82"/>
                  <a:gd name="T53" fmla="*/ 40 h 96"/>
                  <a:gd name="T54" fmla="*/ 53 w 82"/>
                  <a:gd name="T55" fmla="*/ 40 h 96"/>
                  <a:gd name="T56" fmla="*/ 53 w 82"/>
                  <a:gd name="T57" fmla="*/ 41 h 96"/>
                  <a:gd name="T58" fmla="*/ 57 w 82"/>
                  <a:gd name="T59" fmla="*/ 48 h 96"/>
                  <a:gd name="T60" fmla="*/ 45 w 82"/>
                  <a:gd name="T61" fmla="*/ 48 h 96"/>
                  <a:gd name="T62" fmla="*/ 45 w 82"/>
                  <a:gd name="T63" fmla="*/ 56 h 96"/>
                  <a:gd name="T64" fmla="*/ 61 w 82"/>
                  <a:gd name="T65" fmla="*/ 56 h 96"/>
                  <a:gd name="T66" fmla="*/ 65 w 82"/>
                  <a:gd name="T67" fmla="*/ 64 h 96"/>
                  <a:gd name="T68" fmla="*/ 17 w 82"/>
                  <a:gd name="T69" fmla="*/ 64 h 96"/>
                  <a:gd name="T70" fmla="*/ 29 w 82"/>
                  <a:gd name="T71" fmla="*/ 41 h 96"/>
                  <a:gd name="T72" fmla="*/ 29 w 82"/>
                  <a:gd name="T73" fmla="*/ 40 h 96"/>
                  <a:gd name="T74" fmla="*/ 29 w 82"/>
                  <a:gd name="T75" fmla="*/ 8 h 96"/>
                  <a:gd name="T76" fmla="*/ 53 w 82"/>
                  <a:gd name="T77" fmla="*/ 8 h 96"/>
                  <a:gd name="T78" fmla="*/ 73 w 82"/>
                  <a:gd name="T79" fmla="*/ 86 h 96"/>
                  <a:gd name="T80" fmla="*/ 69 w 82"/>
                  <a:gd name="T81" fmla="*/ 88 h 96"/>
                  <a:gd name="T82" fmla="*/ 13 w 82"/>
                  <a:gd name="T83" fmla="*/ 88 h 96"/>
                  <a:gd name="T84" fmla="*/ 9 w 82"/>
                  <a:gd name="T85" fmla="*/ 86 h 96"/>
                  <a:gd name="T86" fmla="*/ 8 w 82"/>
                  <a:gd name="T87" fmla="*/ 82 h 96"/>
                  <a:gd name="T88" fmla="*/ 8 w 82"/>
                  <a:gd name="T89" fmla="*/ 80 h 96"/>
                  <a:gd name="T90" fmla="*/ 12 w 82"/>
                  <a:gd name="T91" fmla="*/ 72 h 96"/>
                  <a:gd name="T92" fmla="*/ 70 w 82"/>
                  <a:gd name="T93" fmla="*/ 72 h 96"/>
                  <a:gd name="T94" fmla="*/ 74 w 82"/>
                  <a:gd name="T95" fmla="*/ 80 h 96"/>
                  <a:gd name="T96" fmla="*/ 74 w 82"/>
                  <a:gd name="T97" fmla="*/ 82 h 96"/>
                  <a:gd name="T98" fmla="*/ 73 w 82"/>
                  <a:gd name="T99" fmla="*/ 8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2" h="96">
                    <a:moveTo>
                      <a:pt x="81" y="76"/>
                    </a:moveTo>
                    <a:cubicBezTo>
                      <a:pt x="61" y="39"/>
                      <a:pt x="61" y="39"/>
                      <a:pt x="61" y="39"/>
                    </a:cubicBezTo>
                    <a:cubicBezTo>
                      <a:pt x="61" y="8"/>
                      <a:pt x="61" y="8"/>
                      <a:pt x="61" y="8"/>
                    </a:cubicBezTo>
                    <a:cubicBezTo>
                      <a:pt x="65" y="8"/>
                      <a:pt x="65" y="8"/>
                      <a:pt x="65" y="8"/>
                    </a:cubicBezTo>
                    <a:cubicBezTo>
                      <a:pt x="65" y="0"/>
                      <a:pt x="65" y="0"/>
                      <a:pt x="65" y="0"/>
                    </a:cubicBezTo>
                    <a:cubicBezTo>
                      <a:pt x="61" y="0"/>
                      <a:pt x="61" y="0"/>
                      <a:pt x="61" y="0"/>
                    </a:cubicBezTo>
                    <a:cubicBezTo>
                      <a:pt x="21" y="0"/>
                      <a:pt x="21" y="0"/>
                      <a:pt x="21" y="0"/>
                    </a:cubicBezTo>
                    <a:cubicBezTo>
                      <a:pt x="17" y="0"/>
                      <a:pt x="17" y="0"/>
                      <a:pt x="17" y="0"/>
                    </a:cubicBezTo>
                    <a:cubicBezTo>
                      <a:pt x="17" y="8"/>
                      <a:pt x="17" y="8"/>
                      <a:pt x="17" y="8"/>
                    </a:cubicBezTo>
                    <a:cubicBezTo>
                      <a:pt x="21" y="8"/>
                      <a:pt x="21" y="8"/>
                      <a:pt x="21" y="8"/>
                    </a:cubicBezTo>
                    <a:cubicBezTo>
                      <a:pt x="21" y="39"/>
                      <a:pt x="21" y="39"/>
                      <a:pt x="21" y="39"/>
                    </a:cubicBezTo>
                    <a:cubicBezTo>
                      <a:pt x="1" y="76"/>
                      <a:pt x="1" y="76"/>
                      <a:pt x="1" y="76"/>
                    </a:cubicBezTo>
                    <a:cubicBezTo>
                      <a:pt x="0" y="78"/>
                      <a:pt x="0" y="80"/>
                      <a:pt x="0" y="82"/>
                    </a:cubicBezTo>
                    <a:cubicBezTo>
                      <a:pt x="0" y="86"/>
                      <a:pt x="1" y="89"/>
                      <a:pt x="3" y="92"/>
                    </a:cubicBezTo>
                    <a:cubicBezTo>
                      <a:pt x="6" y="94"/>
                      <a:pt x="9" y="96"/>
                      <a:pt x="13" y="96"/>
                    </a:cubicBezTo>
                    <a:cubicBezTo>
                      <a:pt x="69" y="96"/>
                      <a:pt x="69" y="96"/>
                      <a:pt x="69" y="96"/>
                    </a:cubicBezTo>
                    <a:cubicBezTo>
                      <a:pt x="73" y="96"/>
                      <a:pt x="76" y="94"/>
                      <a:pt x="79" y="92"/>
                    </a:cubicBezTo>
                    <a:cubicBezTo>
                      <a:pt x="81" y="89"/>
                      <a:pt x="82" y="86"/>
                      <a:pt x="82" y="82"/>
                    </a:cubicBezTo>
                    <a:cubicBezTo>
                      <a:pt x="82" y="80"/>
                      <a:pt x="82" y="78"/>
                      <a:pt x="81" y="76"/>
                    </a:cubicBezTo>
                    <a:close/>
                    <a:moveTo>
                      <a:pt x="53" y="8"/>
                    </a:moveTo>
                    <a:cubicBezTo>
                      <a:pt x="53" y="16"/>
                      <a:pt x="53" y="16"/>
                      <a:pt x="53" y="16"/>
                    </a:cubicBezTo>
                    <a:cubicBezTo>
                      <a:pt x="45" y="16"/>
                      <a:pt x="45" y="16"/>
                      <a:pt x="45" y="16"/>
                    </a:cubicBezTo>
                    <a:cubicBezTo>
                      <a:pt x="45" y="24"/>
                      <a:pt x="45" y="24"/>
                      <a:pt x="45" y="24"/>
                    </a:cubicBezTo>
                    <a:cubicBezTo>
                      <a:pt x="53" y="24"/>
                      <a:pt x="53" y="24"/>
                      <a:pt x="53" y="24"/>
                    </a:cubicBezTo>
                    <a:cubicBezTo>
                      <a:pt x="53" y="32"/>
                      <a:pt x="53" y="32"/>
                      <a:pt x="53" y="32"/>
                    </a:cubicBezTo>
                    <a:cubicBezTo>
                      <a:pt x="45" y="32"/>
                      <a:pt x="45" y="32"/>
                      <a:pt x="45" y="32"/>
                    </a:cubicBezTo>
                    <a:cubicBezTo>
                      <a:pt x="45" y="40"/>
                      <a:pt x="45" y="40"/>
                      <a:pt x="45" y="40"/>
                    </a:cubicBezTo>
                    <a:cubicBezTo>
                      <a:pt x="53" y="40"/>
                      <a:pt x="53" y="40"/>
                      <a:pt x="53" y="40"/>
                    </a:cubicBezTo>
                    <a:cubicBezTo>
                      <a:pt x="53" y="41"/>
                      <a:pt x="53" y="41"/>
                      <a:pt x="53" y="41"/>
                    </a:cubicBezTo>
                    <a:cubicBezTo>
                      <a:pt x="57" y="48"/>
                      <a:pt x="57" y="48"/>
                      <a:pt x="57" y="48"/>
                    </a:cubicBezTo>
                    <a:cubicBezTo>
                      <a:pt x="45" y="48"/>
                      <a:pt x="45" y="48"/>
                      <a:pt x="45" y="48"/>
                    </a:cubicBezTo>
                    <a:cubicBezTo>
                      <a:pt x="45" y="56"/>
                      <a:pt x="45" y="56"/>
                      <a:pt x="45" y="56"/>
                    </a:cubicBezTo>
                    <a:cubicBezTo>
                      <a:pt x="61" y="56"/>
                      <a:pt x="61" y="56"/>
                      <a:pt x="61" y="56"/>
                    </a:cubicBezTo>
                    <a:cubicBezTo>
                      <a:pt x="65" y="64"/>
                      <a:pt x="65" y="64"/>
                      <a:pt x="65" y="64"/>
                    </a:cubicBezTo>
                    <a:cubicBezTo>
                      <a:pt x="17" y="64"/>
                      <a:pt x="17" y="64"/>
                      <a:pt x="17" y="64"/>
                    </a:cubicBezTo>
                    <a:cubicBezTo>
                      <a:pt x="29" y="41"/>
                      <a:pt x="29" y="41"/>
                      <a:pt x="29" y="41"/>
                    </a:cubicBezTo>
                    <a:cubicBezTo>
                      <a:pt x="29" y="40"/>
                      <a:pt x="29" y="40"/>
                      <a:pt x="29" y="40"/>
                    </a:cubicBezTo>
                    <a:cubicBezTo>
                      <a:pt x="29" y="8"/>
                      <a:pt x="29" y="8"/>
                      <a:pt x="29" y="8"/>
                    </a:cubicBezTo>
                    <a:lnTo>
                      <a:pt x="53" y="8"/>
                    </a:lnTo>
                    <a:close/>
                    <a:moveTo>
                      <a:pt x="73" y="86"/>
                    </a:moveTo>
                    <a:cubicBezTo>
                      <a:pt x="72" y="87"/>
                      <a:pt x="71" y="88"/>
                      <a:pt x="69" y="88"/>
                    </a:cubicBezTo>
                    <a:cubicBezTo>
                      <a:pt x="13" y="88"/>
                      <a:pt x="13" y="88"/>
                      <a:pt x="13" y="88"/>
                    </a:cubicBezTo>
                    <a:cubicBezTo>
                      <a:pt x="12" y="88"/>
                      <a:pt x="10" y="87"/>
                      <a:pt x="9" y="86"/>
                    </a:cubicBezTo>
                    <a:cubicBezTo>
                      <a:pt x="8" y="85"/>
                      <a:pt x="8" y="84"/>
                      <a:pt x="8" y="82"/>
                    </a:cubicBezTo>
                    <a:cubicBezTo>
                      <a:pt x="8" y="81"/>
                      <a:pt x="8" y="81"/>
                      <a:pt x="8" y="80"/>
                    </a:cubicBezTo>
                    <a:cubicBezTo>
                      <a:pt x="12" y="72"/>
                      <a:pt x="12" y="72"/>
                      <a:pt x="12" y="72"/>
                    </a:cubicBezTo>
                    <a:cubicBezTo>
                      <a:pt x="70" y="72"/>
                      <a:pt x="70" y="72"/>
                      <a:pt x="70" y="72"/>
                    </a:cubicBezTo>
                    <a:cubicBezTo>
                      <a:pt x="74" y="80"/>
                      <a:pt x="74" y="80"/>
                      <a:pt x="74" y="80"/>
                    </a:cubicBezTo>
                    <a:cubicBezTo>
                      <a:pt x="74" y="81"/>
                      <a:pt x="74" y="81"/>
                      <a:pt x="74" y="82"/>
                    </a:cubicBezTo>
                    <a:cubicBezTo>
                      <a:pt x="74" y="84"/>
                      <a:pt x="74" y="85"/>
                      <a:pt x="73" y="86"/>
                    </a:cubicBezTo>
                    <a:close/>
                  </a:path>
                </a:pathLst>
              </a:custGeom>
              <a:solidFill>
                <a:schemeClr val="bg1"/>
              </a:solidFill>
              <a:ln>
                <a:noFill/>
              </a:ln>
            </p:spPr>
            <p:txBody>
              <a:bodyPr vert="horz" wrap="square" lIns="89630" tIns="44814" rIns="89630" bIns="44814" numCol="1" anchor="t" anchorCtr="0" compatLnSpc="1">
                <a:prstTxWarp prst="textNoShape">
                  <a:avLst/>
                </a:prstTxWarp>
              </a:bodyPr>
              <a:lstStyle/>
              <a:p>
                <a:pPr marL="0" marR="0" lvl="0" indent="0" algn="l" defTabSz="91415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grpSp>
        <p:grpSp>
          <p:nvGrpSpPr>
            <p:cNvPr id="1028" name="Group 1027"/>
            <p:cNvGrpSpPr/>
            <p:nvPr/>
          </p:nvGrpSpPr>
          <p:grpSpPr>
            <a:xfrm>
              <a:off x="6846717" y="5027869"/>
              <a:ext cx="1536006" cy="1115316"/>
              <a:chOff x="3371122" y="3399990"/>
              <a:chExt cx="1435608" cy="1042416"/>
            </a:xfrm>
          </p:grpSpPr>
          <p:sp>
            <p:nvSpPr>
              <p:cNvPr id="96" name="Rectangle 95"/>
              <p:cNvSpPr/>
              <p:nvPr/>
            </p:nvSpPr>
            <p:spPr bwMode="auto">
              <a:xfrm>
                <a:off x="3371122" y="3399990"/>
                <a:ext cx="1435608" cy="1042416"/>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3407" rIns="0" bIns="143407" numCol="1" spcCol="0" rtlCol="0" fromWordArt="0" anchor="t" anchorCtr="0" forceAA="0" compatLnSpc="1">
                <a:prstTxWarp prst="textNoShape">
                  <a:avLst/>
                </a:prstTxWarp>
                <a:noAutofit/>
              </a:bodyPr>
              <a:lstStyle/>
              <a:p>
                <a:pPr marL="0" marR="0" lvl="0" indent="0" algn="ctr" defTabSz="913938" rtl="0" eaLnBrk="1" fontAlgn="base" latinLnBrk="0" hangingPunct="1">
                  <a:lnSpc>
                    <a:spcPct val="90000"/>
                  </a:lnSpc>
                  <a:spcBef>
                    <a:spcPct val="0"/>
                  </a:spcBef>
                  <a:spcAft>
                    <a:spcPct val="0"/>
                  </a:spcAft>
                  <a:buClrTx/>
                  <a:buSzTx/>
                  <a:buFontTx/>
                  <a:buNone/>
                  <a:tabLst/>
                  <a:defRPr/>
                </a:pPr>
                <a:r>
                  <a:rPr kumimoji="0" lang="en-US" sz="1568"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rPr>
                  <a:t>Gateway Connectors</a:t>
                </a:r>
              </a:p>
              <a:p>
                <a:pPr marL="0" marR="0" lvl="0" indent="0" algn="ctr" defTabSz="913938" rtl="0" eaLnBrk="1" fontAlgn="base" latinLnBrk="0" hangingPunct="1">
                  <a:lnSpc>
                    <a:spcPct val="90000"/>
                  </a:lnSpc>
                  <a:spcBef>
                    <a:spcPct val="0"/>
                  </a:spcBef>
                  <a:spcAft>
                    <a:spcPct val="0"/>
                  </a:spcAft>
                  <a:buClrTx/>
                  <a:buSzTx/>
                  <a:buFontTx/>
                  <a:buNone/>
                  <a:tabLst/>
                  <a:defRPr/>
                </a:pPr>
                <a:r>
                  <a:rPr kumimoji="0" lang="en-US" sz="1568"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rPr>
                  <a:t>           </a:t>
                </a:r>
              </a:p>
            </p:txBody>
          </p:sp>
          <p:sp>
            <p:nvSpPr>
              <p:cNvPr id="51" name="Freeform 29"/>
              <p:cNvSpPr>
                <a:spLocks/>
              </p:cNvSpPr>
              <p:nvPr/>
            </p:nvSpPr>
            <p:spPr bwMode="auto">
              <a:xfrm>
                <a:off x="3917293" y="4051205"/>
                <a:ext cx="343266" cy="217742"/>
              </a:xfrm>
              <a:custGeom>
                <a:avLst/>
                <a:gdLst>
                  <a:gd name="T0" fmla="*/ 184 w 268"/>
                  <a:gd name="T1" fmla="*/ 42 h 170"/>
                  <a:gd name="T2" fmla="*/ 184 w 268"/>
                  <a:gd name="T3" fmla="*/ 25 h 170"/>
                  <a:gd name="T4" fmla="*/ 168 w 268"/>
                  <a:gd name="T5" fmla="*/ 25 h 170"/>
                  <a:gd name="T6" fmla="*/ 100 w 268"/>
                  <a:gd name="T7" fmla="*/ 25 h 170"/>
                  <a:gd name="T8" fmla="*/ 100 w 268"/>
                  <a:gd name="T9" fmla="*/ 17 h 170"/>
                  <a:gd name="T10" fmla="*/ 100 w 268"/>
                  <a:gd name="T11" fmla="*/ 0 h 170"/>
                  <a:gd name="T12" fmla="*/ 84 w 268"/>
                  <a:gd name="T13" fmla="*/ 0 h 170"/>
                  <a:gd name="T14" fmla="*/ 0 w 268"/>
                  <a:gd name="T15" fmla="*/ 0 h 170"/>
                  <a:gd name="T16" fmla="*/ 0 w 268"/>
                  <a:gd name="T17" fmla="*/ 17 h 170"/>
                  <a:gd name="T18" fmla="*/ 84 w 268"/>
                  <a:gd name="T19" fmla="*/ 17 h 170"/>
                  <a:gd name="T20" fmla="*/ 84 w 268"/>
                  <a:gd name="T21" fmla="*/ 51 h 170"/>
                  <a:gd name="T22" fmla="*/ 0 w 268"/>
                  <a:gd name="T23" fmla="*/ 51 h 170"/>
                  <a:gd name="T24" fmla="*/ 0 w 268"/>
                  <a:gd name="T25" fmla="*/ 68 h 170"/>
                  <a:gd name="T26" fmla="*/ 84 w 268"/>
                  <a:gd name="T27" fmla="*/ 68 h 170"/>
                  <a:gd name="T28" fmla="*/ 100 w 268"/>
                  <a:gd name="T29" fmla="*/ 68 h 170"/>
                  <a:gd name="T30" fmla="*/ 100 w 268"/>
                  <a:gd name="T31" fmla="*/ 51 h 170"/>
                  <a:gd name="T32" fmla="*/ 100 w 268"/>
                  <a:gd name="T33" fmla="*/ 42 h 170"/>
                  <a:gd name="T34" fmla="*/ 168 w 268"/>
                  <a:gd name="T35" fmla="*/ 42 h 170"/>
                  <a:gd name="T36" fmla="*/ 168 w 268"/>
                  <a:gd name="T37" fmla="*/ 128 h 170"/>
                  <a:gd name="T38" fmla="*/ 100 w 268"/>
                  <a:gd name="T39" fmla="*/ 128 h 170"/>
                  <a:gd name="T40" fmla="*/ 100 w 268"/>
                  <a:gd name="T41" fmla="*/ 119 h 170"/>
                  <a:gd name="T42" fmla="*/ 100 w 268"/>
                  <a:gd name="T43" fmla="*/ 102 h 170"/>
                  <a:gd name="T44" fmla="*/ 84 w 268"/>
                  <a:gd name="T45" fmla="*/ 102 h 170"/>
                  <a:gd name="T46" fmla="*/ 0 w 268"/>
                  <a:gd name="T47" fmla="*/ 102 h 170"/>
                  <a:gd name="T48" fmla="*/ 0 w 268"/>
                  <a:gd name="T49" fmla="*/ 119 h 170"/>
                  <a:gd name="T50" fmla="*/ 84 w 268"/>
                  <a:gd name="T51" fmla="*/ 119 h 170"/>
                  <a:gd name="T52" fmla="*/ 84 w 268"/>
                  <a:gd name="T53" fmla="*/ 153 h 170"/>
                  <a:gd name="T54" fmla="*/ 0 w 268"/>
                  <a:gd name="T55" fmla="*/ 153 h 170"/>
                  <a:gd name="T56" fmla="*/ 0 w 268"/>
                  <a:gd name="T57" fmla="*/ 170 h 170"/>
                  <a:gd name="T58" fmla="*/ 84 w 268"/>
                  <a:gd name="T59" fmla="*/ 170 h 170"/>
                  <a:gd name="T60" fmla="*/ 100 w 268"/>
                  <a:gd name="T61" fmla="*/ 170 h 170"/>
                  <a:gd name="T62" fmla="*/ 100 w 268"/>
                  <a:gd name="T63" fmla="*/ 153 h 170"/>
                  <a:gd name="T64" fmla="*/ 100 w 268"/>
                  <a:gd name="T65" fmla="*/ 145 h 170"/>
                  <a:gd name="T66" fmla="*/ 168 w 268"/>
                  <a:gd name="T67" fmla="*/ 145 h 170"/>
                  <a:gd name="T68" fmla="*/ 184 w 268"/>
                  <a:gd name="T69" fmla="*/ 145 h 170"/>
                  <a:gd name="T70" fmla="*/ 184 w 268"/>
                  <a:gd name="T71" fmla="*/ 128 h 170"/>
                  <a:gd name="T72" fmla="*/ 184 w 268"/>
                  <a:gd name="T73" fmla="*/ 94 h 170"/>
                  <a:gd name="T74" fmla="*/ 268 w 268"/>
                  <a:gd name="T75" fmla="*/ 94 h 170"/>
                  <a:gd name="T76" fmla="*/ 268 w 268"/>
                  <a:gd name="T77" fmla="*/ 77 h 170"/>
                  <a:gd name="T78" fmla="*/ 184 w 268"/>
                  <a:gd name="T79" fmla="*/ 77 h 170"/>
                  <a:gd name="T80" fmla="*/ 184 w 268"/>
                  <a:gd name="T81" fmla="*/ 42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8" h="170">
                    <a:moveTo>
                      <a:pt x="184" y="42"/>
                    </a:moveTo>
                    <a:lnTo>
                      <a:pt x="184" y="25"/>
                    </a:lnTo>
                    <a:lnTo>
                      <a:pt x="168" y="25"/>
                    </a:lnTo>
                    <a:lnTo>
                      <a:pt x="100" y="25"/>
                    </a:lnTo>
                    <a:lnTo>
                      <a:pt x="100" y="17"/>
                    </a:lnTo>
                    <a:lnTo>
                      <a:pt x="100" y="0"/>
                    </a:lnTo>
                    <a:lnTo>
                      <a:pt x="84" y="0"/>
                    </a:lnTo>
                    <a:lnTo>
                      <a:pt x="0" y="0"/>
                    </a:lnTo>
                    <a:lnTo>
                      <a:pt x="0" y="17"/>
                    </a:lnTo>
                    <a:lnTo>
                      <a:pt x="84" y="17"/>
                    </a:lnTo>
                    <a:lnTo>
                      <a:pt x="84" y="51"/>
                    </a:lnTo>
                    <a:lnTo>
                      <a:pt x="0" y="51"/>
                    </a:lnTo>
                    <a:lnTo>
                      <a:pt x="0" y="68"/>
                    </a:lnTo>
                    <a:lnTo>
                      <a:pt x="84" y="68"/>
                    </a:lnTo>
                    <a:lnTo>
                      <a:pt x="100" y="68"/>
                    </a:lnTo>
                    <a:lnTo>
                      <a:pt x="100" y="51"/>
                    </a:lnTo>
                    <a:lnTo>
                      <a:pt x="100" y="42"/>
                    </a:lnTo>
                    <a:lnTo>
                      <a:pt x="168" y="42"/>
                    </a:lnTo>
                    <a:lnTo>
                      <a:pt x="168" y="128"/>
                    </a:lnTo>
                    <a:lnTo>
                      <a:pt x="100" y="128"/>
                    </a:lnTo>
                    <a:lnTo>
                      <a:pt x="100" y="119"/>
                    </a:lnTo>
                    <a:lnTo>
                      <a:pt x="100" y="102"/>
                    </a:lnTo>
                    <a:lnTo>
                      <a:pt x="84" y="102"/>
                    </a:lnTo>
                    <a:lnTo>
                      <a:pt x="0" y="102"/>
                    </a:lnTo>
                    <a:lnTo>
                      <a:pt x="0" y="119"/>
                    </a:lnTo>
                    <a:lnTo>
                      <a:pt x="84" y="119"/>
                    </a:lnTo>
                    <a:lnTo>
                      <a:pt x="84" y="153"/>
                    </a:lnTo>
                    <a:lnTo>
                      <a:pt x="0" y="153"/>
                    </a:lnTo>
                    <a:lnTo>
                      <a:pt x="0" y="170"/>
                    </a:lnTo>
                    <a:lnTo>
                      <a:pt x="84" y="170"/>
                    </a:lnTo>
                    <a:lnTo>
                      <a:pt x="100" y="170"/>
                    </a:lnTo>
                    <a:lnTo>
                      <a:pt x="100" y="153"/>
                    </a:lnTo>
                    <a:lnTo>
                      <a:pt x="100" y="145"/>
                    </a:lnTo>
                    <a:lnTo>
                      <a:pt x="168" y="145"/>
                    </a:lnTo>
                    <a:lnTo>
                      <a:pt x="184" y="145"/>
                    </a:lnTo>
                    <a:lnTo>
                      <a:pt x="184" y="128"/>
                    </a:lnTo>
                    <a:lnTo>
                      <a:pt x="184" y="94"/>
                    </a:lnTo>
                    <a:lnTo>
                      <a:pt x="268" y="94"/>
                    </a:lnTo>
                    <a:lnTo>
                      <a:pt x="268" y="77"/>
                    </a:lnTo>
                    <a:lnTo>
                      <a:pt x="184" y="77"/>
                    </a:lnTo>
                    <a:lnTo>
                      <a:pt x="184" y="42"/>
                    </a:lnTo>
                    <a:close/>
                  </a:path>
                </a:pathLst>
              </a:custGeom>
              <a:solidFill>
                <a:schemeClr val="bg1"/>
              </a:solidFill>
              <a:ln>
                <a:noFill/>
              </a:ln>
            </p:spPr>
            <p:txBody>
              <a:bodyPr vert="horz" wrap="square" lIns="89630" tIns="44814" rIns="89630" bIns="44814" numCol="1" anchor="t" anchorCtr="0" compatLnSpc="1">
                <a:prstTxWarp prst="textNoShape">
                  <a:avLst/>
                </a:prstTxWarp>
              </a:bodyPr>
              <a:lstStyle/>
              <a:p>
                <a:pPr marL="0" marR="0" lvl="0" indent="0" algn="l" defTabSz="91415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grpSp>
      </p:grpSp>
      <p:grpSp>
        <p:nvGrpSpPr>
          <p:cNvPr id="13" name="Group 12"/>
          <p:cNvGrpSpPr/>
          <p:nvPr/>
        </p:nvGrpSpPr>
        <p:grpSpPr>
          <a:xfrm>
            <a:off x="3607298" y="2342405"/>
            <a:ext cx="3982543" cy="2196111"/>
            <a:chOff x="3607295" y="2342403"/>
            <a:chExt cx="3982543" cy="2196111"/>
          </a:xfrm>
        </p:grpSpPr>
        <p:sp>
          <p:nvSpPr>
            <p:cNvPr id="5" name="Rectangle 4"/>
            <p:cNvSpPr/>
            <p:nvPr/>
          </p:nvSpPr>
          <p:spPr bwMode="auto">
            <a:xfrm>
              <a:off x="3607295" y="2342403"/>
              <a:ext cx="3982543" cy="59384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0" tIns="146304" rIns="182880" bIns="146304" numCol="1" spcCol="0" rtlCol="0" fromWordArt="0" anchor="t" anchorCtr="0" forceAA="0" compatLnSpc="1">
              <a:prstTxWarp prst="textNoShape">
                <a:avLst/>
              </a:prstTxWarp>
              <a:noAutofit/>
            </a:bodyPr>
            <a:lstStyle/>
            <a:p>
              <a:pPr marL="0" marR="0" lvl="0" indent="0" algn="l" defTabSz="932483" rtl="0" eaLnBrk="1" fontAlgn="base" latinLnBrk="0" hangingPunct="1">
                <a:lnSpc>
                  <a:spcPct val="90000"/>
                </a:lnSpc>
                <a:spcBef>
                  <a:spcPct val="0"/>
                </a:spcBef>
                <a:spcAft>
                  <a:spcPct val="0"/>
                </a:spcAft>
                <a:buClrTx/>
                <a:buSzTx/>
                <a:buFontTx/>
                <a:buNone/>
                <a:tabLst/>
                <a:defRPr/>
              </a:pPr>
              <a:r>
                <a:rPr kumimoji="0" lang="en-US" sz="2400" b="1"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rPr>
                <a:t>Functions</a:t>
              </a:r>
            </a:p>
          </p:txBody>
        </p:sp>
        <p:sp>
          <p:nvSpPr>
            <p:cNvPr id="59" name="Rectangle 58"/>
            <p:cNvSpPr/>
            <p:nvPr/>
          </p:nvSpPr>
          <p:spPr bwMode="auto">
            <a:xfrm>
              <a:off x="3607295" y="2936247"/>
              <a:ext cx="3982543" cy="1602267"/>
            </a:xfrm>
            <a:prstGeom prst="rect">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228603" marR="0" lvl="0" indent="-228603"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a:ln>
                    <a:noFill/>
                  </a:ln>
                  <a:gradFill>
                    <a:gsLst>
                      <a:gs pos="1250">
                        <a:srgbClr val="353535"/>
                      </a:gs>
                      <a:gs pos="100000">
                        <a:srgbClr val="353535"/>
                      </a:gs>
                    </a:gsLst>
                    <a:lin ang="5400000" scaled="0"/>
                  </a:gradFill>
                  <a:effectLst/>
                  <a:uLnTx/>
                  <a:uFillTx/>
                  <a:latin typeface="Segoe UI Semilight"/>
                  <a:ea typeface="Times New Roman" panose="02020603050405020304" pitchFamily="18" charset="0"/>
                  <a:cs typeface="+mn-cs"/>
                </a:rPr>
                <a:t>Developer tooling</a:t>
              </a:r>
              <a:endParaRPr kumimoji="0" lang="en-US" sz="2000" b="0" i="0" u="none" strike="noStrike" kern="1200" cap="none" spc="0" normalizeH="0" baseline="0" noProof="0">
                <a:ln>
                  <a:noFill/>
                </a:ln>
                <a:gradFill>
                  <a:gsLst>
                    <a:gs pos="1250">
                      <a:srgbClr val="353535"/>
                    </a:gs>
                    <a:gs pos="100000">
                      <a:srgbClr val="353535"/>
                    </a:gs>
                  </a:gsLst>
                  <a:lin ang="5400000" scaled="0"/>
                </a:gradFill>
                <a:effectLst/>
                <a:uLnTx/>
                <a:uFillTx/>
                <a:latin typeface="Segoe UI Semilight"/>
                <a:ea typeface="Calibri" panose="020F0502020204030204" pitchFamily="34" charset="0"/>
                <a:cs typeface="+mn-cs"/>
              </a:endParaRPr>
            </a:p>
            <a:p>
              <a:pPr marL="228603" marR="0" lvl="0" indent="-228603"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a:ln>
                    <a:noFill/>
                  </a:ln>
                  <a:gradFill>
                    <a:gsLst>
                      <a:gs pos="1250">
                        <a:srgbClr val="353535"/>
                      </a:gs>
                      <a:gs pos="100000">
                        <a:srgbClr val="353535"/>
                      </a:gs>
                    </a:gsLst>
                    <a:lin ang="5400000" scaled="0"/>
                  </a:gradFill>
                  <a:effectLst/>
                  <a:uLnTx/>
                  <a:uFillTx/>
                  <a:latin typeface="Segoe UI Semilight"/>
                  <a:ea typeface="Times New Roman" panose="02020603050405020304" pitchFamily="18" charset="0"/>
                  <a:cs typeface="+mn-cs"/>
                </a:rPr>
                <a:t>Bindings and triggers</a:t>
              </a:r>
              <a:endParaRPr kumimoji="0" lang="en-US" sz="2000" b="0" i="0" u="none" strike="noStrike" kern="1200" cap="none" spc="0" normalizeH="0" baseline="0" noProof="0">
                <a:ln>
                  <a:noFill/>
                </a:ln>
                <a:gradFill>
                  <a:gsLst>
                    <a:gs pos="1250">
                      <a:srgbClr val="353535"/>
                    </a:gs>
                    <a:gs pos="100000">
                      <a:srgbClr val="353535"/>
                    </a:gs>
                  </a:gsLst>
                  <a:lin ang="5400000" scaled="0"/>
                </a:gradFill>
                <a:effectLst/>
                <a:uLnTx/>
                <a:uFillTx/>
                <a:latin typeface="Segoe UI Semilight"/>
                <a:ea typeface="Calibri" panose="020F0502020204030204" pitchFamily="34" charset="0"/>
                <a:cs typeface="+mn-cs"/>
              </a:endParaRPr>
            </a:p>
            <a:p>
              <a:pPr marL="228603" marR="0" lvl="0" indent="-228603"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a:ln>
                    <a:noFill/>
                  </a:ln>
                  <a:gradFill>
                    <a:gsLst>
                      <a:gs pos="1250">
                        <a:srgbClr val="353535"/>
                      </a:gs>
                      <a:gs pos="100000">
                        <a:srgbClr val="353535"/>
                      </a:gs>
                    </a:gsLst>
                    <a:lin ang="5400000" scaled="0"/>
                  </a:gradFill>
                  <a:effectLst/>
                  <a:uLnTx/>
                  <a:uFillTx/>
                  <a:latin typeface="Segoe UI Semilight"/>
                  <a:ea typeface="Times New Roman" panose="02020603050405020304" pitchFamily="18" charset="0"/>
                  <a:cs typeface="+mn-cs"/>
                </a:rPr>
                <a:t>Open source</a:t>
              </a:r>
              <a:endParaRPr kumimoji="0" lang="en-US" sz="2000" b="0" i="0" u="none" strike="noStrike" kern="1200" cap="none" spc="0" normalizeH="0" baseline="0" noProof="0">
                <a:ln>
                  <a:noFill/>
                </a:ln>
                <a:gradFill>
                  <a:gsLst>
                    <a:gs pos="1250">
                      <a:srgbClr val="353535"/>
                    </a:gs>
                    <a:gs pos="100000">
                      <a:srgbClr val="353535"/>
                    </a:gs>
                  </a:gsLst>
                  <a:lin ang="5400000" scaled="0"/>
                </a:gradFill>
                <a:effectLst/>
                <a:uLnTx/>
                <a:uFillTx/>
                <a:latin typeface="Segoe UI Semilight"/>
                <a:ea typeface="Calibri" panose="020F0502020204030204" pitchFamily="34" charset="0"/>
                <a:cs typeface="+mn-cs"/>
              </a:endParaRPr>
            </a:p>
          </p:txBody>
        </p:sp>
      </p:grpSp>
      <p:grpSp>
        <p:nvGrpSpPr>
          <p:cNvPr id="17" name="Group 16"/>
          <p:cNvGrpSpPr/>
          <p:nvPr/>
        </p:nvGrpSpPr>
        <p:grpSpPr>
          <a:xfrm>
            <a:off x="7639605" y="2342405"/>
            <a:ext cx="3982543" cy="2196111"/>
            <a:chOff x="7639602" y="2342403"/>
            <a:chExt cx="3982543" cy="2196111"/>
          </a:xfrm>
        </p:grpSpPr>
        <p:sp>
          <p:nvSpPr>
            <p:cNvPr id="58" name="Rectangle 57"/>
            <p:cNvSpPr/>
            <p:nvPr/>
          </p:nvSpPr>
          <p:spPr bwMode="auto">
            <a:xfrm>
              <a:off x="7639602" y="2342403"/>
              <a:ext cx="3982543" cy="59384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0" tIns="146304" rIns="182880" bIns="146304" numCol="1" spcCol="0" rtlCol="0" fromWordArt="0" anchor="t" anchorCtr="0" forceAA="0" compatLnSpc="1">
              <a:prstTxWarp prst="textNoShape">
                <a:avLst/>
              </a:prstTxWarp>
              <a:noAutofit/>
            </a:bodyPr>
            <a:lstStyle/>
            <a:p>
              <a:pPr marL="0" marR="0" lvl="0" indent="0" algn="l" defTabSz="932483" rtl="0" eaLnBrk="1" fontAlgn="base" latinLnBrk="0" hangingPunct="1">
                <a:lnSpc>
                  <a:spcPct val="90000"/>
                </a:lnSpc>
                <a:spcBef>
                  <a:spcPct val="0"/>
                </a:spcBef>
                <a:spcAft>
                  <a:spcPct val="0"/>
                </a:spcAft>
                <a:buClrTx/>
                <a:buSzTx/>
                <a:buFontTx/>
                <a:buNone/>
                <a:tabLst/>
                <a:defRPr/>
              </a:pPr>
              <a:r>
                <a:rPr kumimoji="0" lang="en-US" sz="2400" b="1"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rPr>
                <a:t>Logic apps</a:t>
              </a:r>
            </a:p>
          </p:txBody>
        </p:sp>
        <p:sp>
          <p:nvSpPr>
            <p:cNvPr id="66" name="Rectangle 65"/>
            <p:cNvSpPr/>
            <p:nvPr/>
          </p:nvSpPr>
          <p:spPr bwMode="auto">
            <a:xfrm>
              <a:off x="7639602" y="2936247"/>
              <a:ext cx="3982543" cy="1602267"/>
            </a:xfrm>
            <a:prstGeom prst="rect">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228603" marR="0" lvl="0" indent="-228603"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a:ln>
                    <a:noFill/>
                  </a:ln>
                  <a:gradFill>
                    <a:gsLst>
                      <a:gs pos="1250">
                        <a:srgbClr val="353535"/>
                      </a:gs>
                      <a:gs pos="100000">
                        <a:srgbClr val="353535"/>
                      </a:gs>
                    </a:gsLst>
                    <a:lin ang="5400000" scaled="0"/>
                  </a:gradFill>
                  <a:effectLst/>
                  <a:uLnTx/>
                  <a:uFillTx/>
                  <a:latin typeface="Segoe UI Semilight"/>
                  <a:ea typeface="Times New Roman" panose="02020603050405020304" pitchFamily="18" charset="0"/>
                  <a:cs typeface="+mn-cs"/>
                </a:rPr>
                <a:t>Visual designer</a:t>
              </a:r>
              <a:endParaRPr kumimoji="0" lang="en-US" sz="2000" b="0" i="0" u="none" strike="noStrike" kern="1200" cap="none" spc="0" normalizeH="0" baseline="0" noProof="0">
                <a:ln>
                  <a:noFill/>
                </a:ln>
                <a:gradFill>
                  <a:gsLst>
                    <a:gs pos="1250">
                      <a:srgbClr val="353535"/>
                    </a:gs>
                    <a:gs pos="100000">
                      <a:srgbClr val="353535"/>
                    </a:gs>
                  </a:gsLst>
                  <a:lin ang="5400000" scaled="0"/>
                </a:gradFill>
                <a:effectLst/>
                <a:uLnTx/>
                <a:uFillTx/>
                <a:latin typeface="Segoe UI Semilight"/>
                <a:ea typeface="Calibri" panose="020F0502020204030204" pitchFamily="34" charset="0"/>
                <a:cs typeface="+mn-cs"/>
              </a:endParaRPr>
            </a:p>
            <a:p>
              <a:pPr marL="228603" marR="0" lvl="0" indent="-228603"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a:ln>
                    <a:noFill/>
                  </a:ln>
                  <a:gradFill>
                    <a:gsLst>
                      <a:gs pos="1250">
                        <a:srgbClr val="353535"/>
                      </a:gs>
                      <a:gs pos="100000">
                        <a:srgbClr val="353535"/>
                      </a:gs>
                    </a:gsLst>
                    <a:lin ang="5400000" scaled="0"/>
                  </a:gradFill>
                  <a:effectLst/>
                  <a:uLnTx/>
                  <a:uFillTx/>
                  <a:latin typeface="Segoe UI Semilight"/>
                  <a:ea typeface="Times New Roman" panose="02020603050405020304" pitchFamily="18" charset="0"/>
                  <a:cs typeface="+mn-cs"/>
                </a:rPr>
                <a:t>100+ connectors</a:t>
              </a:r>
              <a:endParaRPr kumimoji="0" lang="en-US" sz="2000" b="0" i="0" u="none" strike="noStrike" kern="1200" cap="none" spc="0" normalizeH="0" baseline="0" noProof="0">
                <a:ln>
                  <a:noFill/>
                </a:ln>
                <a:gradFill>
                  <a:gsLst>
                    <a:gs pos="1250">
                      <a:srgbClr val="353535"/>
                    </a:gs>
                    <a:gs pos="100000">
                      <a:srgbClr val="353535"/>
                    </a:gs>
                  </a:gsLst>
                  <a:lin ang="5400000" scaled="0"/>
                </a:gradFill>
                <a:effectLst/>
                <a:uLnTx/>
                <a:uFillTx/>
                <a:latin typeface="Segoe UI Semilight"/>
                <a:ea typeface="Calibri" panose="020F0502020204030204" pitchFamily="34" charset="0"/>
                <a:cs typeface="+mn-cs"/>
              </a:endParaRPr>
            </a:p>
            <a:p>
              <a:pPr marL="228603" marR="0" lvl="0" indent="-228603"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a:ln>
                    <a:noFill/>
                  </a:ln>
                  <a:gradFill>
                    <a:gsLst>
                      <a:gs pos="1250">
                        <a:srgbClr val="353535"/>
                      </a:gs>
                      <a:gs pos="100000">
                        <a:srgbClr val="353535"/>
                      </a:gs>
                    </a:gsLst>
                    <a:lin ang="5400000" scaled="0"/>
                  </a:gradFill>
                  <a:effectLst/>
                  <a:uLnTx/>
                  <a:uFillTx/>
                  <a:latin typeface="Segoe UI Semilight"/>
                  <a:ea typeface="Times New Roman" panose="02020603050405020304" pitchFamily="18" charset="0"/>
                  <a:cs typeface="+mn-cs"/>
                </a:rPr>
                <a:t>Functions orchestration</a:t>
              </a:r>
              <a:endParaRPr kumimoji="0" lang="en-US" sz="2000" b="0" i="0" u="none" strike="noStrike" kern="1200" cap="none" spc="0" normalizeH="0" baseline="0" noProof="0">
                <a:ln>
                  <a:noFill/>
                </a:ln>
                <a:gradFill>
                  <a:gsLst>
                    <a:gs pos="1250">
                      <a:srgbClr val="353535"/>
                    </a:gs>
                    <a:gs pos="100000">
                      <a:srgbClr val="353535"/>
                    </a:gs>
                  </a:gsLst>
                  <a:lin ang="5400000" scaled="0"/>
                </a:gradFill>
                <a:effectLst/>
                <a:uLnTx/>
                <a:uFillTx/>
                <a:latin typeface="Segoe UI Semilight"/>
                <a:ea typeface="Calibri" panose="020F0502020204030204" pitchFamily="34" charset="0"/>
                <a:cs typeface="+mn-cs"/>
              </a:endParaRPr>
            </a:p>
          </p:txBody>
        </p:sp>
      </p:grpSp>
      <p:grpSp>
        <p:nvGrpSpPr>
          <p:cNvPr id="22" name="Group 21"/>
          <p:cNvGrpSpPr/>
          <p:nvPr/>
        </p:nvGrpSpPr>
        <p:grpSpPr>
          <a:xfrm>
            <a:off x="3748986" y="2435800"/>
            <a:ext cx="609622" cy="407055"/>
            <a:chOff x="6795675" y="2984792"/>
            <a:chExt cx="651897" cy="435283"/>
          </a:xfrm>
          <a:solidFill>
            <a:schemeClr val="bg1"/>
          </a:solidFill>
        </p:grpSpPr>
        <p:sp>
          <p:nvSpPr>
            <p:cNvPr id="37" name="Freeform 18"/>
            <p:cNvSpPr>
              <a:spLocks noEditPoints="1"/>
            </p:cNvSpPr>
            <p:nvPr/>
          </p:nvSpPr>
          <p:spPr bwMode="auto">
            <a:xfrm>
              <a:off x="6989720" y="2984792"/>
              <a:ext cx="263807" cy="435283"/>
            </a:xfrm>
            <a:custGeom>
              <a:avLst/>
              <a:gdLst>
                <a:gd name="T0" fmla="*/ 160 w 160"/>
                <a:gd name="T1" fmla="*/ 82 h 264"/>
                <a:gd name="T2" fmla="*/ 143 w 160"/>
                <a:gd name="T3" fmla="*/ 82 h 264"/>
                <a:gd name="T4" fmla="*/ 105 w 160"/>
                <a:gd name="T5" fmla="*/ 82 h 264"/>
                <a:gd name="T6" fmla="*/ 149 w 160"/>
                <a:gd name="T7" fmla="*/ 0 h 264"/>
                <a:gd name="T8" fmla="*/ 41 w 160"/>
                <a:gd name="T9" fmla="*/ 0 h 264"/>
                <a:gd name="T10" fmla="*/ 0 w 160"/>
                <a:gd name="T11" fmla="*/ 136 h 264"/>
                <a:gd name="T12" fmla="*/ 55 w 160"/>
                <a:gd name="T13" fmla="*/ 136 h 264"/>
                <a:gd name="T14" fmla="*/ 28 w 160"/>
                <a:gd name="T15" fmla="*/ 264 h 264"/>
                <a:gd name="T16" fmla="*/ 160 w 160"/>
                <a:gd name="T17" fmla="*/ 82 h 264"/>
                <a:gd name="T18" fmla="*/ 23 w 160"/>
                <a:gd name="T19" fmla="*/ 120 h 264"/>
                <a:gd name="T20" fmla="*/ 53 w 160"/>
                <a:gd name="T21" fmla="*/ 17 h 264"/>
                <a:gd name="T22" fmla="*/ 119 w 160"/>
                <a:gd name="T23" fmla="*/ 17 h 264"/>
                <a:gd name="T24" fmla="*/ 77 w 160"/>
                <a:gd name="T25" fmla="*/ 99 h 264"/>
                <a:gd name="T26" fmla="*/ 126 w 160"/>
                <a:gd name="T27" fmla="*/ 99 h 264"/>
                <a:gd name="T28" fmla="*/ 62 w 160"/>
                <a:gd name="T29" fmla="*/ 189 h 264"/>
                <a:gd name="T30" fmla="*/ 75 w 160"/>
                <a:gd name="T31" fmla="*/ 120 h 264"/>
                <a:gd name="T32" fmla="*/ 23 w 160"/>
                <a:gd name="T33" fmla="*/ 120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0" h="264">
                  <a:moveTo>
                    <a:pt x="160" y="82"/>
                  </a:moveTo>
                  <a:lnTo>
                    <a:pt x="143" y="82"/>
                  </a:lnTo>
                  <a:lnTo>
                    <a:pt x="105" y="82"/>
                  </a:lnTo>
                  <a:lnTo>
                    <a:pt x="149" y="0"/>
                  </a:lnTo>
                  <a:lnTo>
                    <a:pt x="41" y="0"/>
                  </a:lnTo>
                  <a:lnTo>
                    <a:pt x="0" y="136"/>
                  </a:lnTo>
                  <a:lnTo>
                    <a:pt x="55" y="136"/>
                  </a:lnTo>
                  <a:lnTo>
                    <a:pt x="28" y="264"/>
                  </a:lnTo>
                  <a:lnTo>
                    <a:pt x="160" y="82"/>
                  </a:lnTo>
                  <a:close/>
                  <a:moveTo>
                    <a:pt x="23" y="120"/>
                  </a:moveTo>
                  <a:lnTo>
                    <a:pt x="53" y="17"/>
                  </a:lnTo>
                  <a:lnTo>
                    <a:pt x="119" y="17"/>
                  </a:lnTo>
                  <a:lnTo>
                    <a:pt x="77" y="99"/>
                  </a:lnTo>
                  <a:lnTo>
                    <a:pt x="126" y="99"/>
                  </a:lnTo>
                  <a:lnTo>
                    <a:pt x="62" y="189"/>
                  </a:lnTo>
                  <a:lnTo>
                    <a:pt x="75" y="120"/>
                  </a:lnTo>
                  <a:lnTo>
                    <a:pt x="23" y="120"/>
                  </a:lnTo>
                  <a:close/>
                </a:path>
              </a:pathLst>
            </a:custGeom>
            <a:grpFill/>
            <a:ln>
              <a:noFill/>
            </a:ln>
          </p:spPr>
          <p:txBody>
            <a:bodyPr vert="horz" wrap="square" lIns="89630" tIns="44814" rIns="89630" bIns="44814" numCol="1" anchor="t" anchorCtr="0" compatLnSpc="1">
              <a:prstTxWarp prst="textNoShape">
                <a:avLst/>
              </a:prstTxWarp>
            </a:bodyPr>
            <a:lstStyle/>
            <a:p>
              <a:pPr marL="0" marR="0" lvl="0" indent="0" algn="l" defTabSz="91415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gradFill>
                  <a:gsLst>
                    <a:gs pos="0">
                      <a:srgbClr val="505050"/>
                    </a:gs>
                    <a:gs pos="100000">
                      <a:srgbClr val="505050"/>
                    </a:gs>
                  </a:gsLst>
                  <a:lin ang="5400000" scaled="0"/>
                </a:gradFill>
                <a:effectLst/>
                <a:uLnTx/>
                <a:uFillTx/>
                <a:latin typeface="Segoe UI"/>
                <a:ea typeface="+mn-ea"/>
                <a:cs typeface="+mn-cs"/>
              </a:endParaRPr>
            </a:p>
          </p:txBody>
        </p:sp>
        <p:grpSp>
          <p:nvGrpSpPr>
            <p:cNvPr id="15" name="Group 14"/>
            <p:cNvGrpSpPr/>
            <p:nvPr/>
          </p:nvGrpSpPr>
          <p:grpSpPr>
            <a:xfrm>
              <a:off x="6795675" y="3059346"/>
              <a:ext cx="141873" cy="271583"/>
              <a:chOff x="3016688" y="2176623"/>
              <a:chExt cx="166688" cy="319087"/>
            </a:xfrm>
            <a:grpFill/>
          </p:grpSpPr>
          <p:cxnSp>
            <p:nvCxnSpPr>
              <p:cNvPr id="11" name="Straight Connector 10"/>
              <p:cNvCxnSpPr>
                <a:cxnSpLocks/>
              </p:cNvCxnSpPr>
              <p:nvPr/>
            </p:nvCxnSpPr>
            <p:spPr>
              <a:xfrm>
                <a:off x="3019069" y="2333785"/>
                <a:ext cx="164307" cy="161925"/>
              </a:xfrm>
              <a:prstGeom prst="line">
                <a:avLst/>
              </a:prstGeom>
              <a:grpFill/>
              <a:ln w="31750" cap="rnd">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a:cxnSpLocks/>
              </p:cNvCxnSpPr>
              <p:nvPr/>
            </p:nvCxnSpPr>
            <p:spPr>
              <a:xfrm flipV="1">
                <a:off x="3016688" y="2176623"/>
                <a:ext cx="159544" cy="157230"/>
              </a:xfrm>
              <a:prstGeom prst="line">
                <a:avLst/>
              </a:prstGeom>
              <a:grpFill/>
              <a:ln w="31750" cap="rnd">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63" name="Group 62"/>
            <p:cNvGrpSpPr/>
            <p:nvPr/>
          </p:nvGrpSpPr>
          <p:grpSpPr>
            <a:xfrm flipH="1">
              <a:off x="7305699" y="3059346"/>
              <a:ext cx="141873" cy="271583"/>
              <a:chOff x="3016688" y="2176623"/>
              <a:chExt cx="166688" cy="319087"/>
            </a:xfrm>
            <a:grpFill/>
          </p:grpSpPr>
          <p:cxnSp>
            <p:nvCxnSpPr>
              <p:cNvPr id="64" name="Straight Connector 63"/>
              <p:cNvCxnSpPr>
                <a:cxnSpLocks/>
              </p:cNvCxnSpPr>
              <p:nvPr/>
            </p:nvCxnSpPr>
            <p:spPr>
              <a:xfrm>
                <a:off x="3019069" y="2333785"/>
                <a:ext cx="164307" cy="161925"/>
              </a:xfrm>
              <a:prstGeom prst="line">
                <a:avLst/>
              </a:prstGeom>
              <a:grpFill/>
              <a:ln w="31750" cap="rnd">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a:cxnSpLocks/>
              </p:cNvCxnSpPr>
              <p:nvPr/>
            </p:nvCxnSpPr>
            <p:spPr>
              <a:xfrm flipV="1">
                <a:off x="3016688" y="2176623"/>
                <a:ext cx="159544" cy="157230"/>
              </a:xfrm>
              <a:prstGeom prst="line">
                <a:avLst/>
              </a:prstGeom>
              <a:grpFill/>
              <a:ln w="31750" cap="rnd">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grpSp>
      </p:grpSp>
      <p:grpSp>
        <p:nvGrpSpPr>
          <p:cNvPr id="21" name="Group 20"/>
          <p:cNvGrpSpPr/>
          <p:nvPr/>
        </p:nvGrpSpPr>
        <p:grpSpPr>
          <a:xfrm>
            <a:off x="7773101" y="2475893"/>
            <a:ext cx="609622" cy="333838"/>
            <a:chOff x="7712710" y="2866532"/>
            <a:chExt cx="900970" cy="493385"/>
          </a:xfrm>
        </p:grpSpPr>
        <p:sp>
          <p:nvSpPr>
            <p:cNvPr id="2" name="Rectangle 1"/>
            <p:cNvSpPr/>
            <p:nvPr/>
          </p:nvSpPr>
          <p:spPr bwMode="auto">
            <a:xfrm>
              <a:off x="8088848" y="2869853"/>
              <a:ext cx="148000" cy="148000"/>
            </a:xfrm>
            <a:prstGeom prst="rect">
              <a:avLst/>
            </a:prstGeom>
            <a:no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ctr" defTabSz="913938"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5" name="Rectangle 54"/>
            <p:cNvSpPr/>
            <p:nvPr/>
          </p:nvSpPr>
          <p:spPr bwMode="auto">
            <a:xfrm>
              <a:off x="8263038" y="3207942"/>
              <a:ext cx="148000" cy="148000"/>
            </a:xfrm>
            <a:prstGeom prst="rect">
              <a:avLst/>
            </a:prstGeom>
            <a:no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ctr" defTabSz="913938"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6" name="Rectangle 55"/>
            <p:cNvSpPr/>
            <p:nvPr/>
          </p:nvSpPr>
          <p:spPr bwMode="auto">
            <a:xfrm>
              <a:off x="7912395" y="3207942"/>
              <a:ext cx="148000" cy="148000"/>
            </a:xfrm>
            <a:prstGeom prst="rect">
              <a:avLst/>
            </a:prstGeom>
            <a:no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ctr" defTabSz="913938"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 name="Left Brace 9"/>
            <p:cNvSpPr/>
            <p:nvPr/>
          </p:nvSpPr>
          <p:spPr>
            <a:xfrm rot="5400000">
              <a:off x="8069263" y="2936571"/>
              <a:ext cx="184907" cy="347471"/>
            </a:xfrm>
            <a:prstGeom prst="leftBrace">
              <a:avLst>
                <a:gd name="adj1" fmla="val 51383"/>
                <a:gd name="adj2" fmla="val 50000"/>
              </a:avLst>
            </a:prstGeom>
            <a:ln w="2540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15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61" name="Left Brace 60"/>
            <p:cNvSpPr/>
            <p:nvPr/>
          </p:nvSpPr>
          <p:spPr>
            <a:xfrm rot="10800000">
              <a:off x="8469317" y="2866532"/>
              <a:ext cx="144363" cy="493385"/>
            </a:xfrm>
            <a:prstGeom prst="leftBrace">
              <a:avLst>
                <a:gd name="adj1" fmla="val 51383"/>
                <a:gd name="adj2" fmla="val 50000"/>
              </a:avLst>
            </a:prstGeom>
            <a:ln w="2540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15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62" name="Left Brace 61"/>
            <p:cNvSpPr/>
            <p:nvPr/>
          </p:nvSpPr>
          <p:spPr>
            <a:xfrm rot="10800000" flipH="1">
              <a:off x="7712710" y="2866532"/>
              <a:ext cx="144363" cy="493385"/>
            </a:xfrm>
            <a:prstGeom prst="leftBrace">
              <a:avLst>
                <a:gd name="adj1" fmla="val 51383"/>
                <a:gd name="adj2" fmla="val 50000"/>
              </a:avLst>
            </a:prstGeom>
            <a:ln w="2540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15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grpSp>
    </p:spTree>
    <p:extLst>
      <p:ext uri="{BB962C8B-B14F-4D97-AF65-F5344CB8AC3E}">
        <p14:creationId xmlns:p14="http://schemas.microsoft.com/office/powerpoint/2010/main" val="4477785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15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nodeType="withEffect">
                                  <p:stCondLst>
                                    <p:cond delay="50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42" presetClass="path" presetSubtype="0" decel="100000" fill="hold" nodeType="withEffect">
                                  <p:stCondLst>
                                    <p:cond delay="0"/>
                                  </p:stCondLst>
                                  <p:childTnLst>
                                    <p:animMotion origin="layout" path="M 2.25428E-6 0.04607 L 2.25428E-6 2.41943E-6 " pathEditMode="relative" rAng="0" ptsTypes="AA">
                                      <p:cBhvr>
                                        <p:cTn id="20" dur="1000" fill="hold"/>
                                        <p:tgtEl>
                                          <p:spTgt spid="6"/>
                                        </p:tgtEl>
                                        <p:attrNameLst>
                                          <p:attrName>ppt_x</p:attrName>
                                          <p:attrName>ppt_y</p:attrName>
                                        </p:attrNameLst>
                                      </p:cBhvr>
                                      <p:rCtr x="0" y="-2315"/>
                                    </p:animMotion>
                                  </p:childTnLst>
                                </p:cTn>
                              </p:par>
                            </p:childTnLst>
                          </p:cTn>
                        </p:par>
                      </p:childTnLst>
                    </p:cTn>
                  </p:par>
                  <p:par>
                    <p:cTn id="21" fill="hold">
                      <p:stCondLst>
                        <p:cond delay="indefinite"/>
                      </p:stCondLst>
                      <p:childTnLst>
                        <p:par>
                          <p:cTn id="22" fill="hold">
                            <p:stCondLst>
                              <p:cond delay="0"/>
                            </p:stCondLst>
                            <p:childTnLst>
                              <p:par>
                                <p:cTn id="23" presetID="2" presetClass="entr" presetSubtype="8" decel="100000"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750" fill="hold"/>
                                        <p:tgtEl>
                                          <p:spTgt spid="25"/>
                                        </p:tgtEl>
                                        <p:attrNameLst>
                                          <p:attrName>ppt_x</p:attrName>
                                        </p:attrNameLst>
                                      </p:cBhvr>
                                      <p:tavLst>
                                        <p:tav tm="0">
                                          <p:val>
                                            <p:strVal val="0-#ppt_w/2"/>
                                          </p:val>
                                        </p:tav>
                                        <p:tav tm="100000">
                                          <p:val>
                                            <p:strVal val="#ppt_x"/>
                                          </p:val>
                                        </p:tav>
                                      </p:tavLst>
                                    </p:anim>
                                    <p:anim calcmode="lin" valueType="num">
                                      <p:cBhvr additive="base">
                                        <p:cTn id="26" dur="75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theme/theme1.xml><?xml version="1.0" encoding="utf-8"?>
<a:theme xmlns:a="http://schemas.openxmlformats.org/drawingml/2006/main" name="5-30721_Build_2016_Template_Light">
  <a:themeElements>
    <a:clrScheme name="Build 2016">
      <a:dk1>
        <a:srgbClr val="505050"/>
      </a:dk1>
      <a:lt1>
        <a:srgbClr val="FFFFFF"/>
      </a:lt1>
      <a:dk2>
        <a:srgbClr val="0078D7"/>
      </a:dk2>
      <a:lt2>
        <a:srgbClr val="F8F8F8"/>
      </a:lt2>
      <a:accent1>
        <a:srgbClr val="0078D7"/>
      </a:accent1>
      <a:accent2>
        <a:srgbClr val="002050"/>
      </a:accent2>
      <a:accent3>
        <a:srgbClr val="00BCF2"/>
      </a:accent3>
      <a:accent4>
        <a:srgbClr val="D2D2D2"/>
      </a:accent4>
      <a:accent5>
        <a:srgbClr val="737373"/>
      </a:accent5>
      <a:accent6>
        <a:srgbClr val="50505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Build_2016_16x9_Template.potx" id="{2D9F1654-7A66-4699-829C-201E10216A69}" vid="{2DD1E4E3-0871-45BE-BEDE-345B55444DCB}"/>
    </a:ext>
  </a:extLst>
</a:theme>
</file>

<file path=ppt/theme/theme10.xml><?xml version="1.0" encoding="utf-8"?>
<a:theme xmlns:a="http://schemas.openxmlformats.org/drawingml/2006/main" name="1_Azure 2015">
  <a:themeElements>
    <a:clrScheme name="Cloud+Enterprise Fall 2016">
      <a:dk1>
        <a:srgbClr val="FFFFFF"/>
      </a:dk1>
      <a:lt1>
        <a:srgbClr val="FFFFFF"/>
      </a:lt1>
      <a:dk2>
        <a:srgbClr val="505050"/>
      </a:dk2>
      <a:lt2>
        <a:srgbClr val="00BCF2"/>
      </a:lt2>
      <a:accent1>
        <a:srgbClr val="0078D7"/>
      </a:accent1>
      <a:accent2>
        <a:srgbClr val="00188F"/>
      </a:accent2>
      <a:accent3>
        <a:srgbClr val="FFB900"/>
      </a:accent3>
      <a:accent4>
        <a:srgbClr val="00BCF2"/>
      </a:accent4>
      <a:accent5>
        <a:srgbClr val="0078D7"/>
      </a:accent5>
      <a:accent6>
        <a:srgbClr val="00188F"/>
      </a:accent6>
      <a:hlink>
        <a:srgbClr val="0078D7"/>
      </a:hlink>
      <a:folHlink>
        <a:srgbClr val="FFB900"/>
      </a:folHlink>
    </a:clrScheme>
    <a:fontScheme name="STB-2013-SegoeUI">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4"/>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000" b="1" dirty="0" smtClean="0">
            <a:solidFill>
              <a:schemeClr val="bg1"/>
            </a:solidFill>
            <a:latin typeface="+mj-lt"/>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noAutofit/>
      </a:bodyPr>
      <a:lstStyle>
        <a:defPPr>
          <a:lnSpc>
            <a:spcPct val="90000"/>
          </a:lnSpc>
          <a:spcAft>
            <a:spcPts val="600"/>
          </a:spcAft>
          <a:defRPr sz="2400" smtClean="0">
            <a:gradFill>
              <a:gsLst>
                <a:gs pos="2917">
                  <a:schemeClr val="tx1"/>
                </a:gs>
                <a:gs pos="30000">
                  <a:schemeClr val="tx1"/>
                </a:gs>
              </a:gsLst>
              <a:lin ang="5400000" scaled="0"/>
            </a:gradFill>
          </a:defRPr>
        </a:defPPr>
      </a:lstStyle>
    </a:txDef>
  </a:objectDefaults>
  <a:extraClrSchemeLst/>
</a:theme>
</file>

<file path=ppt/theme/theme11.xml><?xml version="1.0" encoding="utf-8"?>
<a:theme xmlns:a="http://schemas.openxmlformats.org/drawingml/2006/main" name="COLOR TEMPLATE">
  <a:themeElements>
    <a:clrScheme name="MSVID Mid-Blue">
      <a:dk1>
        <a:srgbClr val="505050"/>
      </a:dk1>
      <a:lt1>
        <a:srgbClr val="FFFFFF"/>
      </a:lt1>
      <a:dk2>
        <a:srgbClr val="00188F"/>
      </a:dk2>
      <a:lt2>
        <a:srgbClr val="CDF4FF"/>
      </a:lt2>
      <a:accent1>
        <a:srgbClr val="0078D7"/>
      </a:accent1>
      <a:accent2>
        <a:srgbClr val="D83B01"/>
      </a:accent2>
      <a:accent3>
        <a:srgbClr val="5C2D91"/>
      </a:accent3>
      <a:accent4>
        <a:srgbClr val="B4009E"/>
      </a:accent4>
      <a:accent5>
        <a:srgbClr val="107C10"/>
      </a:accent5>
      <a:accent6>
        <a:srgbClr val="002050"/>
      </a:accent6>
      <a:hlink>
        <a:srgbClr val="CDF4FF"/>
      </a:hlink>
      <a:folHlink>
        <a:srgbClr val="CDF4F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rand_template_16-9_Edu_Consumer_MID-BLUE_1" id="{2F1AC67C-B8CC-4EE6-9E96-BD9F3AAAD5F1}" vid="{4AB253A4-7F2B-4130-9CB6-B8BBA9F563B9}"/>
    </a:ext>
  </a:extLst>
</a:theme>
</file>

<file path=ppt/theme/theme12.xml><?xml version="1.0" encoding="utf-8"?>
<a:theme xmlns:a="http://schemas.openxmlformats.org/drawingml/2006/main" name="3_COLOR TEMPLATE">
  <a:themeElements>
    <a:clrScheme name="MSVID Mid-Blue">
      <a:dk1>
        <a:srgbClr val="505050"/>
      </a:dk1>
      <a:lt1>
        <a:srgbClr val="FFFFFF"/>
      </a:lt1>
      <a:dk2>
        <a:srgbClr val="00188F"/>
      </a:dk2>
      <a:lt2>
        <a:srgbClr val="CDF4FF"/>
      </a:lt2>
      <a:accent1>
        <a:srgbClr val="0078D7"/>
      </a:accent1>
      <a:accent2>
        <a:srgbClr val="D83B01"/>
      </a:accent2>
      <a:accent3>
        <a:srgbClr val="5C2D91"/>
      </a:accent3>
      <a:accent4>
        <a:srgbClr val="B4009E"/>
      </a:accent4>
      <a:accent5>
        <a:srgbClr val="107C10"/>
      </a:accent5>
      <a:accent6>
        <a:srgbClr val="002050"/>
      </a:accent6>
      <a:hlink>
        <a:srgbClr val="CDF4FF"/>
      </a:hlink>
      <a:folHlink>
        <a:srgbClr val="CDF4F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rand_template_16-9_Edu_Consumer_MID-BLUE_1" id="{2F1AC67C-B8CC-4EE6-9E96-BD9F3AAAD5F1}" vid="{4AB253A4-7F2B-4130-9CB6-B8BBA9F563B9}"/>
    </a:ext>
  </a:extLst>
</a:theme>
</file>

<file path=ppt/theme/theme13.xml><?xml version="1.0" encoding="utf-8"?>
<a:theme xmlns:a="http://schemas.openxmlformats.org/drawingml/2006/main" name="Azure Event">
  <a:themeElements>
    <a:clrScheme name="Azure">
      <a:dk1>
        <a:srgbClr val="343434"/>
      </a:dk1>
      <a:lt1>
        <a:srgbClr val="FFFFFF"/>
      </a:lt1>
      <a:dk2>
        <a:srgbClr val="0072C6"/>
      </a:dk2>
      <a:lt2>
        <a:srgbClr val="D2D2D2"/>
      </a:lt2>
      <a:accent1>
        <a:srgbClr val="008272"/>
      </a:accent1>
      <a:accent2>
        <a:srgbClr val="68217A"/>
      </a:accent2>
      <a:accent3>
        <a:srgbClr val="00BCF2"/>
      </a:accent3>
      <a:accent4>
        <a:srgbClr val="7FBA00"/>
      </a:accent4>
      <a:accent5>
        <a:srgbClr val="FF8C00"/>
      </a:accent5>
      <a:accent6>
        <a:srgbClr val="FF0000"/>
      </a:accent6>
      <a:hlink>
        <a:srgbClr val="00BCF2"/>
      </a:hlink>
      <a:folHlink>
        <a:srgbClr val="008DB5"/>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WPC2014_Vision_Template" id="{6725F95B-ED7E-483B-990E-BF1D701C66CE}" vid="{D49783E1-D2BA-4B43-BCCD-EA3DF0856883}"/>
    </a:ext>
  </a:extLst>
</a:theme>
</file>

<file path=ppt/theme/theme14.xml><?xml version="1.0" encoding="utf-8"?>
<a:theme xmlns:a="http://schemas.openxmlformats.org/drawingml/2006/main" name="1_6-30537_Envision 2016 Keynote Template">
  <a:themeElements>
    <a:clrScheme name="Envision 2016 General Colors">
      <a:dk1>
        <a:srgbClr val="505050"/>
      </a:dk1>
      <a:lt1>
        <a:srgbClr val="FFFFFF"/>
      </a:lt1>
      <a:dk2>
        <a:srgbClr val="107C10"/>
      </a:dk2>
      <a:lt2>
        <a:srgbClr val="F8F8F8"/>
      </a:lt2>
      <a:accent1>
        <a:srgbClr val="002050"/>
      </a:accent1>
      <a:accent2>
        <a:srgbClr val="107C10"/>
      </a:accent2>
      <a:accent3>
        <a:srgbClr val="BAD80A"/>
      </a:accent3>
      <a:accent4>
        <a:srgbClr val="0078D7"/>
      </a:accent4>
      <a:accent5>
        <a:srgbClr val="505050"/>
      </a:accent5>
      <a:accent6>
        <a:srgbClr val="747474"/>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Envision_2016_Keynote_16x9_Template_033016" id="{6BB7CA33-D663-4366-BD8A-38B270669132}" vid="{152881AD-48A7-43F3-9C33-242C8A6BA4A7}"/>
    </a:ext>
  </a:extLst>
</a:theme>
</file>

<file path=ppt/theme/theme15.xml><?xml version="1.0" encoding="utf-8"?>
<a:theme xmlns:a="http://schemas.openxmlformats.org/drawingml/2006/main" name="4_COLOR TEMPLATE">
  <a:themeElements>
    <a:clrScheme name="MSVID Mid-Blue">
      <a:dk1>
        <a:srgbClr val="505050"/>
      </a:dk1>
      <a:lt1>
        <a:srgbClr val="FFFFFF"/>
      </a:lt1>
      <a:dk2>
        <a:srgbClr val="00188F"/>
      </a:dk2>
      <a:lt2>
        <a:srgbClr val="CDF4FF"/>
      </a:lt2>
      <a:accent1>
        <a:srgbClr val="0078D7"/>
      </a:accent1>
      <a:accent2>
        <a:srgbClr val="D83B01"/>
      </a:accent2>
      <a:accent3>
        <a:srgbClr val="5C2D91"/>
      </a:accent3>
      <a:accent4>
        <a:srgbClr val="B4009E"/>
      </a:accent4>
      <a:accent5>
        <a:srgbClr val="107C10"/>
      </a:accent5>
      <a:accent6>
        <a:srgbClr val="002050"/>
      </a:accent6>
      <a:hlink>
        <a:srgbClr val="CDF4FF"/>
      </a:hlink>
      <a:folHlink>
        <a:srgbClr val="CDF4F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rand_template_16-9_Edu_Consumer_MID-BLUE_1" id="{2F1AC67C-B8CC-4EE6-9E96-BD9F3AAAD5F1}" vid="{4AB253A4-7F2B-4130-9CB6-B8BBA9F563B9}"/>
    </a:ext>
  </a:extLst>
</a:theme>
</file>

<file path=ppt/theme/theme16.xml><?xml version="1.0" encoding="utf-8"?>
<a:theme xmlns:a="http://schemas.openxmlformats.org/drawingml/2006/main" name="WHITE TEMPLATE">
  <a:themeElements>
    <a:clrScheme name="BT - Dark blue on white">
      <a:dk1>
        <a:srgbClr val="505050"/>
      </a:dk1>
      <a:lt1>
        <a:srgbClr val="FFFFFF"/>
      </a:lt1>
      <a:dk2>
        <a:srgbClr val="002050"/>
      </a:dk2>
      <a:lt2>
        <a:srgbClr val="00BCF2"/>
      </a:lt2>
      <a:accent1>
        <a:srgbClr val="002050"/>
      </a:accent1>
      <a:accent2>
        <a:srgbClr val="B4009E"/>
      </a:accent2>
      <a:accent3>
        <a:srgbClr val="0078D7"/>
      </a:accent3>
      <a:accent4>
        <a:srgbClr val="5C2D91"/>
      </a:accent4>
      <a:accent5>
        <a:srgbClr val="107C10"/>
      </a:accent5>
      <a:accent6>
        <a:srgbClr val="D83B01"/>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rand_template_16-9_Business_DARK_BLUE_2016_8.potx" id="{4FF32A3D-B0EC-495C-AF46-E5EB76C621A5}" vid="{49D7FC66-7821-4689-8681-3263CCC233C7}"/>
    </a:ext>
  </a:extLst>
</a:theme>
</file>

<file path=ppt/theme/theme17.xml><?xml version="1.0" encoding="utf-8"?>
<a:theme xmlns:a="http://schemas.openxmlformats.org/drawingml/2006/main" name="5-50057_TechSummit_FY17_Dark">
  <a:themeElements>
    <a:clrScheme name="TechSummit_Dark">
      <a:dk1>
        <a:srgbClr val="161616"/>
      </a:dk1>
      <a:lt1>
        <a:srgbClr val="FFFFFF"/>
      </a:lt1>
      <a:dk2>
        <a:srgbClr val="505050"/>
      </a:dk2>
      <a:lt2>
        <a:srgbClr val="F8F8F8"/>
      </a:lt2>
      <a:accent1>
        <a:srgbClr val="0078D7"/>
      </a:accent1>
      <a:accent2>
        <a:srgbClr val="00BCF2"/>
      </a:accent2>
      <a:accent3>
        <a:srgbClr val="D73B01"/>
      </a:accent3>
      <a:accent4>
        <a:srgbClr val="D2D2D2"/>
      </a:accent4>
      <a:accent5>
        <a:srgbClr val="FFB900"/>
      </a:accent5>
      <a:accent6>
        <a:srgbClr val="FF8C00"/>
      </a:accent6>
      <a:hlink>
        <a:srgbClr val="0078D7"/>
      </a:hlink>
      <a:folHlink>
        <a:srgbClr val="0078D7"/>
      </a:folHlink>
    </a:clrScheme>
    <a:fontScheme name="Custom 2">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Summit_FY17_16x9_Template.potx" id="{0F38E6BD-6271-4EAD-8421-BBD1CAF81882}" vid="{3EE8E180-A068-4F2A-9562-2B44096A7344}"/>
    </a:ext>
  </a:extLst>
</a:theme>
</file>

<file path=ppt/theme/theme18.xml><?xml version="1.0" encoding="utf-8"?>
<a:theme xmlns:a="http://schemas.openxmlformats.org/drawingml/2006/main" name="5-50091_TR24_BO_CT_Template">
  <a:themeElements>
    <a:clrScheme name="TR24">
      <a:dk1>
        <a:srgbClr val="353535"/>
      </a:dk1>
      <a:lt1>
        <a:srgbClr val="FFFFFF"/>
      </a:lt1>
      <a:dk2>
        <a:srgbClr val="0078D7"/>
      </a:dk2>
      <a:lt2>
        <a:srgbClr val="E6E6E6"/>
      </a:lt2>
      <a:accent1>
        <a:srgbClr val="0078D7"/>
      </a:accent1>
      <a:accent2>
        <a:srgbClr val="00188F"/>
      </a:accent2>
      <a:accent3>
        <a:srgbClr val="002050"/>
      </a:accent3>
      <a:accent4>
        <a:srgbClr val="D83B01"/>
      </a:accent4>
      <a:accent5>
        <a:srgbClr val="737373"/>
      </a:accent5>
      <a:accent6>
        <a:srgbClr val="505050"/>
      </a:accent6>
      <a:hlink>
        <a:srgbClr val="00188F"/>
      </a:hlink>
      <a:folHlink>
        <a:srgbClr val="00188F"/>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R24_BO_CT_Template.potx [Read-Only]" id="{50EABD6B-5AA7-41F8-8208-02F93D083B66}" vid="{98CA0642-B885-452C-B533-0D85146AF589}"/>
    </a:ext>
  </a:extLst>
</a:theme>
</file>

<file path=ppt/theme/theme19.xml><?xml version="1.0" encoding="utf-8"?>
<a:theme xmlns:a="http://schemas.openxmlformats.org/drawingml/2006/main" name="1_WHITE TEMPLATE">
  <a:themeElements>
    <a:clrScheme name="BT - Dark blue on white">
      <a:dk1>
        <a:srgbClr val="505050"/>
      </a:dk1>
      <a:lt1>
        <a:srgbClr val="FFFFFF"/>
      </a:lt1>
      <a:dk2>
        <a:srgbClr val="002050"/>
      </a:dk2>
      <a:lt2>
        <a:srgbClr val="00BCF2"/>
      </a:lt2>
      <a:accent1>
        <a:srgbClr val="002050"/>
      </a:accent1>
      <a:accent2>
        <a:srgbClr val="B4009E"/>
      </a:accent2>
      <a:accent3>
        <a:srgbClr val="0078D7"/>
      </a:accent3>
      <a:accent4>
        <a:srgbClr val="5C2D91"/>
      </a:accent4>
      <a:accent5>
        <a:srgbClr val="107C10"/>
      </a:accent5>
      <a:accent6>
        <a:srgbClr val="D83B01"/>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rand_template_16-9_Business_DARK_BLUE_2016_8.potx" id="{4FF32A3D-B0EC-495C-AF46-E5EB76C621A5}" vid="{49D7FC66-7821-4689-8681-3263CCC233C7}"/>
    </a:ext>
  </a:extLst>
</a:theme>
</file>

<file path=ppt/theme/theme2.xml><?xml version="1.0" encoding="utf-8"?>
<a:theme xmlns:a="http://schemas.openxmlformats.org/drawingml/2006/main" name="1_BUILD CHARCOAL BACKGROUND">
  <a:themeElements>
    <a:clrScheme name="build 2015 colors">
      <a:dk1>
        <a:srgbClr val="333333"/>
      </a:dk1>
      <a:lt1>
        <a:srgbClr val="FFFFFF"/>
      </a:lt1>
      <a:dk2>
        <a:srgbClr val="0078D7"/>
      </a:dk2>
      <a:lt2>
        <a:srgbClr val="ECECEC"/>
      </a:lt2>
      <a:accent1>
        <a:srgbClr val="0078D7"/>
      </a:accent1>
      <a:accent2>
        <a:srgbClr val="6E6D71"/>
      </a:accent2>
      <a:accent3>
        <a:srgbClr val="00BCF2"/>
      </a:accent3>
      <a:accent4>
        <a:srgbClr val="6BB700"/>
      </a:accent4>
      <a:accent5>
        <a:srgbClr val="ABC4C1"/>
      </a:accent5>
      <a:accent6>
        <a:srgbClr val="FF4343"/>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UILD-2015_Keynote-Template_v3" id="{16D16FD6-82B1-4517-AB6B-BD72623FF067}" vid="{059D507E-C456-4974-83A1-394505850BFA}"/>
    </a:ext>
  </a:extLst>
</a:theme>
</file>

<file path=ppt/theme/theme20.xml><?xml version="1.0" encoding="utf-8"?>
<a:theme xmlns:a="http://schemas.openxmlformats.org/drawingml/2006/main" name="2_WHITE TEMPLATE">
  <a:themeElements>
    <a:clrScheme name="2016 - Template BLUE, light back">
      <a:dk1>
        <a:srgbClr val="353535"/>
      </a:dk1>
      <a:lt1>
        <a:srgbClr val="FFFFFF"/>
      </a:lt1>
      <a:dk2>
        <a:srgbClr val="0078D7"/>
      </a:dk2>
      <a:lt2>
        <a:srgbClr val="EAEAEA"/>
      </a:lt2>
      <a:accent1>
        <a:srgbClr val="0078D7"/>
      </a:accent1>
      <a:accent2>
        <a:srgbClr val="002050"/>
      </a:accent2>
      <a:accent3>
        <a:srgbClr val="00BCF2"/>
      </a:accent3>
      <a:accent4>
        <a:srgbClr val="B4009E"/>
      </a:accent4>
      <a:accent5>
        <a:srgbClr val="737373"/>
      </a:accent5>
      <a:accent6>
        <a:srgbClr val="E6E6E6"/>
      </a:accent6>
      <a:hlink>
        <a:srgbClr val="0078D7"/>
      </a:hlink>
      <a:folHlink>
        <a:srgbClr val="0078D7"/>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16-9_Business_BLUE_2017_21.potx" id="{A6A753D9-E489-496F-AE09-A01A096BC50E}" vid="{FD0A0AB8-9770-4A62-B2F1-B966FFF80697}"/>
    </a:ext>
  </a:extLst>
</a:theme>
</file>

<file path=ppt/theme/theme21.xml><?xml version="1.0" encoding="utf-8"?>
<a:theme xmlns:a="http://schemas.openxmlformats.org/drawingml/2006/main" name="5-50111_Build 2017_LIGHT GRAY TEMPLATE">
  <a:themeElements>
    <a:clrScheme name="Build 2017 Colors">
      <a:dk1>
        <a:srgbClr val="505050"/>
      </a:dk1>
      <a:lt1>
        <a:srgbClr val="FFFFFF"/>
      </a:lt1>
      <a:dk2>
        <a:srgbClr val="0078D7"/>
      </a:dk2>
      <a:lt2>
        <a:srgbClr val="EAEAEA"/>
      </a:lt2>
      <a:accent1>
        <a:srgbClr val="0078D7"/>
      </a:accent1>
      <a:accent2>
        <a:srgbClr val="00BCF2"/>
      </a:accent2>
      <a:accent3>
        <a:srgbClr val="505050"/>
      </a:accent3>
      <a:accent4>
        <a:srgbClr val="002050"/>
      </a:accent4>
      <a:accent5>
        <a:srgbClr val="FFB900"/>
      </a:accent5>
      <a:accent6>
        <a:srgbClr val="D2D2D2"/>
      </a:accent6>
      <a:hlink>
        <a:srgbClr val="00BCF2"/>
      </a:hlink>
      <a:folHlink>
        <a:srgbClr val="00BCF2"/>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Build2017_Template [Read-Only]" id="{6F4885E9-16BF-45DA-8043-52AF389A1A37}" vid="{06FBAB65-A9D9-4EC4-8519-C553F3EA738E}"/>
    </a:ext>
  </a:extLst>
</a:theme>
</file>

<file path=ppt/theme/theme22.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1_5-50111_Build 2017_LIGHT GRAY TEMPLATE">
  <a:themeElements>
    <a:clrScheme name="Build 2017 Colors">
      <a:dk1>
        <a:srgbClr val="505050"/>
      </a:dk1>
      <a:lt1>
        <a:srgbClr val="FFFFFF"/>
      </a:lt1>
      <a:dk2>
        <a:srgbClr val="0078D7"/>
      </a:dk2>
      <a:lt2>
        <a:srgbClr val="EAEAEA"/>
      </a:lt2>
      <a:accent1>
        <a:srgbClr val="0078D7"/>
      </a:accent1>
      <a:accent2>
        <a:srgbClr val="00BCF2"/>
      </a:accent2>
      <a:accent3>
        <a:srgbClr val="505050"/>
      </a:accent3>
      <a:accent4>
        <a:srgbClr val="002050"/>
      </a:accent4>
      <a:accent5>
        <a:srgbClr val="FFB900"/>
      </a:accent5>
      <a:accent6>
        <a:srgbClr val="D2D2D2"/>
      </a:accent6>
      <a:hlink>
        <a:srgbClr val="00BCF2"/>
      </a:hlink>
      <a:folHlink>
        <a:srgbClr val="00BCF2"/>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Build2017_Template.potx" id="{5417D3E2-C3A5-48BF-8802-FB8B38AE9E9C}" vid="{3B9D3600-BA2F-499E-9B74-B0493B08579C}"/>
    </a:ext>
  </a:extLst>
</a:theme>
</file>

<file path=ppt/theme/theme24.xml><?xml version="1.0" encoding="utf-8"?>
<a:theme xmlns:a="http://schemas.openxmlformats.org/drawingml/2006/main" name="Azure Medium">
  <a:themeElements>
    <a:clrScheme name="Custom 3">
      <a:dk1>
        <a:srgbClr val="00B0F0"/>
      </a:dk1>
      <a:lt1>
        <a:srgbClr val="FFFFFF"/>
      </a:lt1>
      <a:dk2>
        <a:srgbClr val="44546A"/>
      </a:dk2>
      <a:lt2>
        <a:srgbClr val="FFFFFF"/>
      </a:lt2>
      <a:accent1>
        <a:srgbClr val="00B0F0"/>
      </a:accent1>
      <a:accent2>
        <a:srgbClr val="ED7D31"/>
      </a:accent2>
      <a:accent3>
        <a:srgbClr val="A5A5A5"/>
      </a:accent3>
      <a:accent4>
        <a:srgbClr val="FFC000"/>
      </a:accent4>
      <a:accent5>
        <a:srgbClr val="4472C4"/>
      </a:accent5>
      <a:accent6>
        <a:srgbClr val="70AD47"/>
      </a:accent6>
      <a:hlink>
        <a:srgbClr val="FFFFFF"/>
      </a:hlink>
      <a:folHlink>
        <a:srgbClr val="954F72"/>
      </a:folHlink>
    </a:clrScheme>
    <a:fontScheme name="Windows Azure">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UILD CHARCOAL BACKGROUND">
  <a:themeElements>
    <a:clrScheme name="build 2015 colors">
      <a:dk1>
        <a:srgbClr val="333333"/>
      </a:dk1>
      <a:lt1>
        <a:srgbClr val="FFFFFF"/>
      </a:lt1>
      <a:dk2>
        <a:srgbClr val="0078D7"/>
      </a:dk2>
      <a:lt2>
        <a:srgbClr val="ECECEC"/>
      </a:lt2>
      <a:accent1>
        <a:srgbClr val="0078D7"/>
      </a:accent1>
      <a:accent2>
        <a:srgbClr val="6E6D71"/>
      </a:accent2>
      <a:accent3>
        <a:srgbClr val="00BCF2"/>
      </a:accent3>
      <a:accent4>
        <a:srgbClr val="6BB700"/>
      </a:accent4>
      <a:accent5>
        <a:srgbClr val="ABC4C1"/>
      </a:accent5>
      <a:accent6>
        <a:srgbClr val="FF4343"/>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UILD-2015_Template_FINAL" id="{3DF8EDD9-CA93-465D-9BFB-FBF37252E002}" vid="{063DD457-B81B-4221-BCFA-8D95F1B658BA}"/>
    </a:ext>
  </a:extLst>
</a:theme>
</file>

<file path=ppt/theme/theme4.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19050">
          <a:solidFill>
            <a:srgbClr val="00B0F0"/>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WPC 2015 Dark Gray Template">
  <a:themeElements>
    <a:clrScheme name="Custom 57">
      <a:dk1>
        <a:srgbClr val="505050"/>
      </a:dk1>
      <a:lt1>
        <a:srgbClr val="FFFFFF"/>
      </a:lt1>
      <a:dk2>
        <a:srgbClr val="0078D7"/>
      </a:dk2>
      <a:lt2>
        <a:srgbClr val="EAEAEA"/>
      </a:lt2>
      <a:accent1>
        <a:srgbClr val="0078D7"/>
      </a:accent1>
      <a:accent2>
        <a:srgbClr val="643BCD"/>
      </a:accent2>
      <a:accent3>
        <a:srgbClr val="00BCF2"/>
      </a:accent3>
      <a:accent4>
        <a:srgbClr val="ABABAB"/>
      </a:accent4>
      <a:accent5>
        <a:srgbClr val="505050"/>
      </a:accent5>
      <a:accent6>
        <a:srgbClr val="FFB900"/>
      </a:accent6>
      <a:hlink>
        <a:srgbClr val="0078D7"/>
      </a:hlink>
      <a:folHlink>
        <a:srgbClr val="0078D7"/>
      </a:folHlink>
    </a:clrScheme>
    <a:fontScheme name="Segoe UI L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008272"/>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lgn="ct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w="38100">
          <a:solidFill>
            <a:schemeClr val="bg1">
              <a:lumMod val="75000"/>
            </a:schemeClr>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WPC_2015_Keynote-Template_final" id="{4F5A7551-2724-4944-81CD-8EC5CFEC9CF3}" vid="{2D1BC9A5-783B-4030-97F8-26B413FC8BF6}"/>
    </a:ext>
  </a:extLst>
</a:theme>
</file>

<file path=ppt/theme/theme7.xml><?xml version="1.0" encoding="utf-8"?>
<a:theme xmlns:a="http://schemas.openxmlformats.org/drawingml/2006/main" name="2_BUILD CHARCOAL BACKGROUND">
  <a:themeElements>
    <a:clrScheme name="build 2015 colors">
      <a:dk1>
        <a:srgbClr val="333333"/>
      </a:dk1>
      <a:lt1>
        <a:srgbClr val="FFFFFF"/>
      </a:lt1>
      <a:dk2>
        <a:srgbClr val="0078D7"/>
      </a:dk2>
      <a:lt2>
        <a:srgbClr val="ECECEC"/>
      </a:lt2>
      <a:accent1>
        <a:srgbClr val="0078D7"/>
      </a:accent1>
      <a:accent2>
        <a:srgbClr val="6E6D71"/>
      </a:accent2>
      <a:accent3>
        <a:srgbClr val="00BCF2"/>
      </a:accent3>
      <a:accent4>
        <a:srgbClr val="6BB700"/>
      </a:accent4>
      <a:accent5>
        <a:srgbClr val="ABC4C1"/>
      </a:accent5>
      <a:accent6>
        <a:srgbClr val="FF4343"/>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UILD-2015_Template_FINAL" id="{3DF8EDD9-CA93-465D-9BFB-FBF37252E002}" vid="{063DD457-B81B-4221-BCFA-8D95F1B658B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5-50002_Ignite_Breakout_Template">
  <a:themeElements>
    <a:clrScheme name="Ignite 2016">
      <a:dk1>
        <a:srgbClr val="505050"/>
      </a:dk1>
      <a:lt1>
        <a:srgbClr val="FFFFFF"/>
      </a:lt1>
      <a:dk2>
        <a:srgbClr val="D83B01"/>
      </a:dk2>
      <a:lt2>
        <a:srgbClr val="F8F8F8"/>
      </a:lt2>
      <a:accent1>
        <a:srgbClr val="D83B01"/>
      </a:accent1>
      <a:accent2>
        <a:srgbClr val="0078D7"/>
      </a:accent2>
      <a:accent3>
        <a:srgbClr val="505050"/>
      </a:accent3>
      <a:accent4>
        <a:srgbClr val="D2D2D2"/>
      </a:accent4>
      <a:accent5>
        <a:srgbClr val="FFB900"/>
      </a:accent5>
      <a:accent6>
        <a:srgbClr val="FF8C0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5439">
                  <a:srgbClr val="F8F8F8"/>
                </a:gs>
                <a:gs pos="10000">
                  <a:srgbClr val="F8F8F8"/>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TEF_2016_16x9_Template.potx" id="{6F30CEFF-F50E-40BF-A940-626D9DAB7388}" vid="{54660BE7-FAAC-478F-8C28-F8D5586CEB39}"/>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LastSharedByUser xmlns="2478d1b8-79bf-461f-b8e8-704d21601f1a">SHAREPOINT\system</LastSharedByUser>
    <LastSharedByTime xmlns="2478d1b8-79bf-461f-b8e8-704d21601f1a">2016-10-26T02:14:35+00:00</LastSharedByTime>
    <DocumentDescription xmlns="230e9df3-be65-4c73-a93b-d1236ebd677e">What are serverless functions and how are they different? Find out our a serverless pattern might be useful for your scenario.</DocumentDescription>
    <hd9637eefc984b85b6097c6374e15725 xmlns="230e9df3-be65-4c73-a93b-d1236ebd677e">
      <Terms xmlns="http://schemas.microsoft.com/office/infopath/2007/PartnerControls">
        <TermInfo xmlns="http://schemas.microsoft.com/office/infopath/2007/PartnerControls">
          <TermName xmlns="http://schemas.microsoft.com/office/infopath/2007/PartnerControls">presentations</TermName>
          <TermId xmlns="http://schemas.microsoft.com/office/infopath/2007/PartnerControls">317da5a4-398e-4c38-b265-afd519770055</TermId>
        </TermInfo>
      </Terms>
    </hd9637eefc984b85b6097c6374e15725>
    <od9986d31974458fb3007746ec0bce5f xmlns="230e9df3-be65-4c73-a93b-d1236ebd677e">
      <Terms xmlns="http://schemas.microsoft.com/office/infopath/2007/PartnerControls"/>
    </od9986d31974458fb3007746ec0bce5f>
    <k20e0dfa74bf4e44818db03027b0ccd8 xmlns="230e9df3-be65-4c73-a93b-d1236ebd677e">
      <Terms xmlns="http://schemas.microsoft.com/office/infopath/2007/PartnerControls"/>
    </k20e0dfa74bf4e44818db03027b0ccd8>
    <Owner xmlns="230e9df3-be65-4c73-a93b-d1236ebd677e">
      <UserInfo>
        <DisplayName>Jeremy Thake</DisplayName>
        <AccountId>25586</AccountId>
        <AccountType/>
      </UserInfo>
    </Owner>
    <PublishDate xmlns="230E9DF3-BE65-4C73-A93B-D1236EBD677E" xsi:nil="true"/>
    <_ip_UnifiedCompliancePolicyUIAction xmlns="http://schemas.microsoft.com/sharepoint/v3" xsi:nil="true"/>
    <k21a64daf20d4502b2796a1c6b8ce6c8 xmlns="230e9df3-be65-4c73-a93b-d1236ebd677e">
      <Terms xmlns="http://schemas.microsoft.com/office/infopath/2007/PartnerControls"/>
    </k21a64daf20d4502b2796a1c6b8ce6c8>
    <GenericHTML1 xmlns="230e9df3-be65-4c73-a93b-d1236ebd677e" xsi:nil="true"/>
    <ConfidentialityTaxHTField0 xmlns="230e9df3-be65-4c73-a93b-d1236ebd677e">
      <Terms xmlns="http://schemas.microsoft.com/office/infopath/2007/PartnerControls">
        <TermInfo xmlns="http://schemas.microsoft.com/office/infopath/2007/PartnerControls">
          <TermName xmlns="http://schemas.microsoft.com/office/infopath/2007/PartnerControls">customer ready</TermName>
          <TermId xmlns="http://schemas.microsoft.com/office/infopath/2007/PartnerControls">8986c41d-21c5-4f8f-8a12-ea4625b46858</TermId>
        </TermInfo>
      </Terms>
    </ConfidentialityTaxHTField0>
    <l3c3ea61849e4288a8acc49bb5388e8c xmlns="230e9df3-be65-4c73-a93b-d1236ebd677e">
      <Terms xmlns="http://schemas.microsoft.com/office/infopath/2007/PartnerControls">
        <TermInfo xmlns="http://schemas.microsoft.com/office/infopath/2007/PartnerControls">
          <TermName xmlns="http://schemas.microsoft.com/office/infopath/2007/PartnerControls">Microsoft Azure Marketing</TermName>
          <TermId xmlns="http://schemas.microsoft.com/office/infopath/2007/PartnerControls">0958c357-5252-473f-8b4e-42f27525a99d</TermId>
        </TermInfo>
        <TermInfo xmlns="http://schemas.microsoft.com/office/infopath/2007/PartnerControls">
          <TermName xmlns="http://schemas.microsoft.com/office/infopath/2007/PartnerControls">Worldwide Readiness</TermName>
          <TermId xmlns="http://schemas.microsoft.com/office/infopath/2007/PartnerControls">c6595b84-b463-470a-bb46-2a47364645be</TermId>
        </TermInfo>
        <TermInfo xmlns="http://schemas.microsoft.com/office/infopath/2007/PartnerControls">
          <TermName xmlns="http://schemas.microsoft.com/office/infopath/2007/PartnerControls">Cloud and Enterprise Marketing Group</TermName>
          <TermId xmlns="http://schemas.microsoft.com/office/infopath/2007/PartnerControls">4f75e184-e5aa-4234-a07f-b032d60df254</TermId>
        </TermInfo>
      </Terms>
    </l3c3ea61849e4288a8acc49bb5388e8c>
    <Blog_x0020_Name xmlns="230e9df3-be65-4c73-a93b-d1236ebd677e" xsi:nil="true"/>
    <eb54ac91059940029a3cc8a4ff5af673 xmlns="230e9df3-be65-4c73-a93b-d1236ebd677e">
      <Terms xmlns="http://schemas.microsoft.com/office/infopath/2007/PartnerControls">
        <TermInfo xmlns="http://schemas.microsoft.com/office/infopath/2007/PartnerControls">
          <TermName xmlns="http://schemas.microsoft.com/office/infopath/2007/PartnerControls">Cloud and Enterprise</TermName>
          <TermId xmlns="http://schemas.microsoft.com/office/infopath/2007/PartnerControls">adc2fe87-c79a-4ded-a449-3f86b954069d</TermId>
        </TermInfo>
        <TermInfo xmlns="http://schemas.microsoft.com/office/infopath/2007/PartnerControls">
          <TermName xmlns="http://schemas.microsoft.com/office/infopath/2007/PartnerControls">Microsoft Azure Domain</TermName>
          <TermId xmlns="http://schemas.microsoft.com/office/infopath/2007/PartnerControls">d600a391-d529-4311-892b-2c05c1ab2538</TermId>
        </TermInfo>
      </Terms>
    </eb54ac91059940029a3cc8a4ff5af673>
    <PublishingPageContent xmlns="http://schemas.microsoft.com/sharepoint/v3" xsi:nil="true"/>
    <ContentID xmlns="230e9df3-be65-4c73-a93b-d1236ebd677e" xsi:nil="true"/>
    <Coowner xmlns="230e9df3-be65-4c73-a93b-d1236ebd677e">
      <UserInfo>
        <DisplayName>i:0#.f|membership|v-caicha@microsoft.com</DisplayName>
        <AccountId>637</AccountId>
        <AccountType/>
      </UserInfo>
      <UserInfo>
        <DisplayName>i:0#.f|membership|v-anmarv@microsoft.com</DisplayName>
        <AccountId>45</AccountId>
        <AccountType/>
      </UserInfo>
    </Coowner>
    <ef109fd36bcf4bcd9dd945731030600b xmlns="230e9df3-be65-4c73-a93b-d1236ebd677e">
      <Terms xmlns="http://schemas.microsoft.com/office/infopath/2007/PartnerControls"/>
    </ef109fd36bcf4bcd9dd945731030600b>
    <ApplyWorkflowRules xmlns="230E9DF3-BE65-4C73-A93B-D1236EBD677E">Yes</ApplyWorkflowRules>
    <bf80e81150e248c48aa8cffdf0021a1f xmlns="230e9df3-be65-4c73-a93b-d1236ebd677e">
      <Terms xmlns="http://schemas.microsoft.com/office/infopath/2007/PartnerControls">
        <TermInfo xmlns="http://schemas.microsoft.com/office/infopath/2007/PartnerControls">
          <TermName xmlns="http://schemas.microsoft.com/office/infopath/2007/PartnerControls">Microsoft Azure</TermName>
          <TermId xmlns="http://schemas.microsoft.com/office/infopath/2007/PartnerControls">669a3112-5edf-444b-a003-630063601f07</TermId>
        </TermInfo>
        <TermInfo xmlns="http://schemas.microsoft.com/office/infopath/2007/PartnerControls">
          <TermName xmlns="http://schemas.microsoft.com/office/infopath/2007/PartnerControls">applications</TermName>
          <TermId xmlns="http://schemas.microsoft.com/office/infopath/2007/PartnerControls">9aef2011-c167-449d-82f4-36727df3ac32</TermId>
        </TermInfo>
        <TermInfo xmlns="http://schemas.microsoft.com/office/infopath/2007/PartnerControls">
          <TermName xmlns="http://schemas.microsoft.com/office/infopath/2007/PartnerControls">software development tools</TermName>
          <TermId xmlns="http://schemas.microsoft.com/office/infopath/2007/PartnerControls">24853bda-fb66-4716-8bc8-88d26fdb57cb</TermId>
        </TermInfo>
      </Terms>
    </bf80e81150e248c48aa8cffdf0021a1f>
    <ec5b2ad5c27b45fb8a00a1f27c7ce1ae xmlns="230e9df3-be65-4c73-a93b-d1236ebd677e">
      <Terms xmlns="http://schemas.microsoft.com/office/infopath/2007/PartnerControls"/>
    </ec5b2ad5c27b45fb8a00a1f27c7ce1ae>
    <RatingCount xmlns="http://schemas.microsoft.com/sharepoint/v3" xsi:nil="true"/>
    <m6d26e40ac264097a006193f92232ece xmlns="230e9df3-be65-4c73-a93b-d1236ebd677e">
      <Terms xmlns="http://schemas.microsoft.com/office/infopath/2007/PartnerControls"/>
    </m6d26e40ac264097a006193f92232ece>
    <_ip_UnifiedCompliancePolicyProperties xmlns="http://schemas.microsoft.com/sharepoint/v3" xsi:nil="true"/>
    <b60f8d2dbb984f349d80d8196897f4d3 xmlns="230e9df3-be65-4c73-a93b-d1236ebd677e">
      <Terms xmlns="http://schemas.microsoft.com/office/infopath/2007/PartnerControls"/>
    </b60f8d2dbb984f349d80d8196897f4d3>
    <Thumbnail1 xmlns="230e9df3-be65-4c73-a93b-d1236ebd677e">
      <Url>https://microsoft.sharepoint.com/sites/Infopedia_G01KC/Media/Thumbnails/G01KC-1-18835/Azurefunctions.jpg</Url>
      <Description>https://microsoft.sharepoint.com/sites/Infopedia_G01KC/Media/Thumbnails/G01KC-1-18835/Azurefunctions.jpg</Description>
    </Thumbnail1>
    <i0d941ee1e744ffea7aeee9924c91cbb xmlns="230e9df3-be65-4c73-a93b-d1236ebd677e">
      <Terms xmlns="http://schemas.microsoft.com/office/infopath/2007/PartnerControls"/>
    </i0d941ee1e744ffea7aeee9924c91cbb>
    <RoutingRuleDescription xmlns="http://schemas.microsoft.com/sharepoint/v3" xsi:nil="true"/>
    <PublishingExpirationDate xmlns="http://schemas.microsoft.com/sharepoint/v3" xsi:nil="true"/>
    <Update_x0020_Parent_x0020_Child_x0020_Relation_x0028_1_x0029_0 xmlns="b3bc04a5-d503-43b1-b98c-a8cf663329d9">
      <Url xsi:nil="true"/>
      <Description xsi:nil="true"/>
    </Update_x0020_Parent_x0020_Child_x0020_Relation_x0028_1_x0029_0>
    <AverageRating xmlns="http://schemas.microsoft.com/sharepoint/v3" xsi:nil="true"/>
    <TaxKeywordTaxHTField xmlns="230e9df3-be65-4c73-a93b-d1236ebd677e">
      <Terms xmlns="http://schemas.microsoft.com/office/infopath/2007/PartnerControls"/>
    </TaxKeywordTaxHTField>
    <ReportOwner xmlns="http://schemas.microsoft.com/sharepoint/v3">
      <UserInfo>
        <DisplayName/>
        <AccountId xsi:nil="true"/>
        <AccountType/>
      </UserInfo>
    </ReportOwner>
    <i1b478372f814787abd313030b81fcb2 xmlns="230e9df3-be65-4c73-a93b-d1236ebd677e">
      <Terms xmlns="http://schemas.microsoft.com/office/infopath/2007/PartnerControls"/>
    </i1b478372f814787abd313030b81fcb2>
    <b4224c12c78d42ea9b214de0badf8358 xmlns="230e9df3-be65-4c73-a93b-d1236ebd677e">
      <Terms xmlns="http://schemas.microsoft.com/office/infopath/2007/PartnerControls"/>
    </b4224c12c78d42ea9b214de0badf8358>
    <TaxCatchAll xmlns="230e9df3-be65-4c73-a93b-d1236ebd677e">
      <Value>169</Value>
      <Value>14</Value>
      <Value>30</Value>
      <Value>29</Value>
      <Value>31</Value>
      <Value>26</Value>
      <Value>42</Value>
      <Value>475</Value>
      <Value>346</Value>
      <Value>21</Value>
      <Value>20</Value>
      <Value>34</Value>
    </TaxCatchAll>
    <mb88723863e1404388ba3733387d48df xmlns="230e9df3-be65-4c73-a93b-d1236ebd677e">
      <Terms xmlns="http://schemas.microsoft.com/office/infopath/2007/PartnerControls"/>
    </mb88723863e1404388ba3733387d48df>
    <m6c7b4717b6346e6a075a59dd47eac69 xmlns="230e9df3-be65-4c73-a93b-d1236ebd677e">
      <Terms xmlns="http://schemas.microsoft.com/office/infopath/2007/PartnerControls">
        <TermInfo xmlns="http://schemas.microsoft.com/office/infopath/2007/PartnerControls">
          <TermName xmlns="http://schemas.microsoft.com/office/infopath/2007/PartnerControls">features</TermName>
          <TermId xmlns="http://schemas.microsoft.com/office/infopath/2007/PartnerControls">94b87768-f145-4764-adbd-fec700e47348</TermId>
        </TermInfo>
        <TermInfo xmlns="http://schemas.microsoft.com/office/infopath/2007/PartnerControls">
          <TermName xmlns="http://schemas.microsoft.com/office/infopath/2007/PartnerControls">hub subset</TermName>
          <TermId xmlns="http://schemas.microsoft.com/office/infopath/2007/PartnerControls">c6bfd112-b986-4a0a-aa8d-90e767bfdfa6</TermId>
        </TermInfo>
      </Terms>
    </m6c7b4717b6346e6a075a59dd47eac69>
    <kf34bcdc8fc34e479d3f94c6210e8e27 xmlns="230e9df3-be65-4c73-a93b-d1236ebd677e">
      <Terms xmlns="http://schemas.microsoft.com/office/infopath/2007/PartnerControls"/>
    </kf34bcdc8fc34e479d3f94c6210e8e27>
    <GenericText2 xmlns="230e9df3-be65-4c73-a93b-d1236ebd677e" xsi:nil="true"/>
    <_dlc_DocId xmlns="230e9df3-be65-4c73-a93b-d1236ebd677e">G01KC-99682991-18842</_dlc_DocId>
    <_dlc_DocIdUrl xmlns="230e9df3-be65-4c73-a93b-d1236ebd677e">
      <Url>https://microsoft.sharepoint.com/sites/Infopedia_G01KC/_layouts/15/DocIdRedir.aspx?ID=G01KC-99682991-18842</Url>
      <Description>G01KC-99682991-18842</Description>
    </_dlc_DocIdUrl>
    <ODSWF2_x0028_1_x0029_ xmlns="b3bc04a5-d503-43b1-b98c-a8cf663329d9">
      <Url xsi:nil="true"/>
      <Description xsi:nil="true"/>
    </ODSWF2_x0028_1_x0029_>
    <ODSWF2 xmlns="b3bc04a5-d503-43b1-b98c-a8cf663329d9">
      <Url xsi:nil="true"/>
      <Description xsi:nil="true"/>
    </ODSWF2>
    <ODSWF_x0028_1_x0029_ xmlns="b3bc04a5-d503-43b1-b98c-a8cf663329d9">
      <Url xsi:nil="true"/>
      <Description xsi:nil="true"/>
    </ODSWF_x0028_1_x0029_>
    <ODSWF_x0028_1_x0029_0 xmlns="b3bc04a5-d503-43b1-b98c-a8cf663329d9">
      <Url xsi:nil="true"/>
      <Description xsi:nil="true"/>
    </ODSWF_x0028_1_x0029_0>
    <Update_x0020_Parent_x0020_Child_x0020_Relation_x0028_1_x0029_1 xmlns="b3bc04a5-d503-43b1-b98c-a8cf663329d9">
      <Url xsi:nil="true"/>
      <Description xsi:nil="true"/>
    </Update_x0020_Parent_x0020_Child_x0020_Relation_x0028_1_x0029_1>
    <ODSWF_x0028_1_x0029_1 xmlns="b3bc04a5-d503-43b1-b98c-a8cf663329d9">
      <Url xsi:nil="true"/>
      <Description xsi:nil="true"/>
    </ODSWF_x0028_1_x0029_1>
    <ODSWF1 xmlns="b3bc04a5-d503-43b1-b98c-a8cf663329d9">
      <Url xsi:nil="true"/>
      <Description xsi:nil="true"/>
    </ODSWF1>
    <ODSWF2_x0028_1_x0029_0 xmlns="b3bc04a5-d503-43b1-b98c-a8cf663329d9">
      <Url xsi:nil="true"/>
      <Description xsi:nil="true"/>
    </ODSWF2_x0028_1_x0029_0>
  </documentManagement>
</p:properties>
</file>

<file path=customXml/item2.xml><?xml version="1.0" encoding="utf-8"?>
<ct:contentTypeSchema xmlns:ct="http://schemas.microsoft.com/office/2006/metadata/contentType" xmlns:ma="http://schemas.microsoft.com/office/2006/metadata/properties/metaAttributes" ct:_="" ma:_="" ma:contentTypeName="SMSG KM Document" ma:contentTypeID="0x0101000E4CB7077FEE4FF7AE86D4A500EEC7800300F96E2758736AEF45AFCE0C190C2A9DEC00CC074746C0EF6D439A06F1AAD31A3C2B" ma:contentTypeVersion="46" ma:contentTypeDescription="A document content type used by Infopedia." ma:contentTypeScope="" ma:versionID="18880be79a3feb740759fc36b95f2497">
  <xsd:schema xmlns:xsd="http://www.w3.org/2001/XMLSchema" xmlns:xs="http://www.w3.org/2001/XMLSchema" xmlns:p="http://schemas.microsoft.com/office/2006/metadata/properties" xmlns:ns1="http://schemas.microsoft.com/sharepoint/v3" xmlns:ns2="230e9df3-be65-4c73-a93b-d1236ebd677e" xmlns:ns3="230E9DF3-BE65-4C73-A93B-D1236EBD677E" xmlns:ns4="b3bc04a5-d503-43b1-b98c-a8cf663329d9" xmlns:ns5="2478d1b8-79bf-461f-b8e8-704d21601f1a" targetNamespace="http://schemas.microsoft.com/office/2006/metadata/properties" ma:root="true" ma:fieldsID="9e264b23a33ce4f699136c49cce06ad6" ns1:_="" ns2:_="" ns3:_="" ns4:_="" ns5:_="">
    <xsd:import namespace="http://schemas.microsoft.com/sharepoint/v3"/>
    <xsd:import namespace="230e9df3-be65-4c73-a93b-d1236ebd677e"/>
    <xsd:import namespace="230E9DF3-BE65-4C73-A93B-D1236EBD677E"/>
    <xsd:import namespace="b3bc04a5-d503-43b1-b98c-a8cf663329d9"/>
    <xsd:import namespace="2478d1b8-79bf-461f-b8e8-704d21601f1a"/>
    <xsd:element name="properties">
      <xsd:complexType>
        <xsd:sequence>
          <xsd:element name="documentManagement">
            <xsd:complexType>
              <xsd:all>
                <xsd:element ref="ns1:RoutingRuleDescription" minOccurs="0"/>
                <xsd:element ref="ns2:DocumentDescription" minOccurs="0"/>
                <xsd:element ref="ns2:Owner"/>
                <xsd:element ref="ns3:PublishDate" minOccurs="0"/>
                <xsd:element ref="ns1:PublishingPageContent" minOccurs="0"/>
                <xsd:element ref="ns2:Thumbnail1" minOccurs="0"/>
                <xsd:element ref="ns1:AverageRating" minOccurs="0"/>
                <xsd:element ref="ns1:RatingCount" minOccurs="0"/>
                <xsd:element ref="ns1:PublishingExpirationDate" minOccurs="0"/>
                <xsd:element ref="ns3:ApplyWorkflowRules" minOccurs="0"/>
                <xsd:element ref="ns2:ContentID" minOccurs="0"/>
                <xsd:element ref="ns2:Blog_x0020_Name" minOccurs="0"/>
                <xsd:element ref="ns2:hd9637eefc984b85b6097c6374e15725" minOccurs="0"/>
                <xsd:element ref="ns2:TaxCatchAll" minOccurs="0"/>
                <xsd:element ref="ns2:TaxCatchAllLabel" minOccurs="0"/>
                <xsd:element ref="ns2:b4224c12c78d42ea9b214de0badf8358" minOccurs="0"/>
                <xsd:element ref="ns2:_dlc_DocId" minOccurs="0"/>
                <xsd:element ref="ns2:TaxKeywordTaxHTField" minOccurs="0"/>
                <xsd:element ref="ns2:_dlc_DocIdUrl" minOccurs="0"/>
                <xsd:element ref="ns2:_dlc_DocIdPersistId" minOccurs="0"/>
                <xsd:element ref="ns1:ReportOwner" minOccurs="0"/>
                <xsd:element ref="ns2:m6d26e40ac264097a006193f92232ece" minOccurs="0"/>
                <xsd:element ref="ns2:ConfidentialityTaxHTField0" minOccurs="0"/>
                <xsd:element ref="ns2:od9986d31974458fb3007746ec0bce5f" minOccurs="0"/>
                <xsd:element ref="ns2:bf80e81150e248c48aa8cffdf0021a1f" minOccurs="0"/>
                <xsd:element ref="ns2:mb88723863e1404388ba3733387d48df" minOccurs="0"/>
                <xsd:element ref="ns2:l3c3ea61849e4288a8acc49bb5388e8c" minOccurs="0"/>
                <xsd:element ref="ns2:i0d941ee1e744ffea7aeee9924c91cbb" minOccurs="0"/>
                <xsd:element ref="ns2:i1b478372f814787abd313030b81fcb2" minOccurs="0"/>
                <xsd:element ref="ns2:Coowner" minOccurs="0"/>
                <xsd:element ref="ns2:k21a64daf20d4502b2796a1c6b8ce6c8" minOccurs="0"/>
                <xsd:element ref="ns2:b60f8d2dbb984f349d80d8196897f4d3" minOccurs="0"/>
                <xsd:element ref="ns2:ec5b2ad5c27b45fb8a00a1f27c7ce1ae" minOccurs="0"/>
                <xsd:element ref="ns2:m6c7b4717b6346e6a075a59dd47eac69" minOccurs="0"/>
                <xsd:element ref="ns2:kf34bcdc8fc34e479d3f94c6210e8e27" minOccurs="0"/>
                <xsd:element ref="ns2:ef109fd36bcf4bcd9dd945731030600b" minOccurs="0"/>
                <xsd:element ref="ns2:eb54ac91059940029a3cc8a4ff5af673" minOccurs="0"/>
                <xsd:element ref="ns2:k20e0dfa74bf4e44818db03027b0ccd8" minOccurs="0"/>
                <xsd:element ref="ns2:GenericText2" minOccurs="0"/>
                <xsd:element ref="ns2:GenericHTML1" minOccurs="0"/>
                <xsd:element ref="ns4:Update_x0020_Parent_x0020_Child_x0020_Relation_x0028_1_x0029_0" minOccurs="0"/>
                <xsd:element ref="ns1:_ip_UnifiedCompliancePolicyProperties" minOccurs="0"/>
                <xsd:element ref="ns1:_ip_UnifiedCompliancePolicyUIAction" minOccurs="0"/>
                <xsd:element ref="ns5:LastSharedByUser" minOccurs="0"/>
                <xsd:element ref="ns5:LastSharedByTime" minOccurs="0"/>
                <xsd:element ref="ns4:ODSWF2" minOccurs="0"/>
                <xsd:element ref="ns4:Update_x0020_Parent_x0020_Child_x0020_Relation_x0028_1_x0029_1" minOccurs="0"/>
                <xsd:element ref="ns4:ODSWF_x0028_1_x0029_" minOccurs="0"/>
                <xsd:element ref="ns4:ODSWF2_x0028_1_x0029_" minOccurs="0"/>
                <xsd:element ref="ns4:ODSWF_x0028_1_x0029_0" minOccurs="0"/>
                <xsd:element ref="ns4:ODSWF_x0028_1_x0029_1" minOccurs="0"/>
                <xsd:element ref="ns4:ODSWF1" minOccurs="0"/>
                <xsd:element ref="ns4:ODSWF2_x0028_1_x0029_0"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2" nillable="true" ma:displayName="Description" ma:description="" ma:hidden="true" ma:internalName="RoutingRuleDescription" ma:readOnly="false">
      <xsd:simpleType>
        <xsd:restriction base="dms:Text">
          <xsd:maxLength value="255"/>
        </xsd:restriction>
      </xsd:simpleType>
    </xsd:element>
    <xsd:element name="PublishingPageContent" ma:index="9" nillable="true" ma:displayName="Page Content" ma:description="Page Content is a site column created by the Publishing feature. It is used on the Article Page Content Type as the content of the page." ma:internalName="PublishingPageContent" ma:readOnly="false">
      <xsd:simpleType>
        <xsd:restriction base="dms:Unknown"/>
      </xsd:simpleType>
    </xsd:element>
    <xsd:element name="AverageRating" ma:index="13" nillable="true" ma:displayName="Rating (0-5)" ma:decimals="2" ma:description="Average value of all the ratings that have been submitted" ma:internalName="AverageRating" ma:readOnly="false">
      <xsd:simpleType>
        <xsd:restriction base="dms:Number"/>
      </xsd:simpleType>
    </xsd:element>
    <xsd:element name="RatingCount" ma:index="14" nillable="true" ma:displayName="Number of Ratings" ma:decimals="0" ma:description="Number of ratings submitted" ma:internalName="RatingCount" ma:readOnly="false">
      <xsd:simpleType>
        <xsd:restriction base="dms:Number"/>
      </xsd:simpleType>
    </xsd:element>
    <xsd:element name="PublishingExpirationDate" ma:index="17" nillable="true" ma:displayName="Scheduling End Date" ma:description="Scheduling End Date is a site column created by the Publishing feature. It is used to specify the date and time on which this page will no longer appear to site visitors." ma:internalName="PublishingExpirationDate" ma:readOnly="false">
      <xsd:simpleType>
        <xsd:restriction base="dms:Unknown"/>
      </xsd:simpleType>
    </xsd:element>
    <xsd:element name="ReportOwner" ma:index="33" nillable="true" ma:displayName="Owner (People and Groups)" ma:description="Owner of this document" ma:hidden="true" ma:list="UserInfo" ma:SearchPeopleOnly="false" ma:SharePointGroup="0" ma:internalName="ReportOwne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ip_UnifiedCompliancePolicyProperties" ma:index="69" nillable="true" ma:displayName="Unified Compliance Policy Properties" ma:hidden="true" ma:internalName="_ip_UnifiedCompliancePolicyProperties">
      <xsd:simpleType>
        <xsd:restriction base="dms:Note"/>
      </xsd:simpleType>
    </xsd:element>
    <xsd:element name="_ip_UnifiedCompliancePolicyUIAction" ma:index="7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DocumentDescription" ma:index="3" nillable="true" ma:displayName="Document Description" ma:description="Alternate description for documents that can be used for display." ma:internalName="DocumentDescription">
      <xsd:simpleType>
        <xsd:restriction base="dms:Note">
          <xsd:maxLength value="255"/>
        </xsd:restriction>
      </xsd:simpleType>
    </xsd:element>
    <xsd:element name="Owner" ma:index="4" ma:displayName="Owner" ma:list="UserInfo" ma:SharePointGroup="0" ma:internalName="Owne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xsd:element name="AccountType" type="xsd:string" minOccurs="0"/>
                  </xsd:sequence>
                </xsd:complexType>
              </xsd:element>
            </xsd:sequence>
          </xsd:extension>
        </xsd:complexContent>
      </xsd:complexType>
    </xsd:element>
    <xsd:element name="Thumbnail1" ma:index="10" nillable="true" ma:displayName="Thumbnail" ma:format="Hyperlink" ma:internalName="Thumbnail1"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ContentID" ma:index="19" nillable="true" ma:displayName="ContentID" ma:indexed="true" ma:internalName="ContentID">
      <xsd:simpleType>
        <xsd:restriction base="dms:Text">
          <xsd:maxLength value="255"/>
        </xsd:restriction>
      </xsd:simpleType>
    </xsd:element>
    <xsd:element name="Blog_x0020_Name" ma:index="20" nillable="true" ma:displayName="Blog Name" ma:description="Title of an Infopedia Blog" ma:internalName="Blog_x0020_Name">
      <xsd:simpleType>
        <xsd:restriction base="dms:Text">
          <xsd:maxLength value="255"/>
        </xsd:restriction>
      </xsd:simpleType>
    </xsd:element>
    <xsd:element name="hd9637eefc984b85b6097c6374e15725" ma:index="22" nillable="true" ma:taxonomy="true" ma:internalName="hd9637eefc984b85b6097c6374e15725" ma:taxonomyFieldName="ItemType" ma:displayName="SMSG Item Type" ma:default="" ma:fieldId="{1d9637ee-fc98-4b85-b609-7c6374e15725}" ma:taxonomyMulti="true" ma:sspId="e385fb40-52d4-4fae-9c5b-3e8ff8a5878e" ma:termSetId="a611a704-4666-406e-a571-a6e9bb4a2dcc" ma:anchorId="3d59bf14-be35-4b82-81a4-70bbe2a90cc2" ma:open="false" ma:isKeyword="false">
      <xsd:complexType>
        <xsd:sequence>
          <xsd:element ref="pc:Terms" minOccurs="0" maxOccurs="1"/>
        </xsd:sequence>
      </xsd:complexType>
    </xsd:element>
    <xsd:element name="TaxCatchAll" ma:index="24" nillable="true" ma:displayName="Taxonomy Catch All Column" ma:description="" ma:hidden="true" ma:list="{8e3d5b1f-74bf-4cd5-90f8-860d03c4e4d4}" ma:internalName="TaxCatchAll" ma:showField="CatchAllData" ma:web="2478d1b8-79bf-461f-b8e8-704d21601f1a">
      <xsd:complexType>
        <xsd:complexContent>
          <xsd:extension base="dms:MultiChoiceLookup">
            <xsd:sequence>
              <xsd:element name="Value" type="dms:Lookup" maxOccurs="unbounded" minOccurs="0" nillable="true"/>
            </xsd:sequence>
          </xsd:extension>
        </xsd:complexContent>
      </xsd:complexType>
    </xsd:element>
    <xsd:element name="TaxCatchAllLabel" ma:index="25" nillable="true" ma:displayName="Taxonomy Catch All Column1" ma:description="" ma:hidden="true" ma:list="{8e3d5b1f-74bf-4cd5-90f8-860d03c4e4d4}" ma:internalName="TaxCatchAllLabel" ma:readOnly="true" ma:showField="CatchAllDataLabel" ma:web="2478d1b8-79bf-461f-b8e8-704d21601f1a">
      <xsd:complexType>
        <xsd:complexContent>
          <xsd:extension base="dms:MultiChoiceLookup">
            <xsd:sequence>
              <xsd:element name="Value" type="dms:Lookup" maxOccurs="unbounded" minOccurs="0" nillable="true"/>
            </xsd:sequence>
          </xsd:extension>
        </xsd:complexContent>
      </xsd:complexType>
    </xsd:element>
    <xsd:element name="b4224c12c78d42ea9b214de0badf8358" ma:index="27" nillable="true" ma:taxonomy="true" ma:internalName="b4224c12c78d42ea9b214de0badf8358" ma:taxonomyFieldName="EnterpriseDomainTags" ma:displayName="EnterpriseDomainTags" ma:default="" ma:fieldId="{b4224c12-c78d-42ea-9b21-4de0badf8358}" ma:taxonomyMulti="true" ma:sspId="e385fb40-52d4-4fae-9c5b-3e8ff8a5878e" ma:termSetId="d039009f-2da8-468b-bf5e-ff4693a9f72f" ma:anchorId="00000000-0000-0000-0000-000000000000" ma:open="false" ma:isKeyword="false">
      <xsd:complexType>
        <xsd:sequence>
          <xsd:element ref="pc:Terms" minOccurs="0" maxOccurs="1"/>
        </xsd:sequence>
      </xsd:complexType>
    </xsd:element>
    <xsd:element name="_dlc_DocId" ma:index="28" nillable="true" ma:displayName="Document ID Value" ma:description="The value of the document ID assigned to this item." ma:indexed="true" ma:internalName="_dlc_DocId" ma:readOnly="true">
      <xsd:simpleType>
        <xsd:restriction base="dms:Text"/>
      </xsd:simpleType>
    </xsd:element>
    <xsd:element name="TaxKeywordTaxHTField" ma:index="29" nillable="true" ma:taxonomy="true" ma:internalName="TaxKeywordTaxHTField" ma:taxonomyFieldName="TaxKeyword" ma:displayName="Enterprise Keywords" ma:fieldId="{23f27201-bee3-471e-b2e7-b64fd8b7ca38}" ma:taxonomyMulti="true" ma:sspId="e385fb40-52d4-4fae-9c5b-3e8ff8a5878e" ma:termSetId="00000000-0000-0000-0000-000000000000" ma:anchorId="00000000-0000-0000-0000-000000000000" ma:open="true" ma:isKeyword="true">
      <xsd:complexType>
        <xsd:sequence>
          <xsd:element ref="pc:Terms" minOccurs="0" maxOccurs="1"/>
        </xsd:sequence>
      </xsd:complexType>
    </xsd:element>
    <xsd:element name="_dlc_DocIdUrl" ma:index="30"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32" nillable="true" ma:displayName="Persist ID" ma:description="Keep ID on add." ma:hidden="true" ma:internalName="_dlc_DocIdPersistId" ma:readOnly="true">
      <xsd:simpleType>
        <xsd:restriction base="dms:Boolean"/>
      </xsd:simpleType>
    </xsd:element>
    <xsd:element name="m6d26e40ac264097a006193f92232ece" ma:index="35" nillable="true" ma:taxonomy="true" ma:internalName="m6d26e40ac264097a006193f92232ece" ma:taxonomyFieldName="TechnicalLevel" ma:displayName="Technical Level" ma:default="" ma:fieldId="{66d26e40-ac26-4097-a006-193f92232ece}" ma:sspId="e385fb40-52d4-4fae-9c5b-3e8ff8a5878e" ma:termSetId="7123edbd-7265-47b9-9049-04e46d245d8e" ma:anchorId="3c636e1e-6390-429f-a144-68438d32bffe" ma:open="false" ma:isKeyword="false">
      <xsd:complexType>
        <xsd:sequence>
          <xsd:element ref="pc:Terms" minOccurs="0" maxOccurs="1"/>
        </xsd:sequence>
      </xsd:complexType>
    </xsd:element>
    <xsd:element name="ConfidentialityTaxHTField0" ma:index="36" ma:taxonomy="true" ma:internalName="ConfidentialityTaxHTField0" ma:taxonomyFieldName="Confidentiality" ma:displayName="Confidentiality" ma:default="5;#Microsoft confidential|461efa83-0283-486a-a8d5-943328f3693f" ma:fieldId="{840a9f3c-1e14-4c21-9dbf-5637765665db}" ma:sspId="e385fb40-52d4-4fae-9c5b-3e8ff8a5878e" ma:termSetId="e0e820dc-7da0-48b9-8472-209c7e82d1d0" ma:anchorId="00000000-0000-0000-0000-000000000000" ma:open="false" ma:isKeyword="false">
      <xsd:complexType>
        <xsd:sequence>
          <xsd:element ref="pc:Terms" minOccurs="0" maxOccurs="1"/>
        </xsd:sequence>
      </xsd:complexType>
    </xsd:element>
    <xsd:element name="od9986d31974458fb3007746ec0bce5f" ma:index="37" nillable="true" ma:taxonomy="true" ma:internalName="od9986d31974458fb3007746ec0bce5f" ma:taxonomyFieldName="Languages" ma:displayName="SMSG Languages" ma:default="" ma:fieldId="{8d9986d3-1974-458f-b300-7746ec0bce5f}" ma:taxonomyMulti="true" ma:sspId="e385fb40-52d4-4fae-9c5b-3e8ff8a5878e" ma:termSetId="a611a704-4666-406e-a571-a6e9bb4a2dcc" ma:anchorId="c5f267fd-fa38-4ffe-a1d8-2693d87e90bc" ma:open="false" ma:isKeyword="false">
      <xsd:complexType>
        <xsd:sequence>
          <xsd:element ref="pc:Terms" minOccurs="0" maxOccurs="1"/>
        </xsd:sequence>
      </xsd:complexType>
    </xsd:element>
    <xsd:element name="bf80e81150e248c48aa8cffdf0021a1f" ma:index="39" nillable="true" ma:taxonomy="true" ma:internalName="bf80e81150e248c48aa8cffdf0021a1f" ma:taxonomyFieldName="Products" ma:displayName="SMSG Products &amp; Technologies" ma:default="" ma:fieldId="{bf80e811-50e2-48c4-8aa8-cffdf0021a1f}" ma:taxonomyMulti="true" ma:sspId="e385fb40-52d4-4fae-9c5b-3e8ff8a5878e" ma:termSetId="a611a704-4666-406e-a571-a6e9bb4a2dcc" ma:anchorId="f7bdd4ba-8e81-43d6-a504-860f505d5c97" ma:open="false" ma:isKeyword="false">
      <xsd:complexType>
        <xsd:sequence>
          <xsd:element ref="pc:Terms" minOccurs="0" maxOccurs="1"/>
        </xsd:sequence>
      </xsd:complexType>
    </xsd:element>
    <xsd:element name="mb88723863e1404388ba3733387d48df" ma:index="41" nillable="true" ma:taxonomy="true" ma:internalName="mb88723863e1404388ba3733387d48df" ma:taxonomyFieldName="Audiences" ma:displayName="SMSG Customer Audiences" ma:default="" ma:fieldId="{6b887238-63e1-4043-88ba-3733387d48df}" ma:taxonomyMulti="true" ma:sspId="e385fb40-52d4-4fae-9c5b-3e8ff8a5878e" ma:termSetId="a611a704-4666-406e-a571-a6e9bb4a2dcc" ma:anchorId="8a0280e9-c6e8-4e3c-80d6-8db643b96ddd" ma:open="false" ma:isKeyword="false">
      <xsd:complexType>
        <xsd:sequence>
          <xsd:element ref="pc:Terms" minOccurs="0" maxOccurs="1"/>
        </xsd:sequence>
      </xsd:complexType>
    </xsd:element>
    <xsd:element name="l3c3ea61849e4288a8acc49bb5388e8c" ma:index="43" nillable="true" ma:taxonomy="true" ma:internalName="l3c3ea61849e4288a8acc49bb5388e8c" ma:taxonomyFieldName="Groups" ma:displayName="SMSG Groups" ma:default="" ma:fieldId="{53c3ea61-849e-4288-a8ac-c49bb5388e8c}" ma:taxonomyMulti="true" ma:sspId="e385fb40-52d4-4fae-9c5b-3e8ff8a5878e" ma:termSetId="d039009f-2da8-468b-bf5e-ff4693a9f72f" ma:anchorId="ec38e82f-eddf-4553-aa72-f3bd3c1d5855" ma:open="false" ma:isKeyword="false">
      <xsd:complexType>
        <xsd:sequence>
          <xsd:element ref="pc:Terms" minOccurs="0" maxOccurs="1"/>
        </xsd:sequence>
      </xsd:complexType>
    </xsd:element>
    <xsd:element name="i0d941ee1e744ffea7aeee9924c91cbb" ma:index="45" nillable="true" ma:taxonomy="true" ma:internalName="i0d941ee1e744ffea7aeee9924c91cbb" ma:taxonomyFieldName="BusinessArchitecture" ma:displayName="SMSG Business Architecture" ma:default="" ma:fieldId="{20d941ee-1e74-4ffe-a7ae-ee9924c91cbb}" ma:taxonomyMulti="true" ma:sspId="e385fb40-52d4-4fae-9c5b-3e8ff8a5878e" ma:termSetId="d039009f-2da8-468b-bf5e-ff4693a9f72f" ma:anchorId="1951c1e0-4cc7-414f-a435-7369277bc757" ma:open="false" ma:isKeyword="false">
      <xsd:complexType>
        <xsd:sequence>
          <xsd:element ref="pc:Terms" minOccurs="0" maxOccurs="1"/>
        </xsd:sequence>
      </xsd:complexType>
    </xsd:element>
    <xsd:element name="i1b478372f814787abd313030b81fcb2" ma:index="47" nillable="true" ma:taxonomy="true" ma:internalName="i1b478372f814787abd313030b81fcb2" ma:taxonomyFieldName="ActivitiesAndPrograms" ma:displayName="SMSG Activities &amp; Programs" ma:default="" ma:fieldId="{21b47837-2f81-4787-abd3-13030b81fcb2}" ma:taxonomyMulti="true" ma:sspId="e385fb40-52d4-4fae-9c5b-3e8ff8a5878e" ma:termSetId="d039009f-2da8-468b-bf5e-ff4693a9f72f" ma:anchorId="846d39ff-6475-4006-99df-de42970d666e" ma:open="false" ma:isKeyword="false">
      <xsd:complexType>
        <xsd:sequence>
          <xsd:element ref="pc:Terms" minOccurs="0" maxOccurs="1"/>
        </xsd:sequence>
      </xsd:complexType>
    </xsd:element>
    <xsd:element name="Coowner" ma:index="49" nillable="true" ma:displayName="Co-owner" ma:list="UserInfo" ma:SearchPeopleOnly="false" ma:SharePointGroup="0" ma:internalName="Coowner" ma:showField="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k21a64daf20d4502b2796a1c6b8ce6c8" ma:index="50" nillable="true" ma:taxonomy="true" ma:internalName="k21a64daf20d4502b2796a1c6b8ce6c8" ma:taxonomyFieldName="Industries" ma:displayName="SMSG Industries" ma:default="" ma:fieldId="{421a64da-f20d-4502-b279-6a1c6b8ce6c8}" ma:taxonomyMulti="true" ma:sspId="e385fb40-52d4-4fae-9c5b-3e8ff8a5878e" ma:termSetId="a611a704-4666-406e-a571-a6e9bb4a2dcc" ma:anchorId="322da17f-7441-43de-8ac8-ca7d62aec02b" ma:open="false" ma:isKeyword="false">
      <xsd:complexType>
        <xsd:sequence>
          <xsd:element ref="pc:Terms" minOccurs="0" maxOccurs="1"/>
        </xsd:sequence>
      </xsd:complexType>
    </xsd:element>
    <xsd:element name="b60f8d2dbb984f349d80d8196897f4d3" ma:index="52" nillable="true" ma:taxonomy="true" ma:internalName="b60f8d2dbb984f349d80d8196897f4d3" ma:taxonomyFieldName="Roles" ma:displayName="SMSG Roles" ma:default="" ma:fieldId="{b60f8d2d-bb98-4f34-9d80-d8196897f4d3}" ma:taxonomyMulti="true" ma:sspId="e385fb40-52d4-4fae-9c5b-3e8ff8a5878e" ma:termSetId="a611a704-4666-406e-a571-a6e9bb4a2dcc" ma:anchorId="c9a07ef0-4236-4915-97ca-1b3392dac369" ma:open="false" ma:isKeyword="false">
      <xsd:complexType>
        <xsd:sequence>
          <xsd:element ref="pc:Terms" minOccurs="0" maxOccurs="1"/>
        </xsd:sequence>
      </xsd:complexType>
    </xsd:element>
    <xsd:element name="ec5b2ad5c27b45fb8a00a1f27c7ce1ae" ma:index="54" nillable="true" ma:taxonomy="true" ma:internalName="ec5b2ad5c27b45fb8a00a1f27c7ce1ae" ma:taxonomyFieldName="Partners" ma:displayName="SMSG Partners" ma:default="" ma:fieldId="{ec5b2ad5-c27b-45fb-8a00-a1f27c7ce1ae}" ma:taxonomyMulti="true" ma:sspId="e385fb40-52d4-4fae-9c5b-3e8ff8a5878e" ma:termSetId="a611a704-4666-406e-a571-a6e9bb4a2dcc" ma:anchorId="dd1a91fa-3198-4561-9b04-bc737b2a8291" ma:open="false" ma:isKeyword="false">
      <xsd:complexType>
        <xsd:sequence>
          <xsd:element ref="pc:Terms" minOccurs="0" maxOccurs="1"/>
        </xsd:sequence>
      </xsd:complexType>
    </xsd:element>
    <xsd:element name="m6c7b4717b6346e6a075a59dd47eac69" ma:index="56" nillable="true" ma:taxonomy="true" ma:internalName="m6c7b4717b6346e6a075a59dd47eac69" ma:taxonomyFieldName="Topics" ma:displayName="SMSG Topics" ma:default="" ma:fieldId="{66c7b471-7b63-46e6-a075-a59dd47eac69}" ma:taxonomyMulti="true" ma:sspId="e385fb40-52d4-4fae-9c5b-3e8ff8a5878e" ma:termSetId="d039009f-2da8-468b-bf5e-ff4693a9f72f" ma:anchorId="ddcce936-3357-448e-8326-e6fdfddfb752" ma:open="false" ma:isKeyword="false">
      <xsd:complexType>
        <xsd:sequence>
          <xsd:element ref="pc:Terms" minOccurs="0" maxOccurs="1"/>
        </xsd:sequence>
      </xsd:complexType>
    </xsd:element>
    <xsd:element name="kf34bcdc8fc34e479d3f94c6210e8e27" ma:index="58" nillable="true" ma:taxonomy="true" ma:internalName="kf34bcdc8fc34e479d3f94c6210e8e27" ma:taxonomyFieldName="Competitors" ma:displayName="SMSG Competition" ma:default="" ma:fieldId="{4f34bcdc-8fc3-4e47-9d3f-94c6210e8e27}" ma:taxonomyMulti="true" ma:sspId="e385fb40-52d4-4fae-9c5b-3e8ff8a5878e" ma:termSetId="a611a704-4666-406e-a571-a6e9bb4a2dcc" ma:anchorId="718f8fd0-b740-48bc-92ad-5700213c04b2" ma:open="false" ma:isKeyword="false">
      <xsd:complexType>
        <xsd:sequence>
          <xsd:element ref="pc:Terms" minOccurs="0" maxOccurs="1"/>
        </xsd:sequence>
      </xsd:complexType>
    </xsd:element>
    <xsd:element name="ef109fd36bcf4bcd9dd945731030600b" ma:index="60" nillable="true" ma:taxonomy="true" ma:internalName="ef109fd36bcf4bcd9dd945731030600b" ma:taxonomyFieldName="Region" ma:displayName="SMSG Region" ma:default="" ma:fieldId="{ef109fd3-6bcf-4bcd-9dd9-45731030600b}" ma:taxonomyMulti="true" ma:sspId="e385fb40-52d4-4fae-9c5b-3e8ff8a5878e" ma:termSetId="a611a704-4666-406e-a571-a6e9bb4a2dcc" ma:anchorId="c5404caa-7d82-41c6-82c2-0230c1d96864" ma:open="false" ma:isKeyword="false">
      <xsd:complexType>
        <xsd:sequence>
          <xsd:element ref="pc:Terms" minOccurs="0" maxOccurs="1"/>
        </xsd:sequence>
      </xsd:complexType>
    </xsd:element>
    <xsd:element name="eb54ac91059940029a3cc8a4ff5af673" ma:index="62" nillable="true" ma:taxonomy="true" ma:internalName="eb54ac91059940029a3cc8a4ff5af673" ma:taxonomyFieldName="SMSGDomain" ma:displayName="SMSG Domain" ma:default="" ma:fieldId="{eb54ac91-0599-4002-9a3c-c8a4ff5af673}" ma:taxonomyMulti="true" ma:sspId="e385fb40-52d4-4fae-9c5b-3e8ff8a5878e" ma:termSetId="a611a704-4666-406e-a571-a6e9bb4a2dcc" ma:anchorId="dd7a2ee5-7d01-4a82-9346-1eefa47ece8b" ma:open="false" ma:isKeyword="false">
      <xsd:complexType>
        <xsd:sequence>
          <xsd:element ref="pc:Terms" minOccurs="0" maxOccurs="1"/>
        </xsd:sequence>
      </xsd:complexType>
    </xsd:element>
    <xsd:element name="k20e0dfa74bf4e44818db03027b0ccd8" ma:index="64" nillable="true" ma:taxonomy="true" ma:internalName="k20e0dfa74bf4e44818db03027b0ccd8" ma:taxonomyFieldName="Segments" ma:displayName="SMSG Customer Segments" ma:default="" ma:fieldId="{420e0dfa-74bf-4e44-818d-b03027b0ccd8}" ma:taxonomyMulti="true" ma:sspId="e385fb40-52d4-4fae-9c5b-3e8ff8a5878e" ma:termSetId="a611a704-4666-406e-a571-a6e9bb4a2dcc" ma:anchorId="dd7a2ee5-7d01-4a82-9346-1eefa47ece8b" ma:open="false" ma:isKeyword="false">
      <xsd:complexType>
        <xsd:sequence>
          <xsd:element ref="pc:Terms" minOccurs="0" maxOccurs="1"/>
        </xsd:sequence>
      </xsd:complexType>
    </xsd:element>
    <xsd:element name="GenericText2" ma:index="66" nillable="true" ma:displayName="GenericText2" ma:description="Generic field for future features in implementation" ma:internalName="GenericText2">
      <xsd:simpleType>
        <xsd:restriction base="dms:Text">
          <xsd:maxLength value="255"/>
        </xsd:restriction>
      </xsd:simpleType>
    </xsd:element>
    <xsd:element name="GenericHTML1" ma:index="67" nillable="true" ma:displayName="GenericHTML1" ma:description="Generic field for future features in implementation" ma:internalName="GenericHTML1">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PublishDate" ma:index="5" nillable="true" ma:displayName="PublishDate" ma:description="Used in Blog Posts, this date is used to specify the Blog Article Date." ma:format="DateOnly" ma:internalName="PublishDate" ma:readOnly="false">
      <xsd:simpleType>
        <xsd:restriction base="dms:DateTime"/>
      </xsd:simpleType>
    </xsd:element>
    <xsd:element name="ApplyWorkflowRules" ma:index="18" nillable="true" ma:displayName="ApplyWorkflowRules" ma:default="Yes" ma:description="This columns is used to help to apply the workflow rules on Document Sets / Documents. by Default the Value is Yes" ma:format="Dropdown" ma:internalName="ApplyWorkflowRules" ma:readOnly="false">
      <xsd:simpleType>
        <xsd:restriction base="dms:Choice">
          <xsd:enumeration value="Yes"/>
          <xsd:enumeration value="No"/>
        </xsd:restriction>
      </xsd:simpleType>
    </xsd:element>
  </xsd:schema>
  <xsd:schema xmlns:xsd="http://www.w3.org/2001/XMLSchema" xmlns:xs="http://www.w3.org/2001/XMLSchema" xmlns:dms="http://schemas.microsoft.com/office/2006/documentManagement/types" xmlns:pc="http://schemas.microsoft.com/office/infopath/2007/PartnerControls" targetNamespace="b3bc04a5-d503-43b1-b98c-a8cf663329d9" elementFormDefault="qualified">
    <xsd:import namespace="http://schemas.microsoft.com/office/2006/documentManagement/types"/>
    <xsd:import namespace="http://schemas.microsoft.com/office/infopath/2007/PartnerControls"/>
    <xsd:element name="Update_x0020_Parent_x0020_Child_x0020_Relation_x0028_1_x0029_0" ma:index="68" nillable="true" ma:displayName="Update Parent Child Relation" ma:internalName="Update_x0020_Parent_x0020_Child_x0020_Relation_x0028_1_x0029_0">
      <xsd:complexType>
        <xsd:complexContent>
          <xsd:extension base="dms:URL">
            <xsd:sequence>
              <xsd:element name="Url" type="dms:ValidUrl" minOccurs="0" nillable="true"/>
              <xsd:element name="Description" type="xsd:string" nillable="true"/>
            </xsd:sequence>
          </xsd:extension>
        </xsd:complexContent>
      </xsd:complexType>
    </xsd:element>
    <xsd:element name="ODSWF2" ma:index="73" nillable="true" ma:displayName="ODSWF2" ma:internalName="ODSWF2">
      <xsd:complexType>
        <xsd:complexContent>
          <xsd:extension base="dms:URL">
            <xsd:sequence>
              <xsd:element name="Url" type="dms:ValidUrl" minOccurs="0" nillable="true"/>
              <xsd:element name="Description" type="xsd:string" nillable="true"/>
            </xsd:sequence>
          </xsd:extension>
        </xsd:complexContent>
      </xsd:complexType>
    </xsd:element>
    <xsd:element name="Update_x0020_Parent_x0020_Child_x0020_Relation_x0028_1_x0029_1" ma:index="74" nillable="true" ma:displayName="Update Parent Child Relation" ma:internalName="Update_x0020_Parent_x0020_Child_x0020_Relation_x0028_1_x0029_1">
      <xsd:complexType>
        <xsd:complexContent>
          <xsd:extension base="dms:URL">
            <xsd:sequence>
              <xsd:element name="Url" type="dms:ValidUrl" minOccurs="0" nillable="true"/>
              <xsd:element name="Description" type="xsd:string" nillable="true"/>
            </xsd:sequence>
          </xsd:extension>
        </xsd:complexContent>
      </xsd:complexType>
    </xsd:element>
    <xsd:element name="ODSWF_x0028_1_x0029_" ma:index="75" nillable="true" ma:displayName="ODSWF" ma:internalName="ODSWF_x0028_1_x0029_">
      <xsd:complexType>
        <xsd:complexContent>
          <xsd:extension base="dms:URL">
            <xsd:sequence>
              <xsd:element name="Url" type="dms:ValidUrl" minOccurs="0" nillable="true"/>
              <xsd:element name="Description" type="xsd:string" nillable="true"/>
            </xsd:sequence>
          </xsd:extension>
        </xsd:complexContent>
      </xsd:complexType>
    </xsd:element>
    <xsd:element name="ODSWF2_x0028_1_x0029_" ma:index="76" nillable="true" ma:displayName="ODSWF2" ma:internalName="ODSWF2_x0028_1_x0029_">
      <xsd:complexType>
        <xsd:complexContent>
          <xsd:extension base="dms:URL">
            <xsd:sequence>
              <xsd:element name="Url" type="dms:ValidUrl" minOccurs="0" nillable="true"/>
              <xsd:element name="Description" type="xsd:string" nillable="true"/>
            </xsd:sequence>
          </xsd:extension>
        </xsd:complexContent>
      </xsd:complexType>
    </xsd:element>
    <xsd:element name="ODSWF_x0028_1_x0029_0" ma:index="77" nillable="true" ma:displayName="ODSWF" ma:internalName="ODSWF_x0028_1_x0029_0">
      <xsd:complexType>
        <xsd:complexContent>
          <xsd:extension base="dms:URL">
            <xsd:sequence>
              <xsd:element name="Url" type="dms:ValidUrl" minOccurs="0" nillable="true"/>
              <xsd:element name="Description" type="xsd:string" nillable="true"/>
            </xsd:sequence>
          </xsd:extension>
        </xsd:complexContent>
      </xsd:complexType>
    </xsd:element>
    <xsd:element name="ODSWF_x0028_1_x0029_1" ma:index="78" nillable="true" ma:displayName="ODSWF" ma:internalName="ODSWF_x0028_1_x0029_1">
      <xsd:complexType>
        <xsd:complexContent>
          <xsd:extension base="dms:URL">
            <xsd:sequence>
              <xsd:element name="Url" type="dms:ValidUrl" minOccurs="0" nillable="true"/>
              <xsd:element name="Description" type="xsd:string" nillable="true"/>
            </xsd:sequence>
          </xsd:extension>
        </xsd:complexContent>
      </xsd:complexType>
    </xsd:element>
    <xsd:element name="ODSWF1" ma:index="79" nillable="true" ma:displayName="ODSWF1" ma:internalName="ODSWF1">
      <xsd:complexType>
        <xsd:complexContent>
          <xsd:extension base="dms:URL">
            <xsd:sequence>
              <xsd:element name="Url" type="dms:ValidUrl" minOccurs="0" nillable="true"/>
              <xsd:element name="Description" type="xsd:string" nillable="true"/>
            </xsd:sequence>
          </xsd:extension>
        </xsd:complexContent>
      </xsd:complexType>
    </xsd:element>
    <xsd:element name="ODSWF2_x0028_1_x0029_0" ma:index="80" nillable="true" ma:displayName="ODSWF2" ma:internalName="ODSWF2_x0028_1_x0029_0">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478d1b8-79bf-461f-b8e8-704d21601f1a" elementFormDefault="qualified">
    <xsd:import namespace="http://schemas.microsoft.com/office/2006/documentManagement/types"/>
    <xsd:import namespace="http://schemas.microsoft.com/office/infopath/2007/PartnerControls"/>
    <xsd:element name="LastSharedByUser" ma:index="71" nillable="true" ma:displayName="Last Shared By User" ma:description="" ma:internalName="LastSharedByUser" ma:readOnly="true">
      <xsd:simpleType>
        <xsd:restriction base="dms:Note">
          <xsd:maxLength value="255"/>
        </xsd:restriction>
      </xsd:simpleType>
    </xsd:element>
    <xsd:element name="LastSharedByTime" ma:index="72" nillable="true" ma:displayName="Last Shared By Time" ma:description=""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6"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Version=14.0.0.0,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DB4D36A-C154-4D84-8294-CC2D904A90A6}">
  <ds:schemaRefs>
    <ds:schemaRef ds:uri="http://schemas.microsoft.com/office/2006/documentManagement/types"/>
    <ds:schemaRef ds:uri="230e9df3-be65-4c73-a93b-d1236ebd677e"/>
    <ds:schemaRef ds:uri="2478d1b8-79bf-461f-b8e8-704d21601f1a"/>
    <ds:schemaRef ds:uri="http://purl.org/dc/elements/1.1/"/>
    <ds:schemaRef ds:uri="http://schemas.microsoft.com/office/2006/metadata/properties"/>
    <ds:schemaRef ds:uri="http://schemas.microsoft.com/office/infopath/2007/PartnerControls"/>
    <ds:schemaRef ds:uri="http://schemas.microsoft.com/sharepoint/v3"/>
    <ds:schemaRef ds:uri="b3bc04a5-d503-43b1-b98c-a8cf663329d9"/>
    <ds:schemaRef ds:uri="http://purl.org/dc/terms/"/>
    <ds:schemaRef ds:uri="http://schemas.openxmlformats.org/package/2006/metadata/core-properties"/>
    <ds:schemaRef ds:uri="230E9DF3-BE65-4C73-A93B-D1236EBD677E"/>
    <ds:schemaRef ds:uri="http://www.w3.org/XML/1998/namespace"/>
    <ds:schemaRef ds:uri="http://purl.org/dc/dcmitype/"/>
  </ds:schemaRefs>
</ds:datastoreItem>
</file>

<file path=customXml/itemProps2.xml><?xml version="1.0" encoding="utf-8"?>
<ds:datastoreItem xmlns:ds="http://schemas.openxmlformats.org/officeDocument/2006/customXml" ds:itemID="{F46EC7C6-F89E-45F9-BD44-62D365E0A49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230e9df3-be65-4c73-a93b-d1236ebd677e"/>
    <ds:schemaRef ds:uri="230E9DF3-BE65-4C73-A93B-D1236EBD677E"/>
    <ds:schemaRef ds:uri="b3bc04a5-d503-43b1-b98c-a8cf663329d9"/>
    <ds:schemaRef ds:uri="2478d1b8-79bf-461f-b8e8-704d21601f1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94EC892-D1CD-44C0-A392-0494F9B6A694}">
  <ds:schemaRefs>
    <ds:schemaRef ds:uri="http://schemas.microsoft.com/sharepoint/events"/>
  </ds:schemaRefs>
</ds:datastoreItem>
</file>

<file path=customXml/itemProps4.xml><?xml version="1.0" encoding="utf-8"?>
<ds:datastoreItem xmlns:ds="http://schemas.openxmlformats.org/officeDocument/2006/customXml" ds:itemID="{CC6F9CC4-B826-4737-BAD3-C82F2CFD900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2804</TotalTime>
  <Words>2707</Words>
  <Application>Microsoft Office PowerPoint</Application>
  <PresentationFormat>Widescreen</PresentationFormat>
  <Paragraphs>603</Paragraphs>
  <Slides>43</Slides>
  <Notes>30</Notes>
  <HiddenSlides>2</HiddenSlides>
  <MMClips>0</MMClips>
  <ScaleCrop>false</ScaleCrop>
  <HeadingPairs>
    <vt:vector size="6" baseType="variant">
      <vt:variant>
        <vt:lpstr>Fonts Used</vt:lpstr>
      </vt:variant>
      <vt:variant>
        <vt:i4>16</vt:i4>
      </vt:variant>
      <vt:variant>
        <vt:lpstr>Theme</vt:lpstr>
      </vt:variant>
      <vt:variant>
        <vt:i4>24</vt:i4>
      </vt:variant>
      <vt:variant>
        <vt:lpstr>Slide Titles</vt:lpstr>
      </vt:variant>
      <vt:variant>
        <vt:i4>43</vt:i4>
      </vt:variant>
    </vt:vector>
  </HeadingPairs>
  <TitlesOfParts>
    <vt:vector size="83" baseType="lpstr">
      <vt:lpstr>MS PGothic</vt:lpstr>
      <vt:lpstr>MS PGothic</vt:lpstr>
      <vt:lpstr>Arial</vt:lpstr>
      <vt:lpstr>Calibri</vt:lpstr>
      <vt:lpstr>Calibri Light</vt:lpstr>
      <vt:lpstr>Consolas</vt:lpstr>
      <vt:lpstr>Courier New</vt:lpstr>
      <vt:lpstr>DIN</vt:lpstr>
      <vt:lpstr>MS Shell Dlg 2</vt:lpstr>
      <vt:lpstr>Segoe UI</vt:lpstr>
      <vt:lpstr>Segoe UI Black</vt:lpstr>
      <vt:lpstr>Segoe UI Light</vt:lpstr>
      <vt:lpstr>Segoe UI Semibold</vt:lpstr>
      <vt:lpstr>Segoe UI Semilight</vt:lpstr>
      <vt:lpstr>Times New Roman</vt:lpstr>
      <vt:lpstr>Wingdings</vt:lpstr>
      <vt:lpstr>5-30721_Build_2016_Template_Light</vt:lpstr>
      <vt:lpstr>1_BUILD CHARCOAL BACKGROUND</vt:lpstr>
      <vt:lpstr>BUILD CHARCOAL BACKGROUND</vt:lpstr>
      <vt:lpstr>2_Office Theme</vt:lpstr>
      <vt:lpstr>1_Office Theme</vt:lpstr>
      <vt:lpstr>1_WPC 2015 Dark Gray Template</vt:lpstr>
      <vt:lpstr>2_BUILD CHARCOAL BACKGROUND</vt:lpstr>
      <vt:lpstr>Office Theme</vt:lpstr>
      <vt:lpstr>1_5-50002_Ignite_Breakout_Template</vt:lpstr>
      <vt:lpstr>1_Azure 2015</vt:lpstr>
      <vt:lpstr>COLOR TEMPLATE</vt:lpstr>
      <vt:lpstr>3_COLOR TEMPLATE</vt:lpstr>
      <vt:lpstr>Azure Event</vt:lpstr>
      <vt:lpstr>1_6-30537_Envision 2016 Keynote Template</vt:lpstr>
      <vt:lpstr>4_COLOR TEMPLATE</vt:lpstr>
      <vt:lpstr>WHITE TEMPLATE</vt:lpstr>
      <vt:lpstr>5-50057_TechSummit_FY17_Dark</vt:lpstr>
      <vt:lpstr>5-50091_TR24_BO_CT_Template</vt:lpstr>
      <vt:lpstr>1_WHITE TEMPLATE</vt:lpstr>
      <vt:lpstr>2_WHITE TEMPLATE</vt:lpstr>
      <vt:lpstr>5-50111_Build 2017_LIGHT GRAY TEMPLATE</vt:lpstr>
      <vt:lpstr>3_office theme</vt:lpstr>
      <vt:lpstr>1_5-50111_Build 2017_LIGHT GRAY TEMPLATE</vt:lpstr>
      <vt:lpstr>Azure Medium</vt:lpstr>
      <vt:lpstr>PowerPoint Presentation</vt:lpstr>
      <vt:lpstr>PowerPoint Presentation</vt:lpstr>
      <vt:lpstr>Agenda</vt:lpstr>
      <vt:lpstr>PowerPoint Presentation</vt:lpstr>
      <vt:lpstr>The “evolution” of application platforms</vt:lpstr>
      <vt:lpstr>Serverless, the future platform for next gen apps </vt:lpstr>
      <vt:lpstr>What is Serverless? </vt:lpstr>
      <vt:lpstr>Do more. Serverless. </vt:lpstr>
      <vt:lpstr>Serverless application platform components</vt:lpstr>
      <vt:lpstr>Introducing Functions </vt:lpstr>
      <vt:lpstr>Functions Programming Model</vt:lpstr>
      <vt:lpstr>Triggers and Bindings</vt:lpstr>
      <vt:lpstr>Use Bindings in Your Code (JS)</vt:lpstr>
      <vt:lpstr>Use bindings in your code (C#)</vt:lpstr>
      <vt:lpstr>Seamless DevOps experience with Functions </vt:lpstr>
      <vt:lpstr>Azure Functions usage patterns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Proxies</vt:lpstr>
      <vt:lpstr>Deployment and management isolation</vt:lpstr>
      <vt:lpstr>PowerPoint Presentation</vt:lpstr>
      <vt:lpstr>New file on site root: proxies.json</vt:lpstr>
      <vt:lpstr>Azure Functions</vt:lpstr>
      <vt:lpstr>Functions Programming Model—Best Practices</vt:lpstr>
      <vt:lpstr>Signs that a Serverless pattern might be useful for a given scenario</vt:lpstr>
      <vt:lpstr>Azure Functions Core Tools – (CLI)</vt:lpstr>
      <vt:lpstr>Azure Functions Portal</vt:lpstr>
      <vt:lpstr>Visual Studio 2017</vt:lpstr>
      <vt:lpstr>Visual Studio 2017 Tooling</vt:lpstr>
      <vt:lpstr>Azure Functions CLI</vt:lpstr>
      <vt:lpstr>Cross-Platform, Multiple Languages</vt:lpstr>
      <vt:lpstr>Application Insights</vt:lpstr>
      <vt:lpstr>Azure Functions Demo</vt:lpstr>
      <vt:lpstr>Azure Functions in Use</vt:lpstr>
      <vt:lpstr>Azure Functions is an Open Source project </vt:lpstr>
      <vt:lpstr>PowerPoint Presentation</vt:lpstr>
      <vt:lpstr>Survey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Azure Functions Overview</dc:title>
  <dc:creator>Shahed.Chowdhuri@microsoft.com</dc:creator>
  <cp:lastModifiedBy>Shahed Chowdhuri</cp:lastModifiedBy>
  <cp:revision>41</cp:revision>
  <dcterms:created xsi:type="dcterms:W3CDTF">2016-06-19T21:50:52Z</dcterms:created>
  <dcterms:modified xsi:type="dcterms:W3CDTF">2017-10-17T06:09:57Z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0x0101000E4CB7077FEE4FF7AE86D4A500EEC7800300F96E2758736AEF45AFCE0C190C2A9DEC00CC074746C0EF6D439A06F1AAD31A3C2B</vt:lpwstr>
  </property>
  <property fmtid="{D5CDD505-2E9C-101B-9397-08002B2CF9AE}" pid="3" name="TaxKeyword">
    <vt:lpwstr/>
  </property>
  <property fmtid="{D5CDD505-2E9C-101B-9397-08002B2CF9AE}" pid="4" name="Audiences">
    <vt:lpwstr/>
  </property>
  <property fmtid="{D5CDD505-2E9C-101B-9397-08002B2CF9AE}" pid="5" name="Region">
    <vt:lpwstr/>
  </property>
  <property fmtid="{D5CDD505-2E9C-101B-9397-08002B2CF9AE}" pid="6" name="Confidentiality">
    <vt:lpwstr>14;#customer ready|8986c41d-21c5-4f8f-8a12-ea4625b46858</vt:lpwstr>
  </property>
  <property fmtid="{D5CDD505-2E9C-101B-9397-08002B2CF9AE}" pid="7" name="Industries">
    <vt:lpwstr/>
  </property>
  <property fmtid="{D5CDD505-2E9C-101B-9397-08002B2CF9AE}" pid="8" name="Roles">
    <vt:lpwstr/>
  </property>
  <property fmtid="{D5CDD505-2E9C-101B-9397-08002B2CF9AE}" pid="9" name="Competitors">
    <vt:lpwstr/>
  </property>
  <property fmtid="{D5CDD505-2E9C-101B-9397-08002B2CF9AE}" pid="10" name="SMSGDomain">
    <vt:lpwstr>21;#Cloud and Enterprise|adc2fe87-c79a-4ded-a449-3f86b954069d;#20;#Microsoft Azure Domain|d600a391-d529-4311-892b-2c05c1ab2538</vt:lpwstr>
  </property>
  <property fmtid="{D5CDD505-2E9C-101B-9397-08002B2CF9AE}" pid="11" name="BusinessArchitecture">
    <vt:lpwstr/>
  </property>
  <property fmtid="{D5CDD505-2E9C-101B-9397-08002B2CF9AE}" pid="12" name="Products">
    <vt:lpwstr>26;#Microsoft Azure|669a3112-5edf-444b-a003-630063601f07;#475;#applications|9aef2011-c167-449d-82f4-36727df3ac32;#346;#software development tools|24853bda-fb66-4716-8bc8-88d26fdb57cb</vt:lpwstr>
  </property>
  <property fmtid="{D5CDD505-2E9C-101B-9397-08002B2CF9AE}" pid="13" name="ActivitiesAndPrograms">
    <vt:lpwstr/>
  </property>
  <property fmtid="{D5CDD505-2E9C-101B-9397-08002B2CF9AE}" pid="14" name="Segments">
    <vt:lpwstr/>
  </property>
  <property fmtid="{D5CDD505-2E9C-101B-9397-08002B2CF9AE}" pid="15" name="Partners">
    <vt:lpwstr/>
  </property>
  <property fmtid="{D5CDD505-2E9C-101B-9397-08002B2CF9AE}" pid="16" name="Topics">
    <vt:lpwstr>29;#features|94b87768-f145-4764-adbd-fec700e47348;#30;#hub subset|c6bfd112-b986-4a0a-aa8d-90e767bfdfa6</vt:lpwstr>
  </property>
  <property fmtid="{D5CDD505-2E9C-101B-9397-08002B2CF9AE}" pid="17" name="Groups">
    <vt:lpwstr>31;#Microsoft Azure Marketing|0958c357-5252-473f-8b4e-42f27525a99d;#34;#Worldwide Readiness|c6595b84-b463-470a-bb46-2a47364645be;#42;#Cloud and Enterprise Marketing Group|4f75e184-e5aa-4234-a07f-b032d60df254</vt:lpwstr>
  </property>
  <property fmtid="{D5CDD505-2E9C-101B-9397-08002B2CF9AE}" pid="18" name="_dlc_policyId">
    <vt:lpwstr/>
  </property>
  <property fmtid="{D5CDD505-2E9C-101B-9397-08002B2CF9AE}" pid="19" name="ItemRetentionFormula">
    <vt:lpwstr/>
  </property>
  <property fmtid="{D5CDD505-2E9C-101B-9397-08002B2CF9AE}" pid="20" name="_dlc_DocIdItemGuid">
    <vt:lpwstr>d7cb5187-7108-45d2-9d59-03215b5559d3</vt:lpwstr>
  </property>
  <property fmtid="{D5CDD505-2E9C-101B-9397-08002B2CF9AE}" pid="21" name="of67e5d4b76f4a9db8769983fda9cec0">
    <vt:lpwstr/>
  </property>
  <property fmtid="{D5CDD505-2E9C-101B-9397-08002B2CF9AE}" pid="22" name="NewsType">
    <vt:lpwstr/>
  </property>
  <property fmtid="{D5CDD505-2E9C-101B-9397-08002B2CF9AE}" pid="23" name="ItemType">
    <vt:lpwstr>169;#presentations|317da5a4-398e-4c38-b265-afd519770055</vt:lpwstr>
  </property>
  <property fmtid="{D5CDD505-2E9C-101B-9397-08002B2CF9AE}" pid="24" name="ga0c0bf70a6644469c61b3efa7025301">
    <vt:lpwstr/>
  </property>
  <property fmtid="{D5CDD505-2E9C-101B-9397-08002B2CF9AE}" pid="25" name="MSProducts">
    <vt:lpwstr/>
  </property>
  <property fmtid="{D5CDD505-2E9C-101B-9397-08002B2CF9AE}" pid="26" name="ExperienceContentType">
    <vt:lpwstr/>
  </property>
  <property fmtid="{D5CDD505-2E9C-101B-9397-08002B2CF9AE}" pid="27" name="SMSGTags">
    <vt:lpwstr/>
  </property>
  <property fmtid="{D5CDD505-2E9C-101B-9397-08002B2CF9AE}" pid="28" name="MSPhysicalGeography">
    <vt:lpwstr/>
  </property>
  <property fmtid="{D5CDD505-2E9C-101B-9397-08002B2CF9AE}" pid="29" name="EnterpriseDomainTags">
    <vt:lpwstr/>
  </property>
  <property fmtid="{D5CDD505-2E9C-101B-9397-08002B2CF9AE}" pid="30" name="j3562c58ee414e028925bc902cfc01a1">
    <vt:lpwstr/>
  </property>
  <property fmtid="{D5CDD505-2E9C-101B-9397-08002B2CF9AE}" pid="31" name="l6f004f21209409da86a713c0f24627d">
    <vt:lpwstr/>
  </property>
  <property fmtid="{D5CDD505-2E9C-101B-9397-08002B2CF9AE}" pid="32" name="la4444b61d19467597d63190b69ac227">
    <vt:lpwstr/>
  </property>
  <property fmtid="{D5CDD505-2E9C-101B-9397-08002B2CF9AE}" pid="33" name="MSProductsTaxHTField0">
    <vt:lpwstr/>
  </property>
  <property fmtid="{D5CDD505-2E9C-101B-9397-08002B2CF9AE}" pid="34" name="Languages">
    <vt:lpwstr/>
  </property>
  <property fmtid="{D5CDD505-2E9C-101B-9397-08002B2CF9AE}" pid="35" name="e8080b0481964c759b2c36ae49591b31">
    <vt:lpwstr/>
  </property>
  <property fmtid="{D5CDD505-2E9C-101B-9397-08002B2CF9AE}" pid="36" name="TechnicalLevel">
    <vt:lpwstr/>
  </property>
  <property fmtid="{D5CDD505-2E9C-101B-9397-08002B2CF9AE}" pid="37" name="ldac8aee9d1f469e8cd8c3f8d6a615f2">
    <vt:lpwstr/>
  </property>
  <property fmtid="{D5CDD505-2E9C-101B-9397-08002B2CF9AE}" pid="38" name="EmployeeRole">
    <vt:lpwstr/>
  </property>
  <property fmtid="{D5CDD505-2E9C-101B-9397-08002B2CF9AE}" pid="39" name="NewsTopic">
    <vt:lpwstr/>
  </property>
  <property fmtid="{D5CDD505-2E9C-101B-9397-08002B2CF9AE}" pid="40" name="NewsSource">
    <vt:lpwstr/>
  </property>
  <property fmtid="{D5CDD505-2E9C-101B-9397-08002B2CF9AE}" pid="41" name="_docset_NoMedatataSyncRequired">
    <vt:lpwstr>False</vt:lpwstr>
  </property>
</Properties>
</file>