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49" r:id="rId4"/>
    <p:sldMasterId id="2147485002" r:id="rId5"/>
    <p:sldMasterId id="2147485019" r:id="rId6"/>
  </p:sldMasterIdLst>
  <p:notesMasterIdLst>
    <p:notesMasterId r:id="rId45"/>
  </p:notesMasterIdLst>
  <p:handoutMasterIdLst>
    <p:handoutMasterId r:id="rId46"/>
  </p:handoutMasterIdLst>
  <p:sldIdLst>
    <p:sldId id="1543" r:id="rId7"/>
    <p:sldId id="1698" r:id="rId8"/>
    <p:sldId id="1699" r:id="rId9"/>
    <p:sldId id="1700" r:id="rId10"/>
    <p:sldId id="1630" r:id="rId11"/>
    <p:sldId id="1596" r:id="rId12"/>
    <p:sldId id="1545" r:id="rId13"/>
    <p:sldId id="1615" r:id="rId14"/>
    <p:sldId id="1701" r:id="rId15"/>
    <p:sldId id="1702" r:id="rId16"/>
    <p:sldId id="1600" r:id="rId17"/>
    <p:sldId id="1616" r:id="rId18"/>
    <p:sldId id="1653" r:id="rId19"/>
    <p:sldId id="1656" r:id="rId20"/>
    <p:sldId id="1678" r:id="rId21"/>
    <p:sldId id="1679" r:id="rId22"/>
    <p:sldId id="1680" r:id="rId23"/>
    <p:sldId id="1681" r:id="rId24"/>
    <p:sldId id="1696" r:id="rId25"/>
    <p:sldId id="1669" r:id="rId26"/>
    <p:sldId id="1670" r:id="rId27"/>
    <p:sldId id="1695" r:id="rId28"/>
    <p:sldId id="1634" r:id="rId29"/>
    <p:sldId id="1675" r:id="rId30"/>
    <p:sldId id="1676" r:id="rId31"/>
    <p:sldId id="1677" r:id="rId32"/>
    <p:sldId id="1692" r:id="rId33"/>
    <p:sldId id="1693" r:id="rId34"/>
    <p:sldId id="1610" r:id="rId35"/>
    <p:sldId id="1694" r:id="rId36"/>
    <p:sldId id="1625" r:id="rId37"/>
    <p:sldId id="1665" r:id="rId38"/>
    <p:sldId id="1691" r:id="rId39"/>
    <p:sldId id="1617" r:id="rId40"/>
    <p:sldId id="1664" r:id="rId41"/>
    <p:sldId id="1668" r:id="rId42"/>
    <p:sldId id="1697" r:id="rId43"/>
    <p:sldId id="1633" r:id="rId44"/>
  </p:sldIdLst>
  <p:sldSz cx="12188825" cy="6858000"/>
  <p:notesSz cx="7010400" cy="9296400"/>
  <p:defaultText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6EFC5D-5275-44E1-85ED-2B53EE60F7CD}">
          <p14:sldIdLst>
            <p14:sldId id="1543"/>
          </p14:sldIdLst>
        </p14:section>
        <p14:section name="BizSpark" id="{39ACD009-4B7D-4205-BEE0-9B41E3977DE5}">
          <p14:sldIdLst>
            <p14:sldId id="1698"/>
            <p14:sldId id="1699"/>
            <p14:sldId id="1700"/>
          </p14:sldIdLst>
        </p14:section>
        <p14:section name="Why the cloud?" id="{7863C747-087E-4A2D-B131-CABEF2B06BE5}">
          <p14:sldIdLst>
            <p14:sldId id="1630"/>
            <p14:sldId id="1596"/>
          </p14:sldIdLst>
        </p14:section>
        <p14:section name="About Microsoft Azure" id="{B2862A4A-788A-430D-85B9-F318FEE9D4AE}">
          <p14:sldIdLst>
            <p14:sldId id="1545"/>
            <p14:sldId id="1615"/>
            <p14:sldId id="1701"/>
            <p14:sldId id="1702"/>
          </p14:sldIdLst>
        </p14:section>
        <p14:section name="Demo Azure Portal" id="{81CD7928-76A5-4B02-B209-04FDFAACCC9B}">
          <p14:sldIdLst>
            <p14:sldId id="1600"/>
          </p14:sldIdLst>
        </p14:section>
        <p14:section name="Azure Services" id="{B6848D49-90B9-4784-8705-EE51253D6762}">
          <p14:sldIdLst>
            <p14:sldId id="1616"/>
            <p14:sldId id="1653"/>
          </p14:sldIdLst>
        </p14:section>
        <p14:section name="Azure App Service" id="{996A4491-5849-4F40-BCB6-0ACE2D31C1AB}">
          <p14:sldIdLst>
            <p14:sldId id="1656"/>
            <p14:sldId id="1678"/>
            <p14:sldId id="1679"/>
            <p14:sldId id="1680"/>
            <p14:sldId id="1681"/>
            <p14:sldId id="1696"/>
          </p14:sldIdLst>
        </p14:section>
        <p14:section name="Data + Analytics" id="{53E3EFA5-1082-4371-9B33-2758A47D21F8}">
          <p14:sldIdLst>
            <p14:sldId id="1669"/>
            <p14:sldId id="1670"/>
          </p14:sldIdLst>
        </p14:section>
        <p14:section name="Data etc" id="{EBDFF665-A287-411C-83C4-FB2F1FD3025F}">
          <p14:sldIdLst>
            <p14:sldId id="1695"/>
            <p14:sldId id="1634"/>
            <p14:sldId id="1675"/>
            <p14:sldId id="1676"/>
            <p14:sldId id="1677"/>
          </p14:sldIdLst>
        </p14:section>
        <p14:section name="Big Data Insights" id="{1962681A-ABF5-4D5F-8CB3-65D483FAC973}">
          <p14:sldIdLst>
            <p14:sldId id="1692"/>
            <p14:sldId id="1693"/>
          </p14:sldIdLst>
        </p14:section>
        <p14:section name="More Azure - AD, Media, IoT, Factor &amp; Stream, Fabric" id="{AE95F46A-0F83-47CF-9808-D49DA7FEACBD}">
          <p14:sldIdLst>
            <p14:sldId id="1610"/>
            <p14:sldId id="1694"/>
            <p14:sldId id="1625"/>
          </p14:sldIdLst>
        </p14:section>
        <p14:section name="Infrastructure" id="{09F72829-58D0-458A-8F97-25DEDC115D0D}">
          <p14:sldIdLst>
            <p14:sldId id="1665"/>
            <p14:sldId id="1691"/>
            <p14:sldId id="1617"/>
          </p14:sldIdLst>
        </p14:section>
        <p14:section name="What's New" id="{B1D9A079-81C4-46BD-BEAA-FAB665012334}">
          <p14:sldIdLst>
            <p14:sldId id="1664"/>
            <p14:sldId id="1668"/>
          </p14:sldIdLst>
        </p14:section>
        <p14:section name="Sign-up" id="{002726CB-E1BF-4A37-9136-317A955E7929}">
          <p14:sldIdLst>
            <p14:sldId id="1697"/>
          </p14:sldIdLst>
        </p14:section>
        <p14:section name="Exit" id="{DAC3DB5A-7765-4FC1-92C1-48A9CC4E4917}">
          <p14:sldIdLst>
            <p14:sldId id="1633"/>
          </p14:sldIdLst>
        </p14:section>
      </p14:sectionLst>
    </p:ext>
    <p:ext uri="{EFAFB233-063F-42B5-8137-9DF3F51BA10A}">
      <p15:sldGuideLst xmlns:p15="http://schemas.microsoft.com/office/powerpoint/2012/main">
        <p15:guide id="1" orient="horz" pos="1195">
          <p15:clr>
            <a:srgbClr val="A4A3A4"/>
          </p15:clr>
        </p15:guide>
        <p15:guide id="2" pos="3839">
          <p15:clr>
            <a:srgbClr val="A4A3A4"/>
          </p15:clr>
        </p15:guide>
        <p15:guide id="3" pos="186">
          <p15:clr>
            <a:srgbClr val="A4A3A4"/>
          </p15:clr>
        </p15:guide>
        <p15:guide id="4" pos="751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35"/>
    <a:srgbClr val="007DDA"/>
    <a:srgbClr val="008AF2"/>
    <a:srgbClr val="004086"/>
    <a:srgbClr val="92D050"/>
    <a:srgbClr val="003630"/>
    <a:srgbClr val="0072C6"/>
    <a:srgbClr val="0079D6"/>
    <a:srgbClr val="008FFA"/>
    <a:srgbClr val="007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93992" autoAdjust="0"/>
  </p:normalViewPr>
  <p:slideViewPr>
    <p:cSldViewPr>
      <p:cViewPr varScale="1">
        <p:scale>
          <a:sx n="60" d="100"/>
          <a:sy n="60" d="100"/>
        </p:scale>
        <p:origin x="144" y="78"/>
      </p:cViewPr>
      <p:guideLst>
        <p:guide orient="horz" pos="1195"/>
        <p:guide pos="3839"/>
        <p:guide pos="186"/>
        <p:guide pos="7515"/>
      </p:guideLst>
    </p:cSldViewPr>
  </p:slideViewPr>
  <p:outlineViewPr>
    <p:cViewPr>
      <p:scale>
        <a:sx n="33" d="100"/>
        <a:sy n="33" d="100"/>
      </p:scale>
      <p:origin x="0" y="0"/>
    </p:cViewPr>
  </p:outlineViewPr>
  <p:notesTextViewPr>
    <p:cViewPr>
      <p:scale>
        <a:sx n="3" d="2"/>
        <a:sy n="3" d="2"/>
      </p:scale>
      <p:origin x="0" y="0"/>
    </p:cViewPr>
  </p:notesTextViewPr>
  <p:sorterViewPr>
    <p:cViewPr>
      <p:scale>
        <a:sx n="53" d="100"/>
        <a:sy n="53" d="100"/>
      </p:scale>
      <p:origin x="0" y="0"/>
    </p:cViewPr>
  </p:sorterViewPr>
  <p:notesViewPr>
    <p:cSldViewPr showGuides="1">
      <p:cViewPr varScale="1">
        <p:scale>
          <a:sx n="63" d="100"/>
          <a:sy n="63" d="100"/>
        </p:scale>
        <p:origin x="3115" y="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7B22242A-0727-46E8-9D2C-7C53C71231AC}" type="datetime8">
              <a:rPr lang="en-US" smtClean="0">
                <a:latin typeface="Segoe UI" pitchFamily="34" charset="0"/>
              </a:rPr>
              <a:t>4/27/2016 12:58 AM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4"/>
          </a:xfrm>
          <a:prstGeom prst="rect">
            <a:avLst/>
          </a:prstGeom>
        </p:spPr>
        <p:txBody>
          <a:bodyPr vert="horz" lIns="93175" tIns="46587" rIns="93175" bIns="46587" rtlCol="0" anchor="b"/>
          <a:lstStyle>
            <a:lvl1pPr algn="l">
              <a:defRPr sz="1200"/>
            </a:lvl1pPr>
          </a:lstStyle>
          <a:p>
            <a:pPr marL="406020" defTabSz="931436"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912104" y="8829967"/>
            <a:ext cx="1096673" cy="464820"/>
          </a:xfrm>
          <a:prstGeom prst="rect">
            <a:avLst/>
          </a:prstGeom>
        </p:spPr>
        <p:txBody>
          <a:bodyPr vert="horz" lIns="93175" tIns="46587" rIns="93175" bIns="4658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5" tIns="46587" rIns="93175" bIns="46587" rtlCol="0" anchor="b"/>
          <a:lstStyle>
            <a:lvl1pPr marL="582340" indent="0" algn="l">
              <a:defRPr sz="1200"/>
            </a:lvl1p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atin typeface="Segoe UI" pitchFamily="34" charset="0"/>
              </a:defRPr>
            </a:lvl1pPr>
          </a:lstStyle>
          <a:p>
            <a:fld id="{DDCD61BB-790A-4EFE-904A-F3FC061E4182}" type="datetime8">
              <a:rPr lang="en-US" smtClean="0"/>
              <a:t>4/27/2016 12:58 AM</a:t>
            </a:fld>
            <a:endParaRPr lang="en-US" dirty="0"/>
          </a:p>
        </p:txBody>
      </p:sp>
      <p:sp>
        <p:nvSpPr>
          <p:cNvPr id="12" name="Notes Placeholder 11"/>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5" tIns="46587" rIns="93175" bIns="4658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274"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60" indent="-10581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38"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798" indent="-146823"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072"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685" algn="l" defTabSz="914274" rtl="0" eaLnBrk="1" latinLnBrk="0" hangingPunct="1">
      <a:defRPr sz="1200" kern="1200">
        <a:solidFill>
          <a:schemeClr val="tx1"/>
        </a:solidFill>
        <a:latin typeface="+mn-lt"/>
        <a:ea typeface="+mn-ea"/>
        <a:cs typeface="+mn-cs"/>
      </a:defRPr>
    </a:lvl6pPr>
    <a:lvl7pPr marL="2742821" algn="l" defTabSz="914274" rtl="0" eaLnBrk="1" latinLnBrk="0" hangingPunct="1">
      <a:defRPr sz="1200" kern="1200">
        <a:solidFill>
          <a:schemeClr val="tx1"/>
        </a:solidFill>
        <a:latin typeface="+mn-lt"/>
        <a:ea typeface="+mn-ea"/>
        <a:cs typeface="+mn-cs"/>
      </a:defRPr>
    </a:lvl7pPr>
    <a:lvl8pPr marL="3199958" algn="l" defTabSz="914274" rtl="0" eaLnBrk="1" latinLnBrk="0" hangingPunct="1">
      <a:defRPr sz="1200" kern="1200">
        <a:solidFill>
          <a:schemeClr val="tx1"/>
        </a:solidFill>
        <a:latin typeface="+mn-lt"/>
        <a:ea typeface="+mn-ea"/>
        <a:cs typeface="+mn-cs"/>
      </a:defRPr>
    </a:lvl8pPr>
    <a:lvl9pPr marL="3657096" algn="l" defTabSz="914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2</a:t>
            </a:fld>
            <a:endParaRPr lang="en-US"/>
          </a:p>
        </p:txBody>
      </p:sp>
    </p:spTree>
    <p:extLst>
      <p:ext uri="{BB962C8B-B14F-4D97-AF65-F5344CB8AC3E}">
        <p14:creationId xmlns:p14="http://schemas.microsoft.com/office/powerpoint/2010/main" val="3647442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4/27/2016 12:58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485081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a:t>
            </a:r>
            <a:r>
              <a:rPr lang="en-US" baseline="0" dirty="0"/>
              <a:t> Notes</a:t>
            </a:r>
          </a:p>
          <a:p>
            <a:pPr marL="171450" indent="-171450">
              <a:buFontTx/>
              <a:buChar char="•"/>
            </a:pPr>
            <a:r>
              <a:rPr lang="en-US" baseline="0" dirty="0"/>
              <a:t>Azure Mobile Services is a Backend-as-a-Service</a:t>
            </a:r>
          </a:p>
          <a:p>
            <a:pPr marL="171450" indent="-171450">
              <a:buFontTx/>
              <a:buChar char="•"/>
            </a:pPr>
            <a:r>
              <a:rPr lang="en-US" baseline="0" dirty="0"/>
              <a:t>Instead of you having to design, build, test, deploy, manage, and upgrade your whole backend, we do it for you</a:t>
            </a:r>
          </a:p>
          <a:p>
            <a:pPr marL="171450" indent="-171450">
              <a:buFontTx/>
              <a:buChar char="•"/>
            </a:pPr>
            <a:r>
              <a:rPr lang="en-US" baseline="0" dirty="0"/>
              <a:t>Features of Mobile Services</a:t>
            </a:r>
          </a:p>
          <a:p>
            <a:pPr marL="628650" lvl="1" indent="-171450">
              <a:buFontTx/>
              <a:buChar char="•"/>
            </a:pPr>
            <a:r>
              <a:rPr lang="en-US" baseline="0" dirty="0"/>
              <a:t>Storage – SQL DB</a:t>
            </a:r>
          </a:p>
          <a:p>
            <a:pPr marL="628650" lvl="1" indent="-171450">
              <a:buFontTx/>
              <a:buChar char="•"/>
            </a:pPr>
            <a:r>
              <a:rPr lang="en-US" baseline="0" dirty="0"/>
              <a:t>Authentication – built in support for social providers w/ ability to custom </a:t>
            </a:r>
            <a:r>
              <a:rPr lang="en-US" baseline="0" dirty="0" err="1"/>
              <a:t>auth</a:t>
            </a:r>
            <a:endParaRPr lang="en-US" baseline="0" dirty="0"/>
          </a:p>
          <a:p>
            <a:pPr marL="628650" lvl="1" indent="-171450">
              <a:buFontTx/>
              <a:buChar char="•"/>
            </a:pPr>
            <a:r>
              <a:rPr lang="en-US" baseline="0" dirty="0"/>
              <a:t>Backend logic – data validation, logical flows, </a:t>
            </a:r>
            <a:r>
              <a:rPr lang="en-US" baseline="0" dirty="0" err="1"/>
              <a:t>etc</a:t>
            </a:r>
            <a:endParaRPr lang="en-US" baseline="0" dirty="0"/>
          </a:p>
          <a:p>
            <a:pPr marL="628650" lvl="1" indent="-171450">
              <a:buFontTx/>
              <a:buChar char="•"/>
            </a:pPr>
            <a:r>
              <a:rPr lang="en-US" baseline="0" dirty="0"/>
              <a:t>Push Notifications – across all major mobile platforms</a:t>
            </a:r>
          </a:p>
          <a:p>
            <a:pPr marL="628650" lvl="1" indent="-171450">
              <a:buFontTx/>
              <a:buChar char="•"/>
            </a:pPr>
            <a:r>
              <a:rPr lang="en-US" baseline="0" dirty="0"/>
              <a:t>Scheduler – backend job processing</a:t>
            </a:r>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t>31</a:t>
            </a:fld>
            <a:endParaRPr lang="en-US"/>
          </a:p>
        </p:txBody>
      </p:sp>
    </p:spTree>
    <p:extLst>
      <p:ext uri="{BB962C8B-B14F-4D97-AF65-F5344CB8AC3E}">
        <p14:creationId xmlns:p14="http://schemas.microsoft.com/office/powerpoint/2010/main" val="374010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0E035-3DF4-4A15-9272-486F21423BC9}"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426115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a:t>
            </a:r>
          </a:p>
          <a:p>
            <a:endParaRPr lang="en-US" dirty="0"/>
          </a:p>
          <a:p>
            <a:r>
              <a:rPr lang="en-US" dirty="0"/>
              <a:t>Microsoft email:</a:t>
            </a:r>
            <a:r>
              <a:rPr lang="en-US" baseline="0" dirty="0"/>
              <a:t> shchowd@microsoft.com</a:t>
            </a:r>
          </a:p>
          <a:p>
            <a:r>
              <a:rPr lang="en-US" baseline="0" dirty="0"/>
              <a:t>Personal Twitter: @shahedC</a:t>
            </a:r>
            <a:endParaRPr lang="en-US" dirty="0"/>
          </a:p>
          <a:p>
            <a:endParaRPr lang="en-US" dirty="0"/>
          </a:p>
          <a:p>
            <a:r>
              <a:rPr lang="en-US" dirty="0"/>
              <a:t>Dev Blog: WakeUpAndCode.com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76101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3</a:t>
            </a:fld>
            <a:endParaRPr lang="en-US"/>
          </a:p>
        </p:txBody>
      </p:sp>
    </p:spTree>
    <p:extLst>
      <p:ext uri="{BB962C8B-B14F-4D97-AF65-F5344CB8AC3E}">
        <p14:creationId xmlns:p14="http://schemas.microsoft.com/office/powerpoint/2010/main" val="225593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4</a:t>
            </a:fld>
            <a:endParaRPr lang="en-US"/>
          </a:p>
        </p:txBody>
      </p:sp>
    </p:spTree>
    <p:extLst>
      <p:ext uri="{BB962C8B-B14F-4D97-AF65-F5344CB8AC3E}">
        <p14:creationId xmlns:p14="http://schemas.microsoft.com/office/powerpoint/2010/main" val="260363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6</a:t>
            </a:fld>
            <a:endParaRPr lang="en-US"/>
          </a:p>
        </p:txBody>
      </p:sp>
    </p:spTree>
    <p:extLst>
      <p:ext uri="{BB962C8B-B14F-4D97-AF65-F5344CB8AC3E}">
        <p14:creationId xmlns:p14="http://schemas.microsoft.com/office/powerpoint/2010/main" val="692765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4/27/2016 12:58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22665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4/27/2016 1:27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953979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4/27/2016 1:24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358956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11</a:t>
            </a:fld>
            <a:endParaRPr lang="en-US"/>
          </a:p>
        </p:txBody>
      </p:sp>
    </p:spTree>
    <p:extLst>
      <p:ext uri="{BB962C8B-B14F-4D97-AF65-F5344CB8AC3E}">
        <p14:creationId xmlns:p14="http://schemas.microsoft.com/office/powerpoint/2010/main" val="181334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sz="900" b="0" i="0" kern="1200" dirty="0">
                <a:solidFill>
                  <a:schemeClr val="tx1"/>
                </a:solidFill>
                <a:effectLst/>
                <a:latin typeface="Segoe UI Light" pitchFamily="34" charset="0"/>
                <a:ea typeface="+mn-ea"/>
                <a:cs typeface="+mn-cs"/>
              </a:rPr>
              <a:t>How is HA achieved?</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At any one time, three database replicas are running—one </a:t>
            </a:r>
            <a:r>
              <a:rPr lang="en-US" sz="900" b="0" i="1" kern="1200" dirty="0">
                <a:solidFill>
                  <a:schemeClr val="tx1"/>
                </a:solidFill>
                <a:effectLst/>
                <a:latin typeface="Segoe UI Light" pitchFamily="34" charset="0"/>
                <a:ea typeface="+mn-ea"/>
                <a:cs typeface="+mn-cs"/>
              </a:rPr>
              <a:t>primary replica</a:t>
            </a:r>
            <a:r>
              <a:rPr lang="en-US" sz="900" b="0" i="0" kern="1200" dirty="0">
                <a:solidFill>
                  <a:schemeClr val="tx1"/>
                </a:solidFill>
                <a:effectLst/>
                <a:latin typeface="Segoe UI Light" pitchFamily="34" charset="0"/>
                <a:ea typeface="+mn-ea"/>
                <a:cs typeface="+mn-cs"/>
              </a:rPr>
              <a:t> and two or more </a:t>
            </a:r>
            <a:r>
              <a:rPr lang="en-US" sz="900" b="0" i="1" kern="1200" dirty="0">
                <a:solidFill>
                  <a:schemeClr val="tx1"/>
                </a:solidFill>
                <a:effectLst/>
                <a:latin typeface="Segoe UI Light" pitchFamily="34" charset="0"/>
                <a:ea typeface="+mn-ea"/>
                <a:cs typeface="+mn-cs"/>
              </a:rPr>
              <a:t>secondary replicas</a:t>
            </a:r>
            <a:r>
              <a:rPr lang="en-US" sz="900" b="0" i="0" kern="1200" dirty="0">
                <a:solidFill>
                  <a:schemeClr val="tx1"/>
                </a:solidFill>
                <a:effectLst/>
                <a:latin typeface="Segoe UI Light" pitchFamily="34" charset="0"/>
                <a:ea typeface="+mn-ea"/>
                <a:cs typeface="+mn-cs"/>
              </a:rPr>
              <a:t>. If the hardware fails on the primary replica, Azure SQL Database detects the failure and fails over to the secondary replica. In case of a physical loss of a replica, a new replica is automatically created. So there are always at minimum two physical, transitionally consistent copies of your data in the datacenter.</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46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4/27/2016 12:58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4251646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Picture 8"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6" name="Presenter"/>
          <p:cNvSpPr txBox="1">
            <a:spLocks/>
          </p:cNvSpPr>
          <p:nvPr userDrawn="1"/>
        </p:nvSpPr>
        <p:spPr>
          <a:xfrm>
            <a:off x="6340563" y="5233032"/>
            <a:ext cx="5668478" cy="1095241"/>
          </a:xfrm>
          <a:prstGeom prst="rect">
            <a:avLst/>
          </a:prstGeom>
        </p:spPr>
        <p:txBody>
          <a:bodyPr vert="horz" wrap="square" lIns="228600" tIns="91400" rIns="146240" bIns="91400"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defTabSz="932563">
              <a:lnSpc>
                <a:spcPts val="3000"/>
              </a:lnSpc>
              <a:spcBef>
                <a:spcPts val="0"/>
              </a:spcBef>
              <a:spcAft>
                <a:spcPts val="1199"/>
              </a:spcAft>
              <a:defRPr/>
            </a:pPr>
            <a:r>
              <a:rPr lang="en-US" sz="2200" dirty="0">
                <a:solidFill>
                  <a:srgbClr val="FFFFFF"/>
                </a:solidFill>
              </a:rPr>
              <a:t>Presenter</a:t>
            </a:r>
            <a:endParaRPr sz="2200" dirty="0">
              <a:solidFill>
                <a:srgbClr val="FFFFFF"/>
              </a:solidFill>
            </a:endParaRPr>
          </a:p>
        </p:txBody>
      </p:sp>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64759936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5243854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2" name="Body"/>
          <p:cNvSpPr>
            <a:spLocks noGrp="1"/>
          </p:cNvSpPr>
          <p:nvPr>
            <p:ph type="body" sz="quarter" idx="11"/>
          </p:nvPr>
        </p:nvSpPr>
        <p:spPr>
          <a:xfrm>
            <a:off x="373888" y="4824403"/>
            <a:ext cx="6748272"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spTree>
    <p:extLst>
      <p:ext uri="{BB962C8B-B14F-4D97-AF65-F5344CB8AC3E}">
        <p14:creationId xmlns:p14="http://schemas.microsoft.com/office/powerpoint/2010/main" val="20133693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3842667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36914827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274640" y="2193928"/>
            <a:ext cx="9974262"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790278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42664633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517955" y="5576546"/>
            <a:ext cx="8066963" cy="917575"/>
          </a:xfrm>
          <a:prstGeom prst="rect">
            <a:avLst/>
          </a:prstGeom>
        </p:spPr>
        <p:txBody>
          <a:bodyPr/>
          <a:lstStyle>
            <a:lvl1pPr>
              <a:defRPr>
                <a:solidFill>
                  <a:schemeClr val="bg1"/>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3066646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4996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3397254" y="684716"/>
            <a:ext cx="8623270"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668781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611560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Icon"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Azure Light"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7560343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19" y="2317689"/>
            <a:ext cx="11611293"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White Background"/>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4" name="Subhead"/>
          <p:cNvSpPr txBox="1">
            <a:spLocks/>
          </p:cNvSpPr>
          <p:nvPr userDrawn="1"/>
        </p:nvSpPr>
        <p:spPr>
          <a:xfrm>
            <a:off x="274319" y="1415481"/>
            <a:ext cx="9872764"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r>
              <a:rPr lang="en-US" sz="4000" dirty="0">
                <a:solidFill>
                  <a:schemeClr val="tx2"/>
                </a:solidFill>
              </a:rPr>
              <a:t>Subhead</a:t>
            </a:r>
          </a:p>
        </p:txBody>
      </p:sp>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7636277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40266772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Tree>
    <p:extLst>
      <p:ext uri="{BB962C8B-B14F-4D97-AF65-F5344CB8AC3E}">
        <p14:creationId xmlns:p14="http://schemas.microsoft.com/office/powerpoint/2010/main" val="23834336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352" y="1828800"/>
            <a:ext cx="8740950"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411513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30859622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467" y="2970213"/>
            <a:ext cx="10083890" cy="917575"/>
          </a:xfrm>
          <a:prstGeom prst="rect">
            <a:avLst/>
          </a:prstGeom>
        </p:spPr>
        <p:txBody>
          <a:bodyPr/>
          <a:lstStyle>
            <a:lvl1pPr algn="ctr">
              <a:defRPr sz="6000">
                <a:solidFill>
                  <a:srgbClr val="92D050"/>
                </a:solidFill>
              </a:defRPr>
            </a:lvl1pPr>
          </a:lstStyle>
          <a:p>
            <a:r>
              <a:rPr lang="en-US" sz="5400" dirty="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1966612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63553894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Tree>
    <p:extLst>
      <p:ext uri="{BB962C8B-B14F-4D97-AF65-F5344CB8AC3E}">
        <p14:creationId xmlns:p14="http://schemas.microsoft.com/office/powerpoint/2010/main" val="23240242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8113600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bwMode="auto">
          <a:xfrm>
            <a:off x="8882557" y="-1"/>
            <a:ext cx="3306269" cy="6855083"/>
          </a:xfrm>
          <a:prstGeom prst="rect">
            <a:avLst/>
          </a:prstGeom>
          <a:solidFill>
            <a:srgbClr val="00AEEF"/>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 name="Rounded Rectangle 29"/>
          <p:cNvSpPr/>
          <p:nvPr userDrawn="1"/>
        </p:nvSpPr>
        <p:spPr bwMode="black">
          <a:xfrm>
            <a:off x="9881695" y="1944139"/>
            <a:ext cx="1307993"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144" y="158736"/>
            <a:ext cx="3693156" cy="2413891"/>
          </a:xfrm>
          <a:prstGeom prst="rect">
            <a:avLst/>
          </a:prstGeom>
        </p:spPr>
        <p:txBody>
          <a:bodyPr anchor="ctr">
            <a:noAutofit/>
          </a:bodyPr>
          <a:lstStyle>
            <a:lvl1pPr>
              <a:defRPr sz="8797"/>
            </a:lvl1pPr>
          </a:lstStyle>
          <a:p>
            <a:r>
              <a:rPr lang="en-US" sz="8795" dirty="0">
                <a:solidFill>
                  <a:schemeClr val="bg1">
                    <a:alpha val="99000"/>
                  </a:schemeClr>
                </a:solidFill>
              </a:rPr>
              <a:t>Q&amp;A</a:t>
            </a:r>
          </a:p>
        </p:txBody>
      </p:sp>
    </p:spTree>
    <p:extLst>
      <p:ext uri="{BB962C8B-B14F-4D97-AF65-F5344CB8AC3E}">
        <p14:creationId xmlns:p14="http://schemas.microsoft.com/office/powerpoint/2010/main" val="8454630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9" name="Title"/>
          <p:cNvSpPr>
            <a:spLocks noGrp="1"/>
          </p:cNvSpPr>
          <p:nvPr>
            <p:ph type="title" hasCustomPrompt="1"/>
          </p:nvPr>
        </p:nvSpPr>
        <p:spPr>
          <a:xfrm>
            <a:off x="0" y="2194767"/>
            <a:ext cx="12188826"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3341765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36"/>
            <a:ext cx="12188825" cy="6852165"/>
          </a:xfrm>
          <a:prstGeom prst="rect">
            <a:avLst/>
          </a:prstGeom>
        </p:spPr>
      </p:pic>
      <p:sp>
        <p:nvSpPr>
          <p:cNvPr id="8" name="Rectangle 7"/>
          <p:cNvSpPr/>
          <p:nvPr userDrawn="1"/>
        </p:nvSpPr>
        <p:spPr bwMode="auto">
          <a:xfrm>
            <a:off x="10184615" y="-1"/>
            <a:ext cx="2004210" cy="6855083"/>
          </a:xfrm>
          <a:prstGeom prst="rect">
            <a:avLst/>
          </a:prstGeom>
          <a:solidFill>
            <a:srgbClr val="8CC600"/>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 name="Freeform 64"/>
          <p:cNvSpPr>
            <a:spLocks noEditPoints="1"/>
          </p:cNvSpPr>
          <p:nvPr userDrawn="1"/>
        </p:nvSpPr>
        <p:spPr bwMode="black">
          <a:xfrm flipH="1">
            <a:off x="10595531" y="233151"/>
            <a:ext cx="1182378"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21" tIns="41961" rIns="83921" bIns="41961" numCol="1" anchor="t" anchorCtr="0" compatLnSpc="1">
            <a:prstTxWarp prst="textNoShape">
              <a:avLst/>
            </a:prstTxWarp>
          </a:bodyPr>
          <a:lstStyle/>
          <a:p>
            <a:pPr marL="0" marR="0" lvl="0" indent="0" defTabSz="93227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292929"/>
              </a:solidFill>
              <a:effectLst/>
              <a:uLnTx/>
              <a:uFillTx/>
            </a:endParaRPr>
          </a:p>
        </p:txBody>
      </p:sp>
      <p:sp>
        <p:nvSpPr>
          <p:cNvPr id="4" name="Text Placeholder 3"/>
          <p:cNvSpPr>
            <a:spLocks noGrp="1"/>
          </p:cNvSpPr>
          <p:nvPr>
            <p:ph type="body" sz="quarter" idx="10"/>
          </p:nvPr>
        </p:nvSpPr>
        <p:spPr>
          <a:xfrm>
            <a:off x="589647" y="233152"/>
            <a:ext cx="9308263"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a:t>Click to edit Master text styles</a:t>
            </a:r>
          </a:p>
        </p:txBody>
      </p:sp>
    </p:spTree>
    <p:extLst>
      <p:ext uri="{BB962C8B-B14F-4D97-AF65-F5344CB8AC3E}">
        <p14:creationId xmlns:p14="http://schemas.microsoft.com/office/powerpoint/2010/main" val="19159134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 name="Text Box 3"/>
          <p:cNvSpPr txBox="1">
            <a:spLocks noChangeArrowheads="1"/>
          </p:cNvSpPr>
          <p:nvPr userDrawn="1"/>
        </p:nvSpPr>
        <p:spPr bwMode="blackWhite">
          <a:xfrm>
            <a:off x="450085" y="5503176"/>
            <a:ext cx="8637119" cy="711824"/>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650"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13650"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743" y="2968091"/>
            <a:ext cx="3223021" cy="690695"/>
          </a:xfrm>
          <a:prstGeom prst="rect">
            <a:avLst/>
          </a:prstGeom>
        </p:spPr>
      </p:pic>
    </p:spTree>
    <p:extLst>
      <p:ext uri="{BB962C8B-B14F-4D97-AF65-F5344CB8AC3E}">
        <p14:creationId xmlns:p14="http://schemas.microsoft.com/office/powerpoint/2010/main" val="30505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134" y="353094"/>
            <a:ext cx="10986231"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a:t>Click to edit title</a:t>
            </a:r>
          </a:p>
        </p:txBody>
      </p:sp>
    </p:spTree>
    <p:extLst>
      <p:ext uri="{BB962C8B-B14F-4D97-AF65-F5344CB8AC3E}">
        <p14:creationId xmlns:p14="http://schemas.microsoft.com/office/powerpoint/2010/main" val="2914296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170" y="289511"/>
            <a:ext cx="11652805" cy="89966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405626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11648624"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289344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8960050"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Freeform 3"/>
          <p:cNvSpPr>
            <a:spLocks noChangeAspect="1" noEditPoints="1"/>
          </p:cNvSpPr>
          <p:nvPr userDrawn="1"/>
        </p:nvSpPr>
        <p:spPr bwMode="black">
          <a:xfrm>
            <a:off x="10127231" y="5984140"/>
            <a:ext cx="1607206" cy="40344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defTabSz="914180"/>
            <a:endParaRPr lang="en-US" sz="1764">
              <a:solidFill>
                <a:srgbClr val="404040"/>
              </a:solidFill>
            </a:endParaRPr>
          </a:p>
        </p:txBody>
      </p:sp>
      <p:sp>
        <p:nvSpPr>
          <p:cNvPr id="6"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1712477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184808"/>
          </a:xfrm>
        </p:spPr>
        <p:txBody>
          <a:bodyPr>
            <a:sp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06516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6249" y="1635896"/>
            <a:ext cx="8603408" cy="4931036"/>
          </a:xfrm>
        </p:spPr>
        <p:txBody>
          <a:bodyPr wrap="square">
            <a:no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marL="0" indent="0">
              <a:buNone/>
              <a:defRPr kumimoji="0" lang="en-US" sz="2352"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tabLst/>
              <a:defRPr/>
            </a:pPr>
            <a:r>
              <a:rPr lang="en-US" dirty="0"/>
              <a:t>Click to edit Master text styles</a:t>
            </a:r>
          </a:p>
        </p:txBody>
      </p:sp>
    </p:spTree>
    <p:extLst>
      <p:ext uri="{BB962C8B-B14F-4D97-AF65-F5344CB8AC3E}">
        <p14:creationId xmlns:p14="http://schemas.microsoft.com/office/powerpoint/2010/main" val="339248570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361" y="2084173"/>
            <a:ext cx="9858104" cy="1793104"/>
          </a:xfrm>
        </p:spPr>
        <p:txBody>
          <a:bodyPr/>
          <a:lstStyle>
            <a:lvl1pPr>
              <a:defRPr sz="4704" baseline="0"/>
            </a:lvl1pPr>
          </a:lstStyle>
          <a:p>
            <a:r>
              <a:rPr lang="en-US" dirty="0"/>
              <a:t>Click to edit Master title style</a:t>
            </a:r>
          </a:p>
        </p:txBody>
      </p:sp>
    </p:spTree>
    <p:extLst>
      <p:ext uri="{BB962C8B-B14F-4D97-AF65-F5344CB8AC3E}">
        <p14:creationId xmlns:p14="http://schemas.microsoft.com/office/powerpoint/2010/main" val="256066607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a:defRPr kumimoji="0" lang="en-US" sz="2352"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buFont typeface="Arial" pitchFamily="34" charset="0"/>
              <a:buNone/>
              <a:tabLst/>
              <a:defRPr/>
            </a:pPr>
            <a:r>
              <a:rPr lang="en-US" dirty="0"/>
              <a:t>Click to edit Master text styles</a:t>
            </a:r>
          </a:p>
        </p:txBody>
      </p:sp>
    </p:spTree>
    <p:extLst>
      <p:ext uri="{BB962C8B-B14F-4D97-AF65-F5344CB8AC3E}">
        <p14:creationId xmlns:p14="http://schemas.microsoft.com/office/powerpoint/2010/main" val="35628533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265" y="2709520"/>
            <a:ext cx="10719432" cy="1266359"/>
          </a:xfrm>
          <a:prstGeom prst="rect">
            <a:avLst/>
          </a:prstGeom>
        </p:spPr>
        <p:txBody>
          <a:bodyPr>
            <a:noAutofit/>
          </a:bodyPr>
          <a:lstStyle>
            <a:lvl1pPr algn="ctr">
              <a:defRPr sz="8000"/>
            </a:lvl1pPr>
          </a:lstStyle>
          <a:p>
            <a:pPr algn="ctr"/>
            <a:r>
              <a:rPr lang="en-US" sz="7998" dirty="0"/>
              <a:t>Statement</a:t>
            </a:r>
          </a:p>
        </p:txBody>
      </p:sp>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57871462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wrap="square" lIns="182880" tIns="146304" rIns="182880" bIns="146304" anchor="ctr">
            <a:noAutofit/>
          </a:bodyPr>
          <a:lstStyle>
            <a:lvl1pPr>
              <a:lnSpc>
                <a:spcPct val="95000"/>
              </a:lnSpc>
              <a:spcBef>
                <a:spcPts val="0"/>
              </a:spcBef>
              <a:spcAft>
                <a:spcPts val="1600"/>
              </a:spcAft>
              <a:defRPr lang="en-US" sz="3528"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1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869376734"/>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spcAft>
                <a:spcPts val="1600"/>
              </a:spcAft>
              <a:buFont typeface="Arial" pitchFamily="34" charset="0"/>
              <a:buNone/>
            </a:pPr>
            <a:r>
              <a:rPr lang="en-US" dirty="0"/>
              <a:t>Click to edit Master text styles</a:t>
            </a:r>
          </a:p>
        </p:txBody>
      </p:sp>
      <p:sp>
        <p:nvSpPr>
          <p:cNvPr id="6" name="Text Placeholder 8"/>
          <p:cNvSpPr>
            <a:spLocks noGrp="1"/>
          </p:cNvSpPr>
          <p:nvPr>
            <p:ph type="body" sz="quarter" idx="16" hasCustomPrompt="1"/>
          </p:nvPr>
        </p:nvSpPr>
        <p:spPr>
          <a:xfrm>
            <a:off x="269172" y="291070"/>
            <a:ext cx="11650487" cy="896552"/>
          </a:xfrm>
        </p:spPr>
        <p:txBody>
          <a:bodyPr vert="horz" lIns="182880" tIns="146304" rIns="182880" bIns="146304" rtlCol="0" anchor="t">
            <a:noAutofit/>
          </a:bodyPr>
          <a:lstStyle>
            <a:lvl1pPr marL="0" indent="0"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a:t>Click to edit master text styles</a:t>
            </a:r>
          </a:p>
        </p:txBody>
      </p:sp>
      <p:sp>
        <p:nvSpPr>
          <p:cNvPr id="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1271768693"/>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7" name="Picture Placeholder 12"/>
          <p:cNvSpPr>
            <a:spLocks noGrp="1"/>
          </p:cNvSpPr>
          <p:nvPr>
            <p:ph type="pic" sz="quarter" idx="16"/>
          </p:nvPr>
        </p:nvSpPr>
        <p:spPr>
          <a:xfrm>
            <a:off x="269169" y="1505896"/>
            <a:ext cx="3853623"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a:t>Click icon to add picture</a:t>
            </a:r>
          </a:p>
        </p:txBody>
      </p:sp>
      <p:sp>
        <p:nvSpPr>
          <p:cNvPr id="3" name="Title 2"/>
          <p:cNvSpPr>
            <a:spLocks noGrp="1"/>
          </p:cNvSpPr>
          <p:nvPr>
            <p:ph type="title"/>
          </p:nvPr>
        </p:nvSpPr>
        <p:spPr/>
        <p:txBody>
          <a:bodyPr wrap="none" lIns="182880" tIns="146304" rIns="182880" bIns="146304"/>
          <a:lstStyle/>
          <a:p>
            <a:r>
              <a:rPr lang="en-US" dirty="0"/>
              <a:t>Click to edit Master title style</a:t>
            </a:r>
          </a:p>
        </p:txBody>
      </p:sp>
    </p:spTree>
    <p:extLst>
      <p:ext uri="{BB962C8B-B14F-4D97-AF65-F5344CB8AC3E}">
        <p14:creationId xmlns:p14="http://schemas.microsoft.com/office/powerpoint/2010/main" val="868349158"/>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1504822"/>
          </a:xfrm>
        </p:spPr>
        <p:txBody>
          <a:bodyPr>
            <a:spAutoFit/>
          </a:bodyPr>
          <a:lstStyle>
            <a:lvl1pPr>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72574" indent="-236498">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60069" indent="-336076">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1960"/>
            </a:lvl4pPr>
            <a:lvl5pPr>
              <a:defRPr sz="1960"/>
            </a:lvl5pPr>
          </a:lstStyle>
          <a:p>
            <a:pPr marL="0" lvl="0" indent="0" algn="l" defTabSz="895974" rtl="0" eaLnBrk="1" latinLnBrk="0" hangingPunct="1">
              <a:spcBef>
                <a:spcPct val="20000"/>
              </a:spcBef>
              <a:spcAft>
                <a:spcPts val="800"/>
              </a:spcAft>
              <a:buFont typeface="Arial" pitchFamily="34" charset="0"/>
              <a:buNone/>
            </a:pPr>
            <a:r>
              <a:rPr lang="en-US" dirty="0"/>
              <a:t>Click to edit Master text styles</a:t>
            </a:r>
          </a:p>
          <a:p>
            <a:pPr marL="0" marR="0" lvl="1" indent="0" algn="l" defTabSz="895974" rtl="0" eaLnBrk="1" fontAlgn="auto" latinLnBrk="0" hangingPunct="1">
              <a:lnSpc>
                <a:spcPct val="90000"/>
              </a:lnSpc>
              <a:spcBef>
                <a:spcPct val="20000"/>
              </a:spcBef>
              <a:spcAft>
                <a:spcPts val="800"/>
              </a:spcAft>
              <a:buClr>
                <a:schemeClr val="tx1"/>
              </a:buClr>
              <a:buSzPct val="90000"/>
              <a:buFont typeface="Arial" pitchFamily="34" charset="0"/>
              <a:buNone/>
              <a:tabLst/>
            </a:pPr>
            <a:r>
              <a:rPr lang="en-US" dirty="0"/>
              <a:t>Second level</a:t>
            </a:r>
          </a:p>
          <a:p>
            <a:pPr marL="447986" lvl="2" indent="-223993" algn="l" defTabSz="895974" rtl="0" eaLnBrk="1" latinLnBrk="0" hangingPunct="1">
              <a:spcBef>
                <a:spcPct val="20000"/>
              </a:spcBef>
              <a:spcAft>
                <a:spcPts val="800"/>
              </a:spcAft>
              <a:buFont typeface="Arial" pitchFamily="34" charset="0"/>
              <a:buChar char="•"/>
            </a:pPr>
            <a:r>
              <a:rPr lang="en-US" dirty="0"/>
              <a:t>Third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36058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790164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94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69169" y="2262478"/>
            <a:ext cx="1532066" cy="31698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8" name="Picture Placeholder 12"/>
          <p:cNvSpPr>
            <a:spLocks noGrp="1"/>
          </p:cNvSpPr>
          <p:nvPr>
            <p:ph type="pic" sz="quarter" idx="18"/>
          </p:nvPr>
        </p:nvSpPr>
        <p:spPr>
          <a:xfrm>
            <a:off x="4650526" y="2256322"/>
            <a:ext cx="3168528" cy="3182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9" name="Picture Placeholder 12"/>
          <p:cNvSpPr>
            <a:spLocks noGrp="1"/>
          </p:cNvSpPr>
          <p:nvPr>
            <p:ph type="pic" sz="quarter" idx="19"/>
          </p:nvPr>
        </p:nvSpPr>
        <p:spPr>
          <a:xfrm>
            <a:off x="8093676" y="2257102"/>
            <a:ext cx="3825981" cy="31806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10" name="Picture Placeholder 12"/>
          <p:cNvSpPr>
            <a:spLocks noGrp="1"/>
          </p:cNvSpPr>
          <p:nvPr>
            <p:ph type="pic" sz="quarter" idx="20"/>
          </p:nvPr>
        </p:nvSpPr>
        <p:spPr>
          <a:xfrm>
            <a:off x="2075863" y="2256137"/>
            <a:ext cx="2300037" cy="31825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34640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0"/>
          </p:nvPr>
        </p:nvSpPr>
        <p:spPr>
          <a:xfrm>
            <a:off x="8532178" y="6356351"/>
            <a:ext cx="3051269" cy="365760"/>
          </a:xfrm>
          <a:prstGeom prst="rect">
            <a:avLst/>
          </a:prstGeom>
        </p:spPr>
        <p:txBody>
          <a:bodyPr/>
          <a:lstStyle/>
          <a:p>
            <a:pPr algn="r" defTabSz="914180"/>
            <a:fld id="{85526287-B2AA-4534-9616-8C1371A5F2E4}" type="datetime1">
              <a:rPr lang="en-US" smtClean="0">
                <a:solidFill>
                  <a:srgbClr val="FFFFFF"/>
                </a:solidFill>
              </a:rPr>
              <a:pPr algn="r" defTabSz="914180"/>
              <a:t>4/27/2016</a:t>
            </a:fld>
            <a:endParaRPr lang="en-US" sz="1600">
              <a:solidFill>
                <a:srgbClr val="00188F">
                  <a:shade val="50000"/>
                </a:srgbClr>
              </a:solidFill>
            </a:endParaRPr>
          </a:p>
        </p:txBody>
      </p:sp>
      <p:sp>
        <p:nvSpPr>
          <p:cNvPr id="9" name="Slide Number Placeholder 8"/>
          <p:cNvSpPr>
            <a:spLocks noGrp="1"/>
          </p:cNvSpPr>
          <p:nvPr>
            <p:ph type="sldNum" sz="quarter" idx="11"/>
          </p:nvPr>
        </p:nvSpPr>
        <p:spPr>
          <a:xfrm>
            <a:off x="816652" y="6356351"/>
            <a:ext cx="2640912" cy="365760"/>
          </a:xfrm>
          <a:prstGeom prst="rect">
            <a:avLst/>
          </a:prstGeom>
        </p:spPr>
        <p:txBody>
          <a:bodyPr/>
          <a:lstStyle/>
          <a:p>
            <a:pPr defTabSz="914180"/>
            <a:fld id="{0C2EF4DC-10BE-438D-A0C2-4265DEFE2ED1}" type="slidenum">
              <a:rPr lang="en-US" smtClean="0">
                <a:solidFill>
                  <a:srgbClr val="00188F">
                    <a:shade val="50000"/>
                  </a:srgbClr>
                </a:solidFill>
              </a:rPr>
              <a:pPr defTabSz="914180"/>
              <a:t>‹#›</a:t>
            </a:fld>
            <a:endParaRPr lang="en-US" dirty="0">
              <a:solidFill>
                <a:srgbClr val="00188F">
                  <a:shade val="50000"/>
                </a:srgbClr>
              </a:solidFill>
            </a:endParaRPr>
          </a:p>
        </p:txBody>
      </p:sp>
      <p:sp>
        <p:nvSpPr>
          <p:cNvPr id="10" name="Footer Placeholder 9"/>
          <p:cNvSpPr>
            <a:spLocks noGrp="1"/>
          </p:cNvSpPr>
          <p:nvPr>
            <p:ph type="ftr" sz="quarter" idx="12"/>
          </p:nvPr>
        </p:nvSpPr>
        <p:spPr>
          <a:xfrm>
            <a:off x="3863858" y="6356351"/>
            <a:ext cx="4672383" cy="365760"/>
          </a:xfrm>
          <a:prstGeom prst="rect">
            <a:avLst/>
          </a:prstGeom>
        </p:spPr>
        <p:txBody>
          <a:bodyPr/>
          <a:lstStyle/>
          <a:p>
            <a:pPr defTabSz="914180"/>
            <a:endParaRPr lang="en-US" sz="1600" dirty="0">
              <a:solidFill>
                <a:srgbClr val="00188F">
                  <a:shade val="50000"/>
                </a:srgbClr>
              </a:solidFill>
            </a:endParaRPr>
          </a:p>
        </p:txBody>
      </p:sp>
    </p:spTree>
    <p:extLst>
      <p:ext uri="{BB962C8B-B14F-4D97-AF65-F5344CB8AC3E}">
        <p14:creationId xmlns:p14="http://schemas.microsoft.com/office/powerpoint/2010/main" val="4091958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4" y="3877271"/>
            <a:ext cx="6271784"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233" y="2075840"/>
            <a:ext cx="9858042"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Tree>
    <p:extLst>
      <p:ext uri="{BB962C8B-B14F-4D97-AF65-F5344CB8AC3E}">
        <p14:creationId xmlns:p14="http://schemas.microsoft.com/office/powerpoint/2010/main" val="1497828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169" y="2084172"/>
            <a:ext cx="896191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32" y="2084187"/>
            <a:ext cx="8961851"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
        <p:nvSpPr>
          <p:cNvPr id="5" name="Text Placeholder 4"/>
          <p:cNvSpPr>
            <a:spLocks noGrp="1"/>
          </p:cNvSpPr>
          <p:nvPr>
            <p:ph type="body" sz="quarter" idx="12" hasCustomPrompt="1"/>
          </p:nvPr>
        </p:nvSpPr>
        <p:spPr>
          <a:xfrm>
            <a:off x="269231" y="3878574"/>
            <a:ext cx="8961852" cy="1792326"/>
          </a:xfrm>
          <a:noFill/>
        </p:spPr>
        <p:txBody>
          <a:bodyPr lIns="146304" tIns="109728" rIns="146304" bIns="109728">
            <a:noAutofit/>
          </a:bodyPr>
          <a:lstStyle>
            <a:lvl1pPr marL="0" indent="0">
              <a:spcBef>
                <a:spcPts val="0"/>
              </a:spcBef>
              <a:buNone/>
              <a:defRPr sz="3528"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92889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41185365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32" y="2081644"/>
            <a:ext cx="896185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232" y="3877276"/>
            <a:ext cx="896185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8" y="471124"/>
            <a:ext cx="2506819" cy="537212"/>
          </a:xfrm>
          <a:prstGeom prst="rect">
            <a:avLst/>
          </a:prstGeom>
        </p:spPr>
      </p:pic>
    </p:spTree>
    <p:extLst>
      <p:ext uri="{BB962C8B-B14F-4D97-AF65-F5344CB8AC3E}">
        <p14:creationId xmlns:p14="http://schemas.microsoft.com/office/powerpoint/2010/main" val="3967129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69" y="2081644"/>
            <a:ext cx="8961914" cy="359185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169" y="3877271"/>
            <a:ext cx="8961914"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202674" y="470410"/>
            <a:ext cx="1522007" cy="326167"/>
          </a:xfrm>
          <a:prstGeom prst="rect">
            <a:avLst/>
          </a:prstGeom>
        </p:spPr>
      </p:pic>
    </p:spTree>
    <p:extLst>
      <p:ext uri="{BB962C8B-B14F-4D97-AF65-F5344CB8AC3E}">
        <p14:creationId xmlns:p14="http://schemas.microsoft.com/office/powerpoint/2010/main" val="627640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188826" cy="6858000"/>
          </a:xfrm>
          <a:prstGeom prst="rect">
            <a:avLst/>
          </a:prstGeom>
        </p:spPr>
      </p:pic>
      <p:sp>
        <p:nvSpPr>
          <p:cNvPr id="18" name="Rectangle 17"/>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9232" y="3880390"/>
            <a:ext cx="7171087" cy="1789991"/>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507704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188826" cy="6858000"/>
          </a:xfrm>
          <a:prstGeom prst="rect">
            <a:avLst/>
          </a:prstGeom>
        </p:spPr>
      </p:pic>
      <p:sp>
        <p:nvSpPr>
          <p:cNvPr id="20" name="Rectangle 19"/>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3"/>
            <a:ext cx="7171087"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204542" y="470410"/>
            <a:ext cx="1522007" cy="326167"/>
          </a:xfrm>
          <a:prstGeom prst="rect">
            <a:avLst/>
          </a:prstGeom>
        </p:spPr>
      </p:pic>
    </p:spTree>
    <p:extLst>
      <p:ext uri="{BB962C8B-B14F-4D97-AF65-F5344CB8AC3E}">
        <p14:creationId xmlns:p14="http://schemas.microsoft.com/office/powerpoint/2010/main" val="866289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538124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3"/>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64"/>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49233" y="6061422"/>
            <a:ext cx="1522007" cy="326167"/>
          </a:xfrm>
          <a:prstGeom prst="rect">
            <a:avLst/>
          </a:prstGeom>
        </p:spPr>
      </p:pic>
    </p:spTree>
    <p:extLst>
      <p:ext uri="{BB962C8B-B14F-4D97-AF65-F5344CB8AC3E}">
        <p14:creationId xmlns:p14="http://schemas.microsoft.com/office/powerpoint/2010/main" val="409921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3048333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12" y="470410"/>
            <a:ext cx="1522007" cy="326167"/>
          </a:xfrm>
          <a:prstGeom prst="rect">
            <a:avLst/>
          </a:prstGeom>
        </p:spPr>
      </p:pic>
    </p:spTree>
    <p:extLst>
      <p:ext uri="{BB962C8B-B14F-4D97-AF65-F5344CB8AC3E}">
        <p14:creationId xmlns:p14="http://schemas.microsoft.com/office/powerpoint/2010/main" val="307318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695015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2901630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9499831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8" name="Rectangle 17"/>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2"/>
            <a:ext cx="7171087" cy="2689656"/>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73827"/>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933392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9" name="Rectangle 18"/>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8"/>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4172"/>
            <a:ext cx="7171087" cy="2689655"/>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69656"/>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2612418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232" y="2084186"/>
            <a:ext cx="7169531" cy="448274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2084172"/>
            <a:ext cx="7169531" cy="2689656"/>
          </a:xfrm>
          <a:noFill/>
        </p:spPr>
        <p:txBody>
          <a:bodyPr lIns="146304" tIns="91440" rIns="146304" bIns="91440" anchor="t" anchorCtr="0"/>
          <a:lstStyle>
            <a:lvl1pPr>
              <a:defRPr sz="6469"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70" y="4772271"/>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985418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69232" y="1187644"/>
            <a:ext cx="7169531" cy="3586184"/>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1186843"/>
            <a:ext cx="7169531" cy="1793882"/>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69" y="2979167"/>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4773828"/>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159974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170" y="3877277"/>
            <a:ext cx="9858106"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52819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505769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4822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97175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55334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6877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Tree>
    <p:extLst>
      <p:ext uri="{BB962C8B-B14F-4D97-AF65-F5344CB8AC3E}">
        <p14:creationId xmlns:p14="http://schemas.microsoft.com/office/powerpoint/2010/main" val="34687427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82489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50626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588094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62140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3167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95136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27893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567730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71758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908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7"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87151431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737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435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69" y="1197322"/>
            <a:ext cx="11650487"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7"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3"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5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8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380302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77"/>
            <a:ext cx="11650488"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7741232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830550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theme" Target="../theme/theme3.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rot="5400000">
            <a:off x="10321813" y="1906465"/>
            <a:ext cx="4214127" cy="401200"/>
          </a:xfrm>
          <a:prstGeom prst="rect">
            <a:avLst/>
          </a:prstGeom>
        </p:spPr>
      </p:pic>
      <p:pic>
        <p:nvPicPr>
          <p:cNvPr id="8" name="Logo" descr="MS Logo White.png"/>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110325035"/>
      </p:ext>
    </p:extLst>
  </p:cSld>
  <p:clrMap bg1="lt1" tx1="dk1" bg2="lt2" tx2="dk2" accent1="accent1" accent2="accent2" accent3="accent3" accent4="accent4" accent5="accent5" accent6="accent6" hlink="hlink" folHlink="folHlink"/>
  <p:sldLayoutIdLst>
    <p:sldLayoutId id="2147484957" r:id="rId1"/>
    <p:sldLayoutId id="2147484960" r:id="rId2"/>
    <p:sldLayoutId id="2147484959" r:id="rId3"/>
    <p:sldLayoutId id="2147484961" r:id="rId4"/>
    <p:sldLayoutId id="2147484985" r:id="rId5"/>
    <p:sldLayoutId id="2147484995" r:id="rId6"/>
    <p:sldLayoutId id="2147484986" r:id="rId7"/>
    <p:sldLayoutId id="2147484987" r:id="rId8"/>
    <p:sldLayoutId id="2147484988" r:id="rId9"/>
    <p:sldLayoutId id="2147484989" r:id="rId10"/>
    <p:sldLayoutId id="2147484962" r:id="rId11"/>
    <p:sldLayoutId id="2147484963" r:id="rId12"/>
    <p:sldLayoutId id="2147484992" r:id="rId13"/>
    <p:sldLayoutId id="2147484964" r:id="rId14"/>
    <p:sldLayoutId id="2147484969" r:id="rId15"/>
    <p:sldLayoutId id="2147484994" r:id="rId16"/>
    <p:sldLayoutId id="2147484991" r:id="rId17"/>
    <p:sldLayoutId id="2147484965" r:id="rId18"/>
    <p:sldLayoutId id="2147484972" r:id="rId19"/>
    <p:sldLayoutId id="2147484966" r:id="rId20"/>
    <p:sldLayoutId id="2147484970" r:id="rId21"/>
    <p:sldLayoutId id="2147484993" r:id="rId22"/>
    <p:sldLayoutId id="2147484967" r:id="rId23"/>
    <p:sldLayoutId id="2147484968" r:id="rId24"/>
    <p:sldLayoutId id="2147484990" r:id="rId25"/>
    <p:sldLayoutId id="2147484996" r:id="rId26"/>
    <p:sldLayoutId id="2147484997" r:id="rId27"/>
    <p:sldLayoutId id="2147484998" r:id="rId28"/>
    <p:sldLayoutId id="2147485000" r:id="rId29"/>
    <p:sldLayoutId id="2147485001" r:id="rId30"/>
    <p:sldLayoutId id="2147484999" r:id="rId31"/>
    <p:sldLayoutId id="2147485017" r:id="rId32"/>
    <p:sldLayoutId id="2147485018" r:id="rId33"/>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6"/>
          <a:stretch>
            <a:fillRect/>
          </a:stretch>
        </p:blipFill>
        <p:spPr>
          <a:xfrm rot="5400000">
            <a:off x="9205457" y="2991147"/>
            <a:ext cx="6858623" cy="876329"/>
          </a:xfrm>
          <a:prstGeom prst="rect">
            <a:avLst/>
          </a:prstGeom>
        </p:spPr>
      </p:pic>
    </p:spTree>
    <p:extLst>
      <p:ext uri="{BB962C8B-B14F-4D97-AF65-F5344CB8AC3E}">
        <p14:creationId xmlns:p14="http://schemas.microsoft.com/office/powerpoint/2010/main" val="2632658193"/>
      </p:ext>
    </p:extLst>
  </p:cSld>
  <p:clrMap bg1="dk1" tx1="lt1" bg2="dk2"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Lst>
  <p:transition>
    <p:fade/>
  </p:transition>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90368"/>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 id="2147485035" r:id="rId16"/>
    <p:sldLayoutId id="2147485036" r:id="rId17"/>
    <p:sldLayoutId id="2147485037" r:id="rId18"/>
    <p:sldLayoutId id="2147485038" r:id="rId19"/>
    <p:sldLayoutId id="2147485039" r:id="rId20"/>
    <p:sldLayoutId id="2147485040" r:id="rId21"/>
    <p:sldLayoutId id="2147485041" r:id="rId22"/>
    <p:sldLayoutId id="2147485042" r:id="rId23"/>
    <p:sldLayoutId id="2147485043" r:id="rId24"/>
    <p:sldLayoutId id="2147485044" r:id="rId25"/>
    <p:sldLayoutId id="2147485045" r:id="rId26"/>
    <p:sldLayoutId id="2147485046" r:id="rId27"/>
    <p:sldLayoutId id="2147485047" r:id="rId28"/>
    <p:sldLayoutId id="2147485048" r:id="rId29"/>
    <p:sldLayoutId id="2147485049" r:id="rId30"/>
    <p:sldLayoutId id="2147485050" r:id="rId31"/>
    <p:sldLayoutId id="2147485051" r:id="rId32"/>
    <p:sldLayoutId id="2147485052" r:id="rId33"/>
    <p:sldLayoutId id="2147485053" r:id="rId34"/>
    <p:sldLayoutId id="2147485054" r:id="rId35"/>
    <p:sldLayoutId id="2147485055" r:id="rId36"/>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www.microsoft.com/en-us/TrustCenter/Compliance/HIPAA"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azure.microsoft.com/en-us/services/app-service/web/"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azure.microsoft.com/en-us/services/app-service/mobile/"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azure.microsoft.com/en-us/services/app-service/logic/"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azure.microsoft.com/en-us/services/app-service/api/"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azure.microsoft.com/en-us/services/notification-hubs/" TargetMode="External"/><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hyperlink" Target="http://www.bizspark.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hyperlink" Target="https://azure.microsoft.com/en-us/services/hdinsight/" TargetMode="Externa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azure.microsoft.com/en-us/services/machine-learning/" TargetMode="External"/><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azure.microsoft.com/en-us/services/media-services/" TargetMode="Externa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http://www.microsoft.com/en-us/server-cloud/internet-of-things/azure-iot-suite.aspx"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hyperlink" Target="https://azure.microsoft.com/en-us/services/virtual-machines/" TargetMode="External"/><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13.xml"/><Relationship Id="rId1" Type="http://schemas.openxmlformats.org/officeDocument/2006/relationships/slideLayout" Target="../slideLayouts/slideLayout71.xml"/><Relationship Id="rId5" Type="http://schemas.openxmlformats.org/officeDocument/2006/relationships/image" Target="../media/image66.jpg"/><Relationship Id="rId4" Type="http://schemas.openxmlformats.org/officeDocument/2006/relationships/hyperlink" Target="http://twitter.com/shahedc"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twitter.com/PaulSpain/status/715564339114053632" TargetMode="Externa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hyperlink" Target="http://aka.ms/AzureComplia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BizSpark and Azure for Startups</a:t>
            </a:r>
            <a:endParaRPr lang="en-US" dirty="0">
              <a:solidFill>
                <a:schemeClr val="tx2">
                  <a:lumMod val="40000"/>
                  <a:lumOff val="60000"/>
                </a:schemeClr>
              </a:solidFill>
            </a:endParaRPr>
          </a:p>
        </p:txBody>
      </p:sp>
      <p:sp>
        <p:nvSpPr>
          <p:cNvPr id="3" name="Text Placeholder 2"/>
          <p:cNvSpPr>
            <a:spLocks noGrp="1"/>
          </p:cNvSpPr>
          <p:nvPr>
            <p:ph type="body" sz="quarter" idx="10"/>
          </p:nvPr>
        </p:nvSpPr>
        <p:spPr>
          <a:xfrm>
            <a:off x="684212" y="4114800"/>
            <a:ext cx="4876800" cy="1714500"/>
          </a:xfrm>
        </p:spPr>
        <p:txBody>
          <a:bodyPr/>
          <a:lstStyle/>
          <a:p>
            <a:pPr algn="l"/>
            <a:r>
              <a:rPr lang="en-US" dirty="0"/>
              <a:t>Shahed Chowdhuri</a:t>
            </a:r>
          </a:p>
          <a:p>
            <a:pPr algn="l"/>
            <a:r>
              <a:rPr lang="en-US" dirty="0"/>
              <a:t>Sr. Technical Evangelist @ Microsoft</a:t>
            </a:r>
          </a:p>
          <a:p>
            <a:pPr algn="l"/>
            <a:r>
              <a:rPr lang="en-US" dirty="0"/>
              <a:t>@</a:t>
            </a:r>
            <a:r>
              <a:rPr lang="en-US" dirty="0" err="1"/>
              <a:t>shahedC</a:t>
            </a:r>
            <a:endParaRPr lang="en-US" dirty="0"/>
          </a:p>
          <a:p>
            <a:pPr algn="l"/>
            <a:r>
              <a:rPr lang="en-US" dirty="0"/>
              <a:t>WakeUpAndCode.com </a:t>
            </a:r>
          </a:p>
        </p:txBody>
      </p:sp>
    </p:spTree>
    <p:extLst>
      <p:ext uri="{BB962C8B-B14F-4D97-AF65-F5344CB8AC3E}">
        <p14:creationId xmlns:p14="http://schemas.microsoft.com/office/powerpoint/2010/main" val="38842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4987" y="1204278"/>
            <a:ext cx="9803289" cy="4930351"/>
          </a:xfrm>
          <a:prstGeom prst="rect">
            <a:avLst/>
          </a:prstGeom>
        </p:spPr>
      </p:pic>
      <p:sp>
        <p:nvSpPr>
          <p:cNvPr id="8" name="Rectangle 7"/>
          <p:cNvSpPr/>
          <p:nvPr/>
        </p:nvSpPr>
        <p:spPr>
          <a:xfrm>
            <a:off x="534987" y="6248400"/>
            <a:ext cx="8911542" cy="369332"/>
          </a:xfrm>
          <a:prstGeom prst="rect">
            <a:avLst/>
          </a:prstGeom>
        </p:spPr>
        <p:txBody>
          <a:bodyPr wrap="none">
            <a:spAutoFit/>
          </a:bodyPr>
          <a:lstStyle/>
          <a:p>
            <a:r>
              <a:rPr lang="en-US" dirty="0">
                <a:solidFill>
                  <a:schemeClr val="tx2">
                    <a:lumMod val="20000"/>
                    <a:lumOff val="80000"/>
                  </a:schemeClr>
                </a:solidFill>
              </a:rPr>
              <a:t>HIPAA Compliance:</a:t>
            </a:r>
            <a:r>
              <a:rPr lang="en-US" dirty="0"/>
              <a:t> </a:t>
            </a:r>
            <a:r>
              <a:rPr lang="en-US" dirty="0">
                <a:hlinkClick r:id="rId4"/>
              </a:rPr>
              <a:t>https://www.microsoft.com/en-us/TrustCenter/Compliance/HIPAA</a:t>
            </a:r>
            <a:r>
              <a:rPr lang="en-US" dirty="0"/>
              <a:t> </a:t>
            </a:r>
          </a:p>
        </p:txBody>
      </p:sp>
      <p:sp>
        <p:nvSpPr>
          <p:cNvPr id="2496" name="Title 2"/>
          <p:cNvSpPr txBox="1">
            <a:spLocks/>
          </p:cNvSpPr>
          <p:nvPr/>
        </p:nvSpPr>
        <p:spPr>
          <a:xfrm>
            <a:off x="379413" y="319405"/>
            <a:ext cx="9958864"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HIPAA Compliance and BAA Docs</a:t>
            </a:r>
          </a:p>
        </p:txBody>
      </p:sp>
    </p:spTree>
    <p:extLst>
      <p:ext uri="{BB962C8B-B14F-4D97-AF65-F5344CB8AC3E}">
        <p14:creationId xmlns:p14="http://schemas.microsoft.com/office/powerpoint/2010/main" val="869568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Azure Portal</a:t>
            </a:r>
          </a:p>
        </p:txBody>
      </p:sp>
    </p:spTree>
    <p:extLst>
      <p:ext uri="{BB962C8B-B14F-4D97-AF65-F5344CB8AC3E}">
        <p14:creationId xmlns:p14="http://schemas.microsoft.com/office/powerpoint/2010/main" val="35560551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a:solidFill>
                  <a:srgbClr val="FFFFFF"/>
                </a:solidFill>
              </a:rPr>
              <a:t>Azure Services</a:t>
            </a:r>
            <a:br>
              <a:rPr lang="en-US" sz="9600" dirty="0">
                <a:solidFill>
                  <a:srgbClr val="FFFFFF"/>
                </a:solidFill>
              </a:rPr>
            </a:br>
            <a:endParaRPr lang="en-US" dirty="0"/>
          </a:p>
        </p:txBody>
      </p:sp>
    </p:spTree>
    <p:extLst>
      <p:ext uri="{BB962C8B-B14F-4D97-AF65-F5344CB8AC3E}">
        <p14:creationId xmlns:p14="http://schemas.microsoft.com/office/powerpoint/2010/main" val="16887883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7953" cy="6858000"/>
          </a:xfrm>
          <a:prstGeom prst="rect">
            <a:avLst/>
          </a:prstGeom>
        </p:spPr>
      </p:pic>
    </p:spTree>
    <p:extLst>
      <p:ext uri="{BB962C8B-B14F-4D97-AF65-F5344CB8AC3E}">
        <p14:creationId xmlns:p14="http://schemas.microsoft.com/office/powerpoint/2010/main" val="40248777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9791771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Web Apps</a:t>
            </a:r>
          </a:p>
        </p:txBody>
      </p:sp>
      <p:sp>
        <p:nvSpPr>
          <p:cNvPr id="4" name="TextBox 3"/>
          <p:cNvSpPr txBox="1"/>
          <p:nvPr/>
        </p:nvSpPr>
        <p:spPr>
          <a:xfrm>
            <a:off x="536575" y="6019800"/>
            <a:ext cx="876329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2"/>
              </a:rPr>
              <a:t>https://azure.microsoft.com/en-us/services/app-service/web/</a:t>
            </a:r>
            <a:r>
              <a:rPr lang="en-US" sz="2400" dirty="0">
                <a:gradFill>
                  <a:gsLst>
                    <a:gs pos="2917">
                      <a:schemeClr val="tx1"/>
                    </a:gs>
                    <a:gs pos="30000">
                      <a:schemeClr val="tx1"/>
                    </a:gs>
                  </a:gsLst>
                  <a:lin ang="5400000" scaled="0"/>
                </a:gradFill>
              </a:rPr>
              <a:t> </a:t>
            </a:r>
          </a:p>
        </p:txBody>
      </p:sp>
      <p:pic>
        <p:nvPicPr>
          <p:cNvPr id="5" name="Picture 4"/>
          <p:cNvPicPr>
            <a:picLocks noChangeAspect="1"/>
          </p:cNvPicPr>
          <p:nvPr/>
        </p:nvPicPr>
        <p:blipFill>
          <a:blip r:embed="rId3"/>
          <a:stretch>
            <a:fillRect/>
          </a:stretch>
        </p:blipFill>
        <p:spPr>
          <a:xfrm>
            <a:off x="536575" y="1152525"/>
            <a:ext cx="8086725" cy="4867275"/>
          </a:xfrm>
          <a:prstGeom prst="rect">
            <a:avLst/>
          </a:prstGeom>
        </p:spPr>
      </p:pic>
      <p:sp>
        <p:nvSpPr>
          <p:cNvPr id="6" name="TextBox 5"/>
          <p:cNvSpPr txBox="1"/>
          <p:nvPr/>
        </p:nvSpPr>
        <p:spPr>
          <a:xfrm>
            <a:off x="9457565" y="1152525"/>
            <a:ext cx="1896994" cy="2674578"/>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Languages:</a:t>
            </a:r>
          </a:p>
          <a:p>
            <a:pPr marL="342900" indent="-342900">
              <a:lnSpc>
                <a:spcPct val="90000"/>
              </a:lnSpc>
              <a:spcAft>
                <a:spcPts val="600"/>
              </a:spcAft>
              <a:buFont typeface="Arial" panose="020B0604020202020204" pitchFamily="34" charset="0"/>
              <a:buChar char="•"/>
            </a:pPr>
            <a:r>
              <a:rPr lang="en-US" sz="2400" dirty="0">
                <a:solidFill>
                  <a:schemeClr val="bg1"/>
                </a:solidFill>
              </a:rPr>
              <a:t>.NET</a:t>
            </a:r>
          </a:p>
          <a:p>
            <a:pPr marL="342900" indent="-342900">
              <a:lnSpc>
                <a:spcPct val="90000"/>
              </a:lnSpc>
              <a:spcAft>
                <a:spcPts val="600"/>
              </a:spcAft>
              <a:buFont typeface="Arial" panose="020B0604020202020204" pitchFamily="34" charset="0"/>
              <a:buChar char="•"/>
            </a:pPr>
            <a:r>
              <a:rPr lang="en-US" sz="2400" dirty="0">
                <a:solidFill>
                  <a:schemeClr val="bg1"/>
                </a:solidFill>
              </a:rPr>
              <a:t>Java</a:t>
            </a:r>
          </a:p>
          <a:p>
            <a:pPr marL="342900" indent="-342900">
              <a:lnSpc>
                <a:spcPct val="90000"/>
              </a:lnSpc>
              <a:spcAft>
                <a:spcPts val="600"/>
              </a:spcAft>
              <a:buFont typeface="Arial" panose="020B0604020202020204" pitchFamily="34" charset="0"/>
              <a:buChar char="•"/>
            </a:pPr>
            <a:r>
              <a:rPr lang="en-US" sz="2400" dirty="0">
                <a:solidFill>
                  <a:schemeClr val="bg1"/>
                </a:solidFill>
              </a:rPr>
              <a:t>PHP</a:t>
            </a:r>
          </a:p>
          <a:p>
            <a:pPr marL="342900" indent="-342900">
              <a:lnSpc>
                <a:spcPct val="90000"/>
              </a:lnSpc>
              <a:spcAft>
                <a:spcPts val="600"/>
              </a:spcAft>
              <a:buFont typeface="Arial" panose="020B0604020202020204" pitchFamily="34" charset="0"/>
              <a:buChar char="•"/>
            </a:pPr>
            <a:r>
              <a:rPr lang="en-US" sz="2400" dirty="0">
                <a:solidFill>
                  <a:schemeClr val="bg1"/>
                </a:solidFill>
              </a:rPr>
              <a:t>Node.js</a:t>
            </a:r>
          </a:p>
          <a:p>
            <a:pPr marL="342900" indent="-342900">
              <a:lnSpc>
                <a:spcPct val="90000"/>
              </a:lnSpc>
              <a:spcAft>
                <a:spcPts val="600"/>
              </a:spcAft>
              <a:buFont typeface="Arial" panose="020B0604020202020204" pitchFamily="34" charset="0"/>
              <a:buChar char="•"/>
            </a:pPr>
            <a:r>
              <a:rPr lang="en-US" sz="2400" dirty="0">
                <a:solidFill>
                  <a:schemeClr val="bg1"/>
                </a:solidFill>
              </a:rPr>
              <a:t>Python</a:t>
            </a:r>
          </a:p>
        </p:txBody>
      </p:sp>
    </p:spTree>
    <p:extLst>
      <p:ext uri="{BB962C8B-B14F-4D97-AF65-F5344CB8AC3E}">
        <p14:creationId xmlns:p14="http://schemas.microsoft.com/office/powerpoint/2010/main" val="20162264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5" y="1152524"/>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Mobile Apps</a:t>
            </a:r>
          </a:p>
        </p:txBody>
      </p:sp>
      <p:sp>
        <p:nvSpPr>
          <p:cNvPr id="4" name="TextBox 3"/>
          <p:cNvSpPr txBox="1"/>
          <p:nvPr/>
        </p:nvSpPr>
        <p:spPr>
          <a:xfrm>
            <a:off x="536575" y="6019800"/>
            <a:ext cx="90533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https://azure.microsoft.com/en-us/services/app-service/mobile/</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967526"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p:txBody>
      </p:sp>
    </p:spTree>
    <p:extLst>
      <p:ext uri="{BB962C8B-B14F-4D97-AF65-F5344CB8AC3E}">
        <p14:creationId xmlns:p14="http://schemas.microsoft.com/office/powerpoint/2010/main" val="36579964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5319" y="1147357"/>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Logic Apps</a:t>
            </a:r>
          </a:p>
        </p:txBody>
      </p:sp>
      <p:sp>
        <p:nvSpPr>
          <p:cNvPr id="4" name="TextBox 3"/>
          <p:cNvSpPr txBox="1"/>
          <p:nvPr/>
        </p:nvSpPr>
        <p:spPr>
          <a:xfrm>
            <a:off x="536575" y="6019800"/>
            <a:ext cx="90533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https://azure.microsoft.com/en-us/services/app-service/logic/</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055627"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Integrate</a:t>
            </a:r>
          </a:p>
          <a:p>
            <a:pPr marL="342900" indent="-342900">
              <a:lnSpc>
                <a:spcPct val="90000"/>
              </a:lnSpc>
              <a:spcAft>
                <a:spcPts val="600"/>
              </a:spcAft>
              <a:buFont typeface="Arial" panose="020B0604020202020204" pitchFamily="34" charset="0"/>
              <a:buChar char="•"/>
            </a:pPr>
            <a:r>
              <a:rPr lang="en-US" sz="2400" dirty="0">
                <a:solidFill>
                  <a:schemeClr val="bg1"/>
                </a:solidFill>
              </a:rPr>
              <a:t>Automate</a:t>
            </a:r>
          </a:p>
          <a:p>
            <a:pPr marL="342900" indent="-342900">
              <a:lnSpc>
                <a:spcPct val="90000"/>
              </a:lnSpc>
              <a:spcAft>
                <a:spcPts val="600"/>
              </a:spcAft>
              <a:buFont typeface="Arial" panose="020B0604020202020204" pitchFamily="34" charset="0"/>
              <a:buChar char="•"/>
            </a:pPr>
            <a:r>
              <a:rPr lang="en-US" sz="2400" dirty="0">
                <a:solidFill>
                  <a:schemeClr val="bg1"/>
                </a:solidFill>
              </a:rPr>
              <a:t>Connect</a:t>
            </a:r>
          </a:p>
        </p:txBody>
      </p:sp>
    </p:spTree>
    <p:extLst>
      <p:ext uri="{BB962C8B-B14F-4D97-AF65-F5344CB8AC3E}">
        <p14:creationId xmlns:p14="http://schemas.microsoft.com/office/powerpoint/2010/main" val="4984815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5" y="1152524"/>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API Apps</a:t>
            </a:r>
          </a:p>
        </p:txBody>
      </p:sp>
      <p:sp>
        <p:nvSpPr>
          <p:cNvPr id="4" name="TextBox 3"/>
          <p:cNvSpPr txBox="1"/>
          <p:nvPr/>
        </p:nvSpPr>
        <p:spPr>
          <a:xfrm>
            <a:off x="536575" y="6019800"/>
            <a:ext cx="861408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https://azure.microsoft.com/en-us/services/app-service/api/</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664558"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Expose</a:t>
            </a:r>
          </a:p>
          <a:p>
            <a:pPr marL="342900" indent="-342900">
              <a:lnSpc>
                <a:spcPct val="90000"/>
              </a:lnSpc>
              <a:spcAft>
                <a:spcPts val="600"/>
              </a:spcAft>
              <a:buFont typeface="Arial" panose="020B0604020202020204" pitchFamily="34" charset="0"/>
              <a:buChar char="•"/>
            </a:pPr>
            <a:r>
              <a:rPr lang="en-US" sz="2400" dirty="0">
                <a:solidFill>
                  <a:schemeClr val="bg1"/>
                </a:solidFill>
              </a:rPr>
              <a:t>Secure</a:t>
            </a:r>
          </a:p>
          <a:p>
            <a:pPr marL="342900" indent="-342900">
              <a:lnSpc>
                <a:spcPct val="90000"/>
              </a:lnSpc>
              <a:spcAft>
                <a:spcPts val="600"/>
              </a:spcAft>
              <a:buFont typeface="Arial" panose="020B0604020202020204" pitchFamily="34" charset="0"/>
              <a:buChar char="•"/>
            </a:pPr>
            <a:r>
              <a:rPr lang="en-US" sz="2400" dirty="0">
                <a:solidFill>
                  <a:schemeClr val="bg1"/>
                </a:solidFill>
              </a:rPr>
              <a:t>Share</a:t>
            </a:r>
          </a:p>
        </p:txBody>
      </p:sp>
    </p:spTree>
    <p:extLst>
      <p:ext uri="{BB962C8B-B14F-4D97-AF65-F5344CB8AC3E}">
        <p14:creationId xmlns:p14="http://schemas.microsoft.com/office/powerpoint/2010/main" val="6236705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6575" y="1152523"/>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Notification Hubs</a:t>
            </a:r>
          </a:p>
        </p:txBody>
      </p:sp>
      <p:sp>
        <p:nvSpPr>
          <p:cNvPr id="4" name="TextBox 3"/>
          <p:cNvSpPr txBox="1"/>
          <p:nvPr/>
        </p:nvSpPr>
        <p:spPr>
          <a:xfrm>
            <a:off x="536575" y="6019800"/>
            <a:ext cx="874284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https://azure.microsoft.com/en-us/services/notification-hubs/</a:t>
            </a:r>
            <a:r>
              <a:rPr lang="en-US" sz="2400" dirty="0"/>
              <a:t> </a:t>
            </a:r>
            <a:endParaRPr lang="en-US" sz="2400" dirty="0">
              <a:gradFill>
                <a:gsLst>
                  <a:gs pos="2917">
                    <a:schemeClr val="tx1"/>
                  </a:gs>
                  <a:gs pos="30000">
                    <a:schemeClr val="tx1"/>
                  </a:gs>
                </a:gsLst>
                <a:lin ang="5400000" scaled="0"/>
              </a:gradFill>
            </a:endParaRPr>
          </a:p>
        </p:txBody>
      </p:sp>
      <p:sp>
        <p:nvSpPr>
          <p:cNvPr id="6" name="TextBox 5"/>
          <p:cNvSpPr txBox="1"/>
          <p:nvPr/>
        </p:nvSpPr>
        <p:spPr>
          <a:xfrm>
            <a:off x="9422299" y="1152524"/>
            <a:ext cx="1967526" cy="2265236"/>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Kindle</a:t>
            </a:r>
          </a:p>
        </p:txBody>
      </p:sp>
    </p:spTree>
    <p:extLst>
      <p:ext uri="{BB962C8B-B14F-4D97-AF65-F5344CB8AC3E}">
        <p14:creationId xmlns:p14="http://schemas.microsoft.com/office/powerpoint/2010/main" val="41882370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3" name="Title 2"/>
          <p:cNvSpPr>
            <a:spLocks noGrp="1"/>
          </p:cNvSpPr>
          <p:nvPr>
            <p:ph type="title"/>
          </p:nvPr>
        </p:nvSpPr>
        <p:spPr/>
        <p:txBody>
          <a:bodyPr/>
          <a:lstStyle/>
          <a:p>
            <a:r>
              <a:rPr lang="en-US" dirty="0"/>
              <a:t>Microsoft BizSpark</a:t>
            </a:r>
          </a:p>
        </p:txBody>
      </p:sp>
      <p:pic>
        <p:nvPicPr>
          <p:cNvPr id="117" name="Picture 116" descr="http://blog.microsoft.com.tr/wp-content/uploads/BizSpark.png"/>
          <p:cNvPicPr/>
          <p:nvPr/>
        </p:nvPicPr>
        <p:blipFill>
          <a:blip r:embed="rId3">
            <a:extLst>
              <a:ext uri="{28A0092B-C50C-407E-A947-70E740481C1C}">
                <a14:useLocalDpi xmlns:a14="http://schemas.microsoft.com/office/drawing/2010/main" val="0"/>
              </a:ext>
            </a:extLst>
          </a:blip>
          <a:srcRect/>
          <a:stretch>
            <a:fillRect/>
          </a:stretch>
        </p:blipFill>
        <p:spPr bwMode="auto">
          <a:xfrm>
            <a:off x="274639" y="1663541"/>
            <a:ext cx="2857500" cy="2381250"/>
          </a:xfrm>
          <a:prstGeom prst="rect">
            <a:avLst/>
          </a:prstGeom>
          <a:noFill/>
          <a:ln>
            <a:noFill/>
          </a:ln>
          <a:effectLst>
            <a:outerShdw blurRad="63500" sx="102000" sy="102000" algn="ctr" rotWithShape="0">
              <a:prstClr val="black">
                <a:alpha val="40000"/>
              </a:prstClr>
            </a:outerShdw>
          </a:effectLst>
        </p:spPr>
      </p:pic>
      <p:sp>
        <p:nvSpPr>
          <p:cNvPr id="118" name="TextBox 117"/>
          <p:cNvSpPr txBox="1"/>
          <p:nvPr/>
        </p:nvSpPr>
        <p:spPr>
          <a:xfrm>
            <a:off x="3427412" y="1586642"/>
            <a:ext cx="8458200" cy="4899803"/>
          </a:xfrm>
          <a:prstGeom prst="rect">
            <a:avLst/>
          </a:prstGeom>
          <a:noFill/>
        </p:spPr>
        <p:txBody>
          <a:bodyPr wrap="square" lIns="182880" tIns="146304" rIns="182880" bIns="146304" rtlCol="0">
            <a:spAutoFit/>
          </a:bodyPr>
          <a:lstStyle/>
          <a:p>
            <a:pPr>
              <a:lnSpc>
                <a:spcPct val="90000"/>
              </a:lnSpc>
              <a:spcAft>
                <a:spcPts val="600"/>
              </a:spcAft>
            </a:pPr>
            <a:r>
              <a:rPr lang="en-US" sz="3200" b="1" dirty="0">
                <a:solidFill>
                  <a:schemeClr val="bg1"/>
                </a:solidFill>
              </a:rPr>
              <a:t>Is your startup:</a:t>
            </a:r>
          </a:p>
          <a:p>
            <a:pPr marL="342900" indent="-342900">
              <a:lnSpc>
                <a:spcPct val="90000"/>
              </a:lnSpc>
              <a:spcAft>
                <a:spcPts val="600"/>
              </a:spcAft>
              <a:buFont typeface="Arial" panose="020B0604020202020204" pitchFamily="34" charset="0"/>
              <a:buChar char="•"/>
            </a:pPr>
            <a:r>
              <a:rPr lang="en-US" sz="3200" dirty="0">
                <a:solidFill>
                  <a:schemeClr val="bg1"/>
                </a:solidFill>
              </a:rPr>
              <a:t>Developing software or apps?</a:t>
            </a:r>
          </a:p>
          <a:p>
            <a:pPr marL="342900" indent="-342900">
              <a:lnSpc>
                <a:spcPct val="90000"/>
              </a:lnSpc>
              <a:spcAft>
                <a:spcPts val="600"/>
              </a:spcAft>
              <a:buFont typeface="Arial" panose="020B0604020202020204" pitchFamily="34" charset="0"/>
              <a:buChar char="•"/>
            </a:pPr>
            <a:r>
              <a:rPr lang="en-US" sz="3200" dirty="0">
                <a:solidFill>
                  <a:schemeClr val="bg1"/>
                </a:solidFill>
              </a:rPr>
              <a:t>Less than 5 years old and privately held?</a:t>
            </a:r>
          </a:p>
          <a:p>
            <a:pPr marL="342900" indent="-342900">
              <a:lnSpc>
                <a:spcPct val="90000"/>
              </a:lnSpc>
              <a:spcAft>
                <a:spcPts val="600"/>
              </a:spcAft>
              <a:buFont typeface="Arial" panose="020B0604020202020204" pitchFamily="34" charset="0"/>
              <a:buChar char="•"/>
            </a:pPr>
            <a:r>
              <a:rPr lang="en-US" sz="3200" dirty="0">
                <a:solidFill>
                  <a:schemeClr val="bg1"/>
                </a:solidFill>
              </a:rPr>
              <a:t>Making less than US$1M annually?</a:t>
            </a:r>
          </a:p>
          <a:p>
            <a:pPr>
              <a:lnSpc>
                <a:spcPct val="90000"/>
              </a:lnSpc>
              <a:spcAft>
                <a:spcPts val="600"/>
              </a:spcAft>
            </a:pPr>
            <a:endParaRPr lang="en-US" sz="3200" dirty="0">
              <a:solidFill>
                <a:schemeClr val="bg1"/>
              </a:solidFill>
            </a:endParaRPr>
          </a:p>
          <a:p>
            <a:pPr>
              <a:lnSpc>
                <a:spcPct val="90000"/>
              </a:lnSpc>
              <a:spcAft>
                <a:spcPts val="600"/>
              </a:spcAft>
            </a:pPr>
            <a:r>
              <a:rPr lang="en-US" sz="3200" dirty="0">
                <a:solidFill>
                  <a:schemeClr val="bg1"/>
                </a:solidFill>
              </a:rPr>
              <a:t>Get </a:t>
            </a:r>
            <a:r>
              <a:rPr lang="en-US" sz="3200" b="1" u="sng" dirty="0">
                <a:solidFill>
                  <a:schemeClr val="bg1"/>
                </a:solidFill>
              </a:rPr>
              <a:t>FREE</a:t>
            </a:r>
            <a:r>
              <a:rPr lang="en-US" sz="3200" dirty="0">
                <a:solidFill>
                  <a:schemeClr val="bg1"/>
                </a:solidFill>
              </a:rPr>
              <a:t> software with BizSpark!</a:t>
            </a:r>
          </a:p>
          <a:p>
            <a:pPr>
              <a:lnSpc>
                <a:spcPct val="90000"/>
              </a:lnSpc>
              <a:spcAft>
                <a:spcPts val="600"/>
              </a:spcAft>
            </a:pPr>
            <a:endParaRPr lang="en-US" sz="3200" dirty="0">
              <a:solidFill>
                <a:schemeClr val="bg1"/>
              </a:solidFill>
            </a:endParaRPr>
          </a:p>
          <a:p>
            <a:pPr>
              <a:lnSpc>
                <a:spcPct val="90000"/>
              </a:lnSpc>
              <a:spcAft>
                <a:spcPts val="600"/>
              </a:spcAft>
            </a:pPr>
            <a:r>
              <a:rPr lang="en-US" sz="3200" dirty="0">
                <a:solidFill>
                  <a:schemeClr val="bg1"/>
                </a:solidFill>
              </a:rPr>
              <a:t>To apply for BizSpark:</a:t>
            </a:r>
          </a:p>
          <a:p>
            <a:pPr marL="342900" indent="-342900">
              <a:lnSpc>
                <a:spcPct val="90000"/>
              </a:lnSpc>
              <a:spcAft>
                <a:spcPts val="600"/>
              </a:spcAft>
              <a:buFont typeface="Arial" panose="020B0604020202020204" pitchFamily="34" charset="0"/>
              <a:buChar char="•"/>
            </a:pPr>
            <a:r>
              <a:rPr lang="en-US" sz="3200" dirty="0">
                <a:solidFill>
                  <a:schemeClr val="bg1"/>
                </a:solidFill>
              </a:rPr>
              <a:t>Go to </a:t>
            </a:r>
            <a:r>
              <a:rPr lang="en-US" sz="3200" dirty="0">
                <a:solidFill>
                  <a:schemeClr val="bg1"/>
                </a:solidFill>
                <a:hlinkClick r:id="rId4"/>
              </a:rPr>
              <a:t>www.bizspark.com</a:t>
            </a:r>
            <a:r>
              <a:rPr lang="en-US" sz="3200" dirty="0">
                <a:solidFill>
                  <a:schemeClr val="bg1"/>
                </a:solidFill>
              </a:rPr>
              <a:t>  </a:t>
            </a:r>
          </a:p>
        </p:txBody>
      </p:sp>
    </p:spTree>
    <p:extLst>
      <p:ext uri="{BB962C8B-B14F-4D97-AF65-F5344CB8AC3E}">
        <p14:creationId xmlns:p14="http://schemas.microsoft.com/office/powerpoint/2010/main" val="40459639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217101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952" cy="6852939"/>
          </a:xfrm>
          <a:prstGeom prst="rect">
            <a:avLst/>
          </a:prstGeom>
        </p:spPr>
      </p:pic>
      <p:pic>
        <p:nvPicPr>
          <p:cNvPr id="3" name="Picture 2"/>
          <p:cNvPicPr>
            <a:picLocks noChangeAspect="1"/>
          </p:cNvPicPr>
          <p:nvPr/>
        </p:nvPicPr>
        <p:blipFill>
          <a:blip r:embed="rId3"/>
          <a:stretch>
            <a:fillRect/>
          </a:stretch>
        </p:blipFill>
        <p:spPr>
          <a:xfrm>
            <a:off x="0" y="1"/>
            <a:ext cx="12188952" cy="6852939"/>
          </a:xfrm>
          <a:prstGeom prst="rect">
            <a:avLst/>
          </a:prstGeom>
        </p:spPr>
      </p:pic>
    </p:spTree>
    <p:extLst>
      <p:ext uri="{BB962C8B-B14F-4D97-AF65-F5344CB8AC3E}">
        <p14:creationId xmlns:p14="http://schemas.microsoft.com/office/powerpoint/2010/main" val="41814326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536575" y="288925"/>
            <a:ext cx="11652250" cy="900113"/>
          </a:xfrm>
          <a:prstGeom prst="rect">
            <a:avLst/>
          </a:prstGeom>
        </p:spPr>
        <p:txBody>
          <a:bodyPr/>
          <a:lstStyle/>
          <a:p>
            <a:r>
              <a:rPr lang="en-US" dirty="0">
                <a:solidFill>
                  <a:schemeClr val="tx1"/>
                </a:solidFill>
              </a:rPr>
              <a:t>Database Options</a:t>
            </a:r>
          </a:p>
        </p:txBody>
      </p:sp>
      <p:grpSp>
        <p:nvGrpSpPr>
          <p:cNvPr id="13" name="Group 12"/>
          <p:cNvGrpSpPr/>
          <p:nvPr/>
        </p:nvGrpSpPr>
        <p:grpSpPr>
          <a:xfrm>
            <a:off x="1633326" y="1485604"/>
            <a:ext cx="8978789" cy="3546972"/>
            <a:chOff x="1633326" y="1485604"/>
            <a:chExt cx="8978789" cy="3546972"/>
          </a:xfrm>
        </p:grpSpPr>
        <p:grpSp>
          <p:nvGrpSpPr>
            <p:cNvPr id="14" name="Group 13"/>
            <p:cNvGrpSpPr/>
            <p:nvPr/>
          </p:nvGrpSpPr>
          <p:grpSpPr>
            <a:xfrm>
              <a:off x="7283167" y="1485604"/>
              <a:ext cx="3328948" cy="3546972"/>
              <a:chOff x="7262148" y="1852952"/>
              <a:chExt cx="3328948" cy="3546972"/>
            </a:xfrm>
          </p:grpSpPr>
          <p:pic>
            <p:nvPicPr>
              <p:cNvPr id="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6997" y="1852952"/>
                <a:ext cx="16192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3"/>
              <a:stretch>
                <a:fillRect/>
              </a:stretch>
            </p:blipFill>
            <p:spPr>
              <a:xfrm>
                <a:off x="7498383" y="3268217"/>
                <a:ext cx="2856479" cy="814120"/>
              </a:xfrm>
              <a:prstGeom prst="rect">
                <a:avLst/>
              </a:prstGeom>
            </p:spPr>
          </p:pic>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148" y="4082337"/>
                <a:ext cx="3328948" cy="13175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633326" y="1748344"/>
              <a:ext cx="5171248" cy="2919704"/>
              <a:chOff x="1633326" y="1748344"/>
              <a:chExt cx="5171248" cy="2919704"/>
            </a:xfrm>
          </p:grpSpPr>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326" y="1748344"/>
                <a:ext cx="3076575"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1824360" y="3586809"/>
                <a:ext cx="4834614" cy="1081239"/>
              </a:xfrm>
              <a:prstGeom prst="rect">
                <a:avLst/>
              </a:prstGeom>
            </p:spPr>
          </p:pic>
          <p:pic>
            <p:nvPicPr>
              <p:cNvPr id="1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945" y="2058474"/>
                <a:ext cx="1892629" cy="127388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2" name="TextBox 21"/>
          <p:cNvSpPr txBox="1"/>
          <p:nvPr/>
        </p:nvSpPr>
        <p:spPr>
          <a:xfrm>
            <a:off x="4889298" y="3298905"/>
            <a:ext cx="2036455"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a:t>
            </a:r>
            <a:r>
              <a:rPr lang="en-US" sz="2000" dirty="0" err="1">
                <a:gradFill>
                  <a:gsLst>
                    <a:gs pos="2917">
                      <a:schemeClr val="tx1"/>
                    </a:gs>
                    <a:gs pos="30000">
                      <a:schemeClr val="tx1"/>
                    </a:gs>
                  </a:gsLst>
                  <a:lin ang="5400000" scaled="0"/>
                </a:gradFill>
              </a:rPr>
              <a:t>DocumentDB</a:t>
            </a:r>
            <a:r>
              <a:rPr lang="en-US" sz="2000" dirty="0">
                <a:gradFill>
                  <a:gsLst>
                    <a:gs pos="2917">
                      <a:schemeClr val="tx1"/>
                    </a:gs>
                    <a:gs pos="30000">
                      <a:schemeClr val="tx1"/>
                    </a:gs>
                  </a:gsLst>
                  <a:lin ang="5400000" scaled="0"/>
                </a:gradFill>
              </a:rPr>
              <a:t>}</a:t>
            </a:r>
          </a:p>
        </p:txBody>
      </p:sp>
      <p:sp>
        <p:nvSpPr>
          <p:cNvPr id="23" name="TextBox 22"/>
          <p:cNvSpPr txBox="1"/>
          <p:nvPr/>
        </p:nvSpPr>
        <p:spPr>
          <a:xfrm>
            <a:off x="8270394" y="4723949"/>
            <a:ext cx="1654940"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a:t>
            </a:r>
            <a:r>
              <a:rPr lang="en-US" sz="2000" dirty="0" err="1">
                <a:gradFill>
                  <a:gsLst>
                    <a:gs pos="2917">
                      <a:schemeClr val="tx1"/>
                    </a:gs>
                    <a:gs pos="30000">
                      <a:schemeClr val="tx1"/>
                    </a:gs>
                  </a:gsLst>
                  <a:lin ang="5400000" scaled="0"/>
                </a:gradFill>
              </a:rPr>
              <a:t>HDInsight</a:t>
            </a:r>
            <a:r>
              <a:rPr lang="en-US" sz="2000" dirty="0">
                <a:gradFill>
                  <a:gsLst>
                    <a:gs pos="2917">
                      <a:schemeClr val="tx1"/>
                    </a:gs>
                    <a:gs pos="30000">
                      <a:schemeClr val="tx1"/>
                    </a:gs>
                  </a:gsLst>
                  <a:lin ang="5400000" scaled="0"/>
                </a:gradFill>
              </a:rPr>
              <a:t>}</a:t>
            </a:r>
          </a:p>
        </p:txBody>
      </p:sp>
    </p:spTree>
    <p:extLst>
      <p:ext uri="{BB962C8B-B14F-4D97-AF65-F5344CB8AC3E}">
        <p14:creationId xmlns:p14="http://schemas.microsoft.com/office/powerpoint/2010/main" val="36010272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a:solidFill>
                  <a:schemeClr val="bg1"/>
                </a:solidFill>
              </a:rPr>
              <a:t>SQL Database</a:t>
            </a:r>
          </a:p>
        </p:txBody>
      </p:sp>
      <p:sp>
        <p:nvSpPr>
          <p:cNvPr id="2" name="Text Placeholder 1"/>
          <p:cNvSpPr>
            <a:spLocks noGrp="1"/>
          </p:cNvSpPr>
          <p:nvPr>
            <p:ph type="body" sz="quarter" idx="4294967295"/>
          </p:nvPr>
        </p:nvSpPr>
        <p:spPr>
          <a:xfrm>
            <a:off x="538163" y="1497013"/>
            <a:ext cx="11112500" cy="4675187"/>
          </a:xfrm>
          <a:prstGeom prst="rect">
            <a:avLst/>
          </a:prstGeom>
        </p:spPr>
        <p:txBody>
          <a:bodyPr/>
          <a:lstStyle/>
          <a:p>
            <a:r>
              <a:rPr lang="en-US" sz="2800" dirty="0">
                <a:latin typeface="Segoe UI (Body)"/>
              </a:rPr>
              <a:t>Fully managed SQL Server database technology as a service</a:t>
            </a:r>
          </a:p>
          <a:p>
            <a:pPr marL="336076" lvl="1" indent="-336076"/>
            <a:r>
              <a:rPr lang="en-US" sz="2800" spc="-51" dirty="0"/>
              <a:t>Ideal for simple and complex applications</a:t>
            </a:r>
            <a:endParaRPr lang="en-US" sz="2800" dirty="0">
              <a:latin typeface="Segoe UI (Body)"/>
            </a:endParaRPr>
          </a:p>
          <a:p>
            <a:pPr marL="336076" lvl="1" indent="-336076"/>
            <a:r>
              <a:rPr lang="en-US" sz="2800" spc="-51" dirty="0"/>
              <a:t>Enterprise-ready with automatic support for HA</a:t>
            </a:r>
          </a:p>
          <a:p>
            <a:pPr marL="336076" lvl="1" indent="-336076"/>
            <a:endParaRPr lang="en-US" sz="2800" spc="-51" dirty="0"/>
          </a:p>
          <a:p>
            <a:endParaRPr lang="en-US" sz="2800" dirty="0"/>
          </a:p>
        </p:txBody>
      </p:sp>
      <p:grpSp>
        <p:nvGrpSpPr>
          <p:cNvPr id="44" name="Group 43"/>
          <p:cNvGrpSpPr/>
          <p:nvPr/>
        </p:nvGrpSpPr>
        <p:grpSpPr>
          <a:xfrm>
            <a:off x="3808412" y="3429000"/>
            <a:ext cx="4242515" cy="2562226"/>
            <a:chOff x="3345383" y="3276600"/>
            <a:chExt cx="4221381" cy="2562226"/>
          </a:xfrm>
        </p:grpSpPr>
        <p:grpSp>
          <p:nvGrpSpPr>
            <p:cNvPr id="30" name="Group 29"/>
            <p:cNvGrpSpPr/>
            <p:nvPr/>
          </p:nvGrpSpPr>
          <p:grpSpPr>
            <a:xfrm>
              <a:off x="3351212" y="3276600"/>
              <a:ext cx="4215552" cy="2562226"/>
              <a:chOff x="2741837" y="3276600"/>
              <a:chExt cx="4824927" cy="3352800"/>
            </a:xfrm>
          </p:grpSpPr>
          <p:sp>
            <p:nvSpPr>
              <p:cNvPr id="31" name="Rectangle 30"/>
              <p:cNvSpPr/>
              <p:nvPr/>
            </p:nvSpPr>
            <p:spPr bwMode="auto">
              <a:xfrm>
                <a:off x="2741837" y="3276600"/>
                <a:ext cx="4824926" cy="3352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892" y="3521519"/>
                <a:ext cx="780290" cy="7802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4572000"/>
                <a:ext cx="780290" cy="780290"/>
              </a:xfrm>
              <a:prstGeom prst="rect">
                <a:avLst/>
              </a:prstGeom>
            </p:spPr>
          </p:pic>
          <p:sp>
            <p:nvSpPr>
              <p:cNvPr id="34" name="Pentagon 33"/>
              <p:cNvSpPr/>
              <p:nvPr/>
            </p:nvSpPr>
            <p:spPr bwMode="auto">
              <a:xfrm>
                <a:off x="5890321" y="373577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sp>
            <p:nvSpPr>
              <p:cNvPr id="35" name="Pentagon 34"/>
              <p:cNvSpPr/>
              <p:nvPr/>
            </p:nvSpPr>
            <p:spPr bwMode="auto">
              <a:xfrm>
                <a:off x="5928845" y="478602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cxnSp>
            <p:nvCxnSpPr>
              <p:cNvPr id="36" name="Elbow Connector 35"/>
              <p:cNvCxnSpPr>
                <a:endCxn id="40" idx="1"/>
              </p:cNvCxnSpPr>
              <p:nvPr/>
            </p:nvCxnSpPr>
            <p:spPr>
              <a:xfrm>
                <a:off x="4113212" y="5390944"/>
                <a:ext cx="1391807" cy="659899"/>
              </a:xfrm>
              <a:prstGeom prst="bentConnector3">
                <a:avLst>
                  <a:gd name="adj1" fmla="val -874"/>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550" y="6220303"/>
                <a:ext cx="409097" cy="409097"/>
              </a:xfrm>
              <a:prstGeom prst="rect">
                <a:avLst/>
              </a:prstGeom>
            </p:spPr>
          </p:pic>
          <p:cxnSp>
            <p:nvCxnSpPr>
              <p:cNvPr id="38" name="Elbow Connector 37"/>
              <p:cNvCxnSpPr/>
              <p:nvPr/>
            </p:nvCxnSpPr>
            <p:spPr>
              <a:xfrm flipV="1">
                <a:off x="4070891" y="3911664"/>
                <a:ext cx="1405001" cy="618053"/>
              </a:xfrm>
              <a:prstGeom prst="bentConnector3">
                <a:avLst>
                  <a:gd name="adj1" fmla="val 271"/>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419" y="4593049"/>
                <a:ext cx="780290" cy="780290"/>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5660698"/>
                <a:ext cx="780290" cy="780290"/>
              </a:xfrm>
              <a:prstGeom prst="rect">
                <a:avLst/>
              </a:prstGeom>
            </p:spPr>
          </p:pic>
          <p:sp>
            <p:nvSpPr>
              <p:cNvPr id="41" name="Pentagon 40"/>
              <p:cNvSpPr/>
              <p:nvPr/>
            </p:nvSpPr>
            <p:spPr bwMode="auto">
              <a:xfrm>
                <a:off x="5928845" y="5874720"/>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cxnSp>
            <p:nvCxnSpPr>
              <p:cNvPr id="42" name="Elbow Connector 41"/>
              <p:cNvCxnSpPr/>
              <p:nvPr/>
            </p:nvCxnSpPr>
            <p:spPr>
              <a:xfrm flipV="1">
                <a:off x="4418012" y="4953000"/>
                <a:ext cx="1072443" cy="3558"/>
              </a:xfrm>
              <a:prstGeom prst="bentConnector3">
                <a:avLst>
                  <a:gd name="adj1" fmla="val 50000"/>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sp>
          <p:nvSpPr>
            <p:cNvPr id="43" name="Pentagon 42"/>
            <p:cNvSpPr/>
            <p:nvPr/>
          </p:nvSpPr>
          <p:spPr bwMode="auto">
            <a:xfrm>
              <a:off x="3345383" y="4220998"/>
              <a:ext cx="1076083"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Primary</a:t>
              </a:r>
            </a:p>
          </p:txBody>
        </p:sp>
      </p:grpSp>
    </p:spTree>
    <p:extLst>
      <p:ext uri="{BB962C8B-B14F-4D97-AF65-F5344CB8AC3E}">
        <p14:creationId xmlns:p14="http://schemas.microsoft.com/office/powerpoint/2010/main" val="1794127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727716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2583972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20087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4" y="1142367"/>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HDInsight: Big Data with Hadoop</a:t>
            </a:r>
          </a:p>
        </p:txBody>
      </p:sp>
      <p:sp>
        <p:nvSpPr>
          <p:cNvPr id="4" name="TextBox 3"/>
          <p:cNvSpPr txBox="1"/>
          <p:nvPr/>
        </p:nvSpPr>
        <p:spPr>
          <a:xfrm>
            <a:off x="536575" y="6019800"/>
            <a:ext cx="777302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https://azure.microsoft.com/en-us/services/hdinsight/</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421945"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Develop:</a:t>
            </a:r>
          </a:p>
          <a:p>
            <a:pPr marL="342900" indent="-342900">
              <a:lnSpc>
                <a:spcPct val="90000"/>
              </a:lnSpc>
              <a:spcAft>
                <a:spcPts val="600"/>
              </a:spcAft>
              <a:buFont typeface="Arial" panose="020B0604020202020204" pitchFamily="34" charset="0"/>
              <a:buChar char="•"/>
            </a:pPr>
            <a:r>
              <a:rPr lang="en-US" sz="2400" dirty="0">
                <a:solidFill>
                  <a:schemeClr val="bg1"/>
                </a:solidFill>
              </a:rPr>
              <a:t>Java</a:t>
            </a:r>
          </a:p>
          <a:p>
            <a:pPr marL="342900" indent="-342900">
              <a:lnSpc>
                <a:spcPct val="90000"/>
              </a:lnSpc>
              <a:spcAft>
                <a:spcPts val="600"/>
              </a:spcAft>
              <a:buFont typeface="Arial" panose="020B0604020202020204" pitchFamily="34" charset="0"/>
              <a:buChar char="•"/>
            </a:pPr>
            <a:r>
              <a:rPr lang="en-US" sz="2400" dirty="0">
                <a:solidFill>
                  <a:schemeClr val="bg1"/>
                </a:solidFill>
              </a:rPr>
              <a:t>.NET</a:t>
            </a:r>
          </a:p>
          <a:p>
            <a:pPr marL="342900" indent="-342900">
              <a:lnSpc>
                <a:spcPct val="90000"/>
              </a:lnSpc>
              <a:spcAft>
                <a:spcPts val="600"/>
              </a:spcAft>
              <a:buFont typeface="Arial" panose="020B0604020202020204" pitchFamily="34" charset="0"/>
              <a:buChar char="•"/>
            </a:pPr>
            <a:r>
              <a:rPr lang="en-US" sz="2400" dirty="0">
                <a:solidFill>
                  <a:schemeClr val="bg1"/>
                </a:solidFill>
              </a:rPr>
              <a:t>… and more!</a:t>
            </a:r>
          </a:p>
        </p:txBody>
      </p:sp>
      <p:sp>
        <p:nvSpPr>
          <p:cNvPr id="7" name="TextBox 6"/>
          <p:cNvSpPr txBox="1"/>
          <p:nvPr/>
        </p:nvSpPr>
        <p:spPr>
          <a:xfrm>
            <a:off x="9422299" y="3469262"/>
            <a:ext cx="1967526" cy="1446550"/>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Deploy:</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Linux</a:t>
            </a:r>
          </a:p>
        </p:txBody>
      </p:sp>
    </p:spTree>
    <p:extLst>
      <p:ext uri="{BB962C8B-B14F-4D97-AF65-F5344CB8AC3E}">
        <p14:creationId xmlns:p14="http://schemas.microsoft.com/office/powerpoint/2010/main" val="33975312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6573" y="1151584"/>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Machine Learning (Predictive Analytics)</a:t>
            </a:r>
          </a:p>
        </p:txBody>
      </p:sp>
      <p:sp>
        <p:nvSpPr>
          <p:cNvPr id="4" name="TextBox 3"/>
          <p:cNvSpPr txBox="1"/>
          <p:nvPr/>
        </p:nvSpPr>
        <p:spPr>
          <a:xfrm>
            <a:off x="536575" y="6019800"/>
            <a:ext cx="879516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https://azure.microsoft.com/en-us/services/machine-learning/</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702197"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Model</a:t>
            </a:r>
          </a:p>
          <a:p>
            <a:pPr marL="342900" indent="-342900">
              <a:lnSpc>
                <a:spcPct val="90000"/>
              </a:lnSpc>
              <a:spcAft>
                <a:spcPts val="600"/>
              </a:spcAft>
              <a:buFont typeface="Arial" panose="020B0604020202020204" pitchFamily="34" charset="0"/>
              <a:buChar char="•"/>
            </a:pPr>
            <a:r>
              <a:rPr lang="en-US" sz="2400" dirty="0">
                <a:solidFill>
                  <a:schemeClr val="bg1"/>
                </a:solidFill>
              </a:rPr>
              <a:t>Deploy</a:t>
            </a:r>
          </a:p>
          <a:p>
            <a:pPr marL="342900" indent="-342900">
              <a:lnSpc>
                <a:spcPct val="90000"/>
              </a:lnSpc>
              <a:spcAft>
                <a:spcPts val="600"/>
              </a:spcAft>
              <a:buFont typeface="Arial" panose="020B0604020202020204" pitchFamily="34" charset="0"/>
              <a:buChar char="•"/>
            </a:pPr>
            <a:r>
              <a:rPr lang="en-US" sz="2400" dirty="0">
                <a:solidFill>
                  <a:schemeClr val="bg1"/>
                </a:solidFill>
              </a:rPr>
              <a:t>Expand</a:t>
            </a:r>
          </a:p>
        </p:txBody>
      </p:sp>
    </p:spTree>
    <p:extLst>
      <p:ext uri="{BB962C8B-B14F-4D97-AF65-F5344CB8AC3E}">
        <p14:creationId xmlns:p14="http://schemas.microsoft.com/office/powerpoint/2010/main" val="7649245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69169" y="1189177"/>
            <a:ext cx="11650488" cy="4733024"/>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a:t>On Demand Media Services</a:t>
            </a:r>
          </a:p>
          <a:p>
            <a:r>
              <a:rPr lang="en-US" sz="3200" dirty="0"/>
              <a:t>Video-on-demand</a:t>
            </a:r>
          </a:p>
          <a:p>
            <a:pPr lvl="1"/>
            <a:r>
              <a:rPr lang="en-US" sz="1800" dirty="0"/>
              <a:t>Ingest</a:t>
            </a:r>
          </a:p>
          <a:p>
            <a:pPr lvl="1"/>
            <a:r>
              <a:rPr lang="en-US" sz="1800" dirty="0"/>
              <a:t>Encode</a:t>
            </a:r>
          </a:p>
          <a:p>
            <a:pPr lvl="1"/>
            <a:r>
              <a:rPr lang="en-US" sz="1800" dirty="0"/>
              <a:t>Package</a:t>
            </a:r>
          </a:p>
          <a:p>
            <a:pPr lvl="1"/>
            <a:r>
              <a:rPr lang="en-US" sz="1800" dirty="0"/>
              <a:t>Encrypt</a:t>
            </a:r>
          </a:p>
          <a:p>
            <a:pPr lvl="1"/>
            <a:r>
              <a:rPr lang="en-US" sz="1800" dirty="0"/>
              <a:t>Delivery</a:t>
            </a:r>
          </a:p>
          <a:p>
            <a:r>
              <a:rPr lang="en-US" sz="3200" dirty="0"/>
              <a:t>Live Streaming Support</a:t>
            </a:r>
          </a:p>
          <a:p>
            <a:r>
              <a:rPr lang="en-US" sz="3200" dirty="0"/>
              <a:t>Office 365 Integration</a:t>
            </a:r>
          </a:p>
          <a:p>
            <a:r>
              <a:rPr lang="en-US" sz="3200" dirty="0"/>
              <a:t>Azure Media Player</a:t>
            </a:r>
          </a:p>
        </p:txBody>
      </p:sp>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a:t>Azure Media Services</a:t>
            </a:r>
          </a:p>
        </p:txBody>
      </p:sp>
      <p:grpSp>
        <p:nvGrpSpPr>
          <p:cNvPr id="13" name="Group 12"/>
          <p:cNvGrpSpPr/>
          <p:nvPr/>
        </p:nvGrpSpPr>
        <p:grpSpPr>
          <a:xfrm>
            <a:off x="7161211" y="1143000"/>
            <a:ext cx="4758445" cy="3192578"/>
            <a:chOff x="511759" y="377771"/>
            <a:chExt cx="8386464" cy="5728341"/>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17" b="38"/>
            <a:stretch/>
          </p:blipFill>
          <p:spPr>
            <a:xfrm>
              <a:off x="1308563" y="679579"/>
              <a:ext cx="6786037" cy="51640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59" y="377771"/>
              <a:ext cx="8386464" cy="5728341"/>
            </a:xfrm>
            <a:prstGeom prst="rect">
              <a:avLst/>
            </a:prstGeom>
          </p:spPr>
        </p:pic>
      </p:grpSp>
      <p:sp>
        <p:nvSpPr>
          <p:cNvPr id="16" name="Rectangle 15"/>
          <p:cNvSpPr/>
          <p:nvPr/>
        </p:nvSpPr>
        <p:spPr>
          <a:xfrm>
            <a:off x="7435713" y="4343400"/>
            <a:ext cx="4373699" cy="2330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600" dirty="0">
                <a:latin typeface="+mj-lt"/>
              </a:rPr>
              <a:t>Live video encoding and streaming</a:t>
            </a:r>
          </a:p>
          <a:p>
            <a:pPr>
              <a:spcAft>
                <a:spcPts val="1200"/>
              </a:spcAft>
            </a:pPr>
            <a:r>
              <a:rPr lang="en-US" sz="1600" dirty="0">
                <a:latin typeface="+mj-lt"/>
              </a:rPr>
              <a:t>Web + Mobile</a:t>
            </a:r>
          </a:p>
          <a:p>
            <a:pPr>
              <a:spcAft>
                <a:spcPts val="1200"/>
              </a:spcAft>
            </a:pPr>
            <a:r>
              <a:rPr lang="en-US" sz="1600" dirty="0">
                <a:latin typeface="+mj-lt"/>
              </a:rPr>
              <a:t>100 million viewers</a:t>
            </a:r>
          </a:p>
          <a:p>
            <a:pPr>
              <a:spcAft>
                <a:spcPts val="1200"/>
              </a:spcAft>
            </a:pPr>
            <a:r>
              <a:rPr lang="en-US" sz="1600" dirty="0">
                <a:latin typeface="+mj-lt"/>
              </a:rPr>
              <a:t>2.1 million concurrent HD viewers during the </a:t>
            </a:r>
            <a:br>
              <a:rPr lang="en-US" sz="1600" dirty="0">
                <a:latin typeface="+mj-lt"/>
              </a:rPr>
            </a:br>
            <a:r>
              <a:rPr lang="en-US" sz="1600" dirty="0">
                <a:latin typeface="+mj-lt"/>
              </a:rPr>
              <a:t>USA vs. Canada hockey match</a:t>
            </a:r>
          </a:p>
          <a:p>
            <a:pPr>
              <a:spcAft>
                <a:spcPts val="1200"/>
              </a:spcAft>
            </a:pPr>
            <a:endParaRPr lang="en-US" sz="1200" dirty="0"/>
          </a:p>
        </p:txBody>
      </p:sp>
      <p:sp>
        <p:nvSpPr>
          <p:cNvPr id="17" name="Rectangle 16"/>
          <p:cNvSpPr/>
          <p:nvPr/>
        </p:nvSpPr>
        <p:spPr>
          <a:xfrm>
            <a:off x="7183110" y="678751"/>
            <a:ext cx="2355388" cy="369332"/>
          </a:xfrm>
          <a:prstGeom prst="rect">
            <a:avLst/>
          </a:prstGeom>
        </p:spPr>
        <p:txBody>
          <a:bodyPr wrap="none">
            <a:spAutoFit/>
          </a:bodyPr>
          <a:lstStyle/>
          <a:p>
            <a:r>
              <a:rPr lang="en-US" dirty="0">
                <a:solidFill>
                  <a:schemeClr val="bg1"/>
                </a:solidFill>
              </a:rPr>
              <a:t>Olympics NBC Sports</a:t>
            </a:r>
          </a:p>
        </p:txBody>
      </p:sp>
      <p:sp>
        <p:nvSpPr>
          <p:cNvPr id="9" name="TextBox 8"/>
          <p:cNvSpPr txBox="1"/>
          <p:nvPr/>
        </p:nvSpPr>
        <p:spPr>
          <a:xfrm>
            <a:off x="536575" y="6019800"/>
            <a:ext cx="852913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https://azure.microsoft.com/en-us/services/media-services/</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20445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3" name="Title 2"/>
          <p:cNvSpPr>
            <a:spLocks noGrp="1"/>
          </p:cNvSpPr>
          <p:nvPr>
            <p:ph type="title"/>
          </p:nvPr>
        </p:nvSpPr>
        <p:spPr>
          <a:xfrm>
            <a:off x="274639" y="295279"/>
            <a:ext cx="4905373" cy="923922"/>
          </a:xfrm>
        </p:spPr>
        <p:txBody>
          <a:bodyPr/>
          <a:lstStyle/>
          <a:p>
            <a:r>
              <a:rPr lang="en-US" dirty="0"/>
              <a:t>BizSpark Benefits</a:t>
            </a:r>
          </a:p>
        </p:txBody>
      </p:sp>
      <p:sp>
        <p:nvSpPr>
          <p:cNvPr id="118" name="TextBox 117"/>
          <p:cNvSpPr txBox="1"/>
          <p:nvPr/>
        </p:nvSpPr>
        <p:spPr>
          <a:xfrm>
            <a:off x="247651" y="1447800"/>
            <a:ext cx="11458574" cy="5189113"/>
          </a:xfrm>
          <a:prstGeom prst="rect">
            <a:avLst/>
          </a:prstGeom>
          <a:noFill/>
        </p:spPr>
        <p:txBody>
          <a:bodyPr wrap="square" lIns="182880" tIns="146304" rIns="182880" bIns="146304" rtlCol="0">
            <a:spAutoFit/>
          </a:bodyPr>
          <a:lstStyle/>
          <a:p>
            <a:pPr marL="457200" indent="-457200">
              <a:lnSpc>
                <a:spcPct val="90000"/>
              </a:lnSpc>
              <a:spcAft>
                <a:spcPts val="600"/>
              </a:spcAft>
              <a:buFont typeface="Arial" panose="020B0604020202020204" pitchFamily="34" charset="0"/>
              <a:buChar char="•"/>
            </a:pPr>
            <a:r>
              <a:rPr lang="en-US" sz="3200" dirty="0">
                <a:solidFill>
                  <a:schemeClr val="bg1"/>
                </a:solidFill>
              </a:rPr>
              <a:t>900+ current, </a:t>
            </a:r>
            <a:r>
              <a:rPr lang="en-US" sz="3200" b="1" u="sng" dirty="0">
                <a:solidFill>
                  <a:schemeClr val="bg1"/>
                </a:solidFill>
              </a:rPr>
              <a:t>full-featured software </a:t>
            </a:r>
            <a:r>
              <a:rPr lang="en-US" sz="3200" dirty="0">
                <a:solidFill>
                  <a:schemeClr val="bg1"/>
                </a:solidFill>
              </a:rPr>
              <a:t>development tools and server products</a:t>
            </a:r>
          </a:p>
          <a:p>
            <a:pPr>
              <a:lnSpc>
                <a:spcPct val="90000"/>
              </a:lnSpc>
              <a:spcAft>
                <a:spcPts val="600"/>
              </a:spcAft>
            </a:pPr>
            <a:r>
              <a:rPr lang="en-US" sz="3200" dirty="0">
                <a:solidFill>
                  <a:schemeClr val="bg1"/>
                </a:solidFill>
              </a:rPr>
              <a:t> </a:t>
            </a:r>
          </a:p>
          <a:p>
            <a:pPr marL="457200" indent="-457200">
              <a:lnSpc>
                <a:spcPct val="90000"/>
              </a:lnSpc>
              <a:spcAft>
                <a:spcPts val="600"/>
              </a:spcAft>
              <a:buFont typeface="Arial" panose="020B0604020202020204" pitchFamily="34" charset="0"/>
              <a:buChar char="•"/>
            </a:pPr>
            <a:r>
              <a:rPr lang="en-US" sz="3200" dirty="0">
                <a:solidFill>
                  <a:schemeClr val="bg1"/>
                </a:solidFill>
              </a:rPr>
              <a:t>Get access to </a:t>
            </a:r>
            <a:r>
              <a:rPr lang="en-US" sz="3200" b="1" u="sng" dirty="0">
                <a:solidFill>
                  <a:schemeClr val="bg1"/>
                </a:solidFill>
              </a:rPr>
              <a:t>investors, advisors, and valuable offers</a:t>
            </a:r>
          </a:p>
          <a:p>
            <a:pPr>
              <a:lnSpc>
                <a:spcPct val="90000"/>
              </a:lnSpc>
              <a:spcAft>
                <a:spcPts val="600"/>
              </a:spcAft>
            </a:pPr>
            <a:r>
              <a:rPr lang="en-US" sz="3200" dirty="0">
                <a:solidFill>
                  <a:schemeClr val="bg1"/>
                </a:solidFill>
              </a:rPr>
              <a:t> </a:t>
            </a:r>
          </a:p>
          <a:p>
            <a:pPr marL="457200" indent="-457200">
              <a:lnSpc>
                <a:spcPct val="90000"/>
              </a:lnSpc>
              <a:spcAft>
                <a:spcPts val="600"/>
              </a:spcAft>
              <a:buFont typeface="Arial" panose="020B0604020202020204" pitchFamily="34" charset="0"/>
              <a:buChar char="•"/>
            </a:pPr>
            <a:r>
              <a:rPr lang="en-US" sz="3200" dirty="0">
                <a:solidFill>
                  <a:schemeClr val="bg1"/>
                </a:solidFill>
              </a:rPr>
              <a:t>$150/month of Azure </a:t>
            </a:r>
            <a:r>
              <a:rPr lang="en-US" sz="3200" b="1" u="sng" dirty="0">
                <a:solidFill>
                  <a:schemeClr val="bg1"/>
                </a:solidFill>
              </a:rPr>
              <a:t>cloud credits </a:t>
            </a:r>
            <a:r>
              <a:rPr lang="en-US" sz="3200" dirty="0">
                <a:solidFill>
                  <a:schemeClr val="bg1"/>
                </a:solidFill>
              </a:rPr>
              <a:t>for up to 5 members ($750/month)</a:t>
            </a:r>
          </a:p>
          <a:p>
            <a:pPr>
              <a:lnSpc>
                <a:spcPct val="90000"/>
              </a:lnSpc>
              <a:spcAft>
                <a:spcPts val="600"/>
              </a:spcAft>
            </a:pPr>
            <a:r>
              <a:rPr lang="en-US" sz="3200" dirty="0">
                <a:solidFill>
                  <a:schemeClr val="bg1"/>
                </a:solidFill>
              </a:rPr>
              <a:t>  </a:t>
            </a:r>
          </a:p>
          <a:p>
            <a:pPr marL="457200" indent="-457200">
              <a:lnSpc>
                <a:spcPct val="90000"/>
              </a:lnSpc>
              <a:spcAft>
                <a:spcPts val="600"/>
              </a:spcAft>
              <a:buFont typeface="Arial" panose="020B0604020202020204" pitchFamily="34" charset="0"/>
              <a:buChar char="•"/>
            </a:pPr>
            <a:r>
              <a:rPr lang="en-US" sz="3200" dirty="0">
                <a:solidFill>
                  <a:schemeClr val="bg1"/>
                </a:solidFill>
              </a:rPr>
              <a:t>Virtual Machines, Websites, Cloud Services, Mobile Services, and more!</a:t>
            </a:r>
          </a:p>
        </p:txBody>
      </p:sp>
    </p:spTree>
    <p:extLst>
      <p:ext uri="{BB962C8B-B14F-4D97-AF65-F5344CB8AC3E}">
        <p14:creationId xmlns:p14="http://schemas.microsoft.com/office/powerpoint/2010/main" val="14249938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3" y="1150643"/>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err="1"/>
              <a:t>IoT</a:t>
            </a:r>
            <a:r>
              <a:rPr lang="en-US" dirty="0"/>
              <a:t> (Internet of Things)</a:t>
            </a:r>
          </a:p>
        </p:txBody>
      </p:sp>
      <p:sp>
        <p:nvSpPr>
          <p:cNvPr id="4" name="TextBox 3"/>
          <p:cNvSpPr txBox="1"/>
          <p:nvPr/>
        </p:nvSpPr>
        <p:spPr>
          <a:xfrm>
            <a:off x="450295" y="6019800"/>
            <a:ext cx="10063717"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hlinkClick r:id="rId3"/>
              </a:rPr>
              <a:t>http://www.microsoft.com/en-us/server-cloud/internet-of-things/azure-iot-suite.aspx</a:t>
            </a:r>
            <a:r>
              <a:rPr lang="en-US" sz="2000" dirty="0">
                <a:gradFill>
                  <a:gsLst>
                    <a:gs pos="2917">
                      <a:schemeClr val="tx1"/>
                    </a:gs>
                    <a:gs pos="30000">
                      <a:schemeClr val="tx1"/>
                    </a:gs>
                  </a:gsLst>
                  <a:lin ang="5400000" scaled="0"/>
                </a:gradFill>
              </a:rPr>
              <a:t> </a:t>
            </a:r>
          </a:p>
        </p:txBody>
      </p:sp>
      <p:sp>
        <p:nvSpPr>
          <p:cNvPr id="6" name="TextBox 5"/>
          <p:cNvSpPr txBox="1"/>
          <p:nvPr/>
        </p:nvSpPr>
        <p:spPr>
          <a:xfrm>
            <a:off x="9422299" y="1152524"/>
            <a:ext cx="1888979" cy="1855893"/>
          </a:xfrm>
          <a:prstGeom prst="rect">
            <a:avLst/>
          </a:prstGeom>
          <a:noFill/>
        </p:spPr>
        <p:txBody>
          <a:bodyPr wrap="none" lIns="182880" tIns="146304" rIns="182880" bIns="146304" rtlCol="0">
            <a:spAutoFit/>
          </a:bodyPr>
          <a:lstStyle/>
          <a:p>
            <a:pPr>
              <a:lnSpc>
                <a:spcPct val="90000"/>
              </a:lnSpc>
              <a:spcAft>
                <a:spcPts val="600"/>
              </a:spcAft>
            </a:pPr>
            <a:r>
              <a:rPr lang="en-US" sz="2400" dirty="0" err="1">
                <a:solidFill>
                  <a:schemeClr val="bg1"/>
                </a:solidFill>
              </a:rPr>
              <a:t>Iot</a:t>
            </a:r>
            <a:r>
              <a:rPr lang="en-US" sz="2400" dirty="0">
                <a:solidFill>
                  <a:schemeClr val="bg1"/>
                </a:solidFill>
              </a:rPr>
              <a:t> Suite:</a:t>
            </a:r>
          </a:p>
          <a:p>
            <a:pPr marL="342900" indent="-342900">
              <a:lnSpc>
                <a:spcPct val="90000"/>
              </a:lnSpc>
              <a:spcAft>
                <a:spcPts val="600"/>
              </a:spcAft>
              <a:buFont typeface="Arial" panose="020B0604020202020204" pitchFamily="34" charset="0"/>
              <a:buChar char="•"/>
            </a:pPr>
            <a:r>
              <a:rPr lang="en-US" sz="2400" dirty="0">
                <a:solidFill>
                  <a:schemeClr val="bg1"/>
                </a:solidFill>
              </a:rPr>
              <a:t>Connect</a:t>
            </a:r>
          </a:p>
          <a:p>
            <a:pPr marL="342900" indent="-342900">
              <a:lnSpc>
                <a:spcPct val="90000"/>
              </a:lnSpc>
              <a:spcAft>
                <a:spcPts val="600"/>
              </a:spcAft>
              <a:buFont typeface="Arial" panose="020B0604020202020204" pitchFamily="34" charset="0"/>
              <a:buChar char="•"/>
            </a:pPr>
            <a:r>
              <a:rPr lang="en-US" sz="2400" dirty="0">
                <a:solidFill>
                  <a:schemeClr val="bg1"/>
                </a:solidFill>
              </a:rPr>
              <a:t>Monitor</a:t>
            </a:r>
          </a:p>
          <a:p>
            <a:pPr marL="342900" indent="-342900">
              <a:lnSpc>
                <a:spcPct val="90000"/>
              </a:lnSpc>
              <a:spcAft>
                <a:spcPts val="600"/>
              </a:spcAft>
              <a:buFont typeface="Arial" panose="020B0604020202020204" pitchFamily="34" charset="0"/>
              <a:buChar char="•"/>
            </a:pPr>
            <a:r>
              <a:rPr lang="en-US" sz="2400" dirty="0">
                <a:solidFill>
                  <a:schemeClr val="bg1"/>
                </a:solidFill>
              </a:rPr>
              <a:t>Innovate</a:t>
            </a:r>
          </a:p>
        </p:txBody>
      </p:sp>
    </p:spTree>
    <p:extLst>
      <p:ext uri="{BB962C8B-B14F-4D97-AF65-F5344CB8AC3E}">
        <p14:creationId xmlns:p14="http://schemas.microsoft.com/office/powerpoint/2010/main" val="25182003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6575" y="288925"/>
            <a:ext cx="11652250" cy="900113"/>
          </a:xfrm>
          <a:prstGeom prst="rect">
            <a:avLst/>
          </a:prstGeom>
        </p:spPr>
        <p:txBody>
          <a:bodyPr>
            <a:normAutofit/>
          </a:bodyPr>
          <a:lstStyle/>
          <a:p>
            <a:r>
              <a:rPr lang="en-US" sz="4400" dirty="0">
                <a:solidFill>
                  <a:schemeClr val="bg1"/>
                </a:solidFill>
              </a:rPr>
              <a:t>Internet of Things</a:t>
            </a:r>
          </a:p>
        </p:txBody>
      </p:sp>
      <p:sp>
        <p:nvSpPr>
          <p:cNvPr id="20" name="Text Placeholder 1"/>
          <p:cNvSpPr txBox="1">
            <a:spLocks/>
          </p:cNvSpPr>
          <p:nvPr/>
        </p:nvSpPr>
        <p:spPr>
          <a:xfrm>
            <a:off x="268857" y="4184412"/>
            <a:ext cx="6813838" cy="2341600"/>
          </a:xfrm>
          <a:prstGeom prst="rect">
            <a:avLst/>
          </a:prstGeom>
        </p:spPr>
        <p:txBody>
          <a:bodyPr vert="horz" wrap="square" lIns="143407" tIns="89629" rIns="143407" bIns="89629"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solidFill>
                  <a:schemeClr val="bg1"/>
                </a:solidFill>
              </a:rPr>
              <a:t>With Microsoft Azure </a:t>
            </a:r>
            <a:r>
              <a:rPr lang="en-US" sz="2600" dirty="0" err="1">
                <a:solidFill>
                  <a:schemeClr val="bg1"/>
                </a:solidFill>
              </a:rPr>
              <a:t>IoT</a:t>
            </a:r>
            <a:r>
              <a:rPr lang="en-US" sz="2600" dirty="0">
                <a:solidFill>
                  <a:schemeClr val="bg1"/>
                </a:solidFill>
              </a:rPr>
              <a:t> services, you can monitor assets to improve efficiencies, drive operational performance to enable innovation, and leverage advance data analytics to transform your company with new business models and revenue streams.</a:t>
            </a:r>
          </a:p>
        </p:txBody>
      </p:sp>
      <p:grpSp>
        <p:nvGrpSpPr>
          <p:cNvPr id="3" name="Group 2"/>
          <p:cNvGrpSpPr/>
          <p:nvPr/>
        </p:nvGrpSpPr>
        <p:grpSpPr>
          <a:xfrm>
            <a:off x="7618412" y="533400"/>
            <a:ext cx="4928126" cy="5471178"/>
            <a:chOff x="7643286" y="73759"/>
            <a:chExt cx="4928126" cy="5471178"/>
          </a:xfrm>
        </p:grpSpPr>
        <p:sp>
          <p:nvSpPr>
            <p:cNvPr id="4" name="Rectangle 3"/>
            <p:cNvSpPr/>
            <p:nvPr/>
          </p:nvSpPr>
          <p:spPr>
            <a:xfrm>
              <a:off x="7770812" y="73759"/>
              <a:ext cx="4800600" cy="5471178"/>
            </a:xfrm>
            <a:prstGeom prst="rect">
              <a:avLst/>
            </a:prstGeom>
          </p:spPr>
          <p:txBody>
            <a:bodyPr wrap="square">
              <a:spAutoFit/>
            </a:bodyPr>
            <a:lstStyle/>
            <a:p>
              <a:pPr lvl="1">
                <a:lnSpc>
                  <a:spcPct val="250000"/>
                </a:lnSpc>
              </a:pPr>
              <a:r>
                <a:rPr lang="en-US" sz="2400" dirty="0">
                  <a:solidFill>
                    <a:schemeClr val="bg1"/>
                  </a:solidFill>
                </a:rPr>
                <a:t>Event Hubs</a:t>
              </a:r>
            </a:p>
            <a:p>
              <a:pPr lvl="1">
                <a:lnSpc>
                  <a:spcPct val="250000"/>
                </a:lnSpc>
              </a:pPr>
              <a:r>
                <a:rPr lang="en-US" sz="2400" dirty="0">
                  <a:solidFill>
                    <a:schemeClr val="bg1"/>
                  </a:solidFill>
                </a:rPr>
                <a:t>Notification Hubs</a:t>
              </a:r>
            </a:p>
            <a:p>
              <a:pPr lvl="1">
                <a:lnSpc>
                  <a:spcPct val="250000"/>
                </a:lnSpc>
              </a:pPr>
              <a:r>
                <a:rPr lang="en-US" sz="2400" dirty="0">
                  <a:solidFill>
                    <a:schemeClr val="bg1"/>
                  </a:solidFill>
                </a:rPr>
                <a:t>Stream Analytics</a:t>
              </a:r>
            </a:p>
            <a:p>
              <a:pPr lvl="1">
                <a:lnSpc>
                  <a:spcPct val="250000"/>
                </a:lnSpc>
              </a:pPr>
              <a:r>
                <a:rPr lang="en-US" sz="2400" dirty="0">
                  <a:solidFill>
                    <a:schemeClr val="bg1"/>
                  </a:solidFill>
                </a:rPr>
                <a:t>Machine Learning</a:t>
              </a:r>
            </a:p>
            <a:p>
              <a:pPr lvl="1">
                <a:lnSpc>
                  <a:spcPct val="250000"/>
                </a:lnSpc>
              </a:pPr>
              <a:r>
                <a:rPr lang="en-US" sz="2400" dirty="0" err="1">
                  <a:solidFill>
                    <a:schemeClr val="bg1"/>
                  </a:solidFill>
                </a:rPr>
                <a:t>HDInsight</a:t>
              </a:r>
              <a:endParaRPr lang="en-US" sz="2400" dirty="0">
                <a:solidFill>
                  <a:schemeClr val="bg1"/>
                </a:solidFill>
              </a:endParaRPr>
            </a:p>
            <a:p>
              <a:pPr lvl="1">
                <a:lnSpc>
                  <a:spcPct val="250000"/>
                </a:lnSpc>
              </a:pPr>
              <a:r>
                <a:rPr lang="en-US" sz="2400" dirty="0">
                  <a:solidFill>
                    <a:schemeClr val="bg1"/>
                  </a:solidFill>
                </a:rPr>
                <a:t>Power BI for Office 365 </a:t>
              </a:r>
            </a:p>
          </p:txBody>
        </p:sp>
        <p:pic>
          <p:nvPicPr>
            <p:cNvPr id="5" name="Picture 4"/>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flipH="1">
              <a:off x="7643286" y="457200"/>
              <a:ext cx="457200" cy="457200"/>
            </a:xfrm>
            <a:prstGeom prst="rect">
              <a:avLst/>
            </a:prstGeom>
            <a:solidFill>
              <a:srgbClr val="1D4380"/>
            </a:solidFill>
          </p:spPr>
        </p:pic>
        <p:pic>
          <p:nvPicPr>
            <p:cNvPr id="6" name="Picture 5"/>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7643286" y="1371600"/>
              <a:ext cx="457200" cy="457200"/>
            </a:xfrm>
            <a:prstGeom prst="rect">
              <a:avLst/>
            </a:prstGeom>
            <a:solidFill>
              <a:srgbClr val="1D4380"/>
            </a:solidFill>
          </p:spPr>
        </p:pic>
        <p:pic>
          <p:nvPicPr>
            <p:cNvPr id="7" name="Picture 6"/>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7643286" y="2286000"/>
              <a:ext cx="457200" cy="457200"/>
            </a:xfrm>
            <a:prstGeom prst="rect">
              <a:avLst/>
            </a:prstGeom>
            <a:solidFill>
              <a:srgbClr val="1D4380"/>
            </a:solidFill>
          </p:spPr>
        </p:pic>
        <p:pic>
          <p:nvPicPr>
            <p:cNvPr id="10" name="Picture 9"/>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7643286" y="3200400"/>
              <a:ext cx="457200" cy="457200"/>
            </a:xfrm>
            <a:prstGeom prst="rect">
              <a:avLst/>
            </a:prstGeom>
            <a:solidFill>
              <a:srgbClr val="1D4380"/>
            </a:solidFill>
          </p:spPr>
        </p:pic>
        <p:pic>
          <p:nvPicPr>
            <p:cNvPr id="11" name="Picture 10"/>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7643286" y="4114800"/>
              <a:ext cx="457200" cy="457200"/>
            </a:xfrm>
            <a:prstGeom prst="rect">
              <a:avLst/>
            </a:prstGeom>
            <a:solidFill>
              <a:srgbClr val="1D4380"/>
            </a:solidFill>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286" y="5029200"/>
              <a:ext cx="457200" cy="457200"/>
            </a:xfrm>
            <a:prstGeom prst="rect">
              <a:avLst/>
            </a:prstGeom>
          </p:spPr>
        </p:pic>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8876" y="1333077"/>
            <a:ext cx="3733800" cy="2667000"/>
          </a:xfrm>
          <a:prstGeom prst="rect">
            <a:avLst/>
          </a:prstGeom>
        </p:spPr>
      </p:pic>
    </p:spTree>
    <p:extLst>
      <p:ext uri="{BB962C8B-B14F-4D97-AF65-F5344CB8AC3E}">
        <p14:creationId xmlns:p14="http://schemas.microsoft.com/office/powerpoint/2010/main" val="24671741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1257762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6575" y="1152523"/>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Virtual Machines</a:t>
            </a:r>
          </a:p>
        </p:txBody>
      </p:sp>
      <p:sp>
        <p:nvSpPr>
          <p:cNvPr id="4" name="TextBox 3"/>
          <p:cNvSpPr txBox="1"/>
          <p:nvPr/>
        </p:nvSpPr>
        <p:spPr>
          <a:xfrm>
            <a:off x="536575" y="6019800"/>
            <a:ext cx="8754897"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https://azure.microsoft.com/en-us/services/virtual-machines/</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746521"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Options:</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Linux</a:t>
            </a:r>
          </a:p>
          <a:p>
            <a:pPr marL="342900" indent="-342900">
              <a:lnSpc>
                <a:spcPct val="90000"/>
              </a:lnSpc>
              <a:spcAft>
                <a:spcPts val="600"/>
              </a:spcAft>
              <a:buFont typeface="Arial" panose="020B0604020202020204" pitchFamily="34" charset="0"/>
              <a:buChar char="•"/>
            </a:pPr>
            <a:r>
              <a:rPr lang="en-US" sz="2400" dirty="0">
                <a:solidFill>
                  <a:schemeClr val="bg1"/>
                </a:solidFill>
              </a:rPr>
              <a:t>Pre-configured</a:t>
            </a:r>
          </a:p>
        </p:txBody>
      </p:sp>
    </p:spTree>
    <p:extLst>
      <p:ext uri="{BB962C8B-B14F-4D97-AF65-F5344CB8AC3E}">
        <p14:creationId xmlns:p14="http://schemas.microsoft.com/office/powerpoint/2010/main" val="37749621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02392" y="589928"/>
            <a:ext cx="9584040" cy="4473482"/>
            <a:chOff x="625172" y="589928"/>
            <a:chExt cx="11306517" cy="5277472"/>
          </a:xfrm>
        </p:grpSpPr>
        <p:sp>
          <p:nvSpPr>
            <p:cNvPr id="39" name="Rectangle 78"/>
            <p:cNvSpPr/>
            <p:nvPr/>
          </p:nvSpPr>
          <p:spPr bwMode="auto">
            <a:xfrm>
              <a:off x="766806" y="1680708"/>
              <a:ext cx="3584461"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grpSp>
          <p:nvGrpSpPr>
            <p:cNvPr id="13" name="Group 12"/>
            <p:cNvGrpSpPr/>
            <p:nvPr/>
          </p:nvGrpSpPr>
          <p:grpSpPr>
            <a:xfrm>
              <a:off x="757282" y="589928"/>
              <a:ext cx="3594025" cy="1140392"/>
              <a:chOff x="809435" y="1961045"/>
              <a:chExt cx="3594962" cy="1140689"/>
            </a:xfrm>
          </p:grpSpPr>
          <p:sp>
            <p:nvSpPr>
              <p:cNvPr id="43" name="Rectangle 42"/>
              <p:cNvSpPr/>
              <p:nvPr/>
            </p:nvSpPr>
            <p:spPr bwMode="auto">
              <a:xfrm>
                <a:off x="809435" y="1961045"/>
                <a:ext cx="3594962" cy="988831"/>
              </a:xfrm>
              <a:prstGeom prst="rect">
                <a:avLst/>
              </a:prstGeom>
              <a:solidFill>
                <a:srgbClr val="00B294"/>
              </a:solidFill>
              <a:ln w="38100" cap="flat" cmpd="sng" algn="ctr">
                <a:no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r>
                  <a:rPr lang="en-US" sz="2400" kern="0" dirty="0">
                    <a:solidFill>
                      <a:schemeClr val="bg1"/>
                    </a:solidFill>
                    <a:latin typeface="Segoe UI Light" pitchFamily="34" charset="0"/>
                    <a:ea typeface="Segoe UI" pitchFamily="34" charset="0"/>
                    <a:cs typeface="Segoe UI" pitchFamily="34" charset="0"/>
                  </a:rPr>
                  <a:t>Getting started</a:t>
                </a:r>
              </a:p>
              <a:p>
                <a:pPr defTabSz="913650" fontAlgn="base">
                  <a:lnSpc>
                    <a:spcPct val="90000"/>
                  </a:lnSpc>
                  <a:spcBef>
                    <a:spcPct val="0"/>
                  </a:spcBef>
                  <a:spcAft>
                    <a:spcPct val="0"/>
                  </a:spcAft>
                </a:pPr>
                <a:endParaRPr lang="en-US" sz="1400" dirty="0">
                  <a:solidFill>
                    <a:schemeClr val="bg1"/>
                  </a:solidFill>
                  <a:latin typeface="Segoe UI Light" panose="020B0502040204020203" pitchFamily="34" charset="0"/>
                  <a:cs typeface="Segoe UI Light" panose="020B0502040204020203" pitchFamily="34" charset="0"/>
                </a:endParaRPr>
              </a:p>
            </p:txBody>
          </p:sp>
          <p:sp>
            <p:nvSpPr>
              <p:cNvPr id="6" name="Isosceles Triangle 5"/>
              <p:cNvSpPr/>
              <p:nvPr/>
            </p:nvSpPr>
            <p:spPr>
              <a:xfrm rot="10800000">
                <a:off x="3481592" y="2944089"/>
                <a:ext cx="390649" cy="157645"/>
              </a:xfrm>
              <a:prstGeom prst="triangle">
                <a:avLst/>
              </a:prstGeom>
              <a:solidFill>
                <a:srgbClr val="00B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grpSp>
        <p:sp>
          <p:nvSpPr>
            <p:cNvPr id="36" name="Freeform 10"/>
            <p:cNvSpPr>
              <a:spLocks noEditPoints="1"/>
            </p:cNvSpPr>
            <p:nvPr/>
          </p:nvSpPr>
          <p:spPr bwMode="black">
            <a:xfrm>
              <a:off x="1015923" y="2010004"/>
              <a:ext cx="437595" cy="261950"/>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35" name="Rectangle 34"/>
            <p:cNvSpPr/>
            <p:nvPr/>
          </p:nvSpPr>
          <p:spPr bwMode="auto">
            <a:xfrm>
              <a:off x="937006" y="2948111"/>
              <a:ext cx="595429" cy="595429"/>
            </a:xfrm>
            <a:prstGeom prst="rect">
              <a:avLst/>
            </a:prstGeom>
            <a:solidFill>
              <a:srgbClr val="00B2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1217926" fontAlgn="base">
                <a:spcBef>
                  <a:spcPct val="0"/>
                </a:spcBef>
                <a:spcAft>
                  <a:spcPct val="0"/>
                </a:spcAft>
              </a:pPr>
              <a:r>
                <a:rPr lang="en-US" sz="3731" dirty="0">
                  <a:solidFill>
                    <a:schemeClr val="tx1"/>
                  </a:solidFill>
                </a:rPr>
                <a:t>&gt;_</a:t>
              </a:r>
            </a:p>
          </p:txBody>
        </p:sp>
        <p:sp>
          <p:nvSpPr>
            <p:cNvPr id="41" name="Freeform 87"/>
            <p:cNvSpPr>
              <a:spLocks noEditPoints="1"/>
            </p:cNvSpPr>
            <p:nvPr/>
          </p:nvSpPr>
          <p:spPr bwMode="black">
            <a:xfrm>
              <a:off x="953289" y="3938711"/>
              <a:ext cx="640269" cy="520883"/>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42" name="TextBox 41"/>
            <p:cNvSpPr txBox="1"/>
            <p:nvPr/>
          </p:nvSpPr>
          <p:spPr>
            <a:xfrm>
              <a:off x="625172" y="4014911"/>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latin typeface="+mj-lt"/>
                </a:rPr>
                <a:t>REST API</a:t>
              </a:r>
            </a:p>
          </p:txBody>
        </p:sp>
        <p:sp>
          <p:nvSpPr>
            <p:cNvPr id="37" name="Freeform 88"/>
            <p:cNvSpPr>
              <a:spLocks noEditPoints="1"/>
            </p:cNvSpPr>
            <p:nvPr/>
          </p:nvSpPr>
          <p:spPr bwMode="black">
            <a:xfrm>
              <a:off x="926075" y="1926138"/>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8" name="TextBox 37"/>
            <p:cNvSpPr txBox="1"/>
            <p:nvPr/>
          </p:nvSpPr>
          <p:spPr>
            <a:xfrm>
              <a:off x="1300990" y="2039742"/>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Management portal</a:t>
              </a:r>
            </a:p>
          </p:txBody>
        </p:sp>
        <p:sp>
          <p:nvSpPr>
            <p:cNvPr id="40" name="TextBox 39"/>
            <p:cNvSpPr txBox="1"/>
            <p:nvPr/>
          </p:nvSpPr>
          <p:spPr>
            <a:xfrm>
              <a:off x="1753216" y="3062495"/>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cs typeface="Segoe UI Light" panose="020B0502040204020203" pitchFamily="34" charset="0"/>
                </a:rPr>
                <a:t>Scripting </a:t>
              </a:r>
            </a:p>
            <a:p>
              <a:pPr defTabSz="1218317"/>
              <a:r>
                <a:rPr lang="en-US" sz="1400" dirty="0">
                  <a:solidFill>
                    <a:schemeClr val="tx1"/>
                  </a:solidFill>
                  <a:cs typeface="Segoe UI Light" panose="020B0502040204020203" pitchFamily="34" charset="0"/>
                </a:rPr>
                <a:t>(Windows, Linux and Mac) </a:t>
              </a:r>
            </a:p>
          </p:txBody>
        </p:sp>
        <p:sp>
          <p:nvSpPr>
            <p:cNvPr id="4" name="Rectangle 3"/>
            <p:cNvSpPr/>
            <p:nvPr/>
          </p:nvSpPr>
          <p:spPr bwMode="auto">
            <a:xfrm>
              <a:off x="4558033" y="593524"/>
              <a:ext cx="3581955" cy="1002776"/>
            </a:xfrm>
            <a:prstGeom prst="rect">
              <a:avLst/>
            </a:prstGeom>
            <a:solidFill>
              <a:srgbClr val="9B4F96"/>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Select image </a:t>
              </a:r>
              <a:br>
                <a:rPr lang="en-US" sz="2400" kern="0" dirty="0">
                  <a:solidFill>
                    <a:schemeClr val="bg1"/>
                  </a:solidFill>
                  <a:latin typeface="Segoe UI Light" pitchFamily="34" charset="0"/>
                  <a:ea typeface="Segoe UI" pitchFamily="34" charset="0"/>
                  <a:cs typeface="Segoe UI" pitchFamily="34" charset="0"/>
                </a:rPr>
              </a:br>
              <a:r>
                <a:rPr lang="en-US" sz="2400" kern="0" dirty="0">
                  <a:solidFill>
                    <a:schemeClr val="bg1"/>
                  </a:solidFill>
                  <a:latin typeface="Segoe UI Light" pitchFamily="34" charset="0"/>
                  <a:ea typeface="Segoe UI" pitchFamily="34" charset="0"/>
                  <a:cs typeface="Segoe UI" pitchFamily="34" charset="0"/>
                </a:rPr>
                <a:t>and VM size</a:t>
              </a:r>
            </a:p>
          </p:txBody>
        </p:sp>
        <p:sp>
          <p:nvSpPr>
            <p:cNvPr id="8" name="Rectangle 7"/>
            <p:cNvSpPr/>
            <p:nvPr/>
          </p:nvSpPr>
          <p:spPr bwMode="auto">
            <a:xfrm>
              <a:off x="4557661" y="1596300"/>
              <a:ext cx="3576525" cy="41634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4" name="Isosceles Triangle 43"/>
            <p:cNvSpPr/>
            <p:nvPr/>
          </p:nvSpPr>
          <p:spPr>
            <a:xfrm rot="10800000">
              <a:off x="7232878" y="1597652"/>
              <a:ext cx="390547" cy="157604"/>
            </a:xfrm>
            <a:prstGeom prst="triangle">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48" name="Rectangle 78"/>
            <p:cNvSpPr/>
            <p:nvPr/>
          </p:nvSpPr>
          <p:spPr bwMode="auto">
            <a:xfrm>
              <a:off x="4567830" y="1684596"/>
              <a:ext cx="3584462"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7" name="Freeform 128"/>
            <p:cNvSpPr>
              <a:spLocks noChangeAspect="1"/>
            </p:cNvSpPr>
            <p:nvPr/>
          </p:nvSpPr>
          <p:spPr bwMode="black">
            <a:xfrm>
              <a:off x="8510741" y="2623115"/>
              <a:ext cx="3249506" cy="179554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9DC3E6">
                <a:alpha val="50196"/>
              </a:srgbClr>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5" name="Rectangle 4"/>
            <p:cNvSpPr/>
            <p:nvPr/>
          </p:nvSpPr>
          <p:spPr bwMode="auto">
            <a:xfrm>
              <a:off x="8341303" y="593523"/>
              <a:ext cx="3581955" cy="1002776"/>
            </a:xfrm>
            <a:prstGeom prst="rect">
              <a:avLst/>
            </a:prstGeom>
            <a:solidFill>
              <a:srgbClr val="442359"/>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New disk persisted in storage</a:t>
              </a:r>
            </a:p>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p:txBody>
        </p:sp>
        <p:sp>
          <p:nvSpPr>
            <p:cNvPr id="9" name="Rectangle 8"/>
            <p:cNvSpPr/>
            <p:nvPr/>
          </p:nvSpPr>
          <p:spPr bwMode="auto">
            <a:xfrm>
              <a:off x="8346734" y="1596299"/>
              <a:ext cx="3576524" cy="4163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9" name="Isosceles Triangle 48"/>
            <p:cNvSpPr/>
            <p:nvPr/>
          </p:nvSpPr>
          <p:spPr>
            <a:xfrm rot="10800000">
              <a:off x="10980437" y="1585868"/>
              <a:ext cx="390547" cy="157604"/>
            </a:xfrm>
            <a:prstGeom prst="triangle">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55" name="Rectangle 78"/>
            <p:cNvSpPr/>
            <p:nvPr/>
          </p:nvSpPr>
          <p:spPr bwMode="auto">
            <a:xfrm>
              <a:off x="8347228" y="1671312"/>
              <a:ext cx="3584461" cy="4182805"/>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accent1">
                  <a:lumMod val="60000"/>
                  <a:lumOff val="40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3" name="TextBox 72"/>
            <p:cNvSpPr txBox="1"/>
            <p:nvPr/>
          </p:nvSpPr>
          <p:spPr>
            <a:xfrm>
              <a:off x="8754208" y="4405076"/>
              <a:ext cx="3120734" cy="390789"/>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Segoe UI"/>
                </a:rPr>
                <a:t>Cloud</a:t>
              </a:r>
            </a:p>
          </p:txBody>
        </p:sp>
        <p:sp>
          <p:nvSpPr>
            <p:cNvPr id="74" name="Freeform 24"/>
            <p:cNvSpPr>
              <a:spLocks noEditPoints="1"/>
            </p:cNvSpPr>
            <p:nvPr/>
          </p:nvSpPr>
          <p:spPr bwMode="black">
            <a:xfrm>
              <a:off x="10656131" y="3308294"/>
              <a:ext cx="1015471" cy="784556"/>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442359"/>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75" name="Right Arrow 74"/>
            <p:cNvSpPr/>
            <p:nvPr/>
          </p:nvSpPr>
          <p:spPr bwMode="auto">
            <a:xfrm>
              <a:off x="9919699" y="3414453"/>
              <a:ext cx="594153" cy="572238"/>
            </a:xfrm>
            <a:prstGeom prst="rightArrow">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68" tIns="34284" rIns="68568" bIns="34284" numCol="1" rtlCol="0" anchor="ctr" anchorCtr="0" compatLnSpc="1">
              <a:prstTxWarp prst="textNoShape">
                <a:avLst/>
              </a:prstTxWarp>
            </a:bodyPr>
            <a:lstStyle/>
            <a:p>
              <a:pPr algn="ctr" defTabSz="913635" fontAlgn="base">
                <a:spcBef>
                  <a:spcPts val="200"/>
                </a:spcBef>
                <a:spcAft>
                  <a:spcPct val="0"/>
                </a:spcAft>
              </a:pPr>
              <a:endParaRPr lang="en-US" sz="2799" dirty="0">
                <a:ln>
                  <a:solidFill>
                    <a:srgbClr val="FFFFFF">
                      <a:alpha val="0"/>
                    </a:srgbClr>
                  </a:solidFill>
                </a:ln>
                <a:solidFill>
                  <a:schemeClr val="tx1"/>
                </a:solidFill>
              </a:endParaRPr>
            </a:p>
          </p:txBody>
        </p:sp>
        <p:sp>
          <p:nvSpPr>
            <p:cNvPr id="76" name="Freeform 22"/>
            <p:cNvSpPr>
              <a:spLocks noEditPoints="1"/>
            </p:cNvSpPr>
            <p:nvPr/>
          </p:nvSpPr>
          <p:spPr bwMode="auto">
            <a:xfrm flipH="1">
              <a:off x="8783206" y="3166657"/>
              <a:ext cx="857372" cy="1002575"/>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rgbClr val="4423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1218317" fontAlgn="base">
                <a:lnSpc>
                  <a:spcPct val="90000"/>
                </a:lnSpc>
                <a:spcBef>
                  <a:spcPct val="0"/>
                </a:spcBef>
                <a:spcAft>
                  <a:spcPct val="0"/>
                </a:spcAft>
                <a:buSzPct val="90000"/>
              </a:pPr>
              <a:r>
                <a:rPr lang="en-US" sz="1200" kern="0" dirty="0">
                  <a:solidFill>
                    <a:schemeClr val="bg1"/>
                  </a:solidFill>
                  <a:ea typeface="Segoe UI" pitchFamily="34" charset="0"/>
                  <a:cs typeface="Segoe UI" pitchFamily="34" charset="0"/>
                </a:rPr>
                <a:t>Blob</a:t>
              </a:r>
              <a:br>
                <a:rPr lang="en-US" sz="1200" kern="0" dirty="0">
                  <a:solidFill>
                    <a:schemeClr val="tx1"/>
                  </a:solidFill>
                  <a:ea typeface="Segoe UI" pitchFamily="34" charset="0"/>
                  <a:cs typeface="Segoe UI" pitchFamily="34" charset="0"/>
                </a:rPr>
              </a:br>
              <a:r>
                <a:rPr lang="en-US" sz="1200" kern="0" dirty="0">
                  <a:solidFill>
                    <a:schemeClr val="bg1"/>
                  </a:solidFill>
                  <a:ea typeface="Segoe UI" pitchFamily="34" charset="0"/>
                  <a:cs typeface="Segoe UI" pitchFamily="34" charset="0"/>
                </a:rPr>
                <a:t>Storage</a:t>
              </a:r>
            </a:p>
          </p:txBody>
        </p:sp>
        <p:sp>
          <p:nvSpPr>
            <p:cNvPr id="46" name="TextBox 45"/>
            <p:cNvSpPr txBox="1"/>
            <p:nvPr/>
          </p:nvSpPr>
          <p:spPr>
            <a:xfrm>
              <a:off x="1758335" y="4916186"/>
              <a:ext cx="1964040" cy="415240"/>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mj-lt"/>
                </a:rPr>
                <a:t>Comprehensive </a:t>
              </a:r>
            </a:p>
            <a:p>
              <a:pPr defTabSz="1218317"/>
              <a:r>
                <a:rPr lang="en-US" sz="2000" dirty="0">
                  <a:solidFill>
                    <a:schemeClr val="tx1"/>
                  </a:solidFill>
                  <a:latin typeface="+mj-lt"/>
                </a:rPr>
                <a:t>Networking</a:t>
              </a:r>
            </a:p>
          </p:txBody>
        </p:sp>
        <p:sp>
          <p:nvSpPr>
            <p:cNvPr id="56" name="Can 55"/>
            <p:cNvSpPr/>
            <p:nvPr/>
          </p:nvSpPr>
          <p:spPr>
            <a:xfrm rot="16200000">
              <a:off x="1204364" y="4942339"/>
              <a:ext cx="175983" cy="301996"/>
            </a:xfrm>
            <a:prstGeom prst="can">
              <a:avLst/>
            </a:prstGeom>
            <a:solidFill>
              <a:srgbClr val="00B294"/>
            </a:solidFill>
            <a:ln>
              <a:noFill/>
            </a:ln>
          </p:spPr>
          <p:txBody>
            <a:bodyPr vert="horz" wrap="square" lIns="121856" tIns="60928" rIns="121856" bIns="60928" numCol="1" anchor="t" anchorCtr="0" compatLnSpc="1">
              <a:prstTxWarp prst="textNoShape">
                <a:avLst/>
              </a:prstTxWarp>
            </a:bodyPr>
            <a:lstStyle/>
            <a:p>
              <a:pPr defTabSz="1218317"/>
              <a:endParaRPr lang="en-US" sz="3198"/>
            </a:p>
          </p:txBody>
        </p:sp>
        <p:cxnSp>
          <p:nvCxnSpPr>
            <p:cNvPr id="62" name="Straight Arrow Connector 61"/>
            <p:cNvCxnSpPr/>
            <p:nvPr/>
          </p:nvCxnSpPr>
          <p:spPr>
            <a:xfrm flipH="1" flipV="1">
              <a:off x="1028854" y="5020504"/>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1012566" y="5104451"/>
              <a:ext cx="181087" cy="49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030691" y="5144812"/>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flipH="1" flipV="1">
              <a:off x="1429376" y="5143309"/>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10800000" flipH="1" flipV="1">
              <a:off x="1388948" y="5102757"/>
              <a:ext cx="181087" cy="4919"/>
            </a:xfrm>
            <a:prstGeom prst="straightConnector1">
              <a:avLst/>
            </a:prstGeom>
            <a:solidFill>
              <a:srgbClr val="00B294"/>
            </a:solidFill>
            <a:ln>
              <a:noFill/>
            </a:ln>
          </p:spPr>
        </p:cxnSp>
        <p:cxnSp>
          <p:nvCxnSpPr>
            <p:cNvPr id="72" name="Straight Arrow Connector 71"/>
            <p:cNvCxnSpPr/>
            <p:nvPr/>
          </p:nvCxnSpPr>
          <p:spPr>
            <a:xfrm rot="10800000" flipH="1">
              <a:off x="1360116" y="5017375"/>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8" name="Freeform 88"/>
            <p:cNvSpPr>
              <a:spLocks noEditPoints="1"/>
            </p:cNvSpPr>
            <p:nvPr/>
          </p:nvSpPr>
          <p:spPr bwMode="black">
            <a:xfrm>
              <a:off x="965257" y="4865067"/>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0" name="TextBox 29"/>
            <p:cNvSpPr txBox="1"/>
            <p:nvPr/>
          </p:nvSpPr>
          <p:spPr>
            <a:xfrm>
              <a:off x="5486120" y="21082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Windows Server</a:t>
              </a:r>
            </a:p>
          </p:txBody>
        </p:sp>
        <p:sp>
          <p:nvSpPr>
            <p:cNvPr id="54" name="TextBox 53"/>
            <p:cNvSpPr txBox="1"/>
            <p:nvPr/>
          </p:nvSpPr>
          <p:spPr>
            <a:xfrm>
              <a:off x="5398563" y="28116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Linux</a:t>
              </a:r>
            </a:p>
          </p:txBody>
        </p:sp>
        <p:pic>
          <p:nvPicPr>
            <p:cNvPr id="16" name="Picture 15"/>
            <p:cNvPicPr>
              <a:picLocks noChangeAspect="1"/>
            </p:cNvPicPr>
            <p:nvPr/>
          </p:nvPicPr>
          <p:blipFill>
            <a:blip r:embed="rId3"/>
            <a:stretch>
              <a:fillRect/>
            </a:stretch>
          </p:blipFill>
          <p:spPr>
            <a:xfrm>
              <a:off x="4840063" y="2722183"/>
              <a:ext cx="390146" cy="468176"/>
            </a:xfrm>
            <a:prstGeom prst="rect">
              <a:avLst/>
            </a:prstGeom>
          </p:spPr>
        </p:pic>
        <p:grpSp>
          <p:nvGrpSpPr>
            <p:cNvPr id="20" name="Group 19"/>
            <p:cNvGrpSpPr/>
            <p:nvPr/>
          </p:nvGrpSpPr>
          <p:grpSpPr>
            <a:xfrm>
              <a:off x="4757281" y="1932498"/>
              <a:ext cx="595389" cy="569632"/>
              <a:chOff x="4445229" y="2754515"/>
              <a:chExt cx="2540675" cy="2430763"/>
            </a:xfrm>
            <a:solidFill>
              <a:srgbClr val="68217A"/>
            </a:solidFill>
          </p:grpSpPr>
          <p:sp>
            <p:nvSpPr>
              <p:cNvPr id="18" name="Rectangle 17"/>
              <p:cNvSpPr/>
              <p:nvPr/>
            </p:nvSpPr>
            <p:spPr>
              <a:xfrm>
                <a:off x="4445229" y="2938315"/>
                <a:ext cx="1074981" cy="10050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3" name="Rectangle 17"/>
              <p:cNvSpPr/>
              <p:nvPr/>
            </p:nvSpPr>
            <p:spPr>
              <a:xfrm>
                <a:off x="5561226" y="2754515"/>
                <a:ext cx="1424678" cy="11888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6" name="Rectangle 17"/>
              <p:cNvSpPr/>
              <p:nvPr/>
            </p:nvSpPr>
            <p:spPr>
              <a:xfrm>
                <a:off x="4451344" y="3999377"/>
                <a:ext cx="1069665" cy="1005041"/>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7" name="Rectangle 17"/>
              <p:cNvSpPr/>
              <p:nvPr/>
            </p:nvSpPr>
            <p:spPr>
              <a:xfrm>
                <a:off x="5568390" y="3998555"/>
                <a:ext cx="1417514" cy="1186723"/>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sp>
          <p:nvSpPr>
            <p:cNvPr id="47" name="TextBox 46"/>
            <p:cNvSpPr txBox="1"/>
            <p:nvPr/>
          </p:nvSpPr>
          <p:spPr>
            <a:xfrm>
              <a:off x="8250439" y="2046221"/>
              <a:ext cx="3185913"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Boot VM from new disk</a:t>
              </a:r>
            </a:p>
          </p:txBody>
        </p:sp>
        <p:sp>
          <p:nvSpPr>
            <p:cNvPr id="51" name="TextBox 50"/>
            <p:cNvSpPr txBox="1"/>
            <p:nvPr/>
          </p:nvSpPr>
          <p:spPr>
            <a:xfrm>
              <a:off x="4840063" y="3426082"/>
              <a:ext cx="2794641" cy="2091406"/>
            </a:xfrm>
            <a:prstGeom prst="rect">
              <a:avLst/>
            </a:prstGeom>
            <a:noFill/>
          </p:spPr>
          <p:txBody>
            <a:bodyPr wrap="square" lIns="0" tIns="0" rIns="0" bIns="0" rtlCol="0">
              <a:spAutoFit/>
            </a:bodyPr>
            <a:lstStyle/>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General Purpose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Basic</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Standard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Optimized Compute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Performance Optimized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Network Optimized</a:t>
              </a:r>
            </a:p>
          </p:txBody>
        </p:sp>
      </p:grpSp>
      <p:sp>
        <p:nvSpPr>
          <p:cNvPr id="12" name="Title 11"/>
          <p:cNvSpPr>
            <a:spLocks noGrp="1"/>
          </p:cNvSpPr>
          <p:nvPr>
            <p:ph type="title"/>
          </p:nvPr>
        </p:nvSpPr>
        <p:spPr/>
        <p:txBody>
          <a:bodyPr/>
          <a:lstStyle/>
          <a:p>
            <a:r>
              <a:rPr lang="en-US" dirty="0"/>
              <a:t>Virtual Machines</a:t>
            </a:r>
          </a:p>
        </p:txBody>
      </p:sp>
    </p:spTree>
    <p:extLst>
      <p:ext uri="{BB962C8B-B14F-4D97-AF65-F5344CB8AC3E}">
        <p14:creationId xmlns:p14="http://schemas.microsoft.com/office/powerpoint/2010/main" val="16012575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367377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4464721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a:t>
            </a:r>
          </a:p>
        </p:txBody>
      </p:sp>
      <p:sp>
        <p:nvSpPr>
          <p:cNvPr id="5" name="TextBox 4"/>
          <p:cNvSpPr txBox="1"/>
          <p:nvPr/>
        </p:nvSpPr>
        <p:spPr>
          <a:xfrm>
            <a:off x="1613504" y="6207163"/>
            <a:ext cx="7660407" cy="45969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4180"/>
            <a:r>
              <a:rPr lang="en-US" sz="2399" dirty="0">
                <a:solidFill>
                  <a:srgbClr val="505050"/>
                </a:solidFill>
              </a:rPr>
              <a:t>Email: </a:t>
            </a:r>
            <a:r>
              <a:rPr lang="en-US" sz="2399" dirty="0">
                <a:solidFill>
                  <a:srgbClr val="505050"/>
                </a:solidFill>
                <a:hlinkClick r:id="rId3"/>
              </a:rPr>
              <a:t>shchowd@microsoft.com</a:t>
            </a:r>
            <a:r>
              <a:rPr lang="en-US" sz="2399" dirty="0">
                <a:solidFill>
                  <a:srgbClr val="505050"/>
                </a:solidFill>
              </a:rPr>
              <a:t> </a:t>
            </a:r>
            <a:r>
              <a:rPr lang="en-US" sz="2399" dirty="0">
                <a:solidFill>
                  <a:srgbClr val="505050"/>
                </a:solidFill>
                <a:sym typeface="Wingdings" panose="05000000000000000000" pitchFamily="2" charset="2"/>
              </a:rPr>
              <a:t></a:t>
            </a:r>
            <a:r>
              <a:rPr lang="en-US" sz="2399" dirty="0">
                <a:solidFill>
                  <a:srgbClr val="505050"/>
                </a:solidFill>
              </a:rPr>
              <a:t> Twitter: </a:t>
            </a:r>
            <a:r>
              <a:rPr lang="en-US" sz="2399" dirty="0">
                <a:solidFill>
                  <a:srgbClr val="505050"/>
                </a:solidFill>
                <a:hlinkClick r:id="rId4"/>
              </a:rPr>
              <a:t>@shahedC</a:t>
            </a:r>
            <a:r>
              <a:rPr lang="en-US" sz="2399" dirty="0">
                <a:solidFill>
                  <a:srgbClr val="505050"/>
                </a:solidFill>
              </a:rPr>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741" y="1157072"/>
            <a:ext cx="8603343" cy="45438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373793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43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3" name="Title 2"/>
          <p:cNvSpPr>
            <a:spLocks noGrp="1"/>
          </p:cNvSpPr>
          <p:nvPr>
            <p:ph type="title"/>
          </p:nvPr>
        </p:nvSpPr>
        <p:spPr>
          <a:xfrm>
            <a:off x="274639" y="295279"/>
            <a:ext cx="8435999" cy="923922"/>
          </a:xfrm>
        </p:spPr>
        <p:txBody>
          <a:bodyPr/>
          <a:lstStyle/>
          <a:p>
            <a:r>
              <a:rPr lang="en-US" dirty="0"/>
              <a:t>BizSpark Plus ($120k for 1 year)</a:t>
            </a:r>
          </a:p>
        </p:txBody>
      </p:sp>
      <p:sp>
        <p:nvSpPr>
          <p:cNvPr id="118" name="TextBox 117"/>
          <p:cNvSpPr txBox="1"/>
          <p:nvPr/>
        </p:nvSpPr>
        <p:spPr>
          <a:xfrm>
            <a:off x="274639" y="1663540"/>
            <a:ext cx="7419973" cy="3939540"/>
          </a:xfrm>
          <a:prstGeom prst="rect">
            <a:avLst/>
          </a:prstGeom>
          <a:noFill/>
        </p:spPr>
        <p:txBody>
          <a:bodyPr wrap="square" lIns="182880" tIns="146304" rIns="182880" bIns="146304" rtlCol="0">
            <a:spAutoFit/>
          </a:bodyPr>
          <a:lstStyle/>
          <a:p>
            <a:pPr>
              <a:lnSpc>
                <a:spcPct val="90000"/>
              </a:lnSpc>
              <a:spcAft>
                <a:spcPts val="600"/>
              </a:spcAft>
            </a:pPr>
            <a:r>
              <a:rPr lang="en-US" sz="3600" b="1" dirty="0">
                <a:solidFill>
                  <a:schemeClr val="bg1"/>
                </a:solidFill>
              </a:rPr>
              <a:t>Outgrowing your Azure usage?</a:t>
            </a:r>
          </a:p>
          <a:p>
            <a:pPr>
              <a:lnSpc>
                <a:spcPct val="90000"/>
              </a:lnSpc>
              <a:spcAft>
                <a:spcPts val="600"/>
              </a:spcAft>
            </a:pPr>
            <a:endParaRPr lang="en-US" sz="3600" b="1" dirty="0">
              <a:solidFill>
                <a:schemeClr val="bg1"/>
              </a:solidFill>
            </a:endParaRPr>
          </a:p>
          <a:p>
            <a:pPr>
              <a:lnSpc>
                <a:spcPct val="90000"/>
              </a:lnSpc>
              <a:spcAft>
                <a:spcPts val="600"/>
              </a:spcAft>
            </a:pPr>
            <a:r>
              <a:rPr lang="en-US" sz="3600" dirty="0">
                <a:solidFill>
                  <a:schemeClr val="bg1"/>
                </a:solidFill>
              </a:rPr>
              <a:t>The BizSpark Plus </a:t>
            </a:r>
            <a:r>
              <a:rPr lang="en-US" sz="3600" b="1" u="sng" dirty="0">
                <a:solidFill>
                  <a:schemeClr val="bg1"/>
                </a:solidFill>
              </a:rPr>
              <a:t>$120k Offer </a:t>
            </a:r>
            <a:r>
              <a:rPr lang="en-US" sz="3600" dirty="0">
                <a:solidFill>
                  <a:schemeClr val="bg1"/>
                </a:solidFill>
              </a:rPr>
              <a:t>helps cover your startup’s cloud computing costs by providing a US $10,000 monthly credit on Azure for 12 months. </a:t>
            </a:r>
          </a:p>
        </p:txBody>
      </p:sp>
      <p:pic>
        <p:nvPicPr>
          <p:cNvPr id="2" name="Picture 1"/>
          <p:cNvPicPr>
            <a:picLocks noChangeAspect="1"/>
          </p:cNvPicPr>
          <p:nvPr/>
        </p:nvPicPr>
        <p:blipFill>
          <a:blip r:embed="rId3"/>
          <a:stretch>
            <a:fillRect/>
          </a:stretch>
        </p:blipFill>
        <p:spPr>
          <a:xfrm>
            <a:off x="7542212" y="1932401"/>
            <a:ext cx="4210050" cy="2952750"/>
          </a:xfrm>
          <a:prstGeom prst="rect">
            <a:avLst/>
          </a:prstGeom>
        </p:spPr>
      </p:pic>
    </p:spTree>
    <p:extLst>
      <p:ext uri="{BB962C8B-B14F-4D97-AF65-F5344CB8AC3E}">
        <p14:creationId xmlns:p14="http://schemas.microsoft.com/office/powerpoint/2010/main" val="35577540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the cloud?</a:t>
            </a:r>
          </a:p>
        </p:txBody>
      </p:sp>
    </p:spTree>
    <p:extLst>
      <p:ext uri="{BB962C8B-B14F-4D97-AF65-F5344CB8AC3E}">
        <p14:creationId xmlns:p14="http://schemas.microsoft.com/office/powerpoint/2010/main" val="34252126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605897" y="1524000"/>
            <a:ext cx="8325664"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62" name="Rectangle 61"/>
          <p:cNvSpPr/>
          <p:nvPr/>
        </p:nvSpPr>
        <p:spPr>
          <a:xfrm>
            <a:off x="1053995" y="1685050"/>
            <a:ext cx="186602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On Premises</a:t>
            </a:r>
          </a:p>
        </p:txBody>
      </p:sp>
      <p:sp>
        <p:nvSpPr>
          <p:cNvPr id="63" name="TextBox 52"/>
          <p:cNvSpPr txBox="1"/>
          <p:nvPr/>
        </p:nvSpPr>
        <p:spPr>
          <a:xfrm>
            <a:off x="728530" y="2724959"/>
            <a:ext cx="400110" cy="3039357"/>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resilient and manage</a:t>
            </a:r>
          </a:p>
        </p:txBody>
      </p:sp>
      <p:sp>
        <p:nvSpPr>
          <p:cNvPr id="64" name="Rectangle 63"/>
          <p:cNvSpPr/>
          <p:nvPr/>
        </p:nvSpPr>
        <p:spPr>
          <a:xfrm>
            <a:off x="3828060" y="1679022"/>
            <a:ext cx="2592732"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Infrastructure</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65" name="Rectangle 64"/>
          <p:cNvSpPr/>
          <p:nvPr/>
        </p:nvSpPr>
        <p:spPr>
          <a:xfrm>
            <a:off x="3978335" y="5495395"/>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66" name="Rectangle 65"/>
          <p:cNvSpPr/>
          <p:nvPr/>
        </p:nvSpPr>
        <p:spPr>
          <a:xfrm>
            <a:off x="3978335" y="504075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67" name="Rectangle 66"/>
          <p:cNvSpPr/>
          <p:nvPr/>
        </p:nvSpPr>
        <p:spPr>
          <a:xfrm>
            <a:off x="3978335" y="595002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68" name="Rectangle 67"/>
          <p:cNvSpPr/>
          <p:nvPr/>
        </p:nvSpPr>
        <p:spPr>
          <a:xfrm>
            <a:off x="3978335" y="413148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69" name="Rectangle 68"/>
          <p:cNvSpPr/>
          <p:nvPr/>
        </p:nvSpPr>
        <p:spPr>
          <a:xfrm>
            <a:off x="3978335" y="3676850"/>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70" name="Rectangle 69"/>
          <p:cNvSpPr/>
          <p:nvPr/>
        </p:nvSpPr>
        <p:spPr>
          <a:xfrm>
            <a:off x="3978335" y="4586123"/>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71" name="Rectangle 70"/>
          <p:cNvSpPr/>
          <p:nvPr/>
        </p:nvSpPr>
        <p:spPr>
          <a:xfrm>
            <a:off x="3978335" y="27675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72" name="Rectangle 71"/>
          <p:cNvSpPr/>
          <p:nvPr/>
        </p:nvSpPr>
        <p:spPr>
          <a:xfrm>
            <a:off x="3978335" y="23129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73" name="Rectangle 72"/>
          <p:cNvSpPr/>
          <p:nvPr/>
        </p:nvSpPr>
        <p:spPr>
          <a:xfrm>
            <a:off x="3978335" y="32222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74" name="Left Brace 73"/>
          <p:cNvSpPr/>
          <p:nvPr/>
        </p:nvSpPr>
        <p:spPr>
          <a:xfrm flipH="1">
            <a:off x="5625145" y="4545030"/>
            <a:ext cx="228508" cy="1763291"/>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5" name="TextBox 56"/>
          <p:cNvSpPr txBox="1"/>
          <p:nvPr/>
        </p:nvSpPr>
        <p:spPr>
          <a:xfrm rot="10800000" flipH="1">
            <a:off x="5798532" y="4601508"/>
            <a:ext cx="400110" cy="1691104"/>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Managed by vendor</a:t>
            </a:r>
          </a:p>
        </p:txBody>
      </p:sp>
      <p:sp>
        <p:nvSpPr>
          <p:cNvPr id="76" name="Left Brace 75"/>
          <p:cNvSpPr/>
          <p:nvPr/>
        </p:nvSpPr>
        <p:spPr>
          <a:xfrm>
            <a:off x="3792290" y="2312942"/>
            <a:ext cx="133296" cy="2199387"/>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7" name="TextBox 58"/>
          <p:cNvSpPr txBox="1"/>
          <p:nvPr/>
        </p:nvSpPr>
        <p:spPr>
          <a:xfrm>
            <a:off x="3259697" y="2597746"/>
            <a:ext cx="615553" cy="1591974"/>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a:t>
            </a:r>
          </a:p>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resilient &amp; manage</a:t>
            </a:r>
          </a:p>
        </p:txBody>
      </p:sp>
      <p:sp>
        <p:nvSpPr>
          <p:cNvPr id="78" name="Rectangle 77"/>
          <p:cNvSpPr/>
          <p:nvPr/>
        </p:nvSpPr>
        <p:spPr>
          <a:xfrm>
            <a:off x="6414334" y="1663756"/>
            <a:ext cx="2575027"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Platform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79" name="Left Brace 78"/>
          <p:cNvSpPr/>
          <p:nvPr/>
        </p:nvSpPr>
        <p:spPr>
          <a:xfrm flipH="1">
            <a:off x="8172237" y="3217451"/>
            <a:ext cx="209495" cy="3121692"/>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0" name="TextBox 54"/>
          <p:cNvSpPr txBox="1"/>
          <p:nvPr/>
        </p:nvSpPr>
        <p:spPr>
          <a:xfrm rot="10800000" flipH="1">
            <a:off x="8301098" y="3801663"/>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81" name="Left Brace 80"/>
          <p:cNvSpPr/>
          <p:nvPr/>
        </p:nvSpPr>
        <p:spPr>
          <a:xfrm>
            <a:off x="6363637" y="2293899"/>
            <a:ext cx="152338" cy="84738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2" name="TextBox 60"/>
          <p:cNvSpPr txBox="1"/>
          <p:nvPr/>
        </p:nvSpPr>
        <p:spPr>
          <a:xfrm>
            <a:off x="6020785" y="2321077"/>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manage</a:t>
            </a:r>
          </a:p>
        </p:txBody>
      </p:sp>
      <p:sp>
        <p:nvSpPr>
          <p:cNvPr id="83" name="Rectangle 82"/>
          <p:cNvSpPr/>
          <p:nvPr/>
        </p:nvSpPr>
        <p:spPr>
          <a:xfrm>
            <a:off x="6525399" y="549539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84" name="Rectangle 83"/>
          <p:cNvSpPr/>
          <p:nvPr/>
        </p:nvSpPr>
        <p:spPr>
          <a:xfrm>
            <a:off x="6525399" y="504075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85" name="Rectangle 84"/>
          <p:cNvSpPr/>
          <p:nvPr/>
        </p:nvSpPr>
        <p:spPr>
          <a:xfrm>
            <a:off x="6525399" y="595002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86" name="Rectangle 85"/>
          <p:cNvSpPr/>
          <p:nvPr/>
        </p:nvSpPr>
        <p:spPr>
          <a:xfrm>
            <a:off x="6525399" y="413148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87" name="Rectangle 86"/>
          <p:cNvSpPr/>
          <p:nvPr/>
        </p:nvSpPr>
        <p:spPr>
          <a:xfrm>
            <a:off x="6525399" y="367684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88" name="Rectangle 87"/>
          <p:cNvSpPr/>
          <p:nvPr/>
        </p:nvSpPr>
        <p:spPr>
          <a:xfrm>
            <a:off x="6525399" y="458612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89" name="Rectangle 88"/>
          <p:cNvSpPr/>
          <p:nvPr/>
        </p:nvSpPr>
        <p:spPr>
          <a:xfrm>
            <a:off x="6525399" y="2312942"/>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90" name="Rectangle 89"/>
          <p:cNvSpPr/>
          <p:nvPr/>
        </p:nvSpPr>
        <p:spPr>
          <a:xfrm>
            <a:off x="6525399" y="322221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91" name="Rectangle 90"/>
          <p:cNvSpPr/>
          <p:nvPr/>
        </p:nvSpPr>
        <p:spPr>
          <a:xfrm>
            <a:off x="6525399" y="2767578"/>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93" name="Rectangle 92"/>
          <p:cNvSpPr/>
          <p:nvPr/>
        </p:nvSpPr>
        <p:spPr bwMode="auto">
          <a:xfrm>
            <a:off x="9158638" y="1523999"/>
            <a:ext cx="2658029"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94" name="Rectangle 93"/>
          <p:cNvSpPr/>
          <p:nvPr/>
        </p:nvSpPr>
        <p:spPr>
          <a:xfrm>
            <a:off x="9283839" y="1685050"/>
            <a:ext cx="2429613" cy="639822"/>
          </a:xfrm>
          <a:prstGeom prst="rect">
            <a:avLst/>
          </a:prstGeom>
          <a:noFill/>
          <a:ln w="9525" cap="flat" cmpd="sng" algn="ctr">
            <a:noFill/>
            <a:prstDash val="solid"/>
          </a:ln>
          <a:effectLst/>
        </p:spPr>
        <p:txBody>
          <a:bodyPr lIns="76149" tIns="0" rIns="76149"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Software</a:t>
            </a:r>
            <a:r>
              <a:rPr lang="en-US" sz="1999" dirty="0">
                <a:solidFill>
                  <a:schemeClr val="bg1"/>
                </a:solidFill>
                <a:latin typeface="Segoe UI Light" panose="020B0502040204020203" pitchFamily="34" charset="0"/>
                <a:ea typeface="+mj-ea"/>
                <a:cs typeface="Segoe UI Light" panose="020B0502040204020203" pitchFamily="34" charset="0"/>
              </a:rPr>
              <a:t>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95" name="Rectangle 94"/>
          <p:cNvSpPr/>
          <p:nvPr/>
        </p:nvSpPr>
        <p:spPr>
          <a:xfrm>
            <a:off x="9300492" y="549539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96" name="Rectangle 95"/>
          <p:cNvSpPr/>
          <p:nvPr/>
        </p:nvSpPr>
        <p:spPr>
          <a:xfrm>
            <a:off x="9300492" y="504075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97" name="Rectangle 96"/>
          <p:cNvSpPr/>
          <p:nvPr/>
        </p:nvSpPr>
        <p:spPr>
          <a:xfrm>
            <a:off x="9300492" y="595002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98" name="Rectangle 97"/>
          <p:cNvSpPr/>
          <p:nvPr/>
        </p:nvSpPr>
        <p:spPr>
          <a:xfrm>
            <a:off x="9300492" y="413148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99" name="Rectangle 98"/>
          <p:cNvSpPr/>
          <p:nvPr/>
        </p:nvSpPr>
        <p:spPr>
          <a:xfrm>
            <a:off x="9300492" y="3676847"/>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00" name="Rectangle 99"/>
          <p:cNvSpPr/>
          <p:nvPr/>
        </p:nvSpPr>
        <p:spPr>
          <a:xfrm>
            <a:off x="9300492" y="458611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01" name="Rectangle 100"/>
          <p:cNvSpPr/>
          <p:nvPr/>
        </p:nvSpPr>
        <p:spPr>
          <a:xfrm>
            <a:off x="9300492" y="231293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102" name="Rectangle 101"/>
          <p:cNvSpPr/>
          <p:nvPr/>
        </p:nvSpPr>
        <p:spPr>
          <a:xfrm>
            <a:off x="9300492" y="3222211"/>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03" name="Rectangle 102"/>
          <p:cNvSpPr/>
          <p:nvPr/>
        </p:nvSpPr>
        <p:spPr>
          <a:xfrm>
            <a:off x="9300492" y="276757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04" name="Rectangle 103"/>
          <p:cNvSpPr/>
          <p:nvPr/>
        </p:nvSpPr>
        <p:spPr>
          <a:xfrm>
            <a:off x="8931562" y="1020811"/>
            <a:ext cx="286604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Business model</a:t>
            </a:r>
          </a:p>
        </p:txBody>
      </p:sp>
      <p:sp>
        <p:nvSpPr>
          <p:cNvPr id="105" name="Rectangle 104"/>
          <p:cNvSpPr/>
          <p:nvPr/>
        </p:nvSpPr>
        <p:spPr>
          <a:xfrm>
            <a:off x="1425755" y="5488251"/>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106" name="Rectangle 105"/>
          <p:cNvSpPr/>
          <p:nvPr/>
        </p:nvSpPr>
        <p:spPr>
          <a:xfrm>
            <a:off x="1425755" y="50336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107" name="Rectangle 106"/>
          <p:cNvSpPr/>
          <p:nvPr/>
        </p:nvSpPr>
        <p:spPr>
          <a:xfrm>
            <a:off x="1425755" y="594288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108" name="Rectangle 107"/>
          <p:cNvSpPr/>
          <p:nvPr/>
        </p:nvSpPr>
        <p:spPr>
          <a:xfrm>
            <a:off x="1425755" y="41243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109" name="Rectangle 108"/>
          <p:cNvSpPr/>
          <p:nvPr/>
        </p:nvSpPr>
        <p:spPr>
          <a:xfrm>
            <a:off x="1425755" y="366970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10" name="Rectangle 109"/>
          <p:cNvSpPr/>
          <p:nvPr/>
        </p:nvSpPr>
        <p:spPr>
          <a:xfrm>
            <a:off x="1425755" y="45789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11" name="Rectangle 110"/>
          <p:cNvSpPr/>
          <p:nvPr/>
        </p:nvSpPr>
        <p:spPr>
          <a:xfrm>
            <a:off x="1425755" y="276043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12" name="Rectangle 111"/>
          <p:cNvSpPr/>
          <p:nvPr/>
        </p:nvSpPr>
        <p:spPr>
          <a:xfrm>
            <a:off x="1425755" y="2305798"/>
            <a:ext cx="1637582" cy="380847"/>
          </a:xfrm>
          <a:prstGeom prst="rect">
            <a:avLst/>
          </a:prstGeom>
          <a:solidFill>
            <a:srgbClr val="68217A"/>
          </a:solidFill>
          <a:ln w="9525" cap="flat" cmpd="sng" algn="ctr">
            <a:noFill/>
            <a:prstDash val="solid"/>
          </a:ln>
          <a:effectLst/>
        </p:spPr>
        <p:txBody>
          <a:bodyPr rtlCol="0" anchor="ctr" anchorCtr="0"/>
          <a:lstStyle/>
          <a:p>
            <a:pPr marL="0" lvl="1" algn="ctr" defTabSz="1218098" fontAlgn="base">
              <a:spcAft>
                <a:spcPct val="0"/>
              </a:spcAft>
            </a:pPr>
            <a:r>
              <a:rPr lang="en-US" sz="1300" dirty="0">
                <a:solidFill>
                  <a:schemeClr val="bg1"/>
                </a:solidFill>
                <a:latin typeface="Segoe UI" panose="020B0502040204020203" pitchFamily="34" charset="0"/>
                <a:ea typeface="+mj-ea"/>
                <a:cs typeface="Segoe UI" panose="020B0502040204020203" pitchFamily="34" charset="0"/>
              </a:rPr>
              <a:t>Applications</a:t>
            </a:r>
          </a:p>
        </p:txBody>
      </p:sp>
      <p:sp>
        <p:nvSpPr>
          <p:cNvPr id="113" name="Rectangle 112"/>
          <p:cNvSpPr/>
          <p:nvPr/>
        </p:nvSpPr>
        <p:spPr>
          <a:xfrm>
            <a:off x="1425755" y="3215072"/>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14" name="Left Brace 113"/>
          <p:cNvSpPr/>
          <p:nvPr/>
        </p:nvSpPr>
        <p:spPr>
          <a:xfrm>
            <a:off x="1176621" y="23057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115" name="TextBox 54"/>
          <p:cNvSpPr txBox="1"/>
          <p:nvPr/>
        </p:nvSpPr>
        <p:spPr>
          <a:xfrm rot="10800000" flipH="1">
            <a:off x="11201194" y="3280312"/>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116" name="Left Brace 115"/>
          <p:cNvSpPr/>
          <p:nvPr/>
        </p:nvSpPr>
        <p:spPr>
          <a:xfrm flipH="1">
            <a:off x="10967683" y="23059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a:t>Why the cloud?</a:t>
            </a:r>
            <a:br>
              <a:rPr lang="en-US" dirty="0"/>
            </a:br>
            <a:endParaRPr lang="en-US" dirty="0"/>
          </a:p>
        </p:txBody>
      </p:sp>
    </p:spTree>
    <p:extLst>
      <p:ext uri="{BB962C8B-B14F-4D97-AF65-F5344CB8AC3E}">
        <p14:creationId xmlns:p14="http://schemas.microsoft.com/office/powerpoint/2010/main" val="3948150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589212" y="2362200"/>
            <a:ext cx="6713756" cy="2169392"/>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95" dirty="0">
                <a:solidFill>
                  <a:srgbClr val="FFFFFF"/>
                </a:solidFill>
                <a:latin typeface="Segoe UI Light"/>
              </a:rPr>
              <a:t>Azure</a:t>
            </a:r>
          </a:p>
        </p:txBody>
      </p:sp>
    </p:spTree>
    <p:extLst>
      <p:ext uri="{BB962C8B-B14F-4D97-AF65-F5344CB8AC3E}">
        <p14:creationId xmlns:p14="http://schemas.microsoft.com/office/powerpoint/2010/main" val="19444928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884" y="894"/>
            <a:ext cx="12206708" cy="6690866"/>
            <a:chOff x="-17884" y="894"/>
            <a:chExt cx="12206708" cy="6690866"/>
          </a:xfrm>
        </p:grpSpPr>
        <p:sp>
          <p:nvSpPr>
            <p:cNvPr id="1238" name="Title 3"/>
            <p:cNvSpPr txBox="1">
              <a:spLocks/>
            </p:cNvSpPr>
            <p:nvPr/>
          </p:nvSpPr>
          <p:spPr>
            <a:xfrm>
              <a:off x="142251" y="2796231"/>
              <a:ext cx="3177592" cy="1755155"/>
            </a:xfrm>
            <a:prstGeom prst="rect">
              <a:avLst/>
            </a:prstGeom>
          </p:spPr>
          <p:txBody>
            <a:bodyPr vert="horz" wrap="square" lIns="146266" tIns="91416" rIns="146266" bIns="91416" rtlCol="0" anchor="ctr">
              <a:noAutofit/>
            </a:bodyPr>
            <a:lstStyle>
              <a:lvl1pPr algn="l" defTabSz="914180" rtl="0" eaLnBrk="1" latinLnBrk="0" hangingPunct="1">
                <a:lnSpc>
                  <a:spcPts val="6175"/>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pPr>
                <a:lnSpc>
                  <a:spcPct val="100000"/>
                </a:lnSpc>
              </a:pPr>
              <a:r>
                <a:rPr lang="en-US" altLang="ja-JP" sz="4798" dirty="0">
                  <a:latin typeface="Segoe UI Light" panose="020B0502040204020203" pitchFamily="34" charset="0"/>
                  <a:ea typeface="メイリオ" pitchFamily="50" charset="-128"/>
                  <a:cs typeface="Segoe UI Light" panose="020B0502040204020203" pitchFamily="34" charset="0"/>
                </a:rPr>
                <a:t>Azure</a:t>
              </a:r>
              <a:r>
                <a:rPr altLang="ja-JP" sz="4798" dirty="0">
                  <a:latin typeface="Segoe UI Light" panose="020B0502040204020203" pitchFamily="34" charset="0"/>
                  <a:ea typeface="メイリオ" pitchFamily="50" charset="-128"/>
                  <a:cs typeface="Segoe UI Light" panose="020B0502040204020203" pitchFamily="34" charset="0"/>
                </a:rPr>
                <a:t> footprint</a:t>
              </a:r>
              <a:endParaRPr sz="4798" dirty="0">
                <a:latin typeface="Segoe UI Light" panose="020B0502040204020203" pitchFamily="34" charset="0"/>
                <a:ea typeface="メイリオ" pitchFamily="50" charset="-128"/>
                <a:cs typeface="Segoe UI Light" panose="020B0502040204020203" pitchFamily="34" charset="0"/>
              </a:endParaRPr>
            </a:p>
          </p:txBody>
        </p:sp>
        <p:grpSp>
          <p:nvGrpSpPr>
            <p:cNvPr id="1239" name="Group 1238"/>
            <p:cNvGrpSpPr/>
            <p:nvPr/>
          </p:nvGrpSpPr>
          <p:grpSpPr>
            <a:xfrm>
              <a:off x="512553" y="478015"/>
              <a:ext cx="11145834" cy="6213745"/>
              <a:chOff x="395371" y="1139688"/>
              <a:chExt cx="8399866" cy="4651514"/>
            </a:xfrm>
            <a:solidFill>
              <a:srgbClr val="00B0F0"/>
            </a:solidFill>
          </p:grpSpPr>
          <p:sp>
            <p:nvSpPr>
              <p:cNvPr id="1240" name="Oval 9"/>
              <p:cNvSpPr>
                <a:spLocks noChangeAspect="1" noChangeArrowheads="1"/>
              </p:cNvSpPr>
              <p:nvPr/>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1" name="Oval 10"/>
              <p:cNvSpPr>
                <a:spLocks noChangeAspect="1" noChangeArrowheads="1"/>
              </p:cNvSpPr>
              <p:nvPr/>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2" name="Oval 11"/>
              <p:cNvSpPr>
                <a:spLocks noChangeAspect="1" noChangeArrowheads="1"/>
              </p:cNvSpPr>
              <p:nvPr/>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3" name="Oval 12"/>
              <p:cNvSpPr>
                <a:spLocks noChangeAspect="1" noChangeArrowheads="1"/>
              </p:cNvSpPr>
              <p:nvPr/>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4" name="Oval 13"/>
              <p:cNvSpPr>
                <a:spLocks noChangeAspect="1" noChangeArrowheads="1"/>
              </p:cNvSpPr>
              <p:nvPr/>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5" name="Oval 14"/>
              <p:cNvSpPr>
                <a:spLocks noChangeAspect="1" noChangeArrowheads="1"/>
              </p:cNvSpPr>
              <p:nvPr/>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6" name="Oval 15"/>
              <p:cNvSpPr>
                <a:spLocks noChangeAspect="1" noChangeArrowheads="1"/>
              </p:cNvSpPr>
              <p:nvPr/>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7" name="Oval 16"/>
              <p:cNvSpPr>
                <a:spLocks noChangeAspect="1" noChangeArrowheads="1"/>
              </p:cNvSpPr>
              <p:nvPr/>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8" name="Oval 17"/>
              <p:cNvSpPr>
                <a:spLocks noChangeAspect="1" noChangeArrowheads="1"/>
              </p:cNvSpPr>
              <p:nvPr/>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9" name="Oval 18"/>
              <p:cNvSpPr>
                <a:spLocks noChangeAspect="1" noChangeArrowheads="1"/>
              </p:cNvSpPr>
              <p:nvPr/>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0" name="Oval 19"/>
              <p:cNvSpPr>
                <a:spLocks noChangeAspect="1" noChangeArrowheads="1"/>
              </p:cNvSpPr>
              <p:nvPr/>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1" name="Oval 20"/>
              <p:cNvSpPr>
                <a:spLocks noChangeAspect="1" noChangeArrowheads="1"/>
              </p:cNvSpPr>
              <p:nvPr/>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2" name="Oval 21"/>
              <p:cNvSpPr>
                <a:spLocks noChangeAspect="1" noChangeArrowheads="1"/>
              </p:cNvSpPr>
              <p:nvPr/>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3" name="Oval 22"/>
              <p:cNvSpPr>
                <a:spLocks noChangeAspect="1" noChangeArrowheads="1"/>
              </p:cNvSpPr>
              <p:nvPr/>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4" name="Oval 23"/>
              <p:cNvSpPr>
                <a:spLocks noChangeAspect="1" noChangeArrowheads="1"/>
              </p:cNvSpPr>
              <p:nvPr/>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5" name="Oval 24"/>
              <p:cNvSpPr>
                <a:spLocks noChangeAspect="1" noChangeArrowheads="1"/>
              </p:cNvSpPr>
              <p:nvPr/>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6" name="Oval 25"/>
              <p:cNvSpPr>
                <a:spLocks noChangeAspect="1" noChangeArrowheads="1"/>
              </p:cNvSpPr>
              <p:nvPr/>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7" name="Oval 26"/>
              <p:cNvSpPr>
                <a:spLocks noChangeAspect="1" noChangeArrowheads="1"/>
              </p:cNvSpPr>
              <p:nvPr/>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8" name="Oval 27"/>
              <p:cNvSpPr>
                <a:spLocks noChangeAspect="1" noChangeArrowheads="1"/>
              </p:cNvSpPr>
              <p:nvPr/>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9" name="Oval 28"/>
              <p:cNvSpPr>
                <a:spLocks noChangeAspect="1" noChangeArrowheads="1"/>
              </p:cNvSpPr>
              <p:nvPr/>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0" name="Oval 29"/>
              <p:cNvSpPr>
                <a:spLocks noChangeAspect="1" noChangeArrowheads="1"/>
              </p:cNvSpPr>
              <p:nvPr/>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1" name="Oval 30"/>
              <p:cNvSpPr>
                <a:spLocks noChangeAspect="1" noChangeArrowheads="1"/>
              </p:cNvSpPr>
              <p:nvPr/>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2" name="Oval 31"/>
              <p:cNvSpPr>
                <a:spLocks noChangeAspect="1" noChangeArrowheads="1"/>
              </p:cNvSpPr>
              <p:nvPr/>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3" name="Oval 32"/>
              <p:cNvSpPr>
                <a:spLocks noChangeAspect="1" noChangeArrowheads="1"/>
              </p:cNvSpPr>
              <p:nvPr/>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4" name="Oval 33"/>
              <p:cNvSpPr>
                <a:spLocks noChangeAspect="1" noChangeArrowheads="1"/>
              </p:cNvSpPr>
              <p:nvPr/>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5" name="Oval 34"/>
              <p:cNvSpPr>
                <a:spLocks noChangeAspect="1" noChangeArrowheads="1"/>
              </p:cNvSpPr>
              <p:nvPr/>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6" name="Oval 35"/>
              <p:cNvSpPr>
                <a:spLocks noChangeAspect="1" noChangeArrowheads="1"/>
              </p:cNvSpPr>
              <p:nvPr/>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7" name="Oval 36"/>
              <p:cNvSpPr>
                <a:spLocks noChangeAspect="1" noChangeArrowheads="1"/>
              </p:cNvSpPr>
              <p:nvPr/>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8" name="Oval 37"/>
              <p:cNvSpPr>
                <a:spLocks noChangeAspect="1" noChangeArrowheads="1"/>
              </p:cNvSpPr>
              <p:nvPr/>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9" name="Oval 38"/>
              <p:cNvSpPr>
                <a:spLocks noChangeAspect="1" noChangeArrowheads="1"/>
              </p:cNvSpPr>
              <p:nvPr/>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0" name="Oval 39"/>
              <p:cNvSpPr>
                <a:spLocks noChangeAspect="1" noChangeArrowheads="1"/>
              </p:cNvSpPr>
              <p:nvPr/>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1" name="Oval 40"/>
              <p:cNvSpPr>
                <a:spLocks noChangeAspect="1" noChangeArrowheads="1"/>
              </p:cNvSpPr>
              <p:nvPr/>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2" name="Oval 41"/>
              <p:cNvSpPr>
                <a:spLocks noChangeAspect="1" noChangeArrowheads="1"/>
              </p:cNvSpPr>
              <p:nvPr/>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3" name="Oval 42"/>
              <p:cNvSpPr>
                <a:spLocks noChangeAspect="1" noChangeArrowheads="1"/>
              </p:cNvSpPr>
              <p:nvPr/>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4" name="Oval 43"/>
              <p:cNvSpPr>
                <a:spLocks noChangeAspect="1" noChangeArrowheads="1"/>
              </p:cNvSpPr>
              <p:nvPr/>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5" name="Oval 44"/>
              <p:cNvSpPr>
                <a:spLocks noChangeAspect="1" noChangeArrowheads="1"/>
              </p:cNvSpPr>
              <p:nvPr/>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6" name="Oval 45"/>
              <p:cNvSpPr>
                <a:spLocks noChangeAspect="1" noChangeArrowheads="1"/>
              </p:cNvSpPr>
              <p:nvPr/>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7" name="Oval 46"/>
              <p:cNvSpPr>
                <a:spLocks noChangeAspect="1" noChangeArrowheads="1"/>
              </p:cNvSpPr>
              <p:nvPr/>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8" name="Oval 47"/>
              <p:cNvSpPr>
                <a:spLocks noChangeAspect="1" noChangeArrowheads="1"/>
              </p:cNvSpPr>
              <p:nvPr/>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9" name="Oval 48"/>
              <p:cNvSpPr>
                <a:spLocks noChangeAspect="1" noChangeArrowheads="1"/>
              </p:cNvSpPr>
              <p:nvPr/>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0" name="Oval 49"/>
              <p:cNvSpPr>
                <a:spLocks noChangeAspect="1" noChangeArrowheads="1"/>
              </p:cNvSpPr>
              <p:nvPr/>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1" name="Oval 50"/>
              <p:cNvSpPr>
                <a:spLocks noChangeAspect="1" noChangeArrowheads="1"/>
              </p:cNvSpPr>
              <p:nvPr/>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2" name="Oval 51"/>
              <p:cNvSpPr>
                <a:spLocks noChangeAspect="1" noChangeArrowheads="1"/>
              </p:cNvSpPr>
              <p:nvPr/>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3" name="Oval 52"/>
              <p:cNvSpPr>
                <a:spLocks noChangeAspect="1" noChangeArrowheads="1"/>
              </p:cNvSpPr>
              <p:nvPr/>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4" name="Oval 53"/>
              <p:cNvSpPr>
                <a:spLocks noChangeAspect="1" noChangeArrowheads="1"/>
              </p:cNvSpPr>
              <p:nvPr/>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5" name="Oval 54"/>
              <p:cNvSpPr>
                <a:spLocks noChangeAspect="1" noChangeArrowheads="1"/>
              </p:cNvSpPr>
              <p:nvPr/>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6" name="Oval 55"/>
              <p:cNvSpPr>
                <a:spLocks noChangeAspect="1" noChangeArrowheads="1"/>
              </p:cNvSpPr>
              <p:nvPr/>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7" name="Oval 56"/>
              <p:cNvSpPr>
                <a:spLocks noChangeAspect="1" noChangeArrowheads="1"/>
              </p:cNvSpPr>
              <p:nvPr/>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8" name="Oval 57"/>
              <p:cNvSpPr>
                <a:spLocks noChangeAspect="1" noChangeArrowheads="1"/>
              </p:cNvSpPr>
              <p:nvPr/>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9" name="Oval 58"/>
              <p:cNvSpPr>
                <a:spLocks noChangeAspect="1" noChangeArrowheads="1"/>
              </p:cNvSpPr>
              <p:nvPr/>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0" name="Oval 59"/>
              <p:cNvSpPr>
                <a:spLocks noChangeAspect="1" noChangeArrowheads="1"/>
              </p:cNvSpPr>
              <p:nvPr/>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1" name="Oval 60"/>
              <p:cNvSpPr>
                <a:spLocks noChangeAspect="1" noChangeArrowheads="1"/>
              </p:cNvSpPr>
              <p:nvPr/>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2" name="Oval 61"/>
              <p:cNvSpPr>
                <a:spLocks noChangeAspect="1" noChangeArrowheads="1"/>
              </p:cNvSpPr>
              <p:nvPr/>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3" name="Oval 62"/>
              <p:cNvSpPr>
                <a:spLocks noChangeAspect="1" noChangeArrowheads="1"/>
              </p:cNvSpPr>
              <p:nvPr/>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4" name="Oval 63"/>
              <p:cNvSpPr>
                <a:spLocks noChangeAspect="1" noChangeArrowheads="1"/>
              </p:cNvSpPr>
              <p:nvPr/>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5" name="Oval 64"/>
              <p:cNvSpPr>
                <a:spLocks noChangeAspect="1" noChangeArrowheads="1"/>
              </p:cNvSpPr>
              <p:nvPr/>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6" name="Oval 65"/>
              <p:cNvSpPr>
                <a:spLocks noChangeAspect="1" noChangeArrowheads="1"/>
              </p:cNvSpPr>
              <p:nvPr/>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7" name="Oval 66"/>
              <p:cNvSpPr>
                <a:spLocks noChangeAspect="1" noChangeArrowheads="1"/>
              </p:cNvSpPr>
              <p:nvPr/>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8" name="Oval 67"/>
              <p:cNvSpPr>
                <a:spLocks noChangeAspect="1" noChangeArrowheads="1"/>
              </p:cNvSpPr>
              <p:nvPr/>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9" name="Oval 68"/>
              <p:cNvSpPr>
                <a:spLocks noChangeAspect="1" noChangeArrowheads="1"/>
              </p:cNvSpPr>
              <p:nvPr/>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0" name="Oval 69"/>
              <p:cNvSpPr>
                <a:spLocks noChangeAspect="1" noChangeArrowheads="1"/>
              </p:cNvSpPr>
              <p:nvPr/>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1" name="Oval 70"/>
              <p:cNvSpPr>
                <a:spLocks noChangeAspect="1" noChangeArrowheads="1"/>
              </p:cNvSpPr>
              <p:nvPr/>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2" name="Oval 71"/>
              <p:cNvSpPr>
                <a:spLocks noChangeAspect="1" noChangeArrowheads="1"/>
              </p:cNvSpPr>
              <p:nvPr/>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3" name="Oval 72"/>
              <p:cNvSpPr>
                <a:spLocks noChangeAspect="1" noChangeArrowheads="1"/>
              </p:cNvSpPr>
              <p:nvPr/>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4" name="Oval 73"/>
              <p:cNvSpPr>
                <a:spLocks noChangeAspect="1" noChangeArrowheads="1"/>
              </p:cNvSpPr>
              <p:nvPr/>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5" name="Oval 74"/>
              <p:cNvSpPr>
                <a:spLocks noChangeAspect="1" noChangeArrowheads="1"/>
              </p:cNvSpPr>
              <p:nvPr/>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6" name="Oval 75"/>
              <p:cNvSpPr>
                <a:spLocks noChangeAspect="1" noChangeArrowheads="1"/>
              </p:cNvSpPr>
              <p:nvPr/>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7" name="Oval 76"/>
              <p:cNvSpPr>
                <a:spLocks noChangeAspect="1" noChangeArrowheads="1"/>
              </p:cNvSpPr>
              <p:nvPr/>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8" name="Oval 77"/>
              <p:cNvSpPr>
                <a:spLocks noChangeAspect="1" noChangeArrowheads="1"/>
              </p:cNvSpPr>
              <p:nvPr/>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9" name="Oval 78"/>
              <p:cNvSpPr>
                <a:spLocks noChangeAspect="1" noChangeArrowheads="1"/>
              </p:cNvSpPr>
              <p:nvPr/>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0" name="Oval 79"/>
              <p:cNvSpPr>
                <a:spLocks noChangeAspect="1" noChangeArrowheads="1"/>
              </p:cNvSpPr>
              <p:nvPr/>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1" name="Oval 80"/>
              <p:cNvSpPr>
                <a:spLocks noChangeAspect="1" noChangeArrowheads="1"/>
              </p:cNvSpPr>
              <p:nvPr/>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2" name="Oval 81"/>
              <p:cNvSpPr>
                <a:spLocks noChangeAspect="1" noChangeArrowheads="1"/>
              </p:cNvSpPr>
              <p:nvPr/>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3" name="Oval 82"/>
              <p:cNvSpPr>
                <a:spLocks noChangeAspect="1" noChangeArrowheads="1"/>
              </p:cNvSpPr>
              <p:nvPr/>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4" name="Oval 83"/>
              <p:cNvSpPr>
                <a:spLocks noChangeAspect="1" noChangeArrowheads="1"/>
              </p:cNvSpPr>
              <p:nvPr/>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5" name="Oval 84"/>
              <p:cNvSpPr>
                <a:spLocks noChangeAspect="1" noChangeArrowheads="1"/>
              </p:cNvSpPr>
              <p:nvPr/>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6" name="Oval 85"/>
              <p:cNvSpPr>
                <a:spLocks noChangeAspect="1" noChangeArrowheads="1"/>
              </p:cNvSpPr>
              <p:nvPr/>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7" name="Oval 86"/>
              <p:cNvSpPr>
                <a:spLocks noChangeAspect="1" noChangeArrowheads="1"/>
              </p:cNvSpPr>
              <p:nvPr/>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8" name="Oval 87"/>
              <p:cNvSpPr>
                <a:spLocks noChangeAspect="1" noChangeArrowheads="1"/>
              </p:cNvSpPr>
              <p:nvPr/>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9" name="Oval 88"/>
              <p:cNvSpPr>
                <a:spLocks noChangeAspect="1" noChangeArrowheads="1"/>
              </p:cNvSpPr>
              <p:nvPr/>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0" name="Oval 89"/>
              <p:cNvSpPr>
                <a:spLocks noChangeAspect="1" noChangeArrowheads="1"/>
              </p:cNvSpPr>
              <p:nvPr/>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1" name="Oval 90"/>
              <p:cNvSpPr>
                <a:spLocks noChangeAspect="1" noChangeArrowheads="1"/>
              </p:cNvSpPr>
              <p:nvPr/>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2" name="Oval 91"/>
              <p:cNvSpPr>
                <a:spLocks noChangeAspect="1" noChangeArrowheads="1"/>
              </p:cNvSpPr>
              <p:nvPr/>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3" name="Oval 92"/>
              <p:cNvSpPr>
                <a:spLocks noChangeAspect="1" noChangeArrowheads="1"/>
              </p:cNvSpPr>
              <p:nvPr/>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4" name="Oval 93"/>
              <p:cNvSpPr>
                <a:spLocks noChangeAspect="1" noChangeArrowheads="1"/>
              </p:cNvSpPr>
              <p:nvPr/>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5" name="Oval 94"/>
              <p:cNvSpPr>
                <a:spLocks noChangeAspect="1" noChangeArrowheads="1"/>
              </p:cNvSpPr>
              <p:nvPr/>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6" name="Oval 95"/>
              <p:cNvSpPr>
                <a:spLocks noChangeAspect="1" noChangeArrowheads="1"/>
              </p:cNvSpPr>
              <p:nvPr/>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7" name="Oval 96"/>
              <p:cNvSpPr>
                <a:spLocks noChangeAspect="1" noChangeArrowheads="1"/>
              </p:cNvSpPr>
              <p:nvPr/>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8" name="Oval 97"/>
              <p:cNvSpPr>
                <a:spLocks noChangeAspect="1" noChangeArrowheads="1"/>
              </p:cNvSpPr>
              <p:nvPr/>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9" name="Oval 98"/>
              <p:cNvSpPr>
                <a:spLocks noChangeAspect="1" noChangeArrowheads="1"/>
              </p:cNvSpPr>
              <p:nvPr/>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0" name="Oval 99"/>
              <p:cNvSpPr>
                <a:spLocks noChangeAspect="1" noChangeArrowheads="1"/>
              </p:cNvSpPr>
              <p:nvPr/>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1" name="Oval 100"/>
              <p:cNvSpPr>
                <a:spLocks noChangeAspect="1" noChangeArrowheads="1"/>
              </p:cNvSpPr>
              <p:nvPr/>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2" name="Oval 101"/>
              <p:cNvSpPr>
                <a:spLocks noChangeAspect="1" noChangeArrowheads="1"/>
              </p:cNvSpPr>
              <p:nvPr/>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3" name="Oval 102"/>
              <p:cNvSpPr>
                <a:spLocks noChangeAspect="1" noChangeArrowheads="1"/>
              </p:cNvSpPr>
              <p:nvPr/>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4" name="Oval 103"/>
              <p:cNvSpPr>
                <a:spLocks noChangeAspect="1" noChangeArrowheads="1"/>
              </p:cNvSpPr>
              <p:nvPr/>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5" name="Oval 104"/>
              <p:cNvSpPr>
                <a:spLocks noChangeAspect="1" noChangeArrowheads="1"/>
              </p:cNvSpPr>
              <p:nvPr/>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6" name="Oval 105"/>
              <p:cNvSpPr>
                <a:spLocks noChangeAspect="1" noChangeArrowheads="1"/>
              </p:cNvSpPr>
              <p:nvPr/>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7" name="Oval 106"/>
              <p:cNvSpPr>
                <a:spLocks noChangeAspect="1" noChangeArrowheads="1"/>
              </p:cNvSpPr>
              <p:nvPr/>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8" name="Oval 107"/>
              <p:cNvSpPr>
                <a:spLocks noChangeAspect="1" noChangeArrowheads="1"/>
              </p:cNvSpPr>
              <p:nvPr/>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9" name="Oval 108"/>
              <p:cNvSpPr>
                <a:spLocks noChangeAspect="1" noChangeArrowheads="1"/>
              </p:cNvSpPr>
              <p:nvPr/>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0" name="Oval 109"/>
              <p:cNvSpPr>
                <a:spLocks noChangeAspect="1" noChangeArrowheads="1"/>
              </p:cNvSpPr>
              <p:nvPr/>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1" name="Oval 110"/>
              <p:cNvSpPr>
                <a:spLocks noChangeAspect="1" noChangeArrowheads="1"/>
              </p:cNvSpPr>
              <p:nvPr/>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2" name="Oval 111"/>
              <p:cNvSpPr>
                <a:spLocks noChangeAspect="1" noChangeArrowheads="1"/>
              </p:cNvSpPr>
              <p:nvPr/>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3" name="Oval 112"/>
              <p:cNvSpPr>
                <a:spLocks noChangeAspect="1" noChangeArrowheads="1"/>
              </p:cNvSpPr>
              <p:nvPr/>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4" name="Oval 113"/>
              <p:cNvSpPr>
                <a:spLocks noChangeAspect="1" noChangeArrowheads="1"/>
              </p:cNvSpPr>
              <p:nvPr/>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5" name="Oval 114"/>
              <p:cNvSpPr>
                <a:spLocks noChangeAspect="1" noChangeArrowheads="1"/>
              </p:cNvSpPr>
              <p:nvPr/>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6" name="Oval 115"/>
              <p:cNvSpPr>
                <a:spLocks noChangeAspect="1" noChangeArrowheads="1"/>
              </p:cNvSpPr>
              <p:nvPr/>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7" name="Oval 116"/>
              <p:cNvSpPr>
                <a:spLocks noChangeAspect="1" noChangeArrowheads="1"/>
              </p:cNvSpPr>
              <p:nvPr/>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8" name="Oval 117"/>
              <p:cNvSpPr>
                <a:spLocks noChangeAspect="1" noChangeArrowheads="1"/>
              </p:cNvSpPr>
              <p:nvPr/>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9" name="Oval 118"/>
              <p:cNvSpPr>
                <a:spLocks noChangeAspect="1" noChangeArrowheads="1"/>
              </p:cNvSpPr>
              <p:nvPr/>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0" name="Oval 119"/>
              <p:cNvSpPr>
                <a:spLocks noChangeAspect="1" noChangeArrowheads="1"/>
              </p:cNvSpPr>
              <p:nvPr/>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1" name="Oval 120"/>
              <p:cNvSpPr>
                <a:spLocks noChangeAspect="1" noChangeArrowheads="1"/>
              </p:cNvSpPr>
              <p:nvPr/>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2" name="Oval 121"/>
              <p:cNvSpPr>
                <a:spLocks noChangeAspect="1" noChangeArrowheads="1"/>
              </p:cNvSpPr>
              <p:nvPr/>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3" name="Oval 122"/>
              <p:cNvSpPr>
                <a:spLocks noChangeAspect="1" noChangeArrowheads="1"/>
              </p:cNvSpPr>
              <p:nvPr/>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4" name="Oval 123"/>
              <p:cNvSpPr>
                <a:spLocks noChangeAspect="1" noChangeArrowheads="1"/>
              </p:cNvSpPr>
              <p:nvPr/>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5" name="Oval 124"/>
              <p:cNvSpPr>
                <a:spLocks noChangeAspect="1" noChangeArrowheads="1"/>
              </p:cNvSpPr>
              <p:nvPr/>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6" name="Oval 125"/>
              <p:cNvSpPr>
                <a:spLocks noChangeAspect="1" noChangeArrowheads="1"/>
              </p:cNvSpPr>
              <p:nvPr/>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7" name="Oval 126"/>
              <p:cNvSpPr>
                <a:spLocks noChangeAspect="1" noChangeArrowheads="1"/>
              </p:cNvSpPr>
              <p:nvPr/>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8" name="Oval 127"/>
              <p:cNvSpPr>
                <a:spLocks noChangeAspect="1" noChangeArrowheads="1"/>
              </p:cNvSpPr>
              <p:nvPr/>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9" name="Oval 128"/>
              <p:cNvSpPr>
                <a:spLocks noChangeAspect="1" noChangeArrowheads="1"/>
              </p:cNvSpPr>
              <p:nvPr/>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0" name="Oval 129"/>
              <p:cNvSpPr>
                <a:spLocks noChangeAspect="1" noChangeArrowheads="1"/>
              </p:cNvSpPr>
              <p:nvPr/>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1" name="Oval 130"/>
              <p:cNvSpPr>
                <a:spLocks noChangeAspect="1" noChangeArrowheads="1"/>
              </p:cNvSpPr>
              <p:nvPr/>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2" name="Oval 131"/>
              <p:cNvSpPr>
                <a:spLocks noChangeAspect="1" noChangeArrowheads="1"/>
              </p:cNvSpPr>
              <p:nvPr/>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3" name="Oval 132"/>
              <p:cNvSpPr>
                <a:spLocks noChangeAspect="1" noChangeArrowheads="1"/>
              </p:cNvSpPr>
              <p:nvPr/>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4" name="Oval 133"/>
              <p:cNvSpPr>
                <a:spLocks noChangeAspect="1" noChangeArrowheads="1"/>
              </p:cNvSpPr>
              <p:nvPr/>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5" name="Oval 134"/>
              <p:cNvSpPr>
                <a:spLocks noChangeAspect="1" noChangeArrowheads="1"/>
              </p:cNvSpPr>
              <p:nvPr/>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6" name="Oval 135"/>
              <p:cNvSpPr>
                <a:spLocks noChangeAspect="1" noChangeArrowheads="1"/>
              </p:cNvSpPr>
              <p:nvPr/>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7" name="Oval 136"/>
              <p:cNvSpPr>
                <a:spLocks noChangeAspect="1" noChangeArrowheads="1"/>
              </p:cNvSpPr>
              <p:nvPr/>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8" name="Oval 137"/>
              <p:cNvSpPr>
                <a:spLocks noChangeAspect="1" noChangeArrowheads="1"/>
              </p:cNvSpPr>
              <p:nvPr/>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9" name="Oval 138"/>
              <p:cNvSpPr>
                <a:spLocks noChangeAspect="1" noChangeArrowheads="1"/>
              </p:cNvSpPr>
              <p:nvPr/>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0" name="Oval 139"/>
              <p:cNvSpPr>
                <a:spLocks noChangeAspect="1" noChangeArrowheads="1"/>
              </p:cNvSpPr>
              <p:nvPr/>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1" name="Oval 140"/>
              <p:cNvSpPr>
                <a:spLocks noChangeAspect="1" noChangeArrowheads="1"/>
              </p:cNvSpPr>
              <p:nvPr/>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2" name="Oval 141"/>
              <p:cNvSpPr>
                <a:spLocks noChangeAspect="1" noChangeArrowheads="1"/>
              </p:cNvSpPr>
              <p:nvPr/>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3" name="Oval 142"/>
              <p:cNvSpPr>
                <a:spLocks noChangeAspect="1" noChangeArrowheads="1"/>
              </p:cNvSpPr>
              <p:nvPr/>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4" name="Oval 143"/>
              <p:cNvSpPr>
                <a:spLocks noChangeAspect="1" noChangeArrowheads="1"/>
              </p:cNvSpPr>
              <p:nvPr/>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5" name="Oval 144"/>
              <p:cNvSpPr>
                <a:spLocks noChangeAspect="1" noChangeArrowheads="1"/>
              </p:cNvSpPr>
              <p:nvPr/>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6" name="Oval 145"/>
              <p:cNvSpPr>
                <a:spLocks noChangeAspect="1" noChangeArrowheads="1"/>
              </p:cNvSpPr>
              <p:nvPr/>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7" name="Oval 146"/>
              <p:cNvSpPr>
                <a:spLocks noChangeAspect="1" noChangeArrowheads="1"/>
              </p:cNvSpPr>
              <p:nvPr/>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8" name="Oval 147"/>
              <p:cNvSpPr>
                <a:spLocks noChangeAspect="1" noChangeArrowheads="1"/>
              </p:cNvSpPr>
              <p:nvPr/>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9" name="Oval 148"/>
              <p:cNvSpPr>
                <a:spLocks noChangeAspect="1" noChangeArrowheads="1"/>
              </p:cNvSpPr>
              <p:nvPr/>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0" name="Oval 149"/>
              <p:cNvSpPr>
                <a:spLocks noChangeAspect="1" noChangeArrowheads="1"/>
              </p:cNvSpPr>
              <p:nvPr/>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1" name="Oval 150"/>
              <p:cNvSpPr>
                <a:spLocks noChangeAspect="1" noChangeArrowheads="1"/>
              </p:cNvSpPr>
              <p:nvPr/>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2" name="Oval 151"/>
              <p:cNvSpPr>
                <a:spLocks noChangeAspect="1" noChangeArrowheads="1"/>
              </p:cNvSpPr>
              <p:nvPr/>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3" name="Oval 152"/>
              <p:cNvSpPr>
                <a:spLocks noChangeAspect="1" noChangeArrowheads="1"/>
              </p:cNvSpPr>
              <p:nvPr/>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4" name="Oval 153"/>
              <p:cNvSpPr>
                <a:spLocks noChangeAspect="1" noChangeArrowheads="1"/>
              </p:cNvSpPr>
              <p:nvPr/>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5" name="Oval 154"/>
              <p:cNvSpPr>
                <a:spLocks noChangeAspect="1" noChangeArrowheads="1"/>
              </p:cNvSpPr>
              <p:nvPr/>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6" name="Oval 155"/>
              <p:cNvSpPr>
                <a:spLocks noChangeAspect="1" noChangeArrowheads="1"/>
              </p:cNvSpPr>
              <p:nvPr/>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7" name="Oval 156"/>
              <p:cNvSpPr>
                <a:spLocks noChangeAspect="1" noChangeArrowheads="1"/>
              </p:cNvSpPr>
              <p:nvPr/>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8" name="Oval 157"/>
              <p:cNvSpPr>
                <a:spLocks noChangeAspect="1" noChangeArrowheads="1"/>
              </p:cNvSpPr>
              <p:nvPr/>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9" name="Oval 158"/>
              <p:cNvSpPr>
                <a:spLocks noChangeAspect="1" noChangeArrowheads="1"/>
              </p:cNvSpPr>
              <p:nvPr/>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0" name="Oval 159"/>
              <p:cNvSpPr>
                <a:spLocks noChangeAspect="1" noChangeArrowheads="1"/>
              </p:cNvSpPr>
              <p:nvPr/>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1" name="Oval 160"/>
              <p:cNvSpPr>
                <a:spLocks noChangeAspect="1" noChangeArrowheads="1"/>
              </p:cNvSpPr>
              <p:nvPr/>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2" name="Oval 161"/>
              <p:cNvSpPr>
                <a:spLocks noChangeAspect="1" noChangeArrowheads="1"/>
              </p:cNvSpPr>
              <p:nvPr/>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3" name="Oval 162"/>
              <p:cNvSpPr>
                <a:spLocks noChangeAspect="1" noChangeArrowheads="1"/>
              </p:cNvSpPr>
              <p:nvPr/>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4" name="Oval 163"/>
              <p:cNvSpPr>
                <a:spLocks noChangeAspect="1" noChangeArrowheads="1"/>
              </p:cNvSpPr>
              <p:nvPr/>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5" name="Oval 164"/>
              <p:cNvSpPr>
                <a:spLocks noChangeAspect="1" noChangeArrowheads="1"/>
              </p:cNvSpPr>
              <p:nvPr/>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6" name="Oval 165"/>
              <p:cNvSpPr>
                <a:spLocks noChangeAspect="1" noChangeArrowheads="1"/>
              </p:cNvSpPr>
              <p:nvPr/>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7" name="Oval 166"/>
              <p:cNvSpPr>
                <a:spLocks noChangeAspect="1" noChangeArrowheads="1"/>
              </p:cNvSpPr>
              <p:nvPr/>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8" name="Oval 167"/>
              <p:cNvSpPr>
                <a:spLocks noChangeAspect="1" noChangeArrowheads="1"/>
              </p:cNvSpPr>
              <p:nvPr/>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9" name="Oval 168"/>
              <p:cNvSpPr>
                <a:spLocks noChangeAspect="1" noChangeArrowheads="1"/>
              </p:cNvSpPr>
              <p:nvPr/>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0" name="Oval 169"/>
              <p:cNvSpPr>
                <a:spLocks noChangeAspect="1" noChangeArrowheads="1"/>
              </p:cNvSpPr>
              <p:nvPr/>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1" name="Oval 170"/>
              <p:cNvSpPr>
                <a:spLocks noChangeAspect="1" noChangeArrowheads="1"/>
              </p:cNvSpPr>
              <p:nvPr/>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2" name="Oval 171"/>
              <p:cNvSpPr>
                <a:spLocks noChangeAspect="1" noChangeArrowheads="1"/>
              </p:cNvSpPr>
              <p:nvPr/>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3" name="Oval 172"/>
              <p:cNvSpPr>
                <a:spLocks noChangeAspect="1" noChangeArrowheads="1"/>
              </p:cNvSpPr>
              <p:nvPr/>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4" name="Oval 173"/>
              <p:cNvSpPr>
                <a:spLocks noChangeAspect="1" noChangeArrowheads="1"/>
              </p:cNvSpPr>
              <p:nvPr/>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5" name="Oval 174"/>
              <p:cNvSpPr>
                <a:spLocks noChangeAspect="1" noChangeArrowheads="1"/>
              </p:cNvSpPr>
              <p:nvPr/>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6" name="Oval 175"/>
              <p:cNvSpPr>
                <a:spLocks noChangeAspect="1" noChangeArrowheads="1"/>
              </p:cNvSpPr>
              <p:nvPr/>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7" name="Oval 176"/>
              <p:cNvSpPr>
                <a:spLocks noChangeAspect="1" noChangeArrowheads="1"/>
              </p:cNvSpPr>
              <p:nvPr/>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8" name="Oval 177"/>
              <p:cNvSpPr>
                <a:spLocks noChangeAspect="1" noChangeArrowheads="1"/>
              </p:cNvSpPr>
              <p:nvPr/>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9" name="Oval 178"/>
              <p:cNvSpPr>
                <a:spLocks noChangeAspect="1" noChangeArrowheads="1"/>
              </p:cNvSpPr>
              <p:nvPr/>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0" name="Oval 179"/>
              <p:cNvSpPr>
                <a:spLocks noChangeAspect="1" noChangeArrowheads="1"/>
              </p:cNvSpPr>
              <p:nvPr/>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1" name="Oval 180"/>
              <p:cNvSpPr>
                <a:spLocks noChangeAspect="1" noChangeArrowheads="1"/>
              </p:cNvSpPr>
              <p:nvPr/>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2" name="Oval 181"/>
              <p:cNvSpPr>
                <a:spLocks noChangeAspect="1" noChangeArrowheads="1"/>
              </p:cNvSpPr>
              <p:nvPr/>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3" name="Oval 182"/>
              <p:cNvSpPr>
                <a:spLocks noChangeAspect="1" noChangeArrowheads="1"/>
              </p:cNvSpPr>
              <p:nvPr/>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4" name="Oval 183"/>
              <p:cNvSpPr>
                <a:spLocks noChangeAspect="1" noChangeArrowheads="1"/>
              </p:cNvSpPr>
              <p:nvPr/>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5" name="Oval 184"/>
              <p:cNvSpPr>
                <a:spLocks noChangeAspect="1" noChangeArrowheads="1"/>
              </p:cNvSpPr>
              <p:nvPr/>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6" name="Oval 185"/>
              <p:cNvSpPr>
                <a:spLocks noChangeAspect="1" noChangeArrowheads="1"/>
              </p:cNvSpPr>
              <p:nvPr/>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7" name="Oval 186"/>
              <p:cNvSpPr>
                <a:spLocks noChangeAspect="1" noChangeArrowheads="1"/>
              </p:cNvSpPr>
              <p:nvPr/>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8" name="Oval 187"/>
              <p:cNvSpPr>
                <a:spLocks noChangeAspect="1" noChangeArrowheads="1"/>
              </p:cNvSpPr>
              <p:nvPr/>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9" name="Oval 188"/>
              <p:cNvSpPr>
                <a:spLocks noChangeAspect="1" noChangeArrowheads="1"/>
              </p:cNvSpPr>
              <p:nvPr/>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0" name="Oval 189"/>
              <p:cNvSpPr>
                <a:spLocks noChangeAspect="1" noChangeArrowheads="1"/>
              </p:cNvSpPr>
              <p:nvPr/>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1" name="Oval 190"/>
              <p:cNvSpPr>
                <a:spLocks noChangeAspect="1" noChangeArrowheads="1"/>
              </p:cNvSpPr>
              <p:nvPr/>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2" name="Oval 191"/>
              <p:cNvSpPr>
                <a:spLocks noChangeAspect="1" noChangeArrowheads="1"/>
              </p:cNvSpPr>
              <p:nvPr/>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3" name="Oval 192"/>
              <p:cNvSpPr>
                <a:spLocks noChangeAspect="1" noChangeArrowheads="1"/>
              </p:cNvSpPr>
              <p:nvPr/>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4" name="Oval 193"/>
              <p:cNvSpPr>
                <a:spLocks noChangeAspect="1" noChangeArrowheads="1"/>
              </p:cNvSpPr>
              <p:nvPr/>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5" name="Oval 194"/>
              <p:cNvSpPr>
                <a:spLocks noChangeAspect="1" noChangeArrowheads="1"/>
              </p:cNvSpPr>
              <p:nvPr/>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6" name="Oval 195"/>
              <p:cNvSpPr>
                <a:spLocks noChangeAspect="1" noChangeArrowheads="1"/>
              </p:cNvSpPr>
              <p:nvPr/>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7" name="Oval 196"/>
              <p:cNvSpPr>
                <a:spLocks noChangeAspect="1" noChangeArrowheads="1"/>
              </p:cNvSpPr>
              <p:nvPr/>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8" name="Oval 197"/>
              <p:cNvSpPr>
                <a:spLocks noChangeAspect="1" noChangeArrowheads="1"/>
              </p:cNvSpPr>
              <p:nvPr/>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9" name="Oval 198"/>
              <p:cNvSpPr>
                <a:spLocks noChangeAspect="1" noChangeArrowheads="1"/>
              </p:cNvSpPr>
              <p:nvPr/>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0" name="Oval 199"/>
              <p:cNvSpPr>
                <a:spLocks noChangeAspect="1" noChangeArrowheads="1"/>
              </p:cNvSpPr>
              <p:nvPr/>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1" name="Oval 200"/>
              <p:cNvSpPr>
                <a:spLocks noChangeAspect="1" noChangeArrowheads="1"/>
              </p:cNvSpPr>
              <p:nvPr/>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2" name="Oval 201"/>
              <p:cNvSpPr>
                <a:spLocks noChangeAspect="1" noChangeArrowheads="1"/>
              </p:cNvSpPr>
              <p:nvPr/>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3" name="Oval 202"/>
              <p:cNvSpPr>
                <a:spLocks noChangeAspect="1" noChangeArrowheads="1"/>
              </p:cNvSpPr>
              <p:nvPr/>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4" name="Oval 203"/>
              <p:cNvSpPr>
                <a:spLocks noChangeAspect="1" noChangeArrowheads="1"/>
              </p:cNvSpPr>
              <p:nvPr/>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5" name="Oval 204"/>
              <p:cNvSpPr>
                <a:spLocks noChangeAspect="1" noChangeArrowheads="1"/>
              </p:cNvSpPr>
              <p:nvPr/>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6" name="Oval 205"/>
              <p:cNvSpPr>
                <a:spLocks noChangeAspect="1" noChangeArrowheads="1"/>
              </p:cNvSpPr>
              <p:nvPr/>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7" name="Oval 206"/>
              <p:cNvSpPr>
                <a:spLocks noChangeAspect="1" noChangeArrowheads="1"/>
              </p:cNvSpPr>
              <p:nvPr/>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8" name="Oval 207"/>
              <p:cNvSpPr>
                <a:spLocks noChangeAspect="1" noChangeArrowheads="1"/>
              </p:cNvSpPr>
              <p:nvPr/>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9" name="Oval 208"/>
              <p:cNvSpPr>
                <a:spLocks noChangeAspect="1" noChangeArrowheads="1"/>
              </p:cNvSpPr>
              <p:nvPr/>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0" name="Oval 209"/>
              <p:cNvSpPr>
                <a:spLocks noChangeAspect="1" noChangeArrowheads="1"/>
              </p:cNvSpPr>
              <p:nvPr/>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1" name="Oval 210"/>
              <p:cNvSpPr>
                <a:spLocks noChangeAspect="1" noChangeArrowheads="1"/>
              </p:cNvSpPr>
              <p:nvPr/>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2" name="Oval 211"/>
              <p:cNvSpPr>
                <a:spLocks noChangeAspect="1" noChangeArrowheads="1"/>
              </p:cNvSpPr>
              <p:nvPr/>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3" name="Oval 212"/>
              <p:cNvSpPr>
                <a:spLocks noChangeAspect="1" noChangeArrowheads="1"/>
              </p:cNvSpPr>
              <p:nvPr/>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4" name="Oval 213"/>
              <p:cNvSpPr>
                <a:spLocks noChangeAspect="1" noChangeArrowheads="1"/>
              </p:cNvSpPr>
              <p:nvPr/>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5" name="Oval 214"/>
              <p:cNvSpPr>
                <a:spLocks noChangeAspect="1" noChangeArrowheads="1"/>
              </p:cNvSpPr>
              <p:nvPr/>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6" name="Oval 215"/>
              <p:cNvSpPr>
                <a:spLocks noChangeAspect="1" noChangeArrowheads="1"/>
              </p:cNvSpPr>
              <p:nvPr/>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7" name="Oval 216"/>
              <p:cNvSpPr>
                <a:spLocks noChangeAspect="1" noChangeArrowheads="1"/>
              </p:cNvSpPr>
              <p:nvPr/>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8" name="Oval 217"/>
              <p:cNvSpPr>
                <a:spLocks noChangeAspect="1" noChangeArrowheads="1"/>
              </p:cNvSpPr>
              <p:nvPr/>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9" name="Oval 218"/>
              <p:cNvSpPr>
                <a:spLocks noChangeAspect="1" noChangeArrowheads="1"/>
              </p:cNvSpPr>
              <p:nvPr/>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0" name="Oval 219"/>
              <p:cNvSpPr>
                <a:spLocks noChangeAspect="1" noChangeArrowheads="1"/>
              </p:cNvSpPr>
              <p:nvPr/>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1" name="Oval 220"/>
              <p:cNvSpPr>
                <a:spLocks noChangeAspect="1" noChangeArrowheads="1"/>
              </p:cNvSpPr>
              <p:nvPr/>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2" name="Oval 221"/>
              <p:cNvSpPr>
                <a:spLocks noChangeAspect="1" noChangeArrowheads="1"/>
              </p:cNvSpPr>
              <p:nvPr/>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3" name="Oval 222"/>
              <p:cNvSpPr>
                <a:spLocks noChangeAspect="1" noChangeArrowheads="1"/>
              </p:cNvSpPr>
              <p:nvPr/>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4" name="Oval 223"/>
              <p:cNvSpPr>
                <a:spLocks noChangeAspect="1" noChangeArrowheads="1"/>
              </p:cNvSpPr>
              <p:nvPr/>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5" name="Oval 224"/>
              <p:cNvSpPr>
                <a:spLocks noChangeAspect="1" noChangeArrowheads="1"/>
              </p:cNvSpPr>
              <p:nvPr/>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6" name="Oval 225"/>
              <p:cNvSpPr>
                <a:spLocks noChangeAspect="1" noChangeArrowheads="1"/>
              </p:cNvSpPr>
              <p:nvPr/>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7" name="Oval 226"/>
              <p:cNvSpPr>
                <a:spLocks noChangeAspect="1" noChangeArrowheads="1"/>
              </p:cNvSpPr>
              <p:nvPr/>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8" name="Oval 227"/>
              <p:cNvSpPr>
                <a:spLocks noChangeAspect="1" noChangeArrowheads="1"/>
              </p:cNvSpPr>
              <p:nvPr/>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9" name="Oval 228"/>
              <p:cNvSpPr>
                <a:spLocks noChangeAspect="1" noChangeArrowheads="1"/>
              </p:cNvSpPr>
              <p:nvPr/>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0" name="Oval 229"/>
              <p:cNvSpPr>
                <a:spLocks noChangeAspect="1" noChangeArrowheads="1"/>
              </p:cNvSpPr>
              <p:nvPr/>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1" name="Oval 230"/>
              <p:cNvSpPr>
                <a:spLocks noChangeAspect="1" noChangeArrowheads="1"/>
              </p:cNvSpPr>
              <p:nvPr/>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2" name="Oval 231"/>
              <p:cNvSpPr>
                <a:spLocks noChangeAspect="1" noChangeArrowheads="1"/>
              </p:cNvSpPr>
              <p:nvPr/>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3" name="Oval 232"/>
              <p:cNvSpPr>
                <a:spLocks noChangeAspect="1" noChangeArrowheads="1"/>
              </p:cNvSpPr>
              <p:nvPr/>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4" name="Oval 233"/>
              <p:cNvSpPr>
                <a:spLocks noChangeAspect="1" noChangeArrowheads="1"/>
              </p:cNvSpPr>
              <p:nvPr/>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5" name="Oval 234"/>
              <p:cNvSpPr>
                <a:spLocks noChangeAspect="1" noChangeArrowheads="1"/>
              </p:cNvSpPr>
              <p:nvPr/>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6" name="Oval 235"/>
              <p:cNvSpPr>
                <a:spLocks noChangeAspect="1" noChangeArrowheads="1"/>
              </p:cNvSpPr>
              <p:nvPr/>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7" name="Oval 236"/>
              <p:cNvSpPr>
                <a:spLocks noChangeAspect="1" noChangeArrowheads="1"/>
              </p:cNvSpPr>
              <p:nvPr/>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8" name="Oval 237"/>
              <p:cNvSpPr>
                <a:spLocks noChangeAspect="1" noChangeArrowheads="1"/>
              </p:cNvSpPr>
              <p:nvPr/>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9" name="Oval 238"/>
              <p:cNvSpPr>
                <a:spLocks noChangeAspect="1" noChangeArrowheads="1"/>
              </p:cNvSpPr>
              <p:nvPr/>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0" name="Oval 239"/>
              <p:cNvSpPr>
                <a:spLocks noChangeAspect="1" noChangeArrowheads="1"/>
              </p:cNvSpPr>
              <p:nvPr/>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1" name="Oval 240"/>
              <p:cNvSpPr>
                <a:spLocks noChangeAspect="1" noChangeArrowheads="1"/>
              </p:cNvSpPr>
              <p:nvPr/>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2" name="Oval 241"/>
              <p:cNvSpPr>
                <a:spLocks noChangeAspect="1" noChangeArrowheads="1"/>
              </p:cNvSpPr>
              <p:nvPr/>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3" name="Oval 242"/>
              <p:cNvSpPr>
                <a:spLocks noChangeAspect="1" noChangeArrowheads="1"/>
              </p:cNvSpPr>
              <p:nvPr/>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4" name="Oval 243"/>
              <p:cNvSpPr>
                <a:spLocks noChangeAspect="1" noChangeArrowheads="1"/>
              </p:cNvSpPr>
              <p:nvPr/>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5" name="Oval 244"/>
              <p:cNvSpPr>
                <a:spLocks noChangeAspect="1" noChangeArrowheads="1"/>
              </p:cNvSpPr>
              <p:nvPr/>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6" name="Oval 245"/>
              <p:cNvSpPr>
                <a:spLocks noChangeAspect="1" noChangeArrowheads="1"/>
              </p:cNvSpPr>
              <p:nvPr/>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7" name="Oval 246"/>
              <p:cNvSpPr>
                <a:spLocks noChangeAspect="1" noChangeArrowheads="1"/>
              </p:cNvSpPr>
              <p:nvPr/>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8" name="Oval 247"/>
              <p:cNvSpPr>
                <a:spLocks noChangeAspect="1" noChangeArrowheads="1"/>
              </p:cNvSpPr>
              <p:nvPr/>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9" name="Oval 248"/>
              <p:cNvSpPr>
                <a:spLocks noChangeAspect="1" noChangeArrowheads="1"/>
              </p:cNvSpPr>
              <p:nvPr/>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0" name="Oval 249"/>
              <p:cNvSpPr>
                <a:spLocks noChangeAspect="1" noChangeArrowheads="1"/>
              </p:cNvSpPr>
              <p:nvPr/>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1" name="Oval 250"/>
              <p:cNvSpPr>
                <a:spLocks noChangeAspect="1" noChangeArrowheads="1"/>
              </p:cNvSpPr>
              <p:nvPr/>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2" name="Oval 251"/>
              <p:cNvSpPr>
                <a:spLocks noChangeAspect="1" noChangeArrowheads="1"/>
              </p:cNvSpPr>
              <p:nvPr/>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3" name="Oval 252"/>
              <p:cNvSpPr>
                <a:spLocks noChangeAspect="1" noChangeArrowheads="1"/>
              </p:cNvSpPr>
              <p:nvPr/>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4" name="Oval 253"/>
              <p:cNvSpPr>
                <a:spLocks noChangeAspect="1" noChangeArrowheads="1"/>
              </p:cNvSpPr>
              <p:nvPr/>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5" name="Oval 254"/>
              <p:cNvSpPr>
                <a:spLocks noChangeAspect="1" noChangeArrowheads="1"/>
              </p:cNvSpPr>
              <p:nvPr/>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6" name="Oval 255"/>
              <p:cNvSpPr>
                <a:spLocks noChangeAspect="1" noChangeArrowheads="1"/>
              </p:cNvSpPr>
              <p:nvPr/>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7" name="Oval 256"/>
              <p:cNvSpPr>
                <a:spLocks noChangeAspect="1" noChangeArrowheads="1"/>
              </p:cNvSpPr>
              <p:nvPr/>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8" name="Oval 257"/>
              <p:cNvSpPr>
                <a:spLocks noChangeAspect="1" noChangeArrowheads="1"/>
              </p:cNvSpPr>
              <p:nvPr/>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9" name="Oval 258"/>
              <p:cNvSpPr>
                <a:spLocks noChangeAspect="1" noChangeArrowheads="1"/>
              </p:cNvSpPr>
              <p:nvPr/>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0" name="Oval 259"/>
              <p:cNvSpPr>
                <a:spLocks noChangeAspect="1" noChangeArrowheads="1"/>
              </p:cNvSpPr>
              <p:nvPr/>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1" name="Oval 260"/>
              <p:cNvSpPr>
                <a:spLocks noChangeAspect="1" noChangeArrowheads="1"/>
              </p:cNvSpPr>
              <p:nvPr/>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2" name="Oval 261"/>
              <p:cNvSpPr>
                <a:spLocks noChangeAspect="1" noChangeArrowheads="1"/>
              </p:cNvSpPr>
              <p:nvPr/>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3" name="Oval 262"/>
              <p:cNvSpPr>
                <a:spLocks noChangeAspect="1" noChangeArrowheads="1"/>
              </p:cNvSpPr>
              <p:nvPr/>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4" name="Oval 263"/>
              <p:cNvSpPr>
                <a:spLocks noChangeAspect="1" noChangeArrowheads="1"/>
              </p:cNvSpPr>
              <p:nvPr/>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5" name="Oval 264"/>
              <p:cNvSpPr>
                <a:spLocks noChangeAspect="1" noChangeArrowheads="1"/>
              </p:cNvSpPr>
              <p:nvPr/>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6" name="Oval 265"/>
              <p:cNvSpPr>
                <a:spLocks noChangeAspect="1" noChangeArrowheads="1"/>
              </p:cNvSpPr>
              <p:nvPr/>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7" name="Oval 266"/>
              <p:cNvSpPr>
                <a:spLocks noChangeAspect="1" noChangeArrowheads="1"/>
              </p:cNvSpPr>
              <p:nvPr/>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8" name="Oval 267"/>
              <p:cNvSpPr>
                <a:spLocks noChangeAspect="1" noChangeArrowheads="1"/>
              </p:cNvSpPr>
              <p:nvPr/>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9" name="Oval 268"/>
              <p:cNvSpPr>
                <a:spLocks noChangeAspect="1" noChangeArrowheads="1"/>
              </p:cNvSpPr>
              <p:nvPr/>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0" name="Oval 269"/>
              <p:cNvSpPr>
                <a:spLocks noChangeAspect="1" noChangeArrowheads="1"/>
              </p:cNvSpPr>
              <p:nvPr/>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1" name="Oval 270"/>
              <p:cNvSpPr>
                <a:spLocks noChangeAspect="1" noChangeArrowheads="1"/>
              </p:cNvSpPr>
              <p:nvPr/>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2" name="Oval 271"/>
              <p:cNvSpPr>
                <a:spLocks noChangeAspect="1" noChangeArrowheads="1"/>
              </p:cNvSpPr>
              <p:nvPr/>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3" name="Oval 272"/>
              <p:cNvSpPr>
                <a:spLocks noChangeAspect="1" noChangeArrowheads="1"/>
              </p:cNvSpPr>
              <p:nvPr/>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4" name="Oval 273"/>
              <p:cNvSpPr>
                <a:spLocks noChangeAspect="1" noChangeArrowheads="1"/>
              </p:cNvSpPr>
              <p:nvPr/>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5" name="Oval 274"/>
              <p:cNvSpPr>
                <a:spLocks noChangeAspect="1" noChangeArrowheads="1"/>
              </p:cNvSpPr>
              <p:nvPr/>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6" name="Oval 275"/>
              <p:cNvSpPr>
                <a:spLocks noChangeAspect="1" noChangeArrowheads="1"/>
              </p:cNvSpPr>
              <p:nvPr/>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7" name="Oval 276"/>
              <p:cNvSpPr>
                <a:spLocks noChangeAspect="1" noChangeArrowheads="1"/>
              </p:cNvSpPr>
              <p:nvPr/>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8" name="Oval 277"/>
              <p:cNvSpPr>
                <a:spLocks noChangeAspect="1" noChangeArrowheads="1"/>
              </p:cNvSpPr>
              <p:nvPr/>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9" name="Oval 278"/>
              <p:cNvSpPr>
                <a:spLocks noChangeAspect="1" noChangeArrowheads="1"/>
              </p:cNvSpPr>
              <p:nvPr/>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0" name="Oval 279"/>
              <p:cNvSpPr>
                <a:spLocks noChangeAspect="1" noChangeArrowheads="1"/>
              </p:cNvSpPr>
              <p:nvPr/>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1" name="Oval 280"/>
              <p:cNvSpPr>
                <a:spLocks noChangeAspect="1" noChangeArrowheads="1"/>
              </p:cNvSpPr>
              <p:nvPr/>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2" name="Oval 281"/>
              <p:cNvSpPr>
                <a:spLocks noChangeAspect="1" noChangeArrowheads="1"/>
              </p:cNvSpPr>
              <p:nvPr/>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3" name="Oval 282"/>
              <p:cNvSpPr>
                <a:spLocks noChangeAspect="1" noChangeArrowheads="1"/>
              </p:cNvSpPr>
              <p:nvPr/>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4" name="Oval 283"/>
              <p:cNvSpPr>
                <a:spLocks noChangeAspect="1" noChangeArrowheads="1"/>
              </p:cNvSpPr>
              <p:nvPr/>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5" name="Oval 284"/>
              <p:cNvSpPr>
                <a:spLocks noChangeAspect="1" noChangeArrowheads="1"/>
              </p:cNvSpPr>
              <p:nvPr/>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6" name="Oval 285"/>
              <p:cNvSpPr>
                <a:spLocks noChangeAspect="1" noChangeArrowheads="1"/>
              </p:cNvSpPr>
              <p:nvPr/>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7" name="Oval 286"/>
              <p:cNvSpPr>
                <a:spLocks noChangeAspect="1" noChangeArrowheads="1"/>
              </p:cNvSpPr>
              <p:nvPr/>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8" name="Oval 287"/>
              <p:cNvSpPr>
                <a:spLocks noChangeAspect="1" noChangeArrowheads="1"/>
              </p:cNvSpPr>
              <p:nvPr/>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9" name="Oval 288"/>
              <p:cNvSpPr>
                <a:spLocks noChangeAspect="1" noChangeArrowheads="1"/>
              </p:cNvSpPr>
              <p:nvPr/>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0" name="Oval 289"/>
              <p:cNvSpPr>
                <a:spLocks noChangeAspect="1" noChangeArrowheads="1"/>
              </p:cNvSpPr>
              <p:nvPr/>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1" name="Oval 290"/>
              <p:cNvSpPr>
                <a:spLocks noChangeAspect="1" noChangeArrowheads="1"/>
              </p:cNvSpPr>
              <p:nvPr/>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2" name="Oval 291"/>
              <p:cNvSpPr>
                <a:spLocks noChangeAspect="1" noChangeArrowheads="1"/>
              </p:cNvSpPr>
              <p:nvPr/>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3" name="Oval 292"/>
              <p:cNvSpPr>
                <a:spLocks noChangeAspect="1" noChangeArrowheads="1"/>
              </p:cNvSpPr>
              <p:nvPr/>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4" name="Oval 293"/>
              <p:cNvSpPr>
                <a:spLocks noChangeAspect="1" noChangeArrowheads="1"/>
              </p:cNvSpPr>
              <p:nvPr/>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5" name="Oval 294"/>
              <p:cNvSpPr>
                <a:spLocks noChangeAspect="1" noChangeArrowheads="1"/>
              </p:cNvSpPr>
              <p:nvPr/>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6" name="Oval 295"/>
              <p:cNvSpPr>
                <a:spLocks noChangeAspect="1" noChangeArrowheads="1"/>
              </p:cNvSpPr>
              <p:nvPr/>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7" name="Oval 296"/>
              <p:cNvSpPr>
                <a:spLocks noChangeAspect="1" noChangeArrowheads="1"/>
              </p:cNvSpPr>
              <p:nvPr/>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8" name="Oval 297"/>
              <p:cNvSpPr>
                <a:spLocks noChangeAspect="1" noChangeArrowheads="1"/>
              </p:cNvSpPr>
              <p:nvPr/>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9" name="Oval 298"/>
              <p:cNvSpPr>
                <a:spLocks noChangeAspect="1" noChangeArrowheads="1"/>
              </p:cNvSpPr>
              <p:nvPr/>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0" name="Oval 299"/>
              <p:cNvSpPr>
                <a:spLocks noChangeAspect="1" noChangeArrowheads="1"/>
              </p:cNvSpPr>
              <p:nvPr/>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1" name="Oval 300"/>
              <p:cNvSpPr>
                <a:spLocks noChangeAspect="1" noChangeArrowheads="1"/>
              </p:cNvSpPr>
              <p:nvPr/>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2" name="Oval 301"/>
              <p:cNvSpPr>
                <a:spLocks noChangeAspect="1" noChangeArrowheads="1"/>
              </p:cNvSpPr>
              <p:nvPr/>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3" name="Oval 302"/>
              <p:cNvSpPr>
                <a:spLocks noChangeAspect="1" noChangeArrowheads="1"/>
              </p:cNvSpPr>
              <p:nvPr/>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4" name="Oval 303"/>
              <p:cNvSpPr>
                <a:spLocks noChangeAspect="1" noChangeArrowheads="1"/>
              </p:cNvSpPr>
              <p:nvPr/>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5" name="Oval 304"/>
              <p:cNvSpPr>
                <a:spLocks noChangeAspect="1" noChangeArrowheads="1"/>
              </p:cNvSpPr>
              <p:nvPr/>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6" name="Oval 305"/>
              <p:cNvSpPr>
                <a:spLocks noChangeAspect="1" noChangeArrowheads="1"/>
              </p:cNvSpPr>
              <p:nvPr/>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7" name="Oval 306"/>
              <p:cNvSpPr>
                <a:spLocks noChangeAspect="1" noChangeArrowheads="1"/>
              </p:cNvSpPr>
              <p:nvPr/>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8" name="Oval 307"/>
              <p:cNvSpPr>
                <a:spLocks noChangeAspect="1" noChangeArrowheads="1"/>
              </p:cNvSpPr>
              <p:nvPr/>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9" name="Oval 308"/>
              <p:cNvSpPr>
                <a:spLocks noChangeAspect="1" noChangeArrowheads="1"/>
              </p:cNvSpPr>
              <p:nvPr/>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0" name="Oval 309"/>
              <p:cNvSpPr>
                <a:spLocks noChangeAspect="1" noChangeArrowheads="1"/>
              </p:cNvSpPr>
              <p:nvPr/>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1" name="Oval 310"/>
              <p:cNvSpPr>
                <a:spLocks noChangeAspect="1" noChangeArrowheads="1"/>
              </p:cNvSpPr>
              <p:nvPr/>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2" name="Oval 311"/>
              <p:cNvSpPr>
                <a:spLocks noChangeAspect="1" noChangeArrowheads="1"/>
              </p:cNvSpPr>
              <p:nvPr/>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3" name="Oval 312"/>
              <p:cNvSpPr>
                <a:spLocks noChangeAspect="1" noChangeArrowheads="1"/>
              </p:cNvSpPr>
              <p:nvPr/>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4" name="Oval 313"/>
              <p:cNvSpPr>
                <a:spLocks noChangeAspect="1" noChangeArrowheads="1"/>
              </p:cNvSpPr>
              <p:nvPr/>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5" name="Oval 314"/>
              <p:cNvSpPr>
                <a:spLocks noChangeAspect="1" noChangeArrowheads="1"/>
              </p:cNvSpPr>
              <p:nvPr/>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6" name="Oval 315"/>
              <p:cNvSpPr>
                <a:spLocks noChangeAspect="1" noChangeArrowheads="1"/>
              </p:cNvSpPr>
              <p:nvPr/>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7" name="Oval 316"/>
              <p:cNvSpPr>
                <a:spLocks noChangeAspect="1" noChangeArrowheads="1"/>
              </p:cNvSpPr>
              <p:nvPr/>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8" name="Oval 317"/>
              <p:cNvSpPr>
                <a:spLocks noChangeAspect="1" noChangeArrowheads="1"/>
              </p:cNvSpPr>
              <p:nvPr/>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9" name="Oval 318"/>
              <p:cNvSpPr>
                <a:spLocks noChangeAspect="1" noChangeArrowheads="1"/>
              </p:cNvSpPr>
              <p:nvPr/>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0" name="Oval 319"/>
              <p:cNvSpPr>
                <a:spLocks noChangeAspect="1" noChangeArrowheads="1"/>
              </p:cNvSpPr>
              <p:nvPr/>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1" name="Oval 320"/>
              <p:cNvSpPr>
                <a:spLocks noChangeAspect="1" noChangeArrowheads="1"/>
              </p:cNvSpPr>
              <p:nvPr/>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2" name="Oval 321"/>
              <p:cNvSpPr>
                <a:spLocks noChangeAspect="1" noChangeArrowheads="1"/>
              </p:cNvSpPr>
              <p:nvPr/>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3" name="Oval 322"/>
              <p:cNvSpPr>
                <a:spLocks noChangeAspect="1" noChangeArrowheads="1"/>
              </p:cNvSpPr>
              <p:nvPr/>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4" name="Oval 323"/>
              <p:cNvSpPr>
                <a:spLocks noChangeAspect="1" noChangeArrowheads="1"/>
              </p:cNvSpPr>
              <p:nvPr/>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5" name="Oval 324"/>
              <p:cNvSpPr>
                <a:spLocks noChangeAspect="1" noChangeArrowheads="1"/>
              </p:cNvSpPr>
              <p:nvPr/>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6" name="Oval 325"/>
              <p:cNvSpPr>
                <a:spLocks noChangeAspect="1" noChangeArrowheads="1"/>
              </p:cNvSpPr>
              <p:nvPr/>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7" name="Oval 326"/>
              <p:cNvSpPr>
                <a:spLocks noChangeAspect="1" noChangeArrowheads="1"/>
              </p:cNvSpPr>
              <p:nvPr/>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8" name="Oval 327"/>
              <p:cNvSpPr>
                <a:spLocks noChangeAspect="1" noChangeArrowheads="1"/>
              </p:cNvSpPr>
              <p:nvPr/>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9" name="Oval 328"/>
              <p:cNvSpPr>
                <a:spLocks noChangeAspect="1" noChangeArrowheads="1"/>
              </p:cNvSpPr>
              <p:nvPr/>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0" name="Oval 329"/>
              <p:cNvSpPr>
                <a:spLocks noChangeAspect="1" noChangeArrowheads="1"/>
              </p:cNvSpPr>
              <p:nvPr/>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1" name="Oval 330"/>
              <p:cNvSpPr>
                <a:spLocks noChangeAspect="1" noChangeArrowheads="1"/>
              </p:cNvSpPr>
              <p:nvPr/>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2" name="Oval 331"/>
              <p:cNvSpPr>
                <a:spLocks noChangeAspect="1" noChangeArrowheads="1"/>
              </p:cNvSpPr>
              <p:nvPr/>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3" name="Oval 332"/>
              <p:cNvSpPr>
                <a:spLocks noChangeAspect="1" noChangeArrowheads="1"/>
              </p:cNvSpPr>
              <p:nvPr/>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4" name="Oval 333"/>
              <p:cNvSpPr>
                <a:spLocks noChangeAspect="1" noChangeArrowheads="1"/>
              </p:cNvSpPr>
              <p:nvPr/>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5" name="Oval 334"/>
              <p:cNvSpPr>
                <a:spLocks noChangeAspect="1" noChangeArrowheads="1"/>
              </p:cNvSpPr>
              <p:nvPr/>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6" name="Oval 335"/>
              <p:cNvSpPr>
                <a:spLocks noChangeAspect="1" noChangeArrowheads="1"/>
              </p:cNvSpPr>
              <p:nvPr/>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7" name="Oval 336"/>
              <p:cNvSpPr>
                <a:spLocks noChangeAspect="1" noChangeArrowheads="1"/>
              </p:cNvSpPr>
              <p:nvPr/>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8" name="Oval 337"/>
              <p:cNvSpPr>
                <a:spLocks noChangeAspect="1" noChangeArrowheads="1"/>
              </p:cNvSpPr>
              <p:nvPr/>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9" name="Oval 338"/>
              <p:cNvSpPr>
                <a:spLocks noChangeAspect="1" noChangeArrowheads="1"/>
              </p:cNvSpPr>
              <p:nvPr/>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0" name="Oval 339"/>
              <p:cNvSpPr>
                <a:spLocks noChangeAspect="1" noChangeArrowheads="1"/>
              </p:cNvSpPr>
              <p:nvPr/>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1" name="Oval 340"/>
              <p:cNvSpPr>
                <a:spLocks noChangeAspect="1" noChangeArrowheads="1"/>
              </p:cNvSpPr>
              <p:nvPr/>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2" name="Oval 341"/>
              <p:cNvSpPr>
                <a:spLocks noChangeAspect="1" noChangeArrowheads="1"/>
              </p:cNvSpPr>
              <p:nvPr/>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3" name="Oval 342"/>
              <p:cNvSpPr>
                <a:spLocks noChangeAspect="1" noChangeArrowheads="1"/>
              </p:cNvSpPr>
              <p:nvPr/>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4" name="Oval 343"/>
              <p:cNvSpPr>
                <a:spLocks noChangeAspect="1" noChangeArrowheads="1"/>
              </p:cNvSpPr>
              <p:nvPr/>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5" name="Oval 344"/>
              <p:cNvSpPr>
                <a:spLocks noChangeAspect="1" noChangeArrowheads="1"/>
              </p:cNvSpPr>
              <p:nvPr/>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6" name="Oval 345"/>
              <p:cNvSpPr>
                <a:spLocks noChangeAspect="1" noChangeArrowheads="1"/>
              </p:cNvSpPr>
              <p:nvPr/>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7" name="Oval 346"/>
              <p:cNvSpPr>
                <a:spLocks noChangeAspect="1" noChangeArrowheads="1"/>
              </p:cNvSpPr>
              <p:nvPr/>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8" name="Oval 347"/>
              <p:cNvSpPr>
                <a:spLocks noChangeAspect="1" noChangeArrowheads="1"/>
              </p:cNvSpPr>
              <p:nvPr/>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9" name="Oval 348"/>
              <p:cNvSpPr>
                <a:spLocks noChangeAspect="1" noChangeArrowheads="1"/>
              </p:cNvSpPr>
              <p:nvPr/>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0" name="Oval 349"/>
              <p:cNvSpPr>
                <a:spLocks noChangeAspect="1" noChangeArrowheads="1"/>
              </p:cNvSpPr>
              <p:nvPr/>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1" name="Oval 350"/>
              <p:cNvSpPr>
                <a:spLocks noChangeAspect="1" noChangeArrowheads="1"/>
              </p:cNvSpPr>
              <p:nvPr/>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2" name="Oval 351"/>
              <p:cNvSpPr>
                <a:spLocks noChangeAspect="1" noChangeArrowheads="1"/>
              </p:cNvSpPr>
              <p:nvPr/>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3" name="Oval 352"/>
              <p:cNvSpPr>
                <a:spLocks noChangeAspect="1" noChangeArrowheads="1"/>
              </p:cNvSpPr>
              <p:nvPr/>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4" name="Oval 353"/>
              <p:cNvSpPr>
                <a:spLocks noChangeAspect="1" noChangeArrowheads="1"/>
              </p:cNvSpPr>
              <p:nvPr/>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5" name="Oval 354"/>
              <p:cNvSpPr>
                <a:spLocks noChangeAspect="1" noChangeArrowheads="1"/>
              </p:cNvSpPr>
              <p:nvPr/>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6" name="Oval 355"/>
              <p:cNvSpPr>
                <a:spLocks noChangeAspect="1" noChangeArrowheads="1"/>
              </p:cNvSpPr>
              <p:nvPr/>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7" name="Oval 356"/>
              <p:cNvSpPr>
                <a:spLocks noChangeAspect="1" noChangeArrowheads="1"/>
              </p:cNvSpPr>
              <p:nvPr/>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8" name="Oval 357"/>
              <p:cNvSpPr>
                <a:spLocks noChangeAspect="1" noChangeArrowheads="1"/>
              </p:cNvSpPr>
              <p:nvPr/>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9" name="Oval 358"/>
              <p:cNvSpPr>
                <a:spLocks noChangeAspect="1" noChangeArrowheads="1"/>
              </p:cNvSpPr>
              <p:nvPr/>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0" name="Oval 359"/>
              <p:cNvSpPr>
                <a:spLocks noChangeAspect="1" noChangeArrowheads="1"/>
              </p:cNvSpPr>
              <p:nvPr/>
            </p:nvSpPr>
            <p:spPr bwMode="auto">
              <a:xfrm>
                <a:off x="4663908" y="2074514"/>
                <a:ext cx="85943" cy="85943"/>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591" name="Oval 360"/>
              <p:cNvSpPr>
                <a:spLocks noChangeAspect="1" noChangeArrowheads="1"/>
              </p:cNvSpPr>
              <p:nvPr/>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2" name="Oval 361"/>
              <p:cNvSpPr>
                <a:spLocks noChangeAspect="1" noChangeArrowheads="1"/>
              </p:cNvSpPr>
              <p:nvPr/>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3" name="Oval 362"/>
              <p:cNvSpPr>
                <a:spLocks noChangeAspect="1" noChangeArrowheads="1"/>
              </p:cNvSpPr>
              <p:nvPr/>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4" name="Oval 363"/>
              <p:cNvSpPr>
                <a:spLocks noChangeAspect="1" noChangeArrowheads="1"/>
              </p:cNvSpPr>
              <p:nvPr/>
            </p:nvSpPr>
            <p:spPr bwMode="auto">
              <a:xfrm>
                <a:off x="5226311" y="2074514"/>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595" name="Oval 364"/>
              <p:cNvSpPr>
                <a:spLocks noChangeAspect="1" noChangeArrowheads="1"/>
              </p:cNvSpPr>
              <p:nvPr/>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6" name="Oval 365"/>
              <p:cNvSpPr>
                <a:spLocks noChangeAspect="1" noChangeArrowheads="1"/>
              </p:cNvSpPr>
              <p:nvPr/>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7" name="Oval 366"/>
              <p:cNvSpPr>
                <a:spLocks noChangeAspect="1" noChangeArrowheads="1"/>
              </p:cNvSpPr>
              <p:nvPr/>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8" name="Oval 367"/>
              <p:cNvSpPr>
                <a:spLocks noChangeAspect="1" noChangeArrowheads="1"/>
              </p:cNvSpPr>
              <p:nvPr/>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9" name="Oval 368"/>
              <p:cNvSpPr>
                <a:spLocks noChangeAspect="1" noChangeArrowheads="1"/>
              </p:cNvSpPr>
              <p:nvPr/>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0" name="Oval 369"/>
              <p:cNvSpPr>
                <a:spLocks noChangeAspect="1" noChangeArrowheads="1"/>
              </p:cNvSpPr>
              <p:nvPr/>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1" name="Oval 370"/>
              <p:cNvSpPr>
                <a:spLocks noChangeAspect="1" noChangeArrowheads="1"/>
              </p:cNvSpPr>
              <p:nvPr/>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2" name="Oval 371"/>
              <p:cNvSpPr>
                <a:spLocks noChangeAspect="1" noChangeArrowheads="1"/>
              </p:cNvSpPr>
              <p:nvPr/>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3" name="Oval 372"/>
              <p:cNvSpPr>
                <a:spLocks noChangeAspect="1" noChangeArrowheads="1"/>
              </p:cNvSpPr>
              <p:nvPr/>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4" name="Oval 373"/>
              <p:cNvSpPr>
                <a:spLocks noChangeAspect="1" noChangeArrowheads="1"/>
              </p:cNvSpPr>
              <p:nvPr/>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5" name="Oval 374"/>
              <p:cNvSpPr>
                <a:spLocks noChangeAspect="1" noChangeArrowheads="1"/>
              </p:cNvSpPr>
              <p:nvPr/>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6" name="Oval 375"/>
              <p:cNvSpPr>
                <a:spLocks noChangeAspect="1" noChangeArrowheads="1"/>
              </p:cNvSpPr>
              <p:nvPr/>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7" name="Oval 376"/>
              <p:cNvSpPr>
                <a:spLocks noChangeAspect="1" noChangeArrowheads="1"/>
              </p:cNvSpPr>
              <p:nvPr/>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8" name="Oval 377"/>
              <p:cNvSpPr>
                <a:spLocks noChangeAspect="1" noChangeArrowheads="1"/>
              </p:cNvSpPr>
              <p:nvPr/>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9" name="Oval 378"/>
              <p:cNvSpPr>
                <a:spLocks noChangeAspect="1" noChangeArrowheads="1"/>
              </p:cNvSpPr>
              <p:nvPr/>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0" name="Oval 379"/>
              <p:cNvSpPr>
                <a:spLocks noChangeAspect="1" noChangeArrowheads="1"/>
              </p:cNvSpPr>
              <p:nvPr/>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1" name="Oval 380"/>
              <p:cNvSpPr>
                <a:spLocks noChangeAspect="1" noChangeArrowheads="1"/>
              </p:cNvSpPr>
              <p:nvPr/>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2" name="Oval 381"/>
              <p:cNvSpPr>
                <a:spLocks noChangeAspect="1" noChangeArrowheads="1"/>
              </p:cNvSpPr>
              <p:nvPr/>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3" name="Oval 382"/>
              <p:cNvSpPr>
                <a:spLocks noChangeAspect="1" noChangeArrowheads="1"/>
              </p:cNvSpPr>
              <p:nvPr/>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4" name="Oval 383"/>
              <p:cNvSpPr>
                <a:spLocks noChangeAspect="1" noChangeArrowheads="1"/>
              </p:cNvSpPr>
              <p:nvPr/>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5" name="Oval 384"/>
              <p:cNvSpPr>
                <a:spLocks noChangeAspect="1" noChangeArrowheads="1"/>
              </p:cNvSpPr>
              <p:nvPr/>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6" name="Oval 385"/>
              <p:cNvSpPr>
                <a:spLocks noChangeAspect="1" noChangeArrowheads="1"/>
              </p:cNvSpPr>
              <p:nvPr/>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7" name="Oval 386"/>
              <p:cNvSpPr>
                <a:spLocks noChangeAspect="1" noChangeArrowheads="1"/>
              </p:cNvSpPr>
              <p:nvPr/>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8" name="Oval 387"/>
              <p:cNvSpPr>
                <a:spLocks noChangeAspect="1" noChangeArrowheads="1"/>
              </p:cNvSpPr>
              <p:nvPr/>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9" name="Oval 388"/>
              <p:cNvSpPr>
                <a:spLocks noChangeAspect="1" noChangeArrowheads="1"/>
              </p:cNvSpPr>
              <p:nvPr/>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0" name="Oval 389"/>
              <p:cNvSpPr>
                <a:spLocks noChangeAspect="1" noChangeArrowheads="1"/>
              </p:cNvSpPr>
              <p:nvPr/>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1" name="Oval 390"/>
              <p:cNvSpPr>
                <a:spLocks noChangeAspect="1" noChangeArrowheads="1"/>
              </p:cNvSpPr>
              <p:nvPr/>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2" name="Oval 391"/>
              <p:cNvSpPr>
                <a:spLocks noChangeAspect="1" noChangeArrowheads="1"/>
              </p:cNvSpPr>
              <p:nvPr/>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3" name="Oval 392"/>
              <p:cNvSpPr>
                <a:spLocks noChangeAspect="1" noChangeArrowheads="1"/>
              </p:cNvSpPr>
              <p:nvPr/>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4" name="Oval 393"/>
              <p:cNvSpPr>
                <a:spLocks noChangeAspect="1" noChangeArrowheads="1"/>
              </p:cNvSpPr>
              <p:nvPr/>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5" name="Oval 394"/>
              <p:cNvSpPr>
                <a:spLocks noChangeAspect="1" noChangeArrowheads="1"/>
              </p:cNvSpPr>
              <p:nvPr/>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6" name="Oval 395"/>
              <p:cNvSpPr>
                <a:spLocks noChangeAspect="1" noChangeArrowheads="1"/>
              </p:cNvSpPr>
              <p:nvPr/>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7" name="Oval 396"/>
              <p:cNvSpPr>
                <a:spLocks noChangeAspect="1" noChangeArrowheads="1"/>
              </p:cNvSpPr>
              <p:nvPr/>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8" name="Oval 397"/>
              <p:cNvSpPr>
                <a:spLocks noChangeAspect="1" noChangeArrowheads="1"/>
              </p:cNvSpPr>
              <p:nvPr/>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9" name="Oval 398"/>
              <p:cNvSpPr>
                <a:spLocks noChangeAspect="1" noChangeArrowheads="1"/>
              </p:cNvSpPr>
              <p:nvPr/>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0" name="Oval 399"/>
              <p:cNvSpPr>
                <a:spLocks noChangeAspect="1" noChangeArrowheads="1"/>
              </p:cNvSpPr>
              <p:nvPr/>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1" name="Oval 400"/>
              <p:cNvSpPr>
                <a:spLocks noChangeAspect="1" noChangeArrowheads="1"/>
              </p:cNvSpPr>
              <p:nvPr/>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2" name="Oval 401"/>
              <p:cNvSpPr>
                <a:spLocks noChangeAspect="1" noChangeArrowheads="1"/>
              </p:cNvSpPr>
              <p:nvPr/>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3" name="Oval 402"/>
              <p:cNvSpPr>
                <a:spLocks noChangeAspect="1" noChangeArrowheads="1"/>
              </p:cNvSpPr>
              <p:nvPr/>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4" name="Oval 403"/>
              <p:cNvSpPr>
                <a:spLocks noChangeAspect="1" noChangeArrowheads="1"/>
              </p:cNvSpPr>
              <p:nvPr/>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5" name="Oval 404"/>
              <p:cNvSpPr>
                <a:spLocks noChangeAspect="1" noChangeArrowheads="1"/>
              </p:cNvSpPr>
              <p:nvPr/>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6" name="Oval 405"/>
              <p:cNvSpPr>
                <a:spLocks noChangeAspect="1" noChangeArrowheads="1"/>
              </p:cNvSpPr>
              <p:nvPr/>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7" name="Oval 406"/>
              <p:cNvSpPr>
                <a:spLocks noChangeAspect="1" noChangeArrowheads="1"/>
              </p:cNvSpPr>
              <p:nvPr/>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8" name="Oval 407"/>
              <p:cNvSpPr>
                <a:spLocks noChangeAspect="1" noChangeArrowheads="1"/>
              </p:cNvSpPr>
              <p:nvPr/>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9" name="Oval 408"/>
              <p:cNvSpPr>
                <a:spLocks noChangeAspect="1" noChangeArrowheads="1"/>
              </p:cNvSpPr>
              <p:nvPr/>
            </p:nvSpPr>
            <p:spPr bwMode="auto">
              <a:xfrm>
                <a:off x="4214589" y="2178551"/>
                <a:ext cx="85943" cy="85944"/>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640" name="Oval 409"/>
              <p:cNvSpPr>
                <a:spLocks noChangeAspect="1" noChangeArrowheads="1"/>
              </p:cNvSpPr>
              <p:nvPr/>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1" name="Oval 410"/>
              <p:cNvSpPr>
                <a:spLocks noChangeAspect="1" noChangeArrowheads="1"/>
              </p:cNvSpPr>
              <p:nvPr/>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2" name="Oval 411"/>
              <p:cNvSpPr>
                <a:spLocks noChangeAspect="1" noChangeArrowheads="1"/>
              </p:cNvSpPr>
              <p:nvPr/>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3" name="Oval 412"/>
              <p:cNvSpPr>
                <a:spLocks noChangeAspect="1" noChangeArrowheads="1"/>
              </p:cNvSpPr>
              <p:nvPr/>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4" name="Oval 413"/>
              <p:cNvSpPr>
                <a:spLocks noChangeAspect="1" noChangeArrowheads="1"/>
              </p:cNvSpPr>
              <p:nvPr/>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5" name="Oval 414"/>
              <p:cNvSpPr>
                <a:spLocks noChangeAspect="1" noChangeArrowheads="1"/>
              </p:cNvSpPr>
              <p:nvPr/>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6" name="Oval 415"/>
              <p:cNvSpPr>
                <a:spLocks noChangeAspect="1" noChangeArrowheads="1"/>
              </p:cNvSpPr>
              <p:nvPr/>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7" name="Oval 416"/>
              <p:cNvSpPr>
                <a:spLocks noChangeAspect="1" noChangeArrowheads="1"/>
              </p:cNvSpPr>
              <p:nvPr/>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8" name="Oval 417"/>
              <p:cNvSpPr>
                <a:spLocks noChangeAspect="1" noChangeArrowheads="1"/>
              </p:cNvSpPr>
              <p:nvPr/>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9" name="Oval 418"/>
              <p:cNvSpPr>
                <a:spLocks noChangeAspect="1" noChangeArrowheads="1"/>
              </p:cNvSpPr>
              <p:nvPr/>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0" name="Oval 419"/>
              <p:cNvSpPr>
                <a:spLocks noChangeAspect="1" noChangeArrowheads="1"/>
              </p:cNvSpPr>
              <p:nvPr/>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1" name="Oval 420"/>
              <p:cNvSpPr>
                <a:spLocks noChangeAspect="1" noChangeArrowheads="1"/>
              </p:cNvSpPr>
              <p:nvPr/>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2" name="Oval 421"/>
              <p:cNvSpPr>
                <a:spLocks noChangeAspect="1" noChangeArrowheads="1"/>
              </p:cNvSpPr>
              <p:nvPr/>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3" name="Oval 422"/>
              <p:cNvSpPr>
                <a:spLocks noChangeAspect="1" noChangeArrowheads="1"/>
              </p:cNvSpPr>
              <p:nvPr/>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4" name="Oval 423"/>
              <p:cNvSpPr>
                <a:spLocks noChangeAspect="1" noChangeArrowheads="1"/>
              </p:cNvSpPr>
              <p:nvPr/>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5" name="Oval 424"/>
              <p:cNvSpPr>
                <a:spLocks noChangeAspect="1" noChangeArrowheads="1"/>
              </p:cNvSpPr>
              <p:nvPr/>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6" name="Oval 425"/>
              <p:cNvSpPr>
                <a:spLocks noChangeAspect="1" noChangeArrowheads="1"/>
              </p:cNvSpPr>
              <p:nvPr/>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7" name="Oval 426"/>
              <p:cNvSpPr>
                <a:spLocks noChangeAspect="1" noChangeArrowheads="1"/>
              </p:cNvSpPr>
              <p:nvPr/>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8" name="Oval 427"/>
              <p:cNvSpPr>
                <a:spLocks noChangeAspect="1" noChangeArrowheads="1"/>
              </p:cNvSpPr>
              <p:nvPr/>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9" name="Oval 428"/>
              <p:cNvSpPr>
                <a:spLocks noChangeAspect="1" noChangeArrowheads="1"/>
              </p:cNvSpPr>
              <p:nvPr/>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0" name="Oval 429"/>
              <p:cNvSpPr>
                <a:spLocks noChangeAspect="1" noChangeArrowheads="1"/>
              </p:cNvSpPr>
              <p:nvPr/>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1" name="Oval 430"/>
              <p:cNvSpPr>
                <a:spLocks noChangeAspect="1" noChangeArrowheads="1"/>
              </p:cNvSpPr>
              <p:nvPr/>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2" name="Oval 431"/>
              <p:cNvSpPr>
                <a:spLocks noChangeAspect="1" noChangeArrowheads="1"/>
              </p:cNvSpPr>
              <p:nvPr/>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3" name="Oval 432"/>
              <p:cNvSpPr>
                <a:spLocks noChangeAspect="1" noChangeArrowheads="1"/>
              </p:cNvSpPr>
              <p:nvPr/>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4" name="Oval 433"/>
              <p:cNvSpPr>
                <a:spLocks noChangeAspect="1" noChangeArrowheads="1"/>
              </p:cNvSpPr>
              <p:nvPr/>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5" name="Oval 434"/>
              <p:cNvSpPr>
                <a:spLocks noChangeAspect="1" noChangeArrowheads="1"/>
              </p:cNvSpPr>
              <p:nvPr/>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6" name="Oval 435"/>
              <p:cNvSpPr>
                <a:spLocks noChangeAspect="1" noChangeArrowheads="1"/>
              </p:cNvSpPr>
              <p:nvPr/>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7" name="Oval 436"/>
              <p:cNvSpPr>
                <a:spLocks noChangeAspect="1" noChangeArrowheads="1"/>
              </p:cNvSpPr>
              <p:nvPr/>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8" name="Oval 437"/>
              <p:cNvSpPr>
                <a:spLocks noChangeAspect="1" noChangeArrowheads="1"/>
              </p:cNvSpPr>
              <p:nvPr/>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9" name="Oval 438"/>
              <p:cNvSpPr>
                <a:spLocks noChangeAspect="1" noChangeArrowheads="1"/>
              </p:cNvSpPr>
              <p:nvPr/>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0" name="Oval 439"/>
              <p:cNvSpPr>
                <a:spLocks noChangeAspect="1" noChangeArrowheads="1"/>
              </p:cNvSpPr>
              <p:nvPr/>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1" name="Oval 440"/>
              <p:cNvSpPr>
                <a:spLocks noChangeAspect="1" noChangeArrowheads="1"/>
              </p:cNvSpPr>
              <p:nvPr/>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2" name="Oval 441"/>
              <p:cNvSpPr>
                <a:spLocks noChangeAspect="1" noChangeArrowheads="1"/>
              </p:cNvSpPr>
              <p:nvPr/>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3" name="Oval 442"/>
              <p:cNvSpPr>
                <a:spLocks noChangeAspect="1" noChangeArrowheads="1"/>
              </p:cNvSpPr>
              <p:nvPr/>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4" name="Oval 443"/>
              <p:cNvSpPr>
                <a:spLocks noChangeAspect="1" noChangeArrowheads="1"/>
              </p:cNvSpPr>
              <p:nvPr/>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5" name="Oval 444"/>
              <p:cNvSpPr>
                <a:spLocks noChangeAspect="1" noChangeArrowheads="1"/>
              </p:cNvSpPr>
              <p:nvPr/>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6" name="Oval 445"/>
              <p:cNvSpPr>
                <a:spLocks noChangeAspect="1" noChangeArrowheads="1"/>
              </p:cNvSpPr>
              <p:nvPr/>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7" name="Oval 446"/>
              <p:cNvSpPr>
                <a:spLocks noChangeAspect="1" noChangeArrowheads="1"/>
              </p:cNvSpPr>
              <p:nvPr/>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8" name="Oval 447"/>
              <p:cNvSpPr>
                <a:spLocks noChangeAspect="1" noChangeArrowheads="1"/>
              </p:cNvSpPr>
              <p:nvPr/>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9" name="Oval 448"/>
              <p:cNvSpPr>
                <a:spLocks noChangeAspect="1" noChangeArrowheads="1"/>
              </p:cNvSpPr>
              <p:nvPr/>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0" name="Oval 449"/>
              <p:cNvSpPr>
                <a:spLocks noChangeAspect="1" noChangeArrowheads="1"/>
              </p:cNvSpPr>
              <p:nvPr/>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1" name="Oval 450"/>
              <p:cNvSpPr>
                <a:spLocks noChangeAspect="1" noChangeArrowheads="1"/>
              </p:cNvSpPr>
              <p:nvPr/>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2" name="Oval 451"/>
              <p:cNvSpPr>
                <a:spLocks noChangeAspect="1" noChangeArrowheads="1"/>
              </p:cNvSpPr>
              <p:nvPr/>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3" name="Oval 452"/>
              <p:cNvSpPr>
                <a:spLocks noChangeAspect="1" noChangeArrowheads="1"/>
              </p:cNvSpPr>
              <p:nvPr/>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4" name="Oval 453"/>
              <p:cNvSpPr>
                <a:spLocks noChangeAspect="1" noChangeArrowheads="1"/>
              </p:cNvSpPr>
              <p:nvPr/>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5" name="Oval 454"/>
              <p:cNvSpPr>
                <a:spLocks noChangeAspect="1" noChangeArrowheads="1"/>
              </p:cNvSpPr>
              <p:nvPr/>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6" name="Oval 455"/>
              <p:cNvSpPr>
                <a:spLocks noChangeAspect="1" noChangeArrowheads="1"/>
              </p:cNvSpPr>
              <p:nvPr/>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7" name="Oval 456"/>
              <p:cNvSpPr>
                <a:spLocks noChangeAspect="1" noChangeArrowheads="1"/>
              </p:cNvSpPr>
              <p:nvPr/>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8" name="Oval 457"/>
              <p:cNvSpPr>
                <a:spLocks noChangeAspect="1" noChangeArrowheads="1"/>
              </p:cNvSpPr>
              <p:nvPr/>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9" name="Oval 458"/>
              <p:cNvSpPr>
                <a:spLocks noChangeAspect="1" noChangeArrowheads="1"/>
              </p:cNvSpPr>
              <p:nvPr/>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0" name="Oval 459"/>
              <p:cNvSpPr>
                <a:spLocks noChangeAspect="1" noChangeArrowheads="1"/>
              </p:cNvSpPr>
              <p:nvPr/>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1" name="Oval 460"/>
              <p:cNvSpPr>
                <a:spLocks noChangeAspect="1" noChangeArrowheads="1"/>
              </p:cNvSpPr>
              <p:nvPr/>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2" name="Oval 461"/>
              <p:cNvSpPr>
                <a:spLocks noChangeAspect="1" noChangeArrowheads="1"/>
              </p:cNvSpPr>
              <p:nvPr/>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3" name="Oval 462"/>
              <p:cNvSpPr>
                <a:spLocks noChangeAspect="1" noChangeArrowheads="1"/>
              </p:cNvSpPr>
              <p:nvPr/>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4" name="Oval 463"/>
              <p:cNvSpPr>
                <a:spLocks noChangeAspect="1" noChangeArrowheads="1"/>
              </p:cNvSpPr>
              <p:nvPr/>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5" name="Oval 464"/>
              <p:cNvSpPr>
                <a:spLocks noChangeAspect="1" noChangeArrowheads="1"/>
              </p:cNvSpPr>
              <p:nvPr/>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6" name="Oval 465"/>
              <p:cNvSpPr>
                <a:spLocks noChangeAspect="1" noChangeArrowheads="1"/>
              </p:cNvSpPr>
              <p:nvPr/>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7" name="Oval 466"/>
              <p:cNvSpPr>
                <a:spLocks noChangeAspect="1" noChangeArrowheads="1"/>
              </p:cNvSpPr>
              <p:nvPr/>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8" name="Oval 467"/>
              <p:cNvSpPr>
                <a:spLocks noChangeAspect="1" noChangeArrowheads="1"/>
              </p:cNvSpPr>
              <p:nvPr/>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9" name="Oval 468"/>
              <p:cNvSpPr>
                <a:spLocks noChangeAspect="1" noChangeArrowheads="1"/>
              </p:cNvSpPr>
              <p:nvPr/>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0" name="Oval 469"/>
              <p:cNvSpPr>
                <a:spLocks noChangeAspect="1" noChangeArrowheads="1"/>
              </p:cNvSpPr>
              <p:nvPr/>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1" name="Oval 470"/>
              <p:cNvSpPr>
                <a:spLocks noChangeAspect="1" noChangeArrowheads="1"/>
              </p:cNvSpPr>
              <p:nvPr/>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2" name="Oval 471"/>
              <p:cNvSpPr>
                <a:spLocks noChangeAspect="1" noChangeArrowheads="1"/>
              </p:cNvSpPr>
              <p:nvPr/>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3" name="Oval 472"/>
              <p:cNvSpPr>
                <a:spLocks noChangeAspect="1" noChangeArrowheads="1"/>
              </p:cNvSpPr>
              <p:nvPr/>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4" name="Oval 473"/>
              <p:cNvSpPr>
                <a:spLocks noChangeAspect="1" noChangeArrowheads="1"/>
              </p:cNvSpPr>
              <p:nvPr/>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5" name="Oval 474"/>
              <p:cNvSpPr>
                <a:spLocks noChangeAspect="1" noChangeArrowheads="1"/>
              </p:cNvSpPr>
              <p:nvPr/>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6" name="Oval 475"/>
              <p:cNvSpPr>
                <a:spLocks noChangeAspect="1" noChangeArrowheads="1"/>
              </p:cNvSpPr>
              <p:nvPr/>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7" name="Oval 476"/>
              <p:cNvSpPr>
                <a:spLocks noChangeAspect="1" noChangeArrowheads="1"/>
              </p:cNvSpPr>
              <p:nvPr/>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8" name="Oval 477"/>
              <p:cNvSpPr>
                <a:spLocks noChangeAspect="1" noChangeArrowheads="1"/>
              </p:cNvSpPr>
              <p:nvPr/>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9" name="Oval 478"/>
              <p:cNvSpPr>
                <a:spLocks noChangeAspect="1" noChangeArrowheads="1"/>
              </p:cNvSpPr>
              <p:nvPr/>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0" name="Oval 479"/>
              <p:cNvSpPr>
                <a:spLocks noChangeAspect="1" noChangeArrowheads="1"/>
              </p:cNvSpPr>
              <p:nvPr/>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1" name="Oval 480"/>
              <p:cNvSpPr>
                <a:spLocks noChangeAspect="1" noChangeArrowheads="1"/>
              </p:cNvSpPr>
              <p:nvPr/>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2" name="Oval 481"/>
              <p:cNvSpPr>
                <a:spLocks noChangeAspect="1" noChangeArrowheads="1"/>
              </p:cNvSpPr>
              <p:nvPr/>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3" name="Oval 482"/>
              <p:cNvSpPr>
                <a:spLocks noChangeAspect="1" noChangeArrowheads="1"/>
              </p:cNvSpPr>
              <p:nvPr/>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4" name="Oval 483"/>
              <p:cNvSpPr>
                <a:spLocks noChangeAspect="1" noChangeArrowheads="1"/>
              </p:cNvSpPr>
              <p:nvPr/>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5" name="Oval 484"/>
              <p:cNvSpPr>
                <a:spLocks noChangeAspect="1" noChangeArrowheads="1"/>
              </p:cNvSpPr>
              <p:nvPr/>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6" name="Oval 485"/>
              <p:cNvSpPr>
                <a:spLocks noChangeAspect="1" noChangeArrowheads="1"/>
              </p:cNvSpPr>
              <p:nvPr/>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7" name="Oval 486"/>
              <p:cNvSpPr>
                <a:spLocks noChangeAspect="1" noChangeArrowheads="1"/>
              </p:cNvSpPr>
              <p:nvPr/>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8" name="Oval 487"/>
              <p:cNvSpPr>
                <a:spLocks noChangeAspect="1" noChangeArrowheads="1"/>
              </p:cNvSpPr>
              <p:nvPr/>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9" name="Oval 488"/>
              <p:cNvSpPr>
                <a:spLocks noChangeAspect="1" noChangeArrowheads="1"/>
              </p:cNvSpPr>
              <p:nvPr/>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0" name="Oval 489"/>
              <p:cNvSpPr>
                <a:spLocks noChangeAspect="1" noChangeArrowheads="1"/>
              </p:cNvSpPr>
              <p:nvPr/>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1" name="Oval 490"/>
              <p:cNvSpPr>
                <a:spLocks noChangeAspect="1" noChangeArrowheads="1"/>
              </p:cNvSpPr>
              <p:nvPr/>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2" name="Oval 491"/>
              <p:cNvSpPr>
                <a:spLocks noChangeAspect="1" noChangeArrowheads="1"/>
              </p:cNvSpPr>
              <p:nvPr/>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3" name="Oval 492"/>
              <p:cNvSpPr>
                <a:spLocks noChangeAspect="1" noChangeArrowheads="1"/>
              </p:cNvSpPr>
              <p:nvPr/>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4" name="Oval 493"/>
              <p:cNvSpPr>
                <a:spLocks noChangeAspect="1" noChangeArrowheads="1"/>
              </p:cNvSpPr>
              <p:nvPr/>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5" name="Oval 494"/>
              <p:cNvSpPr>
                <a:spLocks noChangeAspect="1" noChangeArrowheads="1"/>
              </p:cNvSpPr>
              <p:nvPr/>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6" name="Oval 495"/>
              <p:cNvSpPr>
                <a:spLocks noChangeAspect="1" noChangeArrowheads="1"/>
              </p:cNvSpPr>
              <p:nvPr/>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7" name="Oval 496"/>
              <p:cNvSpPr>
                <a:spLocks noChangeAspect="1" noChangeArrowheads="1"/>
              </p:cNvSpPr>
              <p:nvPr/>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8" name="Oval 497"/>
              <p:cNvSpPr>
                <a:spLocks noChangeAspect="1" noChangeArrowheads="1"/>
              </p:cNvSpPr>
              <p:nvPr/>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9" name="Oval 498"/>
              <p:cNvSpPr>
                <a:spLocks noChangeAspect="1" noChangeArrowheads="1"/>
              </p:cNvSpPr>
              <p:nvPr/>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0" name="Oval 499"/>
              <p:cNvSpPr>
                <a:spLocks noChangeAspect="1" noChangeArrowheads="1"/>
              </p:cNvSpPr>
              <p:nvPr/>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1" name="Oval 500"/>
              <p:cNvSpPr>
                <a:spLocks noChangeAspect="1" noChangeArrowheads="1"/>
              </p:cNvSpPr>
              <p:nvPr/>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2" name="Oval 501"/>
              <p:cNvSpPr>
                <a:spLocks noChangeAspect="1" noChangeArrowheads="1"/>
              </p:cNvSpPr>
              <p:nvPr/>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3" name="Oval 502"/>
              <p:cNvSpPr>
                <a:spLocks noChangeAspect="1" noChangeArrowheads="1"/>
              </p:cNvSpPr>
              <p:nvPr/>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4" name="Oval 503"/>
              <p:cNvSpPr>
                <a:spLocks noChangeAspect="1" noChangeArrowheads="1"/>
              </p:cNvSpPr>
              <p:nvPr/>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5" name="Oval 504"/>
              <p:cNvSpPr>
                <a:spLocks noChangeAspect="1" noChangeArrowheads="1"/>
              </p:cNvSpPr>
              <p:nvPr/>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6" name="Oval 505"/>
              <p:cNvSpPr>
                <a:spLocks noChangeAspect="1" noChangeArrowheads="1"/>
              </p:cNvSpPr>
              <p:nvPr/>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7" name="Oval 506"/>
              <p:cNvSpPr>
                <a:spLocks noChangeAspect="1" noChangeArrowheads="1"/>
              </p:cNvSpPr>
              <p:nvPr/>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8" name="Oval 507"/>
              <p:cNvSpPr>
                <a:spLocks noChangeAspect="1" noChangeArrowheads="1"/>
              </p:cNvSpPr>
              <p:nvPr/>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9" name="Oval 508"/>
              <p:cNvSpPr>
                <a:spLocks noChangeAspect="1" noChangeArrowheads="1"/>
              </p:cNvSpPr>
              <p:nvPr/>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0" name="Oval 509"/>
              <p:cNvSpPr>
                <a:spLocks noChangeAspect="1" noChangeArrowheads="1"/>
              </p:cNvSpPr>
              <p:nvPr/>
            </p:nvSpPr>
            <p:spPr bwMode="auto">
              <a:xfrm>
                <a:off x="4888568" y="2385118"/>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41" name="Oval 510"/>
              <p:cNvSpPr>
                <a:spLocks noChangeAspect="1" noChangeArrowheads="1"/>
              </p:cNvSpPr>
              <p:nvPr/>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2" name="Oval 511"/>
              <p:cNvSpPr>
                <a:spLocks noChangeAspect="1" noChangeArrowheads="1"/>
              </p:cNvSpPr>
              <p:nvPr/>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3" name="Oval 512"/>
              <p:cNvSpPr>
                <a:spLocks noChangeAspect="1" noChangeArrowheads="1"/>
              </p:cNvSpPr>
              <p:nvPr/>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4" name="Oval 513"/>
              <p:cNvSpPr>
                <a:spLocks noChangeAspect="1" noChangeArrowheads="1"/>
              </p:cNvSpPr>
              <p:nvPr/>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5" name="Oval 514"/>
              <p:cNvSpPr>
                <a:spLocks noChangeAspect="1" noChangeArrowheads="1"/>
              </p:cNvSpPr>
              <p:nvPr/>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6" name="Oval 515"/>
              <p:cNvSpPr>
                <a:spLocks noChangeAspect="1" noChangeArrowheads="1"/>
              </p:cNvSpPr>
              <p:nvPr/>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7" name="Oval 516"/>
              <p:cNvSpPr>
                <a:spLocks noChangeAspect="1" noChangeArrowheads="1"/>
              </p:cNvSpPr>
              <p:nvPr/>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8" name="Oval 517"/>
              <p:cNvSpPr>
                <a:spLocks noChangeAspect="1" noChangeArrowheads="1"/>
              </p:cNvSpPr>
              <p:nvPr/>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9" name="Oval 518"/>
              <p:cNvSpPr>
                <a:spLocks noChangeAspect="1" noChangeArrowheads="1"/>
              </p:cNvSpPr>
              <p:nvPr/>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0" name="Oval 519"/>
              <p:cNvSpPr>
                <a:spLocks noChangeAspect="1" noChangeArrowheads="1"/>
              </p:cNvSpPr>
              <p:nvPr/>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1" name="Oval 520"/>
              <p:cNvSpPr>
                <a:spLocks noChangeAspect="1" noChangeArrowheads="1"/>
              </p:cNvSpPr>
              <p:nvPr/>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2" name="Oval 521"/>
              <p:cNvSpPr>
                <a:spLocks noChangeAspect="1" noChangeArrowheads="1"/>
              </p:cNvSpPr>
              <p:nvPr/>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3" name="Oval 522"/>
              <p:cNvSpPr>
                <a:spLocks noChangeAspect="1" noChangeArrowheads="1"/>
              </p:cNvSpPr>
              <p:nvPr/>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4" name="Oval 523"/>
              <p:cNvSpPr>
                <a:spLocks noChangeAspect="1" noChangeArrowheads="1"/>
              </p:cNvSpPr>
              <p:nvPr/>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5" name="Oval 524"/>
              <p:cNvSpPr>
                <a:spLocks noChangeAspect="1" noChangeArrowheads="1"/>
              </p:cNvSpPr>
              <p:nvPr/>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6" name="Oval 525"/>
              <p:cNvSpPr>
                <a:spLocks noChangeAspect="1" noChangeArrowheads="1"/>
              </p:cNvSpPr>
              <p:nvPr/>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7" name="Oval 526"/>
              <p:cNvSpPr>
                <a:spLocks noChangeAspect="1" noChangeArrowheads="1"/>
              </p:cNvSpPr>
              <p:nvPr/>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8" name="Oval 527"/>
              <p:cNvSpPr>
                <a:spLocks noChangeAspect="1" noChangeArrowheads="1"/>
              </p:cNvSpPr>
              <p:nvPr/>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9" name="Oval 528"/>
              <p:cNvSpPr>
                <a:spLocks noChangeAspect="1" noChangeArrowheads="1"/>
              </p:cNvSpPr>
              <p:nvPr/>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0" name="Oval 529"/>
              <p:cNvSpPr>
                <a:spLocks noChangeAspect="1" noChangeArrowheads="1"/>
              </p:cNvSpPr>
              <p:nvPr/>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1" name="Oval 530"/>
              <p:cNvSpPr>
                <a:spLocks noChangeAspect="1" noChangeArrowheads="1"/>
              </p:cNvSpPr>
              <p:nvPr/>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2" name="Oval 531"/>
              <p:cNvSpPr>
                <a:spLocks noChangeAspect="1" noChangeArrowheads="1"/>
              </p:cNvSpPr>
              <p:nvPr/>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3" name="Oval 532"/>
              <p:cNvSpPr>
                <a:spLocks noChangeAspect="1" noChangeArrowheads="1"/>
              </p:cNvSpPr>
              <p:nvPr/>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4" name="Oval 533"/>
              <p:cNvSpPr>
                <a:spLocks noChangeAspect="1" noChangeArrowheads="1"/>
              </p:cNvSpPr>
              <p:nvPr/>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5" name="Oval 534"/>
              <p:cNvSpPr>
                <a:spLocks noChangeAspect="1" noChangeArrowheads="1"/>
              </p:cNvSpPr>
              <p:nvPr/>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6" name="Oval 535"/>
              <p:cNvSpPr>
                <a:spLocks noChangeAspect="1" noChangeArrowheads="1"/>
              </p:cNvSpPr>
              <p:nvPr/>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7" name="Oval 536"/>
              <p:cNvSpPr>
                <a:spLocks noChangeAspect="1" noChangeArrowheads="1"/>
              </p:cNvSpPr>
              <p:nvPr/>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8" name="Oval 537"/>
              <p:cNvSpPr>
                <a:spLocks noChangeAspect="1" noChangeArrowheads="1"/>
              </p:cNvSpPr>
              <p:nvPr/>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9" name="Oval 538"/>
              <p:cNvSpPr>
                <a:spLocks noChangeAspect="1" noChangeArrowheads="1"/>
              </p:cNvSpPr>
              <p:nvPr/>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0" name="Oval 539"/>
              <p:cNvSpPr>
                <a:spLocks noChangeAspect="1" noChangeArrowheads="1"/>
              </p:cNvSpPr>
              <p:nvPr/>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1" name="Oval 540"/>
              <p:cNvSpPr>
                <a:spLocks noChangeAspect="1" noChangeArrowheads="1"/>
              </p:cNvSpPr>
              <p:nvPr/>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2" name="Oval 541"/>
              <p:cNvSpPr>
                <a:spLocks noChangeAspect="1" noChangeArrowheads="1"/>
              </p:cNvSpPr>
              <p:nvPr/>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3" name="Oval 542"/>
              <p:cNvSpPr>
                <a:spLocks noChangeAspect="1" noChangeArrowheads="1"/>
              </p:cNvSpPr>
              <p:nvPr/>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4" name="Oval 543"/>
              <p:cNvSpPr>
                <a:spLocks noChangeAspect="1" noChangeArrowheads="1"/>
              </p:cNvSpPr>
              <p:nvPr/>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5" name="Oval 544"/>
              <p:cNvSpPr>
                <a:spLocks noChangeAspect="1" noChangeArrowheads="1"/>
              </p:cNvSpPr>
              <p:nvPr/>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6" name="Oval 545"/>
              <p:cNvSpPr>
                <a:spLocks noChangeAspect="1" noChangeArrowheads="1"/>
              </p:cNvSpPr>
              <p:nvPr/>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7" name="Oval 546"/>
              <p:cNvSpPr>
                <a:spLocks noChangeAspect="1" noChangeArrowheads="1"/>
              </p:cNvSpPr>
              <p:nvPr/>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8" name="Oval 547"/>
              <p:cNvSpPr>
                <a:spLocks noChangeAspect="1" noChangeArrowheads="1"/>
              </p:cNvSpPr>
              <p:nvPr/>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9" name="Oval 548"/>
              <p:cNvSpPr>
                <a:spLocks noChangeAspect="1" noChangeArrowheads="1"/>
              </p:cNvSpPr>
              <p:nvPr/>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0" name="Oval 549"/>
              <p:cNvSpPr>
                <a:spLocks noChangeAspect="1" noChangeArrowheads="1"/>
              </p:cNvSpPr>
              <p:nvPr/>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1" name="Oval 550"/>
              <p:cNvSpPr>
                <a:spLocks noChangeAspect="1" noChangeArrowheads="1"/>
              </p:cNvSpPr>
              <p:nvPr/>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2" name="Oval 551"/>
              <p:cNvSpPr>
                <a:spLocks noChangeAspect="1" noChangeArrowheads="1"/>
              </p:cNvSpPr>
              <p:nvPr/>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3" name="Oval 552"/>
              <p:cNvSpPr>
                <a:spLocks noChangeAspect="1" noChangeArrowheads="1"/>
              </p:cNvSpPr>
              <p:nvPr/>
            </p:nvSpPr>
            <p:spPr bwMode="auto">
              <a:xfrm>
                <a:off x="4327672" y="2489154"/>
                <a:ext cx="85944"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84" name="Oval 553"/>
              <p:cNvSpPr>
                <a:spLocks noChangeAspect="1" noChangeArrowheads="1"/>
              </p:cNvSpPr>
              <p:nvPr/>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5" name="Oval 554"/>
              <p:cNvSpPr>
                <a:spLocks noChangeAspect="1" noChangeArrowheads="1"/>
              </p:cNvSpPr>
              <p:nvPr/>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6" name="Oval 555"/>
              <p:cNvSpPr>
                <a:spLocks noChangeAspect="1" noChangeArrowheads="1"/>
              </p:cNvSpPr>
              <p:nvPr/>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7" name="Oval 556"/>
              <p:cNvSpPr>
                <a:spLocks noChangeAspect="1" noChangeArrowheads="1"/>
              </p:cNvSpPr>
              <p:nvPr/>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8" name="Oval 557"/>
              <p:cNvSpPr>
                <a:spLocks noChangeAspect="1" noChangeArrowheads="1"/>
              </p:cNvSpPr>
              <p:nvPr/>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9" name="Oval 558"/>
              <p:cNvSpPr>
                <a:spLocks noChangeAspect="1" noChangeArrowheads="1"/>
              </p:cNvSpPr>
              <p:nvPr/>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0" name="Oval 559"/>
              <p:cNvSpPr>
                <a:spLocks noChangeAspect="1" noChangeArrowheads="1"/>
              </p:cNvSpPr>
              <p:nvPr/>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1" name="Oval 560"/>
              <p:cNvSpPr>
                <a:spLocks noChangeAspect="1" noChangeArrowheads="1"/>
              </p:cNvSpPr>
              <p:nvPr/>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2" name="Oval 561"/>
              <p:cNvSpPr>
                <a:spLocks noChangeAspect="1" noChangeArrowheads="1"/>
              </p:cNvSpPr>
              <p:nvPr/>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3" name="Oval 562"/>
              <p:cNvSpPr>
                <a:spLocks noChangeAspect="1" noChangeArrowheads="1"/>
              </p:cNvSpPr>
              <p:nvPr/>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4" name="Oval 563"/>
              <p:cNvSpPr>
                <a:spLocks noChangeAspect="1" noChangeArrowheads="1"/>
              </p:cNvSpPr>
              <p:nvPr/>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5" name="Oval 564"/>
              <p:cNvSpPr>
                <a:spLocks noChangeAspect="1" noChangeArrowheads="1"/>
              </p:cNvSpPr>
              <p:nvPr/>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6" name="Oval 565"/>
              <p:cNvSpPr>
                <a:spLocks noChangeAspect="1" noChangeArrowheads="1"/>
              </p:cNvSpPr>
              <p:nvPr/>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7" name="Oval 566"/>
              <p:cNvSpPr>
                <a:spLocks noChangeAspect="1" noChangeArrowheads="1"/>
              </p:cNvSpPr>
              <p:nvPr/>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8" name="Oval 567"/>
              <p:cNvSpPr>
                <a:spLocks noChangeAspect="1" noChangeArrowheads="1"/>
              </p:cNvSpPr>
              <p:nvPr/>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9" name="Oval 568"/>
              <p:cNvSpPr>
                <a:spLocks noChangeAspect="1" noChangeArrowheads="1"/>
              </p:cNvSpPr>
              <p:nvPr/>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0" name="Oval 569"/>
              <p:cNvSpPr>
                <a:spLocks noChangeAspect="1" noChangeArrowheads="1"/>
              </p:cNvSpPr>
              <p:nvPr/>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1" name="Oval 570"/>
              <p:cNvSpPr>
                <a:spLocks noChangeAspect="1" noChangeArrowheads="1"/>
              </p:cNvSpPr>
              <p:nvPr/>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2" name="Oval 571"/>
              <p:cNvSpPr>
                <a:spLocks noChangeAspect="1" noChangeArrowheads="1"/>
              </p:cNvSpPr>
              <p:nvPr/>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3" name="Oval 572"/>
              <p:cNvSpPr>
                <a:spLocks noChangeAspect="1" noChangeArrowheads="1"/>
              </p:cNvSpPr>
              <p:nvPr/>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4" name="Oval 573"/>
              <p:cNvSpPr>
                <a:spLocks noChangeAspect="1" noChangeArrowheads="1"/>
              </p:cNvSpPr>
              <p:nvPr/>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5" name="Oval 574"/>
              <p:cNvSpPr>
                <a:spLocks noChangeAspect="1" noChangeArrowheads="1"/>
              </p:cNvSpPr>
              <p:nvPr/>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6" name="Oval 575"/>
              <p:cNvSpPr>
                <a:spLocks noChangeAspect="1" noChangeArrowheads="1"/>
              </p:cNvSpPr>
              <p:nvPr/>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7" name="Oval 576"/>
              <p:cNvSpPr>
                <a:spLocks noChangeAspect="1" noChangeArrowheads="1"/>
              </p:cNvSpPr>
              <p:nvPr/>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8" name="Oval 577"/>
              <p:cNvSpPr>
                <a:spLocks noChangeAspect="1" noChangeArrowheads="1"/>
              </p:cNvSpPr>
              <p:nvPr/>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9" name="Oval 578"/>
              <p:cNvSpPr>
                <a:spLocks noChangeAspect="1" noChangeArrowheads="1"/>
              </p:cNvSpPr>
              <p:nvPr/>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0" name="Oval 579"/>
              <p:cNvSpPr>
                <a:spLocks noChangeAspect="1" noChangeArrowheads="1"/>
              </p:cNvSpPr>
              <p:nvPr/>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1" name="Oval 580"/>
              <p:cNvSpPr>
                <a:spLocks noChangeAspect="1" noChangeArrowheads="1"/>
              </p:cNvSpPr>
              <p:nvPr/>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2" name="Oval 581"/>
              <p:cNvSpPr>
                <a:spLocks noChangeAspect="1" noChangeArrowheads="1"/>
              </p:cNvSpPr>
              <p:nvPr/>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3" name="Oval 582"/>
              <p:cNvSpPr>
                <a:spLocks noChangeAspect="1" noChangeArrowheads="1"/>
              </p:cNvSpPr>
              <p:nvPr/>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4" name="Oval 583"/>
              <p:cNvSpPr>
                <a:spLocks noChangeAspect="1" noChangeArrowheads="1"/>
              </p:cNvSpPr>
              <p:nvPr/>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5" name="Oval 584"/>
              <p:cNvSpPr>
                <a:spLocks noChangeAspect="1" noChangeArrowheads="1"/>
              </p:cNvSpPr>
              <p:nvPr/>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6" name="Oval 585"/>
              <p:cNvSpPr>
                <a:spLocks noChangeAspect="1" noChangeArrowheads="1"/>
              </p:cNvSpPr>
              <p:nvPr/>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7" name="Oval 586"/>
              <p:cNvSpPr>
                <a:spLocks noChangeAspect="1" noChangeArrowheads="1"/>
              </p:cNvSpPr>
              <p:nvPr/>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8" name="Oval 587"/>
              <p:cNvSpPr>
                <a:spLocks noChangeAspect="1" noChangeArrowheads="1"/>
              </p:cNvSpPr>
              <p:nvPr/>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9" name="Oval 588"/>
              <p:cNvSpPr>
                <a:spLocks noChangeAspect="1" noChangeArrowheads="1"/>
              </p:cNvSpPr>
              <p:nvPr/>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0" name="Oval 589"/>
              <p:cNvSpPr>
                <a:spLocks noChangeAspect="1" noChangeArrowheads="1"/>
              </p:cNvSpPr>
              <p:nvPr/>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1" name="Oval 590"/>
              <p:cNvSpPr>
                <a:spLocks noChangeAspect="1" noChangeArrowheads="1"/>
              </p:cNvSpPr>
              <p:nvPr/>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2" name="Oval 591"/>
              <p:cNvSpPr>
                <a:spLocks noChangeAspect="1" noChangeArrowheads="1"/>
              </p:cNvSpPr>
              <p:nvPr/>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3" name="Oval 592"/>
              <p:cNvSpPr>
                <a:spLocks noChangeAspect="1" noChangeArrowheads="1"/>
              </p:cNvSpPr>
              <p:nvPr/>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4" name="Oval 593"/>
              <p:cNvSpPr>
                <a:spLocks noChangeAspect="1" noChangeArrowheads="1"/>
              </p:cNvSpPr>
              <p:nvPr/>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5" name="Oval 594"/>
              <p:cNvSpPr>
                <a:spLocks noChangeAspect="1" noChangeArrowheads="1"/>
              </p:cNvSpPr>
              <p:nvPr/>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6" name="Oval 595"/>
              <p:cNvSpPr>
                <a:spLocks noChangeAspect="1" noChangeArrowheads="1"/>
              </p:cNvSpPr>
              <p:nvPr/>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7" name="Oval 596"/>
              <p:cNvSpPr>
                <a:spLocks noChangeAspect="1" noChangeArrowheads="1"/>
              </p:cNvSpPr>
              <p:nvPr/>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8" name="Oval 597"/>
              <p:cNvSpPr>
                <a:spLocks noChangeAspect="1" noChangeArrowheads="1"/>
              </p:cNvSpPr>
              <p:nvPr/>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9" name="Oval 598"/>
              <p:cNvSpPr>
                <a:spLocks noChangeAspect="1" noChangeArrowheads="1"/>
              </p:cNvSpPr>
              <p:nvPr/>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0" name="Oval 599"/>
              <p:cNvSpPr>
                <a:spLocks noChangeAspect="1" noChangeArrowheads="1"/>
              </p:cNvSpPr>
              <p:nvPr/>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1" name="Oval 600"/>
              <p:cNvSpPr>
                <a:spLocks noChangeAspect="1" noChangeArrowheads="1"/>
              </p:cNvSpPr>
              <p:nvPr/>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2" name="Oval 601"/>
              <p:cNvSpPr>
                <a:spLocks noChangeAspect="1" noChangeArrowheads="1"/>
              </p:cNvSpPr>
              <p:nvPr/>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3" name="Oval 602"/>
              <p:cNvSpPr>
                <a:spLocks noChangeAspect="1" noChangeArrowheads="1"/>
              </p:cNvSpPr>
              <p:nvPr/>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4" name="Oval 603"/>
              <p:cNvSpPr>
                <a:spLocks noChangeAspect="1" noChangeArrowheads="1"/>
              </p:cNvSpPr>
              <p:nvPr/>
            </p:nvSpPr>
            <p:spPr bwMode="auto">
              <a:xfrm>
                <a:off x="4776992"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35" name="Oval 604"/>
              <p:cNvSpPr>
                <a:spLocks noChangeAspect="1" noChangeArrowheads="1"/>
              </p:cNvSpPr>
              <p:nvPr/>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6" name="Oval 605"/>
              <p:cNvSpPr>
                <a:spLocks noChangeAspect="1" noChangeArrowheads="1"/>
              </p:cNvSpPr>
              <p:nvPr/>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7" name="Oval 606"/>
              <p:cNvSpPr>
                <a:spLocks noChangeAspect="1" noChangeArrowheads="1"/>
              </p:cNvSpPr>
              <p:nvPr/>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8" name="Oval 607"/>
              <p:cNvSpPr>
                <a:spLocks noChangeAspect="1" noChangeArrowheads="1"/>
              </p:cNvSpPr>
              <p:nvPr/>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9" name="Oval 608"/>
              <p:cNvSpPr>
                <a:spLocks noChangeAspect="1" noChangeArrowheads="1"/>
              </p:cNvSpPr>
              <p:nvPr/>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0" name="Oval 609"/>
              <p:cNvSpPr>
                <a:spLocks noChangeAspect="1" noChangeArrowheads="1"/>
              </p:cNvSpPr>
              <p:nvPr/>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1" name="Oval 610"/>
              <p:cNvSpPr>
                <a:spLocks noChangeAspect="1" noChangeArrowheads="1"/>
              </p:cNvSpPr>
              <p:nvPr/>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2" name="Oval 611"/>
              <p:cNvSpPr>
                <a:spLocks noChangeAspect="1" noChangeArrowheads="1"/>
              </p:cNvSpPr>
              <p:nvPr/>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3" name="Oval 612"/>
              <p:cNvSpPr>
                <a:spLocks noChangeAspect="1" noChangeArrowheads="1"/>
              </p:cNvSpPr>
              <p:nvPr/>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4" name="Oval 613"/>
              <p:cNvSpPr>
                <a:spLocks noChangeAspect="1" noChangeArrowheads="1"/>
              </p:cNvSpPr>
              <p:nvPr/>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5" name="Oval 614"/>
              <p:cNvSpPr>
                <a:spLocks noChangeAspect="1" noChangeArrowheads="1"/>
              </p:cNvSpPr>
              <p:nvPr/>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6" name="Oval 615"/>
              <p:cNvSpPr>
                <a:spLocks noChangeAspect="1" noChangeArrowheads="1"/>
              </p:cNvSpPr>
              <p:nvPr/>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7" name="Oval 616"/>
              <p:cNvSpPr>
                <a:spLocks noChangeAspect="1" noChangeArrowheads="1"/>
              </p:cNvSpPr>
              <p:nvPr/>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8" name="Oval 617"/>
              <p:cNvSpPr>
                <a:spLocks noChangeAspect="1" noChangeArrowheads="1"/>
              </p:cNvSpPr>
              <p:nvPr/>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9" name="Oval 618"/>
              <p:cNvSpPr>
                <a:spLocks noChangeAspect="1" noChangeArrowheads="1"/>
              </p:cNvSpPr>
              <p:nvPr/>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0" name="Oval 619"/>
              <p:cNvSpPr>
                <a:spLocks noChangeAspect="1" noChangeArrowheads="1"/>
              </p:cNvSpPr>
              <p:nvPr/>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1" name="Oval 620"/>
              <p:cNvSpPr>
                <a:spLocks noChangeAspect="1" noChangeArrowheads="1"/>
              </p:cNvSpPr>
              <p:nvPr/>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2" name="Oval 621"/>
              <p:cNvSpPr>
                <a:spLocks noChangeAspect="1" noChangeArrowheads="1"/>
              </p:cNvSpPr>
              <p:nvPr/>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3" name="Oval 622"/>
              <p:cNvSpPr>
                <a:spLocks noChangeAspect="1" noChangeArrowheads="1"/>
              </p:cNvSpPr>
              <p:nvPr/>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4" name="Oval 623"/>
              <p:cNvSpPr>
                <a:spLocks noChangeAspect="1" noChangeArrowheads="1"/>
              </p:cNvSpPr>
              <p:nvPr/>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5" name="Oval 624"/>
              <p:cNvSpPr>
                <a:spLocks noChangeAspect="1" noChangeArrowheads="1"/>
              </p:cNvSpPr>
              <p:nvPr/>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6" name="Oval 625"/>
              <p:cNvSpPr>
                <a:spLocks noChangeAspect="1" noChangeArrowheads="1"/>
              </p:cNvSpPr>
              <p:nvPr/>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7" name="Oval 626"/>
              <p:cNvSpPr>
                <a:spLocks noChangeAspect="1" noChangeArrowheads="1"/>
              </p:cNvSpPr>
              <p:nvPr/>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8" name="Oval 627"/>
              <p:cNvSpPr>
                <a:spLocks noChangeAspect="1" noChangeArrowheads="1"/>
              </p:cNvSpPr>
              <p:nvPr/>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9" name="Oval 628"/>
              <p:cNvSpPr>
                <a:spLocks noChangeAspect="1" noChangeArrowheads="1"/>
              </p:cNvSpPr>
              <p:nvPr/>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0" name="Oval 629"/>
              <p:cNvSpPr>
                <a:spLocks noChangeAspect="1" noChangeArrowheads="1"/>
              </p:cNvSpPr>
              <p:nvPr/>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1" name="Oval 630"/>
              <p:cNvSpPr>
                <a:spLocks noChangeAspect="1" noChangeArrowheads="1"/>
              </p:cNvSpPr>
              <p:nvPr/>
            </p:nvSpPr>
            <p:spPr bwMode="auto">
              <a:xfrm>
                <a:off x="7810653"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62" name="Oval 631"/>
              <p:cNvSpPr>
                <a:spLocks noChangeAspect="1" noChangeArrowheads="1"/>
              </p:cNvSpPr>
              <p:nvPr/>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3" name="Oval 632"/>
              <p:cNvSpPr>
                <a:spLocks noChangeAspect="1" noChangeArrowheads="1"/>
              </p:cNvSpPr>
              <p:nvPr/>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4" name="Oval 633"/>
              <p:cNvSpPr>
                <a:spLocks noChangeAspect="1" noChangeArrowheads="1"/>
              </p:cNvSpPr>
              <p:nvPr/>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5" name="Oval 634"/>
              <p:cNvSpPr>
                <a:spLocks noChangeAspect="1" noChangeArrowheads="1"/>
              </p:cNvSpPr>
              <p:nvPr/>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6" name="Oval 635"/>
              <p:cNvSpPr>
                <a:spLocks noChangeAspect="1" noChangeArrowheads="1"/>
              </p:cNvSpPr>
              <p:nvPr/>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7" name="Oval 636"/>
              <p:cNvSpPr>
                <a:spLocks noChangeAspect="1" noChangeArrowheads="1"/>
              </p:cNvSpPr>
              <p:nvPr/>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8" name="Oval 637"/>
              <p:cNvSpPr>
                <a:spLocks noChangeAspect="1" noChangeArrowheads="1"/>
              </p:cNvSpPr>
              <p:nvPr/>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9" name="Oval 638"/>
              <p:cNvSpPr>
                <a:spLocks noChangeAspect="1" noChangeArrowheads="1"/>
              </p:cNvSpPr>
              <p:nvPr/>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0" name="Oval 639"/>
              <p:cNvSpPr>
                <a:spLocks noChangeAspect="1" noChangeArrowheads="1"/>
              </p:cNvSpPr>
              <p:nvPr/>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1" name="Oval 640"/>
              <p:cNvSpPr>
                <a:spLocks noChangeAspect="1" noChangeArrowheads="1"/>
              </p:cNvSpPr>
              <p:nvPr/>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2" name="Oval 641"/>
              <p:cNvSpPr>
                <a:spLocks noChangeAspect="1" noChangeArrowheads="1"/>
              </p:cNvSpPr>
              <p:nvPr/>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3" name="Oval 642"/>
              <p:cNvSpPr>
                <a:spLocks noChangeAspect="1" noChangeArrowheads="1"/>
              </p:cNvSpPr>
              <p:nvPr/>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4" name="Oval 643"/>
              <p:cNvSpPr>
                <a:spLocks noChangeAspect="1" noChangeArrowheads="1"/>
              </p:cNvSpPr>
              <p:nvPr/>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5" name="Oval 644"/>
              <p:cNvSpPr>
                <a:spLocks noChangeAspect="1" noChangeArrowheads="1"/>
              </p:cNvSpPr>
              <p:nvPr/>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6" name="Oval 645"/>
              <p:cNvSpPr>
                <a:spLocks noChangeAspect="1" noChangeArrowheads="1"/>
              </p:cNvSpPr>
              <p:nvPr/>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7" name="Oval 646"/>
              <p:cNvSpPr>
                <a:spLocks noChangeAspect="1" noChangeArrowheads="1"/>
              </p:cNvSpPr>
              <p:nvPr/>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8" name="Oval 647"/>
              <p:cNvSpPr>
                <a:spLocks noChangeAspect="1" noChangeArrowheads="1"/>
              </p:cNvSpPr>
              <p:nvPr/>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9" name="Oval 648"/>
              <p:cNvSpPr>
                <a:spLocks noChangeAspect="1" noChangeArrowheads="1"/>
              </p:cNvSpPr>
              <p:nvPr/>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0" name="Oval 649"/>
              <p:cNvSpPr>
                <a:spLocks noChangeAspect="1" noChangeArrowheads="1"/>
              </p:cNvSpPr>
              <p:nvPr/>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1" name="Oval 650"/>
              <p:cNvSpPr>
                <a:spLocks noChangeAspect="1" noChangeArrowheads="1"/>
              </p:cNvSpPr>
              <p:nvPr/>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2" name="Oval 651"/>
              <p:cNvSpPr>
                <a:spLocks noChangeAspect="1" noChangeArrowheads="1"/>
              </p:cNvSpPr>
              <p:nvPr/>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3" name="Oval 652"/>
              <p:cNvSpPr>
                <a:spLocks noChangeAspect="1" noChangeArrowheads="1"/>
              </p:cNvSpPr>
              <p:nvPr/>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4" name="Oval 653"/>
              <p:cNvSpPr>
                <a:spLocks noChangeAspect="1" noChangeArrowheads="1"/>
              </p:cNvSpPr>
              <p:nvPr/>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5" name="Oval 654"/>
              <p:cNvSpPr>
                <a:spLocks noChangeAspect="1" noChangeArrowheads="1"/>
              </p:cNvSpPr>
              <p:nvPr/>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6" name="Oval 655"/>
              <p:cNvSpPr>
                <a:spLocks noChangeAspect="1" noChangeArrowheads="1"/>
              </p:cNvSpPr>
              <p:nvPr/>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7" name="Oval 656"/>
              <p:cNvSpPr>
                <a:spLocks noChangeAspect="1" noChangeArrowheads="1"/>
              </p:cNvSpPr>
              <p:nvPr/>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8" name="Oval 657"/>
              <p:cNvSpPr>
                <a:spLocks noChangeAspect="1" noChangeArrowheads="1"/>
              </p:cNvSpPr>
              <p:nvPr/>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9" name="Oval 658"/>
              <p:cNvSpPr>
                <a:spLocks noChangeAspect="1" noChangeArrowheads="1"/>
              </p:cNvSpPr>
              <p:nvPr/>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0" name="Oval 659"/>
              <p:cNvSpPr>
                <a:spLocks noChangeAspect="1" noChangeArrowheads="1"/>
              </p:cNvSpPr>
              <p:nvPr/>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1" name="Oval 660"/>
              <p:cNvSpPr>
                <a:spLocks noChangeAspect="1" noChangeArrowheads="1"/>
              </p:cNvSpPr>
              <p:nvPr/>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2" name="Oval 661"/>
              <p:cNvSpPr>
                <a:spLocks noChangeAspect="1" noChangeArrowheads="1"/>
              </p:cNvSpPr>
              <p:nvPr/>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3" name="Oval 662"/>
              <p:cNvSpPr>
                <a:spLocks noChangeAspect="1" noChangeArrowheads="1"/>
              </p:cNvSpPr>
              <p:nvPr/>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4" name="Oval 663"/>
              <p:cNvSpPr>
                <a:spLocks noChangeAspect="1" noChangeArrowheads="1"/>
              </p:cNvSpPr>
              <p:nvPr/>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5" name="Oval 664"/>
              <p:cNvSpPr>
                <a:spLocks noChangeAspect="1" noChangeArrowheads="1"/>
              </p:cNvSpPr>
              <p:nvPr/>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6" name="Oval 665"/>
              <p:cNvSpPr>
                <a:spLocks noChangeAspect="1" noChangeArrowheads="1"/>
              </p:cNvSpPr>
              <p:nvPr/>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7" name="Oval 666"/>
              <p:cNvSpPr>
                <a:spLocks noChangeAspect="1" noChangeArrowheads="1"/>
              </p:cNvSpPr>
              <p:nvPr/>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8" name="Oval 667"/>
              <p:cNvSpPr>
                <a:spLocks noChangeAspect="1" noChangeArrowheads="1"/>
              </p:cNvSpPr>
              <p:nvPr/>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9" name="Oval 668"/>
              <p:cNvSpPr>
                <a:spLocks noChangeAspect="1" noChangeArrowheads="1"/>
              </p:cNvSpPr>
              <p:nvPr/>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0" name="Oval 669"/>
              <p:cNvSpPr>
                <a:spLocks noChangeAspect="1" noChangeArrowheads="1"/>
              </p:cNvSpPr>
              <p:nvPr/>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1" name="Oval 670"/>
              <p:cNvSpPr>
                <a:spLocks noChangeAspect="1" noChangeArrowheads="1"/>
              </p:cNvSpPr>
              <p:nvPr/>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2" name="Oval 671"/>
              <p:cNvSpPr>
                <a:spLocks noChangeAspect="1" noChangeArrowheads="1"/>
              </p:cNvSpPr>
              <p:nvPr/>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3" name="Oval 672"/>
              <p:cNvSpPr>
                <a:spLocks noChangeAspect="1" noChangeArrowheads="1"/>
              </p:cNvSpPr>
              <p:nvPr/>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4" name="Oval 673"/>
              <p:cNvSpPr>
                <a:spLocks noChangeAspect="1" noChangeArrowheads="1"/>
              </p:cNvSpPr>
              <p:nvPr/>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5" name="Oval 674"/>
              <p:cNvSpPr>
                <a:spLocks noChangeAspect="1" noChangeArrowheads="1"/>
              </p:cNvSpPr>
              <p:nvPr/>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6" name="Oval 675"/>
              <p:cNvSpPr>
                <a:spLocks noChangeAspect="1" noChangeArrowheads="1"/>
              </p:cNvSpPr>
              <p:nvPr/>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7" name="Oval 676"/>
              <p:cNvSpPr>
                <a:spLocks noChangeAspect="1" noChangeArrowheads="1"/>
              </p:cNvSpPr>
              <p:nvPr/>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8" name="Oval 677"/>
              <p:cNvSpPr>
                <a:spLocks noChangeAspect="1" noChangeArrowheads="1"/>
              </p:cNvSpPr>
              <p:nvPr/>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9" name="Oval 678"/>
              <p:cNvSpPr>
                <a:spLocks noChangeAspect="1" noChangeArrowheads="1"/>
              </p:cNvSpPr>
              <p:nvPr/>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0" name="Oval 679"/>
              <p:cNvSpPr>
                <a:spLocks noChangeAspect="1" noChangeArrowheads="1"/>
              </p:cNvSpPr>
              <p:nvPr/>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1" name="Oval 680"/>
              <p:cNvSpPr>
                <a:spLocks noChangeAspect="1" noChangeArrowheads="1"/>
              </p:cNvSpPr>
              <p:nvPr/>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2" name="Oval 681"/>
              <p:cNvSpPr>
                <a:spLocks noChangeAspect="1" noChangeArrowheads="1"/>
              </p:cNvSpPr>
              <p:nvPr/>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3" name="Oval 682"/>
              <p:cNvSpPr>
                <a:spLocks noChangeAspect="1" noChangeArrowheads="1"/>
              </p:cNvSpPr>
              <p:nvPr/>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4" name="Oval 683"/>
              <p:cNvSpPr>
                <a:spLocks noChangeAspect="1" noChangeArrowheads="1"/>
              </p:cNvSpPr>
              <p:nvPr/>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5" name="Oval 684"/>
              <p:cNvSpPr>
                <a:spLocks noChangeAspect="1" noChangeArrowheads="1"/>
              </p:cNvSpPr>
              <p:nvPr/>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6" name="Oval 685"/>
              <p:cNvSpPr>
                <a:spLocks noChangeAspect="1" noChangeArrowheads="1"/>
              </p:cNvSpPr>
              <p:nvPr/>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7" name="Oval 686"/>
              <p:cNvSpPr>
                <a:spLocks noChangeAspect="1" noChangeArrowheads="1"/>
              </p:cNvSpPr>
              <p:nvPr/>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8" name="Oval 687"/>
              <p:cNvSpPr>
                <a:spLocks noChangeAspect="1" noChangeArrowheads="1"/>
              </p:cNvSpPr>
              <p:nvPr/>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9" name="Oval 688"/>
              <p:cNvSpPr>
                <a:spLocks noChangeAspect="1" noChangeArrowheads="1"/>
              </p:cNvSpPr>
              <p:nvPr/>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0" name="Oval 689"/>
              <p:cNvSpPr>
                <a:spLocks noChangeAspect="1" noChangeArrowheads="1"/>
              </p:cNvSpPr>
              <p:nvPr/>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1" name="Oval 690"/>
              <p:cNvSpPr>
                <a:spLocks noChangeAspect="1" noChangeArrowheads="1"/>
              </p:cNvSpPr>
              <p:nvPr/>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2" name="Oval 691"/>
              <p:cNvSpPr>
                <a:spLocks noChangeAspect="1" noChangeArrowheads="1"/>
              </p:cNvSpPr>
              <p:nvPr/>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3" name="Oval 692"/>
              <p:cNvSpPr>
                <a:spLocks noChangeAspect="1" noChangeArrowheads="1"/>
              </p:cNvSpPr>
              <p:nvPr/>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4" name="Oval 693"/>
              <p:cNvSpPr>
                <a:spLocks noChangeAspect="1" noChangeArrowheads="1"/>
              </p:cNvSpPr>
              <p:nvPr/>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5" name="Oval 694"/>
              <p:cNvSpPr>
                <a:spLocks noChangeAspect="1" noChangeArrowheads="1"/>
              </p:cNvSpPr>
              <p:nvPr/>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6" name="Oval 695"/>
              <p:cNvSpPr>
                <a:spLocks noChangeAspect="1" noChangeArrowheads="1"/>
              </p:cNvSpPr>
              <p:nvPr/>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7" name="Oval 696"/>
              <p:cNvSpPr>
                <a:spLocks noChangeAspect="1" noChangeArrowheads="1"/>
              </p:cNvSpPr>
              <p:nvPr/>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8" name="Oval 697"/>
              <p:cNvSpPr>
                <a:spLocks noChangeAspect="1" noChangeArrowheads="1"/>
              </p:cNvSpPr>
              <p:nvPr/>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9" name="Oval 698"/>
              <p:cNvSpPr>
                <a:spLocks noChangeAspect="1" noChangeArrowheads="1"/>
              </p:cNvSpPr>
              <p:nvPr/>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0" name="Oval 699"/>
              <p:cNvSpPr>
                <a:spLocks noChangeAspect="1" noChangeArrowheads="1"/>
              </p:cNvSpPr>
              <p:nvPr/>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1" name="Oval 700"/>
              <p:cNvSpPr>
                <a:spLocks noChangeAspect="1" noChangeArrowheads="1"/>
              </p:cNvSpPr>
              <p:nvPr/>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2" name="Oval 701"/>
              <p:cNvSpPr>
                <a:spLocks noChangeAspect="1" noChangeArrowheads="1"/>
              </p:cNvSpPr>
              <p:nvPr/>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3" name="Oval 702"/>
              <p:cNvSpPr>
                <a:spLocks noChangeAspect="1" noChangeArrowheads="1"/>
              </p:cNvSpPr>
              <p:nvPr/>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4" name="Oval 703"/>
              <p:cNvSpPr>
                <a:spLocks noChangeAspect="1" noChangeArrowheads="1"/>
              </p:cNvSpPr>
              <p:nvPr/>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5" name="Oval 704"/>
              <p:cNvSpPr>
                <a:spLocks noChangeAspect="1" noChangeArrowheads="1"/>
              </p:cNvSpPr>
              <p:nvPr/>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6" name="Oval 705"/>
              <p:cNvSpPr>
                <a:spLocks noChangeAspect="1" noChangeArrowheads="1"/>
              </p:cNvSpPr>
              <p:nvPr/>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7" name="Oval 706"/>
              <p:cNvSpPr>
                <a:spLocks noChangeAspect="1" noChangeArrowheads="1"/>
              </p:cNvSpPr>
              <p:nvPr/>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8" name="Oval 707"/>
              <p:cNvSpPr>
                <a:spLocks noChangeAspect="1" noChangeArrowheads="1"/>
              </p:cNvSpPr>
              <p:nvPr/>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9" name="Oval 708"/>
              <p:cNvSpPr>
                <a:spLocks noChangeAspect="1" noChangeArrowheads="1"/>
              </p:cNvSpPr>
              <p:nvPr/>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0" name="Oval 709"/>
              <p:cNvSpPr>
                <a:spLocks noChangeAspect="1" noChangeArrowheads="1"/>
              </p:cNvSpPr>
              <p:nvPr/>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1" name="Oval 710"/>
              <p:cNvSpPr>
                <a:spLocks noChangeAspect="1" noChangeArrowheads="1"/>
              </p:cNvSpPr>
              <p:nvPr/>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2" name="Oval 711"/>
              <p:cNvSpPr>
                <a:spLocks noChangeAspect="1" noChangeArrowheads="1"/>
              </p:cNvSpPr>
              <p:nvPr/>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3" name="Oval 712"/>
              <p:cNvSpPr>
                <a:spLocks noChangeAspect="1" noChangeArrowheads="1"/>
              </p:cNvSpPr>
              <p:nvPr/>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4" name="Oval 713"/>
              <p:cNvSpPr>
                <a:spLocks noChangeAspect="1" noChangeArrowheads="1"/>
              </p:cNvSpPr>
              <p:nvPr/>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5" name="Oval 714"/>
              <p:cNvSpPr>
                <a:spLocks noChangeAspect="1" noChangeArrowheads="1"/>
              </p:cNvSpPr>
              <p:nvPr/>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6" name="Oval 715"/>
              <p:cNvSpPr>
                <a:spLocks noChangeAspect="1" noChangeArrowheads="1"/>
              </p:cNvSpPr>
              <p:nvPr/>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7" name="Oval 716"/>
              <p:cNvSpPr>
                <a:spLocks noChangeAspect="1" noChangeArrowheads="1"/>
              </p:cNvSpPr>
              <p:nvPr/>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8" name="Oval 717"/>
              <p:cNvSpPr>
                <a:spLocks noChangeAspect="1" noChangeArrowheads="1"/>
              </p:cNvSpPr>
              <p:nvPr/>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9" name="Oval 718"/>
              <p:cNvSpPr>
                <a:spLocks noChangeAspect="1" noChangeArrowheads="1"/>
              </p:cNvSpPr>
              <p:nvPr/>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0" name="Oval 719"/>
              <p:cNvSpPr>
                <a:spLocks noChangeAspect="1" noChangeArrowheads="1"/>
              </p:cNvSpPr>
              <p:nvPr/>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1" name="Oval 720"/>
              <p:cNvSpPr>
                <a:spLocks noChangeAspect="1" noChangeArrowheads="1"/>
              </p:cNvSpPr>
              <p:nvPr/>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2" name="Oval 721"/>
              <p:cNvSpPr>
                <a:spLocks noChangeAspect="1" noChangeArrowheads="1"/>
              </p:cNvSpPr>
              <p:nvPr/>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3" name="Oval 722"/>
              <p:cNvSpPr>
                <a:spLocks noChangeAspect="1" noChangeArrowheads="1"/>
              </p:cNvSpPr>
              <p:nvPr/>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4" name="Oval 723"/>
              <p:cNvSpPr>
                <a:spLocks noChangeAspect="1" noChangeArrowheads="1"/>
              </p:cNvSpPr>
              <p:nvPr/>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5" name="Oval 724"/>
              <p:cNvSpPr>
                <a:spLocks noChangeAspect="1" noChangeArrowheads="1"/>
              </p:cNvSpPr>
              <p:nvPr/>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6" name="Oval 725"/>
              <p:cNvSpPr>
                <a:spLocks noChangeAspect="1" noChangeArrowheads="1"/>
              </p:cNvSpPr>
              <p:nvPr/>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7" name="Oval 726"/>
              <p:cNvSpPr>
                <a:spLocks noChangeAspect="1" noChangeArrowheads="1"/>
              </p:cNvSpPr>
              <p:nvPr/>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8" name="Oval 727"/>
              <p:cNvSpPr>
                <a:spLocks noChangeAspect="1" noChangeArrowheads="1"/>
              </p:cNvSpPr>
              <p:nvPr/>
            </p:nvSpPr>
            <p:spPr bwMode="auto">
              <a:xfrm>
                <a:off x="5113228"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59" name="Oval 728"/>
              <p:cNvSpPr>
                <a:spLocks noChangeAspect="1" noChangeArrowheads="1"/>
              </p:cNvSpPr>
              <p:nvPr/>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0" name="Oval 729"/>
              <p:cNvSpPr>
                <a:spLocks noChangeAspect="1" noChangeArrowheads="1"/>
              </p:cNvSpPr>
              <p:nvPr/>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1" name="Oval 730"/>
              <p:cNvSpPr>
                <a:spLocks noChangeAspect="1" noChangeArrowheads="1"/>
              </p:cNvSpPr>
              <p:nvPr/>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2" name="Oval 731"/>
              <p:cNvSpPr>
                <a:spLocks noChangeAspect="1" noChangeArrowheads="1"/>
              </p:cNvSpPr>
              <p:nvPr/>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3" name="Oval 732"/>
              <p:cNvSpPr>
                <a:spLocks noChangeAspect="1" noChangeArrowheads="1"/>
              </p:cNvSpPr>
              <p:nvPr/>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4" name="Oval 733"/>
              <p:cNvSpPr>
                <a:spLocks noChangeAspect="1" noChangeArrowheads="1"/>
              </p:cNvSpPr>
              <p:nvPr/>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5" name="Oval 734"/>
              <p:cNvSpPr>
                <a:spLocks noChangeAspect="1" noChangeArrowheads="1"/>
              </p:cNvSpPr>
              <p:nvPr/>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6" name="Oval 735"/>
              <p:cNvSpPr>
                <a:spLocks noChangeAspect="1" noChangeArrowheads="1"/>
              </p:cNvSpPr>
              <p:nvPr/>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7" name="Oval 736"/>
              <p:cNvSpPr>
                <a:spLocks noChangeAspect="1" noChangeArrowheads="1"/>
              </p:cNvSpPr>
              <p:nvPr/>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8" name="Oval 737"/>
              <p:cNvSpPr>
                <a:spLocks noChangeAspect="1" noChangeArrowheads="1"/>
              </p:cNvSpPr>
              <p:nvPr/>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9" name="Oval 738"/>
              <p:cNvSpPr>
                <a:spLocks noChangeAspect="1" noChangeArrowheads="1"/>
              </p:cNvSpPr>
              <p:nvPr/>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0" name="Oval 739"/>
              <p:cNvSpPr>
                <a:spLocks noChangeAspect="1" noChangeArrowheads="1"/>
              </p:cNvSpPr>
              <p:nvPr/>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1" name="Oval 740"/>
              <p:cNvSpPr>
                <a:spLocks noChangeAspect="1" noChangeArrowheads="1"/>
              </p:cNvSpPr>
              <p:nvPr/>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2" name="Oval 741"/>
              <p:cNvSpPr>
                <a:spLocks noChangeAspect="1" noChangeArrowheads="1"/>
              </p:cNvSpPr>
              <p:nvPr/>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3" name="Oval 742"/>
              <p:cNvSpPr>
                <a:spLocks noChangeAspect="1" noChangeArrowheads="1"/>
              </p:cNvSpPr>
              <p:nvPr/>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4" name="Oval 743"/>
              <p:cNvSpPr>
                <a:spLocks noChangeAspect="1" noChangeArrowheads="1"/>
              </p:cNvSpPr>
              <p:nvPr/>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5" name="Oval 744"/>
              <p:cNvSpPr>
                <a:spLocks noChangeAspect="1" noChangeArrowheads="1"/>
              </p:cNvSpPr>
              <p:nvPr/>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6" name="Oval 745"/>
              <p:cNvSpPr>
                <a:spLocks noChangeAspect="1" noChangeArrowheads="1"/>
              </p:cNvSpPr>
              <p:nvPr/>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7" name="Oval 746"/>
              <p:cNvSpPr>
                <a:spLocks noChangeAspect="1" noChangeArrowheads="1"/>
              </p:cNvSpPr>
              <p:nvPr/>
            </p:nvSpPr>
            <p:spPr bwMode="auto">
              <a:xfrm>
                <a:off x="7585994"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78" name="Oval 747"/>
              <p:cNvSpPr>
                <a:spLocks noChangeAspect="1" noChangeArrowheads="1"/>
              </p:cNvSpPr>
              <p:nvPr/>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9" name="Oval 748"/>
              <p:cNvSpPr>
                <a:spLocks noChangeAspect="1" noChangeArrowheads="1"/>
              </p:cNvSpPr>
              <p:nvPr/>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0" name="Oval 749"/>
              <p:cNvSpPr>
                <a:spLocks noChangeAspect="1" noChangeArrowheads="1"/>
              </p:cNvSpPr>
              <p:nvPr/>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1" name="Oval 750"/>
              <p:cNvSpPr>
                <a:spLocks noChangeAspect="1" noChangeArrowheads="1"/>
              </p:cNvSpPr>
              <p:nvPr/>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2" name="Oval 751"/>
              <p:cNvSpPr>
                <a:spLocks noChangeAspect="1" noChangeArrowheads="1"/>
              </p:cNvSpPr>
              <p:nvPr/>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3" name="Oval 752"/>
              <p:cNvSpPr>
                <a:spLocks noChangeAspect="1" noChangeArrowheads="1"/>
              </p:cNvSpPr>
              <p:nvPr/>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4" name="Oval 753"/>
              <p:cNvSpPr>
                <a:spLocks noChangeAspect="1" noChangeArrowheads="1"/>
              </p:cNvSpPr>
              <p:nvPr/>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5" name="Oval 754"/>
              <p:cNvSpPr>
                <a:spLocks noChangeAspect="1" noChangeArrowheads="1"/>
              </p:cNvSpPr>
              <p:nvPr/>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6" name="Oval 755"/>
              <p:cNvSpPr>
                <a:spLocks noChangeAspect="1" noChangeArrowheads="1"/>
              </p:cNvSpPr>
              <p:nvPr/>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7" name="Oval 756"/>
              <p:cNvSpPr>
                <a:spLocks noChangeAspect="1" noChangeArrowheads="1"/>
              </p:cNvSpPr>
              <p:nvPr/>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8" name="Oval 757"/>
              <p:cNvSpPr>
                <a:spLocks noChangeAspect="1" noChangeArrowheads="1"/>
              </p:cNvSpPr>
              <p:nvPr/>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9" name="Oval 758"/>
              <p:cNvSpPr>
                <a:spLocks noChangeAspect="1" noChangeArrowheads="1"/>
              </p:cNvSpPr>
              <p:nvPr/>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0" name="Oval 759"/>
              <p:cNvSpPr>
                <a:spLocks noChangeAspect="1" noChangeArrowheads="1"/>
              </p:cNvSpPr>
              <p:nvPr/>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1" name="Oval 760"/>
              <p:cNvSpPr>
                <a:spLocks noChangeAspect="1" noChangeArrowheads="1"/>
              </p:cNvSpPr>
              <p:nvPr/>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2" name="Oval 761"/>
              <p:cNvSpPr>
                <a:spLocks noChangeAspect="1" noChangeArrowheads="1"/>
              </p:cNvSpPr>
              <p:nvPr/>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3" name="Oval 762"/>
              <p:cNvSpPr>
                <a:spLocks noChangeAspect="1" noChangeArrowheads="1"/>
              </p:cNvSpPr>
              <p:nvPr/>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4" name="Oval 763"/>
              <p:cNvSpPr>
                <a:spLocks noChangeAspect="1" noChangeArrowheads="1"/>
              </p:cNvSpPr>
              <p:nvPr/>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5" name="Oval 764"/>
              <p:cNvSpPr>
                <a:spLocks noChangeAspect="1" noChangeArrowheads="1"/>
              </p:cNvSpPr>
              <p:nvPr/>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6" name="Oval 765"/>
              <p:cNvSpPr>
                <a:spLocks noChangeAspect="1" noChangeArrowheads="1"/>
              </p:cNvSpPr>
              <p:nvPr/>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7" name="Oval 766"/>
              <p:cNvSpPr>
                <a:spLocks noChangeAspect="1" noChangeArrowheads="1"/>
              </p:cNvSpPr>
              <p:nvPr/>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8" name="Oval 767"/>
              <p:cNvSpPr>
                <a:spLocks noChangeAspect="1" noChangeArrowheads="1"/>
              </p:cNvSpPr>
              <p:nvPr/>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9" name="Oval 768"/>
              <p:cNvSpPr>
                <a:spLocks noChangeAspect="1" noChangeArrowheads="1"/>
              </p:cNvSpPr>
              <p:nvPr/>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0" name="Oval 769"/>
              <p:cNvSpPr>
                <a:spLocks noChangeAspect="1" noChangeArrowheads="1"/>
              </p:cNvSpPr>
              <p:nvPr/>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1" name="Oval 770"/>
              <p:cNvSpPr>
                <a:spLocks noChangeAspect="1" noChangeArrowheads="1"/>
              </p:cNvSpPr>
              <p:nvPr/>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2" name="Oval 771"/>
              <p:cNvSpPr>
                <a:spLocks noChangeAspect="1" noChangeArrowheads="1"/>
              </p:cNvSpPr>
              <p:nvPr/>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3" name="Oval 772"/>
              <p:cNvSpPr>
                <a:spLocks noChangeAspect="1" noChangeArrowheads="1"/>
              </p:cNvSpPr>
              <p:nvPr/>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4" name="Oval 773"/>
              <p:cNvSpPr>
                <a:spLocks noChangeAspect="1" noChangeArrowheads="1"/>
              </p:cNvSpPr>
              <p:nvPr/>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5" name="Oval 774"/>
              <p:cNvSpPr>
                <a:spLocks noChangeAspect="1" noChangeArrowheads="1"/>
              </p:cNvSpPr>
              <p:nvPr/>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6" name="Oval 775"/>
              <p:cNvSpPr>
                <a:spLocks noChangeAspect="1" noChangeArrowheads="1"/>
              </p:cNvSpPr>
              <p:nvPr/>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7" name="Oval 776"/>
              <p:cNvSpPr>
                <a:spLocks noChangeAspect="1" noChangeArrowheads="1"/>
              </p:cNvSpPr>
              <p:nvPr/>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8" name="Oval 777"/>
              <p:cNvSpPr>
                <a:spLocks noChangeAspect="1" noChangeArrowheads="1"/>
              </p:cNvSpPr>
              <p:nvPr/>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9" name="Oval 778"/>
              <p:cNvSpPr>
                <a:spLocks noChangeAspect="1" noChangeArrowheads="1"/>
              </p:cNvSpPr>
              <p:nvPr/>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0" name="Oval 779"/>
              <p:cNvSpPr>
                <a:spLocks noChangeAspect="1" noChangeArrowheads="1"/>
              </p:cNvSpPr>
              <p:nvPr/>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1" name="Oval 780"/>
              <p:cNvSpPr>
                <a:spLocks noChangeAspect="1" noChangeArrowheads="1"/>
              </p:cNvSpPr>
              <p:nvPr/>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2" name="Oval 781"/>
              <p:cNvSpPr>
                <a:spLocks noChangeAspect="1" noChangeArrowheads="1"/>
              </p:cNvSpPr>
              <p:nvPr/>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3" name="Oval 782"/>
              <p:cNvSpPr>
                <a:spLocks noChangeAspect="1" noChangeArrowheads="1"/>
              </p:cNvSpPr>
              <p:nvPr/>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4" name="Oval 783"/>
              <p:cNvSpPr>
                <a:spLocks noChangeAspect="1" noChangeArrowheads="1"/>
              </p:cNvSpPr>
              <p:nvPr/>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5" name="Oval 784"/>
              <p:cNvSpPr>
                <a:spLocks noChangeAspect="1" noChangeArrowheads="1"/>
              </p:cNvSpPr>
              <p:nvPr/>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6" name="Oval 785"/>
              <p:cNvSpPr>
                <a:spLocks noChangeAspect="1" noChangeArrowheads="1"/>
              </p:cNvSpPr>
              <p:nvPr/>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7" name="Oval 786"/>
              <p:cNvSpPr>
                <a:spLocks noChangeAspect="1" noChangeArrowheads="1"/>
              </p:cNvSpPr>
              <p:nvPr/>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8" name="Oval 787"/>
              <p:cNvSpPr>
                <a:spLocks noChangeAspect="1" noChangeArrowheads="1"/>
              </p:cNvSpPr>
              <p:nvPr/>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9" name="Oval 788"/>
              <p:cNvSpPr>
                <a:spLocks noChangeAspect="1" noChangeArrowheads="1"/>
              </p:cNvSpPr>
              <p:nvPr/>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0" name="Oval 789"/>
              <p:cNvSpPr>
                <a:spLocks noChangeAspect="1" noChangeArrowheads="1"/>
              </p:cNvSpPr>
              <p:nvPr/>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1" name="Oval 790"/>
              <p:cNvSpPr>
                <a:spLocks noChangeAspect="1" noChangeArrowheads="1"/>
              </p:cNvSpPr>
              <p:nvPr/>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2" name="Oval 791"/>
              <p:cNvSpPr>
                <a:spLocks noChangeAspect="1" noChangeArrowheads="1"/>
              </p:cNvSpPr>
              <p:nvPr/>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3" name="Oval 792"/>
              <p:cNvSpPr>
                <a:spLocks noChangeAspect="1" noChangeArrowheads="1"/>
              </p:cNvSpPr>
              <p:nvPr/>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4" name="Oval 793"/>
              <p:cNvSpPr>
                <a:spLocks noChangeAspect="1" noChangeArrowheads="1"/>
              </p:cNvSpPr>
              <p:nvPr/>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5" name="Oval 794"/>
              <p:cNvSpPr>
                <a:spLocks noChangeAspect="1" noChangeArrowheads="1"/>
              </p:cNvSpPr>
              <p:nvPr/>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6" name="Oval 795"/>
              <p:cNvSpPr>
                <a:spLocks noChangeAspect="1" noChangeArrowheads="1"/>
              </p:cNvSpPr>
              <p:nvPr/>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7" name="Oval 796"/>
              <p:cNvSpPr>
                <a:spLocks noChangeAspect="1" noChangeArrowheads="1"/>
              </p:cNvSpPr>
              <p:nvPr/>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8" name="Oval 797"/>
              <p:cNvSpPr>
                <a:spLocks noChangeAspect="1" noChangeArrowheads="1"/>
              </p:cNvSpPr>
              <p:nvPr/>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9" name="Oval 798"/>
              <p:cNvSpPr>
                <a:spLocks noChangeAspect="1" noChangeArrowheads="1"/>
              </p:cNvSpPr>
              <p:nvPr/>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0" name="Oval 799"/>
              <p:cNvSpPr>
                <a:spLocks noChangeAspect="1" noChangeArrowheads="1"/>
              </p:cNvSpPr>
              <p:nvPr/>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1" name="Oval 800"/>
              <p:cNvSpPr>
                <a:spLocks noChangeAspect="1" noChangeArrowheads="1"/>
              </p:cNvSpPr>
              <p:nvPr/>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2" name="Oval 801"/>
              <p:cNvSpPr>
                <a:spLocks noChangeAspect="1" noChangeArrowheads="1"/>
              </p:cNvSpPr>
              <p:nvPr/>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3" name="Oval 802"/>
              <p:cNvSpPr>
                <a:spLocks noChangeAspect="1" noChangeArrowheads="1"/>
              </p:cNvSpPr>
              <p:nvPr/>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4" name="Oval 803"/>
              <p:cNvSpPr>
                <a:spLocks noChangeAspect="1" noChangeArrowheads="1"/>
              </p:cNvSpPr>
              <p:nvPr/>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5" name="Oval 804"/>
              <p:cNvSpPr>
                <a:spLocks noChangeAspect="1" noChangeArrowheads="1"/>
              </p:cNvSpPr>
              <p:nvPr/>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6" name="Oval 805"/>
              <p:cNvSpPr>
                <a:spLocks noChangeAspect="1" noChangeArrowheads="1"/>
              </p:cNvSpPr>
              <p:nvPr/>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7" name="Oval 806"/>
              <p:cNvSpPr>
                <a:spLocks noChangeAspect="1" noChangeArrowheads="1"/>
              </p:cNvSpPr>
              <p:nvPr/>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8" name="Oval 807"/>
              <p:cNvSpPr>
                <a:spLocks noChangeAspect="1" noChangeArrowheads="1"/>
              </p:cNvSpPr>
              <p:nvPr/>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9" name="Oval 808"/>
              <p:cNvSpPr>
                <a:spLocks noChangeAspect="1" noChangeArrowheads="1"/>
              </p:cNvSpPr>
              <p:nvPr/>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0" name="Oval 809"/>
              <p:cNvSpPr>
                <a:spLocks noChangeAspect="1" noChangeArrowheads="1"/>
              </p:cNvSpPr>
              <p:nvPr/>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1" name="Oval 810"/>
              <p:cNvSpPr>
                <a:spLocks noChangeAspect="1" noChangeArrowheads="1"/>
              </p:cNvSpPr>
              <p:nvPr/>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2" name="Oval 811"/>
              <p:cNvSpPr>
                <a:spLocks noChangeAspect="1" noChangeArrowheads="1"/>
              </p:cNvSpPr>
              <p:nvPr/>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3" name="Oval 812"/>
              <p:cNvSpPr>
                <a:spLocks noChangeAspect="1" noChangeArrowheads="1"/>
              </p:cNvSpPr>
              <p:nvPr/>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4" name="Oval 813"/>
              <p:cNvSpPr>
                <a:spLocks noChangeAspect="1" noChangeArrowheads="1"/>
              </p:cNvSpPr>
              <p:nvPr/>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5" name="Oval 814"/>
              <p:cNvSpPr>
                <a:spLocks noChangeAspect="1" noChangeArrowheads="1"/>
              </p:cNvSpPr>
              <p:nvPr/>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6" name="Oval 815"/>
              <p:cNvSpPr>
                <a:spLocks noChangeAspect="1" noChangeArrowheads="1"/>
              </p:cNvSpPr>
              <p:nvPr/>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7" name="Oval 816"/>
              <p:cNvSpPr>
                <a:spLocks noChangeAspect="1" noChangeArrowheads="1"/>
              </p:cNvSpPr>
              <p:nvPr/>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8" name="Oval 817"/>
              <p:cNvSpPr>
                <a:spLocks noChangeAspect="1" noChangeArrowheads="1"/>
              </p:cNvSpPr>
              <p:nvPr/>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9" name="Oval 818"/>
              <p:cNvSpPr>
                <a:spLocks noChangeAspect="1" noChangeArrowheads="1"/>
              </p:cNvSpPr>
              <p:nvPr/>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0" name="Oval 819"/>
              <p:cNvSpPr>
                <a:spLocks noChangeAspect="1" noChangeArrowheads="1"/>
              </p:cNvSpPr>
              <p:nvPr/>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1" name="Oval 820"/>
              <p:cNvSpPr>
                <a:spLocks noChangeAspect="1" noChangeArrowheads="1"/>
              </p:cNvSpPr>
              <p:nvPr/>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2" name="Oval 821"/>
              <p:cNvSpPr>
                <a:spLocks noChangeAspect="1" noChangeArrowheads="1"/>
              </p:cNvSpPr>
              <p:nvPr/>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3" name="Oval 822"/>
              <p:cNvSpPr>
                <a:spLocks noChangeAspect="1" noChangeArrowheads="1"/>
              </p:cNvSpPr>
              <p:nvPr/>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4" name="Oval 823"/>
              <p:cNvSpPr>
                <a:spLocks noChangeAspect="1" noChangeArrowheads="1"/>
              </p:cNvSpPr>
              <p:nvPr/>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5" name="Oval 824"/>
              <p:cNvSpPr>
                <a:spLocks noChangeAspect="1" noChangeArrowheads="1"/>
              </p:cNvSpPr>
              <p:nvPr/>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6" name="Oval 825"/>
              <p:cNvSpPr>
                <a:spLocks noChangeAspect="1" noChangeArrowheads="1"/>
              </p:cNvSpPr>
              <p:nvPr/>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7" name="Oval 826"/>
              <p:cNvSpPr>
                <a:spLocks noChangeAspect="1" noChangeArrowheads="1"/>
              </p:cNvSpPr>
              <p:nvPr/>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8" name="Oval 827"/>
              <p:cNvSpPr>
                <a:spLocks noChangeAspect="1" noChangeArrowheads="1"/>
              </p:cNvSpPr>
              <p:nvPr/>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9" name="Oval 828"/>
              <p:cNvSpPr>
                <a:spLocks noChangeAspect="1" noChangeArrowheads="1"/>
              </p:cNvSpPr>
              <p:nvPr/>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0" name="Oval 829"/>
              <p:cNvSpPr>
                <a:spLocks noChangeAspect="1" noChangeArrowheads="1"/>
              </p:cNvSpPr>
              <p:nvPr/>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1" name="Oval 830"/>
              <p:cNvSpPr>
                <a:spLocks noChangeAspect="1" noChangeArrowheads="1"/>
              </p:cNvSpPr>
              <p:nvPr/>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2" name="Oval 831"/>
              <p:cNvSpPr>
                <a:spLocks noChangeAspect="1" noChangeArrowheads="1"/>
              </p:cNvSpPr>
              <p:nvPr/>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3" name="Oval 832"/>
              <p:cNvSpPr>
                <a:spLocks noChangeAspect="1" noChangeArrowheads="1"/>
              </p:cNvSpPr>
              <p:nvPr/>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4" name="Oval 833"/>
              <p:cNvSpPr>
                <a:spLocks noChangeAspect="1" noChangeArrowheads="1"/>
              </p:cNvSpPr>
              <p:nvPr/>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5" name="Oval 834"/>
              <p:cNvSpPr>
                <a:spLocks noChangeAspect="1" noChangeArrowheads="1"/>
              </p:cNvSpPr>
              <p:nvPr/>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6" name="Oval 835"/>
              <p:cNvSpPr>
                <a:spLocks noChangeAspect="1" noChangeArrowheads="1"/>
              </p:cNvSpPr>
              <p:nvPr/>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7" name="Oval 836"/>
              <p:cNvSpPr>
                <a:spLocks noChangeAspect="1" noChangeArrowheads="1"/>
              </p:cNvSpPr>
              <p:nvPr/>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8" name="Oval 837"/>
              <p:cNvSpPr>
                <a:spLocks noChangeAspect="1" noChangeArrowheads="1"/>
              </p:cNvSpPr>
              <p:nvPr/>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9" name="Oval 838"/>
              <p:cNvSpPr>
                <a:spLocks noChangeAspect="1" noChangeArrowheads="1"/>
              </p:cNvSpPr>
              <p:nvPr/>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0" name="Oval 839"/>
              <p:cNvSpPr>
                <a:spLocks noChangeAspect="1" noChangeArrowheads="1"/>
              </p:cNvSpPr>
              <p:nvPr/>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1" name="Oval 840"/>
              <p:cNvSpPr>
                <a:spLocks noChangeAspect="1" noChangeArrowheads="1"/>
              </p:cNvSpPr>
              <p:nvPr/>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2" name="Oval 841"/>
              <p:cNvSpPr>
                <a:spLocks noChangeAspect="1" noChangeArrowheads="1"/>
              </p:cNvSpPr>
              <p:nvPr/>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3" name="Oval 842"/>
              <p:cNvSpPr>
                <a:spLocks noChangeAspect="1" noChangeArrowheads="1"/>
              </p:cNvSpPr>
              <p:nvPr/>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4" name="Oval 843"/>
              <p:cNvSpPr>
                <a:spLocks noChangeAspect="1" noChangeArrowheads="1"/>
              </p:cNvSpPr>
              <p:nvPr/>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5" name="Oval 844"/>
              <p:cNvSpPr>
                <a:spLocks noChangeAspect="1" noChangeArrowheads="1"/>
              </p:cNvSpPr>
              <p:nvPr/>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6" name="Oval 845"/>
              <p:cNvSpPr>
                <a:spLocks noChangeAspect="1" noChangeArrowheads="1"/>
              </p:cNvSpPr>
              <p:nvPr/>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7" name="Oval 846"/>
              <p:cNvSpPr>
                <a:spLocks noChangeAspect="1" noChangeArrowheads="1"/>
              </p:cNvSpPr>
              <p:nvPr/>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8" name="Oval 847"/>
              <p:cNvSpPr>
                <a:spLocks noChangeAspect="1" noChangeArrowheads="1"/>
              </p:cNvSpPr>
              <p:nvPr/>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9" name="Oval 848"/>
              <p:cNvSpPr>
                <a:spLocks noChangeAspect="1" noChangeArrowheads="1"/>
              </p:cNvSpPr>
              <p:nvPr/>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0" name="Oval 849"/>
              <p:cNvSpPr>
                <a:spLocks noChangeAspect="1" noChangeArrowheads="1"/>
              </p:cNvSpPr>
              <p:nvPr/>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1" name="Oval 850"/>
              <p:cNvSpPr>
                <a:spLocks noChangeAspect="1" noChangeArrowheads="1"/>
              </p:cNvSpPr>
              <p:nvPr/>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2" name="Oval 851"/>
              <p:cNvSpPr>
                <a:spLocks noChangeAspect="1" noChangeArrowheads="1"/>
              </p:cNvSpPr>
              <p:nvPr/>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3" name="Oval 852"/>
              <p:cNvSpPr>
                <a:spLocks noChangeAspect="1" noChangeArrowheads="1"/>
              </p:cNvSpPr>
              <p:nvPr/>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4" name="Oval 853"/>
              <p:cNvSpPr>
                <a:spLocks noChangeAspect="1" noChangeArrowheads="1"/>
              </p:cNvSpPr>
              <p:nvPr/>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5" name="Oval 854"/>
              <p:cNvSpPr>
                <a:spLocks noChangeAspect="1" noChangeArrowheads="1"/>
              </p:cNvSpPr>
              <p:nvPr/>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6" name="Oval 855"/>
              <p:cNvSpPr>
                <a:spLocks noChangeAspect="1" noChangeArrowheads="1"/>
              </p:cNvSpPr>
              <p:nvPr/>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7" name="Oval 856"/>
              <p:cNvSpPr>
                <a:spLocks noChangeAspect="1" noChangeArrowheads="1"/>
              </p:cNvSpPr>
              <p:nvPr/>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8" name="Oval 857"/>
              <p:cNvSpPr>
                <a:spLocks noChangeAspect="1" noChangeArrowheads="1"/>
              </p:cNvSpPr>
              <p:nvPr/>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9" name="Oval 858"/>
              <p:cNvSpPr>
                <a:spLocks noChangeAspect="1" noChangeArrowheads="1"/>
              </p:cNvSpPr>
              <p:nvPr/>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0" name="Oval 859"/>
              <p:cNvSpPr>
                <a:spLocks noChangeAspect="1" noChangeArrowheads="1"/>
              </p:cNvSpPr>
              <p:nvPr/>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1" name="Oval 860"/>
              <p:cNvSpPr>
                <a:spLocks noChangeAspect="1" noChangeArrowheads="1"/>
              </p:cNvSpPr>
              <p:nvPr/>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2" name="Oval 861"/>
              <p:cNvSpPr>
                <a:spLocks noChangeAspect="1" noChangeArrowheads="1"/>
              </p:cNvSpPr>
              <p:nvPr/>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3" name="Oval 862"/>
              <p:cNvSpPr>
                <a:spLocks noChangeAspect="1" noChangeArrowheads="1"/>
              </p:cNvSpPr>
              <p:nvPr/>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4" name="Oval 863"/>
              <p:cNvSpPr>
                <a:spLocks noChangeAspect="1" noChangeArrowheads="1"/>
              </p:cNvSpPr>
              <p:nvPr/>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5" name="Oval 864"/>
              <p:cNvSpPr>
                <a:spLocks noChangeAspect="1" noChangeArrowheads="1"/>
              </p:cNvSpPr>
              <p:nvPr/>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6" name="Oval 865"/>
              <p:cNvSpPr>
                <a:spLocks noChangeAspect="1" noChangeArrowheads="1"/>
              </p:cNvSpPr>
              <p:nvPr/>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7" name="Oval 866"/>
              <p:cNvSpPr>
                <a:spLocks noChangeAspect="1" noChangeArrowheads="1"/>
              </p:cNvSpPr>
              <p:nvPr/>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8" name="Oval 867"/>
              <p:cNvSpPr>
                <a:spLocks noChangeAspect="1" noChangeArrowheads="1"/>
              </p:cNvSpPr>
              <p:nvPr/>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9" name="Oval 868"/>
              <p:cNvSpPr>
                <a:spLocks noChangeAspect="1" noChangeArrowheads="1"/>
              </p:cNvSpPr>
              <p:nvPr/>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0" name="Oval 869"/>
              <p:cNvSpPr>
                <a:spLocks noChangeAspect="1" noChangeArrowheads="1"/>
              </p:cNvSpPr>
              <p:nvPr/>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1" name="Oval 870"/>
              <p:cNvSpPr>
                <a:spLocks noChangeAspect="1" noChangeArrowheads="1"/>
              </p:cNvSpPr>
              <p:nvPr/>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2" name="Oval 871"/>
              <p:cNvSpPr>
                <a:spLocks noChangeAspect="1" noChangeArrowheads="1"/>
              </p:cNvSpPr>
              <p:nvPr/>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3" name="Oval 872"/>
              <p:cNvSpPr>
                <a:spLocks noChangeAspect="1" noChangeArrowheads="1"/>
              </p:cNvSpPr>
              <p:nvPr/>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4" name="Oval 873"/>
              <p:cNvSpPr>
                <a:spLocks noChangeAspect="1" noChangeArrowheads="1"/>
              </p:cNvSpPr>
              <p:nvPr/>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5" name="Oval 874"/>
              <p:cNvSpPr>
                <a:spLocks noChangeAspect="1" noChangeArrowheads="1"/>
              </p:cNvSpPr>
              <p:nvPr/>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6" name="Oval 875"/>
              <p:cNvSpPr>
                <a:spLocks noChangeAspect="1" noChangeArrowheads="1"/>
              </p:cNvSpPr>
              <p:nvPr/>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7" name="Oval 876"/>
              <p:cNvSpPr>
                <a:spLocks noChangeAspect="1" noChangeArrowheads="1"/>
              </p:cNvSpPr>
              <p:nvPr/>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8" name="Oval 877"/>
              <p:cNvSpPr>
                <a:spLocks noChangeAspect="1" noChangeArrowheads="1"/>
              </p:cNvSpPr>
              <p:nvPr/>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9" name="Oval 878"/>
              <p:cNvSpPr>
                <a:spLocks noChangeAspect="1" noChangeArrowheads="1"/>
              </p:cNvSpPr>
              <p:nvPr/>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0" name="Oval 879"/>
              <p:cNvSpPr>
                <a:spLocks noChangeAspect="1" noChangeArrowheads="1"/>
              </p:cNvSpPr>
              <p:nvPr/>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1" name="Oval 880"/>
              <p:cNvSpPr>
                <a:spLocks noChangeAspect="1" noChangeArrowheads="1"/>
              </p:cNvSpPr>
              <p:nvPr/>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2" name="Oval 881"/>
              <p:cNvSpPr>
                <a:spLocks noChangeAspect="1" noChangeArrowheads="1"/>
              </p:cNvSpPr>
              <p:nvPr/>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3" name="Oval 882"/>
              <p:cNvSpPr>
                <a:spLocks noChangeAspect="1" noChangeArrowheads="1"/>
              </p:cNvSpPr>
              <p:nvPr/>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4" name="Oval 883"/>
              <p:cNvSpPr>
                <a:spLocks noChangeAspect="1" noChangeArrowheads="1"/>
              </p:cNvSpPr>
              <p:nvPr/>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5" name="Oval 884"/>
              <p:cNvSpPr>
                <a:spLocks noChangeAspect="1" noChangeArrowheads="1"/>
              </p:cNvSpPr>
              <p:nvPr/>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6" name="Oval 885"/>
              <p:cNvSpPr>
                <a:spLocks noChangeAspect="1" noChangeArrowheads="1"/>
              </p:cNvSpPr>
              <p:nvPr/>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7" name="Oval 886"/>
              <p:cNvSpPr>
                <a:spLocks noChangeAspect="1" noChangeArrowheads="1"/>
              </p:cNvSpPr>
              <p:nvPr/>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8" name="Oval 887"/>
              <p:cNvSpPr>
                <a:spLocks noChangeAspect="1" noChangeArrowheads="1"/>
              </p:cNvSpPr>
              <p:nvPr/>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9" name="Oval 888"/>
              <p:cNvSpPr>
                <a:spLocks noChangeAspect="1" noChangeArrowheads="1"/>
              </p:cNvSpPr>
              <p:nvPr/>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0" name="Oval 889"/>
              <p:cNvSpPr>
                <a:spLocks noChangeAspect="1" noChangeArrowheads="1"/>
              </p:cNvSpPr>
              <p:nvPr/>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1" name="Oval 890"/>
              <p:cNvSpPr>
                <a:spLocks noChangeAspect="1" noChangeArrowheads="1"/>
              </p:cNvSpPr>
              <p:nvPr/>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2" name="Oval 891"/>
              <p:cNvSpPr>
                <a:spLocks noChangeAspect="1" noChangeArrowheads="1"/>
              </p:cNvSpPr>
              <p:nvPr/>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3" name="Oval 892"/>
              <p:cNvSpPr>
                <a:spLocks noChangeAspect="1" noChangeArrowheads="1"/>
              </p:cNvSpPr>
              <p:nvPr/>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4" name="Oval 893"/>
              <p:cNvSpPr>
                <a:spLocks noChangeAspect="1" noChangeArrowheads="1"/>
              </p:cNvSpPr>
              <p:nvPr/>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5" name="Oval 894"/>
              <p:cNvSpPr>
                <a:spLocks noChangeAspect="1" noChangeArrowheads="1"/>
              </p:cNvSpPr>
              <p:nvPr/>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6" name="Oval 895"/>
              <p:cNvSpPr>
                <a:spLocks noChangeAspect="1" noChangeArrowheads="1"/>
              </p:cNvSpPr>
              <p:nvPr/>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7" name="Oval 896"/>
              <p:cNvSpPr>
                <a:spLocks noChangeAspect="1" noChangeArrowheads="1"/>
              </p:cNvSpPr>
              <p:nvPr/>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8" name="Oval 897"/>
              <p:cNvSpPr>
                <a:spLocks noChangeAspect="1" noChangeArrowheads="1"/>
              </p:cNvSpPr>
              <p:nvPr/>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9" name="Oval 898"/>
              <p:cNvSpPr>
                <a:spLocks noChangeAspect="1" noChangeArrowheads="1"/>
              </p:cNvSpPr>
              <p:nvPr/>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0" name="Oval 899"/>
              <p:cNvSpPr>
                <a:spLocks noChangeAspect="1" noChangeArrowheads="1"/>
              </p:cNvSpPr>
              <p:nvPr/>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1" name="Oval 900"/>
              <p:cNvSpPr>
                <a:spLocks noChangeAspect="1" noChangeArrowheads="1"/>
              </p:cNvSpPr>
              <p:nvPr/>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2" name="Oval 901"/>
              <p:cNvSpPr>
                <a:spLocks noChangeAspect="1" noChangeArrowheads="1"/>
              </p:cNvSpPr>
              <p:nvPr/>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3" name="Oval 902"/>
              <p:cNvSpPr>
                <a:spLocks noChangeAspect="1" noChangeArrowheads="1"/>
              </p:cNvSpPr>
              <p:nvPr/>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4" name="Oval 903"/>
              <p:cNvSpPr>
                <a:spLocks noChangeAspect="1" noChangeArrowheads="1"/>
              </p:cNvSpPr>
              <p:nvPr/>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5" name="Oval 904"/>
              <p:cNvSpPr>
                <a:spLocks noChangeAspect="1" noChangeArrowheads="1"/>
              </p:cNvSpPr>
              <p:nvPr/>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6" name="Oval 905"/>
              <p:cNvSpPr>
                <a:spLocks noChangeAspect="1" noChangeArrowheads="1"/>
              </p:cNvSpPr>
              <p:nvPr/>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7" name="Oval 906"/>
              <p:cNvSpPr>
                <a:spLocks noChangeAspect="1" noChangeArrowheads="1"/>
              </p:cNvSpPr>
              <p:nvPr/>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8" name="Oval 907"/>
              <p:cNvSpPr>
                <a:spLocks noChangeAspect="1" noChangeArrowheads="1"/>
              </p:cNvSpPr>
              <p:nvPr/>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9" name="Oval 908"/>
              <p:cNvSpPr>
                <a:spLocks noChangeAspect="1" noChangeArrowheads="1"/>
              </p:cNvSpPr>
              <p:nvPr/>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0" name="Oval 909"/>
              <p:cNvSpPr>
                <a:spLocks noChangeAspect="1" noChangeArrowheads="1"/>
              </p:cNvSpPr>
              <p:nvPr/>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1" name="Oval 910"/>
              <p:cNvSpPr>
                <a:spLocks noChangeAspect="1" noChangeArrowheads="1"/>
              </p:cNvSpPr>
              <p:nvPr/>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2" name="Oval 911"/>
              <p:cNvSpPr>
                <a:spLocks noChangeAspect="1" noChangeArrowheads="1"/>
              </p:cNvSpPr>
              <p:nvPr/>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3" name="Oval 912"/>
              <p:cNvSpPr>
                <a:spLocks noChangeAspect="1" noChangeArrowheads="1"/>
              </p:cNvSpPr>
              <p:nvPr/>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4" name="Oval 913"/>
              <p:cNvSpPr>
                <a:spLocks noChangeAspect="1" noChangeArrowheads="1"/>
              </p:cNvSpPr>
              <p:nvPr/>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5" name="Oval 914"/>
              <p:cNvSpPr>
                <a:spLocks noChangeAspect="1" noChangeArrowheads="1"/>
              </p:cNvSpPr>
              <p:nvPr/>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6" name="Oval 915"/>
              <p:cNvSpPr>
                <a:spLocks noChangeAspect="1" noChangeArrowheads="1"/>
              </p:cNvSpPr>
              <p:nvPr/>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7" name="Oval 916"/>
              <p:cNvSpPr>
                <a:spLocks noChangeAspect="1" noChangeArrowheads="1"/>
              </p:cNvSpPr>
              <p:nvPr/>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8" name="Oval 917"/>
              <p:cNvSpPr>
                <a:spLocks noChangeAspect="1" noChangeArrowheads="1"/>
              </p:cNvSpPr>
              <p:nvPr/>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9" name="Oval 918"/>
              <p:cNvSpPr>
                <a:spLocks noChangeAspect="1" noChangeArrowheads="1"/>
              </p:cNvSpPr>
              <p:nvPr/>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0" name="Oval 919"/>
              <p:cNvSpPr>
                <a:spLocks noChangeAspect="1" noChangeArrowheads="1"/>
              </p:cNvSpPr>
              <p:nvPr/>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1" name="Oval 920"/>
              <p:cNvSpPr>
                <a:spLocks noChangeAspect="1" noChangeArrowheads="1"/>
              </p:cNvSpPr>
              <p:nvPr/>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2" name="Oval 921"/>
              <p:cNvSpPr>
                <a:spLocks noChangeAspect="1" noChangeArrowheads="1"/>
              </p:cNvSpPr>
              <p:nvPr/>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3" name="Oval 922"/>
              <p:cNvSpPr>
                <a:spLocks noChangeAspect="1" noChangeArrowheads="1"/>
              </p:cNvSpPr>
              <p:nvPr/>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4" name="Oval 923"/>
              <p:cNvSpPr>
                <a:spLocks noChangeAspect="1" noChangeArrowheads="1"/>
              </p:cNvSpPr>
              <p:nvPr/>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5" name="Oval 924"/>
              <p:cNvSpPr>
                <a:spLocks noChangeAspect="1" noChangeArrowheads="1"/>
              </p:cNvSpPr>
              <p:nvPr/>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6" name="Oval 925"/>
              <p:cNvSpPr>
                <a:spLocks noChangeAspect="1" noChangeArrowheads="1"/>
              </p:cNvSpPr>
              <p:nvPr/>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7" name="Oval 926"/>
              <p:cNvSpPr>
                <a:spLocks noChangeAspect="1" noChangeArrowheads="1"/>
              </p:cNvSpPr>
              <p:nvPr/>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8" name="Oval 927"/>
              <p:cNvSpPr>
                <a:spLocks noChangeAspect="1" noChangeArrowheads="1"/>
              </p:cNvSpPr>
              <p:nvPr/>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9" name="Oval 928"/>
              <p:cNvSpPr>
                <a:spLocks noChangeAspect="1" noChangeArrowheads="1"/>
              </p:cNvSpPr>
              <p:nvPr/>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0" name="Oval 929"/>
              <p:cNvSpPr>
                <a:spLocks noChangeAspect="1" noChangeArrowheads="1"/>
              </p:cNvSpPr>
              <p:nvPr/>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1" name="Oval 930"/>
              <p:cNvSpPr>
                <a:spLocks noChangeAspect="1" noChangeArrowheads="1"/>
              </p:cNvSpPr>
              <p:nvPr/>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2" name="Oval 931"/>
              <p:cNvSpPr>
                <a:spLocks noChangeAspect="1" noChangeArrowheads="1"/>
              </p:cNvSpPr>
              <p:nvPr/>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3" name="Oval 932"/>
              <p:cNvSpPr>
                <a:spLocks noChangeAspect="1" noChangeArrowheads="1"/>
              </p:cNvSpPr>
              <p:nvPr/>
            </p:nvSpPr>
            <p:spPr bwMode="auto">
              <a:xfrm>
                <a:off x="7248250" y="3526510"/>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164" name="Oval 933"/>
              <p:cNvSpPr>
                <a:spLocks noChangeAspect="1" noChangeArrowheads="1"/>
              </p:cNvSpPr>
              <p:nvPr/>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5" name="Oval 934"/>
              <p:cNvSpPr>
                <a:spLocks noChangeAspect="1" noChangeArrowheads="1"/>
              </p:cNvSpPr>
              <p:nvPr/>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6" name="Oval 935"/>
              <p:cNvSpPr>
                <a:spLocks noChangeAspect="1" noChangeArrowheads="1"/>
              </p:cNvSpPr>
              <p:nvPr/>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7" name="Oval 936"/>
              <p:cNvSpPr>
                <a:spLocks noChangeAspect="1" noChangeArrowheads="1"/>
              </p:cNvSpPr>
              <p:nvPr/>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8" name="Oval 937"/>
              <p:cNvSpPr>
                <a:spLocks noChangeAspect="1" noChangeArrowheads="1"/>
              </p:cNvSpPr>
              <p:nvPr/>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9" name="Oval 938"/>
              <p:cNvSpPr>
                <a:spLocks noChangeAspect="1" noChangeArrowheads="1"/>
              </p:cNvSpPr>
              <p:nvPr/>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0" name="Oval 939"/>
              <p:cNvSpPr>
                <a:spLocks noChangeAspect="1" noChangeArrowheads="1"/>
              </p:cNvSpPr>
              <p:nvPr/>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1" name="Oval 940"/>
              <p:cNvSpPr>
                <a:spLocks noChangeAspect="1" noChangeArrowheads="1"/>
              </p:cNvSpPr>
              <p:nvPr/>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2" name="Oval 941"/>
              <p:cNvSpPr>
                <a:spLocks noChangeAspect="1" noChangeArrowheads="1"/>
              </p:cNvSpPr>
              <p:nvPr/>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3" name="Oval 942"/>
              <p:cNvSpPr>
                <a:spLocks noChangeAspect="1" noChangeArrowheads="1"/>
              </p:cNvSpPr>
              <p:nvPr/>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4" name="Oval 943"/>
              <p:cNvSpPr>
                <a:spLocks noChangeAspect="1" noChangeArrowheads="1"/>
              </p:cNvSpPr>
              <p:nvPr/>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5" name="Oval 944"/>
              <p:cNvSpPr>
                <a:spLocks noChangeAspect="1" noChangeArrowheads="1"/>
              </p:cNvSpPr>
              <p:nvPr/>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6" name="Oval 945"/>
              <p:cNvSpPr>
                <a:spLocks noChangeAspect="1" noChangeArrowheads="1"/>
              </p:cNvSpPr>
              <p:nvPr/>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7" name="Oval 946"/>
              <p:cNvSpPr>
                <a:spLocks noChangeAspect="1" noChangeArrowheads="1"/>
              </p:cNvSpPr>
              <p:nvPr/>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8" name="Oval 947"/>
              <p:cNvSpPr>
                <a:spLocks noChangeAspect="1" noChangeArrowheads="1"/>
              </p:cNvSpPr>
              <p:nvPr/>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9" name="Oval 948"/>
              <p:cNvSpPr>
                <a:spLocks noChangeAspect="1" noChangeArrowheads="1"/>
              </p:cNvSpPr>
              <p:nvPr/>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0" name="Oval 949"/>
              <p:cNvSpPr>
                <a:spLocks noChangeAspect="1" noChangeArrowheads="1"/>
              </p:cNvSpPr>
              <p:nvPr/>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1" name="Oval 950"/>
              <p:cNvSpPr>
                <a:spLocks noChangeAspect="1" noChangeArrowheads="1"/>
              </p:cNvSpPr>
              <p:nvPr/>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2" name="Oval 951"/>
              <p:cNvSpPr>
                <a:spLocks noChangeAspect="1" noChangeArrowheads="1"/>
              </p:cNvSpPr>
              <p:nvPr/>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3" name="Oval 952"/>
              <p:cNvSpPr>
                <a:spLocks noChangeAspect="1" noChangeArrowheads="1"/>
              </p:cNvSpPr>
              <p:nvPr/>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4" name="Oval 953"/>
              <p:cNvSpPr>
                <a:spLocks noChangeAspect="1" noChangeArrowheads="1"/>
              </p:cNvSpPr>
              <p:nvPr/>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5" name="Oval 954"/>
              <p:cNvSpPr>
                <a:spLocks noChangeAspect="1" noChangeArrowheads="1"/>
              </p:cNvSpPr>
              <p:nvPr/>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6" name="Oval 955"/>
              <p:cNvSpPr>
                <a:spLocks noChangeAspect="1" noChangeArrowheads="1"/>
              </p:cNvSpPr>
              <p:nvPr/>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7" name="Oval 956"/>
              <p:cNvSpPr>
                <a:spLocks noChangeAspect="1" noChangeArrowheads="1"/>
              </p:cNvSpPr>
              <p:nvPr/>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8" name="Oval 957"/>
              <p:cNvSpPr>
                <a:spLocks noChangeAspect="1" noChangeArrowheads="1"/>
              </p:cNvSpPr>
              <p:nvPr/>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9" name="Oval 958"/>
              <p:cNvSpPr>
                <a:spLocks noChangeAspect="1" noChangeArrowheads="1"/>
              </p:cNvSpPr>
              <p:nvPr/>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0" name="Oval 959"/>
              <p:cNvSpPr>
                <a:spLocks noChangeAspect="1" noChangeArrowheads="1"/>
              </p:cNvSpPr>
              <p:nvPr/>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1" name="Oval 960"/>
              <p:cNvSpPr>
                <a:spLocks noChangeAspect="1" noChangeArrowheads="1"/>
              </p:cNvSpPr>
              <p:nvPr/>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2" name="Oval 961"/>
              <p:cNvSpPr>
                <a:spLocks noChangeAspect="1" noChangeArrowheads="1"/>
              </p:cNvSpPr>
              <p:nvPr/>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3" name="Oval 962"/>
              <p:cNvSpPr>
                <a:spLocks noChangeAspect="1" noChangeArrowheads="1"/>
              </p:cNvSpPr>
              <p:nvPr/>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4" name="Oval 963"/>
              <p:cNvSpPr>
                <a:spLocks noChangeAspect="1" noChangeArrowheads="1"/>
              </p:cNvSpPr>
              <p:nvPr/>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5" name="Oval 964"/>
              <p:cNvSpPr>
                <a:spLocks noChangeAspect="1" noChangeArrowheads="1"/>
              </p:cNvSpPr>
              <p:nvPr/>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6" name="Oval 965"/>
              <p:cNvSpPr>
                <a:spLocks noChangeAspect="1" noChangeArrowheads="1"/>
              </p:cNvSpPr>
              <p:nvPr/>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7" name="Oval 966"/>
              <p:cNvSpPr>
                <a:spLocks noChangeAspect="1" noChangeArrowheads="1"/>
              </p:cNvSpPr>
              <p:nvPr/>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8" name="Oval 967"/>
              <p:cNvSpPr>
                <a:spLocks noChangeAspect="1" noChangeArrowheads="1"/>
              </p:cNvSpPr>
              <p:nvPr/>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9" name="Oval 968"/>
              <p:cNvSpPr>
                <a:spLocks noChangeAspect="1" noChangeArrowheads="1"/>
              </p:cNvSpPr>
              <p:nvPr/>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0" name="Oval 969"/>
              <p:cNvSpPr>
                <a:spLocks noChangeAspect="1" noChangeArrowheads="1"/>
              </p:cNvSpPr>
              <p:nvPr/>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1" name="Oval 970"/>
              <p:cNvSpPr>
                <a:spLocks noChangeAspect="1" noChangeArrowheads="1"/>
              </p:cNvSpPr>
              <p:nvPr/>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2" name="Oval 971"/>
              <p:cNvSpPr>
                <a:spLocks noChangeAspect="1" noChangeArrowheads="1"/>
              </p:cNvSpPr>
              <p:nvPr/>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3" name="Oval 972"/>
              <p:cNvSpPr>
                <a:spLocks noChangeAspect="1" noChangeArrowheads="1"/>
              </p:cNvSpPr>
              <p:nvPr/>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4" name="Oval 973"/>
              <p:cNvSpPr>
                <a:spLocks noChangeAspect="1" noChangeArrowheads="1"/>
              </p:cNvSpPr>
              <p:nvPr/>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5" name="Oval 974"/>
              <p:cNvSpPr>
                <a:spLocks noChangeAspect="1" noChangeArrowheads="1"/>
              </p:cNvSpPr>
              <p:nvPr/>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6" name="Oval 975"/>
              <p:cNvSpPr>
                <a:spLocks noChangeAspect="1" noChangeArrowheads="1"/>
              </p:cNvSpPr>
              <p:nvPr/>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7" name="Oval 976"/>
              <p:cNvSpPr>
                <a:spLocks noChangeAspect="1" noChangeArrowheads="1"/>
              </p:cNvSpPr>
              <p:nvPr/>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8" name="Oval 977"/>
              <p:cNvSpPr>
                <a:spLocks noChangeAspect="1" noChangeArrowheads="1"/>
              </p:cNvSpPr>
              <p:nvPr/>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9" name="Oval 978"/>
              <p:cNvSpPr>
                <a:spLocks noChangeAspect="1" noChangeArrowheads="1"/>
              </p:cNvSpPr>
              <p:nvPr/>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0" name="Oval 979"/>
              <p:cNvSpPr>
                <a:spLocks noChangeAspect="1" noChangeArrowheads="1"/>
              </p:cNvSpPr>
              <p:nvPr/>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1" name="Oval 980"/>
              <p:cNvSpPr>
                <a:spLocks noChangeAspect="1" noChangeArrowheads="1"/>
              </p:cNvSpPr>
              <p:nvPr/>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2" name="Oval 981"/>
              <p:cNvSpPr>
                <a:spLocks noChangeAspect="1" noChangeArrowheads="1"/>
              </p:cNvSpPr>
              <p:nvPr/>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3" name="Oval 982"/>
              <p:cNvSpPr>
                <a:spLocks noChangeAspect="1" noChangeArrowheads="1"/>
              </p:cNvSpPr>
              <p:nvPr/>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4" name="Oval 983"/>
              <p:cNvSpPr>
                <a:spLocks noChangeAspect="1" noChangeArrowheads="1"/>
              </p:cNvSpPr>
              <p:nvPr/>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5" name="Oval 984"/>
              <p:cNvSpPr>
                <a:spLocks noChangeAspect="1" noChangeArrowheads="1"/>
              </p:cNvSpPr>
              <p:nvPr/>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6" name="Oval 985"/>
              <p:cNvSpPr>
                <a:spLocks noChangeAspect="1" noChangeArrowheads="1"/>
              </p:cNvSpPr>
              <p:nvPr/>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7" name="Oval 986"/>
              <p:cNvSpPr>
                <a:spLocks noChangeAspect="1" noChangeArrowheads="1"/>
              </p:cNvSpPr>
              <p:nvPr/>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8" name="Oval 987"/>
              <p:cNvSpPr>
                <a:spLocks noChangeAspect="1" noChangeArrowheads="1"/>
              </p:cNvSpPr>
              <p:nvPr/>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9" name="Oval 988"/>
              <p:cNvSpPr>
                <a:spLocks noChangeAspect="1" noChangeArrowheads="1"/>
              </p:cNvSpPr>
              <p:nvPr/>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0" name="Oval 989"/>
              <p:cNvSpPr>
                <a:spLocks noChangeAspect="1" noChangeArrowheads="1"/>
              </p:cNvSpPr>
              <p:nvPr/>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1" name="Oval 990"/>
              <p:cNvSpPr>
                <a:spLocks noChangeAspect="1" noChangeArrowheads="1"/>
              </p:cNvSpPr>
              <p:nvPr/>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2" name="Oval 991"/>
              <p:cNvSpPr>
                <a:spLocks noChangeAspect="1" noChangeArrowheads="1"/>
              </p:cNvSpPr>
              <p:nvPr/>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3" name="Oval 992"/>
              <p:cNvSpPr>
                <a:spLocks noChangeAspect="1" noChangeArrowheads="1"/>
              </p:cNvSpPr>
              <p:nvPr/>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4" name="Oval 993"/>
              <p:cNvSpPr>
                <a:spLocks noChangeAspect="1" noChangeArrowheads="1"/>
              </p:cNvSpPr>
              <p:nvPr/>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5" name="Oval 994"/>
              <p:cNvSpPr>
                <a:spLocks noChangeAspect="1" noChangeArrowheads="1"/>
              </p:cNvSpPr>
              <p:nvPr/>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6" name="Oval 995"/>
              <p:cNvSpPr>
                <a:spLocks noChangeAspect="1" noChangeArrowheads="1"/>
              </p:cNvSpPr>
              <p:nvPr/>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7" name="Oval 996"/>
              <p:cNvSpPr>
                <a:spLocks noChangeAspect="1" noChangeArrowheads="1"/>
              </p:cNvSpPr>
              <p:nvPr/>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8" name="Oval 997"/>
              <p:cNvSpPr>
                <a:spLocks noChangeAspect="1" noChangeArrowheads="1"/>
              </p:cNvSpPr>
              <p:nvPr/>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9" name="Oval 998"/>
              <p:cNvSpPr>
                <a:spLocks noChangeAspect="1" noChangeArrowheads="1"/>
              </p:cNvSpPr>
              <p:nvPr/>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0" name="Oval 999"/>
              <p:cNvSpPr>
                <a:spLocks noChangeAspect="1" noChangeArrowheads="1"/>
              </p:cNvSpPr>
              <p:nvPr/>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1" name="Oval 1000"/>
              <p:cNvSpPr>
                <a:spLocks noChangeAspect="1" noChangeArrowheads="1"/>
              </p:cNvSpPr>
              <p:nvPr/>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2" name="Oval 1001"/>
              <p:cNvSpPr>
                <a:spLocks noChangeAspect="1" noChangeArrowheads="1"/>
              </p:cNvSpPr>
              <p:nvPr/>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3" name="Oval 1002"/>
              <p:cNvSpPr>
                <a:spLocks noChangeAspect="1" noChangeArrowheads="1"/>
              </p:cNvSpPr>
              <p:nvPr/>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4" name="Oval 1003"/>
              <p:cNvSpPr>
                <a:spLocks noChangeAspect="1" noChangeArrowheads="1"/>
              </p:cNvSpPr>
              <p:nvPr/>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5" name="Oval 1004"/>
              <p:cNvSpPr>
                <a:spLocks noChangeAspect="1" noChangeArrowheads="1"/>
              </p:cNvSpPr>
              <p:nvPr/>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6" name="Oval 1005"/>
              <p:cNvSpPr>
                <a:spLocks noChangeAspect="1" noChangeArrowheads="1"/>
              </p:cNvSpPr>
              <p:nvPr/>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7" name="Oval 1006"/>
              <p:cNvSpPr>
                <a:spLocks noChangeAspect="1" noChangeArrowheads="1"/>
              </p:cNvSpPr>
              <p:nvPr/>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8" name="Oval 1007"/>
              <p:cNvSpPr>
                <a:spLocks noChangeAspect="1" noChangeArrowheads="1"/>
              </p:cNvSpPr>
              <p:nvPr/>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9" name="Oval 1008"/>
              <p:cNvSpPr>
                <a:spLocks noChangeAspect="1" noChangeArrowheads="1"/>
              </p:cNvSpPr>
              <p:nvPr/>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0" name="Oval 1009"/>
              <p:cNvSpPr>
                <a:spLocks noChangeAspect="1" noChangeArrowheads="1"/>
              </p:cNvSpPr>
              <p:nvPr/>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1" name="Oval 1010"/>
              <p:cNvSpPr>
                <a:spLocks noChangeAspect="1" noChangeArrowheads="1"/>
              </p:cNvSpPr>
              <p:nvPr/>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2" name="Oval 1011"/>
              <p:cNvSpPr>
                <a:spLocks noChangeAspect="1" noChangeArrowheads="1"/>
              </p:cNvSpPr>
              <p:nvPr/>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3" name="Oval 1012"/>
              <p:cNvSpPr>
                <a:spLocks noChangeAspect="1" noChangeArrowheads="1"/>
              </p:cNvSpPr>
              <p:nvPr/>
            </p:nvSpPr>
            <p:spPr bwMode="auto">
              <a:xfrm>
                <a:off x="7023590" y="3941151"/>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244" name="Oval 1013"/>
              <p:cNvSpPr>
                <a:spLocks noChangeAspect="1" noChangeArrowheads="1"/>
              </p:cNvSpPr>
              <p:nvPr/>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5" name="Oval 1014"/>
              <p:cNvSpPr>
                <a:spLocks noChangeAspect="1" noChangeArrowheads="1"/>
              </p:cNvSpPr>
              <p:nvPr/>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6" name="Oval 1015"/>
              <p:cNvSpPr>
                <a:spLocks noChangeAspect="1" noChangeArrowheads="1"/>
              </p:cNvSpPr>
              <p:nvPr/>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7" name="Oval 1016"/>
              <p:cNvSpPr>
                <a:spLocks noChangeAspect="1" noChangeArrowheads="1"/>
              </p:cNvSpPr>
              <p:nvPr/>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8" name="Oval 1017"/>
              <p:cNvSpPr>
                <a:spLocks noChangeAspect="1" noChangeArrowheads="1"/>
              </p:cNvSpPr>
              <p:nvPr/>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9" name="Oval 1018"/>
              <p:cNvSpPr>
                <a:spLocks noChangeAspect="1" noChangeArrowheads="1"/>
              </p:cNvSpPr>
              <p:nvPr/>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0" name="Oval 1019"/>
              <p:cNvSpPr>
                <a:spLocks noChangeAspect="1" noChangeArrowheads="1"/>
              </p:cNvSpPr>
              <p:nvPr/>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1" name="Oval 1020"/>
              <p:cNvSpPr>
                <a:spLocks noChangeAspect="1" noChangeArrowheads="1"/>
              </p:cNvSpPr>
              <p:nvPr/>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2" name="Oval 1021"/>
              <p:cNvSpPr>
                <a:spLocks noChangeAspect="1" noChangeArrowheads="1"/>
              </p:cNvSpPr>
              <p:nvPr/>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3" name="Oval 1022"/>
              <p:cNvSpPr>
                <a:spLocks noChangeAspect="1" noChangeArrowheads="1"/>
              </p:cNvSpPr>
              <p:nvPr/>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4" name="Oval 1023"/>
              <p:cNvSpPr>
                <a:spLocks noChangeAspect="1" noChangeArrowheads="1"/>
              </p:cNvSpPr>
              <p:nvPr/>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5" name="Oval 1024"/>
              <p:cNvSpPr>
                <a:spLocks noChangeAspect="1" noChangeArrowheads="1"/>
              </p:cNvSpPr>
              <p:nvPr/>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6" name="Oval 1025"/>
              <p:cNvSpPr>
                <a:spLocks noChangeAspect="1" noChangeArrowheads="1"/>
              </p:cNvSpPr>
              <p:nvPr/>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7" name="Oval 1026"/>
              <p:cNvSpPr>
                <a:spLocks noChangeAspect="1" noChangeArrowheads="1"/>
              </p:cNvSpPr>
              <p:nvPr/>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8" name="Oval 1027"/>
              <p:cNvSpPr>
                <a:spLocks noChangeAspect="1" noChangeArrowheads="1"/>
              </p:cNvSpPr>
              <p:nvPr/>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9" name="Oval 1028"/>
              <p:cNvSpPr>
                <a:spLocks noChangeAspect="1" noChangeArrowheads="1"/>
              </p:cNvSpPr>
              <p:nvPr/>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0" name="Oval 1029"/>
              <p:cNvSpPr>
                <a:spLocks noChangeAspect="1" noChangeArrowheads="1"/>
              </p:cNvSpPr>
              <p:nvPr/>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1" name="Oval 1030"/>
              <p:cNvSpPr>
                <a:spLocks noChangeAspect="1" noChangeArrowheads="1"/>
              </p:cNvSpPr>
              <p:nvPr/>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2" name="Oval 1031"/>
              <p:cNvSpPr>
                <a:spLocks noChangeAspect="1" noChangeArrowheads="1"/>
              </p:cNvSpPr>
              <p:nvPr/>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3" name="Oval 1032"/>
              <p:cNvSpPr>
                <a:spLocks noChangeAspect="1" noChangeArrowheads="1"/>
              </p:cNvSpPr>
              <p:nvPr/>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4" name="Oval 1033"/>
              <p:cNvSpPr>
                <a:spLocks noChangeAspect="1" noChangeArrowheads="1"/>
              </p:cNvSpPr>
              <p:nvPr/>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5" name="Oval 1034"/>
              <p:cNvSpPr>
                <a:spLocks noChangeAspect="1" noChangeArrowheads="1"/>
              </p:cNvSpPr>
              <p:nvPr/>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6" name="Oval 1035"/>
              <p:cNvSpPr>
                <a:spLocks noChangeAspect="1" noChangeArrowheads="1"/>
              </p:cNvSpPr>
              <p:nvPr/>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7" name="Oval 1036"/>
              <p:cNvSpPr>
                <a:spLocks noChangeAspect="1" noChangeArrowheads="1"/>
              </p:cNvSpPr>
              <p:nvPr/>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8" name="Oval 1037"/>
              <p:cNvSpPr>
                <a:spLocks noChangeAspect="1" noChangeArrowheads="1"/>
              </p:cNvSpPr>
              <p:nvPr/>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9" name="Oval 1038"/>
              <p:cNvSpPr>
                <a:spLocks noChangeAspect="1" noChangeArrowheads="1"/>
              </p:cNvSpPr>
              <p:nvPr/>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0" name="Oval 1039"/>
              <p:cNvSpPr>
                <a:spLocks noChangeAspect="1" noChangeArrowheads="1"/>
              </p:cNvSpPr>
              <p:nvPr/>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1" name="Oval 1040"/>
              <p:cNvSpPr>
                <a:spLocks noChangeAspect="1" noChangeArrowheads="1"/>
              </p:cNvSpPr>
              <p:nvPr/>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2" name="Oval 1041"/>
              <p:cNvSpPr>
                <a:spLocks noChangeAspect="1" noChangeArrowheads="1"/>
              </p:cNvSpPr>
              <p:nvPr/>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3" name="Oval 1042"/>
              <p:cNvSpPr>
                <a:spLocks noChangeAspect="1" noChangeArrowheads="1"/>
              </p:cNvSpPr>
              <p:nvPr/>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4" name="Oval 1043"/>
              <p:cNvSpPr>
                <a:spLocks noChangeAspect="1" noChangeArrowheads="1"/>
              </p:cNvSpPr>
              <p:nvPr/>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5" name="Oval 1044"/>
              <p:cNvSpPr>
                <a:spLocks noChangeAspect="1" noChangeArrowheads="1"/>
              </p:cNvSpPr>
              <p:nvPr/>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6" name="Oval 1045"/>
              <p:cNvSpPr>
                <a:spLocks noChangeAspect="1" noChangeArrowheads="1"/>
              </p:cNvSpPr>
              <p:nvPr/>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7" name="Oval 1046"/>
              <p:cNvSpPr>
                <a:spLocks noChangeAspect="1" noChangeArrowheads="1"/>
              </p:cNvSpPr>
              <p:nvPr/>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8" name="Oval 1047"/>
              <p:cNvSpPr>
                <a:spLocks noChangeAspect="1" noChangeArrowheads="1"/>
              </p:cNvSpPr>
              <p:nvPr/>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9" name="Oval 1048"/>
              <p:cNvSpPr>
                <a:spLocks noChangeAspect="1" noChangeArrowheads="1"/>
              </p:cNvSpPr>
              <p:nvPr/>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0" name="Oval 1049"/>
              <p:cNvSpPr>
                <a:spLocks noChangeAspect="1" noChangeArrowheads="1"/>
              </p:cNvSpPr>
              <p:nvPr/>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1" name="Oval 1050"/>
              <p:cNvSpPr>
                <a:spLocks noChangeAspect="1" noChangeArrowheads="1"/>
              </p:cNvSpPr>
              <p:nvPr/>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2" name="Oval 1051"/>
              <p:cNvSpPr>
                <a:spLocks noChangeAspect="1" noChangeArrowheads="1"/>
              </p:cNvSpPr>
              <p:nvPr/>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3" name="Oval 1052"/>
              <p:cNvSpPr>
                <a:spLocks noChangeAspect="1" noChangeArrowheads="1"/>
              </p:cNvSpPr>
              <p:nvPr/>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4" name="Oval 1053"/>
              <p:cNvSpPr>
                <a:spLocks noChangeAspect="1" noChangeArrowheads="1"/>
              </p:cNvSpPr>
              <p:nvPr/>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5" name="Oval 1054"/>
              <p:cNvSpPr>
                <a:spLocks noChangeAspect="1" noChangeArrowheads="1"/>
              </p:cNvSpPr>
              <p:nvPr/>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6" name="Oval 1055"/>
              <p:cNvSpPr>
                <a:spLocks noChangeAspect="1" noChangeArrowheads="1"/>
              </p:cNvSpPr>
              <p:nvPr/>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7" name="Oval 1056"/>
              <p:cNvSpPr>
                <a:spLocks noChangeAspect="1" noChangeArrowheads="1"/>
              </p:cNvSpPr>
              <p:nvPr/>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8" name="Oval 1057"/>
              <p:cNvSpPr>
                <a:spLocks noChangeAspect="1" noChangeArrowheads="1"/>
              </p:cNvSpPr>
              <p:nvPr/>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9" name="Oval 1058"/>
              <p:cNvSpPr>
                <a:spLocks noChangeAspect="1" noChangeArrowheads="1"/>
              </p:cNvSpPr>
              <p:nvPr/>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0" name="Oval 1059"/>
              <p:cNvSpPr>
                <a:spLocks noChangeAspect="1" noChangeArrowheads="1"/>
              </p:cNvSpPr>
              <p:nvPr/>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1" name="Oval 1060"/>
              <p:cNvSpPr>
                <a:spLocks noChangeAspect="1" noChangeArrowheads="1"/>
              </p:cNvSpPr>
              <p:nvPr/>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2" name="Oval 1061"/>
              <p:cNvSpPr>
                <a:spLocks noChangeAspect="1" noChangeArrowheads="1"/>
              </p:cNvSpPr>
              <p:nvPr/>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3" name="Oval 1062"/>
              <p:cNvSpPr>
                <a:spLocks noChangeAspect="1" noChangeArrowheads="1"/>
              </p:cNvSpPr>
              <p:nvPr/>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4" name="Oval 1063"/>
              <p:cNvSpPr>
                <a:spLocks noChangeAspect="1" noChangeArrowheads="1"/>
              </p:cNvSpPr>
              <p:nvPr/>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5" name="Oval 1064"/>
              <p:cNvSpPr>
                <a:spLocks noChangeAspect="1" noChangeArrowheads="1"/>
              </p:cNvSpPr>
              <p:nvPr/>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6" name="Oval 1065"/>
              <p:cNvSpPr>
                <a:spLocks noChangeAspect="1" noChangeArrowheads="1"/>
              </p:cNvSpPr>
              <p:nvPr/>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7" name="Oval 1066"/>
              <p:cNvSpPr>
                <a:spLocks noChangeAspect="1" noChangeArrowheads="1"/>
              </p:cNvSpPr>
              <p:nvPr/>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8" name="Oval 1067"/>
              <p:cNvSpPr>
                <a:spLocks noChangeAspect="1" noChangeArrowheads="1"/>
              </p:cNvSpPr>
              <p:nvPr/>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9" name="Oval 1068"/>
              <p:cNvSpPr>
                <a:spLocks noChangeAspect="1" noChangeArrowheads="1"/>
              </p:cNvSpPr>
              <p:nvPr/>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0" name="Oval 1069"/>
              <p:cNvSpPr>
                <a:spLocks noChangeAspect="1" noChangeArrowheads="1"/>
              </p:cNvSpPr>
              <p:nvPr/>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1" name="Oval 1070"/>
              <p:cNvSpPr>
                <a:spLocks noChangeAspect="1" noChangeArrowheads="1"/>
              </p:cNvSpPr>
              <p:nvPr/>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2" name="Oval 1071"/>
              <p:cNvSpPr>
                <a:spLocks noChangeAspect="1" noChangeArrowheads="1"/>
              </p:cNvSpPr>
              <p:nvPr/>
            </p:nvSpPr>
            <p:spPr bwMode="auto">
              <a:xfrm>
                <a:off x="7697570" y="4253262"/>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303" name="Oval 1072"/>
              <p:cNvSpPr>
                <a:spLocks noChangeAspect="1" noChangeArrowheads="1"/>
              </p:cNvSpPr>
              <p:nvPr/>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4" name="Oval 1073"/>
              <p:cNvSpPr>
                <a:spLocks noChangeAspect="1" noChangeArrowheads="1"/>
              </p:cNvSpPr>
              <p:nvPr/>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5" name="Oval 1074"/>
              <p:cNvSpPr>
                <a:spLocks noChangeAspect="1" noChangeArrowheads="1"/>
              </p:cNvSpPr>
              <p:nvPr/>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6" name="Oval 1075"/>
              <p:cNvSpPr>
                <a:spLocks noChangeAspect="1" noChangeArrowheads="1"/>
              </p:cNvSpPr>
              <p:nvPr/>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7" name="Oval 1076"/>
              <p:cNvSpPr>
                <a:spLocks noChangeAspect="1" noChangeArrowheads="1"/>
              </p:cNvSpPr>
              <p:nvPr/>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8" name="Oval 1077"/>
              <p:cNvSpPr>
                <a:spLocks noChangeAspect="1" noChangeArrowheads="1"/>
              </p:cNvSpPr>
              <p:nvPr/>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9" name="Oval 1078"/>
              <p:cNvSpPr>
                <a:spLocks noChangeAspect="1" noChangeArrowheads="1"/>
              </p:cNvSpPr>
              <p:nvPr/>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0" name="Oval 1079"/>
              <p:cNvSpPr>
                <a:spLocks noChangeAspect="1" noChangeArrowheads="1"/>
              </p:cNvSpPr>
              <p:nvPr/>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1" name="Oval 1080"/>
              <p:cNvSpPr>
                <a:spLocks noChangeAspect="1" noChangeArrowheads="1"/>
              </p:cNvSpPr>
              <p:nvPr/>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2" name="Oval 1081"/>
              <p:cNvSpPr>
                <a:spLocks noChangeAspect="1" noChangeArrowheads="1"/>
              </p:cNvSpPr>
              <p:nvPr/>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3" name="Oval 1082"/>
              <p:cNvSpPr>
                <a:spLocks noChangeAspect="1" noChangeArrowheads="1"/>
              </p:cNvSpPr>
              <p:nvPr/>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4" name="Oval 1083"/>
              <p:cNvSpPr>
                <a:spLocks noChangeAspect="1" noChangeArrowheads="1"/>
              </p:cNvSpPr>
              <p:nvPr/>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5" name="Oval 1084"/>
              <p:cNvSpPr>
                <a:spLocks noChangeAspect="1" noChangeArrowheads="1"/>
              </p:cNvSpPr>
              <p:nvPr/>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6" name="Oval 1085"/>
              <p:cNvSpPr>
                <a:spLocks noChangeAspect="1" noChangeArrowheads="1"/>
              </p:cNvSpPr>
              <p:nvPr/>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7" name="Oval 1086"/>
              <p:cNvSpPr>
                <a:spLocks noChangeAspect="1" noChangeArrowheads="1"/>
              </p:cNvSpPr>
              <p:nvPr/>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8" name="Oval 1087"/>
              <p:cNvSpPr>
                <a:spLocks noChangeAspect="1" noChangeArrowheads="1"/>
              </p:cNvSpPr>
              <p:nvPr/>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9" name="Oval 1088"/>
              <p:cNvSpPr>
                <a:spLocks noChangeAspect="1" noChangeArrowheads="1"/>
              </p:cNvSpPr>
              <p:nvPr/>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0" name="Oval 1089"/>
              <p:cNvSpPr>
                <a:spLocks noChangeAspect="1" noChangeArrowheads="1"/>
              </p:cNvSpPr>
              <p:nvPr/>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1" name="Oval 1090"/>
              <p:cNvSpPr>
                <a:spLocks noChangeAspect="1" noChangeArrowheads="1"/>
              </p:cNvSpPr>
              <p:nvPr/>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2" name="Oval 1091"/>
              <p:cNvSpPr>
                <a:spLocks noChangeAspect="1" noChangeArrowheads="1"/>
              </p:cNvSpPr>
              <p:nvPr/>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3" name="Oval 1092"/>
              <p:cNvSpPr>
                <a:spLocks noChangeAspect="1" noChangeArrowheads="1"/>
              </p:cNvSpPr>
              <p:nvPr/>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4" name="Oval 1093"/>
              <p:cNvSpPr>
                <a:spLocks noChangeAspect="1" noChangeArrowheads="1"/>
              </p:cNvSpPr>
              <p:nvPr/>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5" name="Oval 1094"/>
              <p:cNvSpPr>
                <a:spLocks noChangeAspect="1" noChangeArrowheads="1"/>
              </p:cNvSpPr>
              <p:nvPr/>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6" name="Oval 1095"/>
              <p:cNvSpPr>
                <a:spLocks noChangeAspect="1" noChangeArrowheads="1"/>
              </p:cNvSpPr>
              <p:nvPr/>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7" name="Oval 1096"/>
              <p:cNvSpPr>
                <a:spLocks noChangeAspect="1" noChangeArrowheads="1"/>
              </p:cNvSpPr>
              <p:nvPr/>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8" name="Oval 1097"/>
              <p:cNvSpPr>
                <a:spLocks noChangeAspect="1" noChangeArrowheads="1"/>
              </p:cNvSpPr>
              <p:nvPr/>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9" name="Oval 1098"/>
              <p:cNvSpPr>
                <a:spLocks noChangeAspect="1" noChangeArrowheads="1"/>
              </p:cNvSpPr>
              <p:nvPr/>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0" name="Oval 1099"/>
              <p:cNvSpPr>
                <a:spLocks noChangeAspect="1" noChangeArrowheads="1"/>
              </p:cNvSpPr>
              <p:nvPr/>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1" name="Oval 1100"/>
              <p:cNvSpPr>
                <a:spLocks noChangeAspect="1" noChangeArrowheads="1"/>
              </p:cNvSpPr>
              <p:nvPr/>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2" name="Oval 1101"/>
              <p:cNvSpPr>
                <a:spLocks noChangeAspect="1" noChangeArrowheads="1"/>
              </p:cNvSpPr>
              <p:nvPr/>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3" name="Oval 1102"/>
              <p:cNvSpPr>
                <a:spLocks noChangeAspect="1" noChangeArrowheads="1"/>
              </p:cNvSpPr>
              <p:nvPr/>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4" name="Oval 1103"/>
              <p:cNvSpPr>
                <a:spLocks noChangeAspect="1" noChangeArrowheads="1"/>
              </p:cNvSpPr>
              <p:nvPr/>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5" name="Oval 1104"/>
              <p:cNvSpPr>
                <a:spLocks noChangeAspect="1" noChangeArrowheads="1"/>
              </p:cNvSpPr>
              <p:nvPr/>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6" name="Oval 1105"/>
              <p:cNvSpPr>
                <a:spLocks noChangeAspect="1" noChangeArrowheads="1"/>
              </p:cNvSpPr>
              <p:nvPr/>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7" name="Oval 1106"/>
              <p:cNvSpPr>
                <a:spLocks noChangeAspect="1" noChangeArrowheads="1"/>
              </p:cNvSpPr>
              <p:nvPr/>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8" name="Oval 1107"/>
              <p:cNvSpPr>
                <a:spLocks noChangeAspect="1" noChangeArrowheads="1"/>
              </p:cNvSpPr>
              <p:nvPr/>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9" name="Oval 1108"/>
              <p:cNvSpPr>
                <a:spLocks noChangeAspect="1" noChangeArrowheads="1"/>
              </p:cNvSpPr>
              <p:nvPr/>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0" name="Oval 1109"/>
              <p:cNvSpPr>
                <a:spLocks noChangeAspect="1" noChangeArrowheads="1"/>
              </p:cNvSpPr>
              <p:nvPr/>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1" name="Oval 1110"/>
              <p:cNvSpPr>
                <a:spLocks noChangeAspect="1" noChangeArrowheads="1"/>
              </p:cNvSpPr>
              <p:nvPr/>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2" name="Oval 1111"/>
              <p:cNvSpPr>
                <a:spLocks noChangeAspect="1" noChangeArrowheads="1"/>
              </p:cNvSpPr>
              <p:nvPr/>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3" name="Oval 1112"/>
              <p:cNvSpPr>
                <a:spLocks noChangeAspect="1" noChangeArrowheads="1"/>
              </p:cNvSpPr>
              <p:nvPr/>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4" name="Oval 1113"/>
              <p:cNvSpPr>
                <a:spLocks noChangeAspect="1" noChangeArrowheads="1"/>
              </p:cNvSpPr>
              <p:nvPr/>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5" name="Oval 1114"/>
              <p:cNvSpPr>
                <a:spLocks noChangeAspect="1" noChangeArrowheads="1"/>
              </p:cNvSpPr>
              <p:nvPr/>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6" name="Oval 1115"/>
              <p:cNvSpPr>
                <a:spLocks noChangeAspect="1" noChangeArrowheads="1"/>
              </p:cNvSpPr>
              <p:nvPr/>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7" name="Oval 1116"/>
              <p:cNvSpPr>
                <a:spLocks noChangeAspect="1" noChangeArrowheads="1"/>
              </p:cNvSpPr>
              <p:nvPr/>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8" name="Oval 1117"/>
              <p:cNvSpPr>
                <a:spLocks noChangeAspect="1" noChangeArrowheads="1"/>
              </p:cNvSpPr>
              <p:nvPr/>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9" name="Oval 1118"/>
              <p:cNvSpPr>
                <a:spLocks noChangeAspect="1" noChangeArrowheads="1"/>
              </p:cNvSpPr>
              <p:nvPr/>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0" name="Oval 1119"/>
              <p:cNvSpPr>
                <a:spLocks noChangeAspect="1" noChangeArrowheads="1"/>
              </p:cNvSpPr>
              <p:nvPr/>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1" name="Oval 1120"/>
              <p:cNvSpPr>
                <a:spLocks noChangeAspect="1" noChangeArrowheads="1"/>
              </p:cNvSpPr>
              <p:nvPr/>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2" name="Oval 1121"/>
              <p:cNvSpPr>
                <a:spLocks noChangeAspect="1" noChangeArrowheads="1"/>
              </p:cNvSpPr>
              <p:nvPr/>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3" name="Oval 1122"/>
              <p:cNvSpPr>
                <a:spLocks noChangeAspect="1" noChangeArrowheads="1"/>
              </p:cNvSpPr>
              <p:nvPr/>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4" name="Oval 1123"/>
              <p:cNvSpPr>
                <a:spLocks noChangeAspect="1" noChangeArrowheads="1"/>
              </p:cNvSpPr>
              <p:nvPr/>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5" name="Oval 1124"/>
              <p:cNvSpPr>
                <a:spLocks noChangeAspect="1" noChangeArrowheads="1"/>
              </p:cNvSpPr>
              <p:nvPr/>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6" name="Oval 1125"/>
              <p:cNvSpPr>
                <a:spLocks noChangeAspect="1" noChangeArrowheads="1"/>
              </p:cNvSpPr>
              <p:nvPr/>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7" name="Oval 1126"/>
              <p:cNvSpPr>
                <a:spLocks noChangeAspect="1" noChangeArrowheads="1"/>
              </p:cNvSpPr>
              <p:nvPr/>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8" name="Oval 1127"/>
              <p:cNvSpPr>
                <a:spLocks noChangeAspect="1" noChangeArrowheads="1"/>
              </p:cNvSpPr>
              <p:nvPr/>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9" name="Oval 1128"/>
              <p:cNvSpPr>
                <a:spLocks noChangeAspect="1" noChangeArrowheads="1"/>
              </p:cNvSpPr>
              <p:nvPr/>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0" name="Oval 1129"/>
              <p:cNvSpPr>
                <a:spLocks noChangeAspect="1" noChangeArrowheads="1"/>
              </p:cNvSpPr>
              <p:nvPr/>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1" name="Oval 1130"/>
              <p:cNvSpPr>
                <a:spLocks noChangeAspect="1" noChangeArrowheads="1"/>
              </p:cNvSpPr>
              <p:nvPr/>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2" name="Oval 1131"/>
              <p:cNvSpPr>
                <a:spLocks noChangeAspect="1" noChangeArrowheads="1"/>
              </p:cNvSpPr>
              <p:nvPr/>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3" name="Oval 1132"/>
              <p:cNvSpPr>
                <a:spLocks noChangeAspect="1" noChangeArrowheads="1"/>
              </p:cNvSpPr>
              <p:nvPr/>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4" name="Oval 1133"/>
              <p:cNvSpPr>
                <a:spLocks noChangeAspect="1" noChangeArrowheads="1"/>
              </p:cNvSpPr>
              <p:nvPr/>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5" name="Oval 1134"/>
              <p:cNvSpPr>
                <a:spLocks noChangeAspect="1" noChangeArrowheads="1"/>
              </p:cNvSpPr>
              <p:nvPr/>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6" name="Oval 1135"/>
              <p:cNvSpPr>
                <a:spLocks noChangeAspect="1" noChangeArrowheads="1"/>
              </p:cNvSpPr>
              <p:nvPr/>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7" name="Oval 1136"/>
              <p:cNvSpPr>
                <a:spLocks noChangeAspect="1" noChangeArrowheads="1"/>
              </p:cNvSpPr>
              <p:nvPr/>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8" name="Oval 1137"/>
              <p:cNvSpPr>
                <a:spLocks noChangeAspect="1" noChangeArrowheads="1"/>
              </p:cNvSpPr>
              <p:nvPr/>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9" name="Oval 1138"/>
              <p:cNvSpPr>
                <a:spLocks noChangeAspect="1" noChangeArrowheads="1"/>
              </p:cNvSpPr>
              <p:nvPr/>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0" name="Oval 1139"/>
              <p:cNvSpPr>
                <a:spLocks noChangeAspect="1" noChangeArrowheads="1"/>
              </p:cNvSpPr>
              <p:nvPr/>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1" name="Oval 1140"/>
              <p:cNvSpPr>
                <a:spLocks noChangeAspect="1" noChangeArrowheads="1"/>
              </p:cNvSpPr>
              <p:nvPr/>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2" name="Oval 1141"/>
              <p:cNvSpPr>
                <a:spLocks noChangeAspect="1" noChangeArrowheads="1"/>
              </p:cNvSpPr>
              <p:nvPr/>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3" name="Oval 1142"/>
              <p:cNvSpPr>
                <a:spLocks noChangeAspect="1" noChangeArrowheads="1"/>
              </p:cNvSpPr>
              <p:nvPr/>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4" name="Oval 1143"/>
              <p:cNvSpPr>
                <a:spLocks noChangeAspect="1" noChangeArrowheads="1"/>
              </p:cNvSpPr>
              <p:nvPr/>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5" name="Oval 1144"/>
              <p:cNvSpPr>
                <a:spLocks noChangeAspect="1" noChangeArrowheads="1"/>
              </p:cNvSpPr>
              <p:nvPr/>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6" name="Oval 1145"/>
              <p:cNvSpPr>
                <a:spLocks noChangeAspect="1" noChangeArrowheads="1"/>
              </p:cNvSpPr>
              <p:nvPr/>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7" name="Oval 1146"/>
              <p:cNvSpPr>
                <a:spLocks noChangeAspect="1" noChangeArrowheads="1"/>
              </p:cNvSpPr>
              <p:nvPr/>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8" name="Oval 1147"/>
              <p:cNvSpPr>
                <a:spLocks noChangeAspect="1" noChangeArrowheads="1"/>
              </p:cNvSpPr>
              <p:nvPr/>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9" name="Oval 1148"/>
              <p:cNvSpPr>
                <a:spLocks noChangeAspect="1" noChangeArrowheads="1"/>
              </p:cNvSpPr>
              <p:nvPr/>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0" name="Oval 1149"/>
              <p:cNvSpPr>
                <a:spLocks noChangeAspect="1" noChangeArrowheads="1"/>
              </p:cNvSpPr>
              <p:nvPr/>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1" name="Oval 1150"/>
              <p:cNvSpPr>
                <a:spLocks noChangeAspect="1" noChangeArrowheads="1"/>
              </p:cNvSpPr>
              <p:nvPr/>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2" name="Oval 1151"/>
              <p:cNvSpPr>
                <a:spLocks noChangeAspect="1" noChangeArrowheads="1"/>
              </p:cNvSpPr>
              <p:nvPr/>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3" name="Oval 1152"/>
              <p:cNvSpPr>
                <a:spLocks noChangeAspect="1" noChangeArrowheads="1"/>
              </p:cNvSpPr>
              <p:nvPr/>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4" name="Oval 1153"/>
              <p:cNvSpPr>
                <a:spLocks noChangeAspect="1" noChangeArrowheads="1"/>
              </p:cNvSpPr>
              <p:nvPr/>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5" name="Oval 1154"/>
              <p:cNvSpPr>
                <a:spLocks noChangeAspect="1" noChangeArrowheads="1"/>
              </p:cNvSpPr>
              <p:nvPr/>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6" name="Oval 1155"/>
              <p:cNvSpPr>
                <a:spLocks noChangeAspect="1" noChangeArrowheads="1"/>
              </p:cNvSpPr>
              <p:nvPr/>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7" name="Oval 1156"/>
              <p:cNvSpPr>
                <a:spLocks noChangeAspect="1" noChangeArrowheads="1"/>
              </p:cNvSpPr>
              <p:nvPr/>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8" name="Oval 1157"/>
              <p:cNvSpPr>
                <a:spLocks noChangeAspect="1" noChangeArrowheads="1"/>
              </p:cNvSpPr>
              <p:nvPr/>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9" name="Oval 1158"/>
              <p:cNvSpPr>
                <a:spLocks noChangeAspect="1" noChangeArrowheads="1"/>
              </p:cNvSpPr>
              <p:nvPr/>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0" name="Oval 1159"/>
              <p:cNvSpPr>
                <a:spLocks noChangeAspect="1" noChangeArrowheads="1"/>
              </p:cNvSpPr>
              <p:nvPr/>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1" name="Oval 1160"/>
              <p:cNvSpPr>
                <a:spLocks noChangeAspect="1" noChangeArrowheads="1"/>
              </p:cNvSpPr>
              <p:nvPr/>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2" name="Oval 1161"/>
              <p:cNvSpPr>
                <a:spLocks noChangeAspect="1" noChangeArrowheads="1"/>
              </p:cNvSpPr>
              <p:nvPr/>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3" name="Oval 1162"/>
              <p:cNvSpPr>
                <a:spLocks noChangeAspect="1" noChangeArrowheads="1"/>
              </p:cNvSpPr>
              <p:nvPr/>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4" name="Oval 1163"/>
              <p:cNvSpPr>
                <a:spLocks noChangeAspect="1" noChangeArrowheads="1"/>
              </p:cNvSpPr>
              <p:nvPr/>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5" name="Oval 1164"/>
              <p:cNvSpPr>
                <a:spLocks noChangeAspect="1" noChangeArrowheads="1"/>
              </p:cNvSpPr>
              <p:nvPr/>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6" name="Oval 1165"/>
              <p:cNvSpPr>
                <a:spLocks noChangeAspect="1" noChangeArrowheads="1"/>
              </p:cNvSpPr>
              <p:nvPr/>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7" name="Oval 1166"/>
              <p:cNvSpPr>
                <a:spLocks noChangeAspect="1" noChangeArrowheads="1"/>
              </p:cNvSpPr>
              <p:nvPr/>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8" name="Oval 1167"/>
              <p:cNvSpPr>
                <a:spLocks noChangeAspect="1" noChangeArrowheads="1"/>
              </p:cNvSpPr>
              <p:nvPr/>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9" name="Oval 1168"/>
              <p:cNvSpPr>
                <a:spLocks noChangeAspect="1" noChangeArrowheads="1"/>
              </p:cNvSpPr>
              <p:nvPr/>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0" name="Oval 1169"/>
              <p:cNvSpPr>
                <a:spLocks noChangeAspect="1" noChangeArrowheads="1"/>
              </p:cNvSpPr>
              <p:nvPr/>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1" name="Oval 1170"/>
              <p:cNvSpPr>
                <a:spLocks noChangeAspect="1" noChangeArrowheads="1"/>
              </p:cNvSpPr>
              <p:nvPr/>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2" name="Oval 1171"/>
              <p:cNvSpPr>
                <a:spLocks noChangeAspect="1" noChangeArrowheads="1"/>
              </p:cNvSpPr>
              <p:nvPr/>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3" name="Oval 1172"/>
              <p:cNvSpPr>
                <a:spLocks noChangeAspect="1" noChangeArrowheads="1"/>
              </p:cNvSpPr>
              <p:nvPr/>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4" name="Oval 1173"/>
              <p:cNvSpPr>
                <a:spLocks noChangeAspect="1" noChangeArrowheads="1"/>
              </p:cNvSpPr>
              <p:nvPr/>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5" name="Oval 1174"/>
              <p:cNvSpPr>
                <a:spLocks noChangeAspect="1" noChangeArrowheads="1"/>
              </p:cNvSpPr>
              <p:nvPr/>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6" name="Oval 1175"/>
              <p:cNvSpPr>
                <a:spLocks noChangeAspect="1" noChangeArrowheads="1"/>
              </p:cNvSpPr>
              <p:nvPr/>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7" name="Oval 1176"/>
              <p:cNvSpPr>
                <a:spLocks noChangeAspect="1" noChangeArrowheads="1"/>
              </p:cNvSpPr>
              <p:nvPr/>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8" name="Oval 1177"/>
              <p:cNvSpPr>
                <a:spLocks noChangeAspect="1" noChangeArrowheads="1"/>
              </p:cNvSpPr>
              <p:nvPr/>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9" name="Oval 1178"/>
              <p:cNvSpPr>
                <a:spLocks noChangeAspect="1" noChangeArrowheads="1"/>
              </p:cNvSpPr>
              <p:nvPr/>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0" name="Oval 1179"/>
              <p:cNvSpPr>
                <a:spLocks noChangeAspect="1" noChangeArrowheads="1"/>
              </p:cNvSpPr>
              <p:nvPr/>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1" name="Oval 1180"/>
              <p:cNvSpPr>
                <a:spLocks noChangeAspect="1" noChangeArrowheads="1"/>
              </p:cNvSpPr>
              <p:nvPr/>
            </p:nvSpPr>
            <p:spPr bwMode="auto">
              <a:xfrm>
                <a:off x="7922229" y="4875977"/>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412" name="Oval 1181"/>
              <p:cNvSpPr>
                <a:spLocks noChangeAspect="1" noChangeArrowheads="1"/>
              </p:cNvSpPr>
              <p:nvPr/>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3" name="Oval 1182"/>
              <p:cNvSpPr>
                <a:spLocks noChangeAspect="1" noChangeArrowheads="1"/>
              </p:cNvSpPr>
              <p:nvPr/>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4" name="Oval 1183"/>
              <p:cNvSpPr>
                <a:spLocks noChangeAspect="1" noChangeArrowheads="1"/>
              </p:cNvSpPr>
              <p:nvPr/>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5" name="Oval 1184"/>
              <p:cNvSpPr>
                <a:spLocks noChangeAspect="1" noChangeArrowheads="1"/>
              </p:cNvSpPr>
              <p:nvPr/>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6" name="Oval 1185"/>
              <p:cNvSpPr>
                <a:spLocks noChangeAspect="1" noChangeArrowheads="1"/>
              </p:cNvSpPr>
              <p:nvPr/>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7" name="Oval 1186"/>
              <p:cNvSpPr>
                <a:spLocks noChangeAspect="1" noChangeArrowheads="1"/>
              </p:cNvSpPr>
              <p:nvPr/>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8" name="Oval 1187"/>
              <p:cNvSpPr>
                <a:spLocks noChangeAspect="1" noChangeArrowheads="1"/>
              </p:cNvSpPr>
              <p:nvPr/>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9" name="Oval 1188"/>
              <p:cNvSpPr>
                <a:spLocks noChangeAspect="1" noChangeArrowheads="1"/>
              </p:cNvSpPr>
              <p:nvPr/>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0" name="Oval 1189"/>
              <p:cNvSpPr>
                <a:spLocks noChangeAspect="1" noChangeArrowheads="1"/>
              </p:cNvSpPr>
              <p:nvPr/>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1" name="Oval 1190"/>
              <p:cNvSpPr>
                <a:spLocks noChangeAspect="1" noChangeArrowheads="1"/>
              </p:cNvSpPr>
              <p:nvPr/>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2" name="Oval 1191"/>
              <p:cNvSpPr>
                <a:spLocks noChangeAspect="1" noChangeArrowheads="1"/>
              </p:cNvSpPr>
              <p:nvPr/>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3" name="Oval 1192"/>
              <p:cNvSpPr>
                <a:spLocks noChangeAspect="1" noChangeArrowheads="1"/>
              </p:cNvSpPr>
              <p:nvPr/>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4" name="Oval 1193"/>
              <p:cNvSpPr>
                <a:spLocks noChangeAspect="1" noChangeArrowheads="1"/>
              </p:cNvSpPr>
              <p:nvPr/>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5" name="Oval 1194"/>
              <p:cNvSpPr>
                <a:spLocks noChangeAspect="1" noChangeArrowheads="1"/>
              </p:cNvSpPr>
              <p:nvPr/>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6" name="Oval 1195"/>
              <p:cNvSpPr>
                <a:spLocks noChangeAspect="1" noChangeArrowheads="1"/>
              </p:cNvSpPr>
              <p:nvPr/>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7" name="Oval 1196"/>
              <p:cNvSpPr>
                <a:spLocks noChangeAspect="1" noChangeArrowheads="1"/>
              </p:cNvSpPr>
              <p:nvPr/>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8" name="Oval 1197"/>
              <p:cNvSpPr>
                <a:spLocks noChangeAspect="1" noChangeArrowheads="1"/>
              </p:cNvSpPr>
              <p:nvPr/>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9" name="Oval 1198"/>
              <p:cNvSpPr>
                <a:spLocks noChangeAspect="1" noChangeArrowheads="1"/>
              </p:cNvSpPr>
              <p:nvPr/>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0" name="Oval 1199"/>
              <p:cNvSpPr>
                <a:spLocks noChangeAspect="1" noChangeArrowheads="1"/>
              </p:cNvSpPr>
              <p:nvPr/>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1" name="Oval 1200"/>
              <p:cNvSpPr>
                <a:spLocks noChangeAspect="1" noChangeArrowheads="1"/>
              </p:cNvSpPr>
              <p:nvPr/>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2" name="Oval 1201"/>
              <p:cNvSpPr>
                <a:spLocks noChangeAspect="1" noChangeArrowheads="1"/>
              </p:cNvSpPr>
              <p:nvPr/>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3" name="Oval 1202"/>
              <p:cNvSpPr>
                <a:spLocks noChangeAspect="1" noChangeArrowheads="1"/>
              </p:cNvSpPr>
              <p:nvPr/>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4" name="Oval 1203"/>
              <p:cNvSpPr>
                <a:spLocks noChangeAspect="1" noChangeArrowheads="1"/>
              </p:cNvSpPr>
              <p:nvPr/>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5" name="Oval 1204"/>
              <p:cNvSpPr>
                <a:spLocks noChangeAspect="1" noChangeArrowheads="1"/>
              </p:cNvSpPr>
              <p:nvPr/>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6" name="Oval 1205"/>
              <p:cNvSpPr>
                <a:spLocks noChangeAspect="1" noChangeArrowheads="1"/>
              </p:cNvSpPr>
              <p:nvPr/>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7" name="Oval 1206"/>
              <p:cNvSpPr>
                <a:spLocks noChangeAspect="1" noChangeArrowheads="1"/>
              </p:cNvSpPr>
              <p:nvPr/>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8" name="Oval 1207"/>
              <p:cNvSpPr>
                <a:spLocks noChangeAspect="1" noChangeArrowheads="1"/>
              </p:cNvSpPr>
              <p:nvPr/>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9" name="Oval 1208"/>
              <p:cNvSpPr>
                <a:spLocks noChangeAspect="1" noChangeArrowheads="1"/>
              </p:cNvSpPr>
              <p:nvPr/>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0" name="Oval 1209"/>
              <p:cNvSpPr>
                <a:spLocks noChangeAspect="1" noChangeArrowheads="1"/>
              </p:cNvSpPr>
              <p:nvPr/>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1" name="Oval 1210"/>
              <p:cNvSpPr>
                <a:spLocks noChangeAspect="1" noChangeArrowheads="1"/>
              </p:cNvSpPr>
              <p:nvPr/>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2" name="Oval 1211"/>
              <p:cNvSpPr>
                <a:spLocks noChangeAspect="1" noChangeArrowheads="1"/>
              </p:cNvSpPr>
              <p:nvPr/>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3" name="Oval 1212"/>
              <p:cNvSpPr>
                <a:spLocks noChangeAspect="1" noChangeArrowheads="1"/>
              </p:cNvSpPr>
              <p:nvPr/>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4" name="Oval 1213"/>
              <p:cNvSpPr>
                <a:spLocks noChangeAspect="1" noChangeArrowheads="1"/>
              </p:cNvSpPr>
              <p:nvPr/>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5" name="Oval 1214"/>
              <p:cNvSpPr>
                <a:spLocks noChangeAspect="1" noChangeArrowheads="1"/>
              </p:cNvSpPr>
              <p:nvPr/>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6" name="Oval 1215"/>
              <p:cNvSpPr>
                <a:spLocks noChangeAspect="1" noChangeArrowheads="1"/>
              </p:cNvSpPr>
              <p:nvPr/>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7" name="Oval 1216"/>
              <p:cNvSpPr>
                <a:spLocks noChangeAspect="1" noChangeArrowheads="1"/>
              </p:cNvSpPr>
              <p:nvPr/>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8" name="Oval 1217"/>
              <p:cNvSpPr>
                <a:spLocks noChangeAspect="1" noChangeArrowheads="1"/>
              </p:cNvSpPr>
              <p:nvPr/>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9" name="Oval 1218"/>
              <p:cNvSpPr>
                <a:spLocks noChangeAspect="1" noChangeArrowheads="1"/>
              </p:cNvSpPr>
              <p:nvPr/>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0" name="Oval 1219"/>
              <p:cNvSpPr>
                <a:spLocks noChangeAspect="1" noChangeArrowheads="1"/>
              </p:cNvSpPr>
              <p:nvPr/>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1" name="Oval 1220"/>
              <p:cNvSpPr>
                <a:spLocks noChangeAspect="1" noChangeArrowheads="1"/>
              </p:cNvSpPr>
              <p:nvPr/>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2" name="Oval 1221"/>
              <p:cNvSpPr>
                <a:spLocks noChangeAspect="1" noChangeArrowheads="1"/>
              </p:cNvSpPr>
              <p:nvPr/>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3" name="Oval 1222"/>
              <p:cNvSpPr>
                <a:spLocks noChangeAspect="1" noChangeArrowheads="1"/>
              </p:cNvSpPr>
              <p:nvPr/>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4" name="Oval 1223"/>
              <p:cNvSpPr>
                <a:spLocks noChangeAspect="1" noChangeArrowheads="1"/>
              </p:cNvSpPr>
              <p:nvPr/>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grpSp>
        <p:sp>
          <p:nvSpPr>
            <p:cNvPr id="2456" name="Oval 2455"/>
            <p:cNvSpPr/>
            <p:nvPr/>
          </p:nvSpPr>
          <p:spPr bwMode="auto">
            <a:xfrm>
              <a:off x="1756583" y="223681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7" name="Oval 2456"/>
            <p:cNvSpPr/>
            <p:nvPr/>
          </p:nvSpPr>
          <p:spPr bwMode="auto">
            <a:xfrm>
              <a:off x="2924210" y="190908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8" name="Oval 2457"/>
            <p:cNvSpPr/>
            <p:nvPr/>
          </p:nvSpPr>
          <p:spPr bwMode="auto">
            <a:xfrm>
              <a:off x="2300739" y="269172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9" name="Oval 2458"/>
            <p:cNvSpPr/>
            <p:nvPr/>
          </p:nvSpPr>
          <p:spPr bwMode="auto">
            <a:xfrm>
              <a:off x="5803330" y="173726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0" name="Oval 2459"/>
            <p:cNvSpPr/>
            <p:nvPr/>
          </p:nvSpPr>
          <p:spPr bwMode="auto">
            <a:xfrm>
              <a:off x="5341703" y="1704955"/>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1" name="Oval 2460"/>
            <p:cNvSpPr/>
            <p:nvPr/>
          </p:nvSpPr>
          <p:spPr bwMode="auto">
            <a:xfrm>
              <a:off x="9355105" y="2967377"/>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2" name="Oval 2461"/>
            <p:cNvSpPr/>
            <p:nvPr/>
          </p:nvSpPr>
          <p:spPr bwMode="auto">
            <a:xfrm>
              <a:off x="8786570" y="3926488"/>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3" name="Oval 2462"/>
            <p:cNvSpPr/>
            <p:nvPr/>
          </p:nvSpPr>
          <p:spPr bwMode="auto">
            <a:xfrm>
              <a:off x="10209237" y="5343219"/>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4" name="Oval 2463"/>
            <p:cNvSpPr/>
            <p:nvPr/>
          </p:nvSpPr>
          <p:spPr bwMode="auto">
            <a:xfrm>
              <a:off x="10030422" y="5678856"/>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5" name="Oval 2464"/>
            <p:cNvSpPr/>
            <p:nvPr/>
          </p:nvSpPr>
          <p:spPr bwMode="auto">
            <a:xfrm>
              <a:off x="9993051" y="250498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6" name="Oval 2465"/>
            <p:cNvSpPr/>
            <p:nvPr/>
          </p:nvSpPr>
          <p:spPr bwMode="auto">
            <a:xfrm>
              <a:off x="9993051"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7" name="Oval 2466"/>
            <p:cNvSpPr/>
            <p:nvPr/>
          </p:nvSpPr>
          <p:spPr bwMode="auto">
            <a:xfrm>
              <a:off x="9216853" y="194159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8" name="Oval 2467"/>
            <p:cNvSpPr/>
            <p:nvPr/>
          </p:nvSpPr>
          <p:spPr bwMode="auto">
            <a:xfrm>
              <a:off x="8932518" y="2722624"/>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9" name="Oval 2468"/>
            <p:cNvSpPr/>
            <p:nvPr/>
          </p:nvSpPr>
          <p:spPr bwMode="auto">
            <a:xfrm>
              <a:off x="2681216" y="222179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0" name="Oval 2469"/>
            <p:cNvSpPr/>
            <p:nvPr/>
          </p:nvSpPr>
          <p:spPr bwMode="auto">
            <a:xfrm>
              <a:off x="3391017"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1" name="Oval 2470"/>
            <p:cNvSpPr/>
            <p:nvPr/>
          </p:nvSpPr>
          <p:spPr bwMode="auto">
            <a:xfrm>
              <a:off x="3825809" y="440401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 name="TextBox 1"/>
            <p:cNvSpPr txBox="1"/>
            <p:nvPr/>
          </p:nvSpPr>
          <p:spPr>
            <a:xfrm>
              <a:off x="-17884" y="894"/>
              <a:ext cx="12206708" cy="954244"/>
            </a:xfrm>
            <a:prstGeom prst="rect">
              <a:avLst/>
            </a:prstGeom>
            <a:solidFill>
              <a:schemeClr val="accent1">
                <a:alpha val="85098"/>
              </a:schemeClr>
            </a:solidFill>
            <a:ln>
              <a:solidFill>
                <a:schemeClr val="tx1">
                  <a:lumMod val="40000"/>
                  <a:lumOff val="60000"/>
                </a:schemeClr>
              </a:solidFill>
            </a:ln>
          </p:spPr>
          <p:txBody>
            <a:bodyPr wrap="square" rtlCol="0" anchor="ctr">
              <a:noAutofit/>
            </a:bodyPr>
            <a:lstStyle/>
            <a:p>
              <a:pPr algn="ctr"/>
              <a:r>
                <a:rPr lang="en-US" sz="3599" dirty="0">
                  <a:solidFill>
                    <a:schemeClr val="bg1"/>
                  </a:solidFill>
                  <a:latin typeface="Segoe UI Light" panose="020B0502040204020203" pitchFamily="34" charset="0"/>
                  <a:cs typeface="Segoe UI Light" panose="020B0502040204020203" pitchFamily="34" charset="0"/>
                </a:rPr>
                <a:t>17 regions worldwide in 2015</a:t>
              </a:r>
            </a:p>
          </p:txBody>
        </p:sp>
        <p:sp>
          <p:nvSpPr>
            <p:cNvPr id="1237" name="Oval 1236"/>
            <p:cNvSpPr>
              <a:spLocks noChangeAspect="1"/>
            </p:cNvSpPr>
            <p:nvPr/>
          </p:nvSpPr>
          <p:spPr bwMode="auto">
            <a:xfrm>
              <a:off x="9310421" y="516250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55" name="Oval 2454"/>
            <p:cNvSpPr>
              <a:spLocks noChangeAspect="1"/>
            </p:cNvSpPr>
            <p:nvPr/>
          </p:nvSpPr>
          <p:spPr bwMode="auto">
            <a:xfrm>
              <a:off x="6183331" y="497922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2" name="Oval 2471"/>
            <p:cNvSpPr>
              <a:spLocks noChangeAspect="1"/>
            </p:cNvSpPr>
            <p:nvPr/>
          </p:nvSpPr>
          <p:spPr bwMode="auto">
            <a:xfrm>
              <a:off x="3978701" y="464211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3" name="Oval 2472"/>
            <p:cNvSpPr>
              <a:spLocks noChangeAspect="1"/>
            </p:cNvSpPr>
            <p:nvPr/>
          </p:nvSpPr>
          <p:spPr bwMode="auto">
            <a:xfrm>
              <a:off x="2338242" y="220103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4" name="Oval 2473"/>
            <p:cNvSpPr>
              <a:spLocks noChangeAspect="1"/>
            </p:cNvSpPr>
            <p:nvPr/>
          </p:nvSpPr>
          <p:spPr bwMode="auto">
            <a:xfrm>
              <a:off x="6271440" y="19258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5" name="Oval 2474"/>
            <p:cNvSpPr>
              <a:spLocks noChangeAspect="1"/>
            </p:cNvSpPr>
            <p:nvPr/>
          </p:nvSpPr>
          <p:spPr bwMode="auto">
            <a:xfrm>
              <a:off x="5843152" y="245595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6" name="Oval 2475"/>
            <p:cNvSpPr>
              <a:spLocks noChangeAspect="1"/>
            </p:cNvSpPr>
            <p:nvPr/>
          </p:nvSpPr>
          <p:spPr bwMode="auto">
            <a:xfrm>
              <a:off x="5599591" y="26246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7" name="Oval 2476"/>
            <p:cNvSpPr>
              <a:spLocks noChangeAspect="1"/>
            </p:cNvSpPr>
            <p:nvPr/>
          </p:nvSpPr>
          <p:spPr bwMode="auto">
            <a:xfrm>
              <a:off x="8682276" y="346529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8" name="Oval 2477"/>
            <p:cNvSpPr>
              <a:spLocks noChangeAspect="1"/>
            </p:cNvSpPr>
            <p:nvPr/>
          </p:nvSpPr>
          <p:spPr bwMode="auto">
            <a:xfrm>
              <a:off x="6497276" y="320240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9" name="Oval 2478"/>
            <p:cNvSpPr>
              <a:spLocks noChangeAspect="1"/>
            </p:cNvSpPr>
            <p:nvPr/>
          </p:nvSpPr>
          <p:spPr bwMode="auto">
            <a:xfrm>
              <a:off x="5896534" y="275187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0" name="Oval 2479"/>
            <p:cNvSpPr>
              <a:spLocks noChangeAspect="1"/>
            </p:cNvSpPr>
            <p:nvPr/>
          </p:nvSpPr>
          <p:spPr bwMode="auto">
            <a:xfrm>
              <a:off x="9539356" y="309714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1" name="Oval 2480"/>
            <p:cNvSpPr>
              <a:spLocks noChangeAspect="1"/>
            </p:cNvSpPr>
            <p:nvPr/>
          </p:nvSpPr>
          <p:spPr bwMode="auto">
            <a:xfrm>
              <a:off x="6623342" y="428218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2" name="Oval 2481"/>
            <p:cNvSpPr>
              <a:spLocks noChangeAspect="1"/>
            </p:cNvSpPr>
            <p:nvPr/>
          </p:nvSpPr>
          <p:spPr bwMode="auto">
            <a:xfrm>
              <a:off x="2521748" y="334332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3" name="Oval 2482"/>
            <p:cNvSpPr>
              <a:spLocks noChangeAspect="1"/>
            </p:cNvSpPr>
            <p:nvPr/>
          </p:nvSpPr>
          <p:spPr bwMode="auto">
            <a:xfrm>
              <a:off x="10962710" y="58965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4" name="Oval 2483"/>
            <p:cNvSpPr>
              <a:spLocks noChangeAspect="1"/>
            </p:cNvSpPr>
            <p:nvPr/>
          </p:nvSpPr>
          <p:spPr bwMode="auto">
            <a:xfrm>
              <a:off x="5681448" y="399205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5" name="Oval 2484"/>
            <p:cNvSpPr>
              <a:spLocks noChangeAspect="1"/>
            </p:cNvSpPr>
            <p:nvPr/>
          </p:nvSpPr>
          <p:spPr bwMode="auto">
            <a:xfrm>
              <a:off x="5753159" y="1984004"/>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6" name="Oval 2485"/>
            <p:cNvSpPr>
              <a:spLocks noChangeAspect="1"/>
            </p:cNvSpPr>
            <p:nvPr/>
          </p:nvSpPr>
          <p:spPr bwMode="auto">
            <a:xfrm>
              <a:off x="6271440" y="519431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7" name="Oval 2486"/>
            <p:cNvSpPr>
              <a:spLocks noChangeAspect="1"/>
            </p:cNvSpPr>
            <p:nvPr/>
          </p:nvSpPr>
          <p:spPr bwMode="auto">
            <a:xfrm>
              <a:off x="5961654" y="210349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8" name="Oval 2487"/>
            <p:cNvSpPr>
              <a:spLocks noChangeAspect="1"/>
            </p:cNvSpPr>
            <p:nvPr/>
          </p:nvSpPr>
          <p:spPr bwMode="auto">
            <a:xfrm>
              <a:off x="6449478" y="28721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9" name="Oval 2488"/>
            <p:cNvSpPr>
              <a:spLocks noChangeAspect="1"/>
            </p:cNvSpPr>
            <p:nvPr/>
          </p:nvSpPr>
          <p:spPr bwMode="auto">
            <a:xfrm>
              <a:off x="5426926" y="2379703"/>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0" name="Oval 2489"/>
            <p:cNvSpPr>
              <a:spLocks noChangeAspect="1"/>
            </p:cNvSpPr>
            <p:nvPr/>
          </p:nvSpPr>
          <p:spPr bwMode="auto">
            <a:xfrm>
              <a:off x="2502723" y="284295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1" name="Oval 2490"/>
            <p:cNvSpPr>
              <a:spLocks noChangeAspect="1"/>
            </p:cNvSpPr>
            <p:nvPr/>
          </p:nvSpPr>
          <p:spPr bwMode="auto">
            <a:xfrm>
              <a:off x="8508347" y="379277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2" name="Oval 2491"/>
            <p:cNvSpPr/>
            <p:nvPr/>
          </p:nvSpPr>
          <p:spPr bwMode="auto">
            <a:xfrm>
              <a:off x="279523" y="4730383"/>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93" name="Oval 2492"/>
            <p:cNvSpPr>
              <a:spLocks noChangeAspect="1"/>
            </p:cNvSpPr>
            <p:nvPr/>
          </p:nvSpPr>
          <p:spPr bwMode="auto">
            <a:xfrm>
              <a:off x="279523" y="5306282"/>
              <a:ext cx="432371" cy="418694"/>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3" name="Rectangle 2"/>
            <p:cNvSpPr/>
            <p:nvPr/>
          </p:nvSpPr>
          <p:spPr>
            <a:xfrm>
              <a:off x="788759" y="4733404"/>
              <a:ext cx="143687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Data Centers</a:t>
              </a:r>
              <a:endParaRPr lang="en-US" sz="1799" dirty="0">
                <a:solidFill>
                  <a:schemeClr val="bg1"/>
                </a:solidFill>
              </a:endParaRPr>
            </a:p>
          </p:txBody>
        </p:sp>
        <p:sp>
          <p:nvSpPr>
            <p:cNvPr id="2494" name="Rectangle 2493"/>
            <p:cNvSpPr/>
            <p:nvPr/>
          </p:nvSpPr>
          <p:spPr>
            <a:xfrm>
              <a:off x="788758" y="5310063"/>
              <a:ext cx="187803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Regional Partners</a:t>
              </a:r>
              <a:endParaRPr lang="en-US" sz="1799" dirty="0">
                <a:solidFill>
                  <a:schemeClr val="bg1"/>
                </a:solidFill>
              </a:endParaRPr>
            </a:p>
          </p:txBody>
        </p:sp>
        <p:sp>
          <p:nvSpPr>
            <p:cNvPr id="2495" name="Oval 2494"/>
            <p:cNvSpPr/>
            <p:nvPr/>
          </p:nvSpPr>
          <p:spPr bwMode="auto">
            <a:xfrm>
              <a:off x="3107042" y="249441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grpSp>
      <p:pic>
        <p:nvPicPr>
          <p:cNvPr id="2498" name="Picture 2497"/>
          <p:cNvPicPr>
            <a:picLocks noChangeAspect="1"/>
          </p:cNvPicPr>
          <p:nvPr/>
        </p:nvPicPr>
        <p:blipFill>
          <a:blip r:embed="rId3"/>
          <a:stretch>
            <a:fillRect/>
          </a:stretch>
        </p:blipFill>
        <p:spPr>
          <a:xfrm>
            <a:off x="0" y="0"/>
            <a:ext cx="12232653" cy="6877509"/>
          </a:xfrm>
          <a:prstGeom prst="rect">
            <a:avLst/>
          </a:prstGeom>
        </p:spPr>
      </p:pic>
      <p:grpSp>
        <p:nvGrpSpPr>
          <p:cNvPr id="7" name="Group 6"/>
          <p:cNvGrpSpPr/>
          <p:nvPr/>
        </p:nvGrpSpPr>
        <p:grpSpPr>
          <a:xfrm>
            <a:off x="-10654" y="0"/>
            <a:ext cx="12210132" cy="6858000"/>
            <a:chOff x="-10654" y="0"/>
            <a:chExt cx="12210132" cy="6858000"/>
          </a:xfrm>
        </p:grpSpPr>
        <p:pic>
          <p:nvPicPr>
            <p:cNvPr id="4" name="Picture 3"/>
            <p:cNvPicPr>
              <a:picLocks noChangeAspect="1"/>
            </p:cNvPicPr>
            <p:nvPr/>
          </p:nvPicPr>
          <p:blipFill rotWithShape="1">
            <a:blip r:embed="rId4"/>
            <a:srcRect t="12556" b="12556"/>
            <a:stretch/>
          </p:blipFill>
          <p:spPr>
            <a:xfrm>
              <a:off x="-10654" y="0"/>
              <a:ext cx="12210132" cy="6858000"/>
            </a:xfrm>
            <a:prstGeom prst="rect">
              <a:avLst/>
            </a:prstGeom>
          </p:spPr>
        </p:pic>
        <p:sp>
          <p:nvSpPr>
            <p:cNvPr id="6" name="Rectangle 5"/>
            <p:cNvSpPr/>
            <p:nvPr/>
          </p:nvSpPr>
          <p:spPr>
            <a:xfrm>
              <a:off x="3978701" y="6403556"/>
              <a:ext cx="6920103" cy="369332"/>
            </a:xfrm>
            <a:prstGeom prst="rect">
              <a:avLst/>
            </a:prstGeom>
          </p:spPr>
          <p:txBody>
            <a:bodyPr wrap="square">
              <a:spAutoFit/>
            </a:bodyPr>
            <a:lstStyle/>
            <a:p>
              <a:r>
                <a:rPr lang="en-US" dirty="0"/>
                <a:t>Source: </a:t>
              </a:r>
              <a:r>
                <a:rPr lang="en-US" dirty="0">
                  <a:hlinkClick r:id="rId5"/>
                </a:rPr>
                <a:t>https://twitter.com/PaulSpain/status/715564339114053632</a:t>
              </a:r>
              <a:r>
                <a:rPr lang="en-US" dirty="0"/>
                <a:t> </a:t>
              </a:r>
            </a:p>
          </p:txBody>
        </p:sp>
      </p:grpSp>
    </p:spTree>
    <p:extLst>
      <p:ext uri="{BB962C8B-B14F-4D97-AF65-F5344CB8AC3E}">
        <p14:creationId xmlns:p14="http://schemas.microsoft.com/office/powerpoint/2010/main" val="25614195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98"/>
                                        </p:tgtEl>
                                        <p:attrNameLst>
                                          <p:attrName>style.visibility</p:attrName>
                                        </p:attrNameLst>
                                      </p:cBhvr>
                                      <p:to>
                                        <p:strVal val="visible"/>
                                      </p:to>
                                    </p:set>
                                    <p:anim calcmode="lin" valueType="num">
                                      <p:cBhvr additive="base">
                                        <p:cTn id="7" dur="500" fill="hold"/>
                                        <p:tgtEl>
                                          <p:spTgt spid="2498"/>
                                        </p:tgtEl>
                                        <p:attrNameLst>
                                          <p:attrName>ppt_x</p:attrName>
                                        </p:attrNameLst>
                                      </p:cBhvr>
                                      <p:tavLst>
                                        <p:tav tm="0">
                                          <p:val>
                                            <p:strVal val="#ppt_x"/>
                                          </p:val>
                                        </p:tav>
                                        <p:tav tm="100000">
                                          <p:val>
                                            <p:strVal val="#ppt_x"/>
                                          </p:val>
                                        </p:tav>
                                      </p:tavLst>
                                    </p:anim>
                                    <p:anim calcmode="lin" valueType="num">
                                      <p:cBhvr additive="base">
                                        <p:cTn id="8" dur="500" fill="hold"/>
                                        <p:tgtEl>
                                          <p:spTgt spid="24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3399" y="1204278"/>
            <a:ext cx="9801700" cy="4929552"/>
          </a:xfrm>
          <a:prstGeom prst="rect">
            <a:avLst/>
          </a:prstGeom>
        </p:spPr>
      </p:pic>
      <p:sp>
        <p:nvSpPr>
          <p:cNvPr id="8" name="Rectangle 7"/>
          <p:cNvSpPr/>
          <p:nvPr/>
        </p:nvSpPr>
        <p:spPr>
          <a:xfrm>
            <a:off x="534987" y="6248400"/>
            <a:ext cx="5481372" cy="369332"/>
          </a:xfrm>
          <a:prstGeom prst="rect">
            <a:avLst/>
          </a:prstGeom>
        </p:spPr>
        <p:txBody>
          <a:bodyPr wrap="none">
            <a:spAutoFit/>
          </a:bodyPr>
          <a:lstStyle/>
          <a:p>
            <a:r>
              <a:rPr lang="en-US" dirty="0">
                <a:solidFill>
                  <a:schemeClr val="tx2">
                    <a:lumMod val="20000"/>
                    <a:lumOff val="80000"/>
                  </a:schemeClr>
                </a:solidFill>
              </a:rPr>
              <a:t>Azure Compliance:</a:t>
            </a:r>
            <a:r>
              <a:rPr lang="en-US" dirty="0"/>
              <a:t> </a:t>
            </a:r>
            <a:r>
              <a:rPr lang="en-US" dirty="0">
                <a:hlinkClick r:id="rId4"/>
              </a:rPr>
              <a:t>http://aka.ms/AzureCompliance</a:t>
            </a:r>
            <a:r>
              <a:rPr lang="en-US" dirty="0"/>
              <a:t> </a:t>
            </a:r>
          </a:p>
        </p:txBody>
      </p:sp>
      <p:pic>
        <p:nvPicPr>
          <p:cNvPr id="9" name="Picture 8"/>
          <p:cNvPicPr>
            <a:picLocks noChangeAspect="1"/>
          </p:cNvPicPr>
          <p:nvPr/>
        </p:nvPicPr>
        <p:blipFill>
          <a:blip r:embed="rId5"/>
          <a:stretch>
            <a:fillRect/>
          </a:stretch>
        </p:blipFill>
        <p:spPr>
          <a:xfrm>
            <a:off x="536575" y="1204278"/>
            <a:ext cx="9801701" cy="4929552"/>
          </a:xfrm>
          <a:prstGeom prst="rect">
            <a:avLst/>
          </a:prstGeom>
        </p:spPr>
      </p:pic>
      <p:sp>
        <p:nvSpPr>
          <p:cNvPr id="2496" name="Title 2"/>
          <p:cNvSpPr txBox="1">
            <a:spLocks/>
          </p:cNvSpPr>
          <p:nvPr/>
        </p:nvSpPr>
        <p:spPr>
          <a:xfrm>
            <a:off x="379413" y="319405"/>
            <a:ext cx="9958864"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Compliance: Microsoft Trust Center</a:t>
            </a:r>
          </a:p>
        </p:txBody>
      </p:sp>
      <p:grpSp>
        <p:nvGrpSpPr>
          <p:cNvPr id="12" name="Group 11"/>
          <p:cNvGrpSpPr/>
          <p:nvPr/>
        </p:nvGrpSpPr>
        <p:grpSpPr>
          <a:xfrm>
            <a:off x="533399" y="1204278"/>
            <a:ext cx="10030300" cy="4929552"/>
            <a:chOff x="533399" y="1204278"/>
            <a:chExt cx="10030300" cy="4929552"/>
          </a:xfrm>
        </p:grpSpPr>
        <p:pic>
          <p:nvPicPr>
            <p:cNvPr id="2497" name="Picture 2496"/>
            <p:cNvPicPr>
              <a:picLocks noChangeAspect="1"/>
            </p:cNvPicPr>
            <p:nvPr/>
          </p:nvPicPr>
          <p:blipFill>
            <a:blip r:embed="rId3"/>
            <a:stretch>
              <a:fillRect/>
            </a:stretch>
          </p:blipFill>
          <p:spPr>
            <a:xfrm>
              <a:off x="533399" y="1204278"/>
              <a:ext cx="9801700" cy="4929552"/>
            </a:xfrm>
            <a:prstGeom prst="rect">
              <a:avLst/>
            </a:prstGeom>
          </p:spPr>
        </p:pic>
        <p:sp>
          <p:nvSpPr>
            <p:cNvPr id="2499" name="Down Arrow 2498"/>
            <p:cNvSpPr/>
            <p:nvPr/>
          </p:nvSpPr>
          <p:spPr bwMode="auto">
            <a:xfrm>
              <a:off x="10106499" y="1981200"/>
              <a:ext cx="457200" cy="1219200"/>
            </a:xfrm>
            <a:prstGeom prst="downArrow">
              <a:avLst/>
            </a:prstGeom>
            <a:solidFill>
              <a:schemeClr val="tx2">
                <a:lumMod val="20000"/>
                <a:lumOff val="80000"/>
              </a:schemeClr>
            </a:solidFill>
            <a:ln>
              <a:solidFill>
                <a:schemeClr val="accent1"/>
              </a:solidFill>
              <a:headEnd type="none" w="med" len="med"/>
              <a:tailEnd type="none" w="med" len="med"/>
            </a:ln>
            <a:effectLst>
              <a:outerShdw blurRad="50800" dist="38100" algn="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8767890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2.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3.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ee586e5-3c92-48eb-9898-42915e590ada">
      <UserInfo>
        <DisplayName>Seth Brickman</DisplayName>
        <AccountId>139</AccountId>
        <AccountType/>
      </UserInfo>
      <UserInfo>
        <DisplayName>Neil Hutson</DisplayName>
        <AccountId>140</AccountId>
        <AccountType/>
      </UserInfo>
      <UserInfo>
        <DisplayName>Jonah Sterling</DisplayName>
        <AccountId>136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821E223A3BC347949CC2419033DBE2" ma:contentTypeVersion="1" ma:contentTypeDescription="Create a new document." ma:contentTypeScope="" ma:versionID="519c6bc90736a6e8abbbdb38ed934ac6">
  <xsd:schema xmlns:xsd="http://www.w3.org/2001/XMLSchema" xmlns:xs="http://www.w3.org/2001/XMLSchema" xmlns:p="http://schemas.microsoft.com/office/2006/metadata/properties" xmlns:ns2="fee586e5-3c92-48eb-9898-42915e590ada" targetNamespace="http://schemas.microsoft.com/office/2006/metadata/properties" ma:root="true" ma:fieldsID="4da06bcf8031bc55fa8390c6716287b0" ns2:_="">
    <xsd:import namespace="fee586e5-3c92-48eb-9898-42915e590ad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586e5-3c92-48eb-9898-42915e590a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13FED-9D9A-42D4-BBF4-345F4CCBDD0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ee586e5-3c92-48eb-9898-42915e590ada"/>
    <ds:schemaRef ds:uri="http://www.w3.org/XML/1998/namespace"/>
    <ds:schemaRef ds:uri="http://purl.org/dc/dcmitype/"/>
  </ds:schemaRefs>
</ds:datastoreItem>
</file>

<file path=customXml/itemProps2.xml><?xml version="1.0" encoding="utf-8"?>
<ds:datastoreItem xmlns:ds="http://schemas.openxmlformats.org/officeDocument/2006/customXml" ds:itemID="{8587D03C-DCD5-4A24-A48F-FDD3322C1278}">
  <ds:schemaRefs>
    <ds:schemaRef ds:uri="http://schemas.microsoft.com/sharepoint/v3/contenttype/forms"/>
  </ds:schemaRefs>
</ds:datastoreItem>
</file>

<file path=customXml/itemProps3.xml><?xml version="1.0" encoding="utf-8"?>
<ds:datastoreItem xmlns:ds="http://schemas.openxmlformats.org/officeDocument/2006/customXml" ds:itemID="{3093EB58-A3C8-4EFB-858C-7BC99E7AE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586e5-3c92-48eb-9898-42915e590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1533</Words>
  <Application>Microsoft Office PowerPoint</Application>
  <PresentationFormat>Custom</PresentationFormat>
  <Paragraphs>330</Paragraphs>
  <Slides>38</Slides>
  <Notes>13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38</vt:i4>
      </vt:variant>
    </vt:vector>
  </HeadingPairs>
  <TitlesOfParts>
    <vt:vector size="51" baseType="lpstr">
      <vt:lpstr>MS PGothic</vt:lpstr>
      <vt:lpstr>Arial</vt:lpstr>
      <vt:lpstr>Avenir LT Pro 45 Book</vt:lpstr>
      <vt:lpstr>Consolas</vt:lpstr>
      <vt:lpstr>メイリオ</vt:lpstr>
      <vt:lpstr>Segoe Light</vt:lpstr>
      <vt:lpstr>Segoe UI</vt:lpstr>
      <vt:lpstr>Segoe UI (Body)</vt:lpstr>
      <vt:lpstr>Segoe UI Light</vt:lpstr>
      <vt:lpstr>Wingdings</vt:lpstr>
      <vt:lpstr>Azure Event</vt:lpstr>
      <vt:lpstr>1_5-30629_Build_Template_DARK BLUE</vt:lpstr>
      <vt:lpstr>1_MSVID_White_16x9_2012-08-18</vt:lpstr>
      <vt:lpstr>BizSpark and Azure for Startups</vt:lpstr>
      <vt:lpstr>Microsoft BizSpark</vt:lpstr>
      <vt:lpstr>BizSpark Benefits</vt:lpstr>
      <vt:lpstr>BizSpark Plus ($120k for 1 year)</vt:lpstr>
      <vt:lpstr>Why the cloud?</vt:lpstr>
      <vt:lpstr>Why the cloud? </vt:lpstr>
      <vt:lpstr>PowerPoint Presentation</vt:lpstr>
      <vt:lpstr>PowerPoint Presentation</vt:lpstr>
      <vt:lpstr>PowerPoint Presentation</vt:lpstr>
      <vt:lpstr>PowerPoint Presentation</vt:lpstr>
      <vt:lpstr>Demo: Azure Portal</vt:lpstr>
      <vt:lpstr>Azure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Database Options</vt:lpstr>
      <vt:lpstr>SQL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of Things</vt:lpstr>
      <vt:lpstr>PowerPoint Presentation</vt:lpstr>
      <vt:lpstr>PowerPoint Presentation</vt:lpstr>
      <vt:lpstr>Virtual Machines</vt:lpstr>
      <vt:lpstr>PowerPoint Presentation</vt:lpstr>
      <vt:lpstr>PowerPoint Presentation</vt:lpstr>
      <vt:lpstr>Contact</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2014-07-17T16:01:57Z</dcterms:created>
  <dcterms:modified xsi:type="dcterms:W3CDTF">2016-04-27T05:27:57Z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0x0101004A821E223A3BC347949CC2419033DBE2</vt:lpwstr>
  </property>
  <property fmtid="{D5CDD505-2E9C-101B-9397-08002B2CF9AE}" pid="4" name="DocVizMetadataToken">
    <vt:lpwstr>300x168x1</vt:lpwstr>
  </property>
</Properties>
</file>