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87" r:id="rId2"/>
    <p:sldId id="303" r:id="rId3"/>
    <p:sldId id="257" r:id="rId4"/>
    <p:sldId id="258" r:id="rId5"/>
    <p:sldId id="259" r:id="rId6"/>
    <p:sldId id="260" r:id="rId7"/>
    <p:sldId id="261" r:id="rId8"/>
    <p:sldId id="301" r:id="rId9"/>
    <p:sldId id="302" r:id="rId10"/>
    <p:sldId id="304" r:id="rId11"/>
    <p:sldId id="263" r:id="rId12"/>
    <p:sldId id="262" r:id="rId13"/>
    <p:sldId id="305" r:id="rId14"/>
    <p:sldId id="306" r:id="rId15"/>
    <p:sldId id="307" r:id="rId16"/>
    <p:sldId id="308" r:id="rId17"/>
    <p:sldId id="310" r:id="rId18"/>
    <p:sldId id="309" r:id="rId19"/>
    <p:sldId id="311" r:id="rId20"/>
    <p:sldId id="313" r:id="rId21"/>
    <p:sldId id="314" r:id="rId22"/>
    <p:sldId id="312" r:id="rId23"/>
    <p:sldId id="315" r:id="rId24"/>
    <p:sldId id="316" r:id="rId25"/>
    <p:sldId id="318" r:id="rId26"/>
    <p:sldId id="319" r:id="rId27"/>
    <p:sldId id="320" r:id="rId28"/>
    <p:sldId id="321" r:id="rId29"/>
    <p:sldId id="322" r:id="rId30"/>
    <p:sldId id="317" r:id="rId31"/>
    <p:sldId id="323" r:id="rId32"/>
    <p:sldId id="324" r:id="rId33"/>
    <p:sldId id="325" r:id="rId34"/>
    <p:sldId id="326" r:id="rId35"/>
    <p:sldId id="327" r:id="rId36"/>
    <p:sldId id="328" r:id="rId37"/>
    <p:sldId id="329" r:id="rId38"/>
    <p:sldId id="330" r:id="rId39"/>
    <p:sldId id="331" r:id="rId40"/>
    <p:sldId id="332" r:id="rId41"/>
    <p:sldId id="333" r:id="rId42"/>
    <p:sldId id="359" r:id="rId43"/>
    <p:sldId id="360" r:id="rId44"/>
    <p:sldId id="361" r:id="rId45"/>
    <p:sldId id="362" r:id="rId46"/>
    <p:sldId id="382" r:id="rId47"/>
    <p:sldId id="335" r:id="rId48"/>
    <p:sldId id="365" r:id="rId49"/>
    <p:sldId id="366" r:id="rId50"/>
    <p:sldId id="367" r:id="rId51"/>
    <p:sldId id="368" r:id="rId52"/>
    <p:sldId id="369" r:id="rId53"/>
    <p:sldId id="370" r:id="rId54"/>
    <p:sldId id="371" r:id="rId55"/>
    <p:sldId id="383" r:id="rId56"/>
    <p:sldId id="363" r:id="rId57"/>
    <p:sldId id="372" r:id="rId58"/>
    <p:sldId id="373" r:id="rId59"/>
    <p:sldId id="374" r:id="rId60"/>
    <p:sldId id="375" r:id="rId61"/>
    <p:sldId id="376" r:id="rId62"/>
    <p:sldId id="377" r:id="rId63"/>
    <p:sldId id="378" r:id="rId64"/>
    <p:sldId id="384" r:id="rId65"/>
    <p:sldId id="337" r:id="rId66"/>
    <p:sldId id="338" r:id="rId67"/>
    <p:sldId id="379" r:id="rId68"/>
    <p:sldId id="380" r:id="rId69"/>
    <p:sldId id="381" r:id="rId70"/>
    <p:sldId id="385" r:id="rId71"/>
    <p:sldId id="386" r:id="rId72"/>
    <p:sldId id="26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userId="7007ae65e74b2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2" autoAdjust="0"/>
    <p:restoredTop sz="94660"/>
  </p:normalViewPr>
  <p:slideViewPr>
    <p:cSldViewPr snapToGrid="0">
      <p:cViewPr varScale="1">
        <p:scale>
          <a:sx n="86" d="100"/>
          <a:sy n="86"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9A92C-3DC5-4039-9E4B-430D44E56914}" type="datetimeFigureOut">
              <a:rPr lang="en-US" smtClean="0"/>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A83BC-9084-463D-A7B5-EE2B0978AFBD}" type="slidenum">
              <a:rPr lang="en-US" smtClean="0"/>
              <a:t>‹#›</a:t>
            </a:fld>
            <a:endParaRPr lang="en-US"/>
          </a:p>
        </p:txBody>
      </p:sp>
    </p:spTree>
    <p:extLst>
      <p:ext uri="{BB962C8B-B14F-4D97-AF65-F5344CB8AC3E}">
        <p14:creationId xmlns:p14="http://schemas.microsoft.com/office/powerpoint/2010/main" val="232094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Intro to Indie Game Development</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9027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43399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9233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418723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816" y="471123"/>
            <a:ext cx="2507472" cy="537212"/>
          </a:xfrm>
          <a:prstGeom prst="rect">
            <a:avLst/>
          </a:prstGeom>
        </p:spPr>
      </p:pic>
    </p:spTree>
    <p:extLst>
      <p:ext uri="{BB962C8B-B14F-4D97-AF65-F5344CB8AC3E}">
        <p14:creationId xmlns:p14="http://schemas.microsoft.com/office/powerpoint/2010/main" val="1452767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64903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5274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1293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74730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03220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62830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29475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30854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D67FE-961B-45F1-A8C2-AC5873A3D326}" type="datetimeFigureOut">
              <a:rPr lang="en-US" smtClean="0"/>
              <a:t>7/15/2014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5C56E-61EB-4380-B7CF-94035CBDC15A}" type="slidenum">
              <a:rPr lang="en-US" smtClean="0"/>
              <a:t>‹#›</a:t>
            </a:fld>
            <a:endParaRPr lang="en-US" dirty="0"/>
          </a:p>
        </p:txBody>
      </p:sp>
    </p:spTree>
    <p:extLst>
      <p:ext uri="{BB962C8B-B14F-4D97-AF65-F5344CB8AC3E}">
        <p14:creationId xmlns:p14="http://schemas.microsoft.com/office/powerpoint/2010/main" val="155396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rra.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scirra.com/users/tom" TargetMode="External"/><Relationship Id="rId2" Type="http://schemas.openxmlformats.org/officeDocument/2006/relationships/hyperlink" Target="https://www.scirra.com/tutorials/857/flappy-birds-clone-in-10-minu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69303" y="2076033"/>
            <a:ext cx="11743036" cy="1801181"/>
          </a:xfrm>
        </p:spPr>
        <p:txBody>
          <a:bodyPr>
            <a:normAutofit fontScale="90000"/>
          </a:bodyPr>
          <a:lstStyle/>
          <a:p>
            <a:r>
              <a:rPr lang="en-US" sz="5294" b="1" dirty="0" smtClean="0"/>
              <a:t>Construct </a:t>
            </a:r>
            <a:r>
              <a:rPr lang="en-US" sz="5294" b="1" dirty="0"/>
              <a:t>2 Game </a:t>
            </a:r>
            <a:r>
              <a:rPr lang="en-US" sz="5294" b="1" dirty="0" smtClean="0"/>
              <a:t>Development: Flapping Bird</a:t>
            </a:r>
            <a:r>
              <a:rPr lang="en-US" sz="5294" b="1" dirty="0"/>
              <a:t/>
            </a:r>
            <a:br>
              <a:rPr lang="en-US" sz="5294" b="1" dirty="0"/>
            </a:br>
            <a:endParaRPr lang="en-US" sz="5294" dirty="0"/>
          </a:p>
        </p:txBody>
      </p:sp>
      <p:sp>
        <p:nvSpPr>
          <p:cNvPr id="4" name="Title 1"/>
          <p:cNvSpPr txBox="1">
            <a:spLocks/>
          </p:cNvSpPr>
          <p:nvPr/>
        </p:nvSpPr>
        <p:spPr>
          <a:xfrm>
            <a:off x="358945" y="2976623"/>
            <a:ext cx="8990324" cy="436007"/>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00" dirty="0"/>
              <a:t>Windows 8 </a:t>
            </a:r>
            <a:r>
              <a:rPr lang="en-US" sz="2400" dirty="0">
                <a:sym typeface="Wingdings" panose="05000000000000000000" pitchFamily="2" charset="2"/>
              </a:rPr>
              <a:t></a:t>
            </a:r>
            <a:r>
              <a:rPr lang="en-US" sz="2400" dirty="0"/>
              <a:t> Windows Phone 8 </a:t>
            </a:r>
            <a:r>
              <a:rPr lang="en-US" sz="2400" dirty="0">
                <a:sym typeface="Wingdings" panose="05000000000000000000" pitchFamily="2" charset="2"/>
              </a:rPr>
              <a:t></a:t>
            </a:r>
            <a:r>
              <a:rPr lang="en-US" sz="2400" dirty="0"/>
              <a:t> Web </a:t>
            </a:r>
            <a:r>
              <a:rPr lang="en-US" sz="2400" dirty="0">
                <a:sym typeface="Wingdings" panose="05000000000000000000" pitchFamily="2" charset="2"/>
              </a:rPr>
              <a:t></a:t>
            </a:r>
            <a:r>
              <a:rPr lang="en-US" sz="2400" dirty="0"/>
              <a:t> Mobile </a:t>
            </a:r>
            <a:r>
              <a:rPr lang="en-US" sz="2400" dirty="0">
                <a:sym typeface="Wingdings" panose="05000000000000000000" pitchFamily="2" charset="2"/>
              </a:rPr>
              <a:t></a:t>
            </a:r>
            <a:r>
              <a:rPr lang="en-US" sz="2400" dirty="0"/>
              <a:t> … and more!</a:t>
            </a:r>
          </a:p>
          <a:p>
            <a:pPr algn="l"/>
            <a:endParaRPr lang="en-US" sz="2400" dirty="0"/>
          </a:p>
        </p:txBody>
      </p:sp>
      <p:sp>
        <p:nvSpPr>
          <p:cNvPr id="5" name="TextBox 4"/>
          <p:cNvSpPr txBox="1"/>
          <p:nvPr/>
        </p:nvSpPr>
        <p:spPr>
          <a:xfrm>
            <a:off x="920750" y="6116242"/>
            <a:ext cx="1196161" cy="369332"/>
          </a:xfrm>
          <a:prstGeom prst="rect">
            <a:avLst/>
          </a:prstGeom>
          <a:noFill/>
        </p:spPr>
        <p:txBody>
          <a:bodyPr wrap="none" rtlCol="0">
            <a:spAutoFit/>
          </a:bodyPr>
          <a:lstStyle/>
          <a:p>
            <a:r>
              <a:rPr lang="en-US"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35" y="5975436"/>
            <a:ext cx="602405" cy="602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03" y="5181167"/>
            <a:ext cx="651445" cy="651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0750" y="5345739"/>
            <a:ext cx="2292872" cy="369332"/>
          </a:xfrm>
          <a:prstGeom prst="rect">
            <a:avLst/>
          </a:prstGeom>
          <a:noFill/>
        </p:spPr>
        <p:txBody>
          <a:bodyPr wrap="none" rtlCol="0">
            <a:spAutoFit/>
          </a:bodyPr>
          <a:lstStyle/>
          <a:p>
            <a:r>
              <a:rPr lang="en-US" dirty="0"/>
              <a:t>WakeUpAndCode.com</a:t>
            </a:r>
          </a:p>
        </p:txBody>
      </p:sp>
    </p:spTree>
    <p:extLst>
      <p:ext uri="{BB962C8B-B14F-4D97-AF65-F5344CB8AC3E}">
        <p14:creationId xmlns:p14="http://schemas.microsoft.com/office/powerpoint/2010/main" val="34476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Done!</a:t>
            </a:r>
            <a:endParaRPr lang="en-US" dirty="0"/>
          </a:p>
        </p:txBody>
      </p:sp>
      <p:pic>
        <p:nvPicPr>
          <p:cNvPr id="5" name="Picture 4"/>
          <p:cNvPicPr>
            <a:picLocks noChangeAspect="1"/>
          </p:cNvPicPr>
          <p:nvPr/>
        </p:nvPicPr>
        <p:blipFill>
          <a:blip r:embed="rId2"/>
          <a:stretch>
            <a:fillRect/>
          </a:stretch>
        </p:blipFill>
        <p:spPr>
          <a:xfrm>
            <a:off x="838200" y="1374630"/>
            <a:ext cx="7971263" cy="5161081"/>
          </a:xfrm>
          <a:prstGeom prst="rect">
            <a:avLst/>
          </a:prstGeom>
        </p:spPr>
      </p:pic>
    </p:spTree>
    <p:extLst>
      <p:ext uri="{BB962C8B-B14F-4D97-AF65-F5344CB8AC3E}">
        <p14:creationId xmlns:p14="http://schemas.microsoft.com/office/powerpoint/2010/main" val="3139769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Prepare Your Layouts</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541106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1</a:t>
            </a:r>
            <a:endParaRPr lang="en-US" dirty="0"/>
          </a:p>
        </p:txBody>
      </p:sp>
      <p:sp>
        <p:nvSpPr>
          <p:cNvPr id="6" name="TextBox 5"/>
          <p:cNvSpPr txBox="1"/>
          <p:nvPr/>
        </p:nvSpPr>
        <p:spPr>
          <a:xfrm>
            <a:off x="5791589" y="3911133"/>
            <a:ext cx="2512676" cy="954107"/>
          </a:xfrm>
          <a:prstGeom prst="rect">
            <a:avLst/>
          </a:prstGeom>
          <a:noFill/>
        </p:spPr>
        <p:txBody>
          <a:bodyPr wrap="none" rtlCol="0">
            <a:spAutoFit/>
          </a:bodyPr>
          <a:lstStyle/>
          <a:p>
            <a:pPr algn="r"/>
            <a:r>
              <a:rPr lang="en-US" sz="2800" dirty="0" smtClean="0">
                <a:solidFill>
                  <a:srgbClr val="FF0000"/>
                </a:solidFill>
              </a:rPr>
              <a:t>Right-Click to </a:t>
            </a:r>
          </a:p>
          <a:p>
            <a:pPr algn="r"/>
            <a:r>
              <a:rPr lang="en-US" sz="2800" dirty="0" smtClean="0">
                <a:solidFill>
                  <a:srgbClr val="FF0000"/>
                </a:solidFill>
              </a:rPr>
              <a:t>Rename Layout </a:t>
            </a:r>
            <a:endParaRPr lang="en-US" sz="2800" dirty="0">
              <a:solidFill>
                <a:srgbClr val="FF0000"/>
              </a:solidFill>
            </a:endParaRPr>
          </a:p>
        </p:txBody>
      </p:sp>
      <p:cxnSp>
        <p:nvCxnSpPr>
          <p:cNvPr id="7" name="Straight Arrow Connector 6"/>
          <p:cNvCxnSpPr/>
          <p:nvPr/>
        </p:nvCxnSpPr>
        <p:spPr>
          <a:xfrm flipV="1">
            <a:off x="8040029" y="3100039"/>
            <a:ext cx="1486763" cy="8110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26792" y="3294113"/>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4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38200" y="1387900"/>
            <a:ext cx="9993906" cy="5292300"/>
          </a:xfrm>
          <a:prstGeom prst="rect">
            <a:avLst/>
          </a:prstGeom>
        </p:spPr>
      </p:pic>
      <p:sp>
        <p:nvSpPr>
          <p:cNvPr id="2" name="Title 1"/>
          <p:cNvSpPr>
            <a:spLocks noGrp="1"/>
          </p:cNvSpPr>
          <p:nvPr>
            <p:ph type="title"/>
          </p:nvPr>
        </p:nvSpPr>
        <p:spPr/>
        <p:txBody>
          <a:bodyPr/>
          <a:lstStyle/>
          <a:p>
            <a:r>
              <a:rPr lang="en-US" dirty="0" smtClean="0"/>
              <a:t>Prepare Your Layouts: Step 2</a:t>
            </a:r>
            <a:endParaRPr lang="en-US" dirty="0"/>
          </a:p>
        </p:txBody>
      </p:sp>
      <p:sp>
        <p:nvSpPr>
          <p:cNvPr id="6" name="TextBox 5"/>
          <p:cNvSpPr txBox="1"/>
          <p:nvPr/>
        </p:nvSpPr>
        <p:spPr>
          <a:xfrm>
            <a:off x="6454134" y="3457603"/>
            <a:ext cx="2039020" cy="523220"/>
          </a:xfrm>
          <a:prstGeom prst="rect">
            <a:avLst/>
          </a:prstGeom>
          <a:noFill/>
        </p:spPr>
        <p:txBody>
          <a:bodyPr wrap="none" rtlCol="0">
            <a:spAutoFit/>
          </a:bodyPr>
          <a:lstStyle/>
          <a:p>
            <a:pPr algn="r"/>
            <a:r>
              <a:rPr lang="en-US" sz="2800" dirty="0" smtClean="0">
                <a:solidFill>
                  <a:srgbClr val="FF0000"/>
                </a:solidFill>
              </a:rPr>
              <a:t>Enter “Start”</a:t>
            </a:r>
            <a:endParaRPr lang="en-US" sz="2800" dirty="0">
              <a:solidFill>
                <a:srgbClr val="FF0000"/>
              </a:solidFill>
            </a:endParaRPr>
          </a:p>
        </p:txBody>
      </p:sp>
      <p:cxnSp>
        <p:nvCxnSpPr>
          <p:cNvPr id="7" name="Straight Arrow Connector 6"/>
          <p:cNvCxnSpPr>
            <a:stCxn id="6" idx="3"/>
          </p:cNvCxnSpPr>
          <p:nvPr/>
        </p:nvCxnSpPr>
        <p:spPr>
          <a:xfrm flipV="1">
            <a:off x="8493154" y="3048362"/>
            <a:ext cx="1103046" cy="67085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756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38200" y="1387900"/>
            <a:ext cx="9945939" cy="5266899"/>
          </a:xfrm>
          <a:prstGeom prst="rect">
            <a:avLst/>
          </a:prstGeom>
        </p:spPr>
      </p:pic>
      <p:sp>
        <p:nvSpPr>
          <p:cNvPr id="2" name="Title 1"/>
          <p:cNvSpPr>
            <a:spLocks noGrp="1"/>
          </p:cNvSpPr>
          <p:nvPr>
            <p:ph type="title"/>
          </p:nvPr>
        </p:nvSpPr>
        <p:spPr/>
        <p:txBody>
          <a:bodyPr/>
          <a:lstStyle/>
          <a:p>
            <a:r>
              <a:rPr lang="en-US" dirty="0" smtClean="0"/>
              <a:t>Prepare Your Layouts: Step </a:t>
            </a:r>
            <a:r>
              <a:rPr lang="en-US" dirty="0"/>
              <a:t>3</a:t>
            </a:r>
          </a:p>
        </p:txBody>
      </p:sp>
      <p:sp>
        <p:nvSpPr>
          <p:cNvPr id="6" name="TextBox 5"/>
          <p:cNvSpPr txBox="1"/>
          <p:nvPr/>
        </p:nvSpPr>
        <p:spPr>
          <a:xfrm>
            <a:off x="6267849" y="3649523"/>
            <a:ext cx="2243692" cy="1384995"/>
          </a:xfrm>
          <a:prstGeom prst="rect">
            <a:avLst/>
          </a:prstGeom>
          <a:noFill/>
        </p:spPr>
        <p:txBody>
          <a:bodyPr wrap="none" rtlCol="0">
            <a:spAutoFit/>
          </a:bodyPr>
          <a:lstStyle/>
          <a:p>
            <a:pPr algn="r"/>
            <a:r>
              <a:rPr lang="en-US" sz="2800" dirty="0" smtClean="0">
                <a:solidFill>
                  <a:srgbClr val="FF0000"/>
                </a:solidFill>
              </a:rPr>
              <a:t>Right-click </a:t>
            </a:r>
          </a:p>
          <a:p>
            <a:pPr algn="r"/>
            <a:r>
              <a:rPr lang="en-US" sz="2800" dirty="0" smtClean="0">
                <a:solidFill>
                  <a:srgbClr val="FF0000"/>
                </a:solidFill>
              </a:rPr>
              <a:t>Layouts folder</a:t>
            </a:r>
          </a:p>
          <a:p>
            <a:pPr algn="r"/>
            <a:r>
              <a:rPr lang="en-US" sz="2800" dirty="0" smtClean="0">
                <a:solidFill>
                  <a:srgbClr val="FF0000"/>
                </a:solidFill>
              </a:rPr>
              <a:t>to Add layout</a:t>
            </a:r>
            <a:endParaRPr lang="en-US" sz="2800" dirty="0">
              <a:solidFill>
                <a:srgbClr val="FF0000"/>
              </a:solidFill>
            </a:endParaRPr>
          </a:p>
        </p:txBody>
      </p:sp>
      <p:cxnSp>
        <p:nvCxnSpPr>
          <p:cNvPr id="7" name="Straight Arrow Connector 6"/>
          <p:cNvCxnSpPr/>
          <p:nvPr/>
        </p:nvCxnSpPr>
        <p:spPr>
          <a:xfrm flipV="1">
            <a:off x="7973122" y="3044283"/>
            <a:ext cx="1360448" cy="60524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96654" y="3044283"/>
            <a:ext cx="863190" cy="13381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73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87900"/>
            <a:ext cx="9945939" cy="5266899"/>
          </a:xfrm>
          <a:prstGeom prst="rect">
            <a:avLst/>
          </a:prstGeom>
        </p:spPr>
      </p:pic>
      <p:sp>
        <p:nvSpPr>
          <p:cNvPr id="2" name="Title 1"/>
          <p:cNvSpPr>
            <a:spLocks noGrp="1"/>
          </p:cNvSpPr>
          <p:nvPr>
            <p:ph type="title"/>
          </p:nvPr>
        </p:nvSpPr>
        <p:spPr/>
        <p:txBody>
          <a:bodyPr/>
          <a:lstStyle/>
          <a:p>
            <a:r>
              <a:rPr lang="en-US" dirty="0" smtClean="0"/>
              <a:t>Prepare Your Layouts: Step 4</a:t>
            </a:r>
            <a:endParaRPr lang="en-US" dirty="0"/>
          </a:p>
        </p:txBody>
      </p:sp>
      <p:pic>
        <p:nvPicPr>
          <p:cNvPr id="4" name="Picture 3"/>
          <p:cNvPicPr>
            <a:picLocks noChangeAspect="1"/>
          </p:cNvPicPr>
          <p:nvPr/>
        </p:nvPicPr>
        <p:blipFill>
          <a:blip r:embed="rId3"/>
          <a:stretch>
            <a:fillRect/>
          </a:stretch>
        </p:blipFill>
        <p:spPr>
          <a:xfrm>
            <a:off x="4210050" y="1990725"/>
            <a:ext cx="3771900" cy="2876550"/>
          </a:xfrm>
          <a:prstGeom prst="rect">
            <a:avLst/>
          </a:prstGeom>
        </p:spPr>
      </p:pic>
      <p:sp>
        <p:nvSpPr>
          <p:cNvPr id="6" name="TextBox 5"/>
          <p:cNvSpPr txBox="1"/>
          <p:nvPr/>
        </p:nvSpPr>
        <p:spPr>
          <a:xfrm>
            <a:off x="3377793" y="4976207"/>
            <a:ext cx="2557816" cy="523220"/>
          </a:xfrm>
          <a:prstGeom prst="rect">
            <a:avLst/>
          </a:prstGeom>
          <a:noFill/>
        </p:spPr>
        <p:txBody>
          <a:bodyPr wrap="none" rtlCol="0">
            <a:spAutoFit/>
          </a:bodyPr>
          <a:lstStyle/>
          <a:p>
            <a:pPr algn="r"/>
            <a:r>
              <a:rPr lang="en-US" sz="2800" dirty="0" smtClean="0">
                <a:solidFill>
                  <a:srgbClr val="FF0000"/>
                </a:solidFill>
              </a:rPr>
              <a:t>Add event sheet</a:t>
            </a:r>
            <a:endParaRPr lang="en-US" sz="2800" dirty="0">
              <a:solidFill>
                <a:srgbClr val="FF0000"/>
              </a:solidFill>
            </a:endParaRPr>
          </a:p>
        </p:txBody>
      </p:sp>
      <p:cxnSp>
        <p:nvCxnSpPr>
          <p:cNvPr id="7" name="Straight Arrow Connector 6"/>
          <p:cNvCxnSpPr/>
          <p:nvPr/>
        </p:nvCxnSpPr>
        <p:spPr>
          <a:xfrm flipV="1">
            <a:off x="3824868" y="3429000"/>
            <a:ext cx="1014761" cy="154720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784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5</a:t>
            </a:r>
            <a:endParaRPr lang="en-US" dirty="0"/>
          </a:p>
        </p:txBody>
      </p:sp>
      <p:sp>
        <p:nvSpPr>
          <p:cNvPr id="6" name="TextBox 5"/>
          <p:cNvSpPr txBox="1"/>
          <p:nvPr/>
        </p:nvSpPr>
        <p:spPr>
          <a:xfrm>
            <a:off x="6173746" y="3911133"/>
            <a:ext cx="2130519" cy="1384995"/>
          </a:xfrm>
          <a:prstGeom prst="rect">
            <a:avLst/>
          </a:prstGeom>
          <a:noFill/>
        </p:spPr>
        <p:txBody>
          <a:bodyPr wrap="none" rtlCol="0">
            <a:spAutoFit/>
          </a:bodyPr>
          <a:lstStyle/>
          <a:p>
            <a:pPr algn="r"/>
            <a:r>
              <a:rPr lang="en-US" sz="2800" dirty="0" smtClean="0">
                <a:solidFill>
                  <a:srgbClr val="FF0000"/>
                </a:solidFill>
              </a:rPr>
              <a:t>Right-Click </a:t>
            </a:r>
          </a:p>
          <a:p>
            <a:pPr algn="r"/>
            <a:r>
              <a:rPr lang="en-US" sz="2800" dirty="0" smtClean="0">
                <a:solidFill>
                  <a:srgbClr val="FF0000"/>
                </a:solidFill>
              </a:rPr>
              <a:t>new Layout </a:t>
            </a:r>
          </a:p>
          <a:p>
            <a:pPr algn="r"/>
            <a:r>
              <a:rPr lang="en-US" sz="2800" dirty="0" smtClean="0">
                <a:solidFill>
                  <a:srgbClr val="FF0000"/>
                </a:solidFill>
              </a:rPr>
              <a:t>to Rename it </a:t>
            </a:r>
            <a:endParaRPr lang="en-US" sz="2800" dirty="0">
              <a:solidFill>
                <a:srgbClr val="FF0000"/>
              </a:solidFill>
            </a:endParaRPr>
          </a:p>
        </p:txBody>
      </p:sp>
      <p:cxnSp>
        <p:nvCxnSpPr>
          <p:cNvPr id="7" name="Straight Arrow Connector 6"/>
          <p:cNvCxnSpPr/>
          <p:nvPr/>
        </p:nvCxnSpPr>
        <p:spPr>
          <a:xfrm flipV="1">
            <a:off x="8040029" y="3233854"/>
            <a:ext cx="1486763" cy="67727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26792" y="3461381"/>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787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a:t>
            </a:r>
            <a:r>
              <a:rPr lang="en-US" dirty="0"/>
              <a:t>6</a:t>
            </a:r>
          </a:p>
        </p:txBody>
      </p:sp>
      <p:sp>
        <p:nvSpPr>
          <p:cNvPr id="6" name="TextBox 5"/>
          <p:cNvSpPr txBox="1"/>
          <p:nvPr/>
        </p:nvSpPr>
        <p:spPr>
          <a:xfrm>
            <a:off x="6106869" y="3911133"/>
            <a:ext cx="2197396" cy="523220"/>
          </a:xfrm>
          <a:prstGeom prst="rect">
            <a:avLst/>
          </a:prstGeom>
          <a:noFill/>
        </p:spPr>
        <p:txBody>
          <a:bodyPr wrap="none" rtlCol="0">
            <a:spAutoFit/>
          </a:bodyPr>
          <a:lstStyle/>
          <a:p>
            <a:pPr algn="r"/>
            <a:r>
              <a:rPr lang="en-US" sz="2800" dirty="0" smtClean="0">
                <a:solidFill>
                  <a:srgbClr val="FF0000"/>
                </a:solidFill>
              </a:rPr>
              <a:t>Enter “Game”</a:t>
            </a:r>
            <a:endParaRPr lang="en-US" sz="2800" dirty="0">
              <a:solidFill>
                <a:srgbClr val="FF0000"/>
              </a:solidFill>
            </a:endParaRPr>
          </a:p>
        </p:txBody>
      </p:sp>
      <p:cxnSp>
        <p:nvCxnSpPr>
          <p:cNvPr id="7" name="Straight Arrow Connector 6"/>
          <p:cNvCxnSpPr/>
          <p:nvPr/>
        </p:nvCxnSpPr>
        <p:spPr>
          <a:xfrm flipV="1">
            <a:off x="8040029" y="3233854"/>
            <a:ext cx="1486763" cy="67727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26792" y="3141320"/>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09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7</a:t>
            </a:r>
            <a:endParaRPr lang="en-US" dirty="0"/>
          </a:p>
        </p:txBody>
      </p:sp>
      <p:sp>
        <p:nvSpPr>
          <p:cNvPr id="6" name="TextBox 5"/>
          <p:cNvSpPr txBox="1"/>
          <p:nvPr/>
        </p:nvSpPr>
        <p:spPr>
          <a:xfrm>
            <a:off x="2997993" y="2754163"/>
            <a:ext cx="3259995" cy="954107"/>
          </a:xfrm>
          <a:prstGeom prst="rect">
            <a:avLst/>
          </a:prstGeom>
          <a:noFill/>
        </p:spPr>
        <p:txBody>
          <a:bodyPr wrap="none" rtlCol="0">
            <a:spAutoFit/>
          </a:bodyPr>
          <a:lstStyle/>
          <a:p>
            <a:r>
              <a:rPr lang="en-US" sz="2800" dirty="0" smtClean="0">
                <a:solidFill>
                  <a:srgbClr val="FF0000"/>
                </a:solidFill>
              </a:rPr>
              <a:t>Change Layout Size</a:t>
            </a:r>
          </a:p>
          <a:p>
            <a:r>
              <a:rPr lang="en-US" sz="2800" dirty="0" smtClean="0">
                <a:solidFill>
                  <a:srgbClr val="FF0000"/>
                </a:solidFill>
              </a:rPr>
              <a:t>for the “Game” Layer</a:t>
            </a:r>
            <a:endParaRPr lang="en-US" sz="2800" dirty="0">
              <a:solidFill>
                <a:srgbClr val="FF0000"/>
              </a:solidFill>
            </a:endParaRPr>
          </a:p>
        </p:txBody>
      </p:sp>
      <p:cxnSp>
        <p:nvCxnSpPr>
          <p:cNvPr id="7" name="Straight Arrow Connector 6"/>
          <p:cNvCxnSpPr/>
          <p:nvPr/>
        </p:nvCxnSpPr>
        <p:spPr>
          <a:xfrm flipH="1" flipV="1">
            <a:off x="2486724" y="3735660"/>
            <a:ext cx="511269" cy="21952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437583" y="3126844"/>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97993" y="3654099"/>
            <a:ext cx="2330959" cy="1384995"/>
          </a:xfrm>
          <a:prstGeom prst="rect">
            <a:avLst/>
          </a:prstGeom>
          <a:noFill/>
        </p:spPr>
        <p:txBody>
          <a:bodyPr wrap="none" rtlCol="0">
            <a:spAutoFit/>
          </a:bodyPr>
          <a:lstStyle/>
          <a:p>
            <a:r>
              <a:rPr lang="en-US" sz="2800" dirty="0" smtClean="0">
                <a:solidFill>
                  <a:srgbClr val="FF0000"/>
                </a:solidFill>
              </a:rPr>
              <a:t>Layout Size:</a:t>
            </a:r>
          </a:p>
          <a:p>
            <a:pPr marL="457200" indent="-457200">
              <a:buFont typeface="Arial" panose="020B0604020202020204" pitchFamily="34" charset="0"/>
              <a:buChar char="•"/>
            </a:pPr>
            <a:r>
              <a:rPr lang="en-US" sz="2800" dirty="0" smtClean="0">
                <a:solidFill>
                  <a:srgbClr val="FF0000"/>
                </a:solidFill>
              </a:rPr>
              <a:t>Width: 400</a:t>
            </a:r>
          </a:p>
          <a:p>
            <a:pPr marL="457200" indent="-457200">
              <a:buFont typeface="Arial" panose="020B0604020202020204" pitchFamily="34" charset="0"/>
              <a:buChar char="•"/>
            </a:pPr>
            <a:r>
              <a:rPr lang="en-US" sz="2800" dirty="0" smtClean="0">
                <a:solidFill>
                  <a:srgbClr val="FF0000"/>
                </a:solidFill>
              </a:rPr>
              <a:t>Height: 500</a:t>
            </a:r>
            <a:endParaRPr lang="en-US" sz="2800" dirty="0">
              <a:solidFill>
                <a:srgbClr val="FF0000"/>
              </a:solidFill>
            </a:endParaRPr>
          </a:p>
        </p:txBody>
      </p:sp>
      <p:sp>
        <p:nvSpPr>
          <p:cNvPr id="13" name="Rounded Rectangle 12"/>
          <p:cNvSpPr/>
          <p:nvPr/>
        </p:nvSpPr>
        <p:spPr>
          <a:xfrm>
            <a:off x="899185" y="3034310"/>
            <a:ext cx="1513258" cy="17724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99185" y="3565478"/>
            <a:ext cx="1513258" cy="5158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8791293" y="3228355"/>
            <a:ext cx="623988" cy="4687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63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a:t>
            </a:r>
            <a:r>
              <a:rPr lang="en-US" dirty="0"/>
              <a:t>8</a:t>
            </a:r>
          </a:p>
        </p:txBody>
      </p:sp>
      <p:sp>
        <p:nvSpPr>
          <p:cNvPr id="6" name="TextBox 5"/>
          <p:cNvSpPr txBox="1"/>
          <p:nvPr/>
        </p:nvSpPr>
        <p:spPr>
          <a:xfrm>
            <a:off x="2997993" y="2754163"/>
            <a:ext cx="3101618" cy="954107"/>
          </a:xfrm>
          <a:prstGeom prst="rect">
            <a:avLst/>
          </a:prstGeom>
          <a:noFill/>
        </p:spPr>
        <p:txBody>
          <a:bodyPr wrap="none" rtlCol="0">
            <a:spAutoFit/>
          </a:bodyPr>
          <a:lstStyle/>
          <a:p>
            <a:r>
              <a:rPr lang="en-US" sz="2800" dirty="0" smtClean="0">
                <a:solidFill>
                  <a:srgbClr val="FF0000"/>
                </a:solidFill>
              </a:rPr>
              <a:t>Change Layout Size</a:t>
            </a:r>
          </a:p>
          <a:p>
            <a:r>
              <a:rPr lang="en-US" sz="2800" dirty="0" smtClean="0">
                <a:solidFill>
                  <a:srgbClr val="FF0000"/>
                </a:solidFill>
              </a:rPr>
              <a:t>for the “Start” Layer</a:t>
            </a:r>
            <a:endParaRPr lang="en-US" sz="2800" dirty="0">
              <a:solidFill>
                <a:srgbClr val="FF0000"/>
              </a:solidFill>
            </a:endParaRPr>
          </a:p>
        </p:txBody>
      </p:sp>
      <p:cxnSp>
        <p:nvCxnSpPr>
          <p:cNvPr id="7" name="Straight Arrow Connector 6"/>
          <p:cNvCxnSpPr/>
          <p:nvPr/>
        </p:nvCxnSpPr>
        <p:spPr>
          <a:xfrm flipH="1" flipV="1">
            <a:off x="2486724" y="3735660"/>
            <a:ext cx="511269" cy="21952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448734" y="3004181"/>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97993" y="3654099"/>
            <a:ext cx="2330959" cy="1384995"/>
          </a:xfrm>
          <a:prstGeom prst="rect">
            <a:avLst/>
          </a:prstGeom>
          <a:noFill/>
        </p:spPr>
        <p:txBody>
          <a:bodyPr wrap="none" rtlCol="0">
            <a:spAutoFit/>
          </a:bodyPr>
          <a:lstStyle/>
          <a:p>
            <a:r>
              <a:rPr lang="en-US" sz="2800" dirty="0" smtClean="0">
                <a:solidFill>
                  <a:srgbClr val="FF0000"/>
                </a:solidFill>
              </a:rPr>
              <a:t>Layout Size:</a:t>
            </a:r>
          </a:p>
          <a:p>
            <a:pPr marL="457200" indent="-457200">
              <a:buFont typeface="Arial" panose="020B0604020202020204" pitchFamily="34" charset="0"/>
              <a:buChar char="•"/>
            </a:pPr>
            <a:r>
              <a:rPr lang="en-US" sz="2800" dirty="0" smtClean="0">
                <a:solidFill>
                  <a:srgbClr val="FF0000"/>
                </a:solidFill>
              </a:rPr>
              <a:t>Width: 400</a:t>
            </a:r>
          </a:p>
          <a:p>
            <a:pPr marL="457200" indent="-457200">
              <a:buFont typeface="Arial" panose="020B0604020202020204" pitchFamily="34" charset="0"/>
              <a:buChar char="•"/>
            </a:pPr>
            <a:r>
              <a:rPr lang="en-US" sz="2800" dirty="0" smtClean="0">
                <a:solidFill>
                  <a:srgbClr val="FF0000"/>
                </a:solidFill>
              </a:rPr>
              <a:t>Height: 500</a:t>
            </a:r>
            <a:endParaRPr lang="en-US" sz="2800" dirty="0">
              <a:solidFill>
                <a:srgbClr val="FF0000"/>
              </a:solidFill>
            </a:endParaRPr>
          </a:p>
        </p:txBody>
      </p:sp>
      <p:sp>
        <p:nvSpPr>
          <p:cNvPr id="16" name="Rounded Rectangle 15"/>
          <p:cNvSpPr/>
          <p:nvPr/>
        </p:nvSpPr>
        <p:spPr>
          <a:xfrm>
            <a:off x="899185" y="3034310"/>
            <a:ext cx="1513258" cy="17724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99185" y="3565478"/>
            <a:ext cx="1513258" cy="5158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8746687" y="3096714"/>
            <a:ext cx="623988" cy="4687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40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Getting Started</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4003489"/>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98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9</a:t>
            </a:r>
            <a:endParaRPr lang="en-US" dirty="0"/>
          </a:p>
        </p:txBody>
      </p:sp>
      <p:sp>
        <p:nvSpPr>
          <p:cNvPr id="6" name="TextBox 5"/>
          <p:cNvSpPr txBox="1"/>
          <p:nvPr/>
        </p:nvSpPr>
        <p:spPr>
          <a:xfrm>
            <a:off x="4770862" y="2996168"/>
            <a:ext cx="2176237" cy="523220"/>
          </a:xfrm>
          <a:prstGeom prst="rect">
            <a:avLst/>
          </a:prstGeom>
          <a:noFill/>
        </p:spPr>
        <p:txBody>
          <a:bodyPr wrap="none" rtlCol="0">
            <a:spAutoFit/>
          </a:bodyPr>
          <a:lstStyle/>
          <a:p>
            <a:r>
              <a:rPr lang="en-US" sz="2800" dirty="0" smtClean="0">
                <a:solidFill>
                  <a:srgbClr val="FF0000"/>
                </a:solidFill>
              </a:rPr>
              <a:t>Select project</a:t>
            </a:r>
            <a:endParaRPr lang="en-US" sz="2800" dirty="0">
              <a:solidFill>
                <a:srgbClr val="FF0000"/>
              </a:solidFill>
            </a:endParaRPr>
          </a:p>
        </p:txBody>
      </p:sp>
      <p:sp>
        <p:nvSpPr>
          <p:cNvPr id="8" name="Rounded Rectangle 7"/>
          <p:cNvSpPr/>
          <p:nvPr/>
        </p:nvSpPr>
        <p:spPr>
          <a:xfrm>
            <a:off x="9158802" y="2721877"/>
            <a:ext cx="933051" cy="1774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6724185" y="2776466"/>
            <a:ext cx="2308303" cy="35702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883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Step 10</a:t>
            </a:r>
            <a:endParaRPr lang="en-US" dirty="0"/>
          </a:p>
        </p:txBody>
      </p:sp>
      <p:sp>
        <p:nvSpPr>
          <p:cNvPr id="6" name="TextBox 5"/>
          <p:cNvSpPr txBox="1"/>
          <p:nvPr/>
        </p:nvSpPr>
        <p:spPr>
          <a:xfrm>
            <a:off x="3131805" y="2776465"/>
            <a:ext cx="2372637" cy="954107"/>
          </a:xfrm>
          <a:prstGeom prst="rect">
            <a:avLst/>
          </a:prstGeom>
          <a:noFill/>
        </p:spPr>
        <p:txBody>
          <a:bodyPr wrap="none" rtlCol="0">
            <a:spAutoFit/>
          </a:bodyPr>
          <a:lstStyle/>
          <a:p>
            <a:r>
              <a:rPr lang="en-US" sz="2800" dirty="0" smtClean="0">
                <a:solidFill>
                  <a:srgbClr val="FF0000"/>
                </a:solidFill>
              </a:rPr>
              <a:t>Update project</a:t>
            </a:r>
          </a:p>
          <a:p>
            <a:r>
              <a:rPr lang="en-US" sz="2800" dirty="0" smtClean="0">
                <a:solidFill>
                  <a:srgbClr val="FF0000"/>
                </a:solidFill>
              </a:rPr>
              <a:t>properties</a:t>
            </a:r>
            <a:endParaRPr lang="en-US" sz="2800" dirty="0">
              <a:solidFill>
                <a:srgbClr val="FF0000"/>
              </a:solidFill>
            </a:endParaRPr>
          </a:p>
        </p:txBody>
      </p:sp>
      <p:cxnSp>
        <p:nvCxnSpPr>
          <p:cNvPr id="7" name="Straight Arrow Connector 6"/>
          <p:cNvCxnSpPr/>
          <p:nvPr/>
        </p:nvCxnSpPr>
        <p:spPr>
          <a:xfrm flipH="1">
            <a:off x="2609388" y="4275891"/>
            <a:ext cx="388605" cy="54512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158802" y="2721877"/>
            <a:ext cx="933051" cy="1774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0656" y="3678040"/>
            <a:ext cx="2330959" cy="1384995"/>
          </a:xfrm>
          <a:prstGeom prst="rect">
            <a:avLst/>
          </a:prstGeom>
          <a:noFill/>
        </p:spPr>
        <p:txBody>
          <a:bodyPr wrap="none" rtlCol="0">
            <a:spAutoFit/>
          </a:bodyPr>
          <a:lstStyle/>
          <a:p>
            <a:r>
              <a:rPr lang="en-US" sz="2800" dirty="0" smtClean="0">
                <a:solidFill>
                  <a:srgbClr val="FF0000"/>
                </a:solidFill>
              </a:rPr>
              <a:t>Window Size:</a:t>
            </a:r>
          </a:p>
          <a:p>
            <a:pPr marL="457200" indent="-457200">
              <a:buFont typeface="Arial" panose="020B0604020202020204" pitchFamily="34" charset="0"/>
              <a:buChar char="•"/>
            </a:pPr>
            <a:r>
              <a:rPr lang="en-US" sz="2800" dirty="0" smtClean="0">
                <a:solidFill>
                  <a:srgbClr val="FF0000"/>
                </a:solidFill>
              </a:rPr>
              <a:t>Width: 400</a:t>
            </a:r>
          </a:p>
          <a:p>
            <a:pPr marL="457200" indent="-457200">
              <a:buFont typeface="Arial" panose="020B0604020202020204" pitchFamily="34" charset="0"/>
              <a:buChar char="•"/>
            </a:pPr>
            <a:r>
              <a:rPr lang="en-US" sz="2800" dirty="0" smtClean="0">
                <a:solidFill>
                  <a:srgbClr val="FF0000"/>
                </a:solidFill>
              </a:rPr>
              <a:t>Height: 500</a:t>
            </a:r>
            <a:endParaRPr lang="en-US" sz="2800" dirty="0">
              <a:solidFill>
                <a:srgbClr val="FF0000"/>
              </a:solidFill>
            </a:endParaRPr>
          </a:p>
        </p:txBody>
      </p:sp>
      <p:sp>
        <p:nvSpPr>
          <p:cNvPr id="17" name="Rounded Rectangle 16"/>
          <p:cNvSpPr/>
          <p:nvPr/>
        </p:nvSpPr>
        <p:spPr>
          <a:xfrm>
            <a:off x="1021848" y="4650838"/>
            <a:ext cx="1513258" cy="5158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15493" y="5517981"/>
            <a:ext cx="3918701" cy="523220"/>
          </a:xfrm>
          <a:prstGeom prst="rect">
            <a:avLst/>
          </a:prstGeom>
          <a:noFill/>
        </p:spPr>
        <p:txBody>
          <a:bodyPr wrap="none" rtlCol="0">
            <a:spAutoFit/>
          </a:bodyPr>
          <a:lstStyle/>
          <a:p>
            <a:r>
              <a:rPr lang="en-US" sz="2800" dirty="0" err="1" smtClean="0">
                <a:solidFill>
                  <a:srgbClr val="FF0000"/>
                </a:solidFill>
              </a:rPr>
              <a:t>Fullscreen</a:t>
            </a:r>
            <a:r>
              <a:rPr lang="en-US" sz="2800" dirty="0" smtClean="0">
                <a:solidFill>
                  <a:srgbClr val="FF0000"/>
                </a:solidFill>
              </a:rPr>
              <a:t> in browser: Off</a:t>
            </a:r>
            <a:endParaRPr lang="en-US" sz="2800" dirty="0">
              <a:solidFill>
                <a:srgbClr val="FF0000"/>
              </a:solidFill>
            </a:endParaRPr>
          </a:p>
        </p:txBody>
      </p:sp>
      <p:cxnSp>
        <p:nvCxnSpPr>
          <p:cNvPr id="14" name="Straight Arrow Connector 13"/>
          <p:cNvCxnSpPr/>
          <p:nvPr/>
        </p:nvCxnSpPr>
        <p:spPr>
          <a:xfrm flipH="1" flipV="1">
            <a:off x="2904224" y="5518387"/>
            <a:ext cx="511269" cy="21952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62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Prepare Your Layouts: Done!</a:t>
            </a:r>
            <a:endParaRPr lang="en-US" dirty="0"/>
          </a:p>
        </p:txBody>
      </p:sp>
      <p:sp>
        <p:nvSpPr>
          <p:cNvPr id="8" name="Rounded Rectangle 7"/>
          <p:cNvSpPr/>
          <p:nvPr/>
        </p:nvSpPr>
        <p:spPr>
          <a:xfrm>
            <a:off x="9270314" y="2849242"/>
            <a:ext cx="1189529" cy="88641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38200" y="4663173"/>
            <a:ext cx="2161478" cy="47753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38200" y="5420217"/>
            <a:ext cx="2161478" cy="1776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697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Add Play Button</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6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Add Play Button: Step 1</a:t>
            </a:r>
            <a:endParaRPr lang="en-US" dirty="0"/>
          </a:p>
        </p:txBody>
      </p:sp>
      <p:sp>
        <p:nvSpPr>
          <p:cNvPr id="6" name="TextBox 5"/>
          <p:cNvSpPr txBox="1"/>
          <p:nvPr/>
        </p:nvSpPr>
        <p:spPr>
          <a:xfrm>
            <a:off x="4754975" y="2973514"/>
            <a:ext cx="2236638" cy="954107"/>
          </a:xfrm>
          <a:prstGeom prst="rect">
            <a:avLst/>
          </a:prstGeom>
          <a:noFill/>
        </p:spPr>
        <p:txBody>
          <a:bodyPr wrap="none" rtlCol="0">
            <a:spAutoFit/>
          </a:bodyPr>
          <a:lstStyle/>
          <a:p>
            <a:pPr algn="ctr"/>
            <a:r>
              <a:rPr lang="en-US" sz="2800" dirty="0" smtClean="0">
                <a:solidFill>
                  <a:srgbClr val="FF0000"/>
                </a:solidFill>
              </a:rPr>
              <a:t>Go to </a:t>
            </a:r>
          </a:p>
          <a:p>
            <a:pPr algn="ctr"/>
            <a:r>
              <a:rPr lang="en-US" sz="2800" dirty="0" smtClean="0">
                <a:solidFill>
                  <a:srgbClr val="FF0000"/>
                </a:solidFill>
              </a:rPr>
              <a:t>“Start” screen</a:t>
            </a:r>
            <a:endParaRPr lang="en-US" sz="2800" dirty="0">
              <a:solidFill>
                <a:srgbClr val="FF0000"/>
              </a:solidFill>
            </a:endParaRPr>
          </a:p>
        </p:txBody>
      </p:sp>
      <p:sp>
        <p:nvSpPr>
          <p:cNvPr id="8" name="Rounded Rectangle 7"/>
          <p:cNvSpPr/>
          <p:nvPr/>
        </p:nvSpPr>
        <p:spPr>
          <a:xfrm>
            <a:off x="9348372" y="2973514"/>
            <a:ext cx="933051" cy="1774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73236" y="2503216"/>
            <a:ext cx="773935" cy="25793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847171" y="2856270"/>
            <a:ext cx="1126274" cy="44449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93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Add Play Button: Step </a:t>
            </a:r>
            <a:r>
              <a:rPr lang="en-US" dirty="0"/>
              <a:t>2</a:t>
            </a:r>
          </a:p>
        </p:txBody>
      </p:sp>
      <p:sp>
        <p:nvSpPr>
          <p:cNvPr id="6" name="TextBox 5"/>
          <p:cNvSpPr txBox="1"/>
          <p:nvPr/>
        </p:nvSpPr>
        <p:spPr>
          <a:xfrm>
            <a:off x="6051396" y="3300761"/>
            <a:ext cx="2819875" cy="954107"/>
          </a:xfrm>
          <a:prstGeom prst="rect">
            <a:avLst/>
          </a:prstGeom>
          <a:noFill/>
        </p:spPr>
        <p:txBody>
          <a:bodyPr wrap="none" rtlCol="0">
            <a:spAutoFit/>
          </a:bodyPr>
          <a:lstStyle/>
          <a:p>
            <a:pPr algn="ctr"/>
            <a:r>
              <a:rPr lang="en-US" sz="2800" dirty="0" smtClean="0">
                <a:solidFill>
                  <a:srgbClr val="FF0000"/>
                </a:solidFill>
              </a:rPr>
              <a:t>Right-click, then</a:t>
            </a:r>
          </a:p>
          <a:p>
            <a:pPr algn="ctr"/>
            <a:r>
              <a:rPr lang="en-US" sz="2800" dirty="0" smtClean="0">
                <a:solidFill>
                  <a:srgbClr val="FF0000"/>
                </a:solidFill>
              </a:rPr>
              <a:t>Insert New Object</a:t>
            </a:r>
            <a:endParaRPr lang="en-US" sz="2800" dirty="0">
              <a:solidFill>
                <a:srgbClr val="FF0000"/>
              </a:solidFill>
            </a:endParaRPr>
          </a:p>
        </p:txBody>
      </p:sp>
      <p:sp>
        <p:nvSpPr>
          <p:cNvPr id="8" name="Rounded Rectangle 7"/>
          <p:cNvSpPr/>
          <p:nvPr/>
        </p:nvSpPr>
        <p:spPr>
          <a:xfrm>
            <a:off x="9348372" y="2973514"/>
            <a:ext cx="933051" cy="1774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924446" y="3091335"/>
            <a:ext cx="1141815" cy="2094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6096000" y="3150955"/>
            <a:ext cx="750849" cy="22786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128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96314"/>
            <a:ext cx="5715000" cy="4933950"/>
          </a:xfrm>
          <a:prstGeom prst="rect">
            <a:avLst/>
          </a:prstGeom>
        </p:spPr>
      </p:pic>
      <p:sp>
        <p:nvSpPr>
          <p:cNvPr id="2" name="Title 1"/>
          <p:cNvSpPr>
            <a:spLocks noGrp="1"/>
          </p:cNvSpPr>
          <p:nvPr>
            <p:ph type="title"/>
          </p:nvPr>
        </p:nvSpPr>
        <p:spPr/>
        <p:txBody>
          <a:bodyPr/>
          <a:lstStyle/>
          <a:p>
            <a:r>
              <a:rPr lang="en-US" dirty="0" smtClean="0"/>
              <a:t>Add Play Button: Step </a:t>
            </a:r>
            <a:r>
              <a:rPr lang="en-US" dirty="0"/>
              <a:t>3</a:t>
            </a:r>
          </a:p>
        </p:txBody>
      </p:sp>
      <p:sp>
        <p:nvSpPr>
          <p:cNvPr id="6" name="TextBox 5"/>
          <p:cNvSpPr txBox="1"/>
          <p:nvPr/>
        </p:nvSpPr>
        <p:spPr>
          <a:xfrm>
            <a:off x="6647310" y="2859609"/>
            <a:ext cx="1480918" cy="954107"/>
          </a:xfrm>
          <a:prstGeom prst="rect">
            <a:avLst/>
          </a:prstGeom>
          <a:noFill/>
        </p:spPr>
        <p:txBody>
          <a:bodyPr wrap="none" rtlCol="0">
            <a:spAutoFit/>
          </a:bodyPr>
          <a:lstStyle/>
          <a:p>
            <a:pPr algn="ctr"/>
            <a:r>
              <a:rPr lang="en-US" sz="2800" dirty="0" smtClean="0">
                <a:solidFill>
                  <a:srgbClr val="FF0000"/>
                </a:solidFill>
              </a:rPr>
              <a:t>Select </a:t>
            </a:r>
          </a:p>
          <a:p>
            <a:pPr algn="ctr"/>
            <a:r>
              <a:rPr lang="en-US" sz="2800" dirty="0" smtClean="0">
                <a:solidFill>
                  <a:srgbClr val="FF0000"/>
                </a:solidFill>
              </a:rPr>
              <a:t>“Button”</a:t>
            </a:r>
            <a:endParaRPr lang="en-US" sz="2800" dirty="0">
              <a:solidFill>
                <a:srgbClr val="FF0000"/>
              </a:solidFill>
            </a:endParaRPr>
          </a:p>
        </p:txBody>
      </p:sp>
      <p:sp>
        <p:nvSpPr>
          <p:cNvPr id="17" name="Rounded Rectangle 16"/>
          <p:cNvSpPr/>
          <p:nvPr/>
        </p:nvSpPr>
        <p:spPr>
          <a:xfrm>
            <a:off x="932310" y="3196047"/>
            <a:ext cx="829583" cy="6176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5473983" y="6102400"/>
            <a:ext cx="1173327" cy="343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86326" y="6183795"/>
            <a:ext cx="2074607" cy="523220"/>
          </a:xfrm>
          <a:prstGeom prst="rect">
            <a:avLst/>
          </a:prstGeom>
          <a:noFill/>
        </p:spPr>
        <p:txBody>
          <a:bodyPr wrap="none" rtlCol="0">
            <a:spAutoFit/>
          </a:bodyPr>
          <a:lstStyle/>
          <a:p>
            <a:pPr algn="ctr"/>
            <a:r>
              <a:rPr lang="en-US" sz="2800" dirty="0" smtClean="0">
                <a:solidFill>
                  <a:srgbClr val="FF0000"/>
                </a:solidFill>
              </a:rPr>
              <a:t>Click “Insert”</a:t>
            </a:r>
            <a:endParaRPr lang="en-US" sz="2800" dirty="0">
              <a:solidFill>
                <a:srgbClr val="FF0000"/>
              </a:solidFill>
            </a:endParaRPr>
          </a:p>
        </p:txBody>
      </p:sp>
    </p:spTree>
    <p:extLst>
      <p:ext uri="{BB962C8B-B14F-4D97-AF65-F5344CB8AC3E}">
        <p14:creationId xmlns:p14="http://schemas.microsoft.com/office/powerpoint/2010/main" val="3145601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63023" cy="5275946"/>
          </a:xfrm>
          <a:prstGeom prst="rect">
            <a:avLst/>
          </a:prstGeom>
        </p:spPr>
      </p:pic>
      <p:sp>
        <p:nvSpPr>
          <p:cNvPr id="2" name="Title 1"/>
          <p:cNvSpPr>
            <a:spLocks noGrp="1"/>
          </p:cNvSpPr>
          <p:nvPr>
            <p:ph type="title"/>
          </p:nvPr>
        </p:nvSpPr>
        <p:spPr/>
        <p:txBody>
          <a:bodyPr/>
          <a:lstStyle/>
          <a:p>
            <a:r>
              <a:rPr lang="en-US" dirty="0" smtClean="0"/>
              <a:t>Add Play Button: Step 4</a:t>
            </a:r>
            <a:endParaRPr lang="en-US" dirty="0"/>
          </a:p>
        </p:txBody>
      </p:sp>
      <p:sp>
        <p:nvSpPr>
          <p:cNvPr id="6" name="TextBox 5"/>
          <p:cNvSpPr txBox="1"/>
          <p:nvPr/>
        </p:nvSpPr>
        <p:spPr>
          <a:xfrm>
            <a:off x="5495353" y="3507539"/>
            <a:ext cx="1623778" cy="954107"/>
          </a:xfrm>
          <a:prstGeom prst="rect">
            <a:avLst/>
          </a:prstGeom>
          <a:noFill/>
        </p:spPr>
        <p:txBody>
          <a:bodyPr wrap="none" rtlCol="0">
            <a:spAutoFit/>
          </a:bodyPr>
          <a:lstStyle/>
          <a:p>
            <a:pPr algn="ctr"/>
            <a:r>
              <a:rPr lang="en-US" sz="2800" dirty="0" smtClean="0">
                <a:solidFill>
                  <a:srgbClr val="FF0000"/>
                </a:solidFill>
              </a:rPr>
              <a:t>Click </a:t>
            </a:r>
          </a:p>
          <a:p>
            <a:pPr algn="ctr"/>
            <a:r>
              <a:rPr lang="en-US" sz="2800" dirty="0" smtClean="0">
                <a:solidFill>
                  <a:srgbClr val="FF0000"/>
                </a:solidFill>
              </a:rPr>
              <a:t>anywhere</a:t>
            </a:r>
            <a:endParaRPr lang="en-US" sz="2800" dirty="0">
              <a:solidFill>
                <a:srgbClr val="FF0000"/>
              </a:solidFill>
            </a:endParaRPr>
          </a:p>
        </p:txBody>
      </p:sp>
      <p:sp>
        <p:nvSpPr>
          <p:cNvPr id="8" name="Rounded Rectangle 7"/>
          <p:cNvSpPr/>
          <p:nvPr/>
        </p:nvSpPr>
        <p:spPr>
          <a:xfrm>
            <a:off x="9348372" y="2973514"/>
            <a:ext cx="933051" cy="17744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6" idx="2"/>
          </p:cNvCxnSpPr>
          <p:nvPr/>
        </p:nvCxnSpPr>
        <p:spPr>
          <a:xfrm flipH="1">
            <a:off x="5845081" y="4461646"/>
            <a:ext cx="462161" cy="2970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495353" y="4729073"/>
            <a:ext cx="233151" cy="257437"/>
            <a:chOff x="4333875" y="3738563"/>
            <a:chExt cx="228600" cy="252412"/>
          </a:xfrm>
        </p:grpSpPr>
        <p:cxnSp>
          <p:nvCxnSpPr>
            <p:cNvPr id="10" name="Straight Connector 9"/>
            <p:cNvCxnSpPr/>
            <p:nvPr/>
          </p:nvCxnSpPr>
          <p:spPr>
            <a:xfrm>
              <a:off x="4448175" y="3738563"/>
              <a:ext cx="0" cy="252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33875" y="3864769"/>
              <a:ext cx="228600" cy="2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8605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8200" y="1389130"/>
            <a:ext cx="9963023" cy="5275946"/>
          </a:xfrm>
          <a:prstGeom prst="rect">
            <a:avLst/>
          </a:prstGeom>
        </p:spPr>
      </p:pic>
      <p:sp>
        <p:nvSpPr>
          <p:cNvPr id="2" name="Title 1"/>
          <p:cNvSpPr>
            <a:spLocks noGrp="1"/>
          </p:cNvSpPr>
          <p:nvPr>
            <p:ph type="title"/>
          </p:nvPr>
        </p:nvSpPr>
        <p:spPr/>
        <p:txBody>
          <a:bodyPr/>
          <a:lstStyle/>
          <a:p>
            <a:r>
              <a:rPr lang="en-US" dirty="0" smtClean="0"/>
              <a:t>Add Play Button: Step </a:t>
            </a:r>
            <a:r>
              <a:rPr lang="en-US" dirty="0"/>
              <a:t>5</a:t>
            </a:r>
          </a:p>
        </p:txBody>
      </p:sp>
      <p:sp>
        <p:nvSpPr>
          <p:cNvPr id="6" name="TextBox 5"/>
          <p:cNvSpPr txBox="1"/>
          <p:nvPr/>
        </p:nvSpPr>
        <p:spPr>
          <a:xfrm>
            <a:off x="3393973" y="4027103"/>
            <a:ext cx="2499147" cy="523220"/>
          </a:xfrm>
          <a:prstGeom prst="rect">
            <a:avLst/>
          </a:prstGeom>
          <a:noFill/>
        </p:spPr>
        <p:txBody>
          <a:bodyPr wrap="none" rtlCol="0">
            <a:spAutoFit/>
          </a:bodyPr>
          <a:lstStyle/>
          <a:p>
            <a:pPr algn="ctr"/>
            <a:r>
              <a:rPr lang="en-US" sz="2800" dirty="0" smtClean="0">
                <a:solidFill>
                  <a:srgbClr val="FF0000"/>
                </a:solidFill>
              </a:rPr>
              <a:t>Update the Text</a:t>
            </a:r>
            <a:endParaRPr lang="en-US" sz="2800" dirty="0">
              <a:solidFill>
                <a:srgbClr val="FF0000"/>
              </a:solidFill>
            </a:endParaRPr>
          </a:p>
        </p:txBody>
      </p:sp>
      <p:cxnSp>
        <p:nvCxnSpPr>
          <p:cNvPr id="12" name="Straight Arrow Connector 11"/>
          <p:cNvCxnSpPr/>
          <p:nvPr/>
        </p:nvCxnSpPr>
        <p:spPr>
          <a:xfrm flipH="1">
            <a:off x="2704617" y="4550323"/>
            <a:ext cx="800583" cy="103535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57777" y="5408238"/>
            <a:ext cx="1645723"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757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Play Button: Step </a:t>
            </a:r>
            <a:r>
              <a:rPr lang="en-US" dirty="0"/>
              <a:t>6</a:t>
            </a:r>
          </a:p>
        </p:txBody>
      </p:sp>
      <p:sp>
        <p:nvSpPr>
          <p:cNvPr id="6" name="TextBox 5"/>
          <p:cNvSpPr txBox="1"/>
          <p:nvPr/>
        </p:nvSpPr>
        <p:spPr>
          <a:xfrm>
            <a:off x="3621776" y="4032403"/>
            <a:ext cx="1091388" cy="954107"/>
          </a:xfrm>
          <a:prstGeom prst="rect">
            <a:avLst/>
          </a:prstGeom>
          <a:noFill/>
        </p:spPr>
        <p:txBody>
          <a:bodyPr wrap="none" rtlCol="0">
            <a:spAutoFit/>
          </a:bodyPr>
          <a:lstStyle/>
          <a:p>
            <a:pPr algn="ctr"/>
            <a:r>
              <a:rPr lang="en-US" sz="2800" dirty="0" smtClean="0">
                <a:solidFill>
                  <a:srgbClr val="FF0000"/>
                </a:solidFill>
              </a:rPr>
              <a:t>Enter </a:t>
            </a:r>
          </a:p>
          <a:p>
            <a:pPr algn="ctr"/>
            <a:r>
              <a:rPr lang="en-US" sz="2800" dirty="0" smtClean="0">
                <a:solidFill>
                  <a:srgbClr val="FF0000"/>
                </a:solidFill>
              </a:rPr>
              <a:t>“Play”</a:t>
            </a:r>
            <a:endParaRPr lang="en-US" sz="2800" dirty="0">
              <a:solidFill>
                <a:srgbClr val="FF0000"/>
              </a:solidFill>
            </a:endParaRPr>
          </a:p>
        </p:txBody>
      </p:sp>
      <p:cxnSp>
        <p:nvCxnSpPr>
          <p:cNvPr id="12" name="Straight Arrow Connector 11"/>
          <p:cNvCxnSpPr/>
          <p:nvPr/>
        </p:nvCxnSpPr>
        <p:spPr>
          <a:xfrm flipH="1">
            <a:off x="2704617" y="4550323"/>
            <a:ext cx="800583" cy="103535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57777" y="5408238"/>
            <a:ext cx="1645723"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096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8492"/>
            <a:ext cx="9520511" cy="4654062"/>
          </a:xfrm>
          <a:prstGeom prst="rect">
            <a:avLst/>
          </a:prstGeom>
        </p:spPr>
      </p:pic>
      <p:sp>
        <p:nvSpPr>
          <p:cNvPr id="2" name="Title 1"/>
          <p:cNvSpPr>
            <a:spLocks noGrp="1"/>
          </p:cNvSpPr>
          <p:nvPr>
            <p:ph type="title"/>
          </p:nvPr>
        </p:nvSpPr>
        <p:spPr/>
        <p:txBody>
          <a:bodyPr/>
          <a:lstStyle/>
          <a:p>
            <a:r>
              <a:rPr lang="en-US" dirty="0" smtClean="0"/>
              <a:t>Getting Started: Step 1</a:t>
            </a:r>
            <a:endParaRPr lang="en-US" dirty="0"/>
          </a:p>
        </p:txBody>
      </p:sp>
      <p:sp>
        <p:nvSpPr>
          <p:cNvPr id="3" name="Content Placeholder 2"/>
          <p:cNvSpPr>
            <a:spLocks noGrp="1"/>
          </p:cNvSpPr>
          <p:nvPr>
            <p:ph idx="1"/>
          </p:nvPr>
        </p:nvSpPr>
        <p:spPr>
          <a:xfrm>
            <a:off x="838200" y="6223623"/>
            <a:ext cx="10515600" cy="530713"/>
          </a:xfrm>
        </p:spPr>
        <p:txBody>
          <a:bodyPr/>
          <a:lstStyle/>
          <a:p>
            <a:r>
              <a:rPr lang="en-US" dirty="0" smtClean="0">
                <a:hlinkClick r:id="rId3"/>
              </a:rPr>
              <a:t>https://www.scirra.com/</a:t>
            </a:r>
            <a:r>
              <a:rPr lang="en-US" dirty="0" smtClean="0"/>
              <a:t> </a:t>
            </a:r>
            <a:endParaRPr lang="en-US" dirty="0"/>
          </a:p>
        </p:txBody>
      </p:sp>
      <p:sp>
        <p:nvSpPr>
          <p:cNvPr id="5" name="Rounded Rectangle 4"/>
          <p:cNvSpPr/>
          <p:nvPr/>
        </p:nvSpPr>
        <p:spPr>
          <a:xfrm>
            <a:off x="3083169" y="5216769"/>
            <a:ext cx="2286000" cy="100685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5404928" y="6081316"/>
            <a:ext cx="387054" cy="53071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27741" y="6334780"/>
            <a:ext cx="1787862" cy="523220"/>
          </a:xfrm>
          <a:prstGeom prst="rect">
            <a:avLst/>
          </a:prstGeom>
          <a:noFill/>
        </p:spPr>
        <p:txBody>
          <a:bodyPr wrap="none" rtlCol="0">
            <a:spAutoFit/>
          </a:bodyPr>
          <a:lstStyle/>
          <a:p>
            <a:r>
              <a:rPr lang="en-US" sz="2800" dirty="0" smtClean="0">
                <a:solidFill>
                  <a:srgbClr val="FF0000"/>
                </a:solidFill>
              </a:rPr>
              <a:t>Download!</a:t>
            </a:r>
            <a:endParaRPr lang="en-US" sz="2800" dirty="0">
              <a:solidFill>
                <a:srgbClr val="FF0000"/>
              </a:solidFill>
            </a:endParaRPr>
          </a:p>
        </p:txBody>
      </p:sp>
    </p:spTree>
    <p:extLst>
      <p:ext uri="{BB962C8B-B14F-4D97-AF65-F5344CB8AC3E}">
        <p14:creationId xmlns:p14="http://schemas.microsoft.com/office/powerpoint/2010/main" val="2088886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Add Play Button: Done!</a:t>
            </a:r>
            <a:endParaRPr lang="en-US" dirty="0"/>
          </a:p>
        </p:txBody>
      </p:sp>
      <p:sp>
        <p:nvSpPr>
          <p:cNvPr id="12" name="Rounded Rectangle 11"/>
          <p:cNvSpPr/>
          <p:nvPr/>
        </p:nvSpPr>
        <p:spPr>
          <a:xfrm>
            <a:off x="5321300" y="4332973"/>
            <a:ext cx="1435100" cy="55652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753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Add Button Event</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831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Button Event: Step 1</a:t>
            </a:r>
            <a:endParaRPr lang="en-US" dirty="0"/>
          </a:p>
        </p:txBody>
      </p:sp>
      <p:sp>
        <p:nvSpPr>
          <p:cNvPr id="6" name="TextBox 5"/>
          <p:cNvSpPr txBox="1"/>
          <p:nvPr/>
        </p:nvSpPr>
        <p:spPr>
          <a:xfrm>
            <a:off x="3274460" y="4032403"/>
            <a:ext cx="3411640" cy="954107"/>
          </a:xfrm>
          <a:prstGeom prst="rect">
            <a:avLst/>
          </a:prstGeom>
          <a:noFill/>
        </p:spPr>
        <p:txBody>
          <a:bodyPr wrap="none" rtlCol="0">
            <a:spAutoFit/>
          </a:bodyPr>
          <a:lstStyle/>
          <a:p>
            <a:pPr algn="ctr"/>
            <a:r>
              <a:rPr lang="en-US" sz="2800" dirty="0" smtClean="0">
                <a:solidFill>
                  <a:srgbClr val="FF0000"/>
                </a:solidFill>
              </a:rPr>
              <a:t>Go to “Event sheet 1” </a:t>
            </a:r>
          </a:p>
          <a:p>
            <a:pPr algn="ctr"/>
            <a:r>
              <a:rPr lang="en-US" sz="2800" dirty="0" smtClean="0">
                <a:solidFill>
                  <a:srgbClr val="FF0000"/>
                </a:solidFill>
              </a:rPr>
              <a:t>for “Start” layout</a:t>
            </a:r>
            <a:endParaRPr lang="en-US" sz="2800" dirty="0">
              <a:solidFill>
                <a:srgbClr val="FF0000"/>
              </a:solidFill>
            </a:endParaRPr>
          </a:p>
        </p:txBody>
      </p:sp>
      <p:cxnSp>
        <p:nvCxnSpPr>
          <p:cNvPr id="12" name="Straight Arrow Connector 11"/>
          <p:cNvCxnSpPr/>
          <p:nvPr/>
        </p:nvCxnSpPr>
        <p:spPr>
          <a:xfrm flipV="1">
            <a:off x="3530600" y="2714693"/>
            <a:ext cx="215900" cy="13177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621777" y="2446031"/>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354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Button Event: Step </a:t>
            </a:r>
            <a:r>
              <a:rPr lang="en-US" dirty="0"/>
              <a:t>2</a:t>
            </a:r>
          </a:p>
        </p:txBody>
      </p:sp>
      <p:sp>
        <p:nvSpPr>
          <p:cNvPr id="6" name="TextBox 5"/>
          <p:cNvSpPr txBox="1"/>
          <p:nvPr/>
        </p:nvSpPr>
        <p:spPr>
          <a:xfrm>
            <a:off x="3126250" y="4371909"/>
            <a:ext cx="2688301" cy="523220"/>
          </a:xfrm>
          <a:prstGeom prst="rect">
            <a:avLst/>
          </a:prstGeom>
          <a:noFill/>
        </p:spPr>
        <p:txBody>
          <a:bodyPr wrap="none" rtlCol="0">
            <a:spAutoFit/>
          </a:bodyPr>
          <a:lstStyle/>
          <a:p>
            <a:pPr algn="ctr"/>
            <a:r>
              <a:rPr lang="en-US" sz="2800" dirty="0" smtClean="0">
                <a:solidFill>
                  <a:srgbClr val="FF0000"/>
                </a:solidFill>
              </a:rPr>
              <a:t>Click “Add event”</a:t>
            </a:r>
            <a:endParaRPr lang="en-US" sz="2800" dirty="0">
              <a:solidFill>
                <a:srgbClr val="FF0000"/>
              </a:solidFill>
            </a:endParaRPr>
          </a:p>
        </p:txBody>
      </p:sp>
      <p:cxnSp>
        <p:nvCxnSpPr>
          <p:cNvPr id="12" name="Straight Arrow Connector 11"/>
          <p:cNvCxnSpPr/>
          <p:nvPr/>
        </p:nvCxnSpPr>
        <p:spPr>
          <a:xfrm flipV="1">
            <a:off x="3390900" y="3063028"/>
            <a:ext cx="215900" cy="13177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482077" y="2794366"/>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106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89130"/>
            <a:ext cx="5572125" cy="4800600"/>
          </a:xfrm>
          <a:prstGeom prst="rect">
            <a:avLst/>
          </a:prstGeom>
        </p:spPr>
      </p:pic>
      <p:sp>
        <p:nvSpPr>
          <p:cNvPr id="2" name="Title 1"/>
          <p:cNvSpPr>
            <a:spLocks noGrp="1"/>
          </p:cNvSpPr>
          <p:nvPr>
            <p:ph type="title"/>
          </p:nvPr>
        </p:nvSpPr>
        <p:spPr/>
        <p:txBody>
          <a:bodyPr/>
          <a:lstStyle/>
          <a:p>
            <a:r>
              <a:rPr lang="en-US" dirty="0" smtClean="0"/>
              <a:t>Add Button Event: Step 3</a:t>
            </a:r>
            <a:endParaRPr lang="en-US" dirty="0"/>
          </a:p>
        </p:txBody>
      </p:sp>
      <p:sp>
        <p:nvSpPr>
          <p:cNvPr id="14" name="TextBox 13"/>
          <p:cNvSpPr txBox="1"/>
          <p:nvPr/>
        </p:nvSpPr>
        <p:spPr>
          <a:xfrm>
            <a:off x="6410325" y="2199539"/>
            <a:ext cx="1480918" cy="954107"/>
          </a:xfrm>
          <a:prstGeom prst="rect">
            <a:avLst/>
          </a:prstGeom>
          <a:noFill/>
        </p:spPr>
        <p:txBody>
          <a:bodyPr wrap="none" rtlCol="0">
            <a:spAutoFit/>
          </a:bodyPr>
          <a:lstStyle/>
          <a:p>
            <a:pPr algn="ctr"/>
            <a:r>
              <a:rPr lang="en-US" sz="2800" dirty="0" smtClean="0">
                <a:solidFill>
                  <a:srgbClr val="FF0000"/>
                </a:solidFill>
              </a:rPr>
              <a:t>Select </a:t>
            </a:r>
          </a:p>
          <a:p>
            <a:pPr algn="ctr"/>
            <a:r>
              <a:rPr lang="en-US" sz="2800" dirty="0" smtClean="0">
                <a:solidFill>
                  <a:srgbClr val="FF0000"/>
                </a:solidFill>
              </a:rPr>
              <a:t>“Button”</a:t>
            </a:r>
            <a:endParaRPr lang="en-US" sz="2800" dirty="0">
              <a:solidFill>
                <a:srgbClr val="FF0000"/>
              </a:solidFill>
            </a:endParaRPr>
          </a:p>
        </p:txBody>
      </p:sp>
      <p:sp>
        <p:nvSpPr>
          <p:cNvPr id="15" name="Rounded Rectangle 14"/>
          <p:cNvSpPr/>
          <p:nvPr/>
        </p:nvSpPr>
        <p:spPr>
          <a:xfrm>
            <a:off x="1719710" y="2058924"/>
            <a:ext cx="829583" cy="6176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032783" y="5988100"/>
            <a:ext cx="1173327" cy="343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16460" y="6069495"/>
            <a:ext cx="1931940" cy="523220"/>
          </a:xfrm>
          <a:prstGeom prst="rect">
            <a:avLst/>
          </a:prstGeom>
          <a:noFill/>
        </p:spPr>
        <p:txBody>
          <a:bodyPr wrap="none" rtlCol="0">
            <a:spAutoFit/>
          </a:bodyPr>
          <a:lstStyle/>
          <a:p>
            <a:pPr algn="ctr"/>
            <a:r>
              <a:rPr lang="en-US" sz="2800" dirty="0" smtClean="0">
                <a:solidFill>
                  <a:srgbClr val="FF0000"/>
                </a:solidFill>
              </a:rPr>
              <a:t>Click “Next”</a:t>
            </a:r>
            <a:endParaRPr lang="en-US" sz="2800" dirty="0">
              <a:solidFill>
                <a:srgbClr val="FF0000"/>
              </a:solidFill>
            </a:endParaRPr>
          </a:p>
        </p:txBody>
      </p:sp>
    </p:spTree>
    <p:extLst>
      <p:ext uri="{BB962C8B-B14F-4D97-AF65-F5344CB8AC3E}">
        <p14:creationId xmlns:p14="http://schemas.microsoft.com/office/powerpoint/2010/main" val="2805731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5025" y="1389130"/>
            <a:ext cx="5572125" cy="4800600"/>
          </a:xfrm>
          <a:prstGeom prst="rect">
            <a:avLst/>
          </a:prstGeom>
        </p:spPr>
      </p:pic>
      <p:sp>
        <p:nvSpPr>
          <p:cNvPr id="2" name="Title 1"/>
          <p:cNvSpPr>
            <a:spLocks noGrp="1"/>
          </p:cNvSpPr>
          <p:nvPr>
            <p:ph type="title"/>
          </p:nvPr>
        </p:nvSpPr>
        <p:spPr/>
        <p:txBody>
          <a:bodyPr/>
          <a:lstStyle/>
          <a:p>
            <a:r>
              <a:rPr lang="en-US" dirty="0" smtClean="0"/>
              <a:t>Add Button Event: Step </a:t>
            </a:r>
            <a:r>
              <a:rPr lang="en-US" dirty="0"/>
              <a:t>4</a:t>
            </a:r>
          </a:p>
        </p:txBody>
      </p:sp>
      <p:sp>
        <p:nvSpPr>
          <p:cNvPr id="14" name="TextBox 13"/>
          <p:cNvSpPr txBox="1"/>
          <p:nvPr/>
        </p:nvSpPr>
        <p:spPr>
          <a:xfrm>
            <a:off x="6384610" y="2199539"/>
            <a:ext cx="1977464" cy="954107"/>
          </a:xfrm>
          <a:prstGeom prst="rect">
            <a:avLst/>
          </a:prstGeom>
          <a:noFill/>
        </p:spPr>
        <p:txBody>
          <a:bodyPr wrap="none" rtlCol="0">
            <a:spAutoFit/>
          </a:bodyPr>
          <a:lstStyle/>
          <a:p>
            <a:r>
              <a:rPr lang="en-US" sz="2800" dirty="0" smtClean="0">
                <a:solidFill>
                  <a:srgbClr val="FF0000"/>
                </a:solidFill>
              </a:rPr>
              <a:t>Select </a:t>
            </a:r>
          </a:p>
          <a:p>
            <a:r>
              <a:rPr lang="en-US" sz="2800" dirty="0" smtClean="0">
                <a:solidFill>
                  <a:srgbClr val="FF0000"/>
                </a:solidFill>
              </a:rPr>
              <a:t>“On clicked”</a:t>
            </a:r>
            <a:endParaRPr lang="en-US" sz="2800" dirty="0">
              <a:solidFill>
                <a:srgbClr val="FF0000"/>
              </a:solidFill>
            </a:endParaRPr>
          </a:p>
        </p:txBody>
      </p:sp>
      <p:sp>
        <p:nvSpPr>
          <p:cNvPr id="15" name="Rounded Rectangle 14"/>
          <p:cNvSpPr/>
          <p:nvPr/>
        </p:nvSpPr>
        <p:spPr>
          <a:xfrm>
            <a:off x="3027810" y="2199539"/>
            <a:ext cx="1086990" cy="3150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032783" y="5988100"/>
            <a:ext cx="1173327" cy="343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74783" y="6069495"/>
            <a:ext cx="2015295" cy="523220"/>
          </a:xfrm>
          <a:prstGeom prst="rect">
            <a:avLst/>
          </a:prstGeom>
          <a:noFill/>
        </p:spPr>
        <p:txBody>
          <a:bodyPr wrap="none" rtlCol="0">
            <a:spAutoFit/>
          </a:bodyPr>
          <a:lstStyle/>
          <a:p>
            <a:pPr algn="ctr"/>
            <a:r>
              <a:rPr lang="en-US" sz="2800" dirty="0" smtClean="0">
                <a:solidFill>
                  <a:srgbClr val="FF0000"/>
                </a:solidFill>
              </a:rPr>
              <a:t>Click “Done”</a:t>
            </a:r>
            <a:endParaRPr lang="en-US" sz="2800" dirty="0">
              <a:solidFill>
                <a:srgbClr val="FF0000"/>
              </a:solidFill>
            </a:endParaRPr>
          </a:p>
        </p:txBody>
      </p:sp>
    </p:spTree>
    <p:extLst>
      <p:ext uri="{BB962C8B-B14F-4D97-AF65-F5344CB8AC3E}">
        <p14:creationId xmlns:p14="http://schemas.microsoft.com/office/powerpoint/2010/main" val="4170293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Button Event: Step 5</a:t>
            </a:r>
            <a:endParaRPr lang="en-US" dirty="0"/>
          </a:p>
        </p:txBody>
      </p:sp>
      <p:sp>
        <p:nvSpPr>
          <p:cNvPr id="6" name="TextBox 5"/>
          <p:cNvSpPr txBox="1"/>
          <p:nvPr/>
        </p:nvSpPr>
        <p:spPr>
          <a:xfrm>
            <a:off x="4947178" y="4355736"/>
            <a:ext cx="2780248" cy="523220"/>
          </a:xfrm>
          <a:prstGeom prst="rect">
            <a:avLst/>
          </a:prstGeom>
          <a:noFill/>
        </p:spPr>
        <p:txBody>
          <a:bodyPr wrap="none" rtlCol="0">
            <a:spAutoFit/>
          </a:bodyPr>
          <a:lstStyle/>
          <a:p>
            <a:pPr algn="ctr"/>
            <a:r>
              <a:rPr lang="en-US" sz="2800" dirty="0" smtClean="0">
                <a:solidFill>
                  <a:srgbClr val="FF0000"/>
                </a:solidFill>
              </a:rPr>
              <a:t>Click “Add action”</a:t>
            </a:r>
            <a:endParaRPr lang="en-US" sz="2800" dirty="0">
              <a:solidFill>
                <a:srgbClr val="FF0000"/>
              </a:solidFill>
            </a:endParaRPr>
          </a:p>
        </p:txBody>
      </p:sp>
      <p:cxnSp>
        <p:nvCxnSpPr>
          <p:cNvPr id="12" name="Straight Arrow Connector 11"/>
          <p:cNvCxnSpPr/>
          <p:nvPr/>
        </p:nvCxnSpPr>
        <p:spPr>
          <a:xfrm flipV="1">
            <a:off x="5257800" y="3046855"/>
            <a:ext cx="215900" cy="13177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348977" y="2778193"/>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764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8550" y="1389130"/>
            <a:ext cx="5572125" cy="4800600"/>
          </a:xfrm>
          <a:prstGeom prst="rect">
            <a:avLst/>
          </a:prstGeom>
        </p:spPr>
      </p:pic>
      <p:sp>
        <p:nvSpPr>
          <p:cNvPr id="2" name="Title 1"/>
          <p:cNvSpPr>
            <a:spLocks noGrp="1"/>
          </p:cNvSpPr>
          <p:nvPr>
            <p:ph type="title"/>
          </p:nvPr>
        </p:nvSpPr>
        <p:spPr/>
        <p:txBody>
          <a:bodyPr/>
          <a:lstStyle/>
          <a:p>
            <a:r>
              <a:rPr lang="en-US" dirty="0" smtClean="0"/>
              <a:t>Add Button Event: Step </a:t>
            </a:r>
            <a:r>
              <a:rPr lang="en-US" dirty="0"/>
              <a:t>6</a:t>
            </a:r>
          </a:p>
        </p:txBody>
      </p:sp>
      <p:sp>
        <p:nvSpPr>
          <p:cNvPr id="14" name="TextBox 13"/>
          <p:cNvSpPr txBox="1"/>
          <p:nvPr/>
        </p:nvSpPr>
        <p:spPr>
          <a:xfrm>
            <a:off x="6388972" y="2199539"/>
            <a:ext cx="1523623" cy="954107"/>
          </a:xfrm>
          <a:prstGeom prst="rect">
            <a:avLst/>
          </a:prstGeom>
          <a:noFill/>
        </p:spPr>
        <p:txBody>
          <a:bodyPr wrap="none" rtlCol="0">
            <a:spAutoFit/>
          </a:bodyPr>
          <a:lstStyle/>
          <a:p>
            <a:pPr algn="ctr"/>
            <a:r>
              <a:rPr lang="en-US" sz="2800" dirty="0" smtClean="0">
                <a:solidFill>
                  <a:srgbClr val="FF0000"/>
                </a:solidFill>
              </a:rPr>
              <a:t>Select </a:t>
            </a:r>
          </a:p>
          <a:p>
            <a:pPr algn="ctr"/>
            <a:r>
              <a:rPr lang="en-US" sz="2800" dirty="0" smtClean="0">
                <a:solidFill>
                  <a:srgbClr val="FF0000"/>
                </a:solidFill>
              </a:rPr>
              <a:t>“System”</a:t>
            </a:r>
            <a:endParaRPr lang="en-US" sz="2800" dirty="0">
              <a:solidFill>
                <a:srgbClr val="FF0000"/>
              </a:solidFill>
            </a:endParaRPr>
          </a:p>
        </p:txBody>
      </p:sp>
      <p:sp>
        <p:nvSpPr>
          <p:cNvPr id="15" name="Rounded Rectangle 14"/>
          <p:cNvSpPr/>
          <p:nvPr/>
        </p:nvSpPr>
        <p:spPr>
          <a:xfrm>
            <a:off x="957710" y="2030416"/>
            <a:ext cx="829583" cy="6176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032783" y="5988100"/>
            <a:ext cx="1173327" cy="343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16460" y="6069495"/>
            <a:ext cx="1931940" cy="523220"/>
          </a:xfrm>
          <a:prstGeom prst="rect">
            <a:avLst/>
          </a:prstGeom>
          <a:noFill/>
        </p:spPr>
        <p:txBody>
          <a:bodyPr wrap="none" rtlCol="0">
            <a:spAutoFit/>
          </a:bodyPr>
          <a:lstStyle/>
          <a:p>
            <a:pPr algn="ctr"/>
            <a:r>
              <a:rPr lang="en-US" sz="2800" dirty="0" smtClean="0">
                <a:solidFill>
                  <a:srgbClr val="FF0000"/>
                </a:solidFill>
              </a:rPr>
              <a:t>Click “Next”</a:t>
            </a:r>
            <a:endParaRPr lang="en-US" sz="2800" dirty="0">
              <a:solidFill>
                <a:srgbClr val="FF0000"/>
              </a:solidFill>
            </a:endParaRPr>
          </a:p>
        </p:txBody>
      </p:sp>
    </p:spTree>
    <p:extLst>
      <p:ext uri="{BB962C8B-B14F-4D97-AF65-F5344CB8AC3E}">
        <p14:creationId xmlns:p14="http://schemas.microsoft.com/office/powerpoint/2010/main" val="3671313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9250" y="1389130"/>
            <a:ext cx="5572125" cy="4800600"/>
          </a:xfrm>
          <a:prstGeom prst="rect">
            <a:avLst/>
          </a:prstGeom>
        </p:spPr>
      </p:pic>
      <p:sp>
        <p:nvSpPr>
          <p:cNvPr id="2" name="Title 1"/>
          <p:cNvSpPr>
            <a:spLocks noGrp="1"/>
          </p:cNvSpPr>
          <p:nvPr>
            <p:ph type="title"/>
          </p:nvPr>
        </p:nvSpPr>
        <p:spPr/>
        <p:txBody>
          <a:bodyPr/>
          <a:lstStyle/>
          <a:p>
            <a:r>
              <a:rPr lang="en-US" dirty="0" smtClean="0"/>
              <a:t>Add Button Event: Step 7</a:t>
            </a:r>
            <a:endParaRPr lang="en-US" dirty="0"/>
          </a:p>
        </p:txBody>
      </p:sp>
      <p:sp>
        <p:nvSpPr>
          <p:cNvPr id="14" name="TextBox 13"/>
          <p:cNvSpPr txBox="1"/>
          <p:nvPr/>
        </p:nvSpPr>
        <p:spPr>
          <a:xfrm>
            <a:off x="6472425" y="2589294"/>
            <a:ext cx="2279535" cy="954107"/>
          </a:xfrm>
          <a:prstGeom prst="rect">
            <a:avLst/>
          </a:prstGeom>
          <a:noFill/>
        </p:spPr>
        <p:txBody>
          <a:bodyPr wrap="none" rtlCol="0">
            <a:spAutoFit/>
          </a:bodyPr>
          <a:lstStyle/>
          <a:p>
            <a:pPr algn="ctr"/>
            <a:r>
              <a:rPr lang="en-US" sz="2800" dirty="0" smtClean="0">
                <a:solidFill>
                  <a:srgbClr val="FF0000"/>
                </a:solidFill>
              </a:rPr>
              <a:t>Select </a:t>
            </a:r>
          </a:p>
          <a:p>
            <a:pPr algn="ctr"/>
            <a:r>
              <a:rPr lang="en-US" sz="2800" dirty="0" smtClean="0">
                <a:solidFill>
                  <a:srgbClr val="FF0000"/>
                </a:solidFill>
              </a:rPr>
              <a:t>“Go to layout”</a:t>
            </a:r>
            <a:endParaRPr lang="en-US" sz="2800" dirty="0">
              <a:solidFill>
                <a:srgbClr val="FF0000"/>
              </a:solidFill>
            </a:endParaRPr>
          </a:p>
        </p:txBody>
      </p:sp>
      <p:sp>
        <p:nvSpPr>
          <p:cNvPr id="15" name="Rounded Rectangle 14"/>
          <p:cNvSpPr/>
          <p:nvPr/>
        </p:nvSpPr>
        <p:spPr>
          <a:xfrm>
            <a:off x="3065910" y="2895611"/>
            <a:ext cx="1480690" cy="30883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032783" y="5988100"/>
            <a:ext cx="1173327" cy="343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16460" y="6069495"/>
            <a:ext cx="1931940" cy="523220"/>
          </a:xfrm>
          <a:prstGeom prst="rect">
            <a:avLst/>
          </a:prstGeom>
          <a:noFill/>
        </p:spPr>
        <p:txBody>
          <a:bodyPr wrap="none" rtlCol="0">
            <a:spAutoFit/>
          </a:bodyPr>
          <a:lstStyle/>
          <a:p>
            <a:pPr algn="ctr"/>
            <a:r>
              <a:rPr lang="en-US" sz="2800" dirty="0" smtClean="0">
                <a:solidFill>
                  <a:srgbClr val="FF0000"/>
                </a:solidFill>
              </a:rPr>
              <a:t>Click “Next”</a:t>
            </a:r>
            <a:endParaRPr lang="en-US" sz="2800" dirty="0">
              <a:solidFill>
                <a:srgbClr val="FF0000"/>
              </a:solidFill>
            </a:endParaRPr>
          </a:p>
        </p:txBody>
      </p:sp>
    </p:spTree>
    <p:extLst>
      <p:ext uri="{BB962C8B-B14F-4D97-AF65-F5344CB8AC3E}">
        <p14:creationId xmlns:p14="http://schemas.microsoft.com/office/powerpoint/2010/main" val="3548131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Button Event: Step </a:t>
            </a:r>
            <a:r>
              <a:rPr lang="en-US" dirty="0"/>
              <a:t>8</a:t>
            </a:r>
          </a:p>
        </p:txBody>
      </p:sp>
      <p:pic>
        <p:nvPicPr>
          <p:cNvPr id="4" name="Picture 3"/>
          <p:cNvPicPr>
            <a:picLocks noChangeAspect="1"/>
          </p:cNvPicPr>
          <p:nvPr/>
        </p:nvPicPr>
        <p:blipFill>
          <a:blip r:embed="rId3"/>
          <a:stretch>
            <a:fillRect/>
          </a:stretch>
        </p:blipFill>
        <p:spPr>
          <a:xfrm>
            <a:off x="4208463" y="3315517"/>
            <a:ext cx="4257675" cy="1828800"/>
          </a:xfrm>
          <a:prstGeom prst="rect">
            <a:avLst/>
          </a:prstGeom>
        </p:spPr>
      </p:pic>
      <p:sp>
        <p:nvSpPr>
          <p:cNvPr id="6" name="TextBox 5"/>
          <p:cNvSpPr txBox="1"/>
          <p:nvPr/>
        </p:nvSpPr>
        <p:spPr>
          <a:xfrm>
            <a:off x="5748228" y="5630824"/>
            <a:ext cx="2015295" cy="523220"/>
          </a:xfrm>
          <a:prstGeom prst="rect">
            <a:avLst/>
          </a:prstGeom>
          <a:noFill/>
        </p:spPr>
        <p:txBody>
          <a:bodyPr wrap="none" rtlCol="0">
            <a:spAutoFit/>
          </a:bodyPr>
          <a:lstStyle/>
          <a:p>
            <a:pPr algn="ctr"/>
            <a:r>
              <a:rPr lang="en-US" sz="2800" dirty="0" smtClean="0">
                <a:solidFill>
                  <a:srgbClr val="FF0000"/>
                </a:solidFill>
              </a:rPr>
              <a:t>Click “Done”</a:t>
            </a:r>
            <a:endParaRPr lang="en-US" sz="2800" dirty="0">
              <a:solidFill>
                <a:srgbClr val="FF0000"/>
              </a:solidFill>
            </a:endParaRPr>
          </a:p>
        </p:txBody>
      </p:sp>
      <p:cxnSp>
        <p:nvCxnSpPr>
          <p:cNvPr id="12" name="Straight Arrow Connector 11"/>
          <p:cNvCxnSpPr/>
          <p:nvPr/>
        </p:nvCxnSpPr>
        <p:spPr>
          <a:xfrm flipV="1">
            <a:off x="7185740" y="5054600"/>
            <a:ext cx="488877" cy="57622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477814" y="4759307"/>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20532" y="4095586"/>
            <a:ext cx="3536068" cy="43579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15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Step </a:t>
            </a:r>
            <a:r>
              <a:rPr lang="en-US" dirty="0"/>
              <a:t>2</a:t>
            </a:r>
          </a:p>
        </p:txBody>
      </p:sp>
      <p:pic>
        <p:nvPicPr>
          <p:cNvPr id="4" name="Picture 3"/>
          <p:cNvPicPr>
            <a:picLocks noChangeAspect="1"/>
          </p:cNvPicPr>
          <p:nvPr/>
        </p:nvPicPr>
        <p:blipFill>
          <a:blip r:embed="rId2"/>
          <a:stretch>
            <a:fillRect/>
          </a:stretch>
        </p:blipFill>
        <p:spPr>
          <a:xfrm>
            <a:off x="838200" y="1360904"/>
            <a:ext cx="8922981" cy="5167312"/>
          </a:xfrm>
          <a:prstGeom prst="rect">
            <a:avLst/>
          </a:prstGeom>
        </p:spPr>
      </p:pic>
      <p:sp>
        <p:nvSpPr>
          <p:cNvPr id="5" name="TextBox 4"/>
          <p:cNvSpPr txBox="1"/>
          <p:nvPr/>
        </p:nvSpPr>
        <p:spPr>
          <a:xfrm>
            <a:off x="9977844" y="3682950"/>
            <a:ext cx="1159292" cy="523220"/>
          </a:xfrm>
          <a:prstGeom prst="rect">
            <a:avLst/>
          </a:prstGeom>
          <a:noFill/>
        </p:spPr>
        <p:txBody>
          <a:bodyPr wrap="none" rtlCol="0">
            <a:spAutoFit/>
          </a:bodyPr>
          <a:lstStyle/>
          <a:p>
            <a:r>
              <a:rPr lang="en-US" sz="2800" dirty="0" smtClean="0">
                <a:solidFill>
                  <a:srgbClr val="FF0000"/>
                </a:solidFill>
              </a:rPr>
              <a:t>Run it!</a:t>
            </a:r>
            <a:endParaRPr lang="en-US" sz="2800" dirty="0">
              <a:solidFill>
                <a:srgbClr val="FF0000"/>
              </a:solidFill>
            </a:endParaRPr>
          </a:p>
        </p:txBody>
      </p:sp>
    </p:spTree>
    <p:extLst>
      <p:ext uri="{BB962C8B-B14F-4D97-AF65-F5344CB8AC3E}">
        <p14:creationId xmlns:p14="http://schemas.microsoft.com/office/powerpoint/2010/main" val="2766724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Button Event: Done!</a:t>
            </a:r>
            <a:endParaRPr lang="en-US" dirty="0"/>
          </a:p>
        </p:txBody>
      </p:sp>
      <p:sp>
        <p:nvSpPr>
          <p:cNvPr id="9" name="Rounded Rectangle 8"/>
          <p:cNvSpPr/>
          <p:nvPr/>
        </p:nvSpPr>
        <p:spPr>
          <a:xfrm>
            <a:off x="3280846" y="2714692"/>
            <a:ext cx="4110553" cy="4603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107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Add Game Graphics</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39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Game Graphics: Step 1</a:t>
            </a:r>
            <a:endParaRPr lang="en-US" dirty="0"/>
          </a:p>
        </p:txBody>
      </p:sp>
      <p:sp>
        <p:nvSpPr>
          <p:cNvPr id="6" name="TextBox 5"/>
          <p:cNvSpPr txBox="1"/>
          <p:nvPr/>
        </p:nvSpPr>
        <p:spPr>
          <a:xfrm>
            <a:off x="3196443" y="4021354"/>
            <a:ext cx="1638270" cy="1384995"/>
          </a:xfrm>
          <a:prstGeom prst="rect">
            <a:avLst/>
          </a:prstGeom>
          <a:noFill/>
        </p:spPr>
        <p:txBody>
          <a:bodyPr wrap="none" rtlCol="0">
            <a:spAutoFit/>
          </a:bodyPr>
          <a:lstStyle/>
          <a:p>
            <a:pPr algn="ctr"/>
            <a:r>
              <a:rPr lang="en-US" sz="2800" dirty="0" smtClean="0">
                <a:solidFill>
                  <a:srgbClr val="FF0000"/>
                </a:solidFill>
              </a:rPr>
              <a:t>Go to the </a:t>
            </a:r>
          </a:p>
          <a:p>
            <a:pPr algn="ctr"/>
            <a:r>
              <a:rPr lang="en-US" sz="2800" dirty="0" smtClean="0">
                <a:solidFill>
                  <a:srgbClr val="FF0000"/>
                </a:solidFill>
              </a:rPr>
              <a:t>“Game” </a:t>
            </a:r>
          </a:p>
          <a:p>
            <a:pPr algn="ctr"/>
            <a:r>
              <a:rPr lang="en-US" sz="2800" dirty="0" smtClean="0">
                <a:solidFill>
                  <a:srgbClr val="FF0000"/>
                </a:solidFill>
              </a:rPr>
              <a:t>layout</a:t>
            </a:r>
          </a:p>
        </p:txBody>
      </p:sp>
      <p:cxnSp>
        <p:nvCxnSpPr>
          <p:cNvPr id="12" name="Straight Arrow Connector 11"/>
          <p:cNvCxnSpPr/>
          <p:nvPr/>
        </p:nvCxnSpPr>
        <p:spPr>
          <a:xfrm flipV="1">
            <a:off x="3530600" y="2714693"/>
            <a:ext cx="215900" cy="13177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621777" y="2446031"/>
            <a:ext cx="749501"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156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Game Graphics: Step 2</a:t>
            </a:r>
            <a:endParaRPr lang="en-US" dirty="0"/>
          </a:p>
        </p:txBody>
      </p:sp>
      <p:pic>
        <p:nvPicPr>
          <p:cNvPr id="3" name="Picture 2"/>
          <p:cNvPicPr>
            <a:picLocks noChangeAspect="1"/>
          </p:cNvPicPr>
          <p:nvPr/>
        </p:nvPicPr>
        <p:blipFill>
          <a:blip r:embed="rId3"/>
          <a:stretch>
            <a:fillRect/>
          </a:stretch>
        </p:blipFill>
        <p:spPr>
          <a:xfrm>
            <a:off x="3545403" y="3708284"/>
            <a:ext cx="8362950" cy="2314575"/>
          </a:xfrm>
          <a:prstGeom prst="rect">
            <a:avLst/>
          </a:prstGeom>
        </p:spPr>
      </p:pic>
      <p:sp>
        <p:nvSpPr>
          <p:cNvPr id="6" name="TextBox 5"/>
          <p:cNvSpPr txBox="1"/>
          <p:nvPr/>
        </p:nvSpPr>
        <p:spPr>
          <a:xfrm>
            <a:off x="3828821" y="2784591"/>
            <a:ext cx="3474926" cy="954107"/>
          </a:xfrm>
          <a:prstGeom prst="rect">
            <a:avLst/>
          </a:prstGeom>
          <a:noFill/>
        </p:spPr>
        <p:txBody>
          <a:bodyPr wrap="none" rtlCol="0">
            <a:spAutoFit/>
          </a:bodyPr>
          <a:lstStyle/>
          <a:p>
            <a:pPr algn="ctr"/>
            <a:r>
              <a:rPr lang="en-US" sz="2800" dirty="0" smtClean="0">
                <a:solidFill>
                  <a:srgbClr val="FF0000"/>
                </a:solidFill>
              </a:rPr>
              <a:t>Drag in these 4 images</a:t>
            </a:r>
          </a:p>
          <a:p>
            <a:pPr algn="ctr"/>
            <a:r>
              <a:rPr lang="en-US" sz="2800" dirty="0" smtClean="0">
                <a:solidFill>
                  <a:srgbClr val="FF0000"/>
                </a:solidFill>
              </a:rPr>
              <a:t>image one by one</a:t>
            </a:r>
          </a:p>
        </p:txBody>
      </p:sp>
      <p:cxnSp>
        <p:nvCxnSpPr>
          <p:cNvPr id="8" name="Curved Connector 7"/>
          <p:cNvCxnSpPr/>
          <p:nvPr/>
        </p:nvCxnSpPr>
        <p:spPr>
          <a:xfrm rot="16200000" flipV="1">
            <a:off x="6755137" y="3429582"/>
            <a:ext cx="1015736" cy="903669"/>
          </a:xfrm>
          <a:prstGeom prst="curvedConnector3">
            <a:avLst>
              <a:gd name="adj1" fmla="val 101599"/>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010186" y="4327655"/>
            <a:ext cx="845588" cy="13148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997400" y="4666005"/>
            <a:ext cx="845588" cy="8852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917207" y="4395449"/>
            <a:ext cx="845588" cy="13148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893270" y="4368360"/>
            <a:ext cx="845588" cy="13148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3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Game Graphics: Step </a:t>
            </a:r>
            <a:r>
              <a:rPr lang="en-US" dirty="0"/>
              <a:t>3</a:t>
            </a:r>
          </a:p>
        </p:txBody>
      </p:sp>
      <p:sp>
        <p:nvSpPr>
          <p:cNvPr id="12" name="TextBox 11"/>
          <p:cNvSpPr txBox="1"/>
          <p:nvPr/>
        </p:nvSpPr>
        <p:spPr>
          <a:xfrm>
            <a:off x="3290123" y="3067247"/>
            <a:ext cx="1421479" cy="1384995"/>
          </a:xfrm>
          <a:prstGeom prst="rect">
            <a:avLst/>
          </a:prstGeom>
          <a:noFill/>
        </p:spPr>
        <p:txBody>
          <a:bodyPr wrap="none" rtlCol="0">
            <a:spAutoFit/>
          </a:bodyPr>
          <a:lstStyle/>
          <a:p>
            <a:r>
              <a:rPr lang="en-US" sz="2800" dirty="0" smtClean="0">
                <a:solidFill>
                  <a:srgbClr val="FF0000"/>
                </a:solidFill>
              </a:rPr>
              <a:t>Arrange </a:t>
            </a:r>
          </a:p>
          <a:p>
            <a:r>
              <a:rPr lang="en-US" sz="2800" dirty="0" smtClean="0">
                <a:solidFill>
                  <a:srgbClr val="FF0000"/>
                </a:solidFill>
              </a:rPr>
              <a:t>them </a:t>
            </a:r>
          </a:p>
          <a:p>
            <a:r>
              <a:rPr lang="en-US" sz="2800" dirty="0" smtClean="0">
                <a:solidFill>
                  <a:srgbClr val="FF0000"/>
                </a:solidFill>
              </a:rPr>
              <a:t>like this.</a:t>
            </a:r>
          </a:p>
        </p:txBody>
      </p:sp>
    </p:spTree>
    <p:extLst>
      <p:ext uri="{BB962C8B-B14F-4D97-AF65-F5344CB8AC3E}">
        <p14:creationId xmlns:p14="http://schemas.microsoft.com/office/powerpoint/2010/main" val="4115243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Game Graphics: Step 4</a:t>
            </a:r>
            <a:endParaRPr lang="en-US" dirty="0"/>
          </a:p>
        </p:txBody>
      </p:sp>
      <p:sp>
        <p:nvSpPr>
          <p:cNvPr id="6" name="TextBox 5"/>
          <p:cNvSpPr txBox="1"/>
          <p:nvPr/>
        </p:nvSpPr>
        <p:spPr>
          <a:xfrm>
            <a:off x="3345451" y="3387303"/>
            <a:ext cx="1302152" cy="523220"/>
          </a:xfrm>
          <a:prstGeom prst="rect">
            <a:avLst/>
          </a:prstGeom>
          <a:noFill/>
        </p:spPr>
        <p:txBody>
          <a:bodyPr wrap="none" rtlCol="0">
            <a:spAutoFit/>
          </a:bodyPr>
          <a:lstStyle/>
          <a:p>
            <a:pPr algn="ctr"/>
            <a:r>
              <a:rPr lang="en-US" sz="2800" dirty="0" smtClean="0">
                <a:solidFill>
                  <a:srgbClr val="FF0000"/>
                </a:solidFill>
              </a:rPr>
              <a:t>Top-left</a:t>
            </a:r>
          </a:p>
        </p:txBody>
      </p:sp>
      <p:cxnSp>
        <p:nvCxnSpPr>
          <p:cNvPr id="7" name="Straight Arrow Connector 6"/>
          <p:cNvCxnSpPr/>
          <p:nvPr/>
        </p:nvCxnSpPr>
        <p:spPr>
          <a:xfrm flipV="1">
            <a:off x="4159405" y="2931801"/>
            <a:ext cx="686446" cy="54802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569308" y="2564781"/>
            <a:ext cx="782955" cy="160577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69307" y="4724400"/>
            <a:ext cx="782955" cy="160577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83434" y="4089433"/>
            <a:ext cx="1273104" cy="523220"/>
          </a:xfrm>
          <a:prstGeom prst="rect">
            <a:avLst/>
          </a:prstGeom>
          <a:noFill/>
        </p:spPr>
        <p:txBody>
          <a:bodyPr wrap="none" rtlCol="0">
            <a:spAutoFit/>
          </a:bodyPr>
          <a:lstStyle/>
          <a:p>
            <a:pPr algn="ctr"/>
            <a:r>
              <a:rPr lang="en-US" sz="2800" dirty="0" smtClean="0">
                <a:solidFill>
                  <a:srgbClr val="FF0000"/>
                </a:solidFill>
              </a:rPr>
              <a:t>outside</a:t>
            </a:r>
          </a:p>
        </p:txBody>
      </p:sp>
      <p:cxnSp>
        <p:nvCxnSpPr>
          <p:cNvPr id="11" name="Straight Arrow Connector 10"/>
          <p:cNvCxnSpPr/>
          <p:nvPr/>
        </p:nvCxnSpPr>
        <p:spPr>
          <a:xfrm flipV="1">
            <a:off x="6882861" y="3633931"/>
            <a:ext cx="686446" cy="54802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13621" y="4612653"/>
            <a:ext cx="599607" cy="53110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72733" y="4473731"/>
            <a:ext cx="973343" cy="1384995"/>
          </a:xfrm>
          <a:prstGeom prst="rect">
            <a:avLst/>
          </a:prstGeom>
          <a:noFill/>
        </p:spPr>
        <p:txBody>
          <a:bodyPr wrap="none" rtlCol="0">
            <a:spAutoFit/>
          </a:bodyPr>
          <a:lstStyle/>
          <a:p>
            <a:r>
              <a:rPr lang="en-US" sz="2800" dirty="0" smtClean="0">
                <a:solidFill>
                  <a:srgbClr val="FF0000"/>
                </a:solidFill>
              </a:rPr>
              <a:t>Near </a:t>
            </a:r>
          </a:p>
          <a:p>
            <a:r>
              <a:rPr lang="en-US" sz="2800" dirty="0" smtClean="0">
                <a:solidFill>
                  <a:srgbClr val="FF0000"/>
                </a:solidFill>
              </a:rPr>
              <a:t>left</a:t>
            </a:r>
          </a:p>
          <a:p>
            <a:r>
              <a:rPr lang="en-US" sz="2800" dirty="0" smtClean="0">
                <a:solidFill>
                  <a:srgbClr val="FF0000"/>
                </a:solidFill>
              </a:rPr>
              <a:t>edge</a:t>
            </a:r>
          </a:p>
        </p:txBody>
      </p:sp>
      <p:cxnSp>
        <p:nvCxnSpPr>
          <p:cNvPr id="20" name="Straight Arrow Connector 19"/>
          <p:cNvCxnSpPr/>
          <p:nvPr/>
        </p:nvCxnSpPr>
        <p:spPr>
          <a:xfrm flipV="1">
            <a:off x="4461291" y="4378832"/>
            <a:ext cx="686446" cy="54802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692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89130"/>
            <a:ext cx="9941312" cy="5264449"/>
          </a:xfrm>
          <a:prstGeom prst="rect">
            <a:avLst/>
          </a:prstGeom>
        </p:spPr>
      </p:pic>
      <p:sp>
        <p:nvSpPr>
          <p:cNvPr id="2" name="Title 1"/>
          <p:cNvSpPr>
            <a:spLocks noGrp="1"/>
          </p:cNvSpPr>
          <p:nvPr>
            <p:ph type="title"/>
          </p:nvPr>
        </p:nvSpPr>
        <p:spPr/>
        <p:txBody>
          <a:bodyPr/>
          <a:lstStyle/>
          <a:p>
            <a:r>
              <a:rPr lang="en-US" dirty="0" smtClean="0"/>
              <a:t>Add Game Graphics: Done!</a:t>
            </a:r>
            <a:endParaRPr lang="en-US" dirty="0"/>
          </a:p>
        </p:txBody>
      </p:sp>
    </p:spTree>
    <p:extLst>
      <p:ext uri="{BB962C8B-B14F-4D97-AF65-F5344CB8AC3E}">
        <p14:creationId xmlns:p14="http://schemas.microsoft.com/office/powerpoint/2010/main" val="1738187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Add Tiled Background</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1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Tiled Background: Step </a:t>
            </a:r>
            <a:r>
              <a:rPr lang="en-US" dirty="0"/>
              <a:t>1</a:t>
            </a:r>
          </a:p>
        </p:txBody>
      </p:sp>
      <p:sp>
        <p:nvSpPr>
          <p:cNvPr id="6" name="TextBox 5"/>
          <p:cNvSpPr txBox="1"/>
          <p:nvPr/>
        </p:nvSpPr>
        <p:spPr>
          <a:xfrm>
            <a:off x="3138709" y="3765319"/>
            <a:ext cx="1731436" cy="1815882"/>
          </a:xfrm>
          <a:prstGeom prst="rect">
            <a:avLst/>
          </a:prstGeom>
          <a:noFill/>
        </p:spPr>
        <p:txBody>
          <a:bodyPr wrap="none" rtlCol="0">
            <a:spAutoFit/>
          </a:bodyPr>
          <a:lstStyle/>
          <a:p>
            <a:pPr algn="ctr"/>
            <a:r>
              <a:rPr lang="en-US" sz="2800" dirty="0" smtClean="0">
                <a:solidFill>
                  <a:srgbClr val="FF0000"/>
                </a:solidFill>
              </a:rPr>
              <a:t>Right-click</a:t>
            </a:r>
          </a:p>
          <a:p>
            <a:pPr algn="ctr"/>
            <a:r>
              <a:rPr lang="en-US" sz="2800" dirty="0" smtClean="0">
                <a:solidFill>
                  <a:srgbClr val="FF0000"/>
                </a:solidFill>
              </a:rPr>
              <a:t>then</a:t>
            </a:r>
          </a:p>
          <a:p>
            <a:pPr algn="ctr"/>
            <a:r>
              <a:rPr lang="en-US" sz="2800" dirty="0" smtClean="0">
                <a:solidFill>
                  <a:srgbClr val="FF0000"/>
                </a:solidFill>
              </a:rPr>
              <a:t>Insert new</a:t>
            </a:r>
          </a:p>
          <a:p>
            <a:pPr algn="ctr"/>
            <a:r>
              <a:rPr lang="en-US" sz="2800" dirty="0" smtClean="0">
                <a:solidFill>
                  <a:srgbClr val="FF0000"/>
                </a:solidFill>
              </a:rPr>
              <a:t>object</a:t>
            </a:r>
            <a:endParaRPr lang="en-US" sz="2800" dirty="0">
              <a:solidFill>
                <a:srgbClr val="FF0000"/>
              </a:solidFill>
            </a:endParaRPr>
          </a:p>
        </p:txBody>
      </p:sp>
      <p:cxnSp>
        <p:nvCxnSpPr>
          <p:cNvPr id="12" name="Straight Arrow Connector 11"/>
          <p:cNvCxnSpPr/>
          <p:nvPr/>
        </p:nvCxnSpPr>
        <p:spPr>
          <a:xfrm flipV="1">
            <a:off x="4762195" y="3765319"/>
            <a:ext cx="1333805" cy="65885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42342" y="3630988"/>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7703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751"/>
            <a:ext cx="5048250" cy="4933950"/>
          </a:xfrm>
          <a:prstGeom prst="rect">
            <a:avLst/>
          </a:prstGeom>
        </p:spPr>
      </p:pic>
      <p:sp>
        <p:nvSpPr>
          <p:cNvPr id="2" name="Title 1"/>
          <p:cNvSpPr>
            <a:spLocks noGrp="1"/>
          </p:cNvSpPr>
          <p:nvPr>
            <p:ph type="title"/>
          </p:nvPr>
        </p:nvSpPr>
        <p:spPr/>
        <p:txBody>
          <a:bodyPr/>
          <a:lstStyle/>
          <a:p>
            <a:r>
              <a:rPr lang="en-US" dirty="0" smtClean="0"/>
              <a:t>Add Tiled Background: Step </a:t>
            </a:r>
            <a:r>
              <a:rPr lang="en-US" dirty="0"/>
              <a:t>2</a:t>
            </a:r>
          </a:p>
        </p:txBody>
      </p:sp>
      <p:sp>
        <p:nvSpPr>
          <p:cNvPr id="6" name="TextBox 5"/>
          <p:cNvSpPr txBox="1"/>
          <p:nvPr/>
        </p:nvSpPr>
        <p:spPr>
          <a:xfrm>
            <a:off x="5933713" y="3664958"/>
            <a:ext cx="2056012" cy="1384995"/>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“Tiled </a:t>
            </a:r>
          </a:p>
          <a:p>
            <a:pPr algn="ctr"/>
            <a:r>
              <a:rPr lang="en-US" sz="2800" dirty="0" smtClean="0">
                <a:solidFill>
                  <a:srgbClr val="FF0000"/>
                </a:solidFill>
              </a:rPr>
              <a:t>Background”</a:t>
            </a:r>
            <a:endParaRPr lang="en-US" sz="2800" dirty="0">
              <a:solidFill>
                <a:srgbClr val="FF0000"/>
              </a:solidFill>
            </a:endParaRPr>
          </a:p>
        </p:txBody>
      </p:sp>
      <p:sp>
        <p:nvSpPr>
          <p:cNvPr id="13" name="Rounded Rectangle 12"/>
          <p:cNvSpPr/>
          <p:nvPr/>
        </p:nvSpPr>
        <p:spPr>
          <a:xfrm>
            <a:off x="4056343" y="5913354"/>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28242" y="4445250"/>
            <a:ext cx="947690" cy="8069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6019582"/>
            <a:ext cx="2074607" cy="523220"/>
          </a:xfrm>
          <a:prstGeom prst="rect">
            <a:avLst/>
          </a:prstGeom>
          <a:noFill/>
        </p:spPr>
        <p:txBody>
          <a:bodyPr wrap="none" rtlCol="0">
            <a:spAutoFit/>
          </a:bodyPr>
          <a:lstStyle/>
          <a:p>
            <a:pPr algn="ctr"/>
            <a:r>
              <a:rPr lang="en-US" sz="2800" dirty="0" smtClean="0">
                <a:solidFill>
                  <a:srgbClr val="FF0000"/>
                </a:solidFill>
              </a:rPr>
              <a:t>Click “Insert”</a:t>
            </a:r>
            <a:endParaRPr lang="en-US" sz="2800" dirty="0">
              <a:solidFill>
                <a:srgbClr val="FF0000"/>
              </a:solidFill>
            </a:endParaRPr>
          </a:p>
        </p:txBody>
      </p:sp>
      <p:cxnSp>
        <p:nvCxnSpPr>
          <p:cNvPr id="10" name="Straight Arrow Connector 9"/>
          <p:cNvCxnSpPr>
            <a:stCxn id="9" idx="1"/>
          </p:cNvCxnSpPr>
          <p:nvPr/>
        </p:nvCxnSpPr>
        <p:spPr>
          <a:xfrm flipH="1" flipV="1">
            <a:off x="4912467" y="6063236"/>
            <a:ext cx="1183533" cy="2179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86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Step 3</a:t>
            </a:r>
            <a:endParaRPr lang="en-US" dirty="0"/>
          </a:p>
        </p:txBody>
      </p:sp>
      <p:pic>
        <p:nvPicPr>
          <p:cNvPr id="4" name="Picture 3"/>
          <p:cNvPicPr>
            <a:picLocks noChangeAspect="1"/>
          </p:cNvPicPr>
          <p:nvPr/>
        </p:nvPicPr>
        <p:blipFill>
          <a:blip r:embed="rId2"/>
          <a:stretch>
            <a:fillRect/>
          </a:stretch>
        </p:blipFill>
        <p:spPr>
          <a:xfrm>
            <a:off x="838200" y="1364574"/>
            <a:ext cx="8897140" cy="5171137"/>
          </a:xfrm>
          <a:prstGeom prst="rect">
            <a:avLst/>
          </a:prstGeom>
        </p:spPr>
      </p:pic>
      <p:sp>
        <p:nvSpPr>
          <p:cNvPr id="7" name="TextBox 6"/>
          <p:cNvSpPr txBox="1"/>
          <p:nvPr/>
        </p:nvSpPr>
        <p:spPr>
          <a:xfrm>
            <a:off x="9888634" y="1690688"/>
            <a:ext cx="1870897" cy="954107"/>
          </a:xfrm>
          <a:prstGeom prst="rect">
            <a:avLst/>
          </a:prstGeom>
          <a:noFill/>
        </p:spPr>
        <p:txBody>
          <a:bodyPr wrap="none" rtlCol="0">
            <a:spAutoFit/>
          </a:bodyPr>
          <a:lstStyle/>
          <a:p>
            <a:r>
              <a:rPr lang="en-US" sz="2800" dirty="0" smtClean="0">
                <a:solidFill>
                  <a:srgbClr val="FF0000"/>
                </a:solidFill>
              </a:rPr>
              <a:t>Click</a:t>
            </a:r>
          </a:p>
          <a:p>
            <a:r>
              <a:rPr lang="en-US" sz="2800" dirty="0" smtClean="0">
                <a:solidFill>
                  <a:srgbClr val="FF0000"/>
                </a:solidFill>
              </a:rPr>
              <a:t>File </a:t>
            </a:r>
            <a:r>
              <a:rPr lang="en-US" sz="2800" dirty="0" smtClean="0">
                <a:solidFill>
                  <a:srgbClr val="FF0000"/>
                </a:solidFill>
                <a:sym typeface="Wingdings" panose="05000000000000000000" pitchFamily="2" charset="2"/>
              </a:rPr>
              <a:t> New</a:t>
            </a:r>
            <a:endParaRPr lang="en-US" sz="2800" dirty="0">
              <a:solidFill>
                <a:srgbClr val="FF0000"/>
              </a:solidFill>
            </a:endParaRPr>
          </a:p>
        </p:txBody>
      </p:sp>
      <p:sp>
        <p:nvSpPr>
          <p:cNvPr id="8" name="Rounded Rectangle 7"/>
          <p:cNvSpPr/>
          <p:nvPr/>
        </p:nvSpPr>
        <p:spPr>
          <a:xfrm>
            <a:off x="793596" y="1837958"/>
            <a:ext cx="879088" cy="3365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557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Tiled Background: Step 3</a:t>
            </a:r>
            <a:endParaRPr lang="en-US" dirty="0"/>
          </a:p>
        </p:txBody>
      </p:sp>
      <p:sp>
        <p:nvSpPr>
          <p:cNvPr id="6" name="TextBox 5"/>
          <p:cNvSpPr txBox="1"/>
          <p:nvPr/>
        </p:nvSpPr>
        <p:spPr>
          <a:xfrm>
            <a:off x="3368966" y="3765319"/>
            <a:ext cx="1270925" cy="1815882"/>
          </a:xfrm>
          <a:prstGeom prst="rect">
            <a:avLst/>
          </a:prstGeom>
          <a:noFill/>
        </p:spPr>
        <p:txBody>
          <a:bodyPr wrap="none" rtlCol="0">
            <a:spAutoFit/>
          </a:bodyPr>
          <a:lstStyle/>
          <a:p>
            <a:pPr algn="ctr"/>
            <a:r>
              <a:rPr lang="en-US" sz="2800" dirty="0" smtClean="0">
                <a:solidFill>
                  <a:srgbClr val="FF0000"/>
                </a:solidFill>
              </a:rPr>
              <a:t>Click</a:t>
            </a:r>
          </a:p>
          <a:p>
            <a:pPr algn="ctr"/>
            <a:r>
              <a:rPr lang="en-US" sz="2800" dirty="0" smtClean="0">
                <a:solidFill>
                  <a:srgbClr val="FF0000"/>
                </a:solidFill>
              </a:rPr>
              <a:t>near</a:t>
            </a:r>
          </a:p>
          <a:p>
            <a:pPr algn="ctr"/>
            <a:r>
              <a:rPr lang="en-US" sz="2800" dirty="0" smtClean="0">
                <a:solidFill>
                  <a:srgbClr val="FF0000"/>
                </a:solidFill>
              </a:rPr>
              <a:t>the </a:t>
            </a:r>
          </a:p>
          <a:p>
            <a:pPr algn="ctr"/>
            <a:r>
              <a:rPr lang="en-US" sz="2800" dirty="0" smtClean="0">
                <a:solidFill>
                  <a:srgbClr val="FF0000"/>
                </a:solidFill>
              </a:rPr>
              <a:t>bottom</a:t>
            </a:r>
            <a:endParaRPr lang="en-US" sz="2800" dirty="0">
              <a:solidFill>
                <a:srgbClr val="FF0000"/>
              </a:solidFill>
            </a:endParaRPr>
          </a:p>
        </p:txBody>
      </p:sp>
      <p:cxnSp>
        <p:nvCxnSpPr>
          <p:cNvPr id="12" name="Straight Arrow Connector 11"/>
          <p:cNvCxnSpPr/>
          <p:nvPr/>
        </p:nvCxnSpPr>
        <p:spPr>
          <a:xfrm>
            <a:off x="4762195" y="4424175"/>
            <a:ext cx="590390" cy="103992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236009" y="5581201"/>
            <a:ext cx="233151" cy="257437"/>
            <a:chOff x="4333875" y="3738563"/>
            <a:chExt cx="228600" cy="252412"/>
          </a:xfrm>
        </p:grpSpPr>
        <p:cxnSp>
          <p:nvCxnSpPr>
            <p:cNvPr id="10" name="Straight Connector 9"/>
            <p:cNvCxnSpPr/>
            <p:nvPr/>
          </p:nvCxnSpPr>
          <p:spPr>
            <a:xfrm>
              <a:off x="4448175" y="3738563"/>
              <a:ext cx="0" cy="252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33875" y="3864769"/>
              <a:ext cx="228600" cy="2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3967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4304"/>
            <a:ext cx="6143625" cy="4572000"/>
          </a:xfrm>
          <a:prstGeom prst="rect">
            <a:avLst/>
          </a:prstGeom>
        </p:spPr>
      </p:pic>
      <p:sp>
        <p:nvSpPr>
          <p:cNvPr id="2" name="Title 1"/>
          <p:cNvSpPr>
            <a:spLocks noGrp="1"/>
          </p:cNvSpPr>
          <p:nvPr>
            <p:ph type="title"/>
          </p:nvPr>
        </p:nvSpPr>
        <p:spPr/>
        <p:txBody>
          <a:bodyPr/>
          <a:lstStyle/>
          <a:p>
            <a:r>
              <a:rPr lang="en-US" dirty="0" smtClean="0"/>
              <a:t>Add Tiled Background: Step </a:t>
            </a:r>
            <a:r>
              <a:rPr lang="en-US" dirty="0"/>
              <a:t>4</a:t>
            </a:r>
          </a:p>
        </p:txBody>
      </p:sp>
      <p:sp>
        <p:nvSpPr>
          <p:cNvPr id="6" name="TextBox 5"/>
          <p:cNvSpPr txBox="1"/>
          <p:nvPr/>
        </p:nvSpPr>
        <p:spPr>
          <a:xfrm>
            <a:off x="1435746" y="2969868"/>
            <a:ext cx="1510606" cy="954107"/>
          </a:xfrm>
          <a:prstGeom prst="rect">
            <a:avLst/>
          </a:prstGeom>
          <a:noFill/>
        </p:spPr>
        <p:txBody>
          <a:bodyPr wrap="none" rtlCol="0">
            <a:spAutoFit/>
          </a:bodyPr>
          <a:lstStyle/>
          <a:p>
            <a:pPr algn="ctr"/>
            <a:r>
              <a:rPr lang="en-US" sz="2800" dirty="0" smtClean="0">
                <a:solidFill>
                  <a:srgbClr val="FF0000"/>
                </a:solidFill>
              </a:rPr>
              <a:t>Load </a:t>
            </a:r>
          </a:p>
          <a:p>
            <a:pPr algn="ctr"/>
            <a:r>
              <a:rPr lang="en-US" sz="2800" dirty="0" smtClean="0">
                <a:solidFill>
                  <a:srgbClr val="FF0000"/>
                </a:solidFill>
              </a:rPr>
              <a:t>an image</a:t>
            </a:r>
            <a:endParaRPr lang="en-US" sz="2800" dirty="0">
              <a:solidFill>
                <a:srgbClr val="FF0000"/>
              </a:solidFill>
            </a:endParaRPr>
          </a:p>
        </p:txBody>
      </p:sp>
      <p:cxnSp>
        <p:nvCxnSpPr>
          <p:cNvPr id="12" name="Straight Arrow Connector 11"/>
          <p:cNvCxnSpPr/>
          <p:nvPr/>
        </p:nvCxnSpPr>
        <p:spPr>
          <a:xfrm flipH="1" flipV="1">
            <a:off x="1271239" y="1924594"/>
            <a:ext cx="329420" cy="122775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28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4304"/>
            <a:ext cx="6867525" cy="4000500"/>
          </a:xfrm>
          <a:prstGeom prst="rect">
            <a:avLst/>
          </a:prstGeom>
        </p:spPr>
      </p:pic>
      <p:sp>
        <p:nvSpPr>
          <p:cNvPr id="2" name="Title 1"/>
          <p:cNvSpPr>
            <a:spLocks noGrp="1"/>
          </p:cNvSpPr>
          <p:nvPr>
            <p:ph type="title"/>
          </p:nvPr>
        </p:nvSpPr>
        <p:spPr/>
        <p:txBody>
          <a:bodyPr/>
          <a:lstStyle/>
          <a:p>
            <a:r>
              <a:rPr lang="en-US" dirty="0" smtClean="0"/>
              <a:t>Add Tiled Background: Step </a:t>
            </a:r>
            <a:r>
              <a:rPr lang="en-US" dirty="0"/>
              <a:t>5</a:t>
            </a:r>
          </a:p>
        </p:txBody>
      </p:sp>
      <p:sp>
        <p:nvSpPr>
          <p:cNvPr id="6" name="TextBox 5"/>
          <p:cNvSpPr txBox="1"/>
          <p:nvPr/>
        </p:nvSpPr>
        <p:spPr>
          <a:xfrm>
            <a:off x="7093576" y="5838638"/>
            <a:ext cx="2021066" cy="523220"/>
          </a:xfrm>
          <a:prstGeom prst="rect">
            <a:avLst/>
          </a:prstGeom>
          <a:noFill/>
        </p:spPr>
        <p:txBody>
          <a:bodyPr wrap="none" rtlCol="0">
            <a:spAutoFit/>
          </a:bodyPr>
          <a:lstStyle/>
          <a:p>
            <a:pPr algn="ctr"/>
            <a:r>
              <a:rPr lang="en-US" sz="2800" dirty="0" smtClean="0">
                <a:solidFill>
                  <a:srgbClr val="FF0000"/>
                </a:solidFill>
              </a:rPr>
              <a:t>Click “Open”</a:t>
            </a:r>
            <a:endParaRPr lang="en-US" sz="2800" dirty="0">
              <a:solidFill>
                <a:srgbClr val="FF0000"/>
              </a:solidFill>
            </a:endParaRPr>
          </a:p>
        </p:txBody>
      </p:sp>
      <p:cxnSp>
        <p:nvCxnSpPr>
          <p:cNvPr id="12" name="Straight Arrow Connector 11"/>
          <p:cNvCxnSpPr/>
          <p:nvPr/>
        </p:nvCxnSpPr>
        <p:spPr>
          <a:xfrm flipH="1" flipV="1">
            <a:off x="6322741" y="5096044"/>
            <a:ext cx="689172" cy="8810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322741" y="2745772"/>
            <a:ext cx="947690" cy="8069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33180" y="2598638"/>
            <a:ext cx="1796582" cy="954107"/>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“floor.png”</a:t>
            </a:r>
            <a:endParaRPr lang="en-US" sz="2800" dirty="0">
              <a:solidFill>
                <a:srgbClr val="FF0000"/>
              </a:solidFill>
            </a:endParaRPr>
          </a:p>
        </p:txBody>
      </p:sp>
    </p:spTree>
    <p:extLst>
      <p:ext uri="{BB962C8B-B14F-4D97-AF65-F5344CB8AC3E}">
        <p14:creationId xmlns:p14="http://schemas.microsoft.com/office/powerpoint/2010/main" val="2370180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199" y="1414304"/>
            <a:ext cx="6143625" cy="4572000"/>
          </a:xfrm>
          <a:prstGeom prst="rect">
            <a:avLst/>
          </a:prstGeom>
        </p:spPr>
      </p:pic>
      <p:sp>
        <p:nvSpPr>
          <p:cNvPr id="2" name="Title 1"/>
          <p:cNvSpPr>
            <a:spLocks noGrp="1"/>
          </p:cNvSpPr>
          <p:nvPr>
            <p:ph type="title"/>
          </p:nvPr>
        </p:nvSpPr>
        <p:spPr/>
        <p:txBody>
          <a:bodyPr/>
          <a:lstStyle/>
          <a:p>
            <a:r>
              <a:rPr lang="en-US" dirty="0" smtClean="0"/>
              <a:t>Add Tiled Background: Step 6</a:t>
            </a:r>
            <a:endParaRPr lang="en-US" dirty="0"/>
          </a:p>
        </p:txBody>
      </p:sp>
      <p:sp>
        <p:nvSpPr>
          <p:cNvPr id="6" name="TextBox 5"/>
          <p:cNvSpPr txBox="1"/>
          <p:nvPr/>
        </p:nvSpPr>
        <p:spPr>
          <a:xfrm>
            <a:off x="7888270" y="2337028"/>
            <a:ext cx="1992853" cy="523220"/>
          </a:xfrm>
          <a:prstGeom prst="rect">
            <a:avLst/>
          </a:prstGeom>
          <a:noFill/>
        </p:spPr>
        <p:txBody>
          <a:bodyPr wrap="none" rtlCol="0">
            <a:spAutoFit/>
          </a:bodyPr>
          <a:lstStyle/>
          <a:p>
            <a:pPr algn="ctr"/>
            <a:r>
              <a:rPr lang="en-US" sz="2800" dirty="0" smtClean="0">
                <a:solidFill>
                  <a:srgbClr val="FF0000"/>
                </a:solidFill>
              </a:rPr>
              <a:t>Close popup</a:t>
            </a:r>
            <a:endParaRPr lang="en-US" sz="2800" dirty="0">
              <a:solidFill>
                <a:srgbClr val="FF0000"/>
              </a:solidFill>
            </a:endParaRPr>
          </a:p>
        </p:txBody>
      </p:sp>
      <p:cxnSp>
        <p:nvCxnSpPr>
          <p:cNvPr id="12" name="Straight Arrow Connector 11"/>
          <p:cNvCxnSpPr/>
          <p:nvPr/>
        </p:nvCxnSpPr>
        <p:spPr>
          <a:xfrm flipH="1" flipV="1">
            <a:off x="7103326" y="1594434"/>
            <a:ext cx="689172" cy="8810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00557" y="1337689"/>
            <a:ext cx="511356" cy="35299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607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0" y="1415751"/>
            <a:ext cx="9941312" cy="5264449"/>
            <a:chOff x="838200" y="1415751"/>
            <a:chExt cx="9941312" cy="5264449"/>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3" name="Rectangle 2"/>
            <p:cNvSpPr/>
            <p:nvPr/>
          </p:nvSpPr>
          <p:spPr>
            <a:xfrm>
              <a:off x="10111740" y="5941151"/>
              <a:ext cx="129540" cy="238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Add Tiled Background: Step </a:t>
            </a:r>
            <a:r>
              <a:rPr lang="en-US" dirty="0"/>
              <a:t>7</a:t>
            </a:r>
          </a:p>
        </p:txBody>
      </p:sp>
      <p:sp>
        <p:nvSpPr>
          <p:cNvPr id="6" name="TextBox 5"/>
          <p:cNvSpPr txBox="1"/>
          <p:nvPr/>
        </p:nvSpPr>
        <p:spPr>
          <a:xfrm>
            <a:off x="3006090" y="5096044"/>
            <a:ext cx="1577996" cy="954107"/>
          </a:xfrm>
          <a:prstGeom prst="rect">
            <a:avLst/>
          </a:prstGeom>
          <a:noFill/>
        </p:spPr>
        <p:txBody>
          <a:bodyPr wrap="none" rtlCol="0">
            <a:spAutoFit/>
          </a:bodyPr>
          <a:lstStyle/>
          <a:p>
            <a:pPr algn="ctr"/>
            <a:r>
              <a:rPr lang="en-US" sz="2800" dirty="0" smtClean="0">
                <a:solidFill>
                  <a:srgbClr val="FF0000"/>
                </a:solidFill>
              </a:rPr>
              <a:t>Drag to </a:t>
            </a:r>
          </a:p>
          <a:p>
            <a:pPr algn="ctr"/>
            <a:r>
              <a:rPr lang="en-US" sz="2800" dirty="0" smtClean="0">
                <a:solidFill>
                  <a:srgbClr val="FF0000"/>
                </a:solidFill>
              </a:rPr>
              <a:t>lower left</a:t>
            </a:r>
            <a:endParaRPr lang="en-US" sz="2800" dirty="0">
              <a:solidFill>
                <a:srgbClr val="FF0000"/>
              </a:solidFill>
            </a:endParaRPr>
          </a:p>
        </p:txBody>
      </p:sp>
      <p:cxnSp>
        <p:nvCxnSpPr>
          <p:cNvPr id="12" name="Straight Arrow Connector 11"/>
          <p:cNvCxnSpPr/>
          <p:nvPr/>
        </p:nvCxnSpPr>
        <p:spPr>
          <a:xfrm>
            <a:off x="3973197" y="5941151"/>
            <a:ext cx="788998" cy="1362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59904" y="3848271"/>
            <a:ext cx="1935145" cy="1138773"/>
          </a:xfrm>
          <a:prstGeom prst="rect">
            <a:avLst/>
          </a:prstGeom>
          <a:noFill/>
        </p:spPr>
        <p:txBody>
          <a:bodyPr wrap="none" rtlCol="0">
            <a:spAutoFit/>
          </a:bodyPr>
          <a:lstStyle/>
          <a:p>
            <a:r>
              <a:rPr lang="en-US" sz="2800" dirty="0" smtClean="0">
                <a:solidFill>
                  <a:srgbClr val="FF0000"/>
                </a:solidFill>
              </a:rPr>
              <a:t>Size</a:t>
            </a:r>
          </a:p>
          <a:p>
            <a:pPr marL="457200" indent="-457200">
              <a:buFont typeface="Arial" panose="020B0604020202020204" pitchFamily="34" charset="0"/>
              <a:buChar char="•"/>
            </a:pPr>
            <a:r>
              <a:rPr lang="en-US" sz="2000" dirty="0" smtClean="0">
                <a:solidFill>
                  <a:srgbClr val="FF0000"/>
                </a:solidFill>
              </a:rPr>
              <a:t>Width: 1000</a:t>
            </a:r>
          </a:p>
          <a:p>
            <a:pPr marL="457200" indent="-457200">
              <a:buFont typeface="Arial" panose="020B0604020202020204" pitchFamily="34" charset="0"/>
              <a:buChar char="•"/>
            </a:pPr>
            <a:r>
              <a:rPr lang="en-US" sz="2000" dirty="0" smtClean="0">
                <a:solidFill>
                  <a:srgbClr val="FF0000"/>
                </a:solidFill>
              </a:rPr>
              <a:t>Height: 28</a:t>
            </a:r>
            <a:endParaRPr lang="en-US" sz="2000" dirty="0">
              <a:solidFill>
                <a:srgbClr val="FF0000"/>
              </a:solidFill>
            </a:endParaRPr>
          </a:p>
        </p:txBody>
      </p:sp>
      <p:sp>
        <p:nvSpPr>
          <p:cNvPr id="15" name="Rounded Rectangle 14"/>
          <p:cNvSpPr/>
          <p:nvPr/>
        </p:nvSpPr>
        <p:spPr>
          <a:xfrm>
            <a:off x="868036" y="4377690"/>
            <a:ext cx="2138054" cy="46863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850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1415751"/>
            <a:ext cx="9941312" cy="5264449"/>
            <a:chOff x="838200" y="1415751"/>
            <a:chExt cx="9941312" cy="5264449"/>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5" name="Rectangle 4"/>
            <p:cNvSpPr/>
            <p:nvPr/>
          </p:nvSpPr>
          <p:spPr>
            <a:xfrm>
              <a:off x="10111740" y="5941151"/>
              <a:ext cx="129540" cy="238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Add Tiled Background: Done!</a:t>
            </a:r>
            <a:endParaRPr lang="en-US" dirty="0"/>
          </a:p>
        </p:txBody>
      </p:sp>
    </p:spTree>
    <p:extLst>
      <p:ext uri="{BB962C8B-B14F-4D97-AF65-F5344CB8AC3E}">
        <p14:creationId xmlns:p14="http://schemas.microsoft.com/office/powerpoint/2010/main" val="794231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Add Floor</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37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1415751"/>
            <a:ext cx="9941312" cy="5264449"/>
            <a:chOff x="838200" y="1415751"/>
            <a:chExt cx="9941312" cy="5264449"/>
          </a:xfrm>
        </p:grpSpPr>
        <p:pic>
          <p:nvPicPr>
            <p:cNvPr id="3" name="Picture 2"/>
            <p:cNvPicPr>
              <a:picLocks noChangeAspect="1"/>
            </p:cNvPicPr>
            <p:nvPr/>
          </p:nvPicPr>
          <p:blipFill>
            <a:blip r:embed="rId2"/>
            <a:stretch>
              <a:fillRect/>
            </a:stretch>
          </p:blipFill>
          <p:spPr>
            <a:xfrm>
              <a:off x="838200" y="1415751"/>
              <a:ext cx="9941312" cy="5264449"/>
            </a:xfrm>
            <a:prstGeom prst="rect">
              <a:avLst/>
            </a:prstGeom>
          </p:spPr>
        </p:pic>
        <p:sp>
          <p:nvSpPr>
            <p:cNvPr id="7" name="Rectangle 6"/>
            <p:cNvSpPr/>
            <p:nvPr/>
          </p:nvSpPr>
          <p:spPr>
            <a:xfrm>
              <a:off x="10111740" y="5941151"/>
              <a:ext cx="129540" cy="238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Add Floor: Step </a:t>
            </a:r>
            <a:r>
              <a:rPr lang="en-US" dirty="0"/>
              <a:t>1</a:t>
            </a:r>
          </a:p>
        </p:txBody>
      </p:sp>
      <p:sp>
        <p:nvSpPr>
          <p:cNvPr id="6" name="TextBox 5"/>
          <p:cNvSpPr txBox="1"/>
          <p:nvPr/>
        </p:nvSpPr>
        <p:spPr>
          <a:xfrm>
            <a:off x="3138709" y="3765319"/>
            <a:ext cx="1731436" cy="2246769"/>
          </a:xfrm>
          <a:prstGeom prst="rect">
            <a:avLst/>
          </a:prstGeom>
          <a:noFill/>
        </p:spPr>
        <p:txBody>
          <a:bodyPr wrap="none" rtlCol="0">
            <a:spAutoFit/>
          </a:bodyPr>
          <a:lstStyle/>
          <a:p>
            <a:pPr algn="ctr"/>
            <a:r>
              <a:rPr lang="en-US" sz="2800" dirty="0" smtClean="0">
                <a:solidFill>
                  <a:srgbClr val="FF0000"/>
                </a:solidFill>
              </a:rPr>
              <a:t>Right-click</a:t>
            </a:r>
          </a:p>
          <a:p>
            <a:pPr algn="ctr"/>
            <a:r>
              <a:rPr lang="en-US" sz="2800" i="1" dirty="0" smtClean="0">
                <a:solidFill>
                  <a:srgbClr val="FF0000"/>
                </a:solidFill>
              </a:rPr>
              <a:t>again</a:t>
            </a:r>
          </a:p>
          <a:p>
            <a:pPr algn="ctr"/>
            <a:r>
              <a:rPr lang="en-US" sz="2800" dirty="0" smtClean="0">
                <a:solidFill>
                  <a:srgbClr val="FF0000"/>
                </a:solidFill>
              </a:rPr>
              <a:t>then</a:t>
            </a:r>
          </a:p>
          <a:p>
            <a:pPr algn="ctr"/>
            <a:r>
              <a:rPr lang="en-US" sz="2800" dirty="0" smtClean="0">
                <a:solidFill>
                  <a:srgbClr val="FF0000"/>
                </a:solidFill>
              </a:rPr>
              <a:t>Insert new</a:t>
            </a:r>
          </a:p>
          <a:p>
            <a:pPr algn="ctr"/>
            <a:r>
              <a:rPr lang="en-US" sz="2800" dirty="0" smtClean="0">
                <a:solidFill>
                  <a:srgbClr val="FF0000"/>
                </a:solidFill>
              </a:rPr>
              <a:t>object</a:t>
            </a:r>
            <a:endParaRPr lang="en-US" sz="2800" dirty="0">
              <a:solidFill>
                <a:srgbClr val="FF0000"/>
              </a:solidFill>
            </a:endParaRPr>
          </a:p>
        </p:txBody>
      </p:sp>
      <p:cxnSp>
        <p:nvCxnSpPr>
          <p:cNvPr id="12" name="Straight Arrow Connector 11"/>
          <p:cNvCxnSpPr/>
          <p:nvPr/>
        </p:nvCxnSpPr>
        <p:spPr>
          <a:xfrm flipV="1">
            <a:off x="4762195" y="3423424"/>
            <a:ext cx="1005859" cy="100075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808856" y="3154762"/>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724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751"/>
            <a:ext cx="5048250" cy="4933950"/>
          </a:xfrm>
          <a:prstGeom prst="rect">
            <a:avLst/>
          </a:prstGeom>
        </p:spPr>
      </p:pic>
      <p:sp>
        <p:nvSpPr>
          <p:cNvPr id="2" name="Title 1"/>
          <p:cNvSpPr>
            <a:spLocks noGrp="1"/>
          </p:cNvSpPr>
          <p:nvPr>
            <p:ph type="title"/>
          </p:nvPr>
        </p:nvSpPr>
        <p:spPr/>
        <p:txBody>
          <a:bodyPr/>
          <a:lstStyle/>
          <a:p>
            <a:r>
              <a:rPr lang="en-US" dirty="0" smtClean="0"/>
              <a:t>Add Floor: Step </a:t>
            </a:r>
            <a:r>
              <a:rPr lang="en-US" dirty="0"/>
              <a:t>2</a:t>
            </a:r>
          </a:p>
        </p:txBody>
      </p:sp>
      <p:sp>
        <p:nvSpPr>
          <p:cNvPr id="6" name="TextBox 5"/>
          <p:cNvSpPr txBox="1"/>
          <p:nvPr/>
        </p:nvSpPr>
        <p:spPr>
          <a:xfrm>
            <a:off x="5933713" y="3664958"/>
            <a:ext cx="2056012" cy="1384995"/>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“Tiled </a:t>
            </a:r>
          </a:p>
          <a:p>
            <a:pPr algn="ctr"/>
            <a:r>
              <a:rPr lang="en-US" sz="2800" dirty="0" smtClean="0">
                <a:solidFill>
                  <a:srgbClr val="FF0000"/>
                </a:solidFill>
              </a:rPr>
              <a:t>Background”</a:t>
            </a:r>
            <a:endParaRPr lang="en-US" sz="2800" dirty="0">
              <a:solidFill>
                <a:srgbClr val="FF0000"/>
              </a:solidFill>
            </a:endParaRPr>
          </a:p>
        </p:txBody>
      </p:sp>
      <p:sp>
        <p:nvSpPr>
          <p:cNvPr id="13" name="Rounded Rectangle 12"/>
          <p:cNvSpPr/>
          <p:nvPr/>
        </p:nvSpPr>
        <p:spPr>
          <a:xfrm>
            <a:off x="4056343" y="5913354"/>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28242" y="4445250"/>
            <a:ext cx="947690" cy="8069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6019582"/>
            <a:ext cx="2074607" cy="523220"/>
          </a:xfrm>
          <a:prstGeom prst="rect">
            <a:avLst/>
          </a:prstGeom>
          <a:noFill/>
        </p:spPr>
        <p:txBody>
          <a:bodyPr wrap="none" rtlCol="0">
            <a:spAutoFit/>
          </a:bodyPr>
          <a:lstStyle/>
          <a:p>
            <a:pPr algn="ctr"/>
            <a:r>
              <a:rPr lang="en-US" sz="2800" dirty="0" smtClean="0">
                <a:solidFill>
                  <a:srgbClr val="FF0000"/>
                </a:solidFill>
              </a:rPr>
              <a:t>Click “Insert”</a:t>
            </a:r>
            <a:endParaRPr lang="en-US" sz="2800" dirty="0">
              <a:solidFill>
                <a:srgbClr val="FF0000"/>
              </a:solidFill>
            </a:endParaRPr>
          </a:p>
        </p:txBody>
      </p:sp>
      <p:cxnSp>
        <p:nvCxnSpPr>
          <p:cNvPr id="10" name="Straight Arrow Connector 9"/>
          <p:cNvCxnSpPr>
            <a:stCxn id="9" idx="1"/>
          </p:cNvCxnSpPr>
          <p:nvPr/>
        </p:nvCxnSpPr>
        <p:spPr>
          <a:xfrm flipH="1" flipV="1">
            <a:off x="4912467" y="6063236"/>
            <a:ext cx="1183533" cy="2179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950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Floor: Step 3</a:t>
            </a:r>
            <a:endParaRPr lang="en-US" dirty="0"/>
          </a:p>
        </p:txBody>
      </p:sp>
      <p:sp>
        <p:nvSpPr>
          <p:cNvPr id="6" name="TextBox 5"/>
          <p:cNvSpPr txBox="1"/>
          <p:nvPr/>
        </p:nvSpPr>
        <p:spPr>
          <a:xfrm>
            <a:off x="3389997" y="3765319"/>
            <a:ext cx="1228863" cy="1384995"/>
          </a:xfrm>
          <a:prstGeom prst="rect">
            <a:avLst/>
          </a:prstGeom>
          <a:noFill/>
        </p:spPr>
        <p:txBody>
          <a:bodyPr wrap="none" rtlCol="0">
            <a:spAutoFit/>
          </a:bodyPr>
          <a:lstStyle/>
          <a:p>
            <a:pPr algn="ctr"/>
            <a:r>
              <a:rPr lang="en-US" sz="2800" dirty="0" smtClean="0">
                <a:solidFill>
                  <a:srgbClr val="FF0000"/>
                </a:solidFill>
              </a:rPr>
              <a:t>Click</a:t>
            </a:r>
          </a:p>
          <a:p>
            <a:pPr algn="ctr"/>
            <a:r>
              <a:rPr lang="en-US" sz="2800" dirty="0" smtClean="0">
                <a:solidFill>
                  <a:srgbClr val="FF0000"/>
                </a:solidFill>
              </a:rPr>
              <a:t>above</a:t>
            </a:r>
          </a:p>
          <a:p>
            <a:pPr algn="ctr"/>
            <a:r>
              <a:rPr lang="en-US" sz="2800" dirty="0" smtClean="0">
                <a:solidFill>
                  <a:srgbClr val="FF0000"/>
                </a:solidFill>
              </a:rPr>
              <a:t>ground</a:t>
            </a:r>
          </a:p>
        </p:txBody>
      </p:sp>
      <p:cxnSp>
        <p:nvCxnSpPr>
          <p:cNvPr id="12" name="Straight Arrow Connector 11"/>
          <p:cNvCxnSpPr/>
          <p:nvPr/>
        </p:nvCxnSpPr>
        <p:spPr>
          <a:xfrm>
            <a:off x="4458950" y="4424175"/>
            <a:ext cx="590390" cy="103992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940814" y="5464098"/>
            <a:ext cx="233151" cy="257437"/>
            <a:chOff x="4333875" y="3738563"/>
            <a:chExt cx="228600" cy="252412"/>
          </a:xfrm>
        </p:grpSpPr>
        <p:cxnSp>
          <p:nvCxnSpPr>
            <p:cNvPr id="10" name="Straight Connector 9"/>
            <p:cNvCxnSpPr/>
            <p:nvPr/>
          </p:nvCxnSpPr>
          <p:spPr>
            <a:xfrm>
              <a:off x="4448175" y="3738563"/>
              <a:ext cx="0" cy="252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33875" y="3864769"/>
              <a:ext cx="228600" cy="2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1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937124" y="1690688"/>
            <a:ext cx="4714875" cy="4772025"/>
          </a:xfrm>
          <a:prstGeom prst="rect">
            <a:avLst/>
          </a:prstGeom>
        </p:spPr>
      </p:pic>
      <p:sp>
        <p:nvSpPr>
          <p:cNvPr id="2" name="Title 1"/>
          <p:cNvSpPr>
            <a:spLocks noGrp="1"/>
          </p:cNvSpPr>
          <p:nvPr>
            <p:ph type="title"/>
          </p:nvPr>
        </p:nvSpPr>
        <p:spPr/>
        <p:txBody>
          <a:bodyPr/>
          <a:lstStyle/>
          <a:p>
            <a:r>
              <a:rPr lang="en-US" dirty="0" smtClean="0"/>
              <a:t>Getting Started: Step 4</a:t>
            </a:r>
            <a:endParaRPr lang="en-US" dirty="0"/>
          </a:p>
        </p:txBody>
      </p:sp>
      <p:pic>
        <p:nvPicPr>
          <p:cNvPr id="4" name="Picture 3"/>
          <p:cNvPicPr>
            <a:picLocks noChangeAspect="1"/>
          </p:cNvPicPr>
          <p:nvPr/>
        </p:nvPicPr>
        <p:blipFill>
          <a:blip r:embed="rId3"/>
          <a:stretch>
            <a:fillRect/>
          </a:stretch>
        </p:blipFill>
        <p:spPr>
          <a:xfrm>
            <a:off x="695558" y="1690688"/>
            <a:ext cx="4714875" cy="4772025"/>
          </a:xfrm>
          <a:prstGeom prst="rect">
            <a:avLst/>
          </a:prstGeom>
        </p:spPr>
      </p:pic>
      <p:sp>
        <p:nvSpPr>
          <p:cNvPr id="6" name="Rounded Rectangle 5"/>
          <p:cNvSpPr/>
          <p:nvPr/>
        </p:nvSpPr>
        <p:spPr>
          <a:xfrm>
            <a:off x="9003892" y="1963903"/>
            <a:ext cx="1788635" cy="43452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nvSpPr>
        <p:spPr>
          <a:xfrm>
            <a:off x="10792527" y="3087974"/>
            <a:ext cx="315184" cy="3028013"/>
          </a:xfrm>
          <a:prstGeom prst="up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809591" y="1958370"/>
            <a:ext cx="932628" cy="523220"/>
          </a:xfrm>
          <a:prstGeom prst="rect">
            <a:avLst/>
          </a:prstGeom>
          <a:noFill/>
        </p:spPr>
        <p:txBody>
          <a:bodyPr wrap="none" rtlCol="0">
            <a:spAutoFit/>
          </a:bodyPr>
          <a:lstStyle/>
          <a:p>
            <a:r>
              <a:rPr lang="en-US" sz="2800" dirty="0" smtClean="0">
                <a:solidFill>
                  <a:srgbClr val="FF0000"/>
                </a:solidFill>
              </a:rPr>
              <a:t>Filter</a:t>
            </a:r>
            <a:endParaRPr lang="en-US" sz="2800" dirty="0">
              <a:solidFill>
                <a:srgbClr val="FF0000"/>
              </a:solidFill>
            </a:endParaRPr>
          </a:p>
        </p:txBody>
      </p:sp>
      <p:sp>
        <p:nvSpPr>
          <p:cNvPr id="9" name="TextBox 8"/>
          <p:cNvSpPr txBox="1"/>
          <p:nvPr/>
        </p:nvSpPr>
        <p:spPr>
          <a:xfrm>
            <a:off x="11107711" y="3694039"/>
            <a:ext cx="1039259" cy="1815882"/>
          </a:xfrm>
          <a:prstGeom prst="rect">
            <a:avLst/>
          </a:prstGeom>
          <a:noFill/>
        </p:spPr>
        <p:txBody>
          <a:bodyPr wrap="none" rtlCol="0">
            <a:spAutoFit/>
          </a:bodyPr>
          <a:lstStyle/>
          <a:p>
            <a:r>
              <a:rPr lang="en-US" sz="2800" dirty="0" smtClean="0">
                <a:solidFill>
                  <a:srgbClr val="FF0000"/>
                </a:solidFill>
              </a:rPr>
              <a:t>Scroll</a:t>
            </a:r>
          </a:p>
          <a:p>
            <a:r>
              <a:rPr lang="en-US" sz="2800" dirty="0" smtClean="0">
                <a:solidFill>
                  <a:srgbClr val="FF0000"/>
                </a:solidFill>
              </a:rPr>
              <a:t>Up</a:t>
            </a:r>
          </a:p>
          <a:p>
            <a:r>
              <a:rPr lang="en-US" sz="2800" dirty="0" smtClean="0">
                <a:solidFill>
                  <a:srgbClr val="FF0000"/>
                </a:solidFill>
              </a:rPr>
              <a:t>Or</a:t>
            </a:r>
          </a:p>
          <a:p>
            <a:r>
              <a:rPr lang="en-US" sz="2800" dirty="0" smtClean="0">
                <a:solidFill>
                  <a:srgbClr val="FF0000"/>
                </a:solidFill>
              </a:rPr>
              <a:t>Down</a:t>
            </a:r>
            <a:endParaRPr lang="en-US" sz="2800" dirty="0">
              <a:solidFill>
                <a:srgbClr val="FF0000"/>
              </a:solidFill>
            </a:endParaRPr>
          </a:p>
        </p:txBody>
      </p:sp>
      <p:sp>
        <p:nvSpPr>
          <p:cNvPr id="10" name="Rounded Rectangle 9"/>
          <p:cNvSpPr/>
          <p:nvPr/>
        </p:nvSpPr>
        <p:spPr>
          <a:xfrm>
            <a:off x="3621407" y="6018380"/>
            <a:ext cx="855323" cy="3297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1" idx="1"/>
          </p:cNvCxnSpPr>
          <p:nvPr/>
        </p:nvCxnSpPr>
        <p:spPr>
          <a:xfrm flipH="1" flipV="1">
            <a:off x="4283203" y="6197358"/>
            <a:ext cx="462588" cy="41241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45791" y="6348162"/>
            <a:ext cx="1095172" cy="523220"/>
          </a:xfrm>
          <a:prstGeom prst="rect">
            <a:avLst/>
          </a:prstGeom>
          <a:noFill/>
        </p:spPr>
        <p:txBody>
          <a:bodyPr wrap="none" rtlCol="0">
            <a:spAutoFit/>
          </a:bodyPr>
          <a:lstStyle/>
          <a:p>
            <a:r>
              <a:rPr lang="en-US" sz="2800" dirty="0" smtClean="0">
                <a:solidFill>
                  <a:srgbClr val="FF0000"/>
                </a:solidFill>
              </a:rPr>
              <a:t>Open!</a:t>
            </a:r>
            <a:endParaRPr lang="en-US" sz="2800" dirty="0">
              <a:solidFill>
                <a:srgbClr val="FF0000"/>
              </a:solidFill>
            </a:endParaRPr>
          </a:p>
        </p:txBody>
      </p:sp>
    </p:spTree>
    <p:extLst>
      <p:ext uri="{BB962C8B-B14F-4D97-AF65-F5344CB8AC3E}">
        <p14:creationId xmlns:p14="http://schemas.microsoft.com/office/powerpoint/2010/main" val="1880415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4304"/>
            <a:ext cx="6143625" cy="4572000"/>
          </a:xfrm>
          <a:prstGeom prst="rect">
            <a:avLst/>
          </a:prstGeom>
        </p:spPr>
      </p:pic>
      <p:sp>
        <p:nvSpPr>
          <p:cNvPr id="2" name="Title 1"/>
          <p:cNvSpPr>
            <a:spLocks noGrp="1"/>
          </p:cNvSpPr>
          <p:nvPr>
            <p:ph type="title"/>
          </p:nvPr>
        </p:nvSpPr>
        <p:spPr/>
        <p:txBody>
          <a:bodyPr/>
          <a:lstStyle/>
          <a:p>
            <a:r>
              <a:rPr lang="en-US" dirty="0" smtClean="0"/>
              <a:t>Add Floor: Step </a:t>
            </a:r>
            <a:r>
              <a:rPr lang="en-US" dirty="0"/>
              <a:t>4</a:t>
            </a:r>
          </a:p>
        </p:txBody>
      </p:sp>
      <p:sp>
        <p:nvSpPr>
          <p:cNvPr id="6" name="TextBox 5"/>
          <p:cNvSpPr txBox="1"/>
          <p:nvPr/>
        </p:nvSpPr>
        <p:spPr>
          <a:xfrm>
            <a:off x="1435746" y="2969868"/>
            <a:ext cx="1510606" cy="954107"/>
          </a:xfrm>
          <a:prstGeom prst="rect">
            <a:avLst/>
          </a:prstGeom>
          <a:noFill/>
        </p:spPr>
        <p:txBody>
          <a:bodyPr wrap="none" rtlCol="0">
            <a:spAutoFit/>
          </a:bodyPr>
          <a:lstStyle/>
          <a:p>
            <a:pPr algn="ctr"/>
            <a:r>
              <a:rPr lang="en-US" sz="2800" dirty="0" smtClean="0">
                <a:solidFill>
                  <a:srgbClr val="FF0000"/>
                </a:solidFill>
              </a:rPr>
              <a:t>Load </a:t>
            </a:r>
          </a:p>
          <a:p>
            <a:pPr algn="ctr"/>
            <a:r>
              <a:rPr lang="en-US" sz="2800" dirty="0" smtClean="0">
                <a:solidFill>
                  <a:srgbClr val="FF0000"/>
                </a:solidFill>
              </a:rPr>
              <a:t>an image</a:t>
            </a:r>
            <a:endParaRPr lang="en-US" sz="2800" dirty="0">
              <a:solidFill>
                <a:srgbClr val="FF0000"/>
              </a:solidFill>
            </a:endParaRPr>
          </a:p>
        </p:txBody>
      </p:sp>
      <p:cxnSp>
        <p:nvCxnSpPr>
          <p:cNvPr id="12" name="Straight Arrow Connector 11"/>
          <p:cNvCxnSpPr/>
          <p:nvPr/>
        </p:nvCxnSpPr>
        <p:spPr>
          <a:xfrm flipH="1" flipV="1">
            <a:off x="1271239" y="1924594"/>
            <a:ext cx="329420" cy="122775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87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199" y="1414304"/>
            <a:ext cx="6867525" cy="4000500"/>
          </a:xfrm>
          <a:prstGeom prst="rect">
            <a:avLst/>
          </a:prstGeom>
        </p:spPr>
      </p:pic>
      <p:sp>
        <p:nvSpPr>
          <p:cNvPr id="2" name="Title 1"/>
          <p:cNvSpPr>
            <a:spLocks noGrp="1"/>
          </p:cNvSpPr>
          <p:nvPr>
            <p:ph type="title"/>
          </p:nvPr>
        </p:nvSpPr>
        <p:spPr/>
        <p:txBody>
          <a:bodyPr/>
          <a:lstStyle/>
          <a:p>
            <a:r>
              <a:rPr lang="en-US" dirty="0" smtClean="0"/>
              <a:t>Add Floor: Step </a:t>
            </a:r>
            <a:r>
              <a:rPr lang="en-US" dirty="0"/>
              <a:t>5</a:t>
            </a:r>
          </a:p>
        </p:txBody>
      </p:sp>
      <p:sp>
        <p:nvSpPr>
          <p:cNvPr id="6" name="TextBox 5"/>
          <p:cNvSpPr txBox="1"/>
          <p:nvPr/>
        </p:nvSpPr>
        <p:spPr>
          <a:xfrm>
            <a:off x="7093576" y="5838638"/>
            <a:ext cx="2021066" cy="523220"/>
          </a:xfrm>
          <a:prstGeom prst="rect">
            <a:avLst/>
          </a:prstGeom>
          <a:noFill/>
        </p:spPr>
        <p:txBody>
          <a:bodyPr wrap="none" rtlCol="0">
            <a:spAutoFit/>
          </a:bodyPr>
          <a:lstStyle/>
          <a:p>
            <a:pPr algn="ctr"/>
            <a:r>
              <a:rPr lang="en-US" sz="2800" dirty="0" smtClean="0">
                <a:solidFill>
                  <a:srgbClr val="FF0000"/>
                </a:solidFill>
              </a:rPr>
              <a:t>Click “Open”</a:t>
            </a:r>
            <a:endParaRPr lang="en-US" sz="2800" dirty="0">
              <a:solidFill>
                <a:srgbClr val="FF0000"/>
              </a:solidFill>
            </a:endParaRPr>
          </a:p>
        </p:txBody>
      </p:sp>
      <p:cxnSp>
        <p:nvCxnSpPr>
          <p:cNvPr id="12" name="Straight Arrow Connector 11"/>
          <p:cNvCxnSpPr/>
          <p:nvPr/>
        </p:nvCxnSpPr>
        <p:spPr>
          <a:xfrm flipH="1" flipV="1">
            <a:off x="6322741" y="5096044"/>
            <a:ext cx="689172" cy="8810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003287" y="3849743"/>
            <a:ext cx="947690" cy="8069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96303" y="3702610"/>
            <a:ext cx="2015424" cy="954107"/>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“floor2.png”</a:t>
            </a:r>
            <a:endParaRPr lang="en-US" sz="2800" dirty="0">
              <a:solidFill>
                <a:srgbClr val="FF0000"/>
              </a:solidFill>
            </a:endParaRPr>
          </a:p>
        </p:txBody>
      </p:sp>
    </p:spTree>
    <p:extLst>
      <p:ext uri="{BB962C8B-B14F-4D97-AF65-F5344CB8AC3E}">
        <p14:creationId xmlns:p14="http://schemas.microsoft.com/office/powerpoint/2010/main" val="2455390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8" y="1414304"/>
            <a:ext cx="6143625" cy="4572000"/>
          </a:xfrm>
          <a:prstGeom prst="rect">
            <a:avLst/>
          </a:prstGeom>
        </p:spPr>
      </p:pic>
      <p:sp>
        <p:nvSpPr>
          <p:cNvPr id="2" name="Title 1"/>
          <p:cNvSpPr>
            <a:spLocks noGrp="1"/>
          </p:cNvSpPr>
          <p:nvPr>
            <p:ph type="title"/>
          </p:nvPr>
        </p:nvSpPr>
        <p:spPr/>
        <p:txBody>
          <a:bodyPr/>
          <a:lstStyle/>
          <a:p>
            <a:r>
              <a:rPr lang="en-US" dirty="0" smtClean="0"/>
              <a:t>Add Floor: Step 6</a:t>
            </a:r>
            <a:endParaRPr lang="en-US" dirty="0"/>
          </a:p>
        </p:txBody>
      </p:sp>
      <p:sp>
        <p:nvSpPr>
          <p:cNvPr id="6" name="TextBox 5"/>
          <p:cNvSpPr txBox="1"/>
          <p:nvPr/>
        </p:nvSpPr>
        <p:spPr>
          <a:xfrm>
            <a:off x="7888270" y="2337028"/>
            <a:ext cx="1992853" cy="523220"/>
          </a:xfrm>
          <a:prstGeom prst="rect">
            <a:avLst/>
          </a:prstGeom>
          <a:noFill/>
        </p:spPr>
        <p:txBody>
          <a:bodyPr wrap="none" rtlCol="0">
            <a:spAutoFit/>
          </a:bodyPr>
          <a:lstStyle/>
          <a:p>
            <a:pPr algn="ctr"/>
            <a:r>
              <a:rPr lang="en-US" sz="2800" dirty="0" smtClean="0">
                <a:solidFill>
                  <a:srgbClr val="FF0000"/>
                </a:solidFill>
              </a:rPr>
              <a:t>Close popup</a:t>
            </a:r>
            <a:endParaRPr lang="en-US" sz="2800" dirty="0">
              <a:solidFill>
                <a:srgbClr val="FF0000"/>
              </a:solidFill>
            </a:endParaRPr>
          </a:p>
        </p:txBody>
      </p:sp>
      <p:cxnSp>
        <p:nvCxnSpPr>
          <p:cNvPr id="12" name="Straight Arrow Connector 11"/>
          <p:cNvCxnSpPr/>
          <p:nvPr/>
        </p:nvCxnSpPr>
        <p:spPr>
          <a:xfrm flipH="1" flipV="1">
            <a:off x="7103326" y="1594434"/>
            <a:ext cx="689172" cy="8810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00557" y="1337689"/>
            <a:ext cx="511356" cy="35299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3276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8036" y="1431551"/>
            <a:ext cx="9911476" cy="5248649"/>
          </a:xfrm>
          <a:prstGeom prst="rect">
            <a:avLst/>
          </a:prstGeom>
        </p:spPr>
      </p:pic>
      <p:sp>
        <p:nvSpPr>
          <p:cNvPr id="2" name="Title 1"/>
          <p:cNvSpPr>
            <a:spLocks noGrp="1"/>
          </p:cNvSpPr>
          <p:nvPr>
            <p:ph type="title"/>
          </p:nvPr>
        </p:nvSpPr>
        <p:spPr/>
        <p:txBody>
          <a:bodyPr/>
          <a:lstStyle/>
          <a:p>
            <a:r>
              <a:rPr lang="en-US" dirty="0" smtClean="0"/>
              <a:t>Add Floor: Step </a:t>
            </a:r>
            <a:r>
              <a:rPr lang="en-US" dirty="0"/>
              <a:t>7</a:t>
            </a:r>
          </a:p>
        </p:txBody>
      </p:sp>
      <p:sp>
        <p:nvSpPr>
          <p:cNvPr id="6" name="TextBox 5"/>
          <p:cNvSpPr txBox="1"/>
          <p:nvPr/>
        </p:nvSpPr>
        <p:spPr>
          <a:xfrm>
            <a:off x="3017486" y="5084829"/>
            <a:ext cx="1911421" cy="954107"/>
          </a:xfrm>
          <a:prstGeom prst="rect">
            <a:avLst/>
          </a:prstGeom>
          <a:noFill/>
        </p:spPr>
        <p:txBody>
          <a:bodyPr wrap="none" rtlCol="0">
            <a:spAutoFit/>
          </a:bodyPr>
          <a:lstStyle/>
          <a:p>
            <a:pPr algn="ctr"/>
            <a:r>
              <a:rPr lang="en-US" sz="2800" dirty="0" smtClean="0">
                <a:solidFill>
                  <a:srgbClr val="FF0000"/>
                </a:solidFill>
              </a:rPr>
              <a:t>Drag above </a:t>
            </a:r>
          </a:p>
          <a:p>
            <a:pPr algn="ctr"/>
            <a:r>
              <a:rPr lang="en-US" sz="2800" dirty="0" smtClean="0">
                <a:solidFill>
                  <a:srgbClr val="FF0000"/>
                </a:solidFill>
              </a:rPr>
              <a:t>ground</a:t>
            </a:r>
            <a:endParaRPr lang="en-US" sz="2800" dirty="0">
              <a:solidFill>
                <a:srgbClr val="FF0000"/>
              </a:solidFill>
            </a:endParaRPr>
          </a:p>
        </p:txBody>
      </p:sp>
      <p:cxnSp>
        <p:nvCxnSpPr>
          <p:cNvPr id="12" name="Straight Arrow Connector 11"/>
          <p:cNvCxnSpPr/>
          <p:nvPr/>
        </p:nvCxnSpPr>
        <p:spPr>
          <a:xfrm>
            <a:off x="4106051" y="5561882"/>
            <a:ext cx="788998" cy="1362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59904" y="3848271"/>
            <a:ext cx="1935145" cy="1138773"/>
          </a:xfrm>
          <a:prstGeom prst="rect">
            <a:avLst/>
          </a:prstGeom>
          <a:noFill/>
        </p:spPr>
        <p:txBody>
          <a:bodyPr wrap="none" rtlCol="0">
            <a:spAutoFit/>
          </a:bodyPr>
          <a:lstStyle/>
          <a:p>
            <a:r>
              <a:rPr lang="en-US" sz="2800" dirty="0" smtClean="0">
                <a:solidFill>
                  <a:srgbClr val="FF0000"/>
                </a:solidFill>
              </a:rPr>
              <a:t>Size</a:t>
            </a:r>
          </a:p>
          <a:p>
            <a:pPr marL="457200" indent="-457200">
              <a:buFont typeface="Arial" panose="020B0604020202020204" pitchFamily="34" charset="0"/>
              <a:buChar char="•"/>
            </a:pPr>
            <a:r>
              <a:rPr lang="en-US" sz="2000" dirty="0" smtClean="0">
                <a:solidFill>
                  <a:srgbClr val="FF0000"/>
                </a:solidFill>
              </a:rPr>
              <a:t>Width: 1000</a:t>
            </a:r>
          </a:p>
          <a:p>
            <a:pPr marL="457200" indent="-457200">
              <a:buFont typeface="Arial" panose="020B0604020202020204" pitchFamily="34" charset="0"/>
              <a:buChar char="•"/>
            </a:pPr>
            <a:r>
              <a:rPr lang="en-US" sz="2000" dirty="0" smtClean="0">
                <a:solidFill>
                  <a:srgbClr val="FF0000"/>
                </a:solidFill>
              </a:rPr>
              <a:t>Height: 19</a:t>
            </a:r>
            <a:endParaRPr lang="en-US" sz="2000" dirty="0">
              <a:solidFill>
                <a:srgbClr val="FF0000"/>
              </a:solidFill>
            </a:endParaRPr>
          </a:p>
        </p:txBody>
      </p:sp>
      <p:sp>
        <p:nvSpPr>
          <p:cNvPr id="15" name="Rounded Rectangle 14"/>
          <p:cNvSpPr/>
          <p:nvPr/>
        </p:nvSpPr>
        <p:spPr>
          <a:xfrm>
            <a:off x="868036" y="4377690"/>
            <a:ext cx="2138054" cy="46863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561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8036" y="1431551"/>
            <a:ext cx="9911476" cy="5248649"/>
          </a:xfrm>
          <a:prstGeom prst="rect">
            <a:avLst/>
          </a:prstGeom>
        </p:spPr>
      </p:pic>
      <p:sp>
        <p:nvSpPr>
          <p:cNvPr id="2" name="Title 1"/>
          <p:cNvSpPr>
            <a:spLocks noGrp="1"/>
          </p:cNvSpPr>
          <p:nvPr>
            <p:ph type="title"/>
          </p:nvPr>
        </p:nvSpPr>
        <p:spPr/>
        <p:txBody>
          <a:bodyPr/>
          <a:lstStyle/>
          <a:p>
            <a:r>
              <a:rPr lang="en-US" dirty="0" smtClean="0"/>
              <a:t>Add Floor: Done!</a:t>
            </a:r>
            <a:endParaRPr lang="en-US" dirty="0"/>
          </a:p>
        </p:txBody>
      </p:sp>
    </p:spTree>
    <p:extLst>
      <p:ext uri="{BB962C8B-B14F-4D97-AF65-F5344CB8AC3E}">
        <p14:creationId xmlns:p14="http://schemas.microsoft.com/office/powerpoint/2010/main" val="3840642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Add Movement</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584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Movement: Step 1</a:t>
            </a:r>
            <a:endParaRPr lang="en-US" dirty="0"/>
          </a:p>
        </p:txBody>
      </p:sp>
      <p:sp>
        <p:nvSpPr>
          <p:cNvPr id="6" name="TextBox 5"/>
          <p:cNvSpPr txBox="1"/>
          <p:nvPr/>
        </p:nvSpPr>
        <p:spPr>
          <a:xfrm>
            <a:off x="3199497" y="3925141"/>
            <a:ext cx="1333891" cy="954107"/>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the bird</a:t>
            </a:r>
            <a:endParaRPr lang="en-US" sz="2800" dirty="0">
              <a:solidFill>
                <a:srgbClr val="FF0000"/>
              </a:solidFill>
            </a:endParaRPr>
          </a:p>
        </p:txBody>
      </p:sp>
      <p:cxnSp>
        <p:nvCxnSpPr>
          <p:cNvPr id="12" name="Straight Arrow Connector 11"/>
          <p:cNvCxnSpPr/>
          <p:nvPr/>
        </p:nvCxnSpPr>
        <p:spPr>
          <a:xfrm flipV="1">
            <a:off x="4425438" y="4165284"/>
            <a:ext cx="592611" cy="23691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107676" y="4048501"/>
            <a:ext cx="545992" cy="23356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8018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Movement: Step 2</a:t>
            </a:r>
            <a:endParaRPr lang="en-US" dirty="0"/>
          </a:p>
        </p:txBody>
      </p:sp>
      <p:sp>
        <p:nvSpPr>
          <p:cNvPr id="6" name="TextBox 5"/>
          <p:cNvSpPr txBox="1"/>
          <p:nvPr/>
        </p:nvSpPr>
        <p:spPr>
          <a:xfrm>
            <a:off x="3087130" y="4952174"/>
            <a:ext cx="1605632" cy="954107"/>
          </a:xfrm>
          <a:prstGeom prst="rect">
            <a:avLst/>
          </a:prstGeom>
          <a:noFill/>
        </p:spPr>
        <p:txBody>
          <a:bodyPr wrap="none" rtlCol="0">
            <a:spAutoFit/>
          </a:bodyPr>
          <a:lstStyle/>
          <a:p>
            <a:pPr algn="ctr"/>
            <a:r>
              <a:rPr lang="en-US" sz="2800" dirty="0" smtClean="0">
                <a:solidFill>
                  <a:srgbClr val="FF0000"/>
                </a:solidFill>
              </a:rPr>
              <a:t>Click</a:t>
            </a:r>
          </a:p>
          <a:p>
            <a:pPr algn="ctr"/>
            <a:r>
              <a:rPr lang="en-US" sz="2800" dirty="0" smtClean="0">
                <a:solidFill>
                  <a:srgbClr val="FF0000"/>
                </a:solidFill>
              </a:rPr>
              <a:t>Behaviors</a:t>
            </a:r>
            <a:endParaRPr lang="en-US" sz="2800" dirty="0">
              <a:solidFill>
                <a:srgbClr val="FF0000"/>
              </a:solidFill>
            </a:endParaRPr>
          </a:p>
        </p:txBody>
      </p:sp>
      <p:cxnSp>
        <p:nvCxnSpPr>
          <p:cNvPr id="12" name="Straight Arrow Connector 11"/>
          <p:cNvCxnSpPr/>
          <p:nvPr/>
        </p:nvCxnSpPr>
        <p:spPr>
          <a:xfrm flipH="1" flipV="1">
            <a:off x="2977377" y="5085472"/>
            <a:ext cx="457199" cy="1332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949884" y="4952174"/>
            <a:ext cx="938281" cy="2665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848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Movement: Step </a:t>
            </a:r>
            <a:r>
              <a:rPr lang="en-US" dirty="0"/>
              <a:t>3</a:t>
            </a:r>
          </a:p>
        </p:txBody>
      </p:sp>
      <p:pic>
        <p:nvPicPr>
          <p:cNvPr id="7" name="Picture 6"/>
          <p:cNvPicPr>
            <a:picLocks noChangeAspect="1"/>
          </p:cNvPicPr>
          <p:nvPr/>
        </p:nvPicPr>
        <p:blipFill>
          <a:blip r:embed="rId3"/>
          <a:stretch>
            <a:fillRect/>
          </a:stretch>
        </p:blipFill>
        <p:spPr>
          <a:xfrm>
            <a:off x="2754816" y="3083196"/>
            <a:ext cx="3314700" cy="2676525"/>
          </a:xfrm>
          <a:prstGeom prst="rect">
            <a:avLst/>
          </a:prstGeom>
        </p:spPr>
      </p:pic>
      <p:sp>
        <p:nvSpPr>
          <p:cNvPr id="6" name="TextBox 5"/>
          <p:cNvSpPr txBox="1"/>
          <p:nvPr/>
        </p:nvSpPr>
        <p:spPr>
          <a:xfrm>
            <a:off x="2912423" y="4143310"/>
            <a:ext cx="1739772" cy="954107"/>
          </a:xfrm>
          <a:prstGeom prst="rect">
            <a:avLst/>
          </a:prstGeom>
          <a:noFill/>
        </p:spPr>
        <p:txBody>
          <a:bodyPr wrap="none" rtlCol="0">
            <a:spAutoFit/>
          </a:bodyPr>
          <a:lstStyle/>
          <a:p>
            <a:pPr algn="ctr"/>
            <a:r>
              <a:rPr lang="en-US" sz="2800" dirty="0" smtClean="0">
                <a:solidFill>
                  <a:srgbClr val="FF0000"/>
                </a:solidFill>
              </a:rPr>
              <a:t>Click to</a:t>
            </a:r>
          </a:p>
          <a:p>
            <a:pPr algn="ctr"/>
            <a:r>
              <a:rPr lang="en-US" sz="2800" dirty="0" smtClean="0">
                <a:solidFill>
                  <a:srgbClr val="FF0000"/>
                </a:solidFill>
              </a:rPr>
              <a:t>“Add new”</a:t>
            </a:r>
            <a:endParaRPr lang="en-US" sz="2800" dirty="0">
              <a:solidFill>
                <a:srgbClr val="FF0000"/>
              </a:solidFill>
            </a:endParaRPr>
          </a:p>
        </p:txBody>
      </p:sp>
      <p:cxnSp>
        <p:nvCxnSpPr>
          <p:cNvPr id="12" name="Straight Arrow Connector 11"/>
          <p:cNvCxnSpPr/>
          <p:nvPr/>
        </p:nvCxnSpPr>
        <p:spPr>
          <a:xfrm flipH="1" flipV="1">
            <a:off x="2995357" y="3613253"/>
            <a:ext cx="228599" cy="6576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855175" y="3391004"/>
            <a:ext cx="322921" cy="19994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054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47926" y="1415751"/>
            <a:ext cx="4657725" cy="4953000"/>
          </a:xfrm>
          <a:prstGeom prst="rect">
            <a:avLst/>
          </a:prstGeom>
        </p:spPr>
      </p:pic>
      <p:sp>
        <p:nvSpPr>
          <p:cNvPr id="2" name="Title 1"/>
          <p:cNvSpPr>
            <a:spLocks noGrp="1"/>
          </p:cNvSpPr>
          <p:nvPr>
            <p:ph type="title"/>
          </p:nvPr>
        </p:nvSpPr>
        <p:spPr/>
        <p:txBody>
          <a:bodyPr/>
          <a:lstStyle/>
          <a:p>
            <a:r>
              <a:rPr lang="en-US" dirty="0" smtClean="0"/>
              <a:t>Add Movement: Step 4</a:t>
            </a:r>
            <a:endParaRPr lang="en-US" dirty="0"/>
          </a:p>
        </p:txBody>
      </p:sp>
      <p:sp>
        <p:nvSpPr>
          <p:cNvPr id="6" name="TextBox 5"/>
          <p:cNvSpPr txBox="1"/>
          <p:nvPr/>
        </p:nvSpPr>
        <p:spPr>
          <a:xfrm>
            <a:off x="5504233" y="4654025"/>
            <a:ext cx="1744708" cy="954107"/>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“Platform”</a:t>
            </a:r>
            <a:endParaRPr lang="en-US" sz="2800" dirty="0">
              <a:solidFill>
                <a:srgbClr val="FF0000"/>
              </a:solidFill>
            </a:endParaRPr>
          </a:p>
        </p:txBody>
      </p:sp>
      <p:sp>
        <p:nvSpPr>
          <p:cNvPr id="13" name="Rounded Rectangle 12"/>
          <p:cNvSpPr/>
          <p:nvPr/>
        </p:nvSpPr>
        <p:spPr>
          <a:xfrm>
            <a:off x="3710656" y="5924506"/>
            <a:ext cx="988324" cy="26866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17091" y="4646466"/>
            <a:ext cx="947690" cy="80697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90416" y="6030734"/>
            <a:ext cx="1794402" cy="523220"/>
          </a:xfrm>
          <a:prstGeom prst="rect">
            <a:avLst/>
          </a:prstGeom>
          <a:noFill/>
        </p:spPr>
        <p:txBody>
          <a:bodyPr wrap="none" rtlCol="0">
            <a:spAutoFit/>
          </a:bodyPr>
          <a:lstStyle/>
          <a:p>
            <a:pPr algn="ctr"/>
            <a:r>
              <a:rPr lang="en-US" sz="2800" dirty="0" smtClean="0">
                <a:solidFill>
                  <a:srgbClr val="FF0000"/>
                </a:solidFill>
              </a:rPr>
              <a:t>Click “Add”</a:t>
            </a:r>
            <a:endParaRPr lang="en-US" sz="2800" dirty="0">
              <a:solidFill>
                <a:srgbClr val="FF0000"/>
              </a:solidFill>
            </a:endParaRPr>
          </a:p>
        </p:txBody>
      </p:sp>
      <p:cxnSp>
        <p:nvCxnSpPr>
          <p:cNvPr id="10" name="Straight Arrow Connector 9"/>
          <p:cNvCxnSpPr>
            <a:stCxn id="9" idx="1"/>
          </p:cNvCxnSpPr>
          <p:nvPr/>
        </p:nvCxnSpPr>
        <p:spPr>
          <a:xfrm flipH="1" flipV="1">
            <a:off x="4566781" y="6074388"/>
            <a:ext cx="1323635" cy="2179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06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Step 5</a:t>
            </a:r>
            <a:endParaRPr lang="en-US" dirty="0"/>
          </a:p>
        </p:txBody>
      </p:sp>
      <p:pic>
        <p:nvPicPr>
          <p:cNvPr id="6" name="Picture 5"/>
          <p:cNvPicPr>
            <a:picLocks noChangeAspect="1"/>
          </p:cNvPicPr>
          <p:nvPr/>
        </p:nvPicPr>
        <p:blipFill>
          <a:blip r:embed="rId2"/>
          <a:stretch>
            <a:fillRect/>
          </a:stretch>
        </p:blipFill>
        <p:spPr>
          <a:xfrm>
            <a:off x="1472140" y="1560059"/>
            <a:ext cx="9305778" cy="4757579"/>
          </a:xfrm>
          <a:prstGeom prst="rect">
            <a:avLst/>
          </a:prstGeom>
        </p:spPr>
      </p:pic>
      <p:sp>
        <p:nvSpPr>
          <p:cNvPr id="7" name="Rounded Rectangle 6"/>
          <p:cNvSpPr/>
          <p:nvPr/>
        </p:nvSpPr>
        <p:spPr>
          <a:xfrm>
            <a:off x="1472140" y="1662706"/>
            <a:ext cx="4870603" cy="66337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342743" y="1267230"/>
            <a:ext cx="812800" cy="68830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472140" y="2421227"/>
            <a:ext cx="1909689" cy="325385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037926" y="5593962"/>
            <a:ext cx="434214" cy="62123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9123289" y="2310203"/>
            <a:ext cx="1654629" cy="17828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9123289" y="1339292"/>
            <a:ext cx="267454" cy="97091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9123289" y="4255281"/>
            <a:ext cx="1654629" cy="17828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8447314" y="5832183"/>
            <a:ext cx="675975" cy="56658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914572" y="5971825"/>
            <a:ext cx="428171" cy="56658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03486" y="816072"/>
            <a:ext cx="1273234" cy="523220"/>
          </a:xfrm>
          <a:prstGeom prst="rect">
            <a:avLst/>
          </a:prstGeom>
          <a:noFill/>
        </p:spPr>
        <p:txBody>
          <a:bodyPr wrap="none" rtlCol="0">
            <a:spAutoFit/>
          </a:bodyPr>
          <a:lstStyle/>
          <a:p>
            <a:r>
              <a:rPr lang="en-US" sz="2800" dirty="0" smtClean="0">
                <a:solidFill>
                  <a:srgbClr val="FF0000"/>
                </a:solidFill>
              </a:rPr>
              <a:t>Toolbar</a:t>
            </a:r>
            <a:endParaRPr lang="en-US" sz="2800" dirty="0">
              <a:solidFill>
                <a:srgbClr val="FF0000"/>
              </a:solidFill>
            </a:endParaRPr>
          </a:p>
        </p:txBody>
      </p:sp>
      <p:sp>
        <p:nvSpPr>
          <p:cNvPr id="26" name="TextBox 25"/>
          <p:cNvSpPr txBox="1"/>
          <p:nvPr/>
        </p:nvSpPr>
        <p:spPr>
          <a:xfrm>
            <a:off x="8790702" y="812834"/>
            <a:ext cx="2407519" cy="523220"/>
          </a:xfrm>
          <a:prstGeom prst="rect">
            <a:avLst/>
          </a:prstGeom>
          <a:noFill/>
        </p:spPr>
        <p:txBody>
          <a:bodyPr wrap="none" rtlCol="0">
            <a:spAutoFit/>
          </a:bodyPr>
          <a:lstStyle/>
          <a:p>
            <a:r>
              <a:rPr lang="en-US" sz="2800" dirty="0" smtClean="0">
                <a:solidFill>
                  <a:srgbClr val="FF0000"/>
                </a:solidFill>
              </a:rPr>
              <a:t>Projects/Layers</a:t>
            </a:r>
            <a:endParaRPr lang="en-US" sz="2800" dirty="0">
              <a:solidFill>
                <a:srgbClr val="FF0000"/>
              </a:solidFill>
            </a:endParaRPr>
          </a:p>
        </p:txBody>
      </p:sp>
      <p:sp>
        <p:nvSpPr>
          <p:cNvPr id="27" name="TextBox 26"/>
          <p:cNvSpPr txBox="1"/>
          <p:nvPr/>
        </p:nvSpPr>
        <p:spPr>
          <a:xfrm>
            <a:off x="8142053" y="6334780"/>
            <a:ext cx="1289135" cy="523220"/>
          </a:xfrm>
          <a:prstGeom prst="rect">
            <a:avLst/>
          </a:prstGeom>
          <a:noFill/>
        </p:spPr>
        <p:txBody>
          <a:bodyPr wrap="none" rtlCol="0">
            <a:spAutoFit/>
          </a:bodyPr>
          <a:lstStyle/>
          <a:p>
            <a:r>
              <a:rPr lang="en-US" sz="2800" dirty="0" smtClean="0">
                <a:solidFill>
                  <a:srgbClr val="FF0000"/>
                </a:solidFill>
              </a:rPr>
              <a:t>Objects</a:t>
            </a:r>
            <a:endParaRPr lang="en-US" sz="2800" dirty="0">
              <a:solidFill>
                <a:srgbClr val="FF0000"/>
              </a:solidFill>
            </a:endParaRPr>
          </a:p>
        </p:txBody>
      </p:sp>
      <p:sp>
        <p:nvSpPr>
          <p:cNvPr id="28" name="TextBox 27"/>
          <p:cNvSpPr txBox="1"/>
          <p:nvPr/>
        </p:nvSpPr>
        <p:spPr>
          <a:xfrm>
            <a:off x="6337172" y="6300465"/>
            <a:ext cx="1156407" cy="523220"/>
          </a:xfrm>
          <a:prstGeom prst="rect">
            <a:avLst/>
          </a:prstGeom>
          <a:noFill/>
        </p:spPr>
        <p:txBody>
          <a:bodyPr wrap="none" rtlCol="0">
            <a:spAutoFit/>
          </a:bodyPr>
          <a:lstStyle/>
          <a:p>
            <a:r>
              <a:rPr lang="en-US" sz="2800" dirty="0" smtClean="0">
                <a:solidFill>
                  <a:srgbClr val="FF0000"/>
                </a:solidFill>
              </a:rPr>
              <a:t>Layout</a:t>
            </a:r>
            <a:endParaRPr lang="en-US" sz="2800" dirty="0">
              <a:solidFill>
                <a:srgbClr val="FF0000"/>
              </a:solidFill>
            </a:endParaRPr>
          </a:p>
        </p:txBody>
      </p:sp>
      <p:sp>
        <p:nvSpPr>
          <p:cNvPr id="29" name="TextBox 28"/>
          <p:cNvSpPr txBox="1"/>
          <p:nvPr/>
        </p:nvSpPr>
        <p:spPr>
          <a:xfrm>
            <a:off x="396868" y="6215195"/>
            <a:ext cx="1692130" cy="523220"/>
          </a:xfrm>
          <a:prstGeom prst="rect">
            <a:avLst/>
          </a:prstGeom>
          <a:noFill/>
        </p:spPr>
        <p:txBody>
          <a:bodyPr wrap="none" rtlCol="0">
            <a:spAutoFit/>
          </a:bodyPr>
          <a:lstStyle/>
          <a:p>
            <a:r>
              <a:rPr lang="en-US" sz="2800" dirty="0" smtClean="0">
                <a:solidFill>
                  <a:srgbClr val="FF0000"/>
                </a:solidFill>
              </a:rPr>
              <a:t>Properties</a:t>
            </a:r>
            <a:endParaRPr lang="en-US" sz="2800" dirty="0">
              <a:solidFill>
                <a:srgbClr val="FF0000"/>
              </a:solidFill>
            </a:endParaRPr>
          </a:p>
        </p:txBody>
      </p:sp>
      <p:sp>
        <p:nvSpPr>
          <p:cNvPr id="18" name="Rounded Rectangle 17"/>
          <p:cNvSpPr/>
          <p:nvPr/>
        </p:nvSpPr>
        <p:spPr>
          <a:xfrm>
            <a:off x="3381829" y="2404086"/>
            <a:ext cx="1320800" cy="21482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3978734" y="2669158"/>
            <a:ext cx="428171" cy="56658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1334" y="2997798"/>
            <a:ext cx="4791953" cy="523220"/>
          </a:xfrm>
          <a:prstGeom prst="rect">
            <a:avLst/>
          </a:prstGeom>
          <a:noFill/>
        </p:spPr>
        <p:txBody>
          <a:bodyPr wrap="none" rtlCol="0">
            <a:spAutoFit/>
          </a:bodyPr>
          <a:lstStyle/>
          <a:p>
            <a:r>
              <a:rPr lang="en-US" sz="2800" dirty="0" smtClean="0">
                <a:solidFill>
                  <a:srgbClr val="FF0000"/>
                </a:solidFill>
              </a:rPr>
              <a:t>Tabs for Layouts &amp; Event Sheets</a:t>
            </a:r>
            <a:endParaRPr lang="en-US" sz="2800" dirty="0">
              <a:solidFill>
                <a:srgbClr val="FF0000"/>
              </a:solidFill>
            </a:endParaRPr>
          </a:p>
        </p:txBody>
      </p:sp>
    </p:spTree>
    <p:extLst>
      <p:ext uri="{BB962C8B-B14F-4D97-AF65-F5344CB8AC3E}">
        <p14:creationId xmlns:p14="http://schemas.microsoft.com/office/powerpoint/2010/main" val="28700071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Movement: Step </a:t>
            </a:r>
            <a:r>
              <a:rPr lang="en-US" dirty="0"/>
              <a:t>5</a:t>
            </a:r>
          </a:p>
        </p:txBody>
      </p:sp>
      <p:pic>
        <p:nvPicPr>
          <p:cNvPr id="3" name="Picture 2"/>
          <p:cNvPicPr>
            <a:picLocks noChangeAspect="1"/>
          </p:cNvPicPr>
          <p:nvPr/>
        </p:nvPicPr>
        <p:blipFill>
          <a:blip r:embed="rId3"/>
          <a:stretch>
            <a:fillRect/>
          </a:stretch>
        </p:blipFill>
        <p:spPr>
          <a:xfrm>
            <a:off x="2781300" y="3083195"/>
            <a:ext cx="3314700" cy="2676525"/>
          </a:xfrm>
          <a:prstGeom prst="rect">
            <a:avLst/>
          </a:prstGeom>
        </p:spPr>
      </p:pic>
      <p:sp>
        <p:nvSpPr>
          <p:cNvPr id="6" name="TextBox 5"/>
          <p:cNvSpPr txBox="1"/>
          <p:nvPr/>
        </p:nvSpPr>
        <p:spPr>
          <a:xfrm>
            <a:off x="3780226" y="4307660"/>
            <a:ext cx="1992853" cy="523220"/>
          </a:xfrm>
          <a:prstGeom prst="rect">
            <a:avLst/>
          </a:prstGeom>
          <a:noFill/>
        </p:spPr>
        <p:txBody>
          <a:bodyPr wrap="none" rtlCol="0">
            <a:spAutoFit/>
          </a:bodyPr>
          <a:lstStyle/>
          <a:p>
            <a:pPr algn="ctr"/>
            <a:r>
              <a:rPr lang="en-US" sz="2800" dirty="0" smtClean="0">
                <a:solidFill>
                  <a:srgbClr val="FF0000"/>
                </a:solidFill>
              </a:rPr>
              <a:t>Close popup</a:t>
            </a:r>
            <a:endParaRPr lang="en-US" sz="2800" dirty="0">
              <a:solidFill>
                <a:srgbClr val="FF0000"/>
              </a:solidFill>
            </a:endParaRPr>
          </a:p>
        </p:txBody>
      </p:sp>
      <p:cxnSp>
        <p:nvCxnSpPr>
          <p:cNvPr id="12" name="Straight Arrow Connector 11"/>
          <p:cNvCxnSpPr/>
          <p:nvPr/>
        </p:nvCxnSpPr>
        <p:spPr>
          <a:xfrm flipV="1">
            <a:off x="5588015" y="3453515"/>
            <a:ext cx="346524" cy="91965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773079" y="3083195"/>
            <a:ext cx="322921" cy="2956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0068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415751"/>
            <a:ext cx="9941312" cy="5264449"/>
          </a:xfrm>
          <a:prstGeom prst="rect">
            <a:avLst/>
          </a:prstGeom>
        </p:spPr>
      </p:pic>
      <p:sp>
        <p:nvSpPr>
          <p:cNvPr id="2" name="Title 1"/>
          <p:cNvSpPr>
            <a:spLocks noGrp="1"/>
          </p:cNvSpPr>
          <p:nvPr>
            <p:ph type="title"/>
          </p:nvPr>
        </p:nvSpPr>
        <p:spPr/>
        <p:txBody>
          <a:bodyPr/>
          <a:lstStyle/>
          <a:p>
            <a:r>
              <a:rPr lang="en-US" dirty="0" smtClean="0"/>
              <a:t>Add Movement: Step 6</a:t>
            </a:r>
            <a:endParaRPr lang="en-US" dirty="0"/>
          </a:p>
        </p:txBody>
      </p:sp>
      <p:sp>
        <p:nvSpPr>
          <p:cNvPr id="6" name="TextBox 5"/>
          <p:cNvSpPr txBox="1"/>
          <p:nvPr/>
        </p:nvSpPr>
        <p:spPr>
          <a:xfrm>
            <a:off x="3156654" y="4285357"/>
            <a:ext cx="1797159" cy="1384995"/>
          </a:xfrm>
          <a:prstGeom prst="rect">
            <a:avLst/>
          </a:prstGeom>
          <a:noFill/>
        </p:spPr>
        <p:txBody>
          <a:bodyPr wrap="none" rtlCol="0">
            <a:spAutoFit/>
          </a:bodyPr>
          <a:lstStyle/>
          <a:p>
            <a:pPr algn="ctr"/>
            <a:r>
              <a:rPr lang="en-US" sz="2800" dirty="0" smtClean="0">
                <a:solidFill>
                  <a:srgbClr val="FF0000"/>
                </a:solidFill>
              </a:rPr>
              <a:t>Reduce</a:t>
            </a:r>
          </a:p>
          <a:p>
            <a:pPr algn="ctr"/>
            <a:r>
              <a:rPr lang="en-US" sz="2800" dirty="0" smtClean="0">
                <a:solidFill>
                  <a:srgbClr val="FF0000"/>
                </a:solidFill>
              </a:rPr>
              <a:t>Max Speed</a:t>
            </a:r>
          </a:p>
          <a:p>
            <a:pPr algn="ctr"/>
            <a:r>
              <a:rPr lang="en-US" sz="2800" dirty="0" smtClean="0">
                <a:solidFill>
                  <a:srgbClr val="FF0000"/>
                </a:solidFill>
              </a:rPr>
              <a:t>to 0 </a:t>
            </a:r>
            <a:endParaRPr lang="en-US" sz="2800" dirty="0">
              <a:solidFill>
                <a:srgbClr val="FF0000"/>
              </a:solidFill>
            </a:endParaRPr>
          </a:p>
        </p:txBody>
      </p:sp>
      <p:cxnSp>
        <p:nvCxnSpPr>
          <p:cNvPr id="12" name="Straight Arrow Connector 11"/>
          <p:cNvCxnSpPr>
            <a:stCxn id="6" idx="1"/>
          </p:cNvCxnSpPr>
          <p:nvPr/>
        </p:nvCxnSpPr>
        <p:spPr>
          <a:xfrm flipH="1">
            <a:off x="2582366" y="4977855"/>
            <a:ext cx="574288" cy="26037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167625" y="5146170"/>
            <a:ext cx="1363702" cy="18411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56654" y="5511268"/>
            <a:ext cx="1274131" cy="923330"/>
          </a:xfrm>
          <a:prstGeom prst="rect">
            <a:avLst/>
          </a:prstGeom>
          <a:noFill/>
        </p:spPr>
        <p:txBody>
          <a:bodyPr wrap="none" rtlCol="0">
            <a:spAutoFit/>
          </a:bodyPr>
          <a:lstStyle/>
          <a:p>
            <a:pPr algn="ctr"/>
            <a:r>
              <a:rPr lang="en-US" dirty="0" smtClean="0">
                <a:solidFill>
                  <a:srgbClr val="FF0000"/>
                </a:solidFill>
              </a:rPr>
              <a:t>(prevents </a:t>
            </a:r>
          </a:p>
          <a:p>
            <a:pPr algn="ctr"/>
            <a:r>
              <a:rPr lang="en-US" dirty="0" smtClean="0">
                <a:solidFill>
                  <a:srgbClr val="FF0000"/>
                </a:solidFill>
              </a:rPr>
              <a:t>left-right </a:t>
            </a:r>
          </a:p>
          <a:p>
            <a:pPr algn="ctr"/>
            <a:r>
              <a:rPr lang="en-US" dirty="0" smtClean="0">
                <a:solidFill>
                  <a:srgbClr val="FF0000"/>
                </a:solidFill>
              </a:rPr>
              <a:t>movement)</a:t>
            </a:r>
            <a:endParaRPr lang="en-US" dirty="0">
              <a:solidFill>
                <a:srgbClr val="FF0000"/>
              </a:solidFill>
            </a:endParaRPr>
          </a:p>
        </p:txBody>
      </p:sp>
    </p:spTree>
    <p:extLst>
      <p:ext uri="{BB962C8B-B14F-4D97-AF65-F5344CB8AC3E}">
        <p14:creationId xmlns:p14="http://schemas.microsoft.com/office/powerpoint/2010/main" val="2911492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 of Part 1)</a:t>
            </a:r>
            <a:endParaRPr lang="en-US" dirty="0"/>
          </a:p>
        </p:txBody>
      </p:sp>
      <p:sp>
        <p:nvSpPr>
          <p:cNvPr id="4" name="Content Placeholder 2"/>
          <p:cNvSpPr>
            <a:spLocks noGrp="1"/>
          </p:cNvSpPr>
          <p:nvPr>
            <p:ph idx="1"/>
          </p:nvPr>
        </p:nvSpPr>
        <p:spPr>
          <a:xfrm>
            <a:off x="838200" y="1825625"/>
            <a:ext cx="10515600" cy="4351338"/>
          </a:xfrm>
        </p:spPr>
        <p:txBody>
          <a:bodyPr/>
          <a:lstStyle/>
          <a:p>
            <a:r>
              <a:rPr lang="en-US" dirty="0" smtClean="0"/>
              <a:t>Derived from ‘</a:t>
            </a:r>
            <a:r>
              <a:rPr lang="en-US" dirty="0" smtClean="0">
                <a:hlinkClick r:id="rId2"/>
              </a:rPr>
              <a:t>Make </a:t>
            </a:r>
            <a:r>
              <a:rPr lang="en-US" dirty="0">
                <a:hlinkClick r:id="rId2"/>
              </a:rPr>
              <a:t>your own "Flappy Bird" game in 10 </a:t>
            </a:r>
            <a:r>
              <a:rPr lang="en-US" dirty="0" smtClean="0">
                <a:hlinkClick r:id="rId2"/>
              </a:rPr>
              <a:t>minutes</a:t>
            </a:r>
            <a:r>
              <a:rPr lang="en-US" dirty="0" smtClean="0"/>
              <a:t>’ originally </a:t>
            </a:r>
            <a:r>
              <a:rPr lang="en-US" dirty="0"/>
              <a:t>published by </a:t>
            </a:r>
            <a:r>
              <a:rPr lang="en-US" dirty="0" smtClean="0">
                <a:hlinkClick r:id="rId3"/>
              </a:rPr>
              <a:t>Tom</a:t>
            </a:r>
            <a:endParaRPr lang="en-US" dirty="0" smtClean="0"/>
          </a:p>
          <a:p>
            <a:r>
              <a:rPr lang="en-US" dirty="0" smtClean="0"/>
              <a:t>Updated with enhancements from Flappy Bird template</a:t>
            </a:r>
            <a:endParaRPr lang="en-US" dirty="0"/>
          </a:p>
        </p:txBody>
      </p:sp>
    </p:spTree>
    <p:extLst>
      <p:ext uri="{BB962C8B-B14F-4D97-AF65-F5344CB8AC3E}">
        <p14:creationId xmlns:p14="http://schemas.microsoft.com/office/powerpoint/2010/main" val="81693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64575"/>
            <a:ext cx="8897140" cy="5171136"/>
          </a:xfrm>
          <a:prstGeom prst="rect">
            <a:avLst/>
          </a:prstGeom>
        </p:spPr>
      </p:pic>
      <p:sp>
        <p:nvSpPr>
          <p:cNvPr id="2" name="Title 1"/>
          <p:cNvSpPr>
            <a:spLocks noGrp="1"/>
          </p:cNvSpPr>
          <p:nvPr>
            <p:ph type="title"/>
          </p:nvPr>
        </p:nvSpPr>
        <p:spPr/>
        <p:txBody>
          <a:bodyPr/>
          <a:lstStyle/>
          <a:p>
            <a:r>
              <a:rPr lang="en-US" dirty="0" smtClean="0"/>
              <a:t>Getting Started: Step 6</a:t>
            </a:r>
            <a:endParaRPr lang="en-US" dirty="0"/>
          </a:p>
        </p:txBody>
      </p:sp>
      <p:sp>
        <p:nvSpPr>
          <p:cNvPr id="6" name="Rounded Rectangle 5"/>
          <p:cNvSpPr/>
          <p:nvPr/>
        </p:nvSpPr>
        <p:spPr>
          <a:xfrm>
            <a:off x="758283" y="2525247"/>
            <a:ext cx="1650379" cy="51903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88634" y="1690688"/>
            <a:ext cx="1872757" cy="954107"/>
          </a:xfrm>
          <a:prstGeom prst="rect">
            <a:avLst/>
          </a:prstGeom>
          <a:noFill/>
        </p:spPr>
        <p:txBody>
          <a:bodyPr wrap="none" rtlCol="0">
            <a:spAutoFit/>
          </a:bodyPr>
          <a:lstStyle/>
          <a:p>
            <a:r>
              <a:rPr lang="en-US" sz="2800" dirty="0" smtClean="0">
                <a:solidFill>
                  <a:srgbClr val="FF0000"/>
                </a:solidFill>
              </a:rPr>
              <a:t>Click</a:t>
            </a:r>
          </a:p>
          <a:p>
            <a:r>
              <a:rPr lang="en-US" sz="2800" dirty="0" smtClean="0">
                <a:solidFill>
                  <a:srgbClr val="FF0000"/>
                </a:solidFill>
              </a:rPr>
              <a:t>File </a:t>
            </a:r>
            <a:r>
              <a:rPr lang="en-US" sz="2800" dirty="0" smtClean="0">
                <a:solidFill>
                  <a:srgbClr val="FF0000"/>
                </a:solidFill>
                <a:sym typeface="Wingdings" panose="05000000000000000000" pitchFamily="2" charset="2"/>
              </a:rPr>
              <a:t> Save</a:t>
            </a:r>
            <a:endParaRPr lang="en-US" sz="2800" dirty="0">
              <a:solidFill>
                <a:srgbClr val="FF0000"/>
              </a:solidFill>
            </a:endParaRPr>
          </a:p>
        </p:txBody>
      </p:sp>
    </p:spTree>
    <p:extLst>
      <p:ext uri="{BB962C8B-B14F-4D97-AF65-F5344CB8AC3E}">
        <p14:creationId xmlns:p14="http://schemas.microsoft.com/office/powerpoint/2010/main" val="72211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64575"/>
            <a:ext cx="8897140" cy="5171136"/>
          </a:xfrm>
          <a:prstGeom prst="rect">
            <a:avLst/>
          </a:prstGeom>
        </p:spPr>
      </p:pic>
      <p:pic>
        <p:nvPicPr>
          <p:cNvPr id="3" name="Picture 2"/>
          <p:cNvPicPr>
            <a:picLocks noChangeAspect="1"/>
          </p:cNvPicPr>
          <p:nvPr/>
        </p:nvPicPr>
        <p:blipFill>
          <a:blip r:embed="rId3"/>
          <a:stretch>
            <a:fillRect/>
          </a:stretch>
        </p:blipFill>
        <p:spPr>
          <a:xfrm>
            <a:off x="1802848" y="1796888"/>
            <a:ext cx="6867525" cy="4000500"/>
          </a:xfrm>
          <a:prstGeom prst="rect">
            <a:avLst/>
          </a:prstGeom>
        </p:spPr>
      </p:pic>
      <p:sp>
        <p:nvSpPr>
          <p:cNvPr id="2" name="Title 1"/>
          <p:cNvSpPr>
            <a:spLocks noGrp="1"/>
          </p:cNvSpPr>
          <p:nvPr>
            <p:ph type="title"/>
          </p:nvPr>
        </p:nvSpPr>
        <p:spPr/>
        <p:txBody>
          <a:bodyPr/>
          <a:lstStyle/>
          <a:p>
            <a:r>
              <a:rPr lang="en-US" dirty="0" smtClean="0"/>
              <a:t>Getting Started: Step 7</a:t>
            </a:r>
            <a:endParaRPr lang="en-US" dirty="0"/>
          </a:p>
        </p:txBody>
      </p:sp>
      <p:sp>
        <p:nvSpPr>
          <p:cNvPr id="6" name="Rounded Rectangle 5"/>
          <p:cNvSpPr/>
          <p:nvPr/>
        </p:nvSpPr>
        <p:spPr>
          <a:xfrm>
            <a:off x="6665690" y="5311991"/>
            <a:ext cx="855323" cy="3297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8" idx="1"/>
          </p:cNvCxnSpPr>
          <p:nvPr/>
        </p:nvCxnSpPr>
        <p:spPr>
          <a:xfrm flipH="1" flipV="1">
            <a:off x="7327486" y="5502120"/>
            <a:ext cx="462588" cy="41241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90074" y="5652924"/>
            <a:ext cx="968663" cy="523220"/>
          </a:xfrm>
          <a:prstGeom prst="rect">
            <a:avLst/>
          </a:prstGeom>
          <a:noFill/>
        </p:spPr>
        <p:txBody>
          <a:bodyPr wrap="none" rtlCol="0">
            <a:spAutoFit/>
          </a:bodyPr>
          <a:lstStyle/>
          <a:p>
            <a:r>
              <a:rPr lang="en-US" sz="2800" dirty="0" smtClean="0">
                <a:solidFill>
                  <a:srgbClr val="FF0000"/>
                </a:solidFill>
              </a:rPr>
              <a:t>Save!</a:t>
            </a:r>
            <a:endParaRPr lang="en-US" sz="2800" dirty="0">
              <a:solidFill>
                <a:srgbClr val="FF0000"/>
              </a:solidFill>
            </a:endParaRPr>
          </a:p>
        </p:txBody>
      </p:sp>
      <p:sp>
        <p:nvSpPr>
          <p:cNvPr id="9" name="TextBox 8"/>
          <p:cNvSpPr txBox="1"/>
          <p:nvPr/>
        </p:nvSpPr>
        <p:spPr>
          <a:xfrm>
            <a:off x="9866332" y="3194752"/>
            <a:ext cx="1598515" cy="954107"/>
          </a:xfrm>
          <a:prstGeom prst="rect">
            <a:avLst/>
          </a:prstGeom>
          <a:noFill/>
        </p:spPr>
        <p:txBody>
          <a:bodyPr wrap="none" rtlCol="0">
            <a:spAutoFit/>
          </a:bodyPr>
          <a:lstStyle/>
          <a:p>
            <a:r>
              <a:rPr lang="en-US" sz="2800" dirty="0" smtClean="0">
                <a:solidFill>
                  <a:srgbClr val="FF0000"/>
                </a:solidFill>
              </a:rPr>
              <a:t>Enter</a:t>
            </a:r>
          </a:p>
          <a:p>
            <a:r>
              <a:rPr lang="en-US" sz="2800" dirty="0" smtClean="0">
                <a:solidFill>
                  <a:srgbClr val="FF0000"/>
                </a:solidFill>
              </a:rPr>
              <a:t>File name</a:t>
            </a:r>
            <a:endParaRPr lang="en-US" sz="2800" dirty="0">
              <a:solidFill>
                <a:srgbClr val="FF0000"/>
              </a:solidFill>
            </a:endParaRPr>
          </a:p>
        </p:txBody>
      </p:sp>
    </p:spTree>
    <p:extLst>
      <p:ext uri="{BB962C8B-B14F-4D97-AF65-F5344CB8AC3E}">
        <p14:creationId xmlns:p14="http://schemas.microsoft.com/office/powerpoint/2010/main" val="815934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914</Words>
  <Application>Microsoft Office PowerPoint</Application>
  <PresentationFormat>Widescreen</PresentationFormat>
  <Paragraphs>244</Paragraphs>
  <Slides>72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ＭＳ Ｐゴシック</vt:lpstr>
      <vt:lpstr>Arial</vt:lpstr>
      <vt:lpstr>Calibri</vt:lpstr>
      <vt:lpstr>Calibri Light</vt:lpstr>
      <vt:lpstr>Comic Sans MS</vt:lpstr>
      <vt:lpstr>Segoe UI</vt:lpstr>
      <vt:lpstr>Wingdings</vt:lpstr>
      <vt:lpstr>Office Theme</vt:lpstr>
      <vt:lpstr>Construct 2 Game Development: Flapping Bird </vt:lpstr>
      <vt:lpstr>Getting Started</vt:lpstr>
      <vt:lpstr>Getting Started: Step 1</vt:lpstr>
      <vt:lpstr>Getting Started: Step 2</vt:lpstr>
      <vt:lpstr>Getting Started: Step 3</vt:lpstr>
      <vt:lpstr>Getting Started: Step 4</vt:lpstr>
      <vt:lpstr>Getting Started: Step 5</vt:lpstr>
      <vt:lpstr>Getting Started: Step 6</vt:lpstr>
      <vt:lpstr>Getting Started: Step 7</vt:lpstr>
      <vt:lpstr>Getting Started: Done!</vt:lpstr>
      <vt:lpstr>Prepare Your Layouts</vt:lpstr>
      <vt:lpstr>Prepare Your Layouts: Step 1</vt:lpstr>
      <vt:lpstr>Prepare Your Layouts: Step 2</vt:lpstr>
      <vt:lpstr>Prepare Your Layouts: Step 3</vt:lpstr>
      <vt:lpstr>Prepare Your Layouts: Step 4</vt:lpstr>
      <vt:lpstr>Prepare Your Layouts: Step 5</vt:lpstr>
      <vt:lpstr>Prepare Your Layouts: Step 6</vt:lpstr>
      <vt:lpstr>Prepare Your Layouts: Step 7</vt:lpstr>
      <vt:lpstr>Prepare Your Layouts: Step 8</vt:lpstr>
      <vt:lpstr>Prepare Your Layouts: Step 9</vt:lpstr>
      <vt:lpstr>Prepare Your Layouts: Step 10</vt:lpstr>
      <vt:lpstr>Prepare Your Layouts: Done!</vt:lpstr>
      <vt:lpstr>Add Play Button</vt:lpstr>
      <vt:lpstr>Add Play Button: Step 1</vt:lpstr>
      <vt:lpstr>Add Play Button: Step 2</vt:lpstr>
      <vt:lpstr>Add Play Button: Step 3</vt:lpstr>
      <vt:lpstr>Add Play Button: Step 4</vt:lpstr>
      <vt:lpstr>Add Play Button: Step 5</vt:lpstr>
      <vt:lpstr>Add Play Button: Step 6</vt:lpstr>
      <vt:lpstr>Add Play Button: Done!</vt:lpstr>
      <vt:lpstr>Add Button Event</vt:lpstr>
      <vt:lpstr>Add Button Event: Step 1</vt:lpstr>
      <vt:lpstr>Add Button Event: Step 2</vt:lpstr>
      <vt:lpstr>Add Button Event: Step 3</vt:lpstr>
      <vt:lpstr>Add Button Event: Step 4</vt:lpstr>
      <vt:lpstr>Add Button Event: Step 5</vt:lpstr>
      <vt:lpstr>Add Button Event: Step 6</vt:lpstr>
      <vt:lpstr>Add Button Event: Step 7</vt:lpstr>
      <vt:lpstr>Add Button Event: Step 8</vt:lpstr>
      <vt:lpstr>Add Button Event: Done!</vt:lpstr>
      <vt:lpstr>Add Game Graphics</vt:lpstr>
      <vt:lpstr>Add Game Graphics: Step 1</vt:lpstr>
      <vt:lpstr>Add Game Graphics: Step 2</vt:lpstr>
      <vt:lpstr>Add Game Graphics: Step 3</vt:lpstr>
      <vt:lpstr>Add Game Graphics: Step 4</vt:lpstr>
      <vt:lpstr>Add Game Graphics: Done!</vt:lpstr>
      <vt:lpstr>Add Tiled Background</vt:lpstr>
      <vt:lpstr>Add Tiled Background: Step 1</vt:lpstr>
      <vt:lpstr>Add Tiled Background: Step 2</vt:lpstr>
      <vt:lpstr>Add Tiled Background: Step 3</vt:lpstr>
      <vt:lpstr>Add Tiled Background: Step 4</vt:lpstr>
      <vt:lpstr>Add Tiled Background: Step 5</vt:lpstr>
      <vt:lpstr>Add Tiled Background: Step 6</vt:lpstr>
      <vt:lpstr>Add Tiled Background: Step 7</vt:lpstr>
      <vt:lpstr>Add Tiled Background: Done!</vt:lpstr>
      <vt:lpstr>Add Floor</vt:lpstr>
      <vt:lpstr>Add Floor: Step 1</vt:lpstr>
      <vt:lpstr>Add Floor: Step 2</vt:lpstr>
      <vt:lpstr>Add Floor: Step 3</vt:lpstr>
      <vt:lpstr>Add Floor: Step 4</vt:lpstr>
      <vt:lpstr>Add Floor: Step 5</vt:lpstr>
      <vt:lpstr>Add Floor: Step 6</vt:lpstr>
      <vt:lpstr>Add Floor: Step 7</vt:lpstr>
      <vt:lpstr>Add Floor: Done!</vt:lpstr>
      <vt:lpstr>Add Movement</vt:lpstr>
      <vt:lpstr>Add Movement: Step 1</vt:lpstr>
      <vt:lpstr>Add Movement: Step 2</vt:lpstr>
      <vt:lpstr>Add Movement: Step 3</vt:lpstr>
      <vt:lpstr>Add Movement: Step 4</vt:lpstr>
      <vt:lpstr>Add Movement: Step 5</vt:lpstr>
      <vt:lpstr>Add Movement: Step 6</vt:lpstr>
      <vt:lpstr>(END of Part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 2 Game Development</dc:title>
  <dc:creator>Microsoft account</dc:creator>
  <cp:lastModifiedBy>Microsoft account</cp:lastModifiedBy>
  <cp:revision>329</cp:revision>
  <dcterms:created xsi:type="dcterms:W3CDTF">2014-06-05T21:55:23Z</dcterms:created>
  <dcterms:modified xsi:type="dcterms:W3CDTF">2014-07-15T18:01:42Z</dcterms:modified>
</cp:coreProperties>
</file>