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403" r:id="rId3"/>
    <p:sldId id="401" r:id="rId4"/>
    <p:sldId id="402" r:id="rId5"/>
    <p:sldId id="405" r:id="rId6"/>
    <p:sldId id="404" r:id="rId7"/>
    <p:sldId id="339" r:id="rId8"/>
    <p:sldId id="387" r:id="rId9"/>
    <p:sldId id="388" r:id="rId10"/>
    <p:sldId id="389" r:id="rId11"/>
    <p:sldId id="390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6" r:id="rId21"/>
    <p:sldId id="407" r:id="rId22"/>
    <p:sldId id="408" r:id="rId23"/>
    <p:sldId id="409" r:id="rId24"/>
    <p:sldId id="391" r:id="rId25"/>
    <p:sldId id="410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1" r:id="rId34"/>
    <p:sldId id="341" r:id="rId35"/>
    <p:sldId id="419" r:id="rId36"/>
    <p:sldId id="420" r:id="rId37"/>
    <p:sldId id="421" r:id="rId38"/>
    <p:sldId id="426" r:id="rId39"/>
    <p:sldId id="427" r:id="rId40"/>
    <p:sldId id="428" r:id="rId41"/>
    <p:sldId id="422" r:id="rId42"/>
    <p:sldId id="423" r:id="rId43"/>
    <p:sldId id="424" r:id="rId44"/>
    <p:sldId id="425" r:id="rId45"/>
    <p:sldId id="429" r:id="rId46"/>
    <p:sldId id="443" r:id="rId47"/>
    <p:sldId id="431" r:id="rId48"/>
    <p:sldId id="432" r:id="rId49"/>
    <p:sldId id="433" r:id="rId50"/>
    <p:sldId id="434" r:id="rId51"/>
    <p:sldId id="438" r:id="rId52"/>
    <p:sldId id="439" r:id="rId53"/>
    <p:sldId id="440" r:id="rId54"/>
    <p:sldId id="441" r:id="rId55"/>
    <p:sldId id="430" r:id="rId56"/>
    <p:sldId id="444" r:id="rId57"/>
    <p:sldId id="446" r:id="rId58"/>
    <p:sldId id="447" r:id="rId59"/>
    <p:sldId id="448" r:id="rId60"/>
    <p:sldId id="454" r:id="rId61"/>
    <p:sldId id="449" r:id="rId62"/>
    <p:sldId id="450" r:id="rId63"/>
    <p:sldId id="451" r:id="rId64"/>
    <p:sldId id="452" r:id="rId65"/>
    <p:sldId id="455" r:id="rId66"/>
    <p:sldId id="457" r:id="rId67"/>
    <p:sldId id="343" r:id="rId68"/>
    <p:sldId id="458" r:id="rId69"/>
    <p:sldId id="459" r:id="rId70"/>
    <p:sldId id="460" r:id="rId71"/>
    <p:sldId id="462" r:id="rId72"/>
    <p:sldId id="463" r:id="rId73"/>
    <p:sldId id="464" r:id="rId74"/>
    <p:sldId id="465" r:id="rId75"/>
    <p:sldId id="466" r:id="rId76"/>
    <p:sldId id="467" r:id="rId77"/>
    <p:sldId id="269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0" clrIdx="0">
    <p:extLst>
      <p:ext uri="{19B8F6BF-5375-455C-9EA6-DF929625EA0E}">
        <p15:presenceInfo xmlns:p15="http://schemas.microsoft.com/office/powerpoint/2012/main" userId="7007ae65e74b23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7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9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5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3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3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3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0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0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0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5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4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67FE-961B-45F1-A8C2-AC5873A3D326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6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rra.com/tutorials/67/delta-time-and-framerate-independence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rra.com/users/tom" TargetMode="External"/><Relationship Id="rId2" Type="http://schemas.openxmlformats.org/officeDocument/2006/relationships/hyperlink" Target="https://www.scirra.com/tutorials/857/flappy-birds-clone-in-10-minut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Add </a:t>
            </a:r>
            <a:r>
              <a:rPr lang="en-US" dirty="0" err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Globals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5751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Support: Step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7988" y="3581027"/>
            <a:ext cx="16193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Verify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that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“Touch”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has been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added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461919" y="3969834"/>
            <a:ext cx="816596" cy="22302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9286597" y="3835503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Add Touch Input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1557" y="4032403"/>
            <a:ext cx="2438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Stay on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“Event sheet 2”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107260" y="2754463"/>
            <a:ext cx="1081667" cy="158336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820532" y="2485801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532340" y="3541450"/>
            <a:ext cx="988324" cy="21651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1705" y="5220282"/>
            <a:ext cx="270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event”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374484" y="3963630"/>
            <a:ext cx="215900" cy="131771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465661" y="369496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2584" y="2662506"/>
            <a:ext cx="1364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“Touch”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83998" y="2736073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0324" y="2603475"/>
            <a:ext cx="19356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“On any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touch start”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50415" y="3213126"/>
            <a:ext cx="1354677" cy="1656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4204" y="5954553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2" y="5998207"/>
            <a:ext cx="1213182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62772" y="5231432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70190" y="3974780"/>
            <a:ext cx="215900" cy="131771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1367" y="370611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</a:t>
            </a:r>
            <a:r>
              <a:rPr lang="en-US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6242" y="2064234"/>
            <a:ext cx="1141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“bird”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14435" y="2064234"/>
            <a:ext cx="808268" cy="6768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1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0322" y="4497019"/>
            <a:ext cx="2209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“Set vector Y”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72356" y="4863190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4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</a:t>
            </a:r>
            <a:r>
              <a:rPr lang="en-US" dirty="0"/>
              <a:t>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101" y="2947340"/>
            <a:ext cx="4257675" cy="18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0938" y="5621396"/>
            <a:ext cx="200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828156" y="4680309"/>
            <a:ext cx="502935" cy="84745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79623" y="441959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18985" y="4448119"/>
            <a:ext cx="4513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Vector Y: -JUMPSTRENGTH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29166" y="3890315"/>
            <a:ext cx="1168385" cy="84745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Globals</a:t>
            </a:r>
            <a:r>
              <a:rPr lang="en-US" dirty="0" smtClean="0"/>
              <a:t>: Step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1557" y="4032403"/>
            <a:ext cx="2438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Double-click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“Event sheet 2”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950494" y="3649705"/>
            <a:ext cx="1581846" cy="85975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820532" y="2485801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532340" y="3541450"/>
            <a:ext cx="988324" cy="21651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</a:t>
            </a:r>
            <a:r>
              <a:rPr lang="en-US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319" y="5722085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36737" y="4465433"/>
            <a:ext cx="215900" cy="131771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27914" y="4196771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6242" y="2064234"/>
            <a:ext cx="1141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“bird”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14435" y="2064234"/>
            <a:ext cx="808268" cy="6768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5" y="1422321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76979" y="2270830"/>
            <a:ext cx="1817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“Set angle”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1683" y="2637001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6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Step 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101" y="2947340"/>
            <a:ext cx="4257675" cy="18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0938" y="5621396"/>
            <a:ext cx="200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828156" y="4680309"/>
            <a:ext cx="502935" cy="84745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79623" y="441959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18985" y="4448119"/>
            <a:ext cx="21980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Angle: 320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29166" y="3890315"/>
            <a:ext cx="1168385" cy="84745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Input: Done!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06900" y="3661312"/>
            <a:ext cx="5234933" cy="105565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Rotate Bird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Bird: Step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5809" y="5684280"/>
            <a:ext cx="270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event”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91061" y="4966930"/>
            <a:ext cx="124723" cy="71735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491061" y="469826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Bird: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3043" y="2662506"/>
            <a:ext cx="1523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“System”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47398" y="2037573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Bird: 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2603" y="1891819"/>
            <a:ext cx="1871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“Every tick”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99615" y="2286026"/>
            <a:ext cx="1354677" cy="1656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4204" y="5954553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2" y="5998207"/>
            <a:ext cx="1213182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Bird: Step </a:t>
            </a:r>
            <a:r>
              <a:rPr lang="en-US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2772" y="5699602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61367" y="4937207"/>
            <a:ext cx="124723" cy="76239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1367" y="466854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91583" cy="5291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Globals</a:t>
            </a:r>
            <a:r>
              <a:rPr lang="en-US" dirty="0" smtClean="0"/>
              <a:t>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0807" y="5081178"/>
            <a:ext cx="32366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Right-click, then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“Add global variable”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38185" y="4587583"/>
            <a:ext cx="755914" cy="49359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194099" y="4453251"/>
            <a:ext cx="1284760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Bird: Step 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6242" y="2064234"/>
            <a:ext cx="1141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“bird”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14435" y="2064234"/>
            <a:ext cx="808268" cy="6768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Bird: Step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5981" y="1652675"/>
            <a:ext cx="17315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“Rotate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clockwise”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03856" y="2234290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Bird: Step 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101" y="2953323"/>
            <a:ext cx="4257675" cy="18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0938" y="5621396"/>
            <a:ext cx="200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828156" y="4680309"/>
            <a:ext cx="502935" cy="84745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79623" y="441959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3187" y="4868225"/>
            <a:ext cx="3026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Degrees: 60 * </a:t>
            </a:r>
            <a:r>
              <a:rPr lang="en-US" sz="2800" dirty="0" err="1" smtClean="0">
                <a:solidFill>
                  <a:srgbClr val="FF0000"/>
                </a:solidFill>
              </a:rPr>
              <a:t>dt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57813" y="3890315"/>
            <a:ext cx="1239738" cy="121372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14181" y="5851284"/>
            <a:ext cx="3327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dt</a:t>
            </a:r>
            <a:r>
              <a:rPr lang="en-US" sz="2800" dirty="0" smtClean="0">
                <a:solidFill>
                  <a:srgbClr val="FF0000"/>
                </a:solidFill>
              </a:rPr>
              <a:t> means </a:t>
            </a:r>
            <a:r>
              <a:rPr lang="en-US" sz="2800" dirty="0" smtClean="0">
                <a:solidFill>
                  <a:srgbClr val="FF0000"/>
                </a:solidFill>
                <a:hlinkClick r:id="rId4"/>
              </a:rPr>
              <a:t>delta time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Bird: Done!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316976" y="4643130"/>
            <a:ext cx="5179323" cy="42416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Add Collisions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8849" y="5846305"/>
            <a:ext cx="270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event”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590384" y="5487630"/>
            <a:ext cx="194216" cy="48137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465661" y="521896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6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4901" y="2662506"/>
            <a:ext cx="1059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“bird”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82498" y="2037573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0324" y="3898888"/>
            <a:ext cx="25070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“Is overlapping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another object”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12315" y="4635526"/>
            <a:ext cx="1700985" cy="1777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2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3409088"/>
            <a:ext cx="4257675" cy="183832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108188" y="4197324"/>
            <a:ext cx="2956312" cy="33244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8242" y="5512430"/>
            <a:ext cx="2683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&lt;click to choose&gt;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510400" y="4529766"/>
            <a:ext cx="298456" cy="91763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4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</a:t>
            </a:r>
            <a:r>
              <a:rPr lang="en-US" dirty="0"/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13" y="1389130"/>
            <a:ext cx="5572125" cy="455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6551" y="1928793"/>
            <a:ext cx="3117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“TiledBackground2”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50988" y="5546022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45508" y="2070126"/>
            <a:ext cx="985516" cy="8127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99360" y="5652250"/>
            <a:ext cx="1657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“OK”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5507124" y="5695904"/>
            <a:ext cx="1392236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Globals</a:t>
            </a:r>
            <a:r>
              <a:rPr lang="en-US" dirty="0" smtClean="0"/>
              <a:t>: Step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0669"/>
            <a:ext cx="3086100" cy="2676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369" y="2380667"/>
            <a:ext cx="3086100" cy="2676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539" y="2380668"/>
            <a:ext cx="3086100" cy="2676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1579112"/>
            <a:ext cx="5082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Add New Global Variable 3 times</a:t>
            </a:r>
            <a:endParaRPr lang="en-US" sz="2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9989" y="5207228"/>
            <a:ext cx="38225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Name: SECONDSPEROBSTACLE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Type: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Initial Value: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Constant: [checked]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0029" y="5207228"/>
            <a:ext cx="3111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Name: JUMPSTRENGTH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Type: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Initial Value: 500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Constant: [checked]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52425" y="5177179"/>
            <a:ext cx="28303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Name: SCROLLSPEED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Type: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Initial Value</a:t>
            </a:r>
            <a:r>
              <a:rPr lang="en-US" sz="2000" smtClean="0">
                <a:solidFill>
                  <a:srgbClr val="FF0000"/>
                </a:solidFill>
              </a:rPr>
              <a:t>: </a:t>
            </a:r>
            <a:r>
              <a:rPr lang="en-US" sz="2000" smtClean="0">
                <a:solidFill>
                  <a:srgbClr val="FF0000"/>
                </a:solidFill>
              </a:rPr>
              <a:t>300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Constant: [checked]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</a:t>
            </a:r>
            <a:r>
              <a:rPr lang="en-US" dirty="0"/>
              <a:t>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796" y="3466905"/>
            <a:ext cx="4257675" cy="20193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675147" y="5125720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0064" y="5808282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6297712" y="5486206"/>
            <a:ext cx="377435" cy="32207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7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5172" y="5839302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72262" y="5548245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96985" y="5192969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1422321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</a:t>
            </a:r>
            <a:r>
              <a:rPr lang="en-US" dirty="0"/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5260" y="2064234"/>
            <a:ext cx="1523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“System”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68235" y="2081618"/>
            <a:ext cx="808268" cy="6768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</a:t>
            </a:r>
            <a:r>
              <a:rPr lang="en-US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1998" y="1652675"/>
            <a:ext cx="2279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“Go to layout”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30552" y="2996290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3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10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72" y="2973542"/>
            <a:ext cx="4257675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9063" y="5775265"/>
            <a:ext cx="200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83500" y="4680310"/>
            <a:ext cx="647591" cy="114603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79623" y="441959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61137" y="5775265"/>
            <a:ext cx="3206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Select “Start” Layout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40200" y="4021353"/>
            <a:ext cx="1917549" cy="180499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Step 11…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63752" y="5645303"/>
            <a:ext cx="69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Repeat previous steps for pipe top and bottom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79338" y="4366010"/>
            <a:ext cx="4799462" cy="113309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Collisions: </a:t>
            </a:r>
            <a:r>
              <a:rPr lang="en-US" dirty="0" smtClean="0"/>
              <a:t>Done!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77738" y="3731010"/>
            <a:ext cx="4926462" cy="171729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Enforce Boundary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 Boundary: Step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1549" y="5986005"/>
            <a:ext cx="270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event”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603084" y="5627330"/>
            <a:ext cx="194216" cy="48137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478361" y="535866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6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 Boundary: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4901" y="2662506"/>
            <a:ext cx="1059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“bird”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82498" y="2037573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80668"/>
            <a:ext cx="3086100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Globals</a:t>
            </a:r>
            <a:r>
              <a:rPr lang="en-US" dirty="0" smtClean="0"/>
              <a:t>: Step </a:t>
            </a:r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199" y="1579113"/>
            <a:ext cx="635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 i="1"/>
            </a:lvl1pPr>
          </a:lstStyle>
          <a:p>
            <a:r>
              <a:rPr lang="en-US" dirty="0"/>
              <a:t>Also, add another global variable for Score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89" y="5207228"/>
            <a:ext cx="3222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Name: Score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Type: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Initial Value: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Constant: [</a:t>
            </a:r>
            <a:r>
              <a:rPr lang="en-US" sz="2000" i="1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>
                <a:solidFill>
                  <a:srgbClr val="FF0000"/>
                </a:solidFill>
              </a:rPr>
              <a:t> checked]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 Boundary: 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4781" y="3898888"/>
            <a:ext cx="18181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“Is outside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layout”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815" y="4127526"/>
            <a:ext cx="1700985" cy="1777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4205" y="5954553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7" y="5998207"/>
            <a:ext cx="1213178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8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 Boundary: Step </a:t>
            </a:r>
            <a:r>
              <a:rPr lang="en-US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2472" y="5971457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72262" y="5656926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822385" y="5370769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1422321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 Boundary: Step 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15260" y="2064234"/>
            <a:ext cx="1523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“System”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68235" y="2081618"/>
            <a:ext cx="808268" cy="6768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8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 Boundary: Step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1998" y="1652675"/>
            <a:ext cx="2279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“Go to layout”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30552" y="2996290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3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8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 Boundary: Step </a:t>
            </a:r>
            <a:r>
              <a:rPr lang="en-US" dirty="0"/>
              <a:t>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72" y="2973542"/>
            <a:ext cx="4257675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9063" y="5775265"/>
            <a:ext cx="200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83500" y="4680310"/>
            <a:ext cx="647591" cy="114603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79623" y="441959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61137" y="5775265"/>
            <a:ext cx="3206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Select “Start” Layout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40200" y="4021353"/>
            <a:ext cx="1917549" cy="180499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4154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 Boundary: Done!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329822" y="5333994"/>
            <a:ext cx="4607677" cy="39370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Repeat Background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Background: Step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3449" y="5795505"/>
            <a:ext cx="270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event”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564984" y="5436830"/>
            <a:ext cx="194216" cy="48137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440261" y="516816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Background: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9160" y="1959552"/>
            <a:ext cx="2934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TiledBackground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83328" y="1959552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Background: 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0840" y="4459869"/>
            <a:ext cx="2077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“Compare X”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78715" y="5194996"/>
            <a:ext cx="1700985" cy="1777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3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8" y="5998207"/>
            <a:ext cx="1254855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Globals</a:t>
            </a:r>
            <a:r>
              <a:rPr lang="en-US" dirty="0" smtClean="0"/>
              <a:t>: Done!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387601" y="2739736"/>
            <a:ext cx="4262136" cy="11408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Background: Step 4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2333626"/>
            <a:ext cx="4257675" cy="21907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4079" y="5427645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Click “Done”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543800" y="4502476"/>
            <a:ext cx="278135" cy="93181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513" y="414162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10858" y="5319924"/>
            <a:ext cx="3563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Select/Enter: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Comparison: ≤ Less or Equal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X co-ordinate: -560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92874" y="3429001"/>
            <a:ext cx="1014026" cy="189092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Background: Step 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4872" y="5387257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24662" y="5072726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974785" y="4786569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Background: Step </a:t>
            </a:r>
            <a:r>
              <a:rPr lang="en-US" dirty="0"/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15563"/>
            <a:ext cx="5572125" cy="4800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9160" y="1959552"/>
            <a:ext cx="2934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TiledBackground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83328" y="1959552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Background: Step </a:t>
            </a:r>
            <a:r>
              <a:rPr lang="en-US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3766" y="4411536"/>
            <a:ext cx="1212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“Set X”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30552" y="4888590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2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Background: Step 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71" y="2973542"/>
            <a:ext cx="4257675" cy="18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9063" y="5838765"/>
            <a:ext cx="200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83500" y="4743810"/>
            <a:ext cx="647591" cy="114603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79623" y="448309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61137" y="5775265"/>
            <a:ext cx="122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Enter 0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40200" y="4021353"/>
            <a:ext cx="1917549" cy="180499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Background: Step 9…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317122" y="4279894"/>
            <a:ext cx="5293477" cy="38100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72137" y="5025965"/>
            <a:ext cx="647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Repeat previous steps for TileBackground2,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… but check for X ≤ -410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Background: Done!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266322" y="3791127"/>
            <a:ext cx="5344278" cy="8697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Scroll Background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3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Background: Step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8849" y="5109705"/>
            <a:ext cx="270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event”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590384" y="4751030"/>
            <a:ext cx="194216" cy="48137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465661" y="448236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Background: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4546" y="1959552"/>
            <a:ext cx="1523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“System”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16128" y="2033118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Add Touch Support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Background: 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0323" y="1873129"/>
            <a:ext cx="1876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“Every tick”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72615" y="2261296"/>
            <a:ext cx="1700985" cy="1777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4206" y="5954553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32" y="5998207"/>
            <a:ext cx="1213174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Background: Step </a:t>
            </a:r>
            <a:r>
              <a:rPr lang="en-US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7572" y="5044357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37362" y="4729826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987485" y="4443669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Background: Step 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71216" y="1959552"/>
            <a:ext cx="2210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pipebottom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48228" y="1934152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Background: Step </a:t>
            </a:r>
            <a:r>
              <a:rPr lang="en-US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3766" y="4411536"/>
            <a:ext cx="1212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“Set X”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50952" y="4665912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0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Background: Step 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71" y="2973540"/>
            <a:ext cx="4257675" cy="18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9950" y="5445964"/>
            <a:ext cx="1107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Click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“Done”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8513949" y="4751757"/>
            <a:ext cx="45390" cy="69420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79623" y="448309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1144" y="5414938"/>
            <a:ext cx="4468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Enter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pipebottom.X</a:t>
            </a:r>
            <a:r>
              <a:rPr lang="en-US" sz="2400" dirty="0" smtClean="0">
                <a:solidFill>
                  <a:srgbClr val="FF0000"/>
                </a:solidFill>
              </a:rPr>
              <a:t> – SCROLLSPEED * </a:t>
            </a:r>
            <a:r>
              <a:rPr lang="en-US" sz="2400" dirty="0" err="1" smtClean="0">
                <a:solidFill>
                  <a:srgbClr val="FF0000"/>
                </a:solidFill>
              </a:rPr>
              <a:t>dt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86200" y="4170760"/>
            <a:ext cx="1973250" cy="131494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Background: Step 9…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1144" y="5414938"/>
            <a:ext cx="5610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Add similar actions for: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pipetop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TiledBackground</a:t>
            </a:r>
            <a:r>
              <a:rPr lang="en-US" sz="2400" dirty="0" smtClean="0">
                <a:solidFill>
                  <a:srgbClr val="FF0000"/>
                </a:solidFill>
              </a:rPr>
              <a:t>, TileBackground2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034149" y="5245100"/>
            <a:ext cx="912346" cy="16983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5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Background: Done!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48722" y="4317994"/>
            <a:ext cx="7134977" cy="132080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8722" y="5915356"/>
            <a:ext cx="566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Hint: Set X to [object].X – SCROLLSPEED * </a:t>
            </a:r>
            <a:r>
              <a:rPr lang="en-US" sz="2400" dirty="0" err="1" smtClean="0">
                <a:solidFill>
                  <a:srgbClr val="FF0000"/>
                </a:solidFill>
              </a:rPr>
              <a:t>dt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(END of Part 2)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Derived from ‘</a:t>
            </a:r>
            <a:r>
              <a:rPr lang="en-US" dirty="0" smtClean="0">
                <a:hlinkClick r:id="rId2"/>
              </a:rPr>
              <a:t>Make </a:t>
            </a:r>
            <a:r>
              <a:rPr lang="en-US" dirty="0">
                <a:hlinkClick r:id="rId2"/>
              </a:rPr>
              <a:t>your own "Flappy Bird" game in 10 </a:t>
            </a:r>
            <a:r>
              <a:rPr lang="en-US" dirty="0" smtClean="0">
                <a:hlinkClick r:id="rId2"/>
              </a:rPr>
              <a:t>minutes</a:t>
            </a:r>
            <a:r>
              <a:rPr lang="en-US" dirty="0" smtClean="0"/>
              <a:t>’ originally </a:t>
            </a:r>
            <a:r>
              <a:rPr lang="en-US" dirty="0"/>
              <a:t>published by </a:t>
            </a:r>
            <a:r>
              <a:rPr lang="en-US" dirty="0" smtClean="0">
                <a:hlinkClick r:id="rId3"/>
              </a:rPr>
              <a:t>Tom</a:t>
            </a:r>
            <a:endParaRPr lang="en-US" dirty="0" smtClean="0"/>
          </a:p>
          <a:p>
            <a:r>
              <a:rPr lang="en-US" dirty="0" smtClean="0"/>
              <a:t>Updated with enhancements from Flappy Bird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Support: Step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9344" y="3887437"/>
            <a:ext cx="18131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Right-click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Insert new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object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81345" y="3256156"/>
            <a:ext cx="1127511" cy="77624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907777" y="31218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5563"/>
            <a:ext cx="5048250" cy="493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Touch Support: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6450" y="3543047"/>
            <a:ext cx="1364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“Touch”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7893" y="5925919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00203" y="3616613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78126" y="6032147"/>
            <a:ext cx="2093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“Insert”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4904021" y="6075801"/>
            <a:ext cx="1174105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5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970</Words>
  <Application>Microsoft Office PowerPoint</Application>
  <PresentationFormat>Widescreen</PresentationFormat>
  <Paragraphs>245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Calibri Light</vt:lpstr>
      <vt:lpstr>Comic Sans MS</vt:lpstr>
      <vt:lpstr>Office Theme</vt:lpstr>
      <vt:lpstr>Add Globals</vt:lpstr>
      <vt:lpstr>Add Globals: Step 1</vt:lpstr>
      <vt:lpstr>Add Globals: Step 2</vt:lpstr>
      <vt:lpstr>Add Globals: Step 3</vt:lpstr>
      <vt:lpstr>Add Globals: Step 4</vt:lpstr>
      <vt:lpstr>Add Globals: Done!</vt:lpstr>
      <vt:lpstr>Add Touch Support</vt:lpstr>
      <vt:lpstr>Add Touch Support: Step 1</vt:lpstr>
      <vt:lpstr>Add Touch Support: Step 2</vt:lpstr>
      <vt:lpstr>Add Touch Support: Step 3</vt:lpstr>
      <vt:lpstr>Add Touch Input</vt:lpstr>
      <vt:lpstr>Add Touch Input: Step 1</vt:lpstr>
      <vt:lpstr>Add Touch Input: Step 2</vt:lpstr>
      <vt:lpstr>Add Touch Input: Step 3</vt:lpstr>
      <vt:lpstr>Add Touch Input: Step 4</vt:lpstr>
      <vt:lpstr>Add Touch Input: Step 5</vt:lpstr>
      <vt:lpstr>Add Touch Input: Step 6</vt:lpstr>
      <vt:lpstr>Add Touch Input: Step 7</vt:lpstr>
      <vt:lpstr>Add Touch Input: Step 8</vt:lpstr>
      <vt:lpstr>Add Touch Input: Step 9</vt:lpstr>
      <vt:lpstr>Add Touch Input: Step 10</vt:lpstr>
      <vt:lpstr>Add Touch Input: Step 11</vt:lpstr>
      <vt:lpstr>Add Touch Input: Step 12</vt:lpstr>
      <vt:lpstr>Add Touch Input: Done!</vt:lpstr>
      <vt:lpstr>Rotate Bird</vt:lpstr>
      <vt:lpstr>Rotate Bird: Step 1</vt:lpstr>
      <vt:lpstr>Rotate Bird: Step 2</vt:lpstr>
      <vt:lpstr>Rotate Bird: Step 3</vt:lpstr>
      <vt:lpstr>Rotate Bird: Step 4</vt:lpstr>
      <vt:lpstr>Rotate Bird: Step 5</vt:lpstr>
      <vt:lpstr>Rotate Bird: Step 6</vt:lpstr>
      <vt:lpstr>Rotate Bird: Step 7</vt:lpstr>
      <vt:lpstr>Rotate Bird: Done!</vt:lpstr>
      <vt:lpstr>Add Collisions</vt:lpstr>
      <vt:lpstr>Add Collisions: Step 1</vt:lpstr>
      <vt:lpstr>Add Collisions: Step 2</vt:lpstr>
      <vt:lpstr>Add Collisions: Step 3</vt:lpstr>
      <vt:lpstr>Add Collisions: Step 4</vt:lpstr>
      <vt:lpstr>Add Collisions: Step 5</vt:lpstr>
      <vt:lpstr>Add Collisions: Step 6</vt:lpstr>
      <vt:lpstr>Add Collisions: Step 7</vt:lpstr>
      <vt:lpstr>Add Collisions: Step 8</vt:lpstr>
      <vt:lpstr>Add Collisions: Step 9</vt:lpstr>
      <vt:lpstr>Add Collisions: Step 10</vt:lpstr>
      <vt:lpstr>Add Collisions: Step 11…</vt:lpstr>
      <vt:lpstr>Add Collisions: Done!</vt:lpstr>
      <vt:lpstr>Enforce Boundary</vt:lpstr>
      <vt:lpstr>Enforce Boundary: Step 1</vt:lpstr>
      <vt:lpstr>Enforce Boundary: Step 2</vt:lpstr>
      <vt:lpstr>Enforce Boundary: Step 3</vt:lpstr>
      <vt:lpstr>Enforce Boundary: Step 4</vt:lpstr>
      <vt:lpstr>Enforce Boundary: Step 5</vt:lpstr>
      <vt:lpstr>Enforce Boundary: Step 6</vt:lpstr>
      <vt:lpstr>Enforce Boundary: Step 7</vt:lpstr>
      <vt:lpstr>Enforce Boundary: Done!</vt:lpstr>
      <vt:lpstr>Repeat Background</vt:lpstr>
      <vt:lpstr>Repeat Background: Step 1</vt:lpstr>
      <vt:lpstr>Repeat Background: Step 2</vt:lpstr>
      <vt:lpstr>Repeat Background: Step 3</vt:lpstr>
      <vt:lpstr>Repeat Background: Step 4</vt:lpstr>
      <vt:lpstr>Repeat Background: Step 5</vt:lpstr>
      <vt:lpstr>Repeat Background: Step 6</vt:lpstr>
      <vt:lpstr>Repeat Background: Step 7</vt:lpstr>
      <vt:lpstr>Repeat Background: Step 8</vt:lpstr>
      <vt:lpstr>Repeat Background: Step 9…</vt:lpstr>
      <vt:lpstr>Repeat Background: Done!</vt:lpstr>
      <vt:lpstr>Scroll Background</vt:lpstr>
      <vt:lpstr>Scroll Background: Step 1</vt:lpstr>
      <vt:lpstr>Scroll Background: Step 2</vt:lpstr>
      <vt:lpstr>Scroll Background: Step 3</vt:lpstr>
      <vt:lpstr>Scroll Background: Step 4</vt:lpstr>
      <vt:lpstr>Scroll Background: Step 5</vt:lpstr>
      <vt:lpstr>Scroll Background: Step 7</vt:lpstr>
      <vt:lpstr>Scroll Background: Step 8</vt:lpstr>
      <vt:lpstr>Scroll Background: Step 9…</vt:lpstr>
      <vt:lpstr>Scroll Background: Done!</vt:lpstr>
      <vt:lpstr>(END of Part 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 2 Game Development</dc:title>
  <dc:creator>Microsoft account</dc:creator>
  <cp:lastModifiedBy>Microsoft account</cp:lastModifiedBy>
  <cp:revision>328</cp:revision>
  <dcterms:created xsi:type="dcterms:W3CDTF">2014-06-05T21:55:23Z</dcterms:created>
  <dcterms:modified xsi:type="dcterms:W3CDTF">2014-07-15T18:48:42Z</dcterms:modified>
</cp:coreProperties>
</file>