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7" r:id="rId2"/>
    <p:sldId id="359" r:id="rId3"/>
    <p:sldId id="360" r:id="rId4"/>
    <p:sldId id="361" r:id="rId5"/>
    <p:sldId id="366" r:id="rId6"/>
    <p:sldId id="362" r:id="rId7"/>
    <p:sldId id="363" r:id="rId8"/>
    <p:sldId id="364" r:id="rId9"/>
    <p:sldId id="367" r:id="rId10"/>
    <p:sldId id="368" r:id="rId11"/>
    <p:sldId id="369" r:id="rId12"/>
    <p:sldId id="357" r:id="rId13"/>
    <p:sldId id="358" r:id="rId14"/>
    <p:sldId id="372" r:id="rId15"/>
    <p:sldId id="373" r:id="rId16"/>
    <p:sldId id="374" r:id="rId17"/>
    <p:sldId id="375" r:id="rId18"/>
    <p:sldId id="380" r:id="rId19"/>
    <p:sldId id="381" r:id="rId20"/>
    <p:sldId id="382" r:id="rId21"/>
    <p:sldId id="383" r:id="rId22"/>
    <p:sldId id="384" r:id="rId23"/>
    <p:sldId id="350" r:id="rId24"/>
    <p:sldId id="353" r:id="rId25"/>
    <p:sldId id="385" r:id="rId26"/>
    <p:sldId id="386" r:id="rId27"/>
    <p:sldId id="387" r:id="rId28"/>
    <p:sldId id="388" r:id="rId29"/>
    <p:sldId id="389" r:id="rId30"/>
    <p:sldId id="390" r:id="rId31"/>
    <p:sldId id="392" r:id="rId32"/>
    <p:sldId id="351" r:id="rId33"/>
    <p:sldId id="397" r:id="rId34"/>
    <p:sldId id="398" r:id="rId35"/>
    <p:sldId id="399" r:id="rId36"/>
    <p:sldId id="401" r:id="rId37"/>
    <p:sldId id="402" r:id="rId38"/>
    <p:sldId id="403" r:id="rId39"/>
    <p:sldId id="404" r:id="rId40"/>
    <p:sldId id="405" r:id="rId41"/>
    <p:sldId id="406" r:id="rId42"/>
    <p:sldId id="393" r:id="rId43"/>
    <p:sldId id="407" r:id="rId44"/>
    <p:sldId id="408" r:id="rId45"/>
    <p:sldId id="409" r:id="rId46"/>
    <p:sldId id="410" r:id="rId47"/>
    <p:sldId id="411" r:id="rId48"/>
    <p:sldId id="395" r:id="rId49"/>
    <p:sldId id="412" r:id="rId50"/>
    <p:sldId id="413" r:id="rId51"/>
    <p:sldId id="414" r:id="rId52"/>
    <p:sldId id="415" r:id="rId53"/>
    <p:sldId id="416" r:id="rId54"/>
    <p:sldId id="417" r:id="rId55"/>
    <p:sldId id="418" r:id="rId56"/>
    <p:sldId id="419" r:id="rId57"/>
    <p:sldId id="420" r:id="rId58"/>
    <p:sldId id="355" r:id="rId59"/>
    <p:sldId id="421" r:id="rId60"/>
    <p:sldId id="422" r:id="rId61"/>
    <p:sldId id="423" r:id="rId62"/>
    <p:sldId id="424" r:id="rId63"/>
    <p:sldId id="425" r:id="rId64"/>
    <p:sldId id="426" r:id="rId65"/>
    <p:sldId id="427" r:id="rId66"/>
    <p:sldId id="428" r:id="rId67"/>
    <p:sldId id="429" r:id="rId68"/>
    <p:sldId id="430" r:id="rId69"/>
    <p:sldId id="431" r:id="rId70"/>
    <p:sldId id="432" r:id="rId71"/>
    <p:sldId id="433" r:id="rId72"/>
    <p:sldId id="434" r:id="rId73"/>
    <p:sldId id="435" r:id="rId74"/>
    <p:sldId id="436" r:id="rId75"/>
    <p:sldId id="437" r:id="rId76"/>
    <p:sldId id="438" r:id="rId77"/>
    <p:sldId id="439" r:id="rId78"/>
    <p:sldId id="440" r:id="rId79"/>
    <p:sldId id="441" r:id="rId80"/>
    <p:sldId id="442" r:id="rId81"/>
    <p:sldId id="269" r:id="rId8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account" initials="Ma" lastIdx="0" clrIdx="0">
    <p:extLst>
      <p:ext uri="{19B8F6BF-5375-455C-9EA6-DF929625EA0E}">
        <p15:presenceInfo xmlns:p15="http://schemas.microsoft.com/office/powerpoint/2012/main" userId="7007ae65e74b231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191" autoAdjust="0"/>
    <p:restoredTop sz="94660"/>
  </p:normalViewPr>
  <p:slideViewPr>
    <p:cSldViewPr snapToGrid="0">
      <p:cViewPr varScale="1">
        <p:scale>
          <a:sx n="49" d="100"/>
          <a:sy n="49" d="100"/>
        </p:scale>
        <p:origin x="72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67FE-961B-45F1-A8C2-AC5873A3D326}" type="datetimeFigureOut">
              <a:rPr lang="en-US" smtClean="0"/>
              <a:t>7/14/2014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5C56E-61EB-4380-B7CF-94035CBDC1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996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67FE-961B-45F1-A8C2-AC5873A3D326}" type="datetimeFigureOut">
              <a:rPr lang="en-US" smtClean="0"/>
              <a:t>7/14/2014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5C56E-61EB-4380-B7CF-94035CBDC1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350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67FE-961B-45F1-A8C2-AC5873A3D326}" type="datetimeFigureOut">
              <a:rPr lang="en-US" smtClean="0"/>
              <a:t>7/14/2014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5C56E-61EB-4380-B7CF-94035CBDC1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235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67FE-961B-45F1-A8C2-AC5873A3D326}" type="datetimeFigureOut">
              <a:rPr lang="en-US" smtClean="0"/>
              <a:t>7/14/2014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5C56E-61EB-4380-B7CF-94035CBDC1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038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67FE-961B-45F1-A8C2-AC5873A3D326}" type="datetimeFigureOut">
              <a:rPr lang="en-US" smtClean="0"/>
              <a:t>7/14/2014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5C56E-61EB-4380-B7CF-94035CBDC1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433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67FE-961B-45F1-A8C2-AC5873A3D326}" type="datetimeFigureOut">
              <a:rPr lang="en-US" smtClean="0"/>
              <a:t>7/14/2014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5C56E-61EB-4380-B7CF-94035CBDC1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38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67FE-961B-45F1-A8C2-AC5873A3D326}" type="datetimeFigureOut">
              <a:rPr lang="en-US" smtClean="0"/>
              <a:t>7/14/2014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5C56E-61EB-4380-B7CF-94035CBDC1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307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67FE-961B-45F1-A8C2-AC5873A3D326}" type="datetimeFigureOut">
              <a:rPr lang="en-US" smtClean="0"/>
              <a:t>7/14/2014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5C56E-61EB-4380-B7CF-94035CBDC1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206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67FE-961B-45F1-A8C2-AC5873A3D326}" type="datetimeFigureOut">
              <a:rPr lang="en-US" smtClean="0"/>
              <a:t>7/14/2014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5C56E-61EB-4380-B7CF-94035CBDC1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04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67FE-961B-45F1-A8C2-AC5873A3D326}" type="datetimeFigureOut">
              <a:rPr lang="en-US" smtClean="0"/>
              <a:t>7/14/2014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5C56E-61EB-4380-B7CF-94035CBDC1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759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67FE-961B-45F1-A8C2-AC5873A3D326}" type="datetimeFigureOut">
              <a:rPr lang="en-US" smtClean="0"/>
              <a:t>7/14/2014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5C56E-61EB-4380-B7CF-94035CBDC1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541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D67FE-961B-45F1-A8C2-AC5873A3D326}" type="datetimeFigureOut">
              <a:rPr lang="en-US" smtClean="0"/>
              <a:t>7/14/2014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5C56E-61EB-4380-B7CF-94035CBDC1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963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rra.com/users/tom" TargetMode="External"/><Relationship Id="rId2" Type="http://schemas.openxmlformats.org/officeDocument/2006/relationships/hyperlink" Target="https://www.scirra.com/tutorials/857/flappy-birds-clone-in-10-minute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Create Pipes</a:t>
            </a:r>
            <a:endParaRPr lang="en-US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12" descr="http://blogs.msdn.com/cfs-filesystemfile.ashx/__key/communityserver-blogs-components-weblogfiles/00-00-01-44-28-metablogapi/3124.image_5F00_1332938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635" y="3854042"/>
            <a:ext cx="1332730" cy="132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55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46484"/>
            <a:ext cx="9941312" cy="5264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Pipes: Step 9…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339857" y="5238222"/>
            <a:ext cx="44027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Add similar action for </a:t>
            </a:r>
            <a:r>
              <a:rPr lang="en-US" sz="2400" dirty="0" err="1" smtClean="0">
                <a:solidFill>
                  <a:srgbClr val="FF0000"/>
                </a:solidFill>
              </a:rPr>
              <a:t>pipebottom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… but use Y = </a:t>
            </a:r>
            <a:r>
              <a:rPr lang="en-US" sz="2400" dirty="0" err="1" smtClean="0">
                <a:solidFill>
                  <a:srgbClr val="FF0000"/>
                </a:solidFill>
              </a:rPr>
              <a:t>TopPipe.Y</a:t>
            </a:r>
            <a:r>
              <a:rPr lang="en-US" sz="2400" dirty="0" smtClean="0">
                <a:solidFill>
                  <a:srgbClr val="FF0000"/>
                </a:solidFill>
              </a:rPr>
              <a:t> + 750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4281012" y="4542971"/>
            <a:ext cx="1074759" cy="771521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65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46484"/>
            <a:ext cx="9941312" cy="5264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Pipes: Done!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102558" y="3844377"/>
            <a:ext cx="7331727" cy="98888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9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Add Instance Variable</a:t>
            </a:r>
            <a:endParaRPr lang="en-US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12" descr="http://blogs.msdn.com/cfs-filesystemfile.ashx/__key/communityserver-blogs-components-weblogfiles/00-00-01-44-28-metablogapi/3124.image_5F00_1332938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635" y="3854042"/>
            <a:ext cx="1332730" cy="132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20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89130"/>
            <a:ext cx="9941312" cy="5264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Instance Variable: Step 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94063" y="3695080"/>
            <a:ext cx="22038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Select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“</a:t>
            </a:r>
            <a:r>
              <a:rPr lang="en-US" sz="2800" dirty="0" err="1" smtClean="0">
                <a:solidFill>
                  <a:srgbClr val="FF0000"/>
                </a:solidFill>
              </a:rPr>
              <a:t>pipebottom</a:t>
            </a:r>
            <a:r>
              <a:rPr lang="en-US" sz="2800" dirty="0" smtClean="0">
                <a:solidFill>
                  <a:srgbClr val="FF0000"/>
                </a:solidFill>
              </a:rPr>
              <a:t>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621777" y="2446031"/>
            <a:ext cx="674452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8970292" y="3464575"/>
            <a:ext cx="674452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7197936" y="3695081"/>
            <a:ext cx="1612235" cy="659205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945377" y="2977550"/>
            <a:ext cx="674452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5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89130"/>
            <a:ext cx="9941312" cy="5264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Instance Variable: Step 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84907" y="2946386"/>
            <a:ext cx="148912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Click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Instance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variables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70292" y="3464575"/>
            <a:ext cx="674452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844800" y="4331381"/>
            <a:ext cx="776977" cy="473816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904454" y="4649187"/>
            <a:ext cx="940346" cy="242127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50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89130"/>
            <a:ext cx="9941312" cy="5264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Instance Variable: Step </a:t>
            </a:r>
            <a:r>
              <a:rPr lang="en-US" dirty="0"/>
              <a:t>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650" y="2090737"/>
            <a:ext cx="3314700" cy="26765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35953" y="3263924"/>
            <a:ext cx="17397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Click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“Add new”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4635953" y="2714693"/>
            <a:ext cx="388490" cy="832845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4438650" y="2313320"/>
            <a:ext cx="394607" cy="401373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09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Instance Variable: Step 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3095625" cy="23050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47257" y="1624667"/>
            <a:ext cx="382348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Enter: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Name: Scored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Type: Boolean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Initial value: false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Description (optional)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stCxn id="11" idx="1"/>
          </p:cNvCxnSpPr>
          <p:nvPr/>
        </p:nvCxnSpPr>
        <p:spPr>
          <a:xfrm flipH="1" flipV="1">
            <a:off x="3071697" y="3781710"/>
            <a:ext cx="1159756" cy="875086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2188708" y="3547539"/>
            <a:ext cx="797841" cy="327776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231453" y="4395186"/>
            <a:ext cx="1657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Click “OK”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34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89130"/>
            <a:ext cx="9941312" cy="5264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Instance Variable: Step 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650" y="2090737"/>
            <a:ext cx="3314700" cy="26765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22654" y="3730789"/>
            <a:ext cx="11304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Close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popup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981371" y="2577458"/>
            <a:ext cx="476388" cy="1349925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7362372" y="2091799"/>
            <a:ext cx="394607" cy="401373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89130"/>
            <a:ext cx="9941312" cy="5264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Instance Variable: Step </a:t>
            </a:r>
            <a:r>
              <a:rPr lang="en-US" dirty="0"/>
              <a:t>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41858" y="5900701"/>
            <a:ext cx="2773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Click “Add action”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111648" y="5586170"/>
            <a:ext cx="423738" cy="407120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5261771" y="5300013"/>
            <a:ext cx="988324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19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035" y="1415563"/>
            <a:ext cx="5572125" cy="480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Instance Variable: Step </a:t>
            </a:r>
            <a:r>
              <a:rPr lang="en-US" dirty="0"/>
              <a:t>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52715" y="1986507"/>
            <a:ext cx="22102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Select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“</a:t>
            </a:r>
            <a:r>
              <a:rPr lang="en-US" sz="2800" dirty="0" err="1" smtClean="0">
                <a:solidFill>
                  <a:srgbClr val="FF0000"/>
                </a:solidFill>
              </a:rPr>
              <a:t>pipebottom</a:t>
            </a:r>
            <a:r>
              <a:rPr lang="en-US" sz="2800" dirty="0" smtClean="0">
                <a:solidFill>
                  <a:srgbClr val="FF0000"/>
                </a:solidFill>
              </a:rPr>
              <a:t>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374888" y="5848325"/>
            <a:ext cx="988324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797949" y="1986507"/>
            <a:ext cx="947690" cy="754619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485881" y="5954553"/>
            <a:ext cx="1931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Click “Next”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>
            <a:stCxn id="16" idx="1"/>
          </p:cNvCxnSpPr>
          <p:nvPr/>
        </p:nvCxnSpPr>
        <p:spPr>
          <a:xfrm flipH="1" flipV="1">
            <a:off x="6231018" y="5998207"/>
            <a:ext cx="1254863" cy="217956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85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89129"/>
            <a:ext cx="9941313" cy="5264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Pipes: Step </a:t>
            </a:r>
            <a:r>
              <a:rPr lang="en-US" dirty="0"/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69649" y="5566905"/>
            <a:ext cx="2707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Click “Add event”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371184" y="5208230"/>
            <a:ext cx="194216" cy="481370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2246461" y="4939568"/>
            <a:ext cx="988324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8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602" y="1415563"/>
            <a:ext cx="5572125" cy="480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Instance Variable: Step </a:t>
            </a:r>
            <a:r>
              <a:rPr lang="en-US" dirty="0"/>
              <a:t>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16823" y="4738836"/>
            <a:ext cx="16738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Select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“</a:t>
            </a:r>
            <a:r>
              <a:rPr lang="en-US" sz="2800" dirty="0" err="1" smtClean="0">
                <a:solidFill>
                  <a:srgbClr val="FF0000"/>
                </a:solidFill>
              </a:rPr>
              <a:t>boolean</a:t>
            </a:r>
            <a:r>
              <a:rPr lang="en-US" sz="2800" dirty="0" smtClean="0">
                <a:solidFill>
                  <a:srgbClr val="FF0000"/>
                </a:solidFill>
              </a:rPr>
              <a:t>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74888" y="5848325"/>
            <a:ext cx="988324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029959" y="5088342"/>
            <a:ext cx="1187410" cy="221766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85882" y="5954553"/>
            <a:ext cx="1931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Click “Next”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 flipV="1">
            <a:off x="6231023" y="5998207"/>
            <a:ext cx="1254859" cy="217956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18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89130"/>
            <a:ext cx="9941312" cy="5264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Instance Variable: Step </a:t>
            </a:r>
            <a:r>
              <a:rPr lang="en-US" dirty="0"/>
              <a:t>9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2152" y="2695246"/>
            <a:ext cx="4257675" cy="2133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00780" y="5319525"/>
            <a:ext cx="12570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Click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“Done”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8418286" y="4828848"/>
            <a:ext cx="111031" cy="569522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8169531" y="4425853"/>
            <a:ext cx="988324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175938" y="5442635"/>
            <a:ext cx="19979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Select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Value: False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4174897" y="4140662"/>
            <a:ext cx="1921103" cy="1460634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06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89130"/>
            <a:ext cx="9941312" cy="5264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Instance Variable: Done!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5440844" y="5267681"/>
            <a:ext cx="2585555" cy="378376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3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Add Score </a:t>
            </a:r>
            <a:r>
              <a:rPr lang="en-US" dirty="0" err="1" smtClean="0">
                <a:solidFill>
                  <a:schemeClr val="accent6"/>
                </a:solidFill>
                <a:latin typeface="Comic Sans MS" panose="030F0702030302020204" pitchFamily="66" charset="0"/>
              </a:rPr>
              <a:t>TextBox</a:t>
            </a:r>
            <a:endParaRPr lang="en-US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12" descr="http://blogs.msdn.com/cfs-filesystemfile.ashx/__key/communityserver-blogs-components-weblogfiles/00-00-01-44-28-metablogapi/3124.image_5F00_1332938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635" y="3854042"/>
            <a:ext cx="1332730" cy="132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95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69640"/>
            <a:ext cx="9941312" cy="5264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Score </a:t>
            </a:r>
            <a:r>
              <a:rPr lang="en-US" dirty="0" err="1" smtClean="0"/>
              <a:t>TextBox</a:t>
            </a:r>
            <a:r>
              <a:rPr lang="en-US" dirty="0" smtClean="0"/>
              <a:t>: Step 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37403" y="3373548"/>
            <a:ext cx="167853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Right-click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then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Insert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new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object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658525" y="3149600"/>
            <a:ext cx="951576" cy="316358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4610101" y="3006091"/>
            <a:ext cx="988324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8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69640"/>
            <a:ext cx="5048250" cy="49339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Score </a:t>
            </a:r>
            <a:r>
              <a:rPr lang="en-US" dirty="0" err="1" smtClean="0"/>
              <a:t>TextBox</a:t>
            </a:r>
            <a:r>
              <a:rPr lang="en-US" dirty="0" smtClean="0"/>
              <a:t>: Step 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6112927"/>
            <a:ext cx="20746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Click “Insert”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4959797" y="6112927"/>
            <a:ext cx="1078146" cy="280859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4180113" y="5844265"/>
            <a:ext cx="779683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124123" y="3520085"/>
            <a:ext cx="11064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Select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“Text”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75873" y="3633144"/>
            <a:ext cx="709384" cy="721141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02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427" y="1369640"/>
            <a:ext cx="9953085" cy="52706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Score </a:t>
            </a:r>
            <a:r>
              <a:rPr lang="en-US" dirty="0" err="1" smtClean="0"/>
              <a:t>TextBox</a:t>
            </a:r>
            <a:r>
              <a:rPr lang="en-US" dirty="0" smtClean="0"/>
              <a:t>: Step 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78029" y="3373548"/>
            <a:ext cx="179728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Click inside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Layout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to place</a:t>
            </a: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TextBox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658525" y="3236686"/>
            <a:ext cx="516791" cy="229272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4302342" y="2979249"/>
            <a:ext cx="233151" cy="257437"/>
            <a:chOff x="4333875" y="3738563"/>
            <a:chExt cx="228600" cy="252412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448175" y="3738563"/>
              <a:ext cx="0" cy="25241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333875" y="3864769"/>
              <a:ext cx="228600" cy="238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0106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69640"/>
            <a:ext cx="9921307" cy="52538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Score </a:t>
            </a:r>
            <a:r>
              <a:rPr lang="en-US" dirty="0" err="1" smtClean="0"/>
              <a:t>TextBox</a:t>
            </a:r>
            <a:r>
              <a:rPr lang="en-US" dirty="0" smtClean="0"/>
              <a:t>: Step 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38172" y="2772096"/>
            <a:ext cx="189231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Rename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to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“</a:t>
            </a:r>
            <a:r>
              <a:rPr lang="en-US" sz="2800" dirty="0" err="1" smtClean="0">
                <a:solidFill>
                  <a:srgbClr val="FF0000"/>
                </a:solidFill>
              </a:rPr>
              <a:t>ScoreText</a:t>
            </a:r>
            <a:r>
              <a:rPr lang="en-US" sz="2800" dirty="0" smtClean="0">
                <a:solidFill>
                  <a:srgbClr val="FF0000"/>
                </a:solidFill>
              </a:rPr>
              <a:t>”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327715" y="3004457"/>
            <a:ext cx="420914" cy="68862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60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05942"/>
            <a:ext cx="9941312" cy="5264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Score </a:t>
            </a:r>
            <a:r>
              <a:rPr lang="en-US" dirty="0" err="1" smtClean="0"/>
              <a:t>TextBox</a:t>
            </a:r>
            <a:r>
              <a:rPr lang="en-US" dirty="0" smtClean="0"/>
              <a:t>: Step </a:t>
            </a:r>
            <a:r>
              <a:rPr lang="en-US" dirty="0"/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90130" y="5824716"/>
            <a:ext cx="5117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Click “Add </a:t>
            </a:r>
            <a:r>
              <a:rPr lang="en-US" sz="2800" dirty="0" err="1" smtClean="0">
                <a:solidFill>
                  <a:srgbClr val="FF0000"/>
                </a:solidFill>
              </a:rPr>
              <a:t>action”in</a:t>
            </a:r>
            <a:r>
              <a:rPr lang="en-US" sz="2800" dirty="0" smtClean="0">
                <a:solidFill>
                  <a:srgbClr val="FF0000"/>
                </a:solidFill>
              </a:rPr>
              <a:t> Event Sheet 2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972350" y="5716715"/>
            <a:ext cx="630164" cy="268662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5750039" y="5565757"/>
            <a:ext cx="988324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195895" y="2462843"/>
            <a:ext cx="988324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035" y="1422321"/>
            <a:ext cx="5572125" cy="480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Score </a:t>
            </a:r>
            <a:r>
              <a:rPr lang="en-US" dirty="0" err="1" smtClean="0"/>
              <a:t>TextBox</a:t>
            </a:r>
            <a:r>
              <a:rPr lang="en-US" dirty="0" smtClean="0"/>
              <a:t>: Step 5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11703" y="1986507"/>
            <a:ext cx="18923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Select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“</a:t>
            </a:r>
            <a:r>
              <a:rPr lang="en-US" sz="2800" dirty="0" err="1" smtClean="0">
                <a:solidFill>
                  <a:srgbClr val="FF0000"/>
                </a:solidFill>
              </a:rPr>
              <a:t>ScoreText</a:t>
            </a:r>
            <a:r>
              <a:rPr lang="en-US" sz="2800" dirty="0" smtClean="0">
                <a:solidFill>
                  <a:srgbClr val="FF0000"/>
                </a:solidFill>
              </a:rPr>
              <a:t>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374888" y="5848325"/>
            <a:ext cx="988324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5175994" y="1997949"/>
            <a:ext cx="947690" cy="754619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485881" y="5954553"/>
            <a:ext cx="1931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Click “Next”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>
            <a:stCxn id="16" idx="1"/>
          </p:cNvCxnSpPr>
          <p:nvPr/>
        </p:nvCxnSpPr>
        <p:spPr>
          <a:xfrm flipH="1" flipV="1">
            <a:off x="6231018" y="5998207"/>
            <a:ext cx="1254863" cy="217956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86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035" y="1415563"/>
            <a:ext cx="5572125" cy="480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Pipes: Step 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14546" y="1959552"/>
            <a:ext cx="15236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Select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“System”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74888" y="5848325"/>
            <a:ext cx="988324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016128" y="2033118"/>
            <a:ext cx="947690" cy="80697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85881" y="5954553"/>
            <a:ext cx="1931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Click “Next”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 flipV="1">
            <a:off x="6231018" y="5998207"/>
            <a:ext cx="1254863" cy="217956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89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767" y="1413045"/>
            <a:ext cx="5572125" cy="480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Score </a:t>
            </a:r>
            <a:r>
              <a:rPr lang="en-US" dirty="0" err="1" smtClean="0"/>
              <a:t>TextBox</a:t>
            </a:r>
            <a:r>
              <a:rPr lang="en-US" dirty="0" smtClean="0"/>
              <a:t>: Step </a:t>
            </a:r>
            <a:r>
              <a:rPr lang="en-US" dirty="0"/>
              <a:t>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60636" y="4842448"/>
            <a:ext cx="22820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Select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“Move to top”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74888" y="5848325"/>
            <a:ext cx="988324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029959" y="5349598"/>
            <a:ext cx="1187410" cy="221766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44205" y="5954553"/>
            <a:ext cx="2015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Click “Done”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 flipV="1">
            <a:off x="6231027" y="5998207"/>
            <a:ext cx="1213178" cy="217956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698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89130"/>
            <a:ext cx="9941312" cy="5264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Score </a:t>
            </a:r>
            <a:r>
              <a:rPr lang="en-US" dirty="0" err="1" smtClean="0"/>
              <a:t>TextBox</a:t>
            </a:r>
            <a:r>
              <a:rPr lang="en-US" dirty="0" smtClean="0"/>
              <a:t>: Done!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5847244" y="5543452"/>
            <a:ext cx="2585555" cy="378376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69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Add </a:t>
            </a:r>
            <a:r>
              <a:rPr lang="en-US" dirty="0" err="1" smtClean="0">
                <a:solidFill>
                  <a:schemeClr val="accent6"/>
                </a:solidFill>
                <a:latin typeface="Comic Sans MS" panose="030F0702030302020204" pitchFamily="66" charset="0"/>
              </a:rPr>
              <a:t>OnStart</a:t>
            </a:r>
            <a:r>
              <a:rPr lang="en-US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 Events</a:t>
            </a:r>
            <a:endParaRPr lang="en-US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12" descr="http://blogs.msdn.com/cfs-filesystemfile.ashx/__key/communityserver-blogs-components-weblogfiles/00-00-01-44-28-metablogapi/3124.image_5F00_1332938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635" y="3854042"/>
            <a:ext cx="1332730" cy="132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27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89129"/>
            <a:ext cx="9941312" cy="5264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</a:t>
            </a:r>
            <a:r>
              <a:rPr lang="en-US" dirty="0" err="1" smtClean="0"/>
              <a:t>OnStart</a:t>
            </a:r>
            <a:r>
              <a:rPr lang="en-US" dirty="0" smtClean="0"/>
              <a:t> Events: Step </a:t>
            </a:r>
            <a:r>
              <a:rPr lang="en-US" dirty="0"/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08278" y="5247591"/>
            <a:ext cx="2707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Click “Add event”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3009813" y="4888916"/>
            <a:ext cx="194216" cy="481370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2885090" y="4620254"/>
            <a:ext cx="988324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033" y="1415563"/>
            <a:ext cx="5572125" cy="480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034" y="1415563"/>
            <a:ext cx="5572125" cy="480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</a:t>
            </a:r>
            <a:r>
              <a:rPr lang="en-US" dirty="0" err="1" smtClean="0"/>
              <a:t>OnStart</a:t>
            </a:r>
            <a:r>
              <a:rPr lang="en-US" dirty="0" smtClean="0"/>
              <a:t> Events: Step 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14546" y="1959552"/>
            <a:ext cx="15236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Select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“System”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74888" y="5848325"/>
            <a:ext cx="988324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016128" y="2033118"/>
            <a:ext cx="947690" cy="80697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85881" y="5954553"/>
            <a:ext cx="1931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Click “Next”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 flipV="1">
            <a:off x="6231018" y="5998207"/>
            <a:ext cx="1254863" cy="217956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00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8" y="1415563"/>
            <a:ext cx="5572125" cy="480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</a:t>
            </a:r>
            <a:r>
              <a:rPr lang="en-US" dirty="0" err="1" smtClean="0"/>
              <a:t>OnStart</a:t>
            </a:r>
            <a:r>
              <a:rPr lang="en-US" dirty="0" smtClean="0"/>
              <a:t> Events: Step </a:t>
            </a:r>
            <a:r>
              <a:rPr lang="en-US" dirty="0"/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93692" y="4782490"/>
            <a:ext cx="30369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Select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“On start of layout”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74888" y="5848325"/>
            <a:ext cx="988324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072783" y="4872054"/>
            <a:ext cx="1700985" cy="17777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44207" y="5954553"/>
            <a:ext cx="2015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Click “Done”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 flipV="1">
            <a:off x="6231037" y="5998207"/>
            <a:ext cx="1213170" cy="217956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11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89130"/>
            <a:ext cx="9991583" cy="52910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</a:t>
            </a:r>
            <a:r>
              <a:rPr lang="en-US" dirty="0" err="1" smtClean="0"/>
              <a:t>OnStart</a:t>
            </a:r>
            <a:r>
              <a:rPr lang="en-US" dirty="0" smtClean="0"/>
              <a:t> Events: Step </a:t>
            </a:r>
            <a:r>
              <a:rPr lang="en-US" dirty="0"/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49859" y="5233043"/>
            <a:ext cx="2773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Click “Add action”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619649" y="4918512"/>
            <a:ext cx="423738" cy="407120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5769772" y="4632355"/>
            <a:ext cx="988324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5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035" y="1429634"/>
            <a:ext cx="5572125" cy="480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</a:t>
            </a:r>
            <a:r>
              <a:rPr lang="en-US" dirty="0" err="1" smtClean="0"/>
              <a:t>OnStart</a:t>
            </a:r>
            <a:r>
              <a:rPr lang="en-US" dirty="0" smtClean="0"/>
              <a:t> Events: Step </a:t>
            </a:r>
            <a:r>
              <a:rPr lang="en-US" dirty="0"/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11701" y="1986507"/>
            <a:ext cx="18923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Select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“</a:t>
            </a:r>
            <a:r>
              <a:rPr lang="en-US" sz="2800" dirty="0" err="1" smtClean="0">
                <a:solidFill>
                  <a:srgbClr val="FF0000"/>
                </a:solidFill>
              </a:rPr>
              <a:t>ScoreText</a:t>
            </a:r>
            <a:r>
              <a:rPr lang="en-US" sz="2800" dirty="0" smtClean="0">
                <a:solidFill>
                  <a:srgbClr val="FF0000"/>
                </a:solidFill>
              </a:rPr>
              <a:t>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374888" y="5848325"/>
            <a:ext cx="988324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5148310" y="1986507"/>
            <a:ext cx="947690" cy="80697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485881" y="5954553"/>
            <a:ext cx="1931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Click “Next”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>
            <a:stCxn id="16" idx="1"/>
          </p:cNvCxnSpPr>
          <p:nvPr/>
        </p:nvCxnSpPr>
        <p:spPr>
          <a:xfrm flipH="1" flipV="1">
            <a:off x="6231018" y="5998207"/>
            <a:ext cx="1254863" cy="217956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37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917" y="1415563"/>
            <a:ext cx="5572125" cy="480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</a:t>
            </a:r>
            <a:r>
              <a:rPr lang="en-US" dirty="0" err="1" smtClean="0"/>
              <a:t>OnStart</a:t>
            </a:r>
            <a:r>
              <a:rPr lang="en-US" dirty="0" smtClean="0"/>
              <a:t> Events: Step </a:t>
            </a:r>
            <a:r>
              <a:rPr lang="en-US" dirty="0"/>
              <a:t>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2650" y="4315772"/>
            <a:ext cx="16071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Select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“Set text”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74888" y="5848325"/>
            <a:ext cx="988324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055274" y="4681943"/>
            <a:ext cx="1187410" cy="221766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85882" y="5954553"/>
            <a:ext cx="1931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Click “Next”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 flipV="1">
            <a:off x="6231023" y="5998207"/>
            <a:ext cx="1254859" cy="217956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49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89130"/>
            <a:ext cx="9991583" cy="52910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</a:t>
            </a:r>
            <a:r>
              <a:rPr lang="en-US" dirty="0" err="1" smtClean="0"/>
              <a:t>OnStart</a:t>
            </a:r>
            <a:r>
              <a:rPr lang="en-US" dirty="0" smtClean="0"/>
              <a:t> Events: Step 8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747" y="3030883"/>
            <a:ext cx="4257675" cy="18383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44640" y="5436162"/>
            <a:ext cx="12570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Click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“Done”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7762146" y="4945485"/>
            <a:ext cx="111031" cy="569522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7527905" y="4498948"/>
            <a:ext cx="988324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983830" y="5077241"/>
            <a:ext cx="13461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Enter: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Text: 0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4109014" y="4087343"/>
            <a:ext cx="1263444" cy="1235967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68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8" y="1415563"/>
            <a:ext cx="5572125" cy="480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Pipes: Step </a:t>
            </a:r>
            <a:r>
              <a:rPr lang="en-US" dirty="0"/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10323" y="4782490"/>
            <a:ext cx="28036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Select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“Every X seconds”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74888" y="5848325"/>
            <a:ext cx="988324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998015" y="5423596"/>
            <a:ext cx="1700985" cy="17777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85884" y="5954553"/>
            <a:ext cx="1931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Click “Next”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 flipV="1">
            <a:off x="6231033" y="5998207"/>
            <a:ext cx="1254851" cy="217956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95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46484"/>
            <a:ext cx="9941312" cy="5264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</a:t>
            </a:r>
            <a:r>
              <a:rPr lang="en-US" dirty="0" err="1" smtClean="0"/>
              <a:t>OnStart</a:t>
            </a:r>
            <a:r>
              <a:rPr lang="en-US" dirty="0" smtClean="0"/>
              <a:t> Events: Step 9…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048559" y="4143540"/>
            <a:ext cx="410240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Add more actions: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TiledBackground2: Set X to 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FF0000"/>
                </a:solidFill>
              </a:rPr>
              <a:t>TiledBackground</a:t>
            </a:r>
            <a:r>
              <a:rPr lang="en-US" sz="2400" dirty="0" smtClean="0">
                <a:solidFill>
                  <a:srgbClr val="FF0000"/>
                </a:solidFill>
              </a:rPr>
              <a:t>: Set X to 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System: Set Score to 0</a:t>
            </a:r>
          </a:p>
          <a:p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122489" y="3765050"/>
            <a:ext cx="871911" cy="385761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10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46484"/>
            <a:ext cx="9941312" cy="5264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</a:t>
            </a:r>
            <a:r>
              <a:rPr lang="en-US" dirty="0" err="1" smtClean="0"/>
              <a:t>OnStart</a:t>
            </a:r>
            <a:r>
              <a:rPr lang="en-US" dirty="0" smtClean="0"/>
              <a:t> Events: Done!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859314" y="3352800"/>
            <a:ext cx="5617029" cy="1001486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0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Destroy Pipes</a:t>
            </a:r>
            <a:endParaRPr lang="en-US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12" descr="http://blogs.msdn.com/cfs-filesystemfile.ashx/__key/communityserver-blogs-components-weblogfiles/00-00-01-44-28-metablogapi/3124.image_5F00_1332938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635" y="3854042"/>
            <a:ext cx="1332730" cy="132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29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89130"/>
            <a:ext cx="9991583" cy="52910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Destroy Pipes: Step </a:t>
            </a:r>
            <a:r>
              <a:rPr lang="en-US" dirty="0"/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51459" y="4870186"/>
            <a:ext cx="2773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Click “Add action”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721249" y="4555655"/>
            <a:ext cx="423738" cy="407120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5871372" y="4269498"/>
            <a:ext cx="988324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7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035" y="1429634"/>
            <a:ext cx="5572125" cy="480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Destroy Pipes: Step 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49305" y="1986507"/>
            <a:ext cx="16171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Select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“</a:t>
            </a:r>
            <a:r>
              <a:rPr lang="en-US" sz="2800" dirty="0" err="1" smtClean="0">
                <a:solidFill>
                  <a:srgbClr val="FF0000"/>
                </a:solidFill>
              </a:rPr>
              <a:t>pipetop</a:t>
            </a:r>
            <a:r>
              <a:rPr lang="en-US" sz="2800" dirty="0" smtClean="0">
                <a:solidFill>
                  <a:srgbClr val="FF0000"/>
                </a:solidFill>
              </a:rPr>
              <a:t>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374888" y="5848325"/>
            <a:ext cx="988324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519562" y="1986507"/>
            <a:ext cx="947690" cy="80697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485881" y="5954553"/>
            <a:ext cx="1931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Click “Next”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>
            <a:stCxn id="16" idx="1"/>
          </p:cNvCxnSpPr>
          <p:nvPr/>
        </p:nvCxnSpPr>
        <p:spPr>
          <a:xfrm flipH="1" flipV="1">
            <a:off x="6231018" y="5998207"/>
            <a:ext cx="1254863" cy="217956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73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916" y="1415563"/>
            <a:ext cx="5572125" cy="480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Destroy Pipes: Step </a:t>
            </a:r>
            <a:r>
              <a:rPr lang="en-US" dirty="0"/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59941" y="3949601"/>
            <a:ext cx="16217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Select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“Destroy”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74888" y="5848325"/>
            <a:ext cx="988324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095845" y="4315772"/>
            <a:ext cx="1187410" cy="221766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44205" y="5954553"/>
            <a:ext cx="2015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Click “Done”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 flipV="1">
            <a:off x="6231027" y="5998207"/>
            <a:ext cx="1213178" cy="217956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66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89130"/>
            <a:ext cx="9991583" cy="52910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Destroy Pipes: Step 4…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02894" y="5165974"/>
            <a:ext cx="42841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Add a similar action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for </a:t>
            </a:r>
            <a:r>
              <a:rPr lang="en-US" sz="2800" dirty="0" err="1" smtClean="0">
                <a:solidFill>
                  <a:srgbClr val="FF0000"/>
                </a:solidFill>
              </a:rPr>
              <a:t>pipebottom</a:t>
            </a:r>
            <a:r>
              <a:rPr lang="en-US" sz="2800" dirty="0" smtClean="0">
                <a:solidFill>
                  <a:srgbClr val="FF0000"/>
                </a:solidFill>
              </a:rPr>
              <a:t> to Destroy it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721249" y="4758854"/>
            <a:ext cx="423738" cy="407120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5871372" y="4472697"/>
            <a:ext cx="988324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59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89130"/>
            <a:ext cx="9991583" cy="52910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Destroy Pipes: Done!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5871372" y="4310743"/>
            <a:ext cx="2415708" cy="430616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10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Initialize Bird</a:t>
            </a:r>
            <a:endParaRPr lang="en-US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12" descr="http://blogs.msdn.com/cfs-filesystemfile.ashx/__key/communityserver-blogs-components-weblogfiles/00-00-01-44-28-metablogapi/3124.image_5F00_1332938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635" y="3854042"/>
            <a:ext cx="1332730" cy="132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24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89130"/>
            <a:ext cx="9941312" cy="5264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Initialize Bird: Step </a:t>
            </a:r>
            <a:r>
              <a:rPr lang="en-US" dirty="0"/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36945" y="5291100"/>
            <a:ext cx="2773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Click “Add action”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706735" y="4976569"/>
            <a:ext cx="423738" cy="407120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5856858" y="4690412"/>
            <a:ext cx="988324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97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89129"/>
            <a:ext cx="9941313" cy="5264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Pipes: Step </a:t>
            </a:r>
            <a:r>
              <a:rPr lang="en-US" dirty="0"/>
              <a:t>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162" y="2486025"/>
            <a:ext cx="4257675" cy="1885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98541" y="5354583"/>
            <a:ext cx="12634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Click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“Done”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7804944" y="4371975"/>
            <a:ext cx="273164" cy="1075608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7267012" y="4010313"/>
            <a:ext cx="988324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38566" y="5293280"/>
            <a:ext cx="46596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Enter: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Interval: SECONDSPEROBSTACLE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078470" y="3777761"/>
            <a:ext cx="1586570" cy="1958932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562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035" y="1422321"/>
            <a:ext cx="5572125" cy="480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Initialize Bird: Step </a:t>
            </a:r>
            <a:r>
              <a:rPr lang="en-US" dirty="0"/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27903" y="1986507"/>
            <a:ext cx="10599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Select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“bird”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374888" y="5848325"/>
            <a:ext cx="988324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361035" y="1986507"/>
            <a:ext cx="947690" cy="80697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485881" y="5954553"/>
            <a:ext cx="1931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Click “Next”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>
            <a:stCxn id="16" idx="1"/>
          </p:cNvCxnSpPr>
          <p:nvPr/>
        </p:nvCxnSpPr>
        <p:spPr>
          <a:xfrm flipH="1" flipV="1">
            <a:off x="6231018" y="5998207"/>
            <a:ext cx="1254863" cy="217956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06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4" y="1415563"/>
            <a:ext cx="5572125" cy="480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Initialize Bird: Step </a:t>
            </a:r>
            <a:r>
              <a:rPr lang="en-US" dirty="0"/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40072" y="2617600"/>
            <a:ext cx="22369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Select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“Set Vector Y”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74888" y="5848325"/>
            <a:ext cx="988324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030551" y="4362629"/>
            <a:ext cx="1187410" cy="221766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85882" y="5954553"/>
            <a:ext cx="1931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Click “Next”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 flipV="1">
            <a:off x="6231023" y="5998207"/>
            <a:ext cx="1254859" cy="217956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140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89130"/>
            <a:ext cx="9941312" cy="5264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Initialize Bird: Step 4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162" y="2509837"/>
            <a:ext cx="4257675" cy="18383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80031" y="4895113"/>
            <a:ext cx="12570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Click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“Done”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7681521" y="4367232"/>
            <a:ext cx="111031" cy="569522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7306561" y="3992416"/>
            <a:ext cx="988324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853238" y="4794270"/>
            <a:ext cx="39114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Enter: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Vector Y: -JUMPSTRENGTH 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3897114" y="3645974"/>
            <a:ext cx="1352712" cy="1318959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42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89130"/>
            <a:ext cx="9941312" cy="5264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Initialize Bird: Step </a:t>
            </a:r>
            <a:r>
              <a:rPr lang="en-US" dirty="0"/>
              <a:t>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49859" y="5581386"/>
            <a:ext cx="2773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Click “Add action”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619649" y="5266855"/>
            <a:ext cx="423738" cy="407120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5769772" y="4980698"/>
            <a:ext cx="988324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21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035" y="1422321"/>
            <a:ext cx="5572125" cy="480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Initialize Bird: Step 6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27903" y="1986507"/>
            <a:ext cx="10599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Select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“bird”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374888" y="5848325"/>
            <a:ext cx="988324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361035" y="1986507"/>
            <a:ext cx="947690" cy="80697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485881" y="5954553"/>
            <a:ext cx="1931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Click “Next”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>
            <a:stCxn id="16" idx="1"/>
          </p:cNvCxnSpPr>
          <p:nvPr/>
        </p:nvCxnSpPr>
        <p:spPr>
          <a:xfrm flipH="1" flipV="1">
            <a:off x="6231018" y="5998207"/>
            <a:ext cx="1254863" cy="217956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3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3" y="1422321"/>
            <a:ext cx="5572125" cy="480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Initialize Bird: Step </a:t>
            </a:r>
            <a:r>
              <a:rPr lang="en-US" dirty="0"/>
              <a:t>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76979" y="2251429"/>
            <a:ext cx="18178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Select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“Set angle”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74888" y="5848325"/>
            <a:ext cx="988324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114665" y="2617600"/>
            <a:ext cx="1187410" cy="221766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85882" y="5954553"/>
            <a:ext cx="1931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Click “Next”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 flipV="1">
            <a:off x="6231023" y="5998207"/>
            <a:ext cx="1254859" cy="217956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26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89130"/>
            <a:ext cx="9941312" cy="5264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Initialize Bird: Step </a:t>
            </a:r>
            <a:r>
              <a:rPr lang="en-US" dirty="0"/>
              <a:t>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804" y="2544785"/>
            <a:ext cx="4257675" cy="18383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80031" y="4895113"/>
            <a:ext cx="12570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Click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“Done”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7681521" y="4367232"/>
            <a:ext cx="111031" cy="569522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7306561" y="3992416"/>
            <a:ext cx="988324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853238" y="4794270"/>
            <a:ext cx="18565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Enter: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Angle: 320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3897114" y="3645974"/>
            <a:ext cx="1352712" cy="1318959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29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89130"/>
            <a:ext cx="9941312" cy="5264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Initialize Bird: Done!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5826103" y="4674587"/>
            <a:ext cx="2563153" cy="73924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4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Add Scoring Events</a:t>
            </a:r>
            <a:endParaRPr lang="en-US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12" descr="http://blogs.msdn.com/cfs-filesystemfile.ashx/__key/communityserver-blogs-components-weblogfiles/00-00-01-44-28-metablogapi/3124.image_5F00_1332938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635" y="3854042"/>
            <a:ext cx="1332730" cy="132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13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89129"/>
            <a:ext cx="9941312" cy="5264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Scoring Events: Step </a:t>
            </a:r>
            <a:r>
              <a:rPr lang="en-US" dirty="0"/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35706" y="5581420"/>
            <a:ext cx="2707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Click “Add event”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937241" y="5222745"/>
            <a:ext cx="194216" cy="481370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2812518" y="4954083"/>
            <a:ext cx="988324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82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89130"/>
            <a:ext cx="9941312" cy="5264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Pipes: Step </a:t>
            </a:r>
            <a:r>
              <a:rPr lang="en-US" dirty="0"/>
              <a:t>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0887" y="5682986"/>
            <a:ext cx="2773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Click “Add action”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140677" y="5368455"/>
            <a:ext cx="423738" cy="407120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5290800" y="5082298"/>
            <a:ext cx="988324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67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035" y="1415563"/>
            <a:ext cx="5572125" cy="480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Scoring Events: Step 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71216" y="1959552"/>
            <a:ext cx="22102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Select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“</a:t>
            </a:r>
            <a:r>
              <a:rPr lang="en-US" sz="2800" dirty="0" err="1" smtClean="0">
                <a:solidFill>
                  <a:srgbClr val="FF0000"/>
                </a:solidFill>
              </a:rPr>
              <a:t>pipebottom</a:t>
            </a:r>
            <a:r>
              <a:rPr lang="en-US" sz="2800" dirty="0" smtClean="0">
                <a:solidFill>
                  <a:srgbClr val="FF0000"/>
                </a:solidFill>
              </a:rPr>
              <a:t>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74888" y="5848325"/>
            <a:ext cx="988324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889956" y="2033118"/>
            <a:ext cx="947690" cy="80697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85881" y="5954553"/>
            <a:ext cx="1931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Click “Next”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 flipV="1">
            <a:off x="6231018" y="5998207"/>
            <a:ext cx="1254863" cy="217956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02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8" y="1415563"/>
            <a:ext cx="5572125" cy="480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Scoring Events: Step </a:t>
            </a:r>
            <a:r>
              <a:rPr lang="en-US" dirty="0"/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73630" y="4180887"/>
            <a:ext cx="20770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Select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“Compare X”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74888" y="5848325"/>
            <a:ext cx="988324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995044" y="4480167"/>
            <a:ext cx="1700985" cy="17777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85884" y="5954553"/>
            <a:ext cx="1931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Click “Next”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 flipV="1">
            <a:off x="6231033" y="5998207"/>
            <a:ext cx="1254851" cy="217956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07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89129"/>
            <a:ext cx="9941312" cy="5264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Scoring Events: Step </a:t>
            </a:r>
            <a:r>
              <a:rPr lang="en-US" dirty="0"/>
              <a:t>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162" y="2486025"/>
            <a:ext cx="4257675" cy="1885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7661" y="2228850"/>
            <a:ext cx="4257675" cy="21431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46364" y="5361805"/>
            <a:ext cx="12634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Click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“Done”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7804944" y="4371975"/>
            <a:ext cx="273164" cy="1075608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7267012" y="4010313"/>
            <a:ext cx="988324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782980" y="5238695"/>
            <a:ext cx="4148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Select/Enter: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Comparison: ≤ Less or equal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X co-ordinate: </a:t>
            </a:r>
            <a:r>
              <a:rPr lang="en-US" sz="2400" dirty="0" err="1" smtClean="0">
                <a:solidFill>
                  <a:srgbClr val="FF0000"/>
                </a:solidFill>
              </a:rPr>
              <a:t>Bird.X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738069" y="3656367"/>
            <a:ext cx="1119357" cy="1582328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97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89130"/>
            <a:ext cx="9941312" cy="5264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Scoring Events: Step </a:t>
            </a:r>
            <a:r>
              <a:rPr lang="en-US" dirty="0"/>
              <a:t>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88943" y="5624929"/>
            <a:ext cx="2773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Click “Add action”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658733" y="5310398"/>
            <a:ext cx="423738" cy="407120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5808856" y="5024241"/>
            <a:ext cx="988324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86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035" y="1415563"/>
            <a:ext cx="5572125" cy="480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Scoring Events: Step 6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96045" y="1986507"/>
            <a:ext cx="15236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Select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“System”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374888" y="5848325"/>
            <a:ext cx="988324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837035" y="1986507"/>
            <a:ext cx="947690" cy="80697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485881" y="5954553"/>
            <a:ext cx="1931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Click “Next”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>
            <a:stCxn id="16" idx="1"/>
          </p:cNvCxnSpPr>
          <p:nvPr/>
        </p:nvCxnSpPr>
        <p:spPr>
          <a:xfrm flipH="1" flipV="1">
            <a:off x="6231018" y="5998207"/>
            <a:ext cx="1254863" cy="217956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17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917" y="1415563"/>
            <a:ext cx="5572125" cy="480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Scoring Events: Step </a:t>
            </a:r>
            <a:r>
              <a:rPr lang="en-US" dirty="0"/>
              <a:t>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63212" y="3505399"/>
            <a:ext cx="14302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Select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“Add to”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74888" y="5848325"/>
            <a:ext cx="988324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034837" y="3871570"/>
            <a:ext cx="1187410" cy="221766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85882" y="5954553"/>
            <a:ext cx="1931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Click “Next”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 flipV="1">
            <a:off x="6231023" y="5998207"/>
            <a:ext cx="1254859" cy="217956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89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89130"/>
            <a:ext cx="9941312" cy="5264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Scoring Events: Step 8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162" y="2357437"/>
            <a:ext cx="4257675" cy="21431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52510" y="5064946"/>
            <a:ext cx="12570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Click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“Done”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7470016" y="4574269"/>
            <a:ext cx="111031" cy="569522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7221261" y="4171274"/>
            <a:ext cx="988324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847858" y="5188346"/>
            <a:ext cx="25013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Select/Enter: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Variable: Score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Value: 1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3951910" y="3713986"/>
            <a:ext cx="871727" cy="1474361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079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89129"/>
            <a:ext cx="9941312" cy="5264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Scoring Events: Step </a:t>
            </a:r>
            <a:r>
              <a:rPr lang="en-US" dirty="0"/>
              <a:t>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3360" y="4823939"/>
            <a:ext cx="34202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FF0000"/>
                </a:solidFill>
              </a:rPr>
              <a:t>Right-click, then</a:t>
            </a:r>
          </a:p>
          <a:p>
            <a:pPr algn="r"/>
            <a:endParaRPr lang="en-US" sz="2400" dirty="0" smtClean="0">
              <a:solidFill>
                <a:srgbClr val="FF0000"/>
              </a:solidFill>
            </a:endParaRPr>
          </a:p>
          <a:p>
            <a:pPr algn="r"/>
            <a:r>
              <a:rPr lang="en-US" sz="2400" dirty="0" smtClean="0">
                <a:solidFill>
                  <a:srgbClr val="FF0000"/>
                </a:solidFill>
              </a:rPr>
              <a:t>Add another condition (C)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266345" y="3903471"/>
            <a:ext cx="1700512" cy="291158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20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035" y="1415563"/>
            <a:ext cx="5572125" cy="480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Scoring Events: Step 10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71216" y="1959552"/>
            <a:ext cx="22102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Select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“</a:t>
            </a:r>
            <a:r>
              <a:rPr lang="en-US" sz="2800" dirty="0" err="1" smtClean="0">
                <a:solidFill>
                  <a:srgbClr val="FF0000"/>
                </a:solidFill>
              </a:rPr>
              <a:t>pipebottom</a:t>
            </a:r>
            <a:r>
              <a:rPr lang="en-US" sz="2800" dirty="0" smtClean="0">
                <a:solidFill>
                  <a:srgbClr val="FF0000"/>
                </a:solidFill>
              </a:rPr>
              <a:t>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74888" y="5848325"/>
            <a:ext cx="988324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889956" y="2033118"/>
            <a:ext cx="947690" cy="80697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85881" y="5954553"/>
            <a:ext cx="1931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Click “Next”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 flipV="1">
            <a:off x="6231018" y="5998207"/>
            <a:ext cx="1254863" cy="217956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86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8" y="1444148"/>
            <a:ext cx="5572125" cy="480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Scoring Events: Step 11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67539" y="3219009"/>
            <a:ext cx="313220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Select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“Is </a:t>
            </a:r>
            <a:r>
              <a:rPr lang="en-US" sz="2800" dirty="0" err="1">
                <a:solidFill>
                  <a:srgbClr val="FF0000"/>
                </a:solidFill>
              </a:rPr>
              <a:t>b</a:t>
            </a:r>
            <a:r>
              <a:rPr lang="en-US" sz="2800" dirty="0" err="1" smtClean="0">
                <a:solidFill>
                  <a:srgbClr val="FF0000"/>
                </a:solidFill>
              </a:rPr>
              <a:t>oolean</a:t>
            </a:r>
            <a:r>
              <a:rPr lang="en-US" sz="2800" dirty="0" smtClean="0">
                <a:solidFill>
                  <a:srgbClr val="FF0000"/>
                </a:solidFill>
              </a:rPr>
              <a:t> instance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Variable set”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74888" y="5848325"/>
            <a:ext cx="988324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157673" y="3733733"/>
            <a:ext cx="1700985" cy="17777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85884" y="5954553"/>
            <a:ext cx="1931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Click “Next”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 flipV="1">
            <a:off x="6231033" y="5998207"/>
            <a:ext cx="1254851" cy="217956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24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035" y="1415563"/>
            <a:ext cx="5572125" cy="480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Pipes: Step 6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96045" y="1986507"/>
            <a:ext cx="15236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Select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“System”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374888" y="5848325"/>
            <a:ext cx="988324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837035" y="1986507"/>
            <a:ext cx="947690" cy="80697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485881" y="5954553"/>
            <a:ext cx="1931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Click “Next”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>
            <a:stCxn id="16" idx="1"/>
          </p:cNvCxnSpPr>
          <p:nvPr/>
        </p:nvCxnSpPr>
        <p:spPr>
          <a:xfrm flipH="1" flipV="1">
            <a:off x="6231018" y="5998207"/>
            <a:ext cx="1254863" cy="217956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18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369" y="1378088"/>
            <a:ext cx="9941312" cy="5264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Scoring Events: Step 12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162" y="2486025"/>
            <a:ext cx="4257675" cy="1885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162" y="2514600"/>
            <a:ext cx="4257675" cy="182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46364" y="5361805"/>
            <a:ext cx="12634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Click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“Done”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7804944" y="4371975"/>
            <a:ext cx="273164" cy="1075608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7267012" y="4010313"/>
            <a:ext cx="988324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747352" y="5478082"/>
            <a:ext cx="41488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Select: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Instance variable: Scored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657600" y="3524566"/>
            <a:ext cx="1421771" cy="2160079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26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89130"/>
            <a:ext cx="9941312" cy="5264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Scoring Events: Step 13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82543" y="4304129"/>
            <a:ext cx="2773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Click “Add action”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252333" y="3990592"/>
            <a:ext cx="509839" cy="406126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5895942" y="3815512"/>
            <a:ext cx="988324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22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034" y="1415563"/>
            <a:ext cx="5572125" cy="480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Scoring Events: Step 14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11701" y="1986507"/>
            <a:ext cx="18923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Select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“</a:t>
            </a:r>
            <a:r>
              <a:rPr lang="en-US" sz="2800" dirty="0" err="1" smtClean="0">
                <a:solidFill>
                  <a:srgbClr val="FF0000"/>
                </a:solidFill>
              </a:rPr>
              <a:t>ScoreText</a:t>
            </a:r>
            <a:r>
              <a:rPr lang="en-US" sz="2800" dirty="0" smtClean="0">
                <a:solidFill>
                  <a:srgbClr val="FF0000"/>
                </a:solidFill>
              </a:rPr>
              <a:t>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374888" y="5848325"/>
            <a:ext cx="988324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5148310" y="1934152"/>
            <a:ext cx="947690" cy="80697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485881" y="5954553"/>
            <a:ext cx="1931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Click “Next”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>
            <a:stCxn id="16" idx="1"/>
          </p:cNvCxnSpPr>
          <p:nvPr/>
        </p:nvCxnSpPr>
        <p:spPr>
          <a:xfrm flipH="1" flipV="1">
            <a:off x="6231018" y="5998207"/>
            <a:ext cx="1254863" cy="217956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93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917" y="1422321"/>
            <a:ext cx="5572125" cy="480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Scoring Events: Step 15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74726" y="3505399"/>
            <a:ext cx="16071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Select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“Set text”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74888" y="5848325"/>
            <a:ext cx="988324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834608" y="4669856"/>
            <a:ext cx="1187410" cy="221766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85882" y="5954553"/>
            <a:ext cx="1931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Click “Next”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 flipV="1">
            <a:off x="6231023" y="5998207"/>
            <a:ext cx="1254859" cy="217956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29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89129"/>
            <a:ext cx="9941312" cy="5264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Pipes: Step 16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162" y="2509837"/>
            <a:ext cx="4257675" cy="18383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52510" y="4876260"/>
            <a:ext cx="12570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Click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“Done”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7470016" y="4385583"/>
            <a:ext cx="111031" cy="569522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7221261" y="3982588"/>
            <a:ext cx="988324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847858" y="4999660"/>
            <a:ext cx="19935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Enter: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Text: Score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3951910" y="3629692"/>
            <a:ext cx="1000256" cy="1369970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22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89130"/>
            <a:ext cx="9941312" cy="5264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Scoring Events: Step 17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82543" y="4536357"/>
            <a:ext cx="2773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Click “Add action”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252333" y="4222820"/>
            <a:ext cx="509839" cy="406126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5895942" y="4047740"/>
            <a:ext cx="988324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4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034" y="1415563"/>
            <a:ext cx="5572125" cy="480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Scoring Events: Step 19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252717" y="1986507"/>
            <a:ext cx="22102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Select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“</a:t>
            </a:r>
            <a:r>
              <a:rPr lang="en-US" sz="2800" dirty="0" err="1" smtClean="0">
                <a:solidFill>
                  <a:srgbClr val="FF0000"/>
                </a:solidFill>
              </a:rPr>
              <a:t>pipebottom</a:t>
            </a:r>
            <a:r>
              <a:rPr lang="en-US" sz="2800" dirty="0" smtClean="0">
                <a:solidFill>
                  <a:srgbClr val="FF0000"/>
                </a:solidFill>
              </a:rPr>
              <a:t>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374888" y="5848325"/>
            <a:ext cx="988324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856538" y="1986507"/>
            <a:ext cx="947690" cy="80697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485881" y="5954553"/>
            <a:ext cx="1931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Click “Next”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>
            <a:stCxn id="16" idx="1"/>
          </p:cNvCxnSpPr>
          <p:nvPr/>
        </p:nvCxnSpPr>
        <p:spPr>
          <a:xfrm flipH="1" flipV="1">
            <a:off x="6231018" y="5998207"/>
            <a:ext cx="1254863" cy="217956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73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22321"/>
            <a:ext cx="5572125" cy="480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Scoring Events: Step 20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63212" y="3985070"/>
            <a:ext cx="22169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Select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“Set </a:t>
            </a:r>
            <a:r>
              <a:rPr lang="en-US" sz="2800" dirty="0" err="1" smtClean="0">
                <a:solidFill>
                  <a:srgbClr val="FF0000"/>
                </a:solidFill>
              </a:rPr>
              <a:t>boolean</a:t>
            </a:r>
            <a:r>
              <a:rPr lang="en-US" sz="2800" dirty="0" smtClean="0">
                <a:solidFill>
                  <a:srgbClr val="FF0000"/>
                </a:solidFill>
              </a:rPr>
              <a:t>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74888" y="5848325"/>
            <a:ext cx="988324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030557" y="4273892"/>
            <a:ext cx="1187410" cy="221766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85882" y="5954553"/>
            <a:ext cx="1931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Click “Next”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 flipV="1">
            <a:off x="6231023" y="5998207"/>
            <a:ext cx="1254859" cy="217956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8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89130"/>
            <a:ext cx="9941312" cy="5264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Scoring Events: Step 16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162" y="2509837"/>
            <a:ext cx="4257675" cy="18383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162" y="2230658"/>
            <a:ext cx="4257675" cy="2133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52510" y="4876260"/>
            <a:ext cx="12570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Click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“Done”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7470016" y="4385583"/>
            <a:ext cx="111031" cy="569522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7221261" y="3982588"/>
            <a:ext cx="988324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847858" y="4999660"/>
            <a:ext cx="37570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Select/Enter: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Instance variable: Scored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Value: True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3951910" y="3629692"/>
            <a:ext cx="1000256" cy="1369970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83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89130"/>
            <a:ext cx="9941312" cy="5264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Scoring Events: Step 17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4820532" y="4686443"/>
            <a:ext cx="988324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847858" y="4999660"/>
            <a:ext cx="15395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Right-click,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then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Invert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3951910" y="3982588"/>
            <a:ext cx="699424" cy="1017074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090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5" y="1415563"/>
            <a:ext cx="5572125" cy="480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Pipes: Step </a:t>
            </a:r>
            <a:r>
              <a:rPr lang="en-US" dirty="0"/>
              <a:t>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35042" y="2617600"/>
            <a:ext cx="24470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Select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“Create object”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74888" y="5848325"/>
            <a:ext cx="988324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194495" y="2983771"/>
            <a:ext cx="1187410" cy="221766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85882" y="5954553"/>
            <a:ext cx="1931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Click “Next”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 flipV="1">
            <a:off x="6231023" y="5998207"/>
            <a:ext cx="1254859" cy="217956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26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89130"/>
            <a:ext cx="9941312" cy="5264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Scoring Events: Done!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2847858" y="3525299"/>
            <a:ext cx="5265628" cy="814471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7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(END of Part 3)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 smtClean="0"/>
              <a:t>Derived from ‘</a:t>
            </a:r>
            <a:r>
              <a:rPr lang="en-US" dirty="0" smtClean="0">
                <a:hlinkClick r:id="rId2"/>
              </a:rPr>
              <a:t>Make </a:t>
            </a:r>
            <a:r>
              <a:rPr lang="en-US" dirty="0">
                <a:hlinkClick r:id="rId2"/>
              </a:rPr>
              <a:t>your own "Flappy Bird" game in 10 </a:t>
            </a:r>
            <a:r>
              <a:rPr lang="en-US" dirty="0" smtClean="0">
                <a:hlinkClick r:id="rId2"/>
              </a:rPr>
              <a:t>minutes</a:t>
            </a:r>
            <a:r>
              <a:rPr lang="en-US" dirty="0" smtClean="0"/>
              <a:t>’ originally </a:t>
            </a:r>
            <a:r>
              <a:rPr lang="en-US" dirty="0"/>
              <a:t>published by </a:t>
            </a:r>
            <a:r>
              <a:rPr lang="en-US" dirty="0" smtClean="0">
                <a:hlinkClick r:id="rId3"/>
              </a:rPr>
              <a:t>Tom</a:t>
            </a:r>
            <a:endParaRPr lang="en-US" dirty="0" smtClean="0"/>
          </a:p>
          <a:p>
            <a:r>
              <a:rPr lang="en-US" dirty="0" smtClean="0"/>
              <a:t>Updated with enhancements from Flappy Bird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93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46484"/>
            <a:ext cx="9941312" cy="5264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Pipes: Step 8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180" y="1723696"/>
            <a:ext cx="4257675" cy="3105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00780" y="5319525"/>
            <a:ext cx="12570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Click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“Done”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8418286" y="4828848"/>
            <a:ext cx="111031" cy="569522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8169531" y="4425853"/>
            <a:ext cx="988324" cy="2686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093115" y="4439936"/>
            <a:ext cx="377667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Select/Enter: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Object to create: </a:t>
            </a:r>
            <a:r>
              <a:rPr lang="en-US" sz="2400" dirty="0" err="1" smtClean="0">
                <a:solidFill>
                  <a:srgbClr val="FF0000"/>
                </a:solidFill>
              </a:rPr>
              <a:t>pipetop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Layer: 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X: 440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Y: random(50, -250)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4368099" y="3541486"/>
            <a:ext cx="1263444" cy="1235967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05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1640</TotalTime>
  <Words>1022</Words>
  <Application>Microsoft Office PowerPoint</Application>
  <PresentationFormat>Widescreen</PresentationFormat>
  <Paragraphs>275</Paragraphs>
  <Slides>81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6" baseType="lpstr">
      <vt:lpstr>Arial</vt:lpstr>
      <vt:lpstr>Calibri</vt:lpstr>
      <vt:lpstr>Calibri Light</vt:lpstr>
      <vt:lpstr>Comic Sans MS</vt:lpstr>
      <vt:lpstr>Office Theme</vt:lpstr>
      <vt:lpstr>Create Pipes</vt:lpstr>
      <vt:lpstr>Create Pipes: Step 1</vt:lpstr>
      <vt:lpstr>Create Pipes: Step 2</vt:lpstr>
      <vt:lpstr>Create Pipes: Step 3</vt:lpstr>
      <vt:lpstr>Create Pipes: Step 4</vt:lpstr>
      <vt:lpstr>Create Pipes: Step 5</vt:lpstr>
      <vt:lpstr>Create Pipes: Step 6</vt:lpstr>
      <vt:lpstr>Create Pipes: Step 7</vt:lpstr>
      <vt:lpstr>Create Pipes: Step 8</vt:lpstr>
      <vt:lpstr>Create Pipes: Step 9…</vt:lpstr>
      <vt:lpstr>Create Pipes: Done!</vt:lpstr>
      <vt:lpstr>Add Instance Variable</vt:lpstr>
      <vt:lpstr>Add Instance Variable: Step 1</vt:lpstr>
      <vt:lpstr>Add Instance Variable: Step 2</vt:lpstr>
      <vt:lpstr>Add Instance Variable: Step 3</vt:lpstr>
      <vt:lpstr>Add Instance Variable: Step 4</vt:lpstr>
      <vt:lpstr>Add Instance Variable: Step 5</vt:lpstr>
      <vt:lpstr>Add Instance Variable: Step 6</vt:lpstr>
      <vt:lpstr>Add Instance Variable: Step 7</vt:lpstr>
      <vt:lpstr>Add Instance Variable: Step 8</vt:lpstr>
      <vt:lpstr>Add Instance Variable: Step 9</vt:lpstr>
      <vt:lpstr>Add Instance Variable: Done!</vt:lpstr>
      <vt:lpstr>Add Score TextBox</vt:lpstr>
      <vt:lpstr>Add Score TextBox: Step 1</vt:lpstr>
      <vt:lpstr>Add Score TextBox: Step 2</vt:lpstr>
      <vt:lpstr>Add Score TextBox: Step 3</vt:lpstr>
      <vt:lpstr>Add Score TextBox: Step 3</vt:lpstr>
      <vt:lpstr>Add Score TextBox: Step 4</vt:lpstr>
      <vt:lpstr>Add Score TextBox: Step 5</vt:lpstr>
      <vt:lpstr>Add Score TextBox: Step 6</vt:lpstr>
      <vt:lpstr>Add Score TextBox: Done!</vt:lpstr>
      <vt:lpstr>Add OnStart Events</vt:lpstr>
      <vt:lpstr>Add OnStart Events: Step 1</vt:lpstr>
      <vt:lpstr>Add OnStart Events: Step 2</vt:lpstr>
      <vt:lpstr>Add OnStart Events: Step 3</vt:lpstr>
      <vt:lpstr>Add OnStart Events: Step 4</vt:lpstr>
      <vt:lpstr>Add OnStart Events: Step 5</vt:lpstr>
      <vt:lpstr>Add OnStart Events: Step 6</vt:lpstr>
      <vt:lpstr>Add OnStart Events: Step 8</vt:lpstr>
      <vt:lpstr>Add OnStart Events: Step 9…</vt:lpstr>
      <vt:lpstr>Add OnStart Events: Done!</vt:lpstr>
      <vt:lpstr>Destroy Pipes</vt:lpstr>
      <vt:lpstr>Destroy Pipes: Step 1</vt:lpstr>
      <vt:lpstr>Destroy Pipes: Step 2</vt:lpstr>
      <vt:lpstr>Destroy Pipes: Step 3</vt:lpstr>
      <vt:lpstr>Destroy Pipes: Step 4…</vt:lpstr>
      <vt:lpstr>Destroy Pipes: Done!</vt:lpstr>
      <vt:lpstr>Initialize Bird</vt:lpstr>
      <vt:lpstr>Initialize Bird: Step 1</vt:lpstr>
      <vt:lpstr>Initialize Bird: Step 2</vt:lpstr>
      <vt:lpstr>Initialize Bird: Step 3</vt:lpstr>
      <vt:lpstr>Initialize Bird: Step 4</vt:lpstr>
      <vt:lpstr>Initialize Bird: Step 5</vt:lpstr>
      <vt:lpstr>Initialize Bird: Step 6</vt:lpstr>
      <vt:lpstr>Initialize Bird: Step 7</vt:lpstr>
      <vt:lpstr>Initialize Bird: Step 8</vt:lpstr>
      <vt:lpstr>Initialize Bird: Done!</vt:lpstr>
      <vt:lpstr>Add Scoring Events</vt:lpstr>
      <vt:lpstr>Add Scoring Events: Step 1</vt:lpstr>
      <vt:lpstr>Add Scoring Events: Step 2</vt:lpstr>
      <vt:lpstr>Add Scoring Events: Step 3</vt:lpstr>
      <vt:lpstr>Add Scoring Events: Step 4</vt:lpstr>
      <vt:lpstr>Add Scoring Events: Step 5</vt:lpstr>
      <vt:lpstr>Add Scoring Events: Step 6</vt:lpstr>
      <vt:lpstr>Add Scoring Events: Step 7</vt:lpstr>
      <vt:lpstr>Add Scoring Events: Step 8</vt:lpstr>
      <vt:lpstr>Add Scoring Events: Step 9</vt:lpstr>
      <vt:lpstr>Add Scoring Events: Step 10</vt:lpstr>
      <vt:lpstr>Add Scoring Events: Step 11</vt:lpstr>
      <vt:lpstr>Add Scoring Events: Step 12</vt:lpstr>
      <vt:lpstr>Add Scoring Events: Step 13</vt:lpstr>
      <vt:lpstr>Add Scoring Events: Step 14</vt:lpstr>
      <vt:lpstr>Add Scoring Events: Step 15</vt:lpstr>
      <vt:lpstr>Create Pipes: Step 16</vt:lpstr>
      <vt:lpstr>Add Scoring Events: Step 17</vt:lpstr>
      <vt:lpstr>Add Scoring Events: Step 19</vt:lpstr>
      <vt:lpstr>Add Scoring Events: Step 20</vt:lpstr>
      <vt:lpstr>Add Scoring Events: Step 16</vt:lpstr>
      <vt:lpstr>Add Scoring Events: Step 17</vt:lpstr>
      <vt:lpstr>Add Scoring Events: Done!</vt:lpstr>
      <vt:lpstr>(END of Part 3)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Construct 2 Game Development</dc:title>
  <dc:creator>Microsoft account</dc:creator>
  <cp:lastModifiedBy>Microsoft account</cp:lastModifiedBy>
  <cp:revision>393</cp:revision>
  <dcterms:created xsi:type="dcterms:W3CDTF">2014-06-05T21:55:23Z</dcterms:created>
  <dcterms:modified xsi:type="dcterms:W3CDTF">2014-07-14T14:06:03Z</dcterms:modified>
</cp:coreProperties>
</file>