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849" r:id="rId8"/>
    <p:sldMasterId id="2147485002" r:id="rId9"/>
  </p:sldMasterIdLst>
  <p:notesMasterIdLst>
    <p:notesMasterId r:id="rId58"/>
  </p:notesMasterIdLst>
  <p:handoutMasterIdLst>
    <p:handoutMasterId r:id="rId59"/>
  </p:handoutMasterIdLst>
  <p:sldIdLst>
    <p:sldId id="1543" r:id="rId10"/>
    <p:sldId id="1630" r:id="rId11"/>
    <p:sldId id="1595" r:id="rId12"/>
    <p:sldId id="1596" r:id="rId13"/>
    <p:sldId id="1545" r:id="rId14"/>
    <p:sldId id="1615" r:id="rId15"/>
    <p:sldId id="1652" r:id="rId16"/>
    <p:sldId id="1554" r:id="rId17"/>
    <p:sldId id="1655" r:id="rId18"/>
    <p:sldId id="1650" r:id="rId19"/>
    <p:sldId id="1649" r:id="rId20"/>
    <p:sldId id="1651" r:id="rId21"/>
    <p:sldId id="1600" r:id="rId22"/>
    <p:sldId id="1616" r:id="rId23"/>
    <p:sldId id="1653" r:id="rId24"/>
    <p:sldId id="1656" r:id="rId25"/>
    <p:sldId id="1629" r:id="rId26"/>
    <p:sldId id="1654" r:id="rId27"/>
    <p:sldId id="1669" r:id="rId28"/>
    <p:sldId id="1670" r:id="rId29"/>
    <p:sldId id="1634" r:id="rId30"/>
    <p:sldId id="1672" r:id="rId31"/>
    <p:sldId id="1673" r:id="rId32"/>
    <p:sldId id="1675" r:id="rId33"/>
    <p:sldId id="1676" r:id="rId34"/>
    <p:sldId id="1677" r:id="rId35"/>
    <p:sldId id="1641" r:id="rId36"/>
    <p:sldId id="1642" r:id="rId37"/>
    <p:sldId id="1620" r:id="rId38"/>
    <p:sldId id="1610" r:id="rId39"/>
    <p:sldId id="1625" r:id="rId40"/>
    <p:sldId id="1663" r:id="rId41"/>
    <p:sldId id="1665" r:id="rId42"/>
    <p:sldId id="1617" r:id="rId43"/>
    <p:sldId id="1671" r:id="rId44"/>
    <p:sldId id="1664" r:id="rId45"/>
    <p:sldId id="1668" r:id="rId46"/>
    <p:sldId id="1667" r:id="rId47"/>
    <p:sldId id="1666" r:id="rId48"/>
    <p:sldId id="1631" r:id="rId49"/>
    <p:sldId id="1645" r:id="rId50"/>
    <p:sldId id="1640" r:id="rId51"/>
    <p:sldId id="1643" r:id="rId52"/>
    <p:sldId id="1644" r:id="rId53"/>
    <p:sldId id="1646" r:id="rId54"/>
    <p:sldId id="1602" r:id="rId55"/>
    <p:sldId id="1579" r:id="rId56"/>
    <p:sldId id="1633" r:id="rId57"/>
  </p:sldIdLst>
  <p:sldSz cx="12188825" cy="6858000"/>
  <p:notesSz cx="7010400" cy="9296400"/>
  <p:defaultTextStyle>
    <a:defPPr>
      <a:defRPr lang="en-US"/>
    </a:defPPr>
    <a:lvl1pPr marL="0" algn="l" defTabSz="914274" rtl="0" eaLnBrk="1" latinLnBrk="0" hangingPunct="1">
      <a:defRPr sz="1800" kern="1200">
        <a:solidFill>
          <a:schemeClr val="tx1"/>
        </a:solidFill>
        <a:latin typeface="+mn-lt"/>
        <a:ea typeface="+mn-ea"/>
        <a:cs typeface="+mn-cs"/>
      </a:defRPr>
    </a:lvl1pPr>
    <a:lvl2pPr marL="457137" algn="l" defTabSz="914274" rtl="0" eaLnBrk="1" latinLnBrk="0" hangingPunct="1">
      <a:defRPr sz="1800" kern="1200">
        <a:solidFill>
          <a:schemeClr val="tx1"/>
        </a:solidFill>
        <a:latin typeface="+mn-lt"/>
        <a:ea typeface="+mn-ea"/>
        <a:cs typeface="+mn-cs"/>
      </a:defRPr>
    </a:lvl2pPr>
    <a:lvl3pPr marL="914274" algn="l" defTabSz="914274" rtl="0" eaLnBrk="1" latinLnBrk="0" hangingPunct="1">
      <a:defRPr sz="1800" kern="1200">
        <a:solidFill>
          <a:schemeClr val="tx1"/>
        </a:solidFill>
        <a:latin typeface="+mn-lt"/>
        <a:ea typeface="+mn-ea"/>
        <a:cs typeface="+mn-cs"/>
      </a:defRPr>
    </a:lvl3pPr>
    <a:lvl4pPr marL="1371411" algn="l" defTabSz="914274" rtl="0" eaLnBrk="1" latinLnBrk="0" hangingPunct="1">
      <a:defRPr sz="1800" kern="1200">
        <a:solidFill>
          <a:schemeClr val="tx1"/>
        </a:solidFill>
        <a:latin typeface="+mn-lt"/>
        <a:ea typeface="+mn-ea"/>
        <a:cs typeface="+mn-cs"/>
      </a:defRPr>
    </a:lvl4pPr>
    <a:lvl5pPr marL="1828547" algn="l" defTabSz="914274" rtl="0" eaLnBrk="1" latinLnBrk="0" hangingPunct="1">
      <a:defRPr sz="1800" kern="1200">
        <a:solidFill>
          <a:schemeClr val="tx1"/>
        </a:solidFill>
        <a:latin typeface="+mn-lt"/>
        <a:ea typeface="+mn-ea"/>
        <a:cs typeface="+mn-cs"/>
      </a:defRPr>
    </a:lvl5pPr>
    <a:lvl6pPr marL="2285685" algn="l" defTabSz="914274" rtl="0" eaLnBrk="1" latinLnBrk="0" hangingPunct="1">
      <a:defRPr sz="1800" kern="1200">
        <a:solidFill>
          <a:schemeClr val="tx1"/>
        </a:solidFill>
        <a:latin typeface="+mn-lt"/>
        <a:ea typeface="+mn-ea"/>
        <a:cs typeface="+mn-cs"/>
      </a:defRPr>
    </a:lvl6pPr>
    <a:lvl7pPr marL="2742821" algn="l" defTabSz="914274" rtl="0" eaLnBrk="1" latinLnBrk="0" hangingPunct="1">
      <a:defRPr sz="1800" kern="1200">
        <a:solidFill>
          <a:schemeClr val="tx1"/>
        </a:solidFill>
        <a:latin typeface="+mn-lt"/>
        <a:ea typeface="+mn-ea"/>
        <a:cs typeface="+mn-cs"/>
      </a:defRPr>
    </a:lvl7pPr>
    <a:lvl8pPr marL="3199958" algn="l" defTabSz="914274" rtl="0" eaLnBrk="1" latinLnBrk="0" hangingPunct="1">
      <a:defRPr sz="1800" kern="1200">
        <a:solidFill>
          <a:schemeClr val="tx1"/>
        </a:solidFill>
        <a:latin typeface="+mn-lt"/>
        <a:ea typeface="+mn-ea"/>
        <a:cs typeface="+mn-cs"/>
      </a:defRPr>
    </a:lvl8pPr>
    <a:lvl9pPr marL="3657096" algn="l" defTabSz="91427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96EFC5D-5275-44E1-85ED-2B53EE60F7CD}">
          <p14:sldIdLst>
            <p14:sldId id="1543"/>
          </p14:sldIdLst>
        </p14:section>
        <p14:section name="Why the cloud?" id="{7863C747-087E-4A2D-B131-CABEF2B06BE5}">
          <p14:sldIdLst>
            <p14:sldId id="1630"/>
            <p14:sldId id="1595"/>
            <p14:sldId id="1596"/>
          </p14:sldIdLst>
        </p14:section>
        <p14:section name="About Microsoft Azure" id="{B2862A4A-788A-430D-85B9-F318FEE9D4AE}">
          <p14:sldIdLst>
            <p14:sldId id="1545"/>
            <p14:sldId id="1615"/>
            <p14:sldId id="1652"/>
            <p14:sldId id="1554"/>
            <p14:sldId id="1655"/>
            <p14:sldId id="1650"/>
            <p14:sldId id="1649"/>
            <p14:sldId id="1651"/>
          </p14:sldIdLst>
        </p14:section>
        <p14:section name="Demo Azure Portal" id="{81CD7928-76A5-4B02-B209-04FDFAACCC9B}">
          <p14:sldIdLst>
            <p14:sldId id="1600"/>
          </p14:sldIdLst>
        </p14:section>
        <p14:section name="Azure Services" id="{B6848D49-90B9-4784-8705-EE51253D6762}">
          <p14:sldIdLst>
            <p14:sldId id="1616"/>
            <p14:sldId id="1653"/>
          </p14:sldIdLst>
        </p14:section>
        <p14:section name="Azure App Service" id="{996A4491-5849-4F40-BCB6-0ACE2D31C1AB}">
          <p14:sldIdLst>
            <p14:sldId id="1656"/>
            <p14:sldId id="1629"/>
          </p14:sldIdLst>
        </p14:section>
        <p14:section name="VSO" id="{AE4B218C-940A-4D3D-9632-04D5D573465D}">
          <p14:sldIdLst>
            <p14:sldId id="1654"/>
          </p14:sldIdLst>
        </p14:section>
        <p14:section name="App Gallery" id="{B494D8DF-B98E-419D-AF1E-1CD93642E4E3}">
          <p14:sldIdLst/>
        </p14:section>
        <p14:section name="Disaster Recovery" id="{ECCD6880-4C3E-4E8B-8429-AB564B207E02}">
          <p14:sldIdLst/>
        </p14:section>
        <p14:section name="Gaming platform" id="{50700C3A-471D-4CD6-B25F-AB16E75B81C1}">
          <p14:sldIdLst/>
        </p14:section>
        <p14:section name="Data + Analytics" id="{53E3EFA5-1082-4371-9B33-2758A47D21F8}">
          <p14:sldIdLst>
            <p14:sldId id="1669"/>
            <p14:sldId id="1670"/>
          </p14:sldIdLst>
        </p14:section>
        <p14:section name="SQL Database - Database as a service" id="{07DD91D6-F95F-41FE-9829-105646B852B3}">
          <p14:sldIdLst>
            <p14:sldId id="1634"/>
          </p14:sldIdLst>
        </p14:section>
        <p14:section name="Data etc" id="{EBDFF665-A287-411C-83C4-FB2F1FD3025F}">
          <p14:sldIdLst>
            <p14:sldId id="1672"/>
            <p14:sldId id="1673"/>
            <p14:sldId id="1675"/>
            <p14:sldId id="1676"/>
            <p14:sldId id="1677"/>
          </p14:sldIdLst>
        </p14:section>
        <p14:section name="Big Data Insights" id="{1962681A-ABF5-4D5F-8CB3-65D483FAC973}">
          <p14:sldIdLst>
            <p14:sldId id="1641"/>
            <p14:sldId id="1642"/>
          </p14:sldIdLst>
        </p14:section>
        <p14:section name="More Azure - AD, Media, IoT, Factor &amp; Stream, Fabric" id="{AE95F46A-0F83-47CF-9808-D49DA7FEACBD}">
          <p14:sldIdLst>
            <p14:sldId id="1620"/>
            <p14:sldId id="1610"/>
            <p14:sldId id="1625"/>
            <p14:sldId id="1663"/>
          </p14:sldIdLst>
        </p14:section>
        <p14:section name="Infrastructure" id="{09F72829-58D0-458A-8F97-25DEDC115D0D}">
          <p14:sldIdLst>
            <p14:sldId id="1665"/>
          </p14:sldIdLst>
        </p14:section>
        <p14:section name="IaaS Virtual Machines" id="{2884A826-5896-4707-99EA-CA46DCA38512}">
          <p14:sldIdLst>
            <p14:sldId id="1617"/>
          </p14:sldIdLst>
        </p14:section>
        <p14:section name="What's New" id="{B1D9A079-81C4-46BD-BEAA-FAB665012334}">
          <p14:sldIdLst>
            <p14:sldId id="1671"/>
            <p14:sldId id="1664"/>
            <p14:sldId id="1668"/>
            <p14:sldId id="1667"/>
            <p14:sldId id="1666"/>
          </p14:sldIdLst>
        </p14:section>
        <p14:section name="Key Scenarios - Get started w/ Azure" id="{EE5B6C46-9488-44FC-A5AA-3E3F62C37D4A}">
          <p14:sldIdLst>
            <p14:sldId id="1631"/>
            <p14:sldId id="1645"/>
            <p14:sldId id="1640"/>
            <p14:sldId id="1643"/>
            <p14:sldId id="1644"/>
            <p14:sldId id="1646"/>
          </p14:sldIdLst>
        </p14:section>
        <p14:section name="MSDN Benefits &amp; Sign-up" id="{002726CB-E1BF-4A37-9136-317A955E7929}">
          <p14:sldIdLst>
            <p14:sldId id="1602"/>
            <p14:sldId id="1579"/>
          </p14:sldIdLst>
        </p14:section>
        <p14:section name="Exit" id="{DAC3DB5A-7765-4FC1-92C1-48A9CC4E4917}">
          <p14:sldIdLst>
            <p14:sldId id="1633"/>
          </p14:sldIdLst>
        </p14:section>
      </p14:sectionLst>
    </p:ext>
    <p:ext uri="{EFAFB233-063F-42B5-8137-9DF3F51BA10A}">
      <p15:sldGuideLst xmlns:p15="http://schemas.microsoft.com/office/powerpoint/2012/main">
        <p15:guide id="1" orient="horz" pos="1195">
          <p15:clr>
            <a:srgbClr val="A4A3A4"/>
          </p15:clr>
        </p15:guide>
        <p15:guide id="2" pos="3839">
          <p15:clr>
            <a:srgbClr val="A4A3A4"/>
          </p15:clr>
        </p15:guide>
        <p15:guide id="3" pos="186">
          <p15:clr>
            <a:srgbClr val="A4A3A4"/>
          </p15:clr>
        </p15:guide>
        <p15:guide id="4" pos="7515">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3535"/>
    <a:srgbClr val="007DDA"/>
    <a:srgbClr val="008AF2"/>
    <a:srgbClr val="004086"/>
    <a:srgbClr val="92D050"/>
    <a:srgbClr val="003630"/>
    <a:srgbClr val="0072C6"/>
    <a:srgbClr val="0079D6"/>
    <a:srgbClr val="008FFA"/>
    <a:srgbClr val="0075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26" autoAdjust="0"/>
    <p:restoredTop sz="93992" autoAdjust="0"/>
  </p:normalViewPr>
  <p:slideViewPr>
    <p:cSldViewPr>
      <p:cViewPr varScale="1">
        <p:scale>
          <a:sx n="65" d="100"/>
          <a:sy n="65" d="100"/>
        </p:scale>
        <p:origin x="636" y="54"/>
      </p:cViewPr>
      <p:guideLst>
        <p:guide orient="horz" pos="1195"/>
        <p:guide pos="3839"/>
        <p:guide pos="186"/>
        <p:guide pos="7515"/>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howGuides="1">
      <p:cViewPr varScale="1">
        <p:scale>
          <a:sx n="63" d="100"/>
          <a:sy n="63" d="100"/>
        </p:scale>
        <p:origin x="3115" y="29"/>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heme" Target="theme/theme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ableStyles" Target="tableStyles.xml"/><Relationship Id="rId8" Type="http://schemas.openxmlformats.org/officeDocument/2006/relationships/slideMaster" Target="slideMasters/slideMaster1.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970939" y="0"/>
            <a:ext cx="3037840" cy="464820"/>
          </a:xfrm>
          <a:prstGeom prst="rect">
            <a:avLst/>
          </a:prstGeom>
        </p:spPr>
        <p:txBody>
          <a:bodyPr vert="horz" lIns="93175" tIns="46587" rIns="93175" bIns="46587" rtlCol="0"/>
          <a:lstStyle>
            <a:lvl1pPr algn="r">
              <a:defRPr sz="1200"/>
            </a:lvl1pPr>
          </a:lstStyle>
          <a:p>
            <a:fld id="{7B22242A-0727-46E8-9D2C-7C53C71231AC}" type="datetime8">
              <a:rPr lang="en-US" smtClean="0">
                <a:latin typeface="Segoe UI" pitchFamily="34" charset="0"/>
              </a:rPr>
              <a:t>11/3/2015 6:38 PM</a:t>
            </a:fld>
            <a:endParaRPr lang="en-US" dirty="0">
              <a:latin typeface="Segoe UI" pitchFamily="34" charset="0"/>
            </a:endParaRPr>
          </a:p>
        </p:txBody>
      </p:sp>
      <p:sp>
        <p:nvSpPr>
          <p:cNvPr id="8" name="Footer Placeholder 7"/>
          <p:cNvSpPr>
            <a:spLocks noGrp="1"/>
          </p:cNvSpPr>
          <p:nvPr>
            <p:ph type="ftr" sz="quarter" idx="2"/>
          </p:nvPr>
        </p:nvSpPr>
        <p:spPr>
          <a:xfrm>
            <a:off x="0" y="8829966"/>
            <a:ext cx="5923788" cy="337974"/>
          </a:xfrm>
          <a:prstGeom prst="rect">
            <a:avLst/>
          </a:prstGeom>
        </p:spPr>
        <p:txBody>
          <a:bodyPr vert="horz" lIns="93175" tIns="46587" rIns="93175" bIns="46587" rtlCol="0" anchor="b"/>
          <a:lstStyle>
            <a:lvl1pPr algn="l">
              <a:defRPr sz="1200"/>
            </a:lvl1pPr>
          </a:lstStyle>
          <a:p>
            <a:pPr marL="406020" defTabSz="931436"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912104" y="8829967"/>
            <a:ext cx="1096673" cy="464820"/>
          </a:xfrm>
          <a:prstGeom prst="rect">
            <a:avLst/>
          </a:prstGeom>
        </p:spPr>
        <p:txBody>
          <a:bodyPr vert="horz" lIns="93175" tIns="46587" rIns="93175" bIns="46587"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5" tIns="46587" rIns="93175" bIns="46587" rtlCol="0" anchor="ctr"/>
          <a:lstStyle/>
          <a:p>
            <a:endParaRPr lang="en-US" dirty="0"/>
          </a:p>
        </p:txBody>
      </p:sp>
      <p:sp>
        <p:nvSpPr>
          <p:cNvPr id="10" name="Footer Placeholder 9"/>
          <p:cNvSpPr>
            <a:spLocks noGrp="1"/>
          </p:cNvSpPr>
          <p:nvPr>
            <p:ph type="ftr" sz="quarter" idx="4"/>
          </p:nvPr>
        </p:nvSpPr>
        <p:spPr>
          <a:xfrm>
            <a:off x="0" y="8831580"/>
            <a:ext cx="6052312" cy="361897"/>
          </a:xfrm>
          <a:prstGeom prst="rect">
            <a:avLst/>
          </a:prstGeom>
        </p:spPr>
        <p:txBody>
          <a:bodyPr vert="horz" lIns="93175" tIns="46587" rIns="93175" bIns="46587" rtlCol="0" anchor="b"/>
          <a:lstStyle>
            <a:lvl1pPr marL="582340" indent="0" algn="l">
              <a:defRPr sz="1200"/>
            </a:lvl1pPr>
          </a:lstStyle>
          <a:p>
            <a:pPr defTabSz="931436"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1" name="Date Placeholder 10"/>
          <p:cNvSpPr>
            <a:spLocks noGrp="1"/>
          </p:cNvSpPr>
          <p:nvPr>
            <p:ph type="dt" idx="1"/>
          </p:nvPr>
        </p:nvSpPr>
        <p:spPr>
          <a:xfrm>
            <a:off x="3970939" y="0"/>
            <a:ext cx="3037840" cy="464820"/>
          </a:xfrm>
          <a:prstGeom prst="rect">
            <a:avLst/>
          </a:prstGeom>
        </p:spPr>
        <p:txBody>
          <a:bodyPr vert="horz" lIns="93175" tIns="46587" rIns="93175" bIns="46587" rtlCol="0"/>
          <a:lstStyle>
            <a:lvl1pPr algn="r">
              <a:defRPr sz="1200">
                <a:latin typeface="Segoe UI" pitchFamily="34" charset="0"/>
              </a:defRPr>
            </a:lvl1pPr>
          </a:lstStyle>
          <a:p>
            <a:fld id="{DDCD61BB-790A-4EFE-904A-F3FC061E4182}" type="datetime8">
              <a:rPr lang="en-US" smtClean="0"/>
              <a:t>11/3/2015 6:38 PM</a:t>
            </a:fld>
            <a:endParaRPr lang="en-US" dirty="0"/>
          </a:p>
        </p:txBody>
      </p:sp>
      <p:sp>
        <p:nvSpPr>
          <p:cNvPr id="12" name="Notes Placeholder 11"/>
          <p:cNvSpPr>
            <a:spLocks noGrp="1"/>
          </p:cNvSpPr>
          <p:nvPr>
            <p:ph type="body" sz="quarter" idx="3"/>
          </p:nvPr>
        </p:nvSpPr>
        <p:spPr>
          <a:xfrm>
            <a:off x="701040" y="4415791"/>
            <a:ext cx="5608320" cy="4183380"/>
          </a:xfrm>
          <a:prstGeom prst="rect">
            <a:avLst/>
          </a:prstGeom>
        </p:spPr>
        <p:txBody>
          <a:bodyPr vert="horz" lIns="93175" tIns="46587" rIns="93175" bIns="4658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6040627" y="8829967"/>
            <a:ext cx="968150" cy="464820"/>
          </a:xfrm>
          <a:prstGeom prst="rect">
            <a:avLst/>
          </a:prstGeom>
        </p:spPr>
        <p:txBody>
          <a:bodyPr vert="horz" lIns="93175" tIns="46587" rIns="93175" bIns="46587"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274" rtl="0" eaLnBrk="1" latinLnBrk="0" hangingPunct="1">
      <a:lnSpc>
        <a:spcPct val="90000"/>
      </a:lnSpc>
      <a:spcAft>
        <a:spcPts val="333"/>
      </a:spcAft>
      <a:defRPr sz="900" kern="1200">
        <a:solidFill>
          <a:schemeClr val="tx1"/>
        </a:solidFill>
        <a:latin typeface="Segoe UI Light" pitchFamily="34" charset="0"/>
        <a:ea typeface="+mn-ea"/>
        <a:cs typeface="+mn-cs"/>
      </a:defRPr>
    </a:lvl1pPr>
    <a:lvl2pPr marL="212960" indent="-105818"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2pPr>
    <a:lvl3pPr marL="328038" indent="-115078"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3pPr>
    <a:lvl4pPr marL="482798" indent="-146823"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4pPr>
    <a:lvl5pPr marL="615072" indent="-115078"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5pPr>
    <a:lvl6pPr marL="2285685" algn="l" defTabSz="914274" rtl="0" eaLnBrk="1" latinLnBrk="0" hangingPunct="1">
      <a:defRPr sz="1200" kern="1200">
        <a:solidFill>
          <a:schemeClr val="tx1"/>
        </a:solidFill>
        <a:latin typeface="+mn-lt"/>
        <a:ea typeface="+mn-ea"/>
        <a:cs typeface="+mn-cs"/>
      </a:defRPr>
    </a:lvl6pPr>
    <a:lvl7pPr marL="2742821" algn="l" defTabSz="914274" rtl="0" eaLnBrk="1" latinLnBrk="0" hangingPunct="1">
      <a:defRPr sz="1200" kern="1200">
        <a:solidFill>
          <a:schemeClr val="tx1"/>
        </a:solidFill>
        <a:latin typeface="+mn-lt"/>
        <a:ea typeface="+mn-ea"/>
        <a:cs typeface="+mn-cs"/>
      </a:defRPr>
    </a:lvl7pPr>
    <a:lvl8pPr marL="3199958" algn="l" defTabSz="914274" rtl="0" eaLnBrk="1" latinLnBrk="0" hangingPunct="1">
      <a:defRPr sz="1200" kern="1200">
        <a:solidFill>
          <a:schemeClr val="tx1"/>
        </a:solidFill>
        <a:latin typeface="+mn-lt"/>
        <a:ea typeface="+mn-ea"/>
        <a:cs typeface="+mn-cs"/>
      </a:defRPr>
    </a:lvl8pPr>
    <a:lvl9pPr marL="3657096" algn="l" defTabSz="91427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94919F-9FC7-4638-A41A-3D980986B2E8}" type="slidenum">
              <a:rPr lang="en-US" smtClean="0"/>
              <a:pPr/>
              <a:t>3</a:t>
            </a:fld>
            <a:endParaRPr lang="en-US"/>
          </a:p>
        </p:txBody>
      </p:sp>
    </p:spTree>
    <p:extLst>
      <p:ext uri="{BB962C8B-B14F-4D97-AF65-F5344CB8AC3E}">
        <p14:creationId xmlns:p14="http://schemas.microsoft.com/office/powerpoint/2010/main" val="888524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74" rtl="0" eaLnBrk="1" fontAlgn="auto" latinLnBrk="0" hangingPunct="1">
              <a:lnSpc>
                <a:spcPct val="90000"/>
              </a:lnSpc>
              <a:spcBef>
                <a:spcPts val="0"/>
              </a:spcBef>
              <a:spcAft>
                <a:spcPts val="333"/>
              </a:spcAft>
              <a:buClrTx/>
              <a:buSzTx/>
              <a:buFontTx/>
              <a:buNone/>
              <a:tabLst/>
              <a:defRPr/>
            </a:pPr>
            <a:r>
              <a:rPr lang="en-US" sz="900" dirty="0" smtClean="0">
                <a:solidFill>
                  <a:schemeClr val="bg1"/>
                </a:solidFill>
              </a:rPr>
              <a:t>Speaker</a:t>
            </a:r>
            <a:r>
              <a:rPr lang="en-US" sz="900" baseline="0" dirty="0" smtClean="0">
                <a:solidFill>
                  <a:schemeClr val="bg1"/>
                </a:solidFill>
              </a:rPr>
              <a:t> notes:</a:t>
            </a:r>
          </a:p>
          <a:p>
            <a:pPr marL="0" marR="0" indent="0" algn="l" defTabSz="914274" rtl="0" eaLnBrk="1" fontAlgn="auto" latinLnBrk="0" hangingPunct="1">
              <a:lnSpc>
                <a:spcPct val="90000"/>
              </a:lnSpc>
              <a:spcBef>
                <a:spcPts val="0"/>
              </a:spcBef>
              <a:spcAft>
                <a:spcPts val="333"/>
              </a:spcAft>
              <a:buClrTx/>
              <a:buSzTx/>
              <a:buFontTx/>
              <a:buNone/>
              <a:tabLst/>
              <a:defRPr/>
            </a:pPr>
            <a:endParaRPr lang="en-US" sz="900" baseline="0" dirty="0" smtClean="0">
              <a:solidFill>
                <a:schemeClr val="bg1"/>
              </a:solidFill>
            </a:endParaRPr>
          </a:p>
          <a:p>
            <a:pPr marL="0" marR="0" indent="0" algn="l" defTabSz="914274" rtl="0" eaLnBrk="1" fontAlgn="auto" latinLnBrk="0" hangingPunct="1">
              <a:lnSpc>
                <a:spcPct val="90000"/>
              </a:lnSpc>
              <a:spcBef>
                <a:spcPts val="0"/>
              </a:spcBef>
              <a:spcAft>
                <a:spcPts val="333"/>
              </a:spcAft>
              <a:buClrTx/>
              <a:buSzTx/>
              <a:buFontTx/>
              <a:buNone/>
              <a:tabLst/>
              <a:defRPr/>
            </a:pPr>
            <a:r>
              <a:rPr lang="en-US" sz="900" baseline="0" dirty="0" smtClean="0">
                <a:solidFill>
                  <a:schemeClr val="bg1"/>
                </a:solidFill>
              </a:rPr>
              <a:t>Democratized; Azure Machine Learning lets the masses and scientists alike </a:t>
            </a:r>
            <a:r>
              <a:rPr lang="en-US" sz="900" dirty="0" smtClean="0">
                <a:solidFill>
                  <a:schemeClr val="bg1"/>
                </a:solidFill>
              </a:rPr>
              <a:t>learn, experiment, mashup and create high quality powerful algorithms. </a:t>
            </a:r>
          </a:p>
          <a:p>
            <a:pPr marL="0" marR="0" indent="0" algn="l" defTabSz="914274" rtl="0" eaLnBrk="1" fontAlgn="auto" latinLnBrk="0" hangingPunct="1">
              <a:lnSpc>
                <a:spcPct val="90000"/>
              </a:lnSpc>
              <a:spcBef>
                <a:spcPts val="0"/>
              </a:spcBef>
              <a:spcAft>
                <a:spcPts val="333"/>
              </a:spcAft>
              <a:buClrTx/>
              <a:buSzTx/>
              <a:buFontTx/>
              <a:buNone/>
              <a:tabLst/>
              <a:defRPr/>
            </a:pPr>
            <a:endParaRPr lang="en-US" sz="900" dirty="0" smtClean="0">
              <a:solidFill>
                <a:schemeClr val="bg1"/>
              </a:solidFill>
            </a:endParaRPr>
          </a:p>
          <a:p>
            <a:pPr marL="0" marR="0" indent="0" algn="l" defTabSz="914274" rtl="0" eaLnBrk="1" fontAlgn="auto" latinLnBrk="0" hangingPunct="1">
              <a:lnSpc>
                <a:spcPct val="90000"/>
              </a:lnSpc>
              <a:spcBef>
                <a:spcPts val="0"/>
              </a:spcBef>
              <a:spcAft>
                <a:spcPts val="333"/>
              </a:spcAft>
              <a:buClrTx/>
              <a:buSzTx/>
              <a:buFontTx/>
              <a:buNone/>
              <a:tabLst/>
              <a:defRPr/>
            </a:pPr>
            <a:r>
              <a:rPr lang="en-US" sz="900" dirty="0" smtClean="0">
                <a:solidFill>
                  <a:schemeClr val="bg1"/>
                </a:solidFill>
              </a:rPr>
              <a:t>Visually compose ML workflow </a:t>
            </a:r>
            <a:r>
              <a:rPr lang="en-US" sz="900" kern="1200" dirty="0" smtClean="0">
                <a:solidFill>
                  <a:schemeClr val="tx1"/>
                </a:solidFill>
                <a:effectLst/>
                <a:latin typeface="Segoe UI Light" pitchFamily="34" charset="0"/>
                <a:ea typeface="+mn-ea"/>
                <a:cs typeface="+mn-cs"/>
              </a:rPr>
              <a:t>through a web browser</a:t>
            </a:r>
            <a:r>
              <a:rPr lang="en-US" sz="900" kern="1200" baseline="0" dirty="0" smtClean="0">
                <a:solidFill>
                  <a:schemeClr val="tx1"/>
                </a:solidFill>
                <a:effectLst/>
                <a:latin typeface="Segoe UI Light" pitchFamily="34" charset="0"/>
                <a:ea typeface="+mn-ea"/>
                <a:cs typeface="+mn-cs"/>
              </a:rPr>
              <a:t> with </a:t>
            </a:r>
            <a:r>
              <a:rPr lang="en-US" sz="900" kern="1200" dirty="0" smtClean="0">
                <a:solidFill>
                  <a:schemeClr val="tx1"/>
                </a:solidFill>
                <a:effectLst/>
                <a:latin typeface="Segoe UI Light" pitchFamily="34" charset="0"/>
                <a:ea typeface="+mn-ea"/>
                <a:cs typeface="+mn-cs"/>
              </a:rPr>
              <a:t>no software to install and </a:t>
            </a:r>
            <a:r>
              <a:rPr lang="en-US" sz="900" kern="1200" baseline="0" dirty="0" smtClean="0">
                <a:solidFill>
                  <a:schemeClr val="tx1"/>
                </a:solidFill>
                <a:effectLst/>
                <a:latin typeface="Segoe UI Light" pitchFamily="34" charset="0"/>
                <a:ea typeface="+mn-ea"/>
                <a:cs typeface="+mn-cs"/>
              </a:rPr>
              <a:t>without learning multiple tools from data acquisition, cleaning and prep, machine learning, and experimentation.</a:t>
            </a:r>
            <a:endParaRPr lang="en-US" sz="900" kern="1200" dirty="0" smtClean="0">
              <a:solidFill>
                <a:schemeClr val="tx1"/>
              </a:solidFill>
              <a:effectLst/>
              <a:latin typeface="Segoe UI Light" pitchFamily="34" charset="0"/>
              <a:ea typeface="+mn-ea"/>
              <a:cs typeface="+mn-cs"/>
            </a:endParaRPr>
          </a:p>
          <a:p>
            <a:pPr marL="0" marR="0" indent="0" algn="l" defTabSz="914274" rtl="0" eaLnBrk="1" fontAlgn="auto" latinLnBrk="0" hangingPunct="1">
              <a:lnSpc>
                <a:spcPct val="90000"/>
              </a:lnSpc>
              <a:spcBef>
                <a:spcPts val="0"/>
              </a:spcBef>
              <a:spcAft>
                <a:spcPts val="333"/>
              </a:spcAft>
              <a:buClrTx/>
              <a:buSzTx/>
              <a:buFontTx/>
              <a:buNone/>
              <a:tabLst/>
              <a:defRPr/>
            </a:pPr>
            <a:endParaRPr lang="en-US" sz="900" dirty="0" smtClean="0">
              <a:solidFill>
                <a:schemeClr val="bg1"/>
              </a:solidFill>
            </a:endParaRPr>
          </a:p>
          <a:p>
            <a:pPr>
              <a:spcAft>
                <a:spcPts val="1200"/>
              </a:spcAft>
            </a:pPr>
            <a:r>
              <a:rPr lang="en-US" sz="900" dirty="0" smtClean="0">
                <a:solidFill>
                  <a:schemeClr val="bg1"/>
                </a:solidFill>
              </a:rPr>
              <a:t>Fully-managed cloud service for building predictive analytics solutions</a:t>
            </a:r>
            <a:r>
              <a:rPr lang="en-US" sz="900" baseline="0" dirty="0" smtClean="0">
                <a:solidFill>
                  <a:schemeClr val="bg1"/>
                </a:solidFill>
              </a:rPr>
              <a:t>, </a:t>
            </a:r>
            <a:r>
              <a:rPr lang="en-US" sz="900" dirty="0" smtClean="0">
                <a:solidFill>
                  <a:schemeClr val="bg1"/>
                </a:solidFill>
              </a:rPr>
              <a:t>helps overcome the challenges most businesses have in deploying and using machine learning. </a:t>
            </a:r>
          </a:p>
          <a:p>
            <a:pPr marL="0" marR="0" indent="0" algn="l" defTabSz="914274" rtl="0" eaLnBrk="1" fontAlgn="auto" latinLnBrk="0" hangingPunct="1">
              <a:lnSpc>
                <a:spcPct val="90000"/>
              </a:lnSpc>
              <a:spcBef>
                <a:spcPts val="0"/>
              </a:spcBef>
              <a:spcAft>
                <a:spcPts val="333"/>
              </a:spcAft>
              <a:buClrTx/>
              <a:buSzTx/>
              <a:buFontTx/>
              <a:buNone/>
              <a:tabLst/>
              <a:defRPr/>
            </a:pPr>
            <a:endParaRPr lang="en-US" sz="900" dirty="0" smtClean="0">
              <a:solidFill>
                <a:schemeClr val="bg1"/>
              </a:solidFill>
            </a:endParaRPr>
          </a:p>
          <a:p>
            <a:pPr marL="0" marR="0" indent="0" algn="l" defTabSz="914274" rtl="0" eaLnBrk="1" fontAlgn="auto" latinLnBrk="0" hangingPunct="1">
              <a:lnSpc>
                <a:spcPct val="90000"/>
              </a:lnSpc>
              <a:spcBef>
                <a:spcPts val="0"/>
              </a:spcBef>
              <a:spcAft>
                <a:spcPts val="333"/>
              </a:spcAft>
              <a:buClrTx/>
              <a:buSzTx/>
              <a:buFontTx/>
              <a:buNone/>
              <a:tabLst/>
              <a:defRPr/>
            </a:pPr>
            <a:r>
              <a:rPr lang="en-US" sz="900" dirty="0" smtClean="0">
                <a:solidFill>
                  <a:schemeClr val="bg1"/>
                </a:solidFill>
              </a:rPr>
              <a:t>Enables data scientists and developers to efficiently embed predictive analytics into their applications.</a:t>
            </a:r>
          </a:p>
          <a:p>
            <a:pPr marL="0" marR="0" indent="0" algn="l" defTabSz="914274" rtl="0" eaLnBrk="1" fontAlgn="auto" latinLnBrk="0" hangingPunct="1">
              <a:lnSpc>
                <a:spcPct val="90000"/>
              </a:lnSpc>
              <a:spcBef>
                <a:spcPts val="0"/>
              </a:spcBef>
              <a:spcAft>
                <a:spcPts val="333"/>
              </a:spcAft>
              <a:buClrTx/>
              <a:buSzTx/>
              <a:buFontTx/>
              <a:buNone/>
              <a:tabLst/>
              <a:defRPr/>
            </a:pPr>
            <a:endParaRPr lang="en-US" sz="900" dirty="0" smtClean="0">
              <a:solidFill>
                <a:schemeClr val="bg1"/>
              </a:solidFill>
            </a:endParaRPr>
          </a:p>
          <a:p>
            <a:pPr marL="0" marR="0" indent="0" algn="l" defTabSz="914274" rtl="0" eaLnBrk="1" fontAlgn="auto" latinLnBrk="0" hangingPunct="1">
              <a:lnSpc>
                <a:spcPct val="90000"/>
              </a:lnSpc>
              <a:spcBef>
                <a:spcPts val="0"/>
              </a:spcBef>
              <a:spcAft>
                <a:spcPts val="333"/>
              </a:spcAft>
              <a:buClrTx/>
              <a:buSzTx/>
              <a:buFontTx/>
              <a:buNone/>
              <a:tabLst/>
              <a:defRPr/>
            </a:pPr>
            <a:r>
              <a:rPr lang="en-US" sz="900" dirty="0" smtClean="0">
                <a:solidFill>
                  <a:schemeClr val="bg1"/>
                </a:solidFill>
              </a:rPr>
              <a:t>Azure ML is supports</a:t>
            </a:r>
            <a:r>
              <a:rPr lang="en-US" sz="900" baseline="0" dirty="0" smtClean="0">
                <a:solidFill>
                  <a:schemeClr val="bg1"/>
                </a:solidFill>
              </a:rPr>
              <a:t> today’s </a:t>
            </a:r>
            <a:r>
              <a:rPr lang="en-US" sz="900" dirty="0" smtClean="0">
                <a:solidFill>
                  <a:schemeClr val="bg1"/>
                </a:solidFill>
              </a:rPr>
              <a:t>Data scientists’ choice</a:t>
            </a:r>
            <a:r>
              <a:rPr lang="en-US" sz="900" baseline="0" dirty="0" smtClean="0">
                <a:solidFill>
                  <a:schemeClr val="bg1"/>
                </a:solidFill>
              </a:rPr>
              <a:t> of language R and</a:t>
            </a:r>
            <a:r>
              <a:rPr lang="en-US" sz="900" dirty="0" smtClean="0">
                <a:solidFill>
                  <a:schemeClr val="bg1"/>
                </a:solidFill>
              </a:rPr>
              <a:t> can bring their existing assets in R and integrate them seamlessly into Azure ML workflows. </a:t>
            </a:r>
          </a:p>
          <a:p>
            <a:pPr marL="0" marR="0" indent="0" algn="l" defTabSz="914274" rtl="0" eaLnBrk="1" fontAlgn="auto" latinLnBrk="0" hangingPunct="1">
              <a:lnSpc>
                <a:spcPct val="90000"/>
              </a:lnSpc>
              <a:spcBef>
                <a:spcPts val="0"/>
              </a:spcBef>
              <a:spcAft>
                <a:spcPts val="333"/>
              </a:spcAft>
              <a:buClrTx/>
              <a:buSzTx/>
              <a:buFontTx/>
              <a:buNone/>
              <a:tabLst/>
              <a:defRPr/>
            </a:pPr>
            <a:endParaRPr lang="en-US" sz="900" dirty="0" smtClean="0">
              <a:solidFill>
                <a:schemeClr val="bg1"/>
              </a:solidFill>
            </a:endParaRP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2461"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11/3/2015 6:38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28</a:t>
            </a:fld>
            <a:endParaRPr lang="en-US" dirty="0"/>
          </a:p>
        </p:txBody>
      </p:sp>
    </p:spTree>
    <p:extLst>
      <p:ext uri="{BB962C8B-B14F-4D97-AF65-F5344CB8AC3E}">
        <p14:creationId xmlns:p14="http://schemas.microsoft.com/office/powerpoint/2010/main" val="1855281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2CFDC-D2D5-4B9F-BA75-89F771E01AEB}" type="slidenum">
              <a:rPr lang="en-US" smtClean="0"/>
              <a:t>29</a:t>
            </a:fld>
            <a:endParaRPr lang="en-US"/>
          </a:p>
        </p:txBody>
      </p:sp>
    </p:spTree>
    <p:extLst>
      <p:ext uri="{BB962C8B-B14F-4D97-AF65-F5344CB8AC3E}">
        <p14:creationId xmlns:p14="http://schemas.microsoft.com/office/powerpoint/2010/main" val="3724667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Speaker notes:</a:t>
            </a:r>
          </a:p>
          <a:p>
            <a:pPr marL="0" indent="0">
              <a:buFont typeface="Arial" panose="020B0604020202020204" pitchFamily="34" charset="0"/>
              <a:buNone/>
            </a:pPr>
            <a:endParaRPr lang="en-US" dirty="0" smtClean="0"/>
          </a:p>
          <a:p>
            <a:pPr marL="171450" indent="-171450">
              <a:buFont typeface="Arial" panose="020B0604020202020204" pitchFamily="34" charset="0"/>
              <a:buChar char="•"/>
            </a:pPr>
            <a:r>
              <a:rPr lang="en-US" dirty="0" smtClean="0"/>
              <a:t>Deliver video</a:t>
            </a:r>
            <a:r>
              <a:rPr lang="en-US" baseline="0" dirty="0" smtClean="0"/>
              <a:t> content or stream video to audiences large or small to a</a:t>
            </a:r>
            <a:r>
              <a:rPr lang="en-US" dirty="0" smtClean="0"/>
              <a:t>ny </a:t>
            </a:r>
            <a:r>
              <a:rPr lang="en-US" baseline="0" dirty="0" smtClean="0"/>
              <a:t>device(Web or Mobile) anywhere reliably and in scale.</a:t>
            </a: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r>
              <a:rPr lang="en-US" baseline="0" dirty="0" smtClean="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sz="900" b="0" i="0" kern="1200" dirty="0" smtClean="0">
                <a:solidFill>
                  <a:schemeClr val="tx1"/>
                </a:solidFill>
                <a:effectLst/>
                <a:latin typeface="Segoe UI Light" pitchFamily="34" charset="0"/>
                <a:ea typeface="+mn-ea"/>
                <a:cs typeface="+mn-cs"/>
              </a:rPr>
              <a:t>Azure Media Player, an automated online player solution, </a:t>
            </a:r>
            <a:r>
              <a:rPr lang="en-US" sz="900" b="0" i="0" kern="1200" baseline="0" dirty="0" smtClean="0">
                <a:solidFill>
                  <a:schemeClr val="tx1"/>
                </a:solidFill>
                <a:effectLst/>
                <a:latin typeface="Segoe UI Light" pitchFamily="34" charset="0"/>
                <a:ea typeface="+mn-ea"/>
                <a:cs typeface="+mn-cs"/>
              </a:rPr>
              <a:t> </a:t>
            </a:r>
            <a:r>
              <a:rPr lang="en-US" sz="900" b="0" i="0" kern="1200" dirty="0" smtClean="0">
                <a:solidFill>
                  <a:schemeClr val="tx1"/>
                </a:solidFill>
                <a:effectLst/>
                <a:latin typeface="Segoe UI Light" pitchFamily="34" charset="0"/>
                <a:ea typeface="+mn-ea"/>
                <a:cs typeface="+mn-cs"/>
              </a:rPr>
              <a:t>supports all the usual industry standards like HTML5 video, </a:t>
            </a:r>
            <a:r>
              <a:rPr lang="en-US" sz="900" b="0" i="0" u="none" strike="noStrike" kern="1200" dirty="0" smtClean="0">
                <a:solidFill>
                  <a:schemeClr val="tx1"/>
                </a:solidFill>
                <a:effectLst/>
                <a:latin typeface="Segoe UI Light" pitchFamily="34" charset="0"/>
                <a:ea typeface="+mn-ea"/>
                <a:cs typeface="+mn-cs"/>
                <a:hlinkClick r:id="rId3"/>
              </a:rPr>
              <a:t>Media Source Extensions</a:t>
            </a:r>
            <a:r>
              <a:rPr lang="en-US" sz="900" b="0" i="0" kern="1200" dirty="0" smtClean="0">
                <a:solidFill>
                  <a:schemeClr val="tx1"/>
                </a:solidFill>
                <a:effectLst/>
                <a:latin typeface="Segoe UI Light" pitchFamily="34" charset="0"/>
                <a:ea typeface="+mn-ea"/>
                <a:cs typeface="+mn-cs"/>
              </a:rPr>
              <a:t> and rights management through </a:t>
            </a:r>
            <a:r>
              <a:rPr lang="en-US" sz="900" b="0" i="0" u="none" strike="noStrike" kern="1200" dirty="0" smtClean="0">
                <a:solidFill>
                  <a:schemeClr val="tx1"/>
                </a:solidFill>
                <a:effectLst/>
                <a:latin typeface="Segoe UI Light" pitchFamily="34" charset="0"/>
                <a:ea typeface="+mn-ea"/>
                <a:cs typeface="+mn-cs"/>
                <a:hlinkClick r:id="rId4"/>
              </a:rPr>
              <a:t>Encrypted Media Extensions</a:t>
            </a:r>
            <a:r>
              <a:rPr lang="en-US" sz="900" b="0" i="0" kern="1200" dirty="0" smtClean="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smtClean="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11/3/2015 6:38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30</a:t>
            </a:fld>
            <a:endParaRPr lang="en-US" dirty="0"/>
          </a:p>
        </p:txBody>
      </p:sp>
    </p:spTree>
    <p:extLst>
      <p:ext uri="{BB962C8B-B14F-4D97-AF65-F5344CB8AC3E}">
        <p14:creationId xmlns:p14="http://schemas.microsoft.com/office/powerpoint/2010/main" val="485081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Speaking</a:t>
            </a:r>
            <a:r>
              <a:rPr lang="en-US" baseline="0" dirty="0" smtClean="0"/>
              <a:t> Notes</a:t>
            </a:r>
          </a:p>
          <a:p>
            <a:pPr marL="171450" indent="-171450">
              <a:buFontTx/>
              <a:buChar char="•"/>
            </a:pPr>
            <a:r>
              <a:rPr lang="en-US" baseline="0" dirty="0" smtClean="0"/>
              <a:t>Azure Mobile Services is a Backend-as-a-Service</a:t>
            </a:r>
          </a:p>
          <a:p>
            <a:pPr marL="171450" indent="-171450">
              <a:buFontTx/>
              <a:buChar char="•"/>
            </a:pPr>
            <a:r>
              <a:rPr lang="en-US" baseline="0" dirty="0" smtClean="0"/>
              <a:t>Instead of you having to design, build, test, deploy, manage, and upgrade your whole backend, we do it for you</a:t>
            </a:r>
          </a:p>
          <a:p>
            <a:pPr marL="171450" indent="-171450">
              <a:buFontTx/>
              <a:buChar char="•"/>
            </a:pPr>
            <a:r>
              <a:rPr lang="en-US" baseline="0" dirty="0" smtClean="0"/>
              <a:t>Features of Mobile Services</a:t>
            </a:r>
          </a:p>
          <a:p>
            <a:pPr marL="628650" lvl="1" indent="-171450">
              <a:buFontTx/>
              <a:buChar char="•"/>
            </a:pPr>
            <a:r>
              <a:rPr lang="en-US" baseline="0" dirty="0" smtClean="0"/>
              <a:t>Storage – SQL DB</a:t>
            </a:r>
          </a:p>
          <a:p>
            <a:pPr marL="628650" lvl="1" indent="-171450">
              <a:buFontTx/>
              <a:buChar char="•"/>
            </a:pPr>
            <a:r>
              <a:rPr lang="en-US" baseline="0" dirty="0" smtClean="0"/>
              <a:t>Authentication – built in support for social providers w/ ability to custom </a:t>
            </a:r>
            <a:r>
              <a:rPr lang="en-US" baseline="0" dirty="0" err="1" smtClean="0"/>
              <a:t>auth</a:t>
            </a:r>
            <a:endParaRPr lang="en-US" baseline="0" dirty="0" smtClean="0"/>
          </a:p>
          <a:p>
            <a:pPr marL="628650" lvl="1" indent="-171450">
              <a:buFontTx/>
              <a:buChar char="•"/>
            </a:pPr>
            <a:r>
              <a:rPr lang="en-US" baseline="0" dirty="0" smtClean="0"/>
              <a:t>Backend logic – data validation, logical flows, </a:t>
            </a:r>
            <a:r>
              <a:rPr lang="en-US" baseline="0" dirty="0" err="1" smtClean="0"/>
              <a:t>etc</a:t>
            </a:r>
            <a:endParaRPr lang="en-US" baseline="0" dirty="0" smtClean="0"/>
          </a:p>
          <a:p>
            <a:pPr marL="628650" lvl="1" indent="-171450">
              <a:buFontTx/>
              <a:buChar char="•"/>
            </a:pPr>
            <a:r>
              <a:rPr lang="en-US" baseline="0" dirty="0" smtClean="0"/>
              <a:t>Push Notifications – across all major mobile platforms</a:t>
            </a:r>
          </a:p>
          <a:p>
            <a:pPr marL="628650" lvl="1" indent="-171450">
              <a:buFontTx/>
              <a:buChar char="•"/>
            </a:pPr>
            <a:r>
              <a:rPr lang="en-US" baseline="0" dirty="0" smtClean="0"/>
              <a:t>Scheduler – backend job processing</a:t>
            </a:r>
            <a:endParaRPr lang="en-US" dirty="0"/>
          </a:p>
        </p:txBody>
      </p:sp>
      <p:sp>
        <p:nvSpPr>
          <p:cNvPr id="4" name="Slide Number Placeholder 3"/>
          <p:cNvSpPr>
            <a:spLocks noGrp="1"/>
          </p:cNvSpPr>
          <p:nvPr>
            <p:ph type="sldNum" sz="quarter" idx="10"/>
          </p:nvPr>
        </p:nvSpPr>
        <p:spPr/>
        <p:txBody>
          <a:bodyPr/>
          <a:lstStyle/>
          <a:p>
            <a:fld id="{2C52CFDC-D2D5-4B9F-BA75-89F771E01AEB}" type="slidenum">
              <a:rPr lang="en-US" smtClean="0"/>
              <a:t>31</a:t>
            </a:fld>
            <a:endParaRPr lang="en-US"/>
          </a:p>
        </p:txBody>
      </p:sp>
    </p:spTree>
    <p:extLst>
      <p:ext uri="{BB962C8B-B14F-4D97-AF65-F5344CB8AC3E}">
        <p14:creationId xmlns:p14="http://schemas.microsoft.com/office/powerpoint/2010/main" val="3740105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10E035-3DF4-4A15-9272-486F21423BC9}"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2426115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a:t>
            </a:r>
            <a:r>
              <a:rPr lang="en-US" baseline="0" dirty="0" smtClean="0"/>
              <a:t> notes:</a:t>
            </a:r>
          </a:p>
          <a:p>
            <a:r>
              <a:rPr lang="en-US" sz="900" dirty="0" smtClean="0">
                <a:solidFill>
                  <a:schemeClr val="tx1"/>
                </a:solidFill>
              </a:rPr>
              <a:t> </a:t>
            </a:r>
          </a:p>
          <a:p>
            <a:pPr lvl="1">
              <a:buClr>
                <a:schemeClr val="tx1"/>
              </a:buClr>
            </a:pPr>
            <a:r>
              <a:rPr lang="en-US" sz="900" baseline="0" dirty="0" smtClean="0">
                <a:solidFill>
                  <a:schemeClr val="tx1"/>
                </a:solidFill>
              </a:rPr>
              <a:t>Create </a:t>
            </a:r>
            <a:r>
              <a:rPr lang="en-US" sz="2800" baseline="0" dirty="0" smtClean="0">
                <a:solidFill>
                  <a:schemeClr val="tx1"/>
                </a:solidFill>
              </a:rPr>
              <a:t>f</a:t>
            </a:r>
            <a:r>
              <a:rPr lang="en-US" sz="2800" dirty="0" smtClean="0">
                <a:solidFill>
                  <a:schemeClr val="tx1"/>
                </a:solidFill>
              </a:rPr>
              <a:t>ull Dev,</a:t>
            </a:r>
            <a:r>
              <a:rPr lang="en-US" sz="2800" baseline="0" dirty="0" smtClean="0">
                <a:solidFill>
                  <a:schemeClr val="tx1"/>
                </a:solidFill>
              </a:rPr>
              <a:t> Test, Staging and Production </a:t>
            </a:r>
            <a:r>
              <a:rPr lang="en-US" sz="2800" dirty="0" smtClean="0">
                <a:solidFill>
                  <a:schemeClr val="tx1"/>
                </a:solidFill>
              </a:rPr>
              <a:t>environments in minutes</a:t>
            </a:r>
          </a:p>
          <a:p>
            <a:pPr lvl="1">
              <a:buClr>
                <a:schemeClr val="tx1"/>
              </a:buClr>
            </a:pPr>
            <a:r>
              <a:rPr lang="en-US" sz="2800" baseline="0" dirty="0" smtClean="0">
                <a:solidFill>
                  <a:schemeClr val="tx1"/>
                </a:solidFill>
              </a:rPr>
              <a:t>Availability of Visual Studio Online(VSO)</a:t>
            </a:r>
            <a:r>
              <a:rPr lang="en-US" sz="2800" dirty="0" smtClean="0">
                <a:solidFill>
                  <a:schemeClr val="tx1"/>
                </a:solidFill>
              </a:rPr>
              <a:t> integration with build option available</a:t>
            </a:r>
          </a:p>
          <a:p>
            <a:pPr lvl="1">
              <a:buClr>
                <a:schemeClr val="tx1"/>
              </a:buClr>
            </a:pPr>
            <a:r>
              <a:rPr lang="en-US" sz="2800" dirty="0" smtClean="0"/>
              <a:t>Validate web app changes in a staging or test deployment slot before swapping it with the production slot</a:t>
            </a:r>
          </a:p>
          <a:p>
            <a:pPr marL="212960" marR="0" lvl="1" indent="-105818" algn="l" defTabSz="914274" rtl="0" eaLnBrk="1" fontAlgn="auto" latinLnBrk="0" hangingPunct="1">
              <a:lnSpc>
                <a:spcPct val="90000"/>
              </a:lnSpc>
              <a:spcBef>
                <a:spcPts val="0"/>
              </a:spcBef>
              <a:spcAft>
                <a:spcPts val="333"/>
              </a:spcAft>
              <a:buClr>
                <a:schemeClr val="tx1"/>
              </a:buClr>
              <a:buSzTx/>
              <a:buFont typeface="Arial" pitchFamily="34" charset="0"/>
              <a:buChar char="•"/>
              <a:tabLst/>
              <a:defRPr/>
            </a:pPr>
            <a:r>
              <a:rPr lang="en-US" sz="2800" dirty="0" smtClean="0"/>
              <a:t>Swap to get your "last known good site" instantaneously</a:t>
            </a:r>
            <a:r>
              <a:rPr lang="en-US" sz="2800" baseline="0" dirty="0" smtClean="0"/>
              <a:t> if there is a problem with a new deployment in production </a:t>
            </a:r>
            <a:endParaRPr lang="en-US" sz="2800" dirty="0" smtClean="0"/>
          </a:p>
          <a:p>
            <a:pPr lvl="1">
              <a:buClr>
                <a:schemeClr val="tx1"/>
              </a:buClr>
            </a:pPr>
            <a:r>
              <a:rPr lang="en-US" sz="2800" dirty="0" smtClean="0">
                <a:solidFill>
                  <a:schemeClr val="tx1"/>
                </a:solidFill>
              </a:rPr>
              <a:t>Swapping</a:t>
            </a:r>
            <a:r>
              <a:rPr lang="en-US" sz="2800" baseline="0" dirty="0" smtClean="0">
                <a:solidFill>
                  <a:schemeClr val="tx1"/>
                </a:solidFill>
              </a:rPr>
              <a:t> to production from staging as opposed to direct deployment eliminates downtime </a:t>
            </a:r>
          </a:p>
          <a:p>
            <a:pPr lvl="1">
              <a:buClr>
                <a:schemeClr val="tx1"/>
              </a:buClr>
            </a:pPr>
            <a:r>
              <a:rPr lang="en-US" sz="2800" dirty="0" smtClean="0"/>
              <a:t>Dev,</a:t>
            </a:r>
            <a:r>
              <a:rPr lang="en-US" sz="2800" baseline="0" dirty="0" smtClean="0"/>
              <a:t> Test, </a:t>
            </a:r>
            <a:r>
              <a:rPr lang="en-US" sz="2800" dirty="0" smtClean="0"/>
              <a:t>Staging</a:t>
            </a:r>
            <a:r>
              <a:rPr lang="en-US" sz="2800" baseline="0" dirty="0" smtClean="0"/>
              <a:t> and Production d</a:t>
            </a:r>
            <a:r>
              <a:rPr lang="en-US" sz="2800" dirty="0" smtClean="0"/>
              <a:t>eployment</a:t>
            </a:r>
            <a:r>
              <a:rPr lang="en-US" sz="2800" baseline="0" dirty="0" smtClean="0"/>
              <a:t> </a:t>
            </a:r>
            <a:r>
              <a:rPr lang="en-US" sz="2800" dirty="0" smtClean="0"/>
              <a:t>workflow can be automated when pre-swap validation isn’t needed</a:t>
            </a:r>
            <a:endParaRPr lang="en-US" sz="2800" baseline="0" dirty="0" smtClean="0">
              <a:solidFill>
                <a:schemeClr val="tx1"/>
              </a:solidFill>
            </a:endParaRPr>
          </a:p>
          <a:p>
            <a:endParaRPr lang="en-US" baseline="0" dirty="0" smtClean="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1436"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solidFill>
                  <a:prstClr val="black"/>
                </a:solidFill>
              </a:rPr>
              <a:pPr/>
              <a:t>11/3/2015 6:38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2277060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tx1"/>
              </a:buClr>
            </a:pPr>
            <a:r>
              <a:rPr lang="en-US" sz="4400" dirty="0" smtClean="0">
                <a:solidFill>
                  <a:schemeClr val="tx1"/>
                </a:solidFill>
              </a:rPr>
              <a:t>Speaker</a:t>
            </a:r>
            <a:r>
              <a:rPr lang="en-US" sz="4400" baseline="0" dirty="0" smtClean="0">
                <a:solidFill>
                  <a:schemeClr val="tx1"/>
                </a:solidFill>
              </a:rPr>
              <a:t> notes:</a:t>
            </a:r>
          </a:p>
          <a:p>
            <a:pPr>
              <a:buClr>
                <a:schemeClr val="tx1"/>
              </a:buClr>
            </a:pPr>
            <a:endParaRPr lang="en-US" sz="4400" dirty="0" smtClean="0">
              <a:solidFill>
                <a:schemeClr val="tx1"/>
              </a:solidFill>
            </a:endParaRPr>
          </a:p>
          <a:p>
            <a:pPr>
              <a:buClr>
                <a:schemeClr val="tx1"/>
              </a:buClr>
            </a:pPr>
            <a:r>
              <a:rPr lang="en-US" sz="4400" dirty="0" smtClean="0">
                <a:solidFill>
                  <a:schemeClr val="tx1"/>
                </a:solidFill>
              </a:rPr>
              <a:t>Lift and Shift</a:t>
            </a:r>
          </a:p>
          <a:p>
            <a:pPr lvl="1">
              <a:buClr>
                <a:schemeClr val="tx1"/>
              </a:buClr>
            </a:pPr>
            <a:r>
              <a:rPr lang="en-US" sz="2800" b="1" dirty="0" smtClean="0">
                <a:solidFill>
                  <a:schemeClr val="tx1"/>
                </a:solidFill>
              </a:rPr>
              <a:t>T</a:t>
            </a:r>
            <a:r>
              <a:rPr lang="en-US" sz="2800" dirty="0" smtClean="0">
                <a:solidFill>
                  <a:schemeClr val="tx1"/>
                </a:solidFill>
              </a:rPr>
              <a:t>ake existing work loads and run them in a certified instance. Emphasize</a:t>
            </a:r>
            <a:r>
              <a:rPr lang="en-US" sz="2800" baseline="0" dirty="0" smtClean="0">
                <a:solidFill>
                  <a:schemeClr val="tx1"/>
                </a:solidFill>
              </a:rPr>
              <a:t> image mobility and Azure Files to help move applications that require SMB shared folders very easily to Azure.</a:t>
            </a:r>
            <a:endParaRPr lang="en-US" sz="2800" dirty="0" smtClean="0">
              <a:solidFill>
                <a:schemeClr val="tx1"/>
              </a:solidFill>
            </a:endParaRPr>
          </a:p>
          <a:p>
            <a:pPr>
              <a:buClr>
                <a:schemeClr val="tx1"/>
              </a:buClr>
            </a:pPr>
            <a:r>
              <a:rPr lang="en-US" sz="4400" dirty="0" smtClean="0">
                <a:solidFill>
                  <a:schemeClr val="tx1"/>
                </a:solidFill>
              </a:rPr>
              <a:t>Storage</a:t>
            </a:r>
          </a:p>
          <a:p>
            <a:pPr lvl="1">
              <a:buClr>
                <a:schemeClr val="tx1"/>
              </a:buClr>
            </a:pPr>
            <a:r>
              <a:rPr lang="en-US" sz="2800" b="1" dirty="0" smtClean="0">
                <a:solidFill>
                  <a:schemeClr val="tx1"/>
                </a:solidFill>
              </a:rPr>
              <a:t>Archive </a:t>
            </a:r>
            <a:r>
              <a:rPr lang="en-US" sz="2800" b="0" dirty="0" smtClean="0">
                <a:solidFill>
                  <a:schemeClr val="tx1"/>
                </a:solidFill>
              </a:rPr>
              <a:t>k</a:t>
            </a:r>
            <a:r>
              <a:rPr lang="en-US" sz="2800" dirty="0" smtClean="0">
                <a:solidFill>
                  <a:schemeClr val="tx1"/>
                </a:solidFill>
              </a:rPr>
              <a:t>ey data in inexpensive cloud storage. Mention</a:t>
            </a:r>
            <a:r>
              <a:rPr lang="en-US" sz="2800" baseline="0" dirty="0" smtClean="0">
                <a:solidFill>
                  <a:schemeClr val="tx1"/>
                </a:solidFill>
              </a:rPr>
              <a:t> corporate finance databases, industry compliance documents and other key data can be inexpensively archived to Azure storage.</a:t>
            </a:r>
            <a:endParaRPr lang="en-US" sz="2800" dirty="0">
              <a:solidFill>
                <a:schemeClr val="tx1"/>
              </a:solidFill>
            </a:endParaRPr>
          </a:p>
        </p:txBody>
      </p:sp>
      <p:sp>
        <p:nvSpPr>
          <p:cNvPr id="4" name="Slide Number Placeholder 3"/>
          <p:cNvSpPr>
            <a:spLocks noGrp="1"/>
          </p:cNvSpPr>
          <p:nvPr>
            <p:ph type="sldNum" sz="quarter" idx="10"/>
          </p:nvPr>
        </p:nvSpPr>
        <p:spPr/>
        <p:txBody>
          <a:bodyPr/>
          <a:lstStyle/>
          <a:p>
            <a:fld id="{6A94919F-9FC7-4638-A41A-3D980986B2E8}" type="slidenum">
              <a:rPr lang="en-US" smtClean="0"/>
              <a:pPr/>
              <a:t>42</a:t>
            </a:fld>
            <a:endParaRPr lang="en-US"/>
          </a:p>
        </p:txBody>
      </p:sp>
    </p:spTree>
    <p:extLst>
      <p:ext uri="{BB962C8B-B14F-4D97-AF65-F5344CB8AC3E}">
        <p14:creationId xmlns:p14="http://schemas.microsoft.com/office/powerpoint/2010/main" val="1630761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a:t>
            </a:r>
            <a:r>
              <a:rPr lang="en-US" baseline="0" dirty="0" smtClean="0"/>
              <a:t> notes:</a:t>
            </a:r>
          </a:p>
          <a:p>
            <a:r>
              <a:rPr lang="en-US" sz="900" dirty="0" smtClean="0">
                <a:solidFill>
                  <a:schemeClr val="tx1"/>
                </a:solidFill>
              </a:rPr>
              <a:t> </a:t>
            </a:r>
            <a:endParaRPr lang="en-US" baseline="0" dirty="0" smtClean="0"/>
          </a:p>
          <a:p>
            <a:r>
              <a:rPr lang="en-US" b="1" dirty="0" smtClean="0">
                <a:effectLst/>
              </a:rPr>
              <a:t>Iterative exploration</a:t>
            </a:r>
          </a:p>
          <a:p>
            <a:endParaRPr lang="en-US" b="1" dirty="0" smtClean="0">
              <a:effectLst/>
            </a:endParaRPr>
          </a:p>
          <a:p>
            <a:r>
              <a:rPr lang="en-US" dirty="0" smtClean="0">
                <a:effectLst/>
              </a:rPr>
              <a:t>The source data files(log files, email messages, tweets, and more) are loaded into the cluster, processed by one or more queries within </a:t>
            </a:r>
            <a:r>
              <a:rPr lang="en-US" dirty="0" err="1" smtClean="0">
                <a:effectLst/>
              </a:rPr>
              <a:t>HDInsight</a:t>
            </a:r>
            <a:r>
              <a:rPr lang="en-US" dirty="0" smtClean="0">
                <a:effectLst/>
              </a:rPr>
              <a:t>, and the output is consumed by the chosen reporting and visualization tools. The cycle repeats using the same data until useful insights have been found, or it becomes clear that there is no useful information available from the data—in which case you might choose to restart the process with a different source dataset.</a:t>
            </a:r>
          </a:p>
          <a:p>
            <a:endParaRPr lang="en-US" b="1" dirty="0" smtClean="0">
              <a:effectLst/>
            </a:endParaRPr>
          </a:p>
          <a:p>
            <a:endParaRPr lang="en-US" b="0" dirty="0" smtClean="0">
              <a:effectLst/>
            </a:endParaRPr>
          </a:p>
          <a:p>
            <a:endParaRPr lang="en-US" b="0" dirty="0" smtClean="0">
              <a:effectLst/>
            </a:endParaRPr>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1436"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solidFill>
                  <a:prstClr val="black"/>
                </a:solidFill>
              </a:rPr>
              <a:pPr/>
              <a:t>11/3/2015 6:38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4086197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a:t>
            </a:r>
            <a:r>
              <a:rPr lang="en-US" baseline="0" dirty="0" smtClean="0"/>
              <a:t> notes:</a:t>
            </a:r>
          </a:p>
          <a:p>
            <a:r>
              <a:rPr lang="en-US" sz="900" dirty="0" smtClean="0">
                <a:solidFill>
                  <a:schemeClr val="tx1"/>
                </a:solidFill>
              </a:rPr>
              <a:t> </a:t>
            </a:r>
          </a:p>
          <a:p>
            <a:pPr marL="171450" marR="0" indent="-171450" algn="l" defTabSz="914274"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900" dirty="0" smtClean="0">
                <a:solidFill>
                  <a:srgbClr val="002060"/>
                </a:solidFill>
              </a:rPr>
              <a:t>Identity as a Service; </a:t>
            </a:r>
            <a:r>
              <a:rPr lang="en-US" sz="900" b="0" i="0" kern="1200" dirty="0" smtClean="0">
                <a:solidFill>
                  <a:schemeClr val="tx1"/>
                </a:solidFill>
                <a:effectLst/>
                <a:latin typeface="Segoe UI Light" pitchFamily="34" charset="0"/>
                <a:ea typeface="+mn-ea"/>
                <a:cs typeface="+mn-cs"/>
              </a:rPr>
              <a:t>Control and protect</a:t>
            </a:r>
            <a:r>
              <a:rPr lang="en-US" sz="900" b="0" i="0" kern="1200" baseline="0" dirty="0" smtClean="0">
                <a:solidFill>
                  <a:schemeClr val="tx1"/>
                </a:solidFill>
                <a:effectLst/>
                <a:latin typeface="Segoe UI Light" pitchFamily="34" charset="0"/>
                <a:ea typeface="+mn-ea"/>
                <a:cs typeface="+mn-cs"/>
              </a:rPr>
              <a:t> your apps, data and services in Azure together with assets in non-MS cloud using a single AD account. </a:t>
            </a:r>
          </a:p>
          <a:p>
            <a:pPr marL="171450" marR="0" indent="-171450" algn="l" defTabSz="914274"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lang="en-US" sz="900" b="0" i="0" kern="1200" baseline="0" dirty="0" smtClean="0">
              <a:solidFill>
                <a:schemeClr val="tx1"/>
              </a:solidFill>
              <a:effectLst/>
              <a:latin typeface="Segoe UI Light" pitchFamily="34" charset="0"/>
              <a:ea typeface="+mn-ea"/>
              <a:cs typeface="+mn-cs"/>
            </a:endParaRPr>
          </a:p>
          <a:p>
            <a:pPr marL="171450" marR="0" indent="-171450" algn="l" defTabSz="914274"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900" b="0" i="0" kern="1200" dirty="0" smtClean="0">
                <a:solidFill>
                  <a:schemeClr val="tx1"/>
                </a:solidFill>
                <a:effectLst/>
                <a:latin typeface="Segoe UI Light" pitchFamily="34" charset="0"/>
                <a:ea typeface="+mn-ea"/>
                <a:cs typeface="+mn-cs"/>
              </a:rPr>
              <a:t>Consolidate</a:t>
            </a:r>
            <a:r>
              <a:rPr lang="en-US" sz="900" b="0" i="0" kern="1200" baseline="0" dirty="0" smtClean="0">
                <a:solidFill>
                  <a:schemeClr val="tx1"/>
                </a:solidFill>
                <a:effectLst/>
                <a:latin typeface="Segoe UI Light" pitchFamily="34" charset="0"/>
                <a:ea typeface="+mn-ea"/>
                <a:cs typeface="+mn-cs"/>
              </a:rPr>
              <a:t> all your identities using </a:t>
            </a:r>
            <a:r>
              <a:rPr lang="en-US" sz="900" b="0" i="0" kern="1200" dirty="0" smtClean="0">
                <a:solidFill>
                  <a:schemeClr val="tx1"/>
                </a:solidFill>
                <a:effectLst/>
                <a:latin typeface="Segoe UI Light" pitchFamily="34" charset="0"/>
                <a:ea typeface="+mn-ea"/>
                <a:cs typeface="+mn-cs"/>
              </a:rPr>
              <a:t>one</a:t>
            </a:r>
            <a:r>
              <a:rPr lang="en-US" sz="900" b="0" i="0" kern="1200" baseline="0" dirty="0" smtClean="0">
                <a:solidFill>
                  <a:schemeClr val="tx1"/>
                </a:solidFill>
                <a:effectLst/>
                <a:latin typeface="Segoe UI Light" pitchFamily="34" charset="0"/>
                <a:ea typeface="+mn-ea"/>
                <a:cs typeface="+mn-cs"/>
              </a:rPr>
              <a:t> </a:t>
            </a:r>
            <a:r>
              <a:rPr lang="en-US" sz="900" b="0" i="0" kern="1200" dirty="0" smtClean="0">
                <a:solidFill>
                  <a:schemeClr val="tx1"/>
                </a:solidFill>
                <a:effectLst/>
                <a:latin typeface="Segoe UI Light" pitchFamily="34" charset="0"/>
                <a:ea typeface="+mn-ea"/>
                <a:cs typeface="+mn-cs"/>
              </a:rPr>
              <a:t>account for single sign-on to any cloud and on-premises services, using your</a:t>
            </a:r>
            <a:r>
              <a:rPr lang="en-US" sz="900" b="0" i="0" kern="1200" baseline="0" dirty="0" smtClean="0">
                <a:solidFill>
                  <a:schemeClr val="tx1"/>
                </a:solidFill>
                <a:effectLst/>
                <a:latin typeface="Segoe UI Light" pitchFamily="34" charset="0"/>
                <a:ea typeface="+mn-ea"/>
                <a:cs typeface="+mn-cs"/>
              </a:rPr>
              <a:t> </a:t>
            </a:r>
            <a:r>
              <a:rPr lang="en-US" sz="900" b="0" i="0" kern="1200" dirty="0" smtClean="0">
                <a:solidFill>
                  <a:schemeClr val="tx1"/>
                </a:solidFill>
                <a:effectLst/>
                <a:latin typeface="Segoe UI Light" pitchFamily="34" charset="0"/>
                <a:ea typeface="+mn-ea"/>
                <a:cs typeface="+mn-cs"/>
              </a:rPr>
              <a:t>favorite device, including iOS, Mac OS X, Android, and Windows devices. </a:t>
            </a:r>
          </a:p>
          <a:p>
            <a:pPr marL="171450" marR="0" indent="-171450" algn="l" defTabSz="914274"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lang="en-US" sz="900" b="0" i="0" kern="1200" baseline="0" dirty="0" smtClean="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b="0" i="0" kern="1200" baseline="0" dirty="0" smtClean="0">
                <a:solidFill>
                  <a:schemeClr val="tx1"/>
                </a:solidFill>
                <a:effectLst/>
                <a:latin typeface="Segoe UI Light" pitchFamily="34" charset="0"/>
                <a:ea typeface="+mn-ea"/>
                <a:cs typeface="+mn-cs"/>
              </a:rPr>
              <a:t>As a developer you must also need to understand implications of extending your credentials in on-premises Active Directory to Azure Active Directory to protect your assets in on-premises and in the cloud.</a:t>
            </a:r>
            <a:endParaRPr lang="en-US" sz="900" dirty="0" smtClean="0">
              <a:solidFill>
                <a:schemeClr val="tx1"/>
              </a:solidFill>
            </a:endParaRPr>
          </a:p>
          <a:p>
            <a:pPr marL="171450" indent="-171450">
              <a:buFont typeface="Arial" panose="020B0604020202020204" pitchFamily="34" charset="0"/>
              <a:buChar char="•"/>
            </a:pPr>
            <a:endParaRPr lang="en-US" baseline="0" dirty="0" smtClean="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1436"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solidFill>
                  <a:prstClr val="black"/>
                </a:solidFill>
              </a:rPr>
              <a:pPr/>
              <a:t>11/3/2015 6:38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1585333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a:t>
            </a:r>
            <a:r>
              <a:rPr lang="en-US" baseline="0" dirty="0" smtClean="0"/>
              <a:t> notes:</a:t>
            </a:r>
          </a:p>
          <a:p>
            <a:endParaRPr lang="en-US" baseline="0" dirty="0" smtClean="0"/>
          </a:p>
          <a:p>
            <a:pPr marL="171450" indent="-171450">
              <a:buFont typeface="Arial" panose="020B0604020202020204" pitchFamily="34" charset="0"/>
              <a:buChar char="•"/>
            </a:pPr>
            <a:r>
              <a:rPr lang="en-US" sz="900" kern="1200" dirty="0" smtClean="0">
                <a:solidFill>
                  <a:schemeClr val="tx1"/>
                </a:solidFill>
                <a:effectLst/>
                <a:latin typeface="Segoe UI Light" pitchFamily="34" charset="0"/>
                <a:ea typeface="+mn-ea"/>
                <a:cs typeface="+mn-cs"/>
              </a:rPr>
              <a:t>You can easily move your existing IIS</a:t>
            </a:r>
            <a:r>
              <a:rPr lang="en-US" sz="900" kern="1200" baseline="0" dirty="0" smtClean="0">
                <a:solidFill>
                  <a:schemeClr val="tx1"/>
                </a:solidFill>
                <a:effectLst/>
                <a:latin typeface="Segoe UI Light" pitchFamily="34" charset="0"/>
                <a:ea typeface="+mn-ea"/>
                <a:cs typeface="+mn-cs"/>
              </a:rPr>
              <a:t> based web apps including SQL Server databases </a:t>
            </a:r>
            <a:r>
              <a:rPr lang="en-US" sz="900" kern="1200" dirty="0" smtClean="0">
                <a:solidFill>
                  <a:schemeClr val="tx1"/>
                </a:solidFill>
                <a:effectLst/>
                <a:latin typeface="Segoe UI Light" pitchFamily="34" charset="0"/>
                <a:ea typeface="+mn-ea"/>
                <a:cs typeface="+mn-cs"/>
              </a:rPr>
              <a:t> to Azure App Service easily with a</a:t>
            </a:r>
            <a:r>
              <a:rPr lang="en-US" sz="900" kern="1200" baseline="0" dirty="0" smtClean="0">
                <a:solidFill>
                  <a:schemeClr val="tx1"/>
                </a:solidFill>
                <a:effectLst/>
                <a:latin typeface="Segoe UI Light" pitchFamily="34" charset="0"/>
                <a:ea typeface="+mn-ea"/>
                <a:cs typeface="+mn-cs"/>
              </a:rPr>
              <a:t> migration tool provided by Microsoft called Azure App Service Migration Assistant.</a:t>
            </a:r>
          </a:p>
          <a:p>
            <a:pPr marL="171450" indent="-171450">
              <a:buFont typeface="Arial" panose="020B0604020202020204" pitchFamily="34" charset="0"/>
              <a:buChar char="•"/>
            </a:pPr>
            <a:endParaRPr lang="en-US" sz="900" kern="1200" baseline="0" dirty="0" smtClean="0">
              <a:solidFill>
                <a:schemeClr val="tx1"/>
              </a:solidFill>
              <a:effectLst/>
              <a:latin typeface="Segoe UI Light" pitchFamily="34" charset="0"/>
              <a:ea typeface="+mn-ea"/>
              <a:cs typeface="+mn-cs"/>
            </a:endParaRPr>
          </a:p>
          <a:p>
            <a:pPr marL="171450" marR="0" indent="-171450" algn="l" defTabSz="914274"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900" kern="1200" dirty="0" smtClean="0">
                <a:solidFill>
                  <a:schemeClr val="tx1"/>
                </a:solidFill>
                <a:effectLst/>
                <a:latin typeface="Segoe UI Light" pitchFamily="34" charset="0"/>
                <a:ea typeface="+mn-ea"/>
                <a:cs typeface="+mn-cs"/>
              </a:rPr>
              <a:t>If your open source web app’s framework is supported on App Service, the languages and frameworks needed by your application are configured for you automatically. Migrate an existing application or create a new one from the Application Gallery.</a:t>
            </a:r>
          </a:p>
          <a:p>
            <a:pPr marL="0" marR="0" indent="0" algn="l" defTabSz="914274" rtl="0" eaLnBrk="1" fontAlgn="auto" latinLnBrk="0" hangingPunct="1">
              <a:lnSpc>
                <a:spcPct val="90000"/>
              </a:lnSpc>
              <a:spcBef>
                <a:spcPts val="0"/>
              </a:spcBef>
              <a:spcAft>
                <a:spcPts val="333"/>
              </a:spcAft>
              <a:buClrTx/>
              <a:buSzTx/>
              <a:buFontTx/>
              <a:buNone/>
              <a:tabLst/>
              <a:defRPr/>
            </a:pPr>
            <a:endParaRPr lang="en-US" sz="900" kern="1200" dirty="0" smtClean="0">
              <a:solidFill>
                <a:schemeClr val="tx1"/>
              </a:solidFill>
              <a:effectLst/>
              <a:latin typeface="Segoe UI Light" pitchFamily="34" charset="0"/>
              <a:ea typeface="+mn-ea"/>
              <a:cs typeface="+mn-cs"/>
            </a:endParaRPr>
          </a:p>
          <a:p>
            <a:pPr marL="171450" marR="0" indent="-171450" algn="l" defTabSz="914274"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900" kern="1200" baseline="0" dirty="0" smtClean="0">
                <a:solidFill>
                  <a:schemeClr val="tx1"/>
                </a:solidFill>
                <a:effectLst/>
                <a:latin typeface="Segoe UI Light" pitchFamily="34" charset="0"/>
                <a:ea typeface="+mn-ea"/>
                <a:cs typeface="+mn-cs"/>
              </a:rPr>
              <a:t>Consider using Azure Cloud Services or </a:t>
            </a:r>
            <a:r>
              <a:rPr lang="en-US" sz="900" kern="1200" baseline="0" dirty="0" err="1" smtClean="0">
                <a:solidFill>
                  <a:schemeClr val="tx1"/>
                </a:solidFill>
                <a:effectLst/>
                <a:latin typeface="Segoe UI Light" pitchFamily="34" charset="0"/>
                <a:ea typeface="+mn-ea"/>
                <a:cs typeface="+mn-cs"/>
              </a:rPr>
              <a:t>IaaS</a:t>
            </a:r>
            <a:r>
              <a:rPr lang="en-US" sz="900" kern="1200" baseline="0" dirty="0" smtClean="0">
                <a:solidFill>
                  <a:schemeClr val="tx1"/>
                </a:solidFill>
                <a:effectLst/>
                <a:latin typeface="Segoe UI Light" pitchFamily="34" charset="0"/>
                <a:ea typeface="+mn-ea"/>
                <a:cs typeface="+mn-cs"/>
              </a:rPr>
              <a:t> Virtual Machines if you  are unable to migrate your application via Migration Assistant or your open source web app’s framework isn’t supported on App Service.</a:t>
            </a:r>
            <a:endParaRPr lang="en-US" sz="900" kern="1200" dirty="0" smtClean="0">
              <a:solidFill>
                <a:schemeClr val="tx1"/>
              </a:solidFill>
              <a:effectLst/>
              <a:latin typeface="Segoe UI Light" pitchFamily="34" charset="0"/>
              <a:ea typeface="+mn-ea"/>
              <a:cs typeface="+mn-cs"/>
            </a:endParaRPr>
          </a:p>
          <a:p>
            <a:endParaRPr lang="en-US" sz="900" kern="1200" baseline="0" dirty="0" smtClean="0">
              <a:solidFill>
                <a:schemeClr val="tx1"/>
              </a:solidFill>
              <a:effectLst/>
              <a:latin typeface="Segoe UI Light" pitchFamily="34" charset="0"/>
              <a:ea typeface="+mn-ea"/>
              <a:cs typeface="+mn-cs"/>
            </a:endParaRPr>
          </a:p>
          <a:p>
            <a:r>
              <a:rPr lang="en-US" sz="900" kern="1200" baseline="0" dirty="0" smtClean="0">
                <a:solidFill>
                  <a:schemeClr val="tx1"/>
                </a:solidFill>
                <a:effectLst/>
                <a:latin typeface="Segoe UI Light" pitchFamily="34" charset="0"/>
                <a:ea typeface="+mn-ea"/>
                <a:cs typeface="+mn-cs"/>
              </a:rPr>
              <a:t>Other notes:</a:t>
            </a:r>
          </a:p>
          <a:p>
            <a:endParaRPr lang="en-US" sz="900" kern="1200" baseline="0" dirty="0" smtClean="0">
              <a:solidFill>
                <a:schemeClr val="tx1"/>
              </a:solidFill>
              <a:effectLst/>
              <a:latin typeface="Segoe UI Light" pitchFamily="34" charset="0"/>
              <a:ea typeface="+mn-ea"/>
              <a:cs typeface="+mn-cs"/>
            </a:endParaRPr>
          </a:p>
          <a:p>
            <a:pPr marL="171450" marR="0" indent="-171450" algn="l" defTabSz="914274"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900" kern="1200" dirty="0" smtClean="0">
                <a:solidFill>
                  <a:schemeClr val="tx1"/>
                </a:solidFill>
                <a:effectLst/>
                <a:latin typeface="Segoe UI Light" pitchFamily="34" charset="0"/>
                <a:ea typeface="+mn-ea"/>
                <a:cs typeface="+mn-cs"/>
              </a:rPr>
              <a:t>Windows Server 2003 will reach end of support on July 14th 2015. If you are currently hosting your websites on an IIS server that is Windows Server 2003, Web Apps is a low-risk, low-cost, and low-friction way to keep your websites online, and Web Apps Migration Assistant can help automate the migration process for you. </a:t>
            </a:r>
          </a:p>
          <a:p>
            <a:pPr marL="171450" indent="-171450">
              <a:buFont typeface="Arial" panose="020B0604020202020204" pitchFamily="34" charset="0"/>
              <a:buChar char="•"/>
            </a:pPr>
            <a:endParaRPr lang="en-US" sz="900" kern="1200" baseline="0" dirty="0" smtClean="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baseline="0" dirty="0" smtClean="0"/>
              <a:t>Moving to Web Apps require less time and IT expertise to configure and secure your apps compared to apps running in VM environment.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Web Apps require no </a:t>
            </a:r>
            <a:r>
              <a:rPr lang="en-US" sz="900" kern="1200" dirty="0" smtClean="0">
                <a:solidFill>
                  <a:schemeClr val="tx1"/>
                </a:solidFill>
                <a:effectLst/>
                <a:latin typeface="Segoe UI Light" pitchFamily="34" charset="0"/>
                <a:ea typeface="+mn-ea"/>
                <a:cs typeface="+mn-cs"/>
              </a:rPr>
              <a:t>maintenance effort on your part to patch, update, and manage underlying</a:t>
            </a:r>
            <a:r>
              <a:rPr lang="en-US" sz="900" kern="1200" baseline="0" dirty="0" smtClean="0">
                <a:solidFill>
                  <a:schemeClr val="tx1"/>
                </a:solidFill>
                <a:effectLst/>
                <a:latin typeface="Segoe UI Light" pitchFamily="34" charset="0"/>
                <a:ea typeface="+mn-ea"/>
                <a:cs typeface="+mn-cs"/>
              </a:rPr>
              <a:t> </a:t>
            </a:r>
            <a:r>
              <a:rPr lang="en-US" sz="900" kern="1200" dirty="0" smtClean="0">
                <a:solidFill>
                  <a:schemeClr val="tx1"/>
                </a:solidFill>
                <a:effectLst/>
                <a:latin typeface="Segoe UI Light" pitchFamily="34" charset="0"/>
                <a:ea typeface="+mn-ea"/>
                <a:cs typeface="+mn-cs"/>
              </a:rPr>
              <a:t>VM environment.</a:t>
            </a:r>
          </a:p>
          <a:p>
            <a:pPr marL="171450" indent="-171450">
              <a:buFont typeface="Arial" panose="020B0604020202020204" pitchFamily="34" charset="0"/>
              <a:buChar char="•"/>
            </a:pPr>
            <a:endParaRPr lang="en-US" sz="900" kern="1200" baseline="0" dirty="0" smtClean="0">
              <a:solidFill>
                <a:schemeClr val="tx1"/>
              </a:solidFill>
              <a:effectLst/>
              <a:latin typeface="Segoe UI Light" pitchFamily="34" charset="0"/>
              <a:ea typeface="+mn-ea"/>
              <a:cs typeface="+mn-cs"/>
            </a:endParaRPr>
          </a:p>
          <a:p>
            <a:endParaRPr lang="en-US" baseline="0" dirty="0" smtClean="0"/>
          </a:p>
          <a:p>
            <a:r>
              <a:rPr lang="en-US" sz="900" dirty="0" smtClean="0">
                <a:solidFill>
                  <a:schemeClr val="tx1"/>
                </a:solidFill>
              </a:rPr>
              <a:t> </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11/3/2015 6:38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45</a:t>
            </a:fld>
            <a:endParaRPr lang="en-US" dirty="0"/>
          </a:p>
        </p:txBody>
      </p:sp>
    </p:spTree>
    <p:extLst>
      <p:ext uri="{BB962C8B-B14F-4D97-AF65-F5344CB8AC3E}">
        <p14:creationId xmlns:p14="http://schemas.microsoft.com/office/powerpoint/2010/main" val="1397600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94919F-9FC7-4638-A41A-3D980986B2E8}" type="slidenum">
              <a:rPr lang="en-US" smtClean="0"/>
              <a:pPr/>
              <a:t>4</a:t>
            </a:fld>
            <a:endParaRPr lang="en-US"/>
          </a:p>
        </p:txBody>
      </p:sp>
    </p:spTree>
    <p:extLst>
      <p:ext uri="{BB962C8B-B14F-4D97-AF65-F5344CB8AC3E}">
        <p14:creationId xmlns:p14="http://schemas.microsoft.com/office/powerpoint/2010/main" val="692765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solidFill>
                  <a:prstClr val="black"/>
                </a:solidFill>
              </a:rPr>
              <a:pPr/>
              <a:t>11/3/2015 6:38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3957179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a:t>
            </a:r>
            <a:r>
              <a:rPr lang="en-US" baseline="0" dirty="0" smtClean="0"/>
              <a:t> notes:</a:t>
            </a:r>
          </a:p>
          <a:p>
            <a:endParaRPr lang="en-US" baseline="0" dirty="0" smtClean="0"/>
          </a:p>
          <a:p>
            <a:pPr marL="0" marR="0" indent="0" algn="l" defTabSz="914274" rtl="0" eaLnBrk="1" fontAlgn="auto" latinLnBrk="0" hangingPunct="1">
              <a:lnSpc>
                <a:spcPct val="90000"/>
              </a:lnSpc>
              <a:spcBef>
                <a:spcPts val="0"/>
              </a:spcBef>
              <a:spcAft>
                <a:spcPts val="333"/>
              </a:spcAft>
              <a:buClrTx/>
              <a:buSzTx/>
              <a:buFontTx/>
              <a:buNone/>
              <a:tabLst/>
              <a:defRPr/>
            </a:pPr>
            <a:r>
              <a:rPr lang="en-US" sz="900" b="0" i="0" kern="1200" dirty="0" smtClean="0">
                <a:solidFill>
                  <a:schemeClr val="tx1"/>
                </a:solidFill>
                <a:effectLst/>
                <a:latin typeface="Segoe UI Light" pitchFamily="34" charset="0"/>
                <a:ea typeface="+mn-ea"/>
                <a:cs typeface="+mn-cs"/>
              </a:rPr>
              <a:t>Broad global reach</a:t>
            </a:r>
          </a:p>
          <a:p>
            <a:endParaRPr lang="en-US" baseline="0" dirty="0" smtClean="0"/>
          </a:p>
          <a:p>
            <a:pPr marL="228600" indent="-228600">
              <a:buFont typeface="Arial" panose="020B0604020202020204" pitchFamily="34" charset="0"/>
              <a:buChar char="•"/>
            </a:pPr>
            <a:r>
              <a:rPr lang="en-US" sz="900" kern="1200" dirty="0" smtClean="0">
                <a:solidFill>
                  <a:schemeClr val="tx1"/>
                </a:solidFill>
                <a:effectLst/>
                <a:latin typeface="Segoe UI Light" pitchFamily="34" charset="0"/>
                <a:ea typeface="+mn-ea"/>
                <a:cs typeface="+mn-cs"/>
              </a:rPr>
              <a:t>Azure maintains a global presence across 17 datacenter around the world to help customers and partners meet their goal of providing applications close to their user base. </a:t>
            </a:r>
            <a:br>
              <a:rPr lang="en-US" sz="900" kern="1200" dirty="0" smtClean="0">
                <a:solidFill>
                  <a:schemeClr val="tx1"/>
                </a:solidFill>
                <a:effectLst/>
                <a:latin typeface="Segoe UI Light" pitchFamily="34" charset="0"/>
                <a:ea typeface="+mn-ea"/>
                <a:cs typeface="+mn-cs"/>
              </a:rPr>
            </a:br>
            <a:endParaRPr lang="en-US" sz="900" kern="1200" dirty="0" smtClean="0">
              <a:solidFill>
                <a:schemeClr val="tx1"/>
              </a:solidFill>
              <a:effectLst/>
              <a:latin typeface="Segoe UI Light" pitchFamily="34" charset="0"/>
              <a:ea typeface="+mn-ea"/>
              <a:cs typeface="+mn-cs"/>
            </a:endParaRPr>
          </a:p>
          <a:p>
            <a:pPr marL="228600" indent="-228600">
              <a:buFont typeface="Arial" panose="020B0604020202020204" pitchFamily="34" charset="0"/>
              <a:buChar char="•"/>
            </a:pPr>
            <a:r>
              <a:rPr lang="en-US" sz="900" kern="1200" dirty="0" smtClean="0">
                <a:solidFill>
                  <a:schemeClr val="tx1"/>
                </a:solidFill>
                <a:effectLst/>
                <a:latin typeface="Segoe UI Light" pitchFamily="34" charset="0"/>
                <a:ea typeface="+mn-ea"/>
                <a:cs typeface="+mn-cs"/>
              </a:rPr>
              <a:t>Mention</a:t>
            </a:r>
            <a:r>
              <a:rPr lang="en-US" sz="900" kern="1200" baseline="0" dirty="0" smtClean="0">
                <a:solidFill>
                  <a:schemeClr val="tx1"/>
                </a:solidFill>
                <a:effectLst/>
                <a:latin typeface="Segoe UI Light" pitchFamily="34" charset="0"/>
                <a:ea typeface="+mn-ea"/>
                <a:cs typeface="+mn-cs"/>
              </a:rPr>
              <a:t> contribution of regional partners help Azure’s global presence.</a:t>
            </a:r>
            <a:endParaRPr lang="en-US" sz="900" kern="1200" dirty="0" smtClean="0">
              <a:solidFill>
                <a:schemeClr val="tx1"/>
              </a:solidFill>
              <a:effectLst/>
              <a:latin typeface="Segoe UI Light" pitchFamily="34" charset="0"/>
              <a:ea typeface="+mn-ea"/>
              <a:cs typeface="+mn-cs"/>
            </a:endParaRPr>
          </a:p>
          <a:p>
            <a:pPr marL="0" indent="0">
              <a:buFont typeface="Arial" panose="020B0604020202020204" pitchFamily="34" charset="0"/>
              <a:buNone/>
            </a:pPr>
            <a:endParaRPr lang="en-US" sz="900" kern="1200" dirty="0" smtClean="0">
              <a:solidFill>
                <a:schemeClr val="tx1"/>
              </a:solidFill>
              <a:effectLst/>
              <a:latin typeface="Segoe UI Light" pitchFamily="34" charset="0"/>
              <a:ea typeface="+mn-ea"/>
              <a:cs typeface="+mn-cs"/>
            </a:endParaRPr>
          </a:p>
          <a:p>
            <a:pPr marL="228600" indent="-228600">
              <a:buFont typeface="Arial" panose="020B0604020202020204" pitchFamily="34" charset="0"/>
              <a:buChar char="•"/>
            </a:pPr>
            <a:r>
              <a:rPr lang="en-US" sz="900" kern="1200" dirty="0" smtClean="0">
                <a:solidFill>
                  <a:schemeClr val="tx1"/>
                </a:solidFill>
                <a:effectLst/>
                <a:latin typeface="Segoe UI Light" pitchFamily="34" charset="0"/>
                <a:ea typeface="+mn-ea"/>
                <a:cs typeface="+mn-cs"/>
              </a:rPr>
              <a:t>Microsoft's  continued investment in subsea and terrestrial dark fiber capacity helping deliver data at higher speeds, with higher capacity and lower latency for our customers across the globe.</a:t>
            </a:r>
          </a:p>
          <a:p>
            <a:endParaRPr lang="en-US" sz="900" kern="1200" dirty="0" smtClean="0">
              <a:solidFill>
                <a:schemeClr val="tx1"/>
              </a:solidFill>
              <a:effectLst/>
              <a:latin typeface="Segoe UI Light" pitchFamily="34" charset="0"/>
              <a:ea typeface="+mn-ea"/>
              <a:cs typeface="+mn-cs"/>
            </a:endParaRPr>
          </a:p>
          <a:p>
            <a:r>
              <a:rPr lang="en-US" sz="900" kern="1200" dirty="0" smtClean="0">
                <a:solidFill>
                  <a:schemeClr val="tx1"/>
                </a:solidFill>
                <a:effectLst/>
                <a:latin typeface="Segoe UI Light" pitchFamily="34" charset="0"/>
                <a:ea typeface="+mn-ea"/>
                <a:cs typeface="+mn-cs"/>
              </a:rPr>
              <a:t>Use</a:t>
            </a:r>
            <a:r>
              <a:rPr lang="en-US" sz="900" kern="1200" baseline="0" dirty="0" smtClean="0">
                <a:solidFill>
                  <a:schemeClr val="tx1"/>
                </a:solidFill>
                <a:effectLst/>
                <a:latin typeface="Segoe UI Light" pitchFamily="34" charset="0"/>
                <a:ea typeface="+mn-ea"/>
                <a:cs typeface="+mn-cs"/>
              </a:rPr>
              <a:t> the following notes if you want to address some or all </a:t>
            </a:r>
            <a:r>
              <a:rPr lang="en-US" sz="900" b="1" i="1" kern="1200" baseline="0" dirty="0" smtClean="0">
                <a:solidFill>
                  <a:schemeClr val="tx1"/>
                </a:solidFill>
                <a:effectLst/>
                <a:latin typeface="Segoe UI Light" pitchFamily="34" charset="0"/>
                <a:ea typeface="+mn-ea"/>
                <a:cs typeface="+mn-cs"/>
              </a:rPr>
              <a:t>security, compliance, transparency </a:t>
            </a:r>
            <a:r>
              <a:rPr lang="en-US" sz="900" b="0" i="0" kern="1200" baseline="0" dirty="0" smtClean="0">
                <a:solidFill>
                  <a:schemeClr val="tx1"/>
                </a:solidFill>
                <a:effectLst/>
                <a:latin typeface="Segoe UI Light" pitchFamily="34" charset="0"/>
                <a:ea typeface="+mn-ea"/>
                <a:cs typeface="+mn-cs"/>
              </a:rPr>
              <a:t>and</a:t>
            </a:r>
            <a:r>
              <a:rPr lang="en-US" sz="900" b="1" i="1" kern="1200" baseline="0" dirty="0" smtClean="0">
                <a:solidFill>
                  <a:schemeClr val="tx1"/>
                </a:solidFill>
                <a:effectLst/>
                <a:latin typeface="Segoe UI Light" pitchFamily="34" charset="0"/>
                <a:ea typeface="+mn-ea"/>
                <a:cs typeface="+mn-cs"/>
              </a:rPr>
              <a:t> privacy</a:t>
            </a:r>
            <a:r>
              <a:rPr lang="en-US" sz="900" b="0" i="0" kern="1200" baseline="0" dirty="0" smtClean="0">
                <a:solidFill>
                  <a:schemeClr val="tx1"/>
                </a:solidFill>
                <a:effectLst/>
                <a:latin typeface="Segoe UI Light" pitchFamily="34" charset="0"/>
                <a:ea typeface="+mn-ea"/>
                <a:cs typeface="+mn-cs"/>
              </a:rPr>
              <a:t> concerns of the audience.</a:t>
            </a:r>
            <a:endParaRPr lang="en-US" sz="900" kern="1200" dirty="0" smtClean="0">
              <a:solidFill>
                <a:schemeClr val="tx1"/>
              </a:solidFill>
              <a:effectLst/>
              <a:latin typeface="Segoe UI Light" pitchFamily="34" charset="0"/>
              <a:ea typeface="+mn-ea"/>
              <a:cs typeface="+mn-cs"/>
            </a:endParaRPr>
          </a:p>
          <a:p>
            <a:r>
              <a:rPr lang="en-US" sz="900" kern="1200" dirty="0" smtClean="0">
                <a:solidFill>
                  <a:schemeClr val="tx1"/>
                </a:solidFill>
                <a:effectLst/>
                <a:latin typeface="Segoe UI Light" pitchFamily="34" charset="0"/>
                <a:ea typeface="+mn-ea"/>
                <a:cs typeface="+mn-cs"/>
              </a:rPr>
              <a:t> </a:t>
            </a:r>
          </a:p>
          <a:p>
            <a:pPr marL="171450" indent="-171450">
              <a:buFont typeface="Arial" panose="020B0604020202020204" pitchFamily="34" charset="0"/>
              <a:buChar char="•"/>
            </a:pPr>
            <a:r>
              <a:rPr lang="en-US" sz="900" kern="1200" dirty="0" smtClean="0">
                <a:solidFill>
                  <a:schemeClr val="tx1"/>
                </a:solidFill>
                <a:effectLst/>
                <a:latin typeface="Segoe UI Light" pitchFamily="34" charset="0"/>
                <a:ea typeface="+mn-ea"/>
                <a:cs typeface="+mn-cs"/>
              </a:rPr>
              <a:t>Microsoft has leveraged its decades-long experience in operating some of the world’s largest online services to create a robust set of security technologies and practices  to keep your data at rest or </a:t>
            </a:r>
            <a:r>
              <a:rPr lang="en-US" sz="900" kern="1200" smtClean="0">
                <a:solidFill>
                  <a:schemeClr val="tx1"/>
                </a:solidFill>
                <a:effectLst/>
                <a:latin typeface="Segoe UI Light" pitchFamily="34" charset="0"/>
                <a:ea typeface="+mn-ea"/>
                <a:cs typeface="+mn-cs"/>
              </a:rPr>
              <a:t>in motion </a:t>
            </a:r>
            <a:r>
              <a:rPr lang="en-US" sz="900" b="1" i="1" kern="1200" dirty="0" smtClean="0">
                <a:solidFill>
                  <a:schemeClr val="tx1"/>
                </a:solidFill>
                <a:effectLst/>
                <a:latin typeface="Segoe UI Light" pitchFamily="34" charset="0"/>
                <a:ea typeface="+mn-ea"/>
                <a:cs typeface="+mn-cs"/>
              </a:rPr>
              <a:t>secured</a:t>
            </a:r>
            <a:r>
              <a:rPr lang="en-US" sz="900" kern="1200" dirty="0" smtClean="0">
                <a:solidFill>
                  <a:schemeClr val="tx1"/>
                </a:solidFill>
                <a:effectLst/>
                <a:latin typeface="Segoe UI Light" pitchFamily="34" charset="0"/>
                <a:ea typeface="+mn-ea"/>
                <a:cs typeface="+mn-cs"/>
              </a:rPr>
              <a:t> in Azure.</a:t>
            </a:r>
          </a:p>
          <a:p>
            <a:pPr marL="0" indent="0">
              <a:buFont typeface="Arial" panose="020B0604020202020204" pitchFamily="34" charset="0"/>
              <a:buNone/>
            </a:pPr>
            <a:endParaRPr lang="en-US" sz="900" kern="1200" dirty="0" smtClean="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smtClean="0">
                <a:solidFill>
                  <a:schemeClr val="tx1"/>
                </a:solidFill>
                <a:effectLst/>
                <a:latin typeface="Segoe UI Light" pitchFamily="34" charset="0"/>
                <a:ea typeface="+mn-ea"/>
                <a:cs typeface="+mn-cs"/>
              </a:rPr>
              <a:t>Azure meets a broad set of international and industry-specific compliance standards as part of help customer attain </a:t>
            </a:r>
            <a:r>
              <a:rPr lang="en-US" sz="900" b="1" i="1" kern="1200" dirty="0" smtClean="0">
                <a:solidFill>
                  <a:schemeClr val="tx1"/>
                </a:solidFill>
                <a:effectLst/>
                <a:latin typeface="Segoe UI Light" pitchFamily="34" charset="0"/>
                <a:ea typeface="+mn-ea"/>
                <a:cs typeface="+mn-cs"/>
              </a:rPr>
              <a:t>compliance</a:t>
            </a:r>
            <a:r>
              <a:rPr lang="en-US" sz="900" kern="1200" dirty="0" smtClean="0">
                <a:solidFill>
                  <a:schemeClr val="tx1"/>
                </a:solidFill>
                <a:effectLst/>
                <a:latin typeface="Segoe UI Light" pitchFamily="34" charset="0"/>
                <a:ea typeface="+mn-ea"/>
                <a:cs typeface="+mn-cs"/>
              </a:rPr>
              <a:t> for their own infrastructure running  on the platform.</a:t>
            </a:r>
          </a:p>
          <a:p>
            <a:pPr marL="0" indent="0">
              <a:buFont typeface="Arial" panose="020B0604020202020204" pitchFamily="34" charset="0"/>
              <a:buNone/>
            </a:pPr>
            <a:endParaRPr lang="en-US" sz="900" kern="1200" dirty="0" smtClean="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smtClean="0">
                <a:solidFill>
                  <a:schemeClr val="tx1"/>
                </a:solidFill>
                <a:effectLst/>
                <a:latin typeface="Segoe UI Light" pitchFamily="34" charset="0"/>
                <a:ea typeface="+mn-ea"/>
                <a:cs typeface="+mn-cs"/>
              </a:rPr>
              <a:t>Azure is subjected to rigorous audits by independent organizations and  the results are available to you as a part of Microsoft's commitment to </a:t>
            </a:r>
            <a:r>
              <a:rPr lang="en-US" sz="900" b="1" i="1" kern="1200" dirty="0" smtClean="0">
                <a:solidFill>
                  <a:schemeClr val="tx1"/>
                </a:solidFill>
                <a:effectLst/>
                <a:latin typeface="Segoe UI Light" pitchFamily="34" charset="0"/>
                <a:ea typeface="+mn-ea"/>
                <a:cs typeface="+mn-cs"/>
              </a:rPr>
              <a:t>transparency</a:t>
            </a:r>
            <a:r>
              <a:rPr lang="en-US" sz="900" kern="1200" dirty="0" smtClean="0">
                <a:solidFill>
                  <a:schemeClr val="tx1"/>
                </a:solidFill>
                <a:effectLst/>
                <a:latin typeface="Segoe UI Light" pitchFamily="34" charset="0"/>
                <a:ea typeface="+mn-ea"/>
                <a:cs typeface="+mn-cs"/>
              </a:rPr>
              <a:t>.</a:t>
            </a:r>
          </a:p>
          <a:p>
            <a:pPr marL="0" indent="0">
              <a:buFont typeface="Arial" panose="020B0604020202020204" pitchFamily="34" charset="0"/>
              <a:buNone/>
            </a:pPr>
            <a:endParaRPr lang="en-US" sz="900" kern="1200" dirty="0" smtClean="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smtClean="0">
                <a:solidFill>
                  <a:schemeClr val="tx1"/>
                </a:solidFill>
                <a:effectLst/>
                <a:latin typeface="Segoe UI Light" pitchFamily="34" charset="0"/>
                <a:ea typeface="+mn-ea"/>
                <a:cs typeface="+mn-cs"/>
              </a:rPr>
              <a:t>Azure adheres to stringent </a:t>
            </a:r>
            <a:r>
              <a:rPr lang="en-US" sz="900" b="1" i="1" kern="1200" dirty="0" smtClean="0">
                <a:solidFill>
                  <a:schemeClr val="tx1"/>
                </a:solidFill>
                <a:effectLst/>
                <a:latin typeface="Segoe UI Light" pitchFamily="34" charset="0"/>
                <a:ea typeface="+mn-ea"/>
                <a:cs typeface="+mn-cs"/>
              </a:rPr>
              <a:t>privacy</a:t>
            </a:r>
            <a:r>
              <a:rPr lang="en-US" sz="900" kern="1200" dirty="0" smtClean="0">
                <a:solidFill>
                  <a:schemeClr val="tx1"/>
                </a:solidFill>
                <a:effectLst/>
                <a:latin typeface="Segoe UI Light" pitchFamily="34" charset="0"/>
                <a:ea typeface="+mn-ea"/>
                <a:cs typeface="+mn-cs"/>
              </a:rPr>
              <a:t> policies through a program called </a:t>
            </a:r>
            <a:r>
              <a:rPr lang="en-US" sz="900" b="0" kern="1200" dirty="0" smtClean="0">
                <a:solidFill>
                  <a:schemeClr val="tx1"/>
                </a:solidFill>
                <a:effectLst/>
                <a:latin typeface="Segoe UI Light" pitchFamily="34" charset="0"/>
                <a:ea typeface="+mn-ea"/>
                <a:cs typeface="+mn-cs"/>
              </a:rPr>
              <a:t>Privacy</a:t>
            </a:r>
            <a:r>
              <a:rPr lang="en-US" sz="900" kern="1200" dirty="0" smtClean="0">
                <a:solidFill>
                  <a:schemeClr val="tx1"/>
                </a:solidFill>
                <a:effectLst/>
                <a:latin typeface="Segoe UI Light" pitchFamily="34" charset="0"/>
                <a:ea typeface="+mn-ea"/>
                <a:cs typeface="+mn-cs"/>
              </a:rPr>
              <a:t> by Design which describes Microsoft's core privacy concerns to protect customer data and how to address them. Those protections are then backed with strong contractual commitments to safeguard customer data with by abiding by the EU Model Clauses, Safe Harbor programs, and ISO/IEC 27018 (which governs the processing of personal information).</a:t>
            </a:r>
          </a:p>
          <a:p>
            <a:pPr marL="171450" indent="-171450">
              <a:buFont typeface="Arial" panose="020B0604020202020204" pitchFamily="34" charset="0"/>
              <a:buChar char="•"/>
            </a:pPr>
            <a:endParaRPr lang="en-US" dirty="0" smtClean="0"/>
          </a:p>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5065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5065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91AE8CF-25C5-47D8-B770-9703DC946C25}" type="datetime8">
              <a:rPr lang="en-US" smtClean="0">
                <a:solidFill>
                  <a:prstClr val="black"/>
                </a:solidFill>
              </a:rPr>
              <a:pPr/>
              <a:t>11/3/2015 6:38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4226651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11/3/2015 6:38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dirty="0"/>
          </a:p>
        </p:txBody>
      </p:sp>
    </p:spTree>
    <p:extLst>
      <p:ext uri="{BB962C8B-B14F-4D97-AF65-F5344CB8AC3E}">
        <p14:creationId xmlns:p14="http://schemas.microsoft.com/office/powerpoint/2010/main" val="2279460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94919F-9FC7-4638-A41A-3D980986B2E8}" type="slidenum">
              <a:rPr lang="en-US" smtClean="0"/>
              <a:pPr/>
              <a:t>13</a:t>
            </a:fld>
            <a:endParaRPr lang="en-US"/>
          </a:p>
        </p:txBody>
      </p:sp>
    </p:spTree>
    <p:extLst>
      <p:ext uri="{BB962C8B-B14F-4D97-AF65-F5344CB8AC3E}">
        <p14:creationId xmlns:p14="http://schemas.microsoft.com/office/powerpoint/2010/main" val="1813347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 notes:</a:t>
            </a:r>
          </a:p>
          <a:p>
            <a:endParaRPr lang="en-US" dirty="0" smtClean="0"/>
          </a:p>
          <a:p>
            <a:r>
              <a:rPr lang="en-US" sz="900" b="0" i="0" kern="1200" dirty="0" smtClean="0">
                <a:solidFill>
                  <a:schemeClr val="tx1"/>
                </a:solidFill>
                <a:effectLst/>
                <a:latin typeface="Segoe UI Light" pitchFamily="34" charset="0"/>
                <a:ea typeface="+mn-ea"/>
                <a:cs typeface="+mn-cs"/>
              </a:rPr>
              <a:t>How is HA achieved?</a:t>
            </a:r>
            <a:r>
              <a:rPr lang="en-US" sz="900" b="0" i="0" kern="1200" baseline="0" dirty="0" smtClean="0">
                <a:solidFill>
                  <a:schemeClr val="tx1"/>
                </a:solidFill>
                <a:effectLst/>
                <a:latin typeface="Segoe UI Light" pitchFamily="34" charset="0"/>
                <a:ea typeface="+mn-ea"/>
                <a:cs typeface="+mn-cs"/>
              </a:rPr>
              <a:t> </a:t>
            </a:r>
            <a:r>
              <a:rPr lang="en-US" sz="900" b="0" i="0" kern="1200" dirty="0" smtClean="0">
                <a:solidFill>
                  <a:schemeClr val="tx1"/>
                </a:solidFill>
                <a:effectLst/>
                <a:latin typeface="Segoe UI Light" pitchFamily="34" charset="0"/>
                <a:ea typeface="+mn-ea"/>
                <a:cs typeface="+mn-cs"/>
              </a:rPr>
              <a:t>At any one time, three database replicas are running—one </a:t>
            </a:r>
            <a:r>
              <a:rPr lang="en-US" sz="900" b="0" i="1" kern="1200" dirty="0" smtClean="0">
                <a:solidFill>
                  <a:schemeClr val="tx1"/>
                </a:solidFill>
                <a:effectLst/>
                <a:latin typeface="Segoe UI Light" pitchFamily="34" charset="0"/>
                <a:ea typeface="+mn-ea"/>
                <a:cs typeface="+mn-cs"/>
              </a:rPr>
              <a:t>primary replica</a:t>
            </a:r>
            <a:r>
              <a:rPr lang="en-US" sz="900" b="0" i="0" kern="1200" dirty="0" smtClean="0">
                <a:solidFill>
                  <a:schemeClr val="tx1"/>
                </a:solidFill>
                <a:effectLst/>
                <a:latin typeface="Segoe UI Light" pitchFamily="34" charset="0"/>
                <a:ea typeface="+mn-ea"/>
                <a:cs typeface="+mn-cs"/>
              </a:rPr>
              <a:t> and two or more </a:t>
            </a:r>
            <a:r>
              <a:rPr lang="en-US" sz="900" b="0" i="1" kern="1200" dirty="0" smtClean="0">
                <a:solidFill>
                  <a:schemeClr val="tx1"/>
                </a:solidFill>
                <a:effectLst/>
                <a:latin typeface="Segoe UI Light" pitchFamily="34" charset="0"/>
                <a:ea typeface="+mn-ea"/>
                <a:cs typeface="+mn-cs"/>
              </a:rPr>
              <a:t>secondary replicas</a:t>
            </a:r>
            <a:r>
              <a:rPr lang="en-US" sz="900" b="0" i="0" kern="1200" dirty="0" smtClean="0">
                <a:solidFill>
                  <a:schemeClr val="tx1"/>
                </a:solidFill>
                <a:effectLst/>
                <a:latin typeface="Segoe UI Light" pitchFamily="34" charset="0"/>
                <a:ea typeface="+mn-ea"/>
                <a:cs typeface="+mn-cs"/>
              </a:rPr>
              <a:t>. If the hardware fails on the primary replica, Azure SQL Database detects the failure and fails over to the secondary replica. In case of a physical loss of a replica, a new replica is automatically created. So there are always at minimum two physical, transitionally consistent copies of your data in the datacenter.</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2461"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11/3/2015 6:38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21</a:t>
            </a:fld>
            <a:endParaRPr lang="en-US" dirty="0"/>
          </a:p>
        </p:txBody>
      </p:sp>
    </p:spTree>
    <p:extLst>
      <p:ext uri="{BB962C8B-B14F-4D97-AF65-F5344CB8AC3E}">
        <p14:creationId xmlns:p14="http://schemas.microsoft.com/office/powerpoint/2010/main" val="4251646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1D7C61-34C2-42F1-B807-B55BCF1E7A61}" type="slidenum">
              <a:rPr lang="en-US" smtClean="0"/>
              <a:t>22</a:t>
            </a:fld>
            <a:endParaRPr lang="en-US"/>
          </a:p>
        </p:txBody>
      </p:sp>
    </p:spTree>
    <p:extLst>
      <p:ext uri="{BB962C8B-B14F-4D97-AF65-F5344CB8AC3E}">
        <p14:creationId xmlns:p14="http://schemas.microsoft.com/office/powerpoint/2010/main" val="1412485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Tech Ready 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141F5E1-0F7F-4ABB-A5CC-E4A04EB74652}" type="datetime1">
              <a:rPr lang="en-US" smtClean="0">
                <a:solidFill>
                  <a:prstClr val="black"/>
                </a:solidFill>
              </a:rPr>
              <a:pPr/>
              <a:t>11/3/2015</a:t>
            </a:fld>
            <a:endParaRPr lang="en-US">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585524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 notes.</a:t>
            </a:r>
          </a:p>
          <a:p>
            <a:endParaRPr lang="en-US" dirty="0" smtClean="0"/>
          </a:p>
          <a:p>
            <a:r>
              <a:rPr lang="en-US" dirty="0" err="1" smtClean="0"/>
              <a:t>HDInsight</a:t>
            </a:r>
            <a:r>
              <a:rPr lang="en-US" dirty="0" smtClean="0"/>
              <a:t> is </a:t>
            </a:r>
            <a:r>
              <a:rPr lang="en-US" sz="900" dirty="0" smtClean="0">
                <a:solidFill>
                  <a:schemeClr val="bg1"/>
                </a:solidFill>
              </a:rPr>
              <a:t>Microsoft instance of </a:t>
            </a:r>
            <a:r>
              <a:rPr lang="en-US" dirty="0" smtClean="0"/>
              <a:t>Apache Hadoop</a:t>
            </a:r>
            <a:r>
              <a:rPr lang="en-US" baseline="0" dirty="0" smtClean="0"/>
              <a:t> distribution running as a service in Azure cloud that you can spin up in minutes. It’s </a:t>
            </a:r>
            <a:r>
              <a:rPr lang="en-US" dirty="0" smtClean="0"/>
              <a:t>architected to handle any amount of data, scaling from terabytes to petabytes on demand. </a:t>
            </a:r>
          </a:p>
          <a:p>
            <a:endParaRPr lang="en-US" dirty="0" smtClean="0"/>
          </a:p>
          <a:p>
            <a:r>
              <a:rPr lang="en-US" dirty="0" smtClean="0"/>
              <a:t>Supports</a:t>
            </a:r>
            <a:r>
              <a:rPr lang="en-US" baseline="0" dirty="0" smtClean="0"/>
              <a:t> existing ecosystem such as Hive </a:t>
            </a:r>
            <a:r>
              <a:rPr lang="en-US" dirty="0" smtClean="0"/>
              <a:t>to</a:t>
            </a:r>
            <a:r>
              <a:rPr lang="en-US" baseline="0" dirty="0" smtClean="0"/>
              <a:t> </a:t>
            </a:r>
            <a:r>
              <a:rPr lang="en-US" dirty="0" smtClean="0"/>
              <a:t>explore your data or to create reusable batch processing jobs. Includes</a:t>
            </a:r>
            <a:r>
              <a:rPr lang="en-US" baseline="0" dirty="0" smtClean="0"/>
              <a:t> Pig to implement complex processing logic.</a:t>
            </a:r>
            <a:endParaRPr lang="en-US" dirty="0" smtClean="0"/>
          </a:p>
          <a:p>
            <a:endParaRPr lang="en-US" dirty="0" smtClean="0"/>
          </a:p>
          <a:p>
            <a:r>
              <a:rPr lang="en-US" dirty="0" smtClean="0"/>
              <a:t>Uncover business insights by processing and analyzing structured or semi-structured data from</a:t>
            </a:r>
            <a:r>
              <a:rPr lang="en-US" baseline="0" dirty="0" smtClean="0"/>
              <a:t> </a:t>
            </a:r>
            <a:r>
              <a:rPr lang="en-US" dirty="0" smtClean="0"/>
              <a:t>web clickstreams, social media, server logs, devices and sensors, and more.</a:t>
            </a:r>
          </a:p>
          <a:p>
            <a:endParaRPr lang="en-US" dirty="0" smtClean="0"/>
          </a:p>
          <a:p>
            <a:r>
              <a:rPr lang="en-US" dirty="0" smtClean="0"/>
              <a:t>Because it's integrated with Excel, </a:t>
            </a:r>
            <a:r>
              <a:rPr lang="en-US" dirty="0" err="1" smtClean="0"/>
              <a:t>HDInsight</a:t>
            </a:r>
            <a:r>
              <a:rPr lang="en-US" dirty="0" smtClean="0"/>
              <a:t> lets you visualize and analyze your Hadoop data in compelling new ways in a tool familiar to your business users.</a:t>
            </a:r>
          </a:p>
          <a:p>
            <a:endParaRPr lang="en-US" dirty="0" smtClean="0"/>
          </a:p>
          <a:p>
            <a:r>
              <a:rPr lang="en-US" b="0" dirty="0" smtClean="0"/>
              <a:t>Includes NoSQL transactional capabilities with</a:t>
            </a:r>
            <a:r>
              <a:rPr lang="en-US" b="0" baseline="0" dirty="0" smtClean="0"/>
              <a:t> Apache </a:t>
            </a:r>
            <a:r>
              <a:rPr lang="en-US" b="0" baseline="0" dirty="0" err="1" smtClean="0"/>
              <a:t>Hbase</a:t>
            </a:r>
            <a:r>
              <a:rPr lang="en-US" b="0" baseline="0" dirty="0" smtClean="0"/>
              <a:t>. </a:t>
            </a:r>
            <a:r>
              <a:rPr lang="en-US" b="0" dirty="0" smtClean="0"/>
              <a:t>Provides real-time stream processing capabilities with Apache Storm</a:t>
            </a:r>
          </a:p>
          <a:p>
            <a:endParaRPr lang="en-US" dirty="0" smtClean="0"/>
          </a:p>
          <a:p>
            <a:r>
              <a:rPr lang="en-US" dirty="0" smtClean="0"/>
              <a:t>Leverage</a:t>
            </a:r>
            <a:r>
              <a:rPr lang="en-US" baseline="0" dirty="0" smtClean="0"/>
              <a:t> existing skills for </a:t>
            </a:r>
            <a:r>
              <a:rPr lang="en-US" dirty="0" smtClean="0"/>
              <a:t>configuration, submission, and monitoring of Hadoop jobs</a:t>
            </a:r>
            <a:r>
              <a:rPr lang="en-US" baseline="0" dirty="0" smtClean="0"/>
              <a:t> using languages you know such as Java, C#, PowerShell, </a:t>
            </a:r>
            <a:r>
              <a:rPr lang="en-US" baseline="0" dirty="0" err="1" smtClean="0"/>
              <a:t>.Net</a:t>
            </a:r>
            <a:r>
              <a:rPr lang="en-US" baseline="0" dirty="0" smtClean="0"/>
              <a:t> SDK</a:t>
            </a: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2461"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solidFill>
                  <a:prstClr val="black"/>
                </a:solidFill>
              </a:rPr>
              <a:pPr/>
              <a:t>11/3/2015 6:38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2821804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Presen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6056138" y="4147420"/>
            <a:ext cx="6430470" cy="1733912"/>
          </a:xfrm>
          <a:prstGeom prst="rect">
            <a:avLst/>
          </a:prstGeom>
          <a:solidFill>
            <a:schemeClr val="tx2">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descr="Ones-and-zeroes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9" name="Picture 8" descr="MS-Azure_rgb_Wh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6" name="Presenter"/>
          <p:cNvSpPr txBox="1">
            <a:spLocks/>
          </p:cNvSpPr>
          <p:nvPr userDrawn="1"/>
        </p:nvSpPr>
        <p:spPr>
          <a:xfrm>
            <a:off x="6340563" y="5233032"/>
            <a:ext cx="5668478" cy="1095241"/>
          </a:xfrm>
          <a:prstGeom prst="rect">
            <a:avLst/>
          </a:prstGeom>
        </p:spPr>
        <p:txBody>
          <a:bodyPr vert="horz" wrap="square" lIns="228600" tIns="91400" rIns="146240" bIns="91400" rtlCol="0" anchor="t">
            <a:noAutofit/>
          </a:bodyPr>
          <a:lstStyle>
            <a:lvl1pPr algn="l" defTabSz="932472" rtl="0" eaLnBrk="1" latinLnBrk="0" hangingPunct="1">
              <a:lnSpc>
                <a:spcPct val="90000"/>
              </a:lnSpc>
              <a:spcBef>
                <a:spcPct val="0"/>
              </a:spcBef>
              <a:buNone/>
              <a:defRPr lang="en-US" sz="5200" b="0" kern="1200" cap="none" spc="-102" baseline="0">
                <a:ln w="3175">
                  <a:noFill/>
                </a:ln>
                <a:solidFill>
                  <a:schemeClr val="bg1"/>
                </a:solidFill>
                <a:effectLst/>
                <a:latin typeface="+mj-lt"/>
                <a:ea typeface="+mn-ea"/>
                <a:cs typeface="Segoe UI" pitchFamily="34" charset="0"/>
              </a:defRPr>
            </a:lvl1pPr>
          </a:lstStyle>
          <a:p>
            <a:pPr defTabSz="932563">
              <a:lnSpc>
                <a:spcPts val="3000"/>
              </a:lnSpc>
              <a:spcBef>
                <a:spcPts val="0"/>
              </a:spcBef>
              <a:spcAft>
                <a:spcPts val="1199"/>
              </a:spcAft>
              <a:defRPr/>
            </a:pPr>
            <a:r>
              <a:rPr lang="en-US" sz="2200" dirty="0" smtClean="0">
                <a:solidFill>
                  <a:srgbClr val="FFFFFF"/>
                </a:solidFill>
              </a:rPr>
              <a:t>Presenter</a:t>
            </a:r>
            <a:endParaRPr sz="2200" dirty="0">
              <a:solidFill>
                <a:srgbClr val="FFFFFF"/>
              </a:solidFill>
            </a:endParaRPr>
          </a:p>
        </p:txBody>
      </p:sp>
      <p:sp>
        <p:nvSpPr>
          <p:cNvPr id="10" name="Title"/>
          <p:cNvSpPr>
            <a:spLocks noGrp="1"/>
          </p:cNvSpPr>
          <p:nvPr>
            <p:ph type="title" hasCustomPrompt="1"/>
          </p:nvPr>
        </p:nvSpPr>
        <p:spPr>
          <a:xfrm>
            <a:off x="6362422" y="4263383"/>
            <a:ext cx="5826403" cy="899665"/>
          </a:xfrm>
          <a:prstGeom prst="rect">
            <a:avLst/>
          </a:prstGeom>
        </p:spPr>
        <p:txBody>
          <a:bodyPr/>
          <a:lstStyle>
            <a:lvl1pPr>
              <a:defRPr lang="en-US" sz="5400" b="0" kern="1200" cap="none" spc="0" baseline="0" smtClean="0">
                <a:ln w="3175">
                  <a:noFill/>
                </a:ln>
                <a:solidFill>
                  <a:schemeClr val="bg1"/>
                </a:solidFill>
                <a:effectLst/>
                <a:latin typeface="+mj-lt"/>
                <a:ea typeface="+mn-ea"/>
                <a:cs typeface="Segoe UI" pitchFamily="34" charset="0"/>
              </a:defRPr>
            </a:lvl1pPr>
          </a:lstStyle>
          <a:p>
            <a:r>
              <a:rPr lang="en-US" dirty="0" smtClean="0"/>
              <a:t>Title</a:t>
            </a:r>
            <a:endParaRPr lang="en-US" dirty="0"/>
          </a:p>
        </p:txBody>
      </p:sp>
    </p:spTree>
    <p:extLst>
      <p:ext uri="{BB962C8B-B14F-4D97-AF65-F5344CB8AC3E}">
        <p14:creationId xmlns:p14="http://schemas.microsoft.com/office/powerpoint/2010/main" val="1647599360"/>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urple Blank">
    <p:bg>
      <p:bgPr>
        <a:solidFill>
          <a:schemeClr val="accent2">
            <a:lumMod val="50000"/>
          </a:schemeClr>
        </a:solidFill>
        <a:effectLst/>
      </p:bgPr>
    </p:bg>
    <p:spTree>
      <p:nvGrpSpPr>
        <p:cNvPr id="1" name=""/>
        <p:cNvGrpSpPr/>
        <p:nvPr/>
      </p:nvGrpSpPr>
      <p:grpSpPr>
        <a:xfrm>
          <a:off x="0" y="0"/>
          <a:ext cx="0" cy="0"/>
          <a:chOff x="0" y="0"/>
          <a:chExt cx="0" cy="0"/>
        </a:xfrm>
      </p:grpSpPr>
      <p:pic>
        <p:nvPicPr>
          <p:cNvPr id="5"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6" name="Logo" descr="MS Logo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524385463"/>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3" name="White Background"/>
          <p:cNvSpPr/>
          <p:nvPr userDrawn="1"/>
        </p:nvSpPr>
        <p:spPr bwMode="auto">
          <a:xfrm>
            <a:off x="0" y="3365500"/>
            <a:ext cx="12188825" cy="3492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12" name="Body"/>
          <p:cNvSpPr>
            <a:spLocks noGrp="1"/>
          </p:cNvSpPr>
          <p:nvPr>
            <p:ph type="body" sz="quarter" idx="11"/>
          </p:nvPr>
        </p:nvSpPr>
        <p:spPr>
          <a:xfrm>
            <a:off x="373888" y="4824403"/>
            <a:ext cx="6748272" cy="1139825"/>
          </a:xfrm>
          <a:prstGeom prst="rect">
            <a:avLst/>
          </a:prstGeom>
        </p:spPr>
        <p:txBody>
          <a:bodyPr/>
          <a:lstStyle>
            <a:lvl1pPr>
              <a:buClr>
                <a:schemeClr val="tx2"/>
              </a:buClr>
              <a:defRPr lang="en-US" sz="2000" kern="1200" spc="0" baseline="0" dirty="0" smtClean="0">
                <a:solidFill>
                  <a:srgbClr val="0072C6"/>
                </a:solidFill>
                <a:latin typeface="Segoe UI Light" panose="020B0502040204020203" pitchFamily="34" charset="0"/>
                <a:ea typeface="+mn-ea"/>
                <a:cs typeface="+mn-cs"/>
              </a:defRPr>
            </a:lvl1pPr>
            <a:lvl2pPr>
              <a:buClr>
                <a:schemeClr val="tx2"/>
              </a:buClr>
              <a:defRPr lang="en-US" sz="2000" kern="1200" spc="0" baseline="0" dirty="0" smtClean="0">
                <a:solidFill>
                  <a:srgbClr val="0072C6"/>
                </a:solidFill>
                <a:latin typeface="Segoe UI Light" panose="020B0502040204020203" pitchFamily="34" charset="0"/>
                <a:ea typeface="+mn-ea"/>
                <a:cs typeface="+mn-cs"/>
              </a:defRPr>
            </a:lvl2pPr>
            <a:lvl3pPr>
              <a:buClr>
                <a:schemeClr val="tx2"/>
              </a:buClr>
              <a:defRPr lang="en-US" sz="2000" kern="1200" spc="0" baseline="0" dirty="0" smtClean="0">
                <a:solidFill>
                  <a:srgbClr val="0072C6"/>
                </a:solidFill>
                <a:latin typeface="Segoe UI Light" panose="020B0502040204020203" pitchFamily="34" charset="0"/>
                <a:ea typeface="+mn-ea"/>
                <a:cs typeface="+mn-cs"/>
              </a:defRPr>
            </a:lvl3pPr>
            <a:lvl4pPr>
              <a:buClr>
                <a:schemeClr val="tx2"/>
              </a:buClr>
              <a:defRPr lang="en-US" sz="2000" kern="1200" spc="0" baseline="0" dirty="0" smtClean="0">
                <a:solidFill>
                  <a:srgbClr val="0072C6"/>
                </a:solidFill>
                <a:latin typeface="Segoe UI Light" panose="020B0502040204020203" pitchFamily="34" charset="0"/>
                <a:ea typeface="+mn-ea"/>
                <a:cs typeface="+mn-cs"/>
              </a:defRPr>
            </a:lvl4pPr>
            <a:lvl5pPr>
              <a:buClr>
                <a:schemeClr val="tx2"/>
              </a:buClr>
              <a:defRPr lang="en-US" sz="2000" kern="1200" spc="0" baseline="0" dirty="0" smtClean="0">
                <a:solidFill>
                  <a:srgbClr val="0072C6"/>
                </a:solidFill>
                <a:latin typeface="Segoe UI Light" panose="020B0502040204020203" pitchFamily="34" charset="0"/>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Subhead"/>
          <p:cNvSpPr>
            <a:spLocks noGrp="1"/>
          </p:cNvSpPr>
          <p:nvPr>
            <p:ph type="body" sz="quarter" idx="12" hasCustomPrompt="1"/>
          </p:nvPr>
        </p:nvSpPr>
        <p:spPr>
          <a:xfrm>
            <a:off x="374650" y="3873500"/>
            <a:ext cx="6746875" cy="950913"/>
          </a:xfrm>
          <a:prstGeom prst="rect">
            <a:avLst/>
          </a:prstGeom>
        </p:spPr>
        <p:txBody>
          <a:bodyPr/>
          <a:lstStyle>
            <a:lvl1pPr marL="0" indent="0">
              <a:buNone/>
              <a:defRPr>
                <a:solidFill>
                  <a:schemeClr val="tx2"/>
                </a:solidFill>
              </a:defRPr>
            </a:lvl1pPr>
            <a:lvl2pPr marL="336076" indent="0">
              <a:buNone/>
              <a:defRPr>
                <a:solidFill>
                  <a:schemeClr val="tx2"/>
                </a:solidFill>
              </a:defRPr>
            </a:lvl2pPr>
            <a:lvl3pPr marL="560127" indent="0">
              <a:buNone/>
              <a:defRPr>
                <a:solidFill>
                  <a:schemeClr val="tx2"/>
                </a:solidFill>
              </a:defRPr>
            </a:lvl3pPr>
            <a:lvl4pPr marL="784178" indent="0">
              <a:buNone/>
              <a:defRPr>
                <a:solidFill>
                  <a:schemeClr val="tx2"/>
                </a:solidFill>
              </a:defRPr>
            </a:lvl4pPr>
            <a:lvl5pPr marL="1008229" indent="0">
              <a:buNone/>
              <a:defRPr>
                <a:solidFill>
                  <a:schemeClr val="tx2"/>
                </a:solidFill>
              </a:defRPr>
            </a:lvl5pPr>
          </a:lstStyle>
          <a:p>
            <a:pPr lvl="0"/>
            <a:r>
              <a:rPr lang="en-US" dirty="0" smtClean="0"/>
              <a:t>Subhead</a:t>
            </a:r>
            <a:endParaRPr lang="en-US" dirty="0"/>
          </a:p>
        </p:txBody>
      </p:sp>
      <p:sp>
        <p:nvSpPr>
          <p:cNvPr id="7" name="Headline"/>
          <p:cNvSpPr>
            <a:spLocks noGrp="1"/>
          </p:cNvSpPr>
          <p:nvPr>
            <p:ph type="title"/>
          </p:nvPr>
        </p:nvSpPr>
        <p:spPr>
          <a:xfrm>
            <a:off x="274640" y="930350"/>
            <a:ext cx="9973765" cy="917575"/>
          </a:xfrm>
          <a:prstGeom prst="rect">
            <a:avLst/>
          </a:prstGeom>
        </p:spPr>
        <p:txBody>
          <a:bodyPr/>
          <a:lstStyle/>
          <a:p>
            <a:r>
              <a:rPr lang="en-US" sz="4800" dirty="0" smtClean="0">
                <a:solidFill>
                  <a:schemeClr val="bg1"/>
                </a:solidFill>
              </a:rPr>
              <a:t>Headline</a:t>
            </a:r>
            <a:endParaRPr lang="en-US" sz="4800" dirty="0">
              <a:solidFill>
                <a:schemeClr val="bg1"/>
              </a:solidFill>
            </a:endParaRPr>
          </a:p>
        </p:txBody>
      </p:sp>
    </p:spTree>
    <p:extLst>
      <p:ext uri="{BB962C8B-B14F-4D97-AF65-F5344CB8AC3E}">
        <p14:creationId xmlns:p14="http://schemas.microsoft.com/office/powerpoint/2010/main" val="2013369396"/>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3" name="White Background"/>
          <p:cNvSpPr/>
          <p:nvPr userDrawn="1"/>
        </p:nvSpPr>
        <p:spPr bwMode="auto">
          <a:xfrm>
            <a:off x="0" y="3365500"/>
            <a:ext cx="12188825" cy="3492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14" name="Subhead"/>
          <p:cNvSpPr>
            <a:spLocks noGrp="1"/>
          </p:cNvSpPr>
          <p:nvPr>
            <p:ph type="body" sz="quarter" idx="12" hasCustomPrompt="1"/>
          </p:nvPr>
        </p:nvSpPr>
        <p:spPr>
          <a:xfrm>
            <a:off x="374650" y="3873500"/>
            <a:ext cx="6746875" cy="950913"/>
          </a:xfrm>
          <a:prstGeom prst="rect">
            <a:avLst/>
          </a:prstGeom>
        </p:spPr>
        <p:txBody>
          <a:bodyPr/>
          <a:lstStyle>
            <a:lvl1pPr marL="0" indent="0">
              <a:buNone/>
              <a:defRPr>
                <a:solidFill>
                  <a:schemeClr val="tx2"/>
                </a:solidFill>
              </a:defRPr>
            </a:lvl1pPr>
            <a:lvl2pPr marL="336076" indent="0">
              <a:buNone/>
              <a:defRPr>
                <a:solidFill>
                  <a:schemeClr val="tx2"/>
                </a:solidFill>
              </a:defRPr>
            </a:lvl2pPr>
            <a:lvl3pPr marL="560127" indent="0">
              <a:buNone/>
              <a:defRPr>
                <a:solidFill>
                  <a:schemeClr val="tx2"/>
                </a:solidFill>
              </a:defRPr>
            </a:lvl3pPr>
            <a:lvl4pPr marL="784178" indent="0">
              <a:buNone/>
              <a:defRPr>
                <a:solidFill>
                  <a:schemeClr val="tx2"/>
                </a:solidFill>
              </a:defRPr>
            </a:lvl4pPr>
            <a:lvl5pPr marL="1008229" indent="0">
              <a:buNone/>
              <a:defRPr>
                <a:solidFill>
                  <a:schemeClr val="tx2"/>
                </a:solidFill>
              </a:defRPr>
            </a:lvl5pPr>
          </a:lstStyle>
          <a:p>
            <a:pPr lvl="0"/>
            <a:r>
              <a:rPr lang="en-US" dirty="0" smtClean="0"/>
              <a:t>Subhead</a:t>
            </a:r>
            <a:endParaRPr lang="en-US" dirty="0"/>
          </a:p>
        </p:txBody>
      </p:sp>
      <p:sp>
        <p:nvSpPr>
          <p:cNvPr id="7" name="Headline"/>
          <p:cNvSpPr>
            <a:spLocks noGrp="1"/>
          </p:cNvSpPr>
          <p:nvPr>
            <p:ph type="title"/>
          </p:nvPr>
        </p:nvSpPr>
        <p:spPr>
          <a:xfrm>
            <a:off x="274640" y="930350"/>
            <a:ext cx="9973765" cy="917575"/>
          </a:xfrm>
          <a:prstGeom prst="rect">
            <a:avLst/>
          </a:prstGeom>
        </p:spPr>
        <p:txBody>
          <a:bodyPr/>
          <a:lstStyle/>
          <a:p>
            <a:r>
              <a:rPr lang="en-US" sz="4800" dirty="0" smtClean="0">
                <a:solidFill>
                  <a:schemeClr val="bg1"/>
                </a:solidFill>
              </a:rPr>
              <a:t>Headline</a:t>
            </a:r>
            <a:endParaRPr lang="en-US" sz="4800" dirty="0">
              <a:solidFill>
                <a:schemeClr val="bg1"/>
              </a:solidFill>
            </a:endParaRPr>
          </a:p>
        </p:txBody>
      </p:sp>
      <p:pic>
        <p:nvPicPr>
          <p:cNvPr id="9" name="Icon" descr="Ones-and-zeroes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spTree>
    <p:extLst>
      <p:ext uri="{BB962C8B-B14F-4D97-AF65-F5344CB8AC3E}">
        <p14:creationId xmlns:p14="http://schemas.microsoft.com/office/powerpoint/2010/main" val="2384266717"/>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Half">
    <p:spTree>
      <p:nvGrpSpPr>
        <p:cNvPr id="1" name=""/>
        <p:cNvGrpSpPr/>
        <p:nvPr/>
      </p:nvGrpSpPr>
      <p:grpSpPr>
        <a:xfrm>
          <a:off x="0" y="0"/>
          <a:ext cx="0" cy="0"/>
          <a:chOff x="0" y="0"/>
          <a:chExt cx="0" cy="0"/>
        </a:xfrm>
      </p:grpSpPr>
      <p:sp>
        <p:nvSpPr>
          <p:cNvPr id="3" name="White Background"/>
          <p:cNvSpPr/>
          <p:nvPr userDrawn="1"/>
        </p:nvSpPr>
        <p:spPr bwMode="auto">
          <a:xfrm>
            <a:off x="0" y="3365500"/>
            <a:ext cx="12188825" cy="3492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9" name="Icon" descr="Ones-and-zeroes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spTree>
    <p:extLst>
      <p:ext uri="{BB962C8B-B14F-4D97-AF65-F5344CB8AC3E}">
        <p14:creationId xmlns:p14="http://schemas.microsoft.com/office/powerpoint/2010/main" val="3691482745"/>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line and Content Alt">
    <p:bg>
      <p:bgRef idx="1001">
        <a:schemeClr val="bg1"/>
      </p:bgRef>
    </p:bg>
    <p:spTree>
      <p:nvGrpSpPr>
        <p:cNvPr id="1" name=""/>
        <p:cNvGrpSpPr/>
        <p:nvPr/>
      </p:nvGrpSpPr>
      <p:grpSpPr>
        <a:xfrm>
          <a:off x="0" y="0"/>
          <a:ext cx="0" cy="0"/>
          <a:chOff x="0" y="0"/>
          <a:chExt cx="0" cy="0"/>
        </a:xfrm>
      </p:grpSpPr>
      <p:sp>
        <p:nvSpPr>
          <p:cNvPr id="13"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0" y="930350"/>
            <a:ext cx="9973765" cy="917575"/>
          </a:xfrm>
          <a:prstGeom prst="rect">
            <a:avLst/>
          </a:prstGeom>
        </p:spPr>
        <p:txBody>
          <a:bodyPr/>
          <a:lstStyle>
            <a:lvl1pPr>
              <a:defRPr>
                <a:solidFill>
                  <a:schemeClr val="tx2"/>
                </a:solidFill>
              </a:defRPr>
            </a:lvl1pPr>
          </a:lstStyle>
          <a:p>
            <a:r>
              <a:rPr lang="en-US" sz="4800" dirty="0" smtClean="0">
                <a:solidFill>
                  <a:srgbClr val="0072C6"/>
                </a:solidFill>
                <a:latin typeface="Segoe UI Light" panose="020B0502040204020203" pitchFamily="34" charset="0"/>
              </a:rPr>
              <a:t>Headline</a:t>
            </a:r>
            <a:endParaRPr lang="en-US" sz="4800" dirty="0">
              <a:solidFill>
                <a:srgbClr val="0072C6"/>
              </a:solidFill>
              <a:latin typeface="Segoe UI Light" panose="020B0502040204020203" pitchFamily="34" charset="0"/>
            </a:endParaRPr>
          </a:p>
        </p:txBody>
      </p:sp>
      <p:sp>
        <p:nvSpPr>
          <p:cNvPr id="6" name="Body"/>
          <p:cNvSpPr>
            <a:spLocks noGrp="1"/>
          </p:cNvSpPr>
          <p:nvPr>
            <p:ph sz="quarter" idx="10"/>
          </p:nvPr>
        </p:nvSpPr>
        <p:spPr>
          <a:xfrm>
            <a:off x="274640" y="2193928"/>
            <a:ext cx="9974262" cy="2719388"/>
          </a:xfrm>
          <a:prstGeom prst="rect">
            <a:avLst/>
          </a:prstGeom>
        </p:spPr>
        <p:txBody>
          <a:bodyPr/>
          <a:lstStyle>
            <a:lvl1pPr>
              <a:buClr>
                <a:schemeClr val="tx2"/>
              </a:buClr>
              <a:defRPr sz="2000">
                <a:solidFill>
                  <a:schemeClr val="tx2"/>
                </a:solidFill>
              </a:defRPr>
            </a:lvl1pPr>
            <a:lvl2pPr>
              <a:buClr>
                <a:schemeClr val="tx2"/>
              </a:buClr>
              <a:defRPr sz="2000">
                <a:solidFill>
                  <a:schemeClr val="tx2"/>
                </a:solidFill>
              </a:defRPr>
            </a:lvl2pPr>
            <a:lvl3pPr>
              <a:buClr>
                <a:schemeClr val="tx2"/>
              </a:buClr>
              <a:defRPr sz="2000">
                <a:solidFill>
                  <a:schemeClr val="tx2"/>
                </a:solidFill>
              </a:defRPr>
            </a:lvl3pPr>
            <a:lvl4pPr>
              <a:buClr>
                <a:schemeClr val="tx2"/>
              </a:buClr>
              <a:defRPr sz="2000">
                <a:solidFill>
                  <a:schemeClr val="tx2"/>
                </a:solidFill>
              </a:defRPr>
            </a:lvl4pPr>
            <a:lvl5pPr>
              <a:buClr>
                <a:schemeClr val="tx2"/>
              </a:buClr>
              <a:defRPr sz="200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5"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37902780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line Only Alt">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0" y="930350"/>
            <a:ext cx="9973765" cy="917575"/>
          </a:xfrm>
          <a:prstGeom prst="rect">
            <a:avLst/>
          </a:prstGeom>
        </p:spPr>
        <p:txBody>
          <a:bodyPr/>
          <a:lstStyle>
            <a:lvl1pPr>
              <a:defRPr>
                <a:solidFill>
                  <a:schemeClr val="tx2"/>
                </a:solidFill>
              </a:defRPr>
            </a:lvl1pPr>
          </a:lstStyle>
          <a:p>
            <a:r>
              <a:rPr lang="en-US" sz="4800" dirty="0" smtClean="0">
                <a:solidFill>
                  <a:srgbClr val="0072C6"/>
                </a:solidFill>
                <a:latin typeface="Segoe UI Light" panose="020B0502040204020203" pitchFamily="34" charset="0"/>
              </a:rPr>
              <a:t>Headline</a:t>
            </a:r>
            <a:endParaRPr lang="en-US" sz="4800" dirty="0">
              <a:solidFill>
                <a:srgbClr val="0072C6"/>
              </a:solidFill>
              <a:latin typeface="Segoe UI Light" panose="020B0502040204020203" pitchFamily="34" charset="0"/>
            </a:endParaRP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426646331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line Bottom Only">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517955" y="5576546"/>
            <a:ext cx="8066963" cy="917575"/>
          </a:xfrm>
          <a:prstGeom prst="rect">
            <a:avLst/>
          </a:prstGeom>
        </p:spPr>
        <p:txBody>
          <a:bodyPr/>
          <a:lstStyle>
            <a:lvl1pPr>
              <a:defRPr>
                <a:solidFill>
                  <a:schemeClr val="bg1"/>
                </a:solidFill>
              </a:defRPr>
            </a:lvl1pPr>
          </a:lstStyle>
          <a:p>
            <a:r>
              <a:rPr lang="en-US" sz="4800" dirty="0" smtClean="0">
                <a:solidFill>
                  <a:srgbClr val="0072C6"/>
                </a:solidFill>
                <a:latin typeface="Segoe UI Light" panose="020B0502040204020203" pitchFamily="34" charset="0"/>
              </a:rPr>
              <a:t>Headline</a:t>
            </a:r>
            <a:endParaRPr lang="en-US" sz="4800" dirty="0">
              <a:solidFill>
                <a:srgbClr val="0072C6"/>
              </a:solidFill>
              <a:latin typeface="Segoe UI Light" panose="020B0502040204020203" pitchFamily="34" charset="0"/>
            </a:endParaRP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330666466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Alt">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64996690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ft Headline and Content">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1" y="2436270"/>
            <a:ext cx="2847972" cy="917575"/>
          </a:xfrm>
          <a:prstGeom prst="rect">
            <a:avLst/>
          </a:prstGeom>
        </p:spPr>
        <p:txBody>
          <a:bodyPr/>
          <a:lstStyle>
            <a:lvl1pPr>
              <a:defRPr>
                <a:solidFill>
                  <a:schemeClr val="tx2"/>
                </a:solidFill>
              </a:defRPr>
            </a:lvl1pPr>
          </a:lstStyle>
          <a:p>
            <a:r>
              <a:rPr lang="en-US" sz="4800" dirty="0" smtClean="0">
                <a:solidFill>
                  <a:srgbClr val="0072C6"/>
                </a:solidFill>
                <a:latin typeface="Segoe UI Light" panose="020B0502040204020203" pitchFamily="34" charset="0"/>
              </a:rPr>
              <a:t>Headline</a:t>
            </a:r>
            <a:endParaRPr lang="en-US" sz="4800" dirty="0">
              <a:solidFill>
                <a:srgbClr val="0072C6"/>
              </a:solidFill>
              <a:latin typeface="Segoe UI Light" panose="020B0502040204020203" pitchFamily="34" charset="0"/>
            </a:endParaRPr>
          </a:p>
        </p:txBody>
      </p:sp>
      <p:sp>
        <p:nvSpPr>
          <p:cNvPr id="6" name="Body"/>
          <p:cNvSpPr>
            <a:spLocks noGrp="1"/>
          </p:cNvSpPr>
          <p:nvPr>
            <p:ph sz="quarter" idx="10"/>
          </p:nvPr>
        </p:nvSpPr>
        <p:spPr>
          <a:xfrm>
            <a:off x="3397254" y="684716"/>
            <a:ext cx="8623270" cy="4420683"/>
          </a:xfrm>
          <a:prstGeom prst="rect">
            <a:avLst/>
          </a:prstGeom>
        </p:spPr>
        <p:txBody>
          <a:bodyPr/>
          <a:lstStyle>
            <a:lvl1pPr>
              <a:buClr>
                <a:schemeClr val="tx2"/>
              </a:buClr>
              <a:defRPr sz="2000">
                <a:solidFill>
                  <a:schemeClr val="tx2"/>
                </a:solidFill>
              </a:defRPr>
            </a:lvl1pPr>
            <a:lvl2pPr>
              <a:buClr>
                <a:schemeClr val="tx2"/>
              </a:buClr>
              <a:defRPr sz="2000">
                <a:solidFill>
                  <a:schemeClr val="tx2"/>
                </a:solidFill>
              </a:defRPr>
            </a:lvl2pPr>
            <a:lvl3pPr>
              <a:buClr>
                <a:schemeClr val="tx2"/>
              </a:buClr>
              <a:defRPr sz="2000">
                <a:solidFill>
                  <a:schemeClr val="tx2"/>
                </a:solidFill>
              </a:defRPr>
            </a:lvl3pPr>
            <a:lvl4pPr>
              <a:buClr>
                <a:schemeClr val="tx2"/>
              </a:buClr>
              <a:defRPr sz="2000">
                <a:solidFill>
                  <a:schemeClr val="tx2"/>
                </a:solidFill>
              </a:defRPr>
            </a:lvl4pPr>
            <a:lvl5pPr>
              <a:buClr>
                <a:schemeClr val="tx2"/>
              </a:buClr>
              <a:defRPr sz="200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166878158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Headline Only">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1" y="2436270"/>
            <a:ext cx="2847972" cy="917575"/>
          </a:xfrm>
          <a:prstGeom prst="rect">
            <a:avLst/>
          </a:prstGeom>
        </p:spPr>
        <p:txBody>
          <a:bodyPr/>
          <a:lstStyle>
            <a:lvl1pPr>
              <a:defRPr>
                <a:solidFill>
                  <a:schemeClr val="tx2"/>
                </a:solidFill>
              </a:defRPr>
            </a:lvl1pPr>
          </a:lstStyle>
          <a:p>
            <a:r>
              <a:rPr lang="en-US" sz="4800" dirty="0" smtClean="0">
                <a:solidFill>
                  <a:srgbClr val="0072C6"/>
                </a:solidFill>
                <a:latin typeface="Segoe UI Light" panose="020B0502040204020203" pitchFamily="34" charset="0"/>
              </a:rPr>
              <a:t>Headline</a:t>
            </a:r>
            <a:endParaRPr lang="en-US" sz="4800" dirty="0">
              <a:solidFill>
                <a:srgbClr val="0072C6"/>
              </a:solidFill>
              <a:latin typeface="Segoe UI Light" panose="020B0502040204020203" pitchFamily="34" charset="0"/>
            </a:endParaRP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61156005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Box"/>
          <p:cNvSpPr/>
          <p:nvPr userDrawn="1"/>
        </p:nvSpPr>
        <p:spPr bwMode="auto">
          <a:xfrm>
            <a:off x="6056138" y="4147420"/>
            <a:ext cx="6430470" cy="1733912"/>
          </a:xfrm>
          <a:prstGeom prst="rect">
            <a:avLst/>
          </a:prstGeom>
          <a:solidFill>
            <a:schemeClr val="tx2">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Icon" descr="Ones-and-zeroes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9" name="Azure Light" descr="MS-Azure_rgb_Wh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10" name="Title"/>
          <p:cNvSpPr>
            <a:spLocks noGrp="1"/>
          </p:cNvSpPr>
          <p:nvPr>
            <p:ph type="title" hasCustomPrompt="1"/>
          </p:nvPr>
        </p:nvSpPr>
        <p:spPr>
          <a:xfrm>
            <a:off x="6362422" y="4263383"/>
            <a:ext cx="5826403" cy="899665"/>
          </a:xfrm>
          <a:prstGeom prst="rect">
            <a:avLst/>
          </a:prstGeom>
        </p:spPr>
        <p:txBody>
          <a:bodyPr/>
          <a:lstStyle>
            <a:lvl1pPr>
              <a:defRPr lang="en-US" sz="5400" b="0" kern="1200" cap="none" spc="0" baseline="0" smtClean="0">
                <a:ln w="3175">
                  <a:noFill/>
                </a:ln>
                <a:solidFill>
                  <a:schemeClr val="bg1"/>
                </a:solidFill>
                <a:effectLst/>
                <a:latin typeface="+mj-lt"/>
                <a:ea typeface="+mn-ea"/>
                <a:cs typeface="Segoe UI" pitchFamily="34" charset="0"/>
              </a:defRPr>
            </a:lvl1pPr>
          </a:lstStyle>
          <a:p>
            <a:r>
              <a:rPr lang="en-US" dirty="0" smtClean="0"/>
              <a:t>Title</a:t>
            </a:r>
            <a:endParaRPr lang="en-US" dirty="0"/>
          </a:p>
        </p:txBody>
      </p:sp>
    </p:spTree>
    <p:extLst>
      <p:ext uri="{BB962C8B-B14F-4D97-AF65-F5344CB8AC3E}">
        <p14:creationId xmlns:p14="http://schemas.microsoft.com/office/powerpoint/2010/main" val="1756034373"/>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line and Custom Content">
    <p:spTree>
      <p:nvGrpSpPr>
        <p:cNvPr id="1" name=""/>
        <p:cNvGrpSpPr/>
        <p:nvPr/>
      </p:nvGrpSpPr>
      <p:grpSpPr>
        <a:xfrm>
          <a:off x="0" y="0"/>
          <a:ext cx="0" cy="0"/>
          <a:chOff x="0" y="0"/>
          <a:chExt cx="0" cy="0"/>
        </a:xfrm>
      </p:grpSpPr>
      <p:sp>
        <p:nvSpPr>
          <p:cNvPr id="6" name="Body"/>
          <p:cNvSpPr>
            <a:spLocks noGrp="1"/>
          </p:cNvSpPr>
          <p:nvPr>
            <p:ph sz="quarter" idx="10"/>
          </p:nvPr>
        </p:nvSpPr>
        <p:spPr>
          <a:xfrm>
            <a:off x="274319" y="2317689"/>
            <a:ext cx="11611293" cy="4083112"/>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4" name="White Background"/>
          <p:cNvGrpSpPr/>
          <p:nvPr userDrawn="1"/>
        </p:nvGrpSpPr>
        <p:grpSpPr>
          <a:xfrm>
            <a:off x="-1" y="0"/>
            <a:ext cx="12188826" cy="6858000"/>
            <a:chOff x="-1" y="0"/>
            <a:chExt cx="12188826" cy="6858000"/>
          </a:xfrm>
        </p:grpSpPr>
        <p:sp>
          <p:nvSpPr>
            <p:cNvPr id="3" name="White Rectangle"/>
            <p:cNvSpPr/>
            <p:nvPr userDrawn="1"/>
          </p:nvSpPr>
          <p:spPr bwMode="auto">
            <a:xfrm>
              <a:off x="0"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White Rectangle"/>
            <p:cNvSpPr/>
            <p:nvPr userDrawn="1"/>
          </p:nvSpPr>
          <p:spPr bwMode="auto">
            <a:xfrm>
              <a:off x="12051665"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White Rectangle"/>
            <p:cNvSpPr/>
            <p:nvPr userDrawn="1"/>
          </p:nvSpPr>
          <p:spPr bwMode="auto">
            <a:xfrm>
              <a:off x="-1" y="0"/>
              <a:ext cx="12188825" cy="212140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pic>
        <p:nvPicPr>
          <p:cNvPr id="15" name="Azure Dark" descr="MS-Azure_rgb_Bl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1984" y="303716"/>
            <a:ext cx="1660940" cy="382084"/>
          </a:xfrm>
          <a:prstGeom prst="rect">
            <a:avLst/>
          </a:prstGeom>
        </p:spPr>
      </p:pic>
      <p:sp>
        <p:nvSpPr>
          <p:cNvPr id="14" name="Subhead"/>
          <p:cNvSpPr txBox="1">
            <a:spLocks/>
          </p:cNvSpPr>
          <p:nvPr userDrawn="1"/>
        </p:nvSpPr>
        <p:spPr>
          <a:xfrm>
            <a:off x="274319" y="1415481"/>
            <a:ext cx="9872764" cy="923922"/>
          </a:xfrm>
          <a:prstGeom prst="rect">
            <a:avLst/>
          </a:prstGeom>
        </p:spPr>
        <p:txBody>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tx1"/>
                </a:solidFill>
                <a:effectLst/>
                <a:latin typeface="+mj-lt"/>
                <a:ea typeface="+mn-ea"/>
                <a:cs typeface="Segoe UI" pitchFamily="34" charset="0"/>
              </a:defRPr>
            </a:lvl1pPr>
          </a:lstStyle>
          <a:p>
            <a:r>
              <a:rPr lang="en-US" sz="4000" dirty="0" smtClean="0">
                <a:solidFill>
                  <a:schemeClr val="tx2"/>
                </a:solidFill>
              </a:rPr>
              <a:t>Subhead</a:t>
            </a:r>
            <a:endParaRPr lang="en-US" sz="4000" dirty="0">
              <a:solidFill>
                <a:schemeClr val="tx2"/>
              </a:solidFill>
            </a:endParaRPr>
          </a:p>
        </p:txBody>
      </p:sp>
      <p:sp>
        <p:nvSpPr>
          <p:cNvPr id="13" name="Headline"/>
          <p:cNvSpPr>
            <a:spLocks noGrp="1"/>
          </p:cNvSpPr>
          <p:nvPr userDrawn="1">
            <p:ph type="title" hasCustomPrompt="1"/>
          </p:nvPr>
        </p:nvSpPr>
        <p:spPr>
          <a:xfrm>
            <a:off x="274639" y="295279"/>
            <a:ext cx="9872764" cy="923922"/>
          </a:xfrm>
          <a:prstGeom prst="rect">
            <a:avLst/>
          </a:prstGeom>
        </p:spPr>
        <p:txBody>
          <a:bodyPr/>
          <a:lstStyle>
            <a:lvl1pPr>
              <a:defRPr sz="5200">
                <a:solidFill>
                  <a:schemeClr val="tx1"/>
                </a:solidFill>
              </a:defRPr>
            </a:lvl1pPr>
          </a:lstStyle>
          <a:p>
            <a:r>
              <a:rPr lang="en-US" dirty="0" smtClean="0"/>
              <a:t>Headline</a:t>
            </a:r>
            <a:endParaRPr lang="en-US" dirty="0"/>
          </a:p>
        </p:txBody>
      </p:sp>
    </p:spTree>
    <p:extLst>
      <p:ext uri="{BB962C8B-B14F-4D97-AF65-F5344CB8AC3E}">
        <p14:creationId xmlns:p14="http://schemas.microsoft.com/office/powerpoint/2010/main" val="763627799"/>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line Only and Custom Content">
    <p:spTree>
      <p:nvGrpSpPr>
        <p:cNvPr id="1" name=""/>
        <p:cNvGrpSpPr/>
        <p:nvPr/>
      </p:nvGrpSpPr>
      <p:grpSpPr>
        <a:xfrm>
          <a:off x="0" y="0"/>
          <a:ext cx="0" cy="0"/>
          <a:chOff x="0" y="0"/>
          <a:chExt cx="0" cy="0"/>
        </a:xfrm>
      </p:grpSpPr>
      <p:grpSp>
        <p:nvGrpSpPr>
          <p:cNvPr id="2" name="Group 1"/>
          <p:cNvGrpSpPr/>
          <p:nvPr userDrawn="1"/>
        </p:nvGrpSpPr>
        <p:grpSpPr>
          <a:xfrm>
            <a:off x="-1" y="0"/>
            <a:ext cx="12188826" cy="6858000"/>
            <a:chOff x="-1" y="0"/>
            <a:chExt cx="12188826" cy="6858000"/>
          </a:xfrm>
        </p:grpSpPr>
        <p:sp>
          <p:nvSpPr>
            <p:cNvPr id="3" name="White Rectangle"/>
            <p:cNvSpPr/>
            <p:nvPr userDrawn="1"/>
          </p:nvSpPr>
          <p:spPr bwMode="auto">
            <a:xfrm>
              <a:off x="0"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White Rectangle"/>
            <p:cNvSpPr/>
            <p:nvPr userDrawn="1"/>
          </p:nvSpPr>
          <p:spPr bwMode="auto">
            <a:xfrm>
              <a:off x="12051665"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White Rectangle"/>
            <p:cNvSpPr/>
            <p:nvPr userDrawn="1"/>
          </p:nvSpPr>
          <p:spPr bwMode="auto">
            <a:xfrm>
              <a:off x="-1" y="0"/>
              <a:ext cx="12188825" cy="1447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pic>
        <p:nvPicPr>
          <p:cNvPr id="15" name="Azure Dark" descr="MS-Azure_rgb_Bl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1984" y="303716"/>
            <a:ext cx="1660940" cy="382084"/>
          </a:xfrm>
          <a:prstGeom prst="rect">
            <a:avLst/>
          </a:prstGeom>
        </p:spPr>
      </p:pic>
      <p:sp>
        <p:nvSpPr>
          <p:cNvPr id="13" name="Headline"/>
          <p:cNvSpPr>
            <a:spLocks noGrp="1"/>
          </p:cNvSpPr>
          <p:nvPr userDrawn="1">
            <p:ph type="title" hasCustomPrompt="1"/>
          </p:nvPr>
        </p:nvSpPr>
        <p:spPr>
          <a:xfrm>
            <a:off x="274639" y="295279"/>
            <a:ext cx="9872764" cy="923922"/>
          </a:xfrm>
          <a:prstGeom prst="rect">
            <a:avLst/>
          </a:prstGeom>
        </p:spPr>
        <p:txBody>
          <a:bodyPr/>
          <a:lstStyle>
            <a:lvl1pPr>
              <a:defRPr sz="5200">
                <a:solidFill>
                  <a:schemeClr val="tx1"/>
                </a:solidFill>
              </a:defRPr>
            </a:lvl1pPr>
          </a:lstStyle>
          <a:p>
            <a:r>
              <a:rPr lang="en-US" dirty="0" smtClean="0"/>
              <a:t>Headline</a:t>
            </a:r>
            <a:endParaRPr lang="en-US" dirty="0"/>
          </a:p>
        </p:txBody>
      </p:sp>
    </p:spTree>
    <p:extLst>
      <p:ext uri="{BB962C8B-B14F-4D97-AF65-F5344CB8AC3E}">
        <p14:creationId xmlns:p14="http://schemas.microsoft.com/office/powerpoint/2010/main" val="4026677267"/>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Third">
    <p:spTree>
      <p:nvGrpSpPr>
        <p:cNvPr id="1" name=""/>
        <p:cNvGrpSpPr/>
        <p:nvPr/>
      </p:nvGrpSpPr>
      <p:grpSpPr>
        <a:xfrm>
          <a:off x="0" y="0"/>
          <a:ext cx="0" cy="0"/>
          <a:chOff x="0" y="0"/>
          <a:chExt cx="0" cy="0"/>
        </a:xfrm>
      </p:grpSpPr>
      <p:grpSp>
        <p:nvGrpSpPr>
          <p:cNvPr id="2" name="Group 1"/>
          <p:cNvGrpSpPr/>
          <p:nvPr userDrawn="1"/>
        </p:nvGrpSpPr>
        <p:grpSpPr>
          <a:xfrm>
            <a:off x="-1" y="0"/>
            <a:ext cx="12188826" cy="6858000"/>
            <a:chOff x="-1" y="0"/>
            <a:chExt cx="12188826" cy="6858000"/>
          </a:xfrm>
        </p:grpSpPr>
        <p:sp>
          <p:nvSpPr>
            <p:cNvPr id="3" name="White Rectangle"/>
            <p:cNvSpPr/>
            <p:nvPr userDrawn="1"/>
          </p:nvSpPr>
          <p:spPr bwMode="auto">
            <a:xfrm>
              <a:off x="0"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White Rectangle"/>
            <p:cNvSpPr/>
            <p:nvPr userDrawn="1"/>
          </p:nvSpPr>
          <p:spPr bwMode="auto">
            <a:xfrm>
              <a:off x="12051665"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White Rectangle"/>
            <p:cNvSpPr/>
            <p:nvPr userDrawn="1"/>
          </p:nvSpPr>
          <p:spPr bwMode="auto">
            <a:xfrm>
              <a:off x="-1" y="0"/>
              <a:ext cx="12188825" cy="1447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pic>
        <p:nvPicPr>
          <p:cNvPr id="15" name="Azure Dark" descr="MS-Azure_rgb_Bl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1984" y="303716"/>
            <a:ext cx="1660940" cy="382084"/>
          </a:xfrm>
          <a:prstGeom prst="rect">
            <a:avLst/>
          </a:prstGeom>
        </p:spPr>
      </p:pic>
    </p:spTree>
    <p:extLst>
      <p:ext uri="{BB962C8B-B14F-4D97-AF65-F5344CB8AC3E}">
        <p14:creationId xmlns:p14="http://schemas.microsoft.com/office/powerpoint/2010/main" val="2383433635"/>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line and Content Dark">
    <p:spTree>
      <p:nvGrpSpPr>
        <p:cNvPr id="1" name=""/>
        <p:cNvGrpSpPr/>
        <p:nvPr/>
      </p:nvGrpSpPr>
      <p:grpSpPr>
        <a:xfrm>
          <a:off x="0" y="0"/>
          <a:ext cx="0" cy="0"/>
          <a:chOff x="0" y="0"/>
          <a:chExt cx="0" cy="0"/>
        </a:xfrm>
      </p:grpSpPr>
      <p:sp>
        <p:nvSpPr>
          <p:cNvPr id="3" name="Headline"/>
          <p:cNvSpPr>
            <a:spLocks noGrp="1"/>
          </p:cNvSpPr>
          <p:nvPr>
            <p:ph type="title"/>
          </p:nvPr>
        </p:nvSpPr>
        <p:spPr>
          <a:xfrm>
            <a:off x="2074460" y="611793"/>
            <a:ext cx="8769842" cy="917575"/>
          </a:xfrm>
          <a:prstGeom prst="rect">
            <a:avLst/>
          </a:prstGeom>
        </p:spPr>
        <p:txBody>
          <a:bodyPr/>
          <a:lstStyle/>
          <a:p>
            <a:r>
              <a:rPr lang="en-US" sz="5400" dirty="0" smtClean="0">
                <a:solidFill>
                  <a:srgbClr val="92D050"/>
                </a:solidFill>
              </a:rPr>
              <a:t>Headline</a:t>
            </a:r>
            <a:endParaRPr lang="en-US" dirty="0">
              <a:solidFill>
                <a:schemeClr val="bg2"/>
              </a:solidFill>
            </a:endParaRPr>
          </a:p>
        </p:txBody>
      </p:sp>
      <p:sp>
        <p:nvSpPr>
          <p:cNvPr id="7" name="Body"/>
          <p:cNvSpPr>
            <a:spLocks noGrp="1"/>
          </p:cNvSpPr>
          <p:nvPr>
            <p:ph sz="quarter" idx="10"/>
          </p:nvPr>
        </p:nvSpPr>
        <p:spPr>
          <a:xfrm>
            <a:off x="2103352" y="1828800"/>
            <a:ext cx="8740950" cy="4343400"/>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74115137"/>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line Only Dark">
    <p:spTree>
      <p:nvGrpSpPr>
        <p:cNvPr id="1" name=""/>
        <p:cNvGrpSpPr/>
        <p:nvPr/>
      </p:nvGrpSpPr>
      <p:grpSpPr>
        <a:xfrm>
          <a:off x="0" y="0"/>
          <a:ext cx="0" cy="0"/>
          <a:chOff x="0" y="0"/>
          <a:chExt cx="0" cy="0"/>
        </a:xfrm>
      </p:grpSpPr>
      <p:sp>
        <p:nvSpPr>
          <p:cNvPr id="3" name="Headline"/>
          <p:cNvSpPr>
            <a:spLocks noGrp="1"/>
          </p:cNvSpPr>
          <p:nvPr>
            <p:ph type="title"/>
          </p:nvPr>
        </p:nvSpPr>
        <p:spPr>
          <a:xfrm>
            <a:off x="2074460" y="611793"/>
            <a:ext cx="8769842" cy="917575"/>
          </a:xfrm>
          <a:prstGeom prst="rect">
            <a:avLst/>
          </a:prstGeom>
        </p:spPr>
        <p:txBody>
          <a:bodyPr/>
          <a:lstStyle/>
          <a:p>
            <a:r>
              <a:rPr lang="en-US" sz="5400" dirty="0" smtClean="0">
                <a:solidFill>
                  <a:srgbClr val="92D050"/>
                </a:solidFill>
              </a:rPr>
              <a:t>Headline</a:t>
            </a:r>
            <a:endParaRPr lang="en-US" dirty="0">
              <a:solidFill>
                <a:schemeClr val="bg2"/>
              </a:solidFill>
            </a:endParaRPr>
          </a:p>
        </p:txBody>
      </p:sp>
    </p:spTree>
    <p:extLst>
      <p:ext uri="{BB962C8B-B14F-4D97-AF65-F5344CB8AC3E}">
        <p14:creationId xmlns:p14="http://schemas.microsoft.com/office/powerpoint/2010/main" val="3085962235"/>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mo">
    <p:spTree>
      <p:nvGrpSpPr>
        <p:cNvPr id="1" name=""/>
        <p:cNvGrpSpPr/>
        <p:nvPr/>
      </p:nvGrpSpPr>
      <p:grpSpPr>
        <a:xfrm>
          <a:off x="0" y="0"/>
          <a:ext cx="0" cy="0"/>
          <a:chOff x="0" y="0"/>
          <a:chExt cx="0" cy="0"/>
        </a:xfrm>
      </p:grpSpPr>
      <p:sp>
        <p:nvSpPr>
          <p:cNvPr id="3" name="Headline"/>
          <p:cNvSpPr>
            <a:spLocks noGrp="1"/>
          </p:cNvSpPr>
          <p:nvPr>
            <p:ph type="title" hasCustomPrompt="1"/>
          </p:nvPr>
        </p:nvSpPr>
        <p:spPr>
          <a:xfrm>
            <a:off x="1052467" y="2970213"/>
            <a:ext cx="10083890" cy="917575"/>
          </a:xfrm>
          <a:prstGeom prst="rect">
            <a:avLst/>
          </a:prstGeom>
        </p:spPr>
        <p:txBody>
          <a:bodyPr/>
          <a:lstStyle>
            <a:lvl1pPr algn="ctr">
              <a:defRPr sz="6000">
                <a:solidFill>
                  <a:srgbClr val="92D050"/>
                </a:solidFill>
              </a:defRPr>
            </a:lvl1pPr>
          </a:lstStyle>
          <a:p>
            <a:r>
              <a:rPr lang="en-US" sz="5400" dirty="0" smtClean="0">
                <a:solidFill>
                  <a:srgbClr val="92D050"/>
                </a:solidFill>
              </a:rPr>
              <a:t>Demo</a:t>
            </a:r>
            <a:endParaRPr lang="en-US" dirty="0">
              <a:solidFill>
                <a:schemeClr val="bg2"/>
              </a:solidFill>
            </a:endParaRPr>
          </a:p>
        </p:txBody>
      </p:sp>
      <p:pic>
        <p:nvPicPr>
          <p:cNvPr id="4" name="Picture 3"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spTree>
    <p:extLst>
      <p:ext uri="{BB962C8B-B14F-4D97-AF65-F5344CB8AC3E}">
        <p14:creationId xmlns:p14="http://schemas.microsoft.com/office/powerpoint/2010/main" val="2196661251"/>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ured 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18"/>
            <a:ext cx="12188825" cy="6852165"/>
          </a:xfrm>
          <a:prstGeom prst="rect">
            <a:avLst/>
          </a:prstGeom>
        </p:spPr>
      </p:pic>
      <p:sp>
        <p:nvSpPr>
          <p:cNvPr id="5" name="Rectangle 4"/>
          <p:cNvSpPr/>
          <p:nvPr userDrawn="1"/>
        </p:nvSpPr>
        <p:spPr>
          <a:xfrm>
            <a:off x="0" y="0"/>
            <a:ext cx="12188825" cy="6858000"/>
          </a:xfrm>
          <a:prstGeom prst="rect">
            <a:avLst/>
          </a:prstGeom>
          <a:gradFill flip="none" rotWithShape="1">
            <a:gsLst>
              <a:gs pos="100000">
                <a:srgbClr val="000000">
                  <a:alpha val="48000"/>
                </a:srgbClr>
              </a:gs>
              <a:gs pos="0">
                <a:srgbClr val="000000">
                  <a:lumMod val="1000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2635538948"/>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ured Blank Al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18"/>
            <a:ext cx="12188825" cy="6852165"/>
          </a:xfrm>
          <a:prstGeom prst="rect">
            <a:avLst/>
          </a:prstGeom>
        </p:spPr>
      </p:pic>
    </p:spTree>
    <p:extLst>
      <p:ext uri="{BB962C8B-B14F-4D97-AF65-F5344CB8AC3E}">
        <p14:creationId xmlns:p14="http://schemas.microsoft.com/office/powerpoint/2010/main" val="2324024232"/>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ured Blank Light">
    <p:spTree>
      <p:nvGrpSpPr>
        <p:cNvPr id="1" name=""/>
        <p:cNvGrpSpPr/>
        <p:nvPr/>
      </p:nvGrpSpPr>
      <p:grpSpPr>
        <a:xfrm>
          <a:off x="0" y="0"/>
          <a:ext cx="0" cy="0"/>
          <a:chOff x="0" y="0"/>
          <a:chExt cx="0" cy="0"/>
        </a:xfrm>
      </p:grpSpPr>
      <p:sp>
        <p:nvSpPr>
          <p:cNvPr id="5" name="Rectangle 4"/>
          <p:cNvSpPr/>
          <p:nvPr userDrawn="1"/>
        </p:nvSpPr>
        <p:spPr>
          <a:xfrm>
            <a:off x="0" y="0"/>
            <a:ext cx="12188825" cy="6858000"/>
          </a:xfrm>
          <a:prstGeom prst="rect">
            <a:avLst/>
          </a:prstGeom>
          <a:gradFill flip="none" rotWithShape="1">
            <a:gsLst>
              <a:gs pos="100000">
                <a:srgbClr val="000000">
                  <a:alpha val="48000"/>
                </a:srgbClr>
              </a:gs>
              <a:gs pos="0">
                <a:srgbClr val="000000">
                  <a:lumMod val="1000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811360086"/>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18"/>
            <a:ext cx="12188825" cy="6852165"/>
          </a:xfrm>
          <a:prstGeom prst="rect">
            <a:avLst/>
          </a:prstGeom>
        </p:spPr>
      </p:pic>
      <p:sp>
        <p:nvSpPr>
          <p:cNvPr id="5" name="Rectangle 4"/>
          <p:cNvSpPr/>
          <p:nvPr userDrawn="1"/>
        </p:nvSpPr>
        <p:spPr bwMode="auto">
          <a:xfrm>
            <a:off x="8882557" y="-1"/>
            <a:ext cx="3306269" cy="6855083"/>
          </a:xfrm>
          <a:prstGeom prst="rect">
            <a:avLst/>
          </a:prstGeom>
          <a:solidFill>
            <a:srgbClr val="00AEEF"/>
          </a:solidFill>
          <a:ln w="9525" cap="flat" cmpd="sng" algn="ctr">
            <a:noFill/>
            <a:prstDash val="solid"/>
            <a:headEnd type="none" w="med" len="med"/>
            <a:tailEnd type="none" w="med" len="med"/>
          </a:ln>
          <a:effectLst/>
        </p:spPr>
        <p:txBody>
          <a:bodyPr vert="horz" wrap="square" lIns="93232" tIns="46616" rIns="93232" bIns="46616" numCol="1" rtlCol="0" anchor="ctr" anchorCtr="0" compatLnSpc="1">
            <a:prstTxWarp prst="textNoShape">
              <a:avLst/>
            </a:prstTxWarp>
          </a:bodyPr>
          <a:lstStyle/>
          <a:p>
            <a:pPr marL="0" marR="0" lvl="0" indent="0" algn="ctr" defTabSz="932010" eaLnBrk="1" fontAlgn="base" latinLnBrk="0" hangingPunct="1">
              <a:lnSpc>
                <a:spcPct val="100000"/>
              </a:lnSpc>
              <a:spcBef>
                <a:spcPct val="0"/>
              </a:spcBef>
              <a:spcAft>
                <a:spcPct val="0"/>
              </a:spcAft>
              <a:buClrTx/>
              <a:buSzTx/>
              <a:buFontTx/>
              <a:buNone/>
              <a:tabLst/>
              <a:defRPr/>
            </a:pPr>
            <a:endParaRPr kumimoji="0" lang="en-US" sz="2243"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ndParaRPr>
          </a:p>
        </p:txBody>
      </p:sp>
      <p:sp>
        <p:nvSpPr>
          <p:cNvPr id="6" name="Rounded Rectangle 29"/>
          <p:cNvSpPr/>
          <p:nvPr userDrawn="1"/>
        </p:nvSpPr>
        <p:spPr bwMode="black">
          <a:xfrm>
            <a:off x="9881695" y="1944139"/>
            <a:ext cx="1307993" cy="3044320"/>
          </a:xfrm>
          <a:custGeom>
            <a:avLst/>
            <a:gdLst/>
            <a:ahLst/>
            <a:cxnLst/>
            <a:rect l="l" t="t" r="r" b="b"/>
            <a:pathLst>
              <a:path w="2136009" h="4350877">
                <a:moveTo>
                  <a:pt x="111238" y="2095565"/>
                </a:moveTo>
                <a:cubicBezTo>
                  <a:pt x="168383" y="2095565"/>
                  <a:pt x="215464" y="2138656"/>
                  <a:pt x="221204" y="2194180"/>
                </a:cubicBezTo>
                <a:lnTo>
                  <a:pt x="222888" y="2194180"/>
                </a:lnTo>
                <a:cubicBezTo>
                  <a:pt x="222888" y="2661471"/>
                  <a:pt x="601700" y="3040283"/>
                  <a:pt x="1068991" y="3040283"/>
                </a:cubicBezTo>
                <a:cubicBezTo>
                  <a:pt x="1530017" y="3040283"/>
                  <a:pt x="1904922" y="2671559"/>
                  <a:pt x="1914148" y="2212909"/>
                </a:cubicBezTo>
                <a:cubicBezTo>
                  <a:pt x="1913589" y="2210904"/>
                  <a:pt x="1913533" y="2208860"/>
                  <a:pt x="1913533" y="2206803"/>
                </a:cubicBezTo>
                <a:cubicBezTo>
                  <a:pt x="1913533" y="2145368"/>
                  <a:pt x="1963336" y="2095565"/>
                  <a:pt x="2024771" y="2095565"/>
                </a:cubicBezTo>
                <a:cubicBezTo>
                  <a:pt x="2081917" y="2095565"/>
                  <a:pt x="2128997" y="2138656"/>
                  <a:pt x="2134737" y="2194180"/>
                </a:cubicBezTo>
                <a:lnTo>
                  <a:pt x="2136009" y="2194180"/>
                </a:lnTo>
                <a:lnTo>
                  <a:pt x="2135585" y="2202590"/>
                </a:lnTo>
                <a:cubicBezTo>
                  <a:pt x="2135983" y="2203980"/>
                  <a:pt x="2136009" y="2205388"/>
                  <a:pt x="2136009" y="2206803"/>
                </a:cubicBezTo>
                <a:lnTo>
                  <a:pt x="2134732" y="2219472"/>
                </a:lnTo>
                <a:cubicBezTo>
                  <a:pt x="2123259" y="2751175"/>
                  <a:pt x="1722042" y="3186685"/>
                  <a:pt x="1205164" y="3251541"/>
                </a:cubicBezTo>
                <a:lnTo>
                  <a:pt x="1205164" y="3820541"/>
                </a:lnTo>
                <a:lnTo>
                  <a:pt x="1457555" y="3820541"/>
                </a:lnTo>
                <a:cubicBezTo>
                  <a:pt x="1604003" y="3820541"/>
                  <a:pt x="1722723" y="3939261"/>
                  <a:pt x="1722723" y="4085709"/>
                </a:cubicBezTo>
                <a:lnTo>
                  <a:pt x="1722722" y="4085709"/>
                </a:lnTo>
                <a:cubicBezTo>
                  <a:pt x="1722722" y="4232157"/>
                  <a:pt x="1604002" y="4350877"/>
                  <a:pt x="1457554" y="4350877"/>
                </a:cubicBezTo>
                <a:lnTo>
                  <a:pt x="678455" y="4350876"/>
                </a:lnTo>
                <a:cubicBezTo>
                  <a:pt x="532007" y="4350876"/>
                  <a:pt x="413288" y="4232157"/>
                  <a:pt x="413287" y="4085709"/>
                </a:cubicBezTo>
                <a:cubicBezTo>
                  <a:pt x="413288" y="3939261"/>
                  <a:pt x="532007" y="3820541"/>
                  <a:pt x="678455" y="3820541"/>
                </a:cubicBezTo>
                <a:lnTo>
                  <a:pt x="930844" y="3820541"/>
                </a:lnTo>
                <a:lnTo>
                  <a:pt x="930844" y="3251239"/>
                </a:lnTo>
                <a:cubicBezTo>
                  <a:pt x="419935" y="3186221"/>
                  <a:pt x="22536" y="2758927"/>
                  <a:pt x="4029" y="2234922"/>
                </a:cubicBezTo>
                <a:cubicBezTo>
                  <a:pt x="1255" y="2226017"/>
                  <a:pt x="0" y="2216556"/>
                  <a:pt x="0" y="2206803"/>
                </a:cubicBezTo>
                <a:cubicBezTo>
                  <a:pt x="0" y="2145368"/>
                  <a:pt x="49803" y="2095565"/>
                  <a:pt x="111238" y="2095565"/>
                </a:cubicBezTo>
                <a:close/>
                <a:moveTo>
                  <a:pt x="1050366" y="0"/>
                </a:moveTo>
                <a:lnTo>
                  <a:pt x="1085642" y="0"/>
                </a:lnTo>
                <a:cubicBezTo>
                  <a:pt x="1458724" y="0"/>
                  <a:pt x="1761980" y="298955"/>
                  <a:pt x="1767734" y="670400"/>
                </a:cubicBezTo>
                <a:lnTo>
                  <a:pt x="1582354" y="670400"/>
                </a:lnTo>
                <a:cubicBezTo>
                  <a:pt x="1489769" y="670400"/>
                  <a:pt x="1414714" y="745455"/>
                  <a:pt x="1414714" y="838040"/>
                </a:cubicBezTo>
                <a:cubicBezTo>
                  <a:pt x="1414714" y="930625"/>
                  <a:pt x="1489769" y="1005680"/>
                  <a:pt x="1582354" y="1005680"/>
                </a:cubicBezTo>
                <a:lnTo>
                  <a:pt x="1769044" y="1005680"/>
                </a:lnTo>
                <a:lnTo>
                  <a:pt x="1769044" y="1319453"/>
                </a:lnTo>
                <a:lnTo>
                  <a:pt x="1582354" y="1319453"/>
                </a:lnTo>
                <a:cubicBezTo>
                  <a:pt x="1489769" y="1319453"/>
                  <a:pt x="1414714" y="1394508"/>
                  <a:pt x="1414714" y="1487093"/>
                </a:cubicBezTo>
                <a:cubicBezTo>
                  <a:pt x="1414714" y="1579678"/>
                  <a:pt x="1489769" y="1654733"/>
                  <a:pt x="1582354" y="1654733"/>
                </a:cubicBezTo>
                <a:lnTo>
                  <a:pt x="1769044" y="1654733"/>
                </a:lnTo>
                <a:lnTo>
                  <a:pt x="1769044" y="1968506"/>
                </a:lnTo>
                <a:lnTo>
                  <a:pt x="1582354" y="1968506"/>
                </a:lnTo>
                <a:cubicBezTo>
                  <a:pt x="1489769" y="1968506"/>
                  <a:pt x="1414714" y="2043561"/>
                  <a:pt x="1414714" y="2136146"/>
                </a:cubicBezTo>
                <a:cubicBezTo>
                  <a:pt x="1414714" y="2228731"/>
                  <a:pt x="1489769" y="2303786"/>
                  <a:pt x="1582354" y="2303786"/>
                </a:cubicBezTo>
                <a:lnTo>
                  <a:pt x="1758275" y="2303786"/>
                </a:lnTo>
                <a:cubicBezTo>
                  <a:pt x="1709241" y="2630669"/>
                  <a:pt x="1426601" y="2880360"/>
                  <a:pt x="1085642" y="2880360"/>
                </a:cubicBezTo>
                <a:lnTo>
                  <a:pt x="1050366" y="2880360"/>
                </a:lnTo>
                <a:cubicBezTo>
                  <a:pt x="709407" y="2880360"/>
                  <a:pt x="426767" y="2630669"/>
                  <a:pt x="377733" y="2303786"/>
                </a:cubicBezTo>
                <a:lnTo>
                  <a:pt x="549845" y="2303786"/>
                </a:lnTo>
                <a:cubicBezTo>
                  <a:pt x="642430" y="2303786"/>
                  <a:pt x="717485" y="2228731"/>
                  <a:pt x="717485" y="2136146"/>
                </a:cubicBezTo>
                <a:cubicBezTo>
                  <a:pt x="717485" y="2043561"/>
                  <a:pt x="642430" y="1968506"/>
                  <a:pt x="549845" y="1968506"/>
                </a:cubicBezTo>
                <a:lnTo>
                  <a:pt x="366964" y="1968506"/>
                </a:lnTo>
                <a:lnTo>
                  <a:pt x="366964" y="1654733"/>
                </a:lnTo>
                <a:lnTo>
                  <a:pt x="549845" y="1654733"/>
                </a:lnTo>
                <a:cubicBezTo>
                  <a:pt x="642430" y="1654733"/>
                  <a:pt x="717485" y="1579678"/>
                  <a:pt x="717485" y="1487093"/>
                </a:cubicBezTo>
                <a:cubicBezTo>
                  <a:pt x="717485" y="1394508"/>
                  <a:pt x="642430" y="1319453"/>
                  <a:pt x="549845" y="1319453"/>
                </a:cubicBezTo>
                <a:lnTo>
                  <a:pt x="366964" y="1319453"/>
                </a:lnTo>
                <a:lnTo>
                  <a:pt x="366964" y="1005680"/>
                </a:lnTo>
                <a:lnTo>
                  <a:pt x="549845" y="1005680"/>
                </a:lnTo>
                <a:cubicBezTo>
                  <a:pt x="642430" y="1005680"/>
                  <a:pt x="717485" y="930625"/>
                  <a:pt x="717485" y="838040"/>
                </a:cubicBezTo>
                <a:cubicBezTo>
                  <a:pt x="717485" y="745455"/>
                  <a:pt x="642430" y="670400"/>
                  <a:pt x="549845" y="670400"/>
                </a:cubicBezTo>
                <a:lnTo>
                  <a:pt x="368275" y="670400"/>
                </a:lnTo>
                <a:cubicBezTo>
                  <a:pt x="374028" y="298955"/>
                  <a:pt x="677284" y="0"/>
                  <a:pt x="1050366"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46618" tIns="46618" rIns="46618" bIns="46618" numCol="1" spcCol="0" rtlCol="0" fromWordArt="0" anchor="ctr" anchorCtr="0" forceAA="0" compatLnSpc="1">
            <a:prstTxWarp prst="textNoShape">
              <a:avLst/>
            </a:prstTxWarp>
            <a:noAutofit/>
          </a:bodyPr>
          <a:lstStyle/>
          <a:p>
            <a:pPr marL="0" marR="0" lvl="0" indent="0" algn="ctr" defTabSz="932010"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itle 5"/>
          <p:cNvSpPr>
            <a:spLocks noGrp="1"/>
          </p:cNvSpPr>
          <p:nvPr>
            <p:ph type="title" idx="4294967295"/>
          </p:nvPr>
        </p:nvSpPr>
        <p:spPr>
          <a:xfrm>
            <a:off x="461144" y="158736"/>
            <a:ext cx="3693156" cy="2413891"/>
          </a:xfrm>
          <a:prstGeom prst="rect">
            <a:avLst/>
          </a:prstGeom>
        </p:spPr>
        <p:txBody>
          <a:bodyPr anchor="ctr">
            <a:noAutofit/>
          </a:bodyPr>
          <a:lstStyle>
            <a:lvl1pPr>
              <a:defRPr sz="8797"/>
            </a:lvl1pPr>
          </a:lstStyle>
          <a:p>
            <a:r>
              <a:rPr lang="en-US" sz="8795" dirty="0">
                <a:solidFill>
                  <a:schemeClr val="bg1">
                    <a:alpha val="99000"/>
                  </a:schemeClr>
                </a:solidFill>
              </a:rPr>
              <a:t>Q&amp;A</a:t>
            </a:r>
          </a:p>
        </p:txBody>
      </p:sp>
    </p:spTree>
    <p:extLst>
      <p:ext uri="{BB962C8B-B14F-4D97-AF65-F5344CB8AC3E}">
        <p14:creationId xmlns:p14="http://schemas.microsoft.com/office/powerpoint/2010/main" val="845463040"/>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lt">
    <p:spTree>
      <p:nvGrpSpPr>
        <p:cNvPr id="1" name=""/>
        <p:cNvGrpSpPr/>
        <p:nvPr/>
      </p:nvGrpSpPr>
      <p:grpSpPr>
        <a:xfrm>
          <a:off x="0" y="0"/>
          <a:ext cx="0" cy="0"/>
          <a:chOff x="0" y="0"/>
          <a:chExt cx="0" cy="0"/>
        </a:xfrm>
      </p:grpSpPr>
      <p:pic>
        <p:nvPicPr>
          <p:cNvPr id="6"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9" name="Title"/>
          <p:cNvSpPr>
            <a:spLocks noGrp="1"/>
          </p:cNvSpPr>
          <p:nvPr>
            <p:ph type="title" hasCustomPrompt="1"/>
          </p:nvPr>
        </p:nvSpPr>
        <p:spPr>
          <a:xfrm>
            <a:off x="0" y="2194767"/>
            <a:ext cx="12188826" cy="1081833"/>
          </a:xfrm>
          <a:prstGeom prst="rect">
            <a:avLst/>
          </a:prstGeom>
        </p:spPr>
        <p:txBody>
          <a:bodyPr/>
          <a:lstStyle>
            <a:lvl1pPr algn="ctr">
              <a:defRPr lang="en-US" sz="5400" b="0" kern="1200" cap="none" spc="0" baseline="0" dirty="0" smtClean="0">
                <a:ln w="3175">
                  <a:noFill/>
                </a:ln>
                <a:solidFill>
                  <a:schemeClr val="bg1"/>
                </a:solidFill>
                <a:effectLst/>
                <a:latin typeface="+mj-lt"/>
                <a:ea typeface="+mn-ea"/>
                <a:cs typeface="Segoe UI" pitchFamily="34" charset="0"/>
              </a:defRPr>
            </a:lvl1pPr>
          </a:lstStyle>
          <a:p>
            <a:r>
              <a:rPr lang="en-US" dirty="0" smtClean="0"/>
              <a:t>Title</a:t>
            </a:r>
            <a:endParaRPr lang="en-US" dirty="0"/>
          </a:p>
        </p:txBody>
      </p:sp>
      <p:sp>
        <p:nvSpPr>
          <p:cNvPr id="11" name="Presenter"/>
          <p:cNvSpPr>
            <a:spLocks noGrp="1"/>
          </p:cNvSpPr>
          <p:nvPr>
            <p:ph type="body" sz="quarter" idx="10" hasCustomPrompt="1"/>
          </p:nvPr>
        </p:nvSpPr>
        <p:spPr>
          <a:xfrm>
            <a:off x="-1588" y="3276600"/>
            <a:ext cx="12188825" cy="990600"/>
          </a:xfrm>
          <a:prstGeom prst="rect">
            <a:avLst/>
          </a:prstGeom>
        </p:spPr>
        <p:txBody>
          <a:bodyPr/>
          <a:lstStyle>
            <a:lvl1pPr marL="0" indent="0" algn="ctr">
              <a:buNone/>
              <a:defRPr lang="en-US" sz="2200" b="0" kern="1200" cap="none" spc="-102" baseline="0" dirty="0">
                <a:ln w="3175">
                  <a:noFill/>
                </a:ln>
                <a:solidFill>
                  <a:srgbClr val="FFFFFF"/>
                </a:solidFill>
                <a:effectLst/>
                <a:latin typeface="+mj-lt"/>
                <a:ea typeface="+mn-ea"/>
                <a:cs typeface="Segoe UI" pitchFamily="34" charset="0"/>
              </a:defRPr>
            </a:lvl1pPr>
          </a:lstStyle>
          <a:p>
            <a:pPr lvl="0"/>
            <a:r>
              <a:rPr lang="en-US" dirty="0" smtClean="0"/>
              <a:t>Presenter</a:t>
            </a:r>
            <a:endParaRPr lang="en-US" dirty="0"/>
          </a:p>
        </p:txBody>
      </p:sp>
    </p:spTree>
    <p:extLst>
      <p:ext uri="{BB962C8B-B14F-4D97-AF65-F5344CB8AC3E}">
        <p14:creationId xmlns:p14="http://schemas.microsoft.com/office/powerpoint/2010/main" val="334176547"/>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36"/>
            <a:ext cx="12188825" cy="6852165"/>
          </a:xfrm>
          <a:prstGeom prst="rect">
            <a:avLst/>
          </a:prstGeom>
        </p:spPr>
      </p:pic>
      <p:sp>
        <p:nvSpPr>
          <p:cNvPr id="8" name="Rectangle 7"/>
          <p:cNvSpPr/>
          <p:nvPr userDrawn="1"/>
        </p:nvSpPr>
        <p:spPr bwMode="auto">
          <a:xfrm>
            <a:off x="10184615" y="-1"/>
            <a:ext cx="2004210" cy="6855083"/>
          </a:xfrm>
          <a:prstGeom prst="rect">
            <a:avLst/>
          </a:prstGeom>
          <a:solidFill>
            <a:srgbClr val="8CC600"/>
          </a:solidFill>
          <a:ln w="9525" cap="flat" cmpd="sng" algn="ctr">
            <a:noFill/>
            <a:prstDash val="solid"/>
            <a:headEnd type="none" w="med" len="med"/>
            <a:tailEnd type="none" w="med" len="med"/>
          </a:ln>
          <a:effectLst/>
        </p:spPr>
        <p:txBody>
          <a:bodyPr vert="horz" wrap="square" lIns="93232" tIns="46616" rIns="93232" bIns="46616" numCol="1" rtlCol="0" anchor="ctr" anchorCtr="0" compatLnSpc="1">
            <a:prstTxWarp prst="textNoShape">
              <a:avLst/>
            </a:prstTxWarp>
          </a:bodyPr>
          <a:lstStyle/>
          <a:p>
            <a:pPr marL="0" marR="0" lvl="0" indent="0" algn="ctr" defTabSz="932010" eaLnBrk="1" fontAlgn="base" latinLnBrk="0" hangingPunct="1">
              <a:lnSpc>
                <a:spcPct val="100000"/>
              </a:lnSpc>
              <a:spcBef>
                <a:spcPct val="0"/>
              </a:spcBef>
              <a:spcAft>
                <a:spcPct val="0"/>
              </a:spcAft>
              <a:buClrTx/>
              <a:buSzTx/>
              <a:buFontTx/>
              <a:buNone/>
              <a:tabLst/>
              <a:defRPr/>
            </a:pPr>
            <a:endParaRPr kumimoji="0" lang="en-US" sz="2243"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ndParaRPr>
          </a:p>
        </p:txBody>
      </p:sp>
      <p:sp>
        <p:nvSpPr>
          <p:cNvPr id="9" name="Freeform 64"/>
          <p:cNvSpPr>
            <a:spLocks noEditPoints="1"/>
          </p:cNvSpPr>
          <p:nvPr userDrawn="1"/>
        </p:nvSpPr>
        <p:spPr bwMode="black">
          <a:xfrm flipH="1">
            <a:off x="10595531" y="233151"/>
            <a:ext cx="1182378" cy="908302"/>
          </a:xfrm>
          <a:custGeom>
            <a:avLst/>
            <a:gdLst>
              <a:gd name="T0" fmla="*/ 12 w 221"/>
              <a:gd name="T1" fmla="*/ 104 h 170"/>
              <a:gd name="T2" fmla="*/ 6 w 221"/>
              <a:gd name="T3" fmla="*/ 103 h 170"/>
              <a:gd name="T4" fmla="*/ 2 w 221"/>
              <a:gd name="T5" fmla="*/ 108 h 170"/>
              <a:gd name="T6" fmla="*/ 10 w 221"/>
              <a:gd name="T7" fmla="*/ 141 h 170"/>
              <a:gd name="T8" fmla="*/ 16 w 221"/>
              <a:gd name="T9" fmla="*/ 143 h 170"/>
              <a:gd name="T10" fmla="*/ 21 w 221"/>
              <a:gd name="T11" fmla="*/ 139 h 170"/>
              <a:gd name="T12" fmla="*/ 12 w 221"/>
              <a:gd name="T13" fmla="*/ 104 h 170"/>
              <a:gd name="T14" fmla="*/ 185 w 221"/>
              <a:gd name="T15" fmla="*/ 8 h 170"/>
              <a:gd name="T16" fmla="*/ 219 w 221"/>
              <a:gd name="T17" fmla="*/ 136 h 170"/>
              <a:gd name="T18" fmla="*/ 209 w 221"/>
              <a:gd name="T19" fmla="*/ 139 h 170"/>
              <a:gd name="T20" fmla="*/ 175 w 221"/>
              <a:gd name="T21" fmla="*/ 10 h 170"/>
              <a:gd name="T22" fmla="*/ 185 w 221"/>
              <a:gd name="T23" fmla="*/ 8 h 170"/>
              <a:gd name="T24" fmla="*/ 104 w 221"/>
              <a:gd name="T25" fmla="*/ 170 h 170"/>
              <a:gd name="T26" fmla="*/ 85 w 221"/>
              <a:gd name="T27" fmla="*/ 170 h 170"/>
              <a:gd name="T28" fmla="*/ 63 w 221"/>
              <a:gd name="T29" fmla="*/ 143 h 170"/>
              <a:gd name="T30" fmla="*/ 73 w 221"/>
              <a:gd name="T31" fmla="*/ 143 h 170"/>
              <a:gd name="T32" fmla="*/ 85 w 221"/>
              <a:gd name="T33" fmla="*/ 157 h 170"/>
              <a:gd name="T34" fmla="*/ 104 w 221"/>
              <a:gd name="T35" fmla="*/ 157 h 170"/>
              <a:gd name="T36" fmla="*/ 116 w 221"/>
              <a:gd name="T37" fmla="*/ 143 h 170"/>
              <a:gd name="T38" fmla="*/ 128 w 221"/>
              <a:gd name="T39" fmla="*/ 143 h 170"/>
              <a:gd name="T40" fmla="*/ 104 w 221"/>
              <a:gd name="T41" fmla="*/ 170 h 170"/>
              <a:gd name="T42" fmla="*/ 18 w 221"/>
              <a:gd name="T43" fmla="*/ 102 h 170"/>
              <a:gd name="T44" fmla="*/ 168 w 221"/>
              <a:gd name="T45" fmla="*/ 16 h 170"/>
              <a:gd name="T46" fmla="*/ 172 w 221"/>
              <a:gd name="T47" fmla="*/ 30 h 170"/>
              <a:gd name="T48" fmla="*/ 20 w 221"/>
              <a:gd name="T49" fmla="*/ 109 h 170"/>
              <a:gd name="T50" fmla="*/ 18 w 221"/>
              <a:gd name="T51" fmla="*/ 102 h 170"/>
              <a:gd name="T52" fmla="*/ 185 w 221"/>
              <a:gd name="T53" fmla="*/ 79 h 170"/>
              <a:gd name="T54" fmla="*/ 201 w 221"/>
              <a:gd name="T55" fmla="*/ 137 h 170"/>
              <a:gd name="T56" fmla="*/ 28 w 221"/>
              <a:gd name="T57" fmla="*/ 138 h 170"/>
              <a:gd name="T58" fmla="*/ 24 w 221"/>
              <a:gd name="T59" fmla="*/ 122 h 170"/>
              <a:gd name="T60" fmla="*/ 185 w 221"/>
              <a:gd name="T61" fmla="*/ 7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1" h="170">
                <a:moveTo>
                  <a:pt x="12" y="104"/>
                </a:moveTo>
                <a:cubicBezTo>
                  <a:pt x="6" y="103"/>
                  <a:pt x="6" y="103"/>
                  <a:pt x="6" y="103"/>
                </a:cubicBezTo>
                <a:cubicBezTo>
                  <a:pt x="3" y="103"/>
                  <a:pt x="0" y="104"/>
                  <a:pt x="2" y="108"/>
                </a:cubicBezTo>
                <a:cubicBezTo>
                  <a:pt x="10" y="141"/>
                  <a:pt x="10" y="141"/>
                  <a:pt x="10" y="141"/>
                </a:cubicBezTo>
                <a:cubicBezTo>
                  <a:pt x="12" y="145"/>
                  <a:pt x="14" y="144"/>
                  <a:pt x="16" y="143"/>
                </a:cubicBezTo>
                <a:cubicBezTo>
                  <a:pt x="21" y="139"/>
                  <a:pt x="21" y="139"/>
                  <a:pt x="21" y="139"/>
                </a:cubicBezTo>
                <a:cubicBezTo>
                  <a:pt x="12" y="104"/>
                  <a:pt x="12" y="104"/>
                  <a:pt x="12" y="104"/>
                </a:cubicBezTo>
                <a:close/>
                <a:moveTo>
                  <a:pt x="185" y="8"/>
                </a:moveTo>
                <a:cubicBezTo>
                  <a:pt x="219" y="136"/>
                  <a:pt x="219" y="136"/>
                  <a:pt x="219" y="136"/>
                </a:cubicBezTo>
                <a:cubicBezTo>
                  <a:pt x="221" y="143"/>
                  <a:pt x="211" y="146"/>
                  <a:pt x="209" y="139"/>
                </a:cubicBezTo>
                <a:cubicBezTo>
                  <a:pt x="175" y="10"/>
                  <a:pt x="175" y="10"/>
                  <a:pt x="175" y="10"/>
                </a:cubicBezTo>
                <a:cubicBezTo>
                  <a:pt x="173" y="3"/>
                  <a:pt x="183" y="0"/>
                  <a:pt x="185" y="8"/>
                </a:cubicBezTo>
                <a:close/>
                <a:moveTo>
                  <a:pt x="104" y="170"/>
                </a:moveTo>
                <a:cubicBezTo>
                  <a:pt x="85" y="170"/>
                  <a:pt x="85" y="170"/>
                  <a:pt x="85" y="170"/>
                </a:cubicBezTo>
                <a:cubicBezTo>
                  <a:pt x="69" y="170"/>
                  <a:pt x="62" y="156"/>
                  <a:pt x="63" y="143"/>
                </a:cubicBezTo>
                <a:cubicBezTo>
                  <a:pt x="73" y="143"/>
                  <a:pt x="73" y="143"/>
                  <a:pt x="73" y="143"/>
                </a:cubicBezTo>
                <a:cubicBezTo>
                  <a:pt x="73" y="150"/>
                  <a:pt x="77" y="157"/>
                  <a:pt x="85" y="157"/>
                </a:cubicBezTo>
                <a:cubicBezTo>
                  <a:pt x="104" y="157"/>
                  <a:pt x="104" y="157"/>
                  <a:pt x="104" y="157"/>
                </a:cubicBezTo>
                <a:cubicBezTo>
                  <a:pt x="112" y="157"/>
                  <a:pt x="116" y="150"/>
                  <a:pt x="116" y="143"/>
                </a:cubicBezTo>
                <a:cubicBezTo>
                  <a:pt x="128" y="143"/>
                  <a:pt x="128" y="143"/>
                  <a:pt x="128" y="143"/>
                </a:cubicBezTo>
                <a:cubicBezTo>
                  <a:pt x="128" y="156"/>
                  <a:pt x="120" y="170"/>
                  <a:pt x="104" y="170"/>
                </a:cubicBezTo>
                <a:close/>
                <a:moveTo>
                  <a:pt x="18" y="102"/>
                </a:moveTo>
                <a:cubicBezTo>
                  <a:pt x="168" y="16"/>
                  <a:pt x="168" y="16"/>
                  <a:pt x="168" y="16"/>
                </a:cubicBezTo>
                <a:cubicBezTo>
                  <a:pt x="172" y="30"/>
                  <a:pt x="172" y="30"/>
                  <a:pt x="172" y="30"/>
                </a:cubicBezTo>
                <a:cubicBezTo>
                  <a:pt x="20" y="109"/>
                  <a:pt x="20" y="109"/>
                  <a:pt x="20" y="109"/>
                </a:cubicBezTo>
                <a:cubicBezTo>
                  <a:pt x="18" y="102"/>
                  <a:pt x="18" y="102"/>
                  <a:pt x="18" y="102"/>
                </a:cubicBezTo>
                <a:close/>
                <a:moveTo>
                  <a:pt x="185" y="79"/>
                </a:moveTo>
                <a:cubicBezTo>
                  <a:pt x="201" y="137"/>
                  <a:pt x="201" y="137"/>
                  <a:pt x="201" y="137"/>
                </a:cubicBezTo>
                <a:cubicBezTo>
                  <a:pt x="28" y="138"/>
                  <a:pt x="28" y="138"/>
                  <a:pt x="28" y="138"/>
                </a:cubicBezTo>
                <a:cubicBezTo>
                  <a:pt x="24" y="122"/>
                  <a:pt x="24" y="122"/>
                  <a:pt x="24" y="122"/>
                </a:cubicBezTo>
                <a:cubicBezTo>
                  <a:pt x="185" y="79"/>
                  <a:pt x="185" y="79"/>
                  <a:pt x="185" y="79"/>
                </a:cubicBezTo>
                <a:close/>
              </a:path>
            </a:pathLst>
          </a:custGeom>
          <a:solidFill>
            <a:srgbClr val="FFFFFF"/>
          </a:solidFill>
          <a:ln>
            <a:noFill/>
          </a:ln>
        </p:spPr>
        <p:txBody>
          <a:bodyPr vert="horz" wrap="square" lIns="83921" tIns="41961" rIns="83921" bIns="41961" numCol="1" anchor="t" anchorCtr="0" compatLnSpc="1">
            <a:prstTxWarp prst="textNoShape">
              <a:avLst/>
            </a:prstTxWarp>
          </a:bodyPr>
          <a:lstStyle/>
          <a:p>
            <a:pPr marL="0" marR="0" lvl="0" indent="0" defTabSz="932279"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smtClean="0">
              <a:ln>
                <a:noFill/>
              </a:ln>
              <a:solidFill>
                <a:srgbClr val="292929"/>
              </a:solidFill>
              <a:effectLst/>
              <a:uLnTx/>
              <a:uFillTx/>
            </a:endParaRPr>
          </a:p>
        </p:txBody>
      </p:sp>
      <p:sp>
        <p:nvSpPr>
          <p:cNvPr id="4" name="Text Placeholder 3"/>
          <p:cNvSpPr>
            <a:spLocks noGrp="1"/>
          </p:cNvSpPr>
          <p:nvPr>
            <p:ph type="body" sz="quarter" idx="10"/>
          </p:nvPr>
        </p:nvSpPr>
        <p:spPr>
          <a:xfrm>
            <a:off x="589647" y="233152"/>
            <a:ext cx="9308263" cy="6416675"/>
          </a:xfrm>
          <a:prstGeom prst="rect">
            <a:avLst/>
          </a:prstGeom>
        </p:spPr>
        <p:txBody>
          <a:bodyPr/>
          <a:lstStyle>
            <a:lvl1pPr marL="0" indent="0">
              <a:buNone/>
              <a:defRPr sz="3599"/>
            </a:lvl1pPr>
            <a:lvl2pPr>
              <a:defRPr sz="3599"/>
            </a:lvl2pPr>
            <a:lvl3pPr>
              <a:defRPr sz="3599"/>
            </a:lvl3pPr>
            <a:lvl4pPr>
              <a:defRPr sz="3599"/>
            </a:lvl4pPr>
            <a:lvl5pPr>
              <a:defRPr sz="3599"/>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1915913421"/>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2">
            <a:lumMod val="50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88825"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FFFFFF"/>
              </a:solidFill>
            </a:endParaRPr>
          </a:p>
        </p:txBody>
      </p:sp>
      <p:sp>
        <p:nvSpPr>
          <p:cNvPr id="3" name="Text Box 3"/>
          <p:cNvSpPr txBox="1">
            <a:spLocks noChangeArrowheads="1"/>
          </p:cNvSpPr>
          <p:nvPr userDrawn="1"/>
        </p:nvSpPr>
        <p:spPr bwMode="blackWhite">
          <a:xfrm>
            <a:off x="450085" y="5503176"/>
            <a:ext cx="8637119" cy="711824"/>
          </a:xfrm>
          <a:prstGeom prst="rect">
            <a:avLst/>
          </a:prstGeom>
          <a:noFill/>
          <a:ln w="12700">
            <a:noFill/>
            <a:miter lim="800000"/>
            <a:headEnd type="none" w="sm" len="sm"/>
            <a:tailEnd type="none" w="sm" len="sm"/>
          </a:ln>
          <a:effectLst/>
        </p:spPr>
        <p:txBody>
          <a:bodyPr vert="horz" wrap="square" lIns="179238" tIns="143391" rIns="179238" bIns="143391" numCol="1" anchor="t" anchorCtr="0" compatLnSpc="1">
            <a:prstTxWarp prst="textNoShape">
              <a:avLst/>
            </a:prstTxWarp>
            <a:spAutoFit/>
          </a:bodyPr>
          <a:lstStyle/>
          <a:p>
            <a:pPr defTabSz="913650" eaLnBrk="0" hangingPunct="0"/>
            <a:r>
              <a:rPr lang="en-US" sz="686" dirty="0">
                <a:gradFill>
                  <a:gsLst>
                    <a:gs pos="0">
                      <a:srgbClr val="FFFFFF"/>
                    </a:gs>
                    <a:gs pos="100000">
                      <a:srgbClr val="FFFFFF"/>
                    </a:gs>
                  </a:gsLst>
                  <a:lin ang="5400000" scaled="0"/>
                </a:gradFill>
                <a:cs typeface="Segoe UI" pitchFamily="34" charset="0"/>
              </a:rPr>
              <a:t>© </a:t>
            </a:r>
            <a:r>
              <a:rPr lang="en-US" sz="686" dirty="0" smtClean="0">
                <a:gradFill>
                  <a:gsLst>
                    <a:gs pos="0">
                      <a:srgbClr val="FFFFFF"/>
                    </a:gs>
                    <a:gs pos="100000">
                      <a:srgbClr val="FFFFFF"/>
                    </a:gs>
                  </a:gsLst>
                  <a:lin ang="5400000" scaled="0"/>
                </a:gradFill>
                <a:cs typeface="Segoe UI" pitchFamily="34" charset="0"/>
              </a:rPr>
              <a:t>2014 </a:t>
            </a:r>
            <a:r>
              <a:rPr lang="en-US" sz="686"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913650" eaLnBrk="0" hangingPunct="0"/>
            <a:r>
              <a:rPr lang="en-US" sz="686"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667743" y="2968091"/>
            <a:ext cx="3223021" cy="690695"/>
          </a:xfrm>
          <a:prstGeom prst="rect">
            <a:avLst/>
          </a:prstGeom>
        </p:spPr>
      </p:pic>
    </p:spTree>
    <p:extLst>
      <p:ext uri="{BB962C8B-B14F-4D97-AF65-F5344CB8AC3E}">
        <p14:creationId xmlns:p14="http://schemas.microsoft.com/office/powerpoint/2010/main" val="305057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20134" y="353094"/>
            <a:ext cx="10986231" cy="826002"/>
          </a:xfrm>
          <a:prstGeom prst="rect">
            <a:avLst/>
          </a:prstGeom>
        </p:spPr>
        <p:txBody>
          <a:bodyPr/>
          <a:lstStyle>
            <a:lvl1pPr>
              <a:defRPr>
                <a:solidFill>
                  <a:srgbClr val="008272"/>
                </a:solidFill>
                <a:latin typeface="Segoe UI Light" panose="020B0502040204020203" pitchFamily="34" charset="0"/>
                <a:cs typeface="Segoe UI Light" panose="020B0502040204020203" pitchFamily="34" charset="0"/>
              </a:defRPr>
            </a:lvl1pPr>
          </a:lstStyle>
          <a:p>
            <a:r>
              <a:rPr lang="en-US" dirty="0" smtClean="0"/>
              <a:t>Click to edit title</a:t>
            </a:r>
            <a:endParaRPr lang="en-US" dirty="0"/>
          </a:p>
        </p:txBody>
      </p:sp>
    </p:spTree>
    <p:extLst>
      <p:ext uri="{BB962C8B-B14F-4D97-AF65-F5344CB8AC3E}">
        <p14:creationId xmlns:p14="http://schemas.microsoft.com/office/powerpoint/2010/main" val="291429661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9170" y="289511"/>
            <a:ext cx="11652805" cy="899665"/>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340562627"/>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033" y="5670380"/>
            <a:ext cx="11648624" cy="884990"/>
          </a:xfrm>
          <a:noFill/>
        </p:spPr>
        <p:txBody>
          <a:bodyPr lIns="146304" tIns="109728" rIns="146304" bIns="109728" anchor="b">
            <a:noAutofit/>
          </a:bodyPr>
          <a:lstStyle>
            <a:lvl1pPr marL="0" indent="0">
              <a:spcBef>
                <a:spcPts val="0"/>
              </a:spcBef>
              <a:buNone/>
              <a:defRPr sz="196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69232" y="2075840"/>
            <a:ext cx="11650424" cy="1801436"/>
          </a:xfrm>
          <a:noFill/>
        </p:spPr>
        <p:txBody>
          <a:bodyPr lIns="146304" tIns="91440" rIns="146304" bIns="91440" anchor="t" anchorCtr="0"/>
          <a:lstStyle>
            <a:lvl1pPr>
              <a:defRPr sz="5293" spc="-98"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Text Placeholder 2"/>
          <p:cNvSpPr>
            <a:spLocks noGrp="1"/>
          </p:cNvSpPr>
          <p:nvPr>
            <p:ph type="body" sz="quarter" idx="13" hasCustomPrompt="1"/>
          </p:nvPr>
        </p:nvSpPr>
        <p:spPr>
          <a:xfrm>
            <a:off x="269232" y="301617"/>
            <a:ext cx="3583210" cy="566950"/>
          </a:xfrm>
        </p:spPr>
        <p:txBody>
          <a:bodyPr lIns="182880" tIns="146304" rIns="182880" bIns="146304"/>
          <a:lstStyle>
            <a:lvl1pPr marL="0" indent="0">
              <a:buNone/>
              <a:defRPr sz="1960">
                <a:latin typeface="+mn-lt"/>
              </a:defRPr>
            </a:lvl1pPr>
            <a:lvl2pPr marL="336076" indent="0">
              <a:buNone/>
              <a:defRPr sz="1960"/>
            </a:lvl2pPr>
            <a:lvl3pPr marL="560127" indent="0">
              <a:buNone/>
              <a:defRPr sz="1960"/>
            </a:lvl3pPr>
            <a:lvl4pPr marL="784178" indent="0">
              <a:buNone/>
              <a:defRPr sz="1960"/>
            </a:lvl4pPr>
            <a:lvl5pPr marL="1008229" indent="0">
              <a:buNone/>
              <a:defRPr sz="1960"/>
            </a:lvl5pPr>
          </a:lstStyle>
          <a:p>
            <a:pPr lvl="0"/>
            <a:r>
              <a:rPr lang="en-US" dirty="0" smtClean="0"/>
              <a:t>Session Code Here</a:t>
            </a:r>
            <a:endParaRPr lang="en-US" dirty="0"/>
          </a:p>
        </p:txBody>
      </p:sp>
    </p:spTree>
    <p:extLst>
      <p:ext uri="{BB962C8B-B14F-4D97-AF65-F5344CB8AC3E}">
        <p14:creationId xmlns:p14="http://schemas.microsoft.com/office/powerpoint/2010/main" val="28934405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033" y="5670380"/>
            <a:ext cx="8960050" cy="884990"/>
          </a:xfrm>
          <a:noFill/>
        </p:spPr>
        <p:txBody>
          <a:bodyPr lIns="146304" tIns="109728" rIns="146304" bIns="109728" anchor="b">
            <a:noAutofit/>
          </a:bodyPr>
          <a:lstStyle>
            <a:lvl1pPr marL="0" indent="0">
              <a:spcBef>
                <a:spcPts val="0"/>
              </a:spcBef>
              <a:buNone/>
              <a:defRPr sz="196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69232" y="2075840"/>
            <a:ext cx="11650424" cy="1801436"/>
          </a:xfrm>
          <a:noFill/>
        </p:spPr>
        <p:txBody>
          <a:bodyPr lIns="146304" tIns="91440" rIns="146304" bIns="91440" anchor="t" anchorCtr="0"/>
          <a:lstStyle>
            <a:lvl1pPr>
              <a:defRPr sz="5293" spc="-98"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127231" y="5984140"/>
            <a:ext cx="1607206" cy="403448"/>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89619" tIns="44810" rIns="89619" bIns="44810" numCol="1" anchor="t" anchorCtr="0" compatLnSpc="1">
            <a:prstTxWarp prst="textNoShape">
              <a:avLst/>
            </a:prstTxWarp>
          </a:bodyPr>
          <a:lstStyle/>
          <a:p>
            <a:pPr defTabSz="914180"/>
            <a:endParaRPr lang="en-US" sz="1764">
              <a:solidFill>
                <a:srgbClr val="404040"/>
              </a:solidFill>
            </a:endParaRPr>
          </a:p>
        </p:txBody>
      </p:sp>
      <p:sp>
        <p:nvSpPr>
          <p:cNvPr id="6" name="Text Placeholder 2"/>
          <p:cNvSpPr>
            <a:spLocks noGrp="1"/>
          </p:cNvSpPr>
          <p:nvPr>
            <p:ph type="body" sz="quarter" idx="13" hasCustomPrompt="1"/>
          </p:nvPr>
        </p:nvSpPr>
        <p:spPr>
          <a:xfrm>
            <a:off x="269232" y="301617"/>
            <a:ext cx="3583210" cy="566950"/>
          </a:xfrm>
        </p:spPr>
        <p:txBody>
          <a:bodyPr lIns="182880" tIns="146304" rIns="182880" bIns="146304"/>
          <a:lstStyle>
            <a:lvl1pPr marL="0" indent="0">
              <a:buNone/>
              <a:defRPr sz="1960">
                <a:latin typeface="+mn-lt"/>
              </a:defRPr>
            </a:lvl1pPr>
            <a:lvl2pPr marL="336076" indent="0">
              <a:buNone/>
              <a:defRPr sz="1960"/>
            </a:lvl2pPr>
            <a:lvl3pPr marL="560127" indent="0">
              <a:buNone/>
              <a:defRPr sz="1960"/>
            </a:lvl3pPr>
            <a:lvl4pPr marL="784178" indent="0">
              <a:buNone/>
              <a:defRPr sz="1960"/>
            </a:lvl4pPr>
            <a:lvl5pPr marL="1008229" indent="0">
              <a:buNone/>
              <a:defRPr sz="1960"/>
            </a:lvl5pPr>
          </a:lstStyle>
          <a:p>
            <a:pPr lvl="0"/>
            <a:r>
              <a:rPr lang="en-US" dirty="0" smtClean="0"/>
              <a:t>Session Code Here</a:t>
            </a:r>
            <a:endParaRPr lang="en-US" dirty="0"/>
          </a:p>
        </p:txBody>
      </p:sp>
    </p:spTree>
    <p:extLst>
      <p:ext uri="{BB962C8B-B14F-4D97-AF65-F5344CB8AC3E}">
        <p14:creationId xmlns:p14="http://schemas.microsoft.com/office/powerpoint/2010/main" val="17124778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2184808"/>
          </a:xfrm>
        </p:spPr>
        <p:txBody>
          <a:bodyPr>
            <a:spAutoFit/>
          </a:bodyPr>
          <a:lstStyle>
            <a:lvl3pPr>
              <a:defRPr sz="2352"/>
            </a:lvl3pPr>
            <a:lvl4pPr>
              <a:defRPr sz="1960"/>
            </a:lvl4pPr>
            <a:lvl5pPr>
              <a:defRPr sz="196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50651691"/>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16249" y="1635896"/>
            <a:ext cx="8603408" cy="4931036"/>
          </a:xfrm>
        </p:spPr>
        <p:txBody>
          <a:bodyPr wrap="square">
            <a:noAutofit/>
          </a:bodyPr>
          <a:lstStyle>
            <a:lvl3pPr>
              <a:defRPr sz="2352"/>
            </a:lvl3pPr>
            <a:lvl4pPr>
              <a:defRPr sz="1960"/>
            </a:lvl4pPr>
            <a:lvl5pPr>
              <a:defRPr sz="196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77510" y="1635896"/>
            <a:ext cx="2688574" cy="4931036"/>
          </a:xfrm>
        </p:spPr>
        <p:txBody>
          <a:bodyPr>
            <a:noAutofit/>
          </a:bodyPr>
          <a:lstStyle>
            <a:lvl1pPr marL="0" indent="0">
              <a:buNone/>
              <a:defRPr kumimoji="0" lang="en-US" sz="2352" b="0" i="0" u="none" strike="noStrike" kern="1200" cap="none" spc="0" normalizeH="0" baseline="0" dirty="0" smtClean="0">
                <a:ln>
                  <a:noFill/>
                </a:ln>
                <a:gradFill>
                  <a:gsLst>
                    <a:gs pos="100000">
                      <a:schemeClr val="tx1"/>
                    </a:gs>
                    <a:gs pos="0">
                      <a:schemeClr val="tx1"/>
                    </a:gs>
                  </a:gsLst>
                  <a:lin ang="5400000" scaled="0"/>
                </a:gradFill>
                <a:effectLst/>
                <a:uLnTx/>
                <a:uFillTx/>
                <a:latin typeface="+mn-lt"/>
                <a:ea typeface="+mj-ea"/>
                <a:cs typeface="+mj-cs"/>
              </a:defRPr>
            </a:lvl1pPr>
          </a:lstStyle>
          <a:p>
            <a:pPr marL="0" marR="0" lvl="0" indent="0" algn="l" defTabSz="895974" rtl="0" eaLnBrk="1" fontAlgn="auto" latinLnBrk="0" hangingPunct="1">
              <a:lnSpc>
                <a:spcPct val="100000"/>
              </a:lnSpc>
              <a:spcBef>
                <a:spcPct val="0"/>
              </a:spcBef>
              <a:spcAft>
                <a:spcPts val="0"/>
              </a:spcAft>
              <a:buClrTx/>
              <a:buSzTx/>
              <a:tabLst/>
              <a:defRPr/>
            </a:pPr>
            <a:r>
              <a:rPr lang="en-US" dirty="0" smtClean="0"/>
              <a:t>Click to edit Master text styles</a:t>
            </a:r>
          </a:p>
        </p:txBody>
      </p:sp>
    </p:spTree>
    <p:extLst>
      <p:ext uri="{BB962C8B-B14F-4D97-AF65-F5344CB8AC3E}">
        <p14:creationId xmlns:p14="http://schemas.microsoft.com/office/powerpoint/2010/main" val="3392485709"/>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65361" y="2084173"/>
            <a:ext cx="9858104" cy="1793104"/>
          </a:xfrm>
        </p:spPr>
        <p:txBody>
          <a:bodyPr/>
          <a:lstStyle>
            <a:lvl1pPr>
              <a:defRPr sz="4704"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2560666077"/>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77510" y="1635896"/>
            <a:ext cx="2688574" cy="4931036"/>
          </a:xfrm>
        </p:spPr>
        <p:txBody>
          <a:bodyPr>
            <a:noAutofit/>
          </a:bodyPr>
          <a:lstStyle>
            <a:lvl1pPr>
              <a:defRPr kumimoji="0" lang="en-US" sz="2352" b="0" i="0" u="none" strike="noStrike" kern="1200" cap="none" spc="0" normalizeH="0" baseline="0" dirty="0" smtClean="0">
                <a:ln>
                  <a:noFill/>
                </a:ln>
                <a:gradFill>
                  <a:gsLst>
                    <a:gs pos="92208">
                      <a:schemeClr val="tx1"/>
                    </a:gs>
                    <a:gs pos="0">
                      <a:schemeClr val="tx1"/>
                    </a:gs>
                  </a:gsLst>
                  <a:lin ang="5400000" scaled="0"/>
                </a:gradFill>
                <a:effectLst/>
                <a:uLnTx/>
                <a:uFillTx/>
                <a:latin typeface="+mn-lt"/>
                <a:ea typeface="+mj-ea"/>
                <a:cs typeface="+mj-cs"/>
              </a:defRPr>
            </a:lvl1pPr>
          </a:lstStyle>
          <a:p>
            <a:pPr marL="0" marR="0" lvl="0" indent="0" algn="l" defTabSz="895974" rtl="0" eaLnBrk="1" fontAlgn="auto" latinLnBrk="0" hangingPunct="1">
              <a:lnSpc>
                <a:spcPct val="100000"/>
              </a:lnSpc>
              <a:spcBef>
                <a:spcPct val="0"/>
              </a:spcBef>
              <a:spcAft>
                <a:spcPts val="0"/>
              </a:spcAft>
              <a:buClrTx/>
              <a:buSzTx/>
              <a:buFont typeface="Arial" pitchFamily="34" charset="0"/>
              <a:buNone/>
              <a:tabLst/>
              <a:defRPr/>
            </a:pPr>
            <a:r>
              <a:rPr lang="en-US" dirty="0" smtClean="0"/>
              <a:t>Click to edit Master text styles</a:t>
            </a:r>
          </a:p>
        </p:txBody>
      </p:sp>
    </p:spTree>
    <p:extLst>
      <p:ext uri="{BB962C8B-B14F-4D97-AF65-F5344CB8AC3E}">
        <p14:creationId xmlns:p14="http://schemas.microsoft.com/office/powerpoint/2010/main" val="3562853318"/>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3" name="Statement"/>
          <p:cNvSpPr>
            <a:spLocks noGrp="1"/>
          </p:cNvSpPr>
          <p:nvPr>
            <p:ph type="ctrTitle" hasCustomPrompt="1"/>
          </p:nvPr>
        </p:nvSpPr>
        <p:spPr>
          <a:xfrm>
            <a:off x="769265" y="2709520"/>
            <a:ext cx="10719432" cy="1266359"/>
          </a:xfrm>
          <a:prstGeom prst="rect">
            <a:avLst/>
          </a:prstGeom>
        </p:spPr>
        <p:txBody>
          <a:bodyPr>
            <a:noAutofit/>
          </a:bodyPr>
          <a:lstStyle>
            <a:lvl1pPr algn="ctr">
              <a:defRPr sz="8000"/>
            </a:lvl1pPr>
          </a:lstStyle>
          <a:p>
            <a:pPr algn="ctr"/>
            <a:r>
              <a:rPr lang="en-US" sz="7998" dirty="0" smtClean="0"/>
              <a:t>Statement</a:t>
            </a:r>
            <a:endParaRPr lang="en-US" sz="7998" dirty="0"/>
          </a:p>
        </p:txBody>
      </p:sp>
      <p:pic>
        <p:nvPicPr>
          <p:cNvPr id="4"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Tree>
    <p:extLst>
      <p:ext uri="{BB962C8B-B14F-4D97-AF65-F5344CB8AC3E}">
        <p14:creationId xmlns:p14="http://schemas.microsoft.com/office/powerpoint/2010/main" val="578714624"/>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0126" y="2980724"/>
            <a:ext cx="7169534" cy="896552"/>
          </a:xfrm>
        </p:spPr>
        <p:txBody>
          <a:bodyPr wrap="square" lIns="182880" tIns="146304" rIns="182880" bIns="146304" anchor="ctr">
            <a:noAutofit/>
          </a:bodyPr>
          <a:lstStyle>
            <a:lvl1pPr>
              <a:lnSpc>
                <a:spcPct val="95000"/>
              </a:lnSpc>
              <a:spcBef>
                <a:spcPts val="0"/>
              </a:spcBef>
              <a:spcAft>
                <a:spcPts val="1600"/>
              </a:spcAft>
              <a:defRPr lang="en-US" sz="3528"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00"/>
              </a:spcBef>
              <a:defRPr sz="1862">
                <a:solidFill>
                  <a:srgbClr val="FFFFFF"/>
                </a:solidFill>
              </a:defRPr>
            </a:lvl2pPr>
            <a:lvl3pPr>
              <a:lnSpc>
                <a:spcPct val="100000"/>
              </a:lnSpc>
              <a:spcBef>
                <a:spcPts val="800"/>
              </a:spcBef>
              <a:defRPr sz="1862">
                <a:solidFill>
                  <a:srgbClr val="FFFFFF"/>
                </a:solidFill>
              </a:defRPr>
            </a:lvl3pPr>
            <a:lvl4pPr>
              <a:lnSpc>
                <a:spcPct val="100000"/>
              </a:lnSpc>
              <a:spcBef>
                <a:spcPts val="800"/>
              </a:spcBef>
              <a:defRPr sz="1862">
                <a:solidFill>
                  <a:srgbClr val="FFFFFF"/>
                </a:solidFill>
              </a:defRPr>
            </a:lvl4pPr>
            <a:lvl5pPr>
              <a:lnSpc>
                <a:spcPct val="100000"/>
              </a:lnSpc>
              <a:spcBef>
                <a:spcPts val="800"/>
              </a:spcBef>
              <a:defRPr sz="1862">
                <a:solidFill>
                  <a:srgbClr val="FFFFFF"/>
                </a:solidFill>
              </a:defRPr>
            </a:lvl5pPr>
          </a:lstStyle>
          <a:p>
            <a:pPr marL="0" lvl="0" indent="0" algn="l" defTabSz="895974"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69170" y="1507552"/>
            <a:ext cx="3853643" cy="384289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392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525"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86937673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0126" y="2980724"/>
            <a:ext cx="7169534" cy="896552"/>
          </a:xfrm>
        </p:spPr>
        <p:txBody>
          <a:bodyPr vert="horz" wrap="square" lIns="182880" tIns="146304" rIns="182880" bIns="146304" rtlCol="0" anchor="ctr">
            <a:noAutofit/>
          </a:bodyPr>
          <a:lstStyle>
            <a:lvl1pPr>
              <a:defRPr lang="en-US" sz="3528"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895974" rtl="0" eaLnBrk="1" latinLnBrk="0" hangingPunct="1">
              <a:spcBef>
                <a:spcPct val="20000"/>
              </a:spcBef>
              <a:spcAft>
                <a:spcPts val="1600"/>
              </a:spcAft>
              <a:buFont typeface="Arial" pitchFamily="34" charset="0"/>
              <a:buNone/>
            </a:pPr>
            <a:r>
              <a:rPr lang="en-US" dirty="0" smtClean="0"/>
              <a:t>Click to edit Master text styles</a:t>
            </a:r>
          </a:p>
        </p:txBody>
      </p:sp>
      <p:sp>
        <p:nvSpPr>
          <p:cNvPr id="6" name="Text Placeholder 8"/>
          <p:cNvSpPr>
            <a:spLocks noGrp="1"/>
          </p:cNvSpPr>
          <p:nvPr>
            <p:ph type="body" sz="quarter" idx="16" hasCustomPrompt="1"/>
          </p:nvPr>
        </p:nvSpPr>
        <p:spPr>
          <a:xfrm>
            <a:off x="269172" y="291070"/>
            <a:ext cx="11650487" cy="896552"/>
          </a:xfrm>
        </p:spPr>
        <p:txBody>
          <a:bodyPr vert="horz" lIns="182880" tIns="146304" rIns="182880" bIns="146304" rtlCol="0" anchor="t">
            <a:noAutofit/>
          </a:bodyPr>
          <a:lstStyle>
            <a:lvl1pPr marL="0" indent="0" algn="l" defTabSz="914180"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69170" y="1507552"/>
            <a:ext cx="3853643" cy="384289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392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525"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27176869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0126" y="2980724"/>
            <a:ext cx="7169534" cy="896552"/>
          </a:xfrm>
        </p:spPr>
        <p:txBody>
          <a:bodyPr vert="horz" wrap="square" lIns="182880" tIns="146304" rIns="182880" bIns="146304" rtlCol="0" anchor="ctr">
            <a:noAutofit/>
          </a:bodyPr>
          <a:lstStyle>
            <a:lvl1pPr>
              <a:defRPr lang="en-US" sz="3528"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895974"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69169" y="1505896"/>
            <a:ext cx="3853623" cy="384620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dirty="0"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dirty="0" smtClean="0"/>
              <a:t>Click to edit Master title style</a:t>
            </a:r>
            <a:endParaRPr lang="en-US" dirty="0"/>
          </a:p>
        </p:txBody>
      </p:sp>
    </p:spTree>
    <p:extLst>
      <p:ext uri="{BB962C8B-B14F-4D97-AF65-F5344CB8AC3E}">
        <p14:creationId xmlns:p14="http://schemas.microsoft.com/office/powerpoint/2010/main" val="86834915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1504822"/>
          </a:xfrm>
        </p:spPr>
        <p:txBody>
          <a:bodyPr>
            <a:spAutoFit/>
          </a:bodyPr>
          <a:lstStyle>
            <a:lvl1pPr>
              <a:defRPr lang="en-US" sz="2352"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1pPr>
            <a:lvl2pPr marL="572574" indent="-236498">
              <a:defRPr lang="en-US" sz="2352"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2pPr>
            <a:lvl3pPr marL="560069" indent="-336076">
              <a:defRPr lang="en-US" sz="2352"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3pPr>
            <a:lvl4pPr>
              <a:defRPr sz="1960"/>
            </a:lvl4pPr>
            <a:lvl5pPr>
              <a:defRPr sz="1960"/>
            </a:lvl5pPr>
          </a:lstStyle>
          <a:p>
            <a:pPr marL="0" lvl="0" indent="0" algn="l" defTabSz="895974" rtl="0" eaLnBrk="1" latinLnBrk="0" hangingPunct="1">
              <a:spcBef>
                <a:spcPct val="20000"/>
              </a:spcBef>
              <a:spcAft>
                <a:spcPts val="800"/>
              </a:spcAft>
              <a:buFont typeface="Arial" pitchFamily="34" charset="0"/>
              <a:buNone/>
            </a:pPr>
            <a:r>
              <a:rPr lang="en-US" dirty="0" smtClean="0"/>
              <a:t>Click to edit Master text styles</a:t>
            </a:r>
          </a:p>
          <a:p>
            <a:pPr marL="0" marR="0" lvl="1" indent="0" algn="l" defTabSz="895974" rtl="0" eaLnBrk="1" fontAlgn="auto" latinLnBrk="0" hangingPunct="1">
              <a:lnSpc>
                <a:spcPct val="90000"/>
              </a:lnSpc>
              <a:spcBef>
                <a:spcPct val="20000"/>
              </a:spcBef>
              <a:spcAft>
                <a:spcPts val="800"/>
              </a:spcAft>
              <a:buClr>
                <a:schemeClr val="tx1"/>
              </a:buClr>
              <a:buSzPct val="90000"/>
              <a:buFont typeface="Arial" pitchFamily="34" charset="0"/>
              <a:buNone/>
              <a:tabLst/>
            </a:pPr>
            <a:r>
              <a:rPr lang="en-US" dirty="0" smtClean="0"/>
              <a:t>Second level</a:t>
            </a:r>
          </a:p>
          <a:p>
            <a:pPr marL="447986" lvl="2" indent="-223993" algn="l" defTabSz="895974" rtl="0" eaLnBrk="1" latinLnBrk="0" hangingPunct="1">
              <a:spcBef>
                <a:spcPct val="20000"/>
              </a:spcBef>
              <a:spcAft>
                <a:spcPts val="800"/>
              </a:spcAft>
              <a:buFont typeface="Arial" pitchFamily="34" charset="0"/>
              <a:buChar char="•"/>
            </a:pPr>
            <a:r>
              <a:rPr lang="en-US" dirty="0"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95360583"/>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87901649"/>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499486"/>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69169" y="2262478"/>
            <a:ext cx="1532066" cy="316989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18525" rtl="0" eaLnBrk="1" fontAlgn="base" latinLnBrk="0" hangingPunct="1">
              <a:lnSpc>
                <a:spcPct val="95000"/>
              </a:lnSpc>
              <a:spcBef>
                <a:spcPts val="0"/>
              </a:spcBef>
              <a:spcAft>
                <a:spcPts val="0"/>
              </a:spcAft>
              <a:buClr>
                <a:schemeClr val="accent1"/>
              </a:buClr>
              <a:buSzPct val="110000"/>
              <a:buFont typeface="Avenir LT Pro 45 Book" charset="0"/>
              <a:buNone/>
              <a:tabLst/>
              <a:defRPr sz="1568"/>
            </a:lvl1pPr>
          </a:lstStyle>
          <a:p>
            <a:r>
              <a:rPr lang="en-US" smtClean="0"/>
              <a:t>Click icon to add picture</a:t>
            </a:r>
            <a:endParaRPr lang="en-US" dirty="0"/>
          </a:p>
        </p:txBody>
      </p:sp>
      <p:sp>
        <p:nvSpPr>
          <p:cNvPr id="8" name="Picture Placeholder 12"/>
          <p:cNvSpPr>
            <a:spLocks noGrp="1"/>
          </p:cNvSpPr>
          <p:nvPr>
            <p:ph type="pic" sz="quarter" idx="18"/>
          </p:nvPr>
        </p:nvSpPr>
        <p:spPr>
          <a:xfrm>
            <a:off x="4650526" y="2256322"/>
            <a:ext cx="3168528" cy="31822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568"/>
            </a:lvl1pPr>
          </a:lstStyle>
          <a:p>
            <a:r>
              <a:rPr lang="en-US" smtClean="0"/>
              <a:t>Click icon to add picture</a:t>
            </a:r>
            <a:endParaRPr lang="en-US" dirty="0"/>
          </a:p>
        </p:txBody>
      </p:sp>
      <p:sp>
        <p:nvSpPr>
          <p:cNvPr id="9" name="Picture Placeholder 12"/>
          <p:cNvSpPr>
            <a:spLocks noGrp="1"/>
          </p:cNvSpPr>
          <p:nvPr>
            <p:ph type="pic" sz="quarter" idx="19"/>
          </p:nvPr>
        </p:nvSpPr>
        <p:spPr>
          <a:xfrm>
            <a:off x="8093676" y="2257102"/>
            <a:ext cx="3825981" cy="318064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568"/>
            </a:lvl1pPr>
          </a:lstStyle>
          <a:p>
            <a:r>
              <a:rPr lang="en-US" smtClean="0"/>
              <a:t>Click icon to add picture</a:t>
            </a:r>
            <a:endParaRPr lang="en-US" dirty="0"/>
          </a:p>
        </p:txBody>
      </p:sp>
      <p:sp>
        <p:nvSpPr>
          <p:cNvPr id="10" name="Picture Placeholder 12"/>
          <p:cNvSpPr>
            <a:spLocks noGrp="1"/>
          </p:cNvSpPr>
          <p:nvPr>
            <p:ph type="pic" sz="quarter" idx="20"/>
          </p:nvPr>
        </p:nvSpPr>
        <p:spPr>
          <a:xfrm>
            <a:off x="2075863" y="2256137"/>
            <a:ext cx="2300037" cy="318257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18525" rtl="0" eaLnBrk="1" fontAlgn="base" latinLnBrk="0" hangingPunct="1">
              <a:lnSpc>
                <a:spcPct val="95000"/>
              </a:lnSpc>
              <a:spcBef>
                <a:spcPts val="0"/>
              </a:spcBef>
              <a:spcAft>
                <a:spcPts val="0"/>
              </a:spcAft>
              <a:buClr>
                <a:schemeClr val="accent1"/>
              </a:buClr>
              <a:buSzPct val="110000"/>
              <a:buFont typeface="Avenir LT Pro 45 Book" charset="0"/>
              <a:buNone/>
              <a:tabLst/>
              <a:defRPr sz="1568"/>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93464066"/>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8" name="Date Placeholder 7"/>
          <p:cNvSpPr>
            <a:spLocks noGrp="1"/>
          </p:cNvSpPr>
          <p:nvPr>
            <p:ph type="dt" sz="half" idx="10"/>
          </p:nvPr>
        </p:nvSpPr>
        <p:spPr>
          <a:xfrm>
            <a:off x="8532178" y="6356351"/>
            <a:ext cx="3051269" cy="365760"/>
          </a:xfrm>
          <a:prstGeom prst="rect">
            <a:avLst/>
          </a:prstGeom>
        </p:spPr>
        <p:txBody>
          <a:bodyPr/>
          <a:lstStyle/>
          <a:p>
            <a:pPr algn="r" defTabSz="914180"/>
            <a:fld id="{85526287-B2AA-4534-9616-8C1371A5F2E4}" type="datetime1">
              <a:rPr lang="en-US" smtClean="0">
                <a:solidFill>
                  <a:srgbClr val="FFFFFF"/>
                </a:solidFill>
              </a:rPr>
              <a:pPr algn="r" defTabSz="914180"/>
              <a:t>11/3/2015</a:t>
            </a:fld>
            <a:endParaRPr lang="en-US" sz="1600">
              <a:solidFill>
                <a:srgbClr val="00188F">
                  <a:shade val="50000"/>
                </a:srgbClr>
              </a:solidFill>
            </a:endParaRPr>
          </a:p>
        </p:txBody>
      </p:sp>
      <p:sp>
        <p:nvSpPr>
          <p:cNvPr id="9" name="Slide Number Placeholder 8"/>
          <p:cNvSpPr>
            <a:spLocks noGrp="1"/>
          </p:cNvSpPr>
          <p:nvPr>
            <p:ph type="sldNum" sz="quarter" idx="11"/>
          </p:nvPr>
        </p:nvSpPr>
        <p:spPr>
          <a:xfrm>
            <a:off x="816652" y="6356351"/>
            <a:ext cx="2640912" cy="365760"/>
          </a:xfrm>
          <a:prstGeom prst="rect">
            <a:avLst/>
          </a:prstGeom>
        </p:spPr>
        <p:txBody>
          <a:bodyPr/>
          <a:lstStyle/>
          <a:p>
            <a:pPr defTabSz="914180"/>
            <a:fld id="{0C2EF4DC-10BE-438D-A0C2-4265DEFE2ED1}" type="slidenum">
              <a:rPr lang="en-US" smtClean="0">
                <a:solidFill>
                  <a:srgbClr val="00188F">
                    <a:shade val="50000"/>
                  </a:srgbClr>
                </a:solidFill>
              </a:rPr>
              <a:pPr defTabSz="914180"/>
              <a:t>‹#›</a:t>
            </a:fld>
            <a:endParaRPr lang="en-US" dirty="0">
              <a:solidFill>
                <a:srgbClr val="00188F">
                  <a:shade val="50000"/>
                </a:srgbClr>
              </a:solidFill>
            </a:endParaRPr>
          </a:p>
        </p:txBody>
      </p:sp>
      <p:sp>
        <p:nvSpPr>
          <p:cNvPr id="10" name="Footer Placeholder 9"/>
          <p:cNvSpPr>
            <a:spLocks noGrp="1"/>
          </p:cNvSpPr>
          <p:nvPr>
            <p:ph type="ftr" sz="quarter" idx="12"/>
          </p:nvPr>
        </p:nvSpPr>
        <p:spPr>
          <a:xfrm>
            <a:off x="3863858" y="6356351"/>
            <a:ext cx="4672383" cy="365760"/>
          </a:xfrm>
          <a:prstGeom prst="rect">
            <a:avLst/>
          </a:prstGeom>
        </p:spPr>
        <p:txBody>
          <a:bodyPr/>
          <a:lstStyle/>
          <a:p>
            <a:pPr defTabSz="914180"/>
            <a:endParaRPr lang="en-US" sz="1600" dirty="0">
              <a:solidFill>
                <a:srgbClr val="00188F">
                  <a:shade val="50000"/>
                </a:srgbClr>
              </a:solidFill>
            </a:endParaRPr>
          </a:p>
        </p:txBody>
      </p:sp>
    </p:spTree>
    <p:extLst>
      <p:ext uri="{BB962C8B-B14F-4D97-AF65-F5344CB8AC3E}">
        <p14:creationId xmlns:p14="http://schemas.microsoft.com/office/powerpoint/2010/main" val="409195844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Blank">
    <p:spTree>
      <p:nvGrpSpPr>
        <p:cNvPr id="1" name=""/>
        <p:cNvGrpSpPr/>
        <p:nvPr/>
      </p:nvGrpSpPr>
      <p:grpSpPr>
        <a:xfrm>
          <a:off x="0" y="0"/>
          <a:ext cx="0" cy="0"/>
          <a:chOff x="0" y="0"/>
          <a:chExt cx="0" cy="0"/>
        </a:xfrm>
      </p:grpSpPr>
      <p:pic>
        <p:nvPicPr>
          <p:cNvPr id="4"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Tree>
    <p:extLst>
      <p:ext uri="{BB962C8B-B14F-4D97-AF65-F5344CB8AC3E}">
        <p14:creationId xmlns:p14="http://schemas.microsoft.com/office/powerpoint/2010/main" val="4118536599"/>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 Blue Blank">
    <p:bg>
      <p:bgPr>
        <a:solidFill>
          <a:srgbClr val="004086"/>
        </a:solidFill>
        <a:effectLst/>
      </p:bgPr>
    </p:bg>
    <p:spTree>
      <p:nvGrpSpPr>
        <p:cNvPr id="1" name=""/>
        <p:cNvGrpSpPr/>
        <p:nvPr/>
      </p:nvGrpSpPr>
      <p:grpSpPr>
        <a:xfrm>
          <a:off x="0" y="0"/>
          <a:ext cx="0" cy="0"/>
          <a:chOff x="0" y="0"/>
          <a:chExt cx="0" cy="0"/>
        </a:xfrm>
      </p:grpSpPr>
      <p:pic>
        <p:nvPicPr>
          <p:cNvPr id="4"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Tree>
    <p:extLst>
      <p:ext uri="{BB962C8B-B14F-4D97-AF65-F5344CB8AC3E}">
        <p14:creationId xmlns:p14="http://schemas.microsoft.com/office/powerpoint/2010/main" val="949983173"/>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Blank">
    <p:bg>
      <p:bgRef idx="1001">
        <a:schemeClr val="bg1"/>
      </p:bgRef>
    </p:bg>
    <p:spTree>
      <p:nvGrpSpPr>
        <p:cNvPr id="1" name=""/>
        <p:cNvGrpSpPr/>
        <p:nvPr/>
      </p:nvGrpSpPr>
      <p:grpSpPr>
        <a:xfrm>
          <a:off x="0" y="0"/>
          <a:ext cx="0" cy="0"/>
          <a:chOff x="0" y="0"/>
          <a:chExt cx="0" cy="0"/>
        </a:xfrm>
      </p:grpSpPr>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6"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Tree>
    <p:extLst>
      <p:ext uri="{BB962C8B-B14F-4D97-AF65-F5344CB8AC3E}">
        <p14:creationId xmlns:p14="http://schemas.microsoft.com/office/powerpoint/2010/main" val="346874279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y Blank">
    <p:bg>
      <p:bgPr>
        <a:solidFill>
          <a:schemeClr val="bg2">
            <a:lumMod val="25000"/>
          </a:schemeClr>
        </a:solidFill>
        <a:effectLst/>
      </p:bgPr>
    </p:bg>
    <p:spTree>
      <p:nvGrpSpPr>
        <p:cNvPr id="1" name=""/>
        <p:cNvGrpSpPr/>
        <p:nvPr/>
      </p:nvGrpSpPr>
      <p:grpSpPr>
        <a:xfrm>
          <a:off x="0" y="0"/>
          <a:ext cx="0" cy="0"/>
          <a:chOff x="0" y="0"/>
          <a:chExt cx="0" cy="0"/>
        </a:xfrm>
      </p:grpSpPr>
      <p:pic>
        <p:nvPicPr>
          <p:cNvPr id="5"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7" name="Logo" descr="MS Logo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871514311"/>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en Blank">
    <p:bg>
      <p:bgPr>
        <a:solidFill>
          <a:srgbClr val="003630"/>
        </a:solidFill>
        <a:effectLst/>
      </p:bgPr>
    </p:bg>
    <p:spTree>
      <p:nvGrpSpPr>
        <p:cNvPr id="1" name=""/>
        <p:cNvGrpSpPr/>
        <p:nvPr/>
      </p:nvGrpSpPr>
      <p:grpSpPr>
        <a:xfrm>
          <a:off x="0" y="0"/>
          <a:ext cx="0" cy="0"/>
          <a:chOff x="0" y="0"/>
          <a:chExt cx="0" cy="0"/>
        </a:xfrm>
      </p:grpSpPr>
      <p:pic>
        <p:nvPicPr>
          <p:cNvPr id="5"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6" name="Logo" descr="MS Logo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683055037"/>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10.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2.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72C6"/>
        </a:solidFill>
        <a:effectLst/>
      </p:bgPr>
    </p:bg>
    <p:spTree>
      <p:nvGrpSpPr>
        <p:cNvPr id="1" name=""/>
        <p:cNvGrpSpPr/>
        <p:nvPr/>
      </p:nvGrpSpPr>
      <p:grpSpPr>
        <a:xfrm>
          <a:off x="0" y="0"/>
          <a:ext cx="0" cy="0"/>
          <a:chOff x="0" y="0"/>
          <a:chExt cx="0" cy="0"/>
        </a:xfrm>
      </p:grpSpPr>
      <p:pic>
        <p:nvPicPr>
          <p:cNvPr id="5" name="Colors"/>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rot="5400000">
            <a:off x="10321813" y="1906465"/>
            <a:ext cx="4214127" cy="401200"/>
          </a:xfrm>
          <a:prstGeom prst="rect">
            <a:avLst/>
          </a:prstGeom>
        </p:spPr>
      </p:pic>
      <p:pic>
        <p:nvPicPr>
          <p:cNvPr id="8" name="Logo" descr="MS Logo White.png"/>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1110325035"/>
      </p:ext>
    </p:extLst>
  </p:cSld>
  <p:clrMap bg1="lt1" tx1="dk1" bg2="lt2" tx2="dk2" accent1="accent1" accent2="accent2" accent3="accent3" accent4="accent4" accent5="accent5" accent6="accent6" hlink="hlink" folHlink="folHlink"/>
  <p:sldLayoutIdLst>
    <p:sldLayoutId id="2147484957" r:id="rId1"/>
    <p:sldLayoutId id="2147484960" r:id="rId2"/>
    <p:sldLayoutId id="2147484959" r:id="rId3"/>
    <p:sldLayoutId id="2147484961" r:id="rId4"/>
    <p:sldLayoutId id="2147484985" r:id="rId5"/>
    <p:sldLayoutId id="2147484995" r:id="rId6"/>
    <p:sldLayoutId id="2147484986" r:id="rId7"/>
    <p:sldLayoutId id="2147484987" r:id="rId8"/>
    <p:sldLayoutId id="2147484988" r:id="rId9"/>
    <p:sldLayoutId id="2147484989" r:id="rId10"/>
    <p:sldLayoutId id="2147484962" r:id="rId11"/>
    <p:sldLayoutId id="2147484963" r:id="rId12"/>
    <p:sldLayoutId id="2147484992" r:id="rId13"/>
    <p:sldLayoutId id="2147484964" r:id="rId14"/>
    <p:sldLayoutId id="2147484969" r:id="rId15"/>
    <p:sldLayoutId id="2147484994" r:id="rId16"/>
    <p:sldLayoutId id="2147484991" r:id="rId17"/>
    <p:sldLayoutId id="2147484965" r:id="rId18"/>
    <p:sldLayoutId id="2147484972" r:id="rId19"/>
    <p:sldLayoutId id="2147484966" r:id="rId20"/>
    <p:sldLayoutId id="2147484970" r:id="rId21"/>
    <p:sldLayoutId id="2147484993" r:id="rId22"/>
    <p:sldLayoutId id="2147484967" r:id="rId23"/>
    <p:sldLayoutId id="2147484968" r:id="rId24"/>
    <p:sldLayoutId id="2147484990" r:id="rId25"/>
    <p:sldLayoutId id="2147484996" r:id="rId26"/>
    <p:sldLayoutId id="2147484997" r:id="rId27"/>
    <p:sldLayoutId id="2147484998" r:id="rId28"/>
    <p:sldLayoutId id="2147485000" r:id="rId29"/>
    <p:sldLayoutId id="2147485001" r:id="rId30"/>
    <p:sldLayoutId id="2147484999" r:id="rId31"/>
    <p:sldLayoutId id="2147485017" r:id="rId32"/>
    <p:sldLayoutId id="2147485018" r:id="rId33"/>
  </p:sldLayoutIdLst>
  <p:transition>
    <p:fade/>
  </p:transition>
  <p:timing>
    <p:tnLst>
      <p:par>
        <p:cTn id="1" dur="indefinite" restart="never" nodeType="tmRoot"/>
      </p:par>
    </p:tnLst>
  </p:timing>
  <p:txStyles>
    <p:title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170" y="289511"/>
            <a:ext cx="11652805" cy="89966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69171" y="1189178"/>
            <a:ext cx="11650486" cy="2052030"/>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16"/>
          <a:stretch>
            <a:fillRect/>
          </a:stretch>
        </p:blipFill>
        <p:spPr>
          <a:xfrm rot="5400000">
            <a:off x="9205457" y="2991147"/>
            <a:ext cx="6858623" cy="876329"/>
          </a:xfrm>
          <a:prstGeom prst="rect">
            <a:avLst/>
          </a:prstGeom>
        </p:spPr>
      </p:pic>
    </p:spTree>
    <p:extLst>
      <p:ext uri="{BB962C8B-B14F-4D97-AF65-F5344CB8AC3E}">
        <p14:creationId xmlns:p14="http://schemas.microsoft.com/office/powerpoint/2010/main" val="2632658193"/>
      </p:ext>
    </p:extLst>
  </p:cSld>
  <p:clrMap bg1="dk1" tx1="lt1" bg2="dk2" tx2="lt2" accent1="accent1" accent2="accent2" accent3="accent3" accent4="accent4" accent5="accent5" accent6="accent6" hlink="hlink" folHlink="folHlink"/>
  <p:sldLayoutIdLst>
    <p:sldLayoutId id="2147485003" r:id="rId1"/>
    <p:sldLayoutId id="2147485004" r:id="rId2"/>
    <p:sldLayoutId id="2147485005" r:id="rId3"/>
    <p:sldLayoutId id="2147485006" r:id="rId4"/>
    <p:sldLayoutId id="2147485007" r:id="rId5"/>
    <p:sldLayoutId id="2147485008" r:id="rId6"/>
    <p:sldLayoutId id="2147485009" r:id="rId7"/>
    <p:sldLayoutId id="2147485010" r:id="rId8"/>
    <p:sldLayoutId id="2147485011" r:id="rId9"/>
    <p:sldLayoutId id="2147485012" r:id="rId10"/>
    <p:sldLayoutId id="2147485013" r:id="rId11"/>
    <p:sldLayoutId id="2147485014" r:id="rId12"/>
    <p:sldLayoutId id="2147485015" r:id="rId13"/>
    <p:sldLayoutId id="2147485016" r:id="rId14"/>
  </p:sldLayoutIdLst>
  <p:transition>
    <p:fade/>
  </p:transition>
  <p:timing>
    <p:tnLst>
      <p:par>
        <p:cTn id="1" dur="indefinite" restart="never" nodeType="tmRoot"/>
      </p:par>
    </p:tnLst>
  </p:timing>
  <p:txStyles>
    <p:titleStyle>
      <a:lvl1pPr algn="l" defTabSz="914180" rtl="0" eaLnBrk="1" latinLnBrk="0" hangingPunct="1">
        <a:lnSpc>
          <a:spcPct val="90000"/>
        </a:lnSpc>
        <a:spcBef>
          <a:spcPct val="0"/>
        </a:spcBef>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81.tmp"/><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95.png"/></Relationships>
</file>

<file path=ppt/slides/_rels/slide3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02.png"/></Relationships>
</file>

<file path=ppt/slides/_rels/slide3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customXml" Target="../../customXml/item6.xml"/><Relationship Id="rId7" Type="http://schemas.openxmlformats.org/officeDocument/2006/relationships/image" Target="../media/image112.emf"/><Relationship Id="rId12" Type="http://schemas.openxmlformats.org/officeDocument/2006/relationships/image" Target="../media/image117.png"/><Relationship Id="rId2" Type="http://schemas.openxmlformats.org/officeDocument/2006/relationships/customXml" Target="../../customXml/item4.xml"/><Relationship Id="rId1" Type="http://schemas.openxmlformats.org/officeDocument/2006/relationships/customXml" Target="../../customXml/item3.xml"/><Relationship Id="rId6" Type="http://schemas.openxmlformats.org/officeDocument/2006/relationships/image" Target="../media/image111.emf"/><Relationship Id="rId11" Type="http://schemas.openxmlformats.org/officeDocument/2006/relationships/image" Target="../media/image116.emf"/><Relationship Id="rId5" Type="http://schemas.openxmlformats.org/officeDocument/2006/relationships/notesSlide" Target="../notesSlides/notesSlide15.xml"/><Relationship Id="rId10" Type="http://schemas.openxmlformats.org/officeDocument/2006/relationships/image" Target="../media/image115.emf"/><Relationship Id="rId4" Type="http://schemas.openxmlformats.org/officeDocument/2006/relationships/slideLayout" Target="../slideLayouts/slideLayout16.xml"/><Relationship Id="rId9" Type="http://schemas.openxmlformats.org/officeDocument/2006/relationships/image" Target="../media/image114.png"/></Relationships>
</file>

<file path=ppt/slides/_rels/slide42.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notesSlide" Target="../notesSlides/notesSlide16.xml"/><Relationship Id="rId7" Type="http://schemas.openxmlformats.org/officeDocument/2006/relationships/image" Target="../media/image121.png"/><Relationship Id="rId2" Type="http://schemas.openxmlformats.org/officeDocument/2006/relationships/slideLayout" Target="../slideLayouts/slideLayout25.xml"/><Relationship Id="rId1" Type="http://schemas.openxmlformats.org/officeDocument/2006/relationships/customXml" Target="../../customXml/item7.xml"/><Relationship Id="rId6" Type="http://schemas.openxmlformats.org/officeDocument/2006/relationships/image" Target="../media/image120.emf"/><Relationship Id="rId5" Type="http://schemas.openxmlformats.org/officeDocument/2006/relationships/image" Target="../media/image119.png"/><Relationship Id="rId4" Type="http://schemas.openxmlformats.org/officeDocument/2006/relationships/image" Target="../media/image118.emf"/><Relationship Id="rId9" Type="http://schemas.openxmlformats.org/officeDocument/2006/relationships/image" Target="../media/image123.png"/></Relationships>
</file>

<file path=ppt/slides/_rels/slide4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125.png"/><Relationship Id="rId4" Type="http://schemas.openxmlformats.org/officeDocument/2006/relationships/image" Target="../media/image124.png"/></Relationships>
</file>

<file path=ppt/slides/_rels/slide44.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s>
</file>

<file path=ppt/slides/_rels/slide45.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36.png"/><Relationship Id="rId7" Type="http://schemas.openxmlformats.org/officeDocument/2006/relationships/image" Target="../media/image139.png"/><Relationship Id="rId12" Type="http://schemas.openxmlformats.org/officeDocument/2006/relationships/image" Target="../media/image142.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138.png"/><Relationship Id="rId11" Type="http://schemas.openxmlformats.org/officeDocument/2006/relationships/image" Target="../media/image141.png"/><Relationship Id="rId5" Type="http://schemas.openxmlformats.org/officeDocument/2006/relationships/image" Target="../media/image120.emf"/><Relationship Id="rId10" Type="http://schemas.openxmlformats.org/officeDocument/2006/relationships/image" Target="../media/image140.png"/><Relationship Id="rId4" Type="http://schemas.openxmlformats.org/officeDocument/2006/relationships/image" Target="../media/image137.png"/><Relationship Id="rId9" Type="http://schemas.openxmlformats.org/officeDocument/2006/relationships/image" Target="../media/image86.png"/></Relationships>
</file>

<file path=ppt/slides/_rels/slide46.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image" Target="../media/image143.emf"/><Relationship Id="rId1" Type="http://schemas.openxmlformats.org/officeDocument/2006/relationships/slideLayout" Target="../slideLayouts/slideLayout5.xml"/><Relationship Id="rId4" Type="http://schemas.openxmlformats.org/officeDocument/2006/relationships/image" Target="../media/image145.e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39" Type="http://schemas.openxmlformats.org/officeDocument/2006/relationships/image" Target="../media/image49.png"/><Relationship Id="rId21" Type="http://schemas.openxmlformats.org/officeDocument/2006/relationships/image" Target="../media/image31.gif"/><Relationship Id="rId34" Type="http://schemas.openxmlformats.org/officeDocument/2006/relationships/image" Target="../media/image44.jpeg"/><Relationship Id="rId42" Type="http://schemas.openxmlformats.org/officeDocument/2006/relationships/image" Target="../media/image52.png"/><Relationship Id="rId47" Type="http://schemas.openxmlformats.org/officeDocument/2006/relationships/image" Target="../media/image56.png"/><Relationship Id="rId50" Type="http://schemas.openxmlformats.org/officeDocument/2006/relationships/image" Target="../media/image58.png"/><Relationship Id="rId55" Type="http://schemas.openxmlformats.org/officeDocument/2006/relationships/image" Target="../media/image63.gif"/><Relationship Id="rId7" Type="http://schemas.openxmlformats.org/officeDocument/2006/relationships/image" Target="../media/image17.jpeg"/><Relationship Id="rId2" Type="http://schemas.openxmlformats.org/officeDocument/2006/relationships/notesSlide" Target="../notesSlides/notesSlide4.xml"/><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9.png"/><Relationship Id="rId41" Type="http://schemas.openxmlformats.org/officeDocument/2006/relationships/image" Target="../media/image51.png"/><Relationship Id="rId54" Type="http://schemas.openxmlformats.org/officeDocument/2006/relationships/image" Target="../media/image62.jpg"/><Relationship Id="rId1" Type="http://schemas.openxmlformats.org/officeDocument/2006/relationships/slideLayout" Target="../slideLayouts/slideLayout5.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png"/><Relationship Id="rId32" Type="http://schemas.openxmlformats.org/officeDocument/2006/relationships/image" Target="../media/image42.png"/><Relationship Id="rId37" Type="http://schemas.openxmlformats.org/officeDocument/2006/relationships/image" Target="../media/image47.png"/><Relationship Id="rId40" Type="http://schemas.openxmlformats.org/officeDocument/2006/relationships/image" Target="../media/image50.png"/><Relationship Id="rId45" Type="http://schemas.openxmlformats.org/officeDocument/2006/relationships/image" Target="../media/image55.jpg"/><Relationship Id="rId53" Type="http://schemas.openxmlformats.org/officeDocument/2006/relationships/image" Target="../media/image61.png"/><Relationship Id="rId58" Type="http://schemas.openxmlformats.org/officeDocument/2006/relationships/image" Target="../media/image66.jpg"/><Relationship Id="rId5" Type="http://schemas.openxmlformats.org/officeDocument/2006/relationships/image" Target="../media/image15.png"/><Relationship Id="rId15" Type="http://schemas.openxmlformats.org/officeDocument/2006/relationships/image" Target="../media/image25.jpeg"/><Relationship Id="rId23" Type="http://schemas.openxmlformats.org/officeDocument/2006/relationships/image" Target="../media/image33.png"/><Relationship Id="rId28" Type="http://schemas.openxmlformats.org/officeDocument/2006/relationships/image" Target="../media/image38.png"/><Relationship Id="rId36" Type="http://schemas.openxmlformats.org/officeDocument/2006/relationships/image" Target="../media/image46.jpg"/><Relationship Id="rId49" Type="http://schemas.openxmlformats.org/officeDocument/2006/relationships/hyperlink" Target="http://www.dotnetsolutions.co.uk/" TargetMode="External"/><Relationship Id="rId57" Type="http://schemas.openxmlformats.org/officeDocument/2006/relationships/image" Target="../media/image65.jpeg"/><Relationship Id="rId61" Type="http://schemas.openxmlformats.org/officeDocument/2006/relationships/image" Target="../media/image69.jpeg"/><Relationship Id="rId10" Type="http://schemas.openxmlformats.org/officeDocument/2006/relationships/image" Target="../media/image20.png"/><Relationship Id="rId19" Type="http://schemas.openxmlformats.org/officeDocument/2006/relationships/image" Target="../media/image29.png"/><Relationship Id="rId31" Type="http://schemas.openxmlformats.org/officeDocument/2006/relationships/image" Target="../media/image41.png"/><Relationship Id="rId44" Type="http://schemas.openxmlformats.org/officeDocument/2006/relationships/image" Target="../media/image54.jpeg"/><Relationship Id="rId52" Type="http://schemas.openxmlformats.org/officeDocument/2006/relationships/image" Target="../media/image60.png"/><Relationship Id="rId60" Type="http://schemas.openxmlformats.org/officeDocument/2006/relationships/image" Target="../media/image68.jpg"/><Relationship Id="rId4" Type="http://schemas.openxmlformats.org/officeDocument/2006/relationships/image" Target="../media/image14.tiff"/><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png"/><Relationship Id="rId35" Type="http://schemas.openxmlformats.org/officeDocument/2006/relationships/image" Target="../media/image45.jpeg"/><Relationship Id="rId43" Type="http://schemas.openxmlformats.org/officeDocument/2006/relationships/image" Target="../media/image53.png"/><Relationship Id="rId48" Type="http://schemas.openxmlformats.org/officeDocument/2006/relationships/image" Target="../media/image57.png"/><Relationship Id="rId56" Type="http://schemas.openxmlformats.org/officeDocument/2006/relationships/image" Target="../media/image64.gif"/><Relationship Id="rId8" Type="http://schemas.openxmlformats.org/officeDocument/2006/relationships/image" Target="../media/image18.jpeg"/><Relationship Id="rId51" Type="http://schemas.openxmlformats.org/officeDocument/2006/relationships/image" Target="../media/image59.png"/><Relationship Id="rId3" Type="http://schemas.openxmlformats.org/officeDocument/2006/relationships/image" Target="../media/image13.jp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33" Type="http://schemas.openxmlformats.org/officeDocument/2006/relationships/image" Target="../media/image43.gif"/><Relationship Id="rId38" Type="http://schemas.openxmlformats.org/officeDocument/2006/relationships/image" Target="../media/image48.png"/><Relationship Id="rId46" Type="http://schemas.openxmlformats.org/officeDocument/2006/relationships/hyperlink" Target="http://www.10thmagnitude.com/" TargetMode="External"/><Relationship Id="rId59" Type="http://schemas.openxmlformats.org/officeDocument/2006/relationships/image" Target="../media/image67.jpg"/></Relationships>
</file>

<file path=ppt/slides/_rels/slide9.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Capture the Cloud with Azure</a:t>
            </a:r>
            <a:endParaRPr lang="en-US" dirty="0"/>
          </a:p>
        </p:txBody>
      </p:sp>
      <p:sp>
        <p:nvSpPr>
          <p:cNvPr id="3" name="Text Placeholder 2"/>
          <p:cNvSpPr>
            <a:spLocks noGrp="1"/>
          </p:cNvSpPr>
          <p:nvPr>
            <p:ph type="body" sz="quarter" idx="10"/>
          </p:nvPr>
        </p:nvSpPr>
        <p:spPr/>
        <p:txBody>
          <a:bodyPr/>
          <a:lstStyle/>
          <a:p>
            <a:r>
              <a:rPr lang="en-US" dirty="0" smtClean="0"/>
              <a:t>Shahed Chowdhuri</a:t>
            </a:r>
          </a:p>
          <a:p>
            <a:r>
              <a:rPr lang="en-US" dirty="0" smtClean="0"/>
              <a:t>Sr. Technical Evangelist @ Microsoft</a:t>
            </a:r>
            <a:endParaRPr lang="en-US" dirty="0"/>
          </a:p>
        </p:txBody>
      </p:sp>
    </p:spTree>
    <p:extLst>
      <p:ext uri="{BB962C8B-B14F-4D97-AF65-F5344CB8AC3E}">
        <p14:creationId xmlns:p14="http://schemas.microsoft.com/office/powerpoint/2010/main" val="388422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7953" cy="6858000"/>
          </a:xfrm>
          <a:prstGeom prst="rect">
            <a:avLst/>
          </a:prstGeom>
        </p:spPr>
      </p:pic>
    </p:spTree>
    <p:extLst>
      <p:ext uri="{BB962C8B-B14F-4D97-AF65-F5344CB8AC3E}">
        <p14:creationId xmlns:p14="http://schemas.microsoft.com/office/powerpoint/2010/main" val="957223564"/>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046" y="19665"/>
            <a:ext cx="12192871" cy="6855143"/>
          </a:xfrm>
          <a:prstGeom prst="rect">
            <a:avLst/>
          </a:prstGeom>
        </p:spPr>
      </p:pic>
    </p:spTree>
    <p:extLst>
      <p:ext uri="{BB962C8B-B14F-4D97-AF65-F5344CB8AC3E}">
        <p14:creationId xmlns:p14="http://schemas.microsoft.com/office/powerpoint/2010/main" val="1754802443"/>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88825" cy="6852868"/>
          </a:xfrm>
          <a:prstGeom prst="rect">
            <a:avLst/>
          </a:prstGeom>
        </p:spPr>
      </p:pic>
    </p:spTree>
    <p:extLst>
      <p:ext uri="{BB962C8B-B14F-4D97-AF65-F5344CB8AC3E}">
        <p14:creationId xmlns:p14="http://schemas.microsoft.com/office/powerpoint/2010/main" val="3510979761"/>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 Azure Portal</a:t>
            </a:r>
            <a:endParaRPr lang="en-US" dirty="0"/>
          </a:p>
        </p:txBody>
      </p:sp>
    </p:spTree>
    <p:extLst>
      <p:ext uri="{BB962C8B-B14F-4D97-AF65-F5344CB8AC3E}">
        <p14:creationId xmlns:p14="http://schemas.microsoft.com/office/powerpoint/2010/main" val="3556055135"/>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9600" dirty="0">
                <a:solidFill>
                  <a:srgbClr val="FFFFFF"/>
                </a:solidFill>
              </a:rPr>
              <a:t>Azure Services</a:t>
            </a:r>
            <a:br>
              <a:rPr lang="en-US" sz="9600" dirty="0">
                <a:solidFill>
                  <a:srgbClr val="FFFFFF"/>
                </a:solidFill>
              </a:rPr>
            </a:br>
            <a:endParaRPr lang="en-US" dirty="0"/>
          </a:p>
        </p:txBody>
      </p:sp>
    </p:spTree>
    <p:extLst>
      <p:ext uri="{BB962C8B-B14F-4D97-AF65-F5344CB8AC3E}">
        <p14:creationId xmlns:p14="http://schemas.microsoft.com/office/powerpoint/2010/main" val="168878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7953" cy="6858000"/>
          </a:xfrm>
          <a:prstGeom prst="rect">
            <a:avLst/>
          </a:prstGeom>
        </p:spPr>
      </p:pic>
    </p:spTree>
    <p:extLst>
      <p:ext uri="{BB962C8B-B14F-4D97-AF65-F5344CB8AC3E}">
        <p14:creationId xmlns:p14="http://schemas.microsoft.com/office/powerpoint/2010/main" val="4024877746"/>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979177171"/>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400" dirty="0" smtClean="0">
                <a:solidFill>
                  <a:schemeClr val="bg1"/>
                </a:solidFill>
              </a:rPr>
              <a:t>Try App Service Today</a:t>
            </a:r>
            <a:endParaRPr lang="en-US" sz="4400" dirty="0">
              <a:solidFill>
                <a:schemeClr val="bg1"/>
              </a:solidFill>
            </a:endParaRPr>
          </a:p>
        </p:txBody>
      </p:sp>
      <p:sp>
        <p:nvSpPr>
          <p:cNvPr id="2" name="Slide Number Placeholder 1"/>
          <p:cNvSpPr>
            <a:spLocks noGrp="1"/>
          </p:cNvSpPr>
          <p:nvPr>
            <p:ph type="sldNum" sz="quarter" idx="4294967295"/>
          </p:nvPr>
        </p:nvSpPr>
        <p:spPr>
          <a:xfrm>
            <a:off x="9447213" y="6356350"/>
            <a:ext cx="2741612" cy="365125"/>
          </a:xfrm>
          <a:prstGeom prst="rect">
            <a:avLst/>
          </a:prstGeom>
        </p:spPr>
        <p:txBody>
          <a:bodyPr/>
          <a:lstStyle/>
          <a:p>
            <a:fld id="{31ACB92F-976F-4790-8F56-390EBAC9F625}" type="slidenum">
              <a:rPr lang="en-US" smtClean="0"/>
              <a:t>17</a:t>
            </a:fld>
            <a:endParaRPr lang="en-US"/>
          </a:p>
        </p:txBody>
      </p:sp>
      <p:pic>
        <p:nvPicPr>
          <p:cNvPr id="7" name="Picture 6" descr="Screen Clipping"/>
          <p:cNvPicPr>
            <a:picLocks noChangeAspect="1"/>
          </p:cNvPicPr>
          <p:nvPr/>
        </p:nvPicPr>
        <p:blipFill rotWithShape="1">
          <a:blip r:embed="rId2">
            <a:extLst>
              <a:ext uri="{28A0092B-C50C-407E-A947-70E740481C1C}">
                <a14:useLocalDpi xmlns:a14="http://schemas.microsoft.com/office/drawing/2010/main" val="0"/>
              </a:ext>
            </a:extLst>
          </a:blip>
          <a:srcRect b="1297"/>
          <a:stretch/>
        </p:blipFill>
        <p:spPr>
          <a:xfrm>
            <a:off x="989012" y="381000"/>
            <a:ext cx="9448800" cy="4876800"/>
          </a:xfrm>
          <a:prstGeom prst="rect">
            <a:avLst/>
          </a:prstGeom>
        </p:spPr>
      </p:pic>
      <p:sp>
        <p:nvSpPr>
          <p:cNvPr id="9" name="Rectangle 8"/>
          <p:cNvSpPr/>
          <p:nvPr/>
        </p:nvSpPr>
        <p:spPr bwMode="auto">
          <a:xfrm>
            <a:off x="8532812" y="1295400"/>
            <a:ext cx="3270805" cy="1828800"/>
          </a:xfrm>
          <a:prstGeom prst="rect">
            <a:avLst/>
          </a:prstGeom>
          <a:solidFill>
            <a:srgbClr val="0079D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800" dirty="0" smtClean="0">
                <a:gradFill>
                  <a:gsLst>
                    <a:gs pos="0">
                      <a:srgbClr val="FFFFFF"/>
                    </a:gs>
                    <a:gs pos="100000">
                      <a:srgbClr val="FFFFFF"/>
                    </a:gs>
                  </a:gsLst>
                  <a:lin ang="5400000" scaled="0"/>
                </a:gradFill>
                <a:ea typeface="Segoe UI" pitchFamily="34" charset="0"/>
                <a:cs typeface="Segoe UI" pitchFamily="34" charset="0"/>
              </a:rPr>
              <a:t>Free</a:t>
            </a:r>
          </a:p>
          <a:p>
            <a:pPr defTabSz="932472" fontAlgn="base">
              <a:lnSpc>
                <a:spcPct val="90000"/>
              </a:lnSpc>
              <a:spcBef>
                <a:spcPct val="0"/>
              </a:spcBef>
              <a:spcAft>
                <a:spcPct val="0"/>
              </a:spcAft>
            </a:pPr>
            <a:endParaRPr lang="en-US" sz="2800" dirty="0" smtClean="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pPr>
            <a:r>
              <a:rPr lang="en-US" sz="2800" dirty="0" smtClean="0">
                <a:gradFill>
                  <a:gsLst>
                    <a:gs pos="0">
                      <a:srgbClr val="FFFFFF"/>
                    </a:gs>
                    <a:gs pos="100000">
                      <a:srgbClr val="FFFFFF"/>
                    </a:gs>
                  </a:gsLst>
                  <a:lin ang="5400000" scaled="0"/>
                </a:gradFill>
                <a:ea typeface="Segoe UI" pitchFamily="34" charset="0"/>
                <a:cs typeface="Segoe UI" pitchFamily="34" charset="0"/>
              </a:rPr>
              <a:t>No Signup or Account Required</a:t>
            </a:r>
          </a:p>
        </p:txBody>
      </p:sp>
      <p:sp>
        <p:nvSpPr>
          <p:cNvPr id="4" name="Rectangle 3"/>
          <p:cNvSpPr/>
          <p:nvPr/>
        </p:nvSpPr>
        <p:spPr>
          <a:xfrm>
            <a:off x="150812" y="61094"/>
            <a:ext cx="3394904" cy="369332"/>
          </a:xfrm>
          <a:prstGeom prst="rect">
            <a:avLst/>
          </a:prstGeom>
        </p:spPr>
        <p:txBody>
          <a:bodyPr wrap="none">
            <a:spAutoFit/>
          </a:bodyPr>
          <a:lstStyle/>
          <a:p>
            <a:r>
              <a:rPr lang="en-US" dirty="0"/>
              <a:t>https://tryappservice.azure.com</a:t>
            </a:r>
          </a:p>
        </p:txBody>
      </p:sp>
    </p:spTree>
    <p:extLst>
      <p:ext uri="{BB962C8B-B14F-4D97-AF65-F5344CB8AC3E}">
        <p14:creationId xmlns:p14="http://schemas.microsoft.com/office/powerpoint/2010/main" val="1160517832"/>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86" y="4916"/>
            <a:ext cx="12183039" cy="6849615"/>
          </a:xfrm>
          <a:prstGeom prst="rect">
            <a:avLst/>
          </a:prstGeom>
        </p:spPr>
      </p:pic>
    </p:spTree>
    <p:extLst>
      <p:ext uri="{BB962C8B-B14F-4D97-AF65-F5344CB8AC3E}">
        <p14:creationId xmlns:p14="http://schemas.microsoft.com/office/powerpoint/2010/main" val="367590848"/>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2121710165"/>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Why the cloud?</a:t>
            </a:r>
          </a:p>
        </p:txBody>
      </p:sp>
    </p:spTree>
    <p:extLst>
      <p:ext uri="{BB962C8B-B14F-4D97-AF65-F5344CB8AC3E}">
        <p14:creationId xmlns:p14="http://schemas.microsoft.com/office/powerpoint/2010/main" val="3425212690"/>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88952" cy="6852939"/>
          </a:xfrm>
          <a:prstGeom prst="rect">
            <a:avLst/>
          </a:prstGeom>
        </p:spPr>
      </p:pic>
      <p:pic>
        <p:nvPicPr>
          <p:cNvPr id="3" name="Picture 2"/>
          <p:cNvPicPr>
            <a:picLocks noChangeAspect="1"/>
          </p:cNvPicPr>
          <p:nvPr/>
        </p:nvPicPr>
        <p:blipFill>
          <a:blip r:embed="rId3"/>
          <a:stretch>
            <a:fillRect/>
          </a:stretch>
        </p:blipFill>
        <p:spPr>
          <a:xfrm>
            <a:off x="0" y="1"/>
            <a:ext cx="12188952" cy="6852939"/>
          </a:xfrm>
          <a:prstGeom prst="rect">
            <a:avLst/>
          </a:prstGeom>
        </p:spPr>
      </p:pic>
    </p:spTree>
    <p:extLst>
      <p:ext uri="{BB962C8B-B14F-4D97-AF65-F5344CB8AC3E}">
        <p14:creationId xmlns:p14="http://schemas.microsoft.com/office/powerpoint/2010/main" val="4181432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36575" y="288925"/>
            <a:ext cx="11652250" cy="900113"/>
          </a:xfrm>
          <a:prstGeom prst="rect">
            <a:avLst/>
          </a:prstGeom>
        </p:spPr>
        <p:txBody>
          <a:bodyPr>
            <a:normAutofit/>
          </a:bodyPr>
          <a:lstStyle/>
          <a:p>
            <a:r>
              <a:rPr lang="en-US" dirty="0" smtClean="0">
                <a:solidFill>
                  <a:schemeClr val="bg1"/>
                </a:solidFill>
              </a:rPr>
              <a:t>SQL Database</a:t>
            </a:r>
            <a:endParaRPr lang="en-US" dirty="0">
              <a:solidFill>
                <a:schemeClr val="bg1"/>
              </a:solidFill>
            </a:endParaRPr>
          </a:p>
        </p:txBody>
      </p:sp>
      <p:sp>
        <p:nvSpPr>
          <p:cNvPr id="2" name="Text Placeholder 1"/>
          <p:cNvSpPr>
            <a:spLocks noGrp="1"/>
          </p:cNvSpPr>
          <p:nvPr>
            <p:ph type="body" sz="quarter" idx="4294967295"/>
          </p:nvPr>
        </p:nvSpPr>
        <p:spPr>
          <a:xfrm>
            <a:off x="538163" y="1497013"/>
            <a:ext cx="11112500" cy="4675187"/>
          </a:xfrm>
          <a:prstGeom prst="rect">
            <a:avLst/>
          </a:prstGeom>
        </p:spPr>
        <p:txBody>
          <a:bodyPr/>
          <a:lstStyle/>
          <a:p>
            <a:r>
              <a:rPr lang="en-US" sz="2800" dirty="0" smtClean="0">
                <a:latin typeface="Segoe UI (Body)"/>
              </a:rPr>
              <a:t>Fully managed SQL Server database technology as a service</a:t>
            </a:r>
          </a:p>
          <a:p>
            <a:pPr marL="336076" lvl="1" indent="-336076"/>
            <a:r>
              <a:rPr lang="en-US" sz="2800" spc="-51" dirty="0"/>
              <a:t>Ideal for simple and complex </a:t>
            </a:r>
            <a:r>
              <a:rPr lang="en-US" sz="2800" spc="-51" dirty="0" smtClean="0"/>
              <a:t>applications</a:t>
            </a:r>
            <a:endParaRPr lang="en-US" sz="2800" dirty="0" smtClean="0">
              <a:latin typeface="Segoe UI (Body)"/>
            </a:endParaRPr>
          </a:p>
          <a:p>
            <a:pPr marL="336076" lvl="1" indent="-336076"/>
            <a:r>
              <a:rPr lang="en-US" sz="2800" spc="-51" dirty="0"/>
              <a:t>Enterprise-ready with automatic support for </a:t>
            </a:r>
            <a:r>
              <a:rPr lang="en-US" sz="2800" spc="-51" dirty="0" smtClean="0"/>
              <a:t>HA</a:t>
            </a:r>
          </a:p>
          <a:p>
            <a:pPr marL="336076" lvl="1" indent="-336076"/>
            <a:endParaRPr lang="en-US" sz="2800" spc="-51" dirty="0"/>
          </a:p>
          <a:p>
            <a:endParaRPr lang="en-US" sz="2800" dirty="0"/>
          </a:p>
        </p:txBody>
      </p:sp>
      <p:grpSp>
        <p:nvGrpSpPr>
          <p:cNvPr id="44" name="Group 43"/>
          <p:cNvGrpSpPr/>
          <p:nvPr/>
        </p:nvGrpSpPr>
        <p:grpSpPr>
          <a:xfrm>
            <a:off x="3808412" y="3429000"/>
            <a:ext cx="4242515" cy="2562226"/>
            <a:chOff x="3345383" y="3276600"/>
            <a:chExt cx="4221381" cy="2562226"/>
          </a:xfrm>
        </p:grpSpPr>
        <p:grpSp>
          <p:nvGrpSpPr>
            <p:cNvPr id="30" name="Group 29"/>
            <p:cNvGrpSpPr/>
            <p:nvPr/>
          </p:nvGrpSpPr>
          <p:grpSpPr>
            <a:xfrm>
              <a:off x="3351212" y="3276600"/>
              <a:ext cx="4215552" cy="2562226"/>
              <a:chOff x="2741837" y="3276600"/>
              <a:chExt cx="4824927" cy="3352800"/>
            </a:xfrm>
          </p:grpSpPr>
          <p:sp>
            <p:nvSpPr>
              <p:cNvPr id="31" name="Rectangle 30"/>
              <p:cNvSpPr/>
              <p:nvPr/>
            </p:nvSpPr>
            <p:spPr bwMode="auto">
              <a:xfrm>
                <a:off x="2741837" y="3276600"/>
                <a:ext cx="4824926" cy="3352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5892" y="3521519"/>
                <a:ext cx="780290" cy="780290"/>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019" y="4572000"/>
                <a:ext cx="780290" cy="780290"/>
              </a:xfrm>
              <a:prstGeom prst="rect">
                <a:avLst/>
              </a:prstGeom>
            </p:spPr>
          </p:pic>
          <p:sp>
            <p:nvSpPr>
              <p:cNvPr id="34" name="Pentagon 33"/>
              <p:cNvSpPr/>
              <p:nvPr/>
            </p:nvSpPr>
            <p:spPr bwMode="auto">
              <a:xfrm>
                <a:off x="5890321" y="3735772"/>
                <a:ext cx="1637919" cy="604922"/>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defRPr/>
                </a:pPr>
                <a:r>
                  <a:rPr lang="en-US" b="1" kern="0" dirty="0" smtClean="0">
                    <a:latin typeface="Segoe UI Light" pitchFamily="34" charset="0"/>
                  </a:rPr>
                  <a:t>Secondary</a:t>
                </a:r>
              </a:p>
              <a:p>
                <a:pPr algn="ctr" defTabSz="895908" fontAlgn="base">
                  <a:lnSpc>
                    <a:spcPct val="90000"/>
                  </a:lnSpc>
                  <a:spcBef>
                    <a:spcPct val="0"/>
                  </a:spcBef>
                  <a:spcAft>
                    <a:spcPct val="0"/>
                  </a:spcAft>
                  <a:defRPr/>
                </a:pPr>
                <a:r>
                  <a:rPr lang="en-US" b="1" kern="0" dirty="0" smtClean="0">
                    <a:latin typeface="Segoe UI Light" pitchFamily="34" charset="0"/>
                  </a:rPr>
                  <a:t>Replica</a:t>
                </a:r>
                <a:endParaRPr lang="en-US" b="1" kern="0" dirty="0">
                  <a:latin typeface="Segoe UI Light" pitchFamily="34" charset="0"/>
                </a:endParaRPr>
              </a:p>
            </p:txBody>
          </p:sp>
          <p:sp>
            <p:nvSpPr>
              <p:cNvPr id="35" name="Pentagon 34"/>
              <p:cNvSpPr/>
              <p:nvPr/>
            </p:nvSpPr>
            <p:spPr bwMode="auto">
              <a:xfrm>
                <a:off x="5928845" y="4786022"/>
                <a:ext cx="1637919" cy="604922"/>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defRPr/>
                </a:pPr>
                <a:r>
                  <a:rPr lang="en-US" b="1" kern="0" dirty="0" smtClean="0">
                    <a:latin typeface="Segoe UI Light" pitchFamily="34" charset="0"/>
                  </a:rPr>
                  <a:t>Secondary</a:t>
                </a:r>
              </a:p>
              <a:p>
                <a:pPr algn="ctr" defTabSz="895908" fontAlgn="base">
                  <a:lnSpc>
                    <a:spcPct val="90000"/>
                  </a:lnSpc>
                  <a:spcBef>
                    <a:spcPct val="0"/>
                  </a:spcBef>
                  <a:spcAft>
                    <a:spcPct val="0"/>
                  </a:spcAft>
                  <a:defRPr/>
                </a:pPr>
                <a:r>
                  <a:rPr lang="en-US" b="1" kern="0" dirty="0" smtClean="0">
                    <a:latin typeface="Segoe UI Light" pitchFamily="34" charset="0"/>
                  </a:rPr>
                  <a:t>Replica</a:t>
                </a:r>
                <a:endParaRPr lang="en-US" b="1" kern="0" dirty="0">
                  <a:latin typeface="Segoe UI Light" pitchFamily="34" charset="0"/>
                </a:endParaRPr>
              </a:p>
            </p:txBody>
          </p:sp>
          <p:cxnSp>
            <p:nvCxnSpPr>
              <p:cNvPr id="36" name="Elbow Connector 35"/>
              <p:cNvCxnSpPr>
                <a:endCxn id="40" idx="1"/>
              </p:cNvCxnSpPr>
              <p:nvPr/>
            </p:nvCxnSpPr>
            <p:spPr>
              <a:xfrm>
                <a:off x="4113212" y="5390944"/>
                <a:ext cx="1391807" cy="659899"/>
              </a:xfrm>
              <a:prstGeom prst="bentConnector3">
                <a:avLst>
                  <a:gd name="adj1" fmla="val -874"/>
                </a:avLst>
              </a:prstGeom>
              <a:ln w="57150" cmpd="sng">
                <a:solidFill>
                  <a:schemeClr val="accent4"/>
                </a:solidFill>
                <a:headEnd type="none"/>
                <a:tailEnd type="triangle" w="sm" len="sm"/>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830550" y="6220303"/>
                <a:ext cx="409097" cy="409097"/>
              </a:xfrm>
              <a:prstGeom prst="rect">
                <a:avLst/>
              </a:prstGeom>
            </p:spPr>
          </p:pic>
          <p:cxnSp>
            <p:nvCxnSpPr>
              <p:cNvPr id="38" name="Elbow Connector 37"/>
              <p:cNvCxnSpPr/>
              <p:nvPr/>
            </p:nvCxnSpPr>
            <p:spPr>
              <a:xfrm flipV="1">
                <a:off x="4070891" y="3911664"/>
                <a:ext cx="1405001" cy="618053"/>
              </a:xfrm>
              <a:prstGeom prst="bentConnector3">
                <a:avLst>
                  <a:gd name="adj1" fmla="val 271"/>
                </a:avLst>
              </a:prstGeom>
              <a:ln w="57150" cmpd="sng">
                <a:solidFill>
                  <a:schemeClr val="accent4"/>
                </a:solidFill>
                <a:headEnd type="none"/>
                <a:tailEnd type="triangle" w="sm" len="sm"/>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3419" y="4593049"/>
                <a:ext cx="780290" cy="780290"/>
              </a:xfrm>
              <a:prstGeom prst="rect">
                <a:avLst/>
              </a:prstGeom>
            </p:spPr>
          </p:pic>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019" y="5660698"/>
                <a:ext cx="780290" cy="780290"/>
              </a:xfrm>
              <a:prstGeom prst="rect">
                <a:avLst/>
              </a:prstGeom>
            </p:spPr>
          </p:pic>
          <p:sp>
            <p:nvSpPr>
              <p:cNvPr id="41" name="Pentagon 40"/>
              <p:cNvSpPr/>
              <p:nvPr/>
            </p:nvSpPr>
            <p:spPr bwMode="auto">
              <a:xfrm>
                <a:off x="5928845" y="5874720"/>
                <a:ext cx="1637919" cy="604922"/>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defRPr/>
                </a:pPr>
                <a:r>
                  <a:rPr lang="en-US" b="1" kern="0" dirty="0" smtClean="0">
                    <a:latin typeface="Segoe UI Light" pitchFamily="34" charset="0"/>
                  </a:rPr>
                  <a:t>Secondary</a:t>
                </a:r>
              </a:p>
              <a:p>
                <a:pPr algn="ctr" defTabSz="895908" fontAlgn="base">
                  <a:lnSpc>
                    <a:spcPct val="90000"/>
                  </a:lnSpc>
                  <a:spcBef>
                    <a:spcPct val="0"/>
                  </a:spcBef>
                  <a:spcAft>
                    <a:spcPct val="0"/>
                  </a:spcAft>
                  <a:defRPr/>
                </a:pPr>
                <a:r>
                  <a:rPr lang="en-US" b="1" kern="0" dirty="0" smtClean="0">
                    <a:latin typeface="Segoe UI Light" pitchFamily="34" charset="0"/>
                  </a:rPr>
                  <a:t>Replica</a:t>
                </a:r>
                <a:endParaRPr lang="en-US" b="1" kern="0" dirty="0">
                  <a:latin typeface="Segoe UI Light" pitchFamily="34" charset="0"/>
                </a:endParaRPr>
              </a:p>
            </p:txBody>
          </p:sp>
          <p:cxnSp>
            <p:nvCxnSpPr>
              <p:cNvPr id="42" name="Elbow Connector 41"/>
              <p:cNvCxnSpPr/>
              <p:nvPr/>
            </p:nvCxnSpPr>
            <p:spPr>
              <a:xfrm flipV="1">
                <a:off x="4418012" y="4953000"/>
                <a:ext cx="1072443" cy="3558"/>
              </a:xfrm>
              <a:prstGeom prst="bentConnector3">
                <a:avLst>
                  <a:gd name="adj1" fmla="val 50000"/>
                </a:avLst>
              </a:prstGeom>
              <a:ln w="57150" cmpd="sng">
                <a:solidFill>
                  <a:schemeClr val="accent4"/>
                </a:solidFill>
                <a:headEnd type="none"/>
                <a:tailEnd type="triangle" w="sm" len="sm"/>
              </a:ln>
            </p:spPr>
            <p:style>
              <a:lnRef idx="1">
                <a:schemeClr val="accent1"/>
              </a:lnRef>
              <a:fillRef idx="0">
                <a:schemeClr val="accent1"/>
              </a:fillRef>
              <a:effectRef idx="0">
                <a:schemeClr val="accent1"/>
              </a:effectRef>
              <a:fontRef idx="minor">
                <a:schemeClr val="tx1"/>
              </a:fontRef>
            </p:style>
          </p:cxnSp>
        </p:grpSp>
        <p:sp>
          <p:nvSpPr>
            <p:cNvPr id="43" name="Pentagon 42"/>
            <p:cNvSpPr/>
            <p:nvPr/>
          </p:nvSpPr>
          <p:spPr bwMode="auto">
            <a:xfrm>
              <a:off x="3345383" y="4220998"/>
              <a:ext cx="1076083" cy="604922"/>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defRPr/>
              </a:pPr>
              <a:r>
                <a:rPr lang="en-US" b="1" kern="0" dirty="0" smtClean="0">
                  <a:latin typeface="Segoe UI Light" pitchFamily="34" charset="0"/>
                </a:rPr>
                <a:t>Primary</a:t>
              </a:r>
            </a:p>
          </p:txBody>
        </p:sp>
      </p:grpSp>
    </p:spTree>
    <p:extLst>
      <p:ext uri="{BB962C8B-B14F-4D97-AF65-F5344CB8AC3E}">
        <p14:creationId xmlns:p14="http://schemas.microsoft.com/office/powerpoint/2010/main" val="179412701"/>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6542508" y="1380"/>
            <a:ext cx="5646317" cy="68552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51"/>
            <a:endParaRPr lang="en-US" sz="1799">
              <a:solidFill>
                <a:prstClr val="white"/>
              </a:solidFill>
            </a:endParaRPr>
          </a:p>
        </p:txBody>
      </p:sp>
      <p:sp>
        <p:nvSpPr>
          <p:cNvPr id="2" name="Title 1"/>
          <p:cNvSpPr>
            <a:spLocks noGrp="1"/>
          </p:cNvSpPr>
          <p:nvPr>
            <p:ph type="title" idx="4294967295"/>
          </p:nvPr>
        </p:nvSpPr>
        <p:spPr>
          <a:xfrm>
            <a:off x="536575" y="288925"/>
            <a:ext cx="11652250" cy="900113"/>
          </a:xfrm>
          <a:prstGeom prst="rect">
            <a:avLst/>
          </a:prstGeom>
        </p:spPr>
        <p:txBody>
          <a:bodyPr>
            <a:normAutofit/>
          </a:bodyPr>
          <a:lstStyle/>
          <a:p>
            <a:r>
              <a:rPr lang="en-US" dirty="0" smtClean="0">
                <a:solidFill>
                  <a:schemeClr val="bg1"/>
                </a:solidFill>
              </a:rPr>
              <a:t>Azure Data Factory</a:t>
            </a:r>
            <a:endParaRPr lang="en-US" dirty="0">
              <a:solidFill>
                <a:schemeClr val="bg1"/>
              </a:solidFill>
            </a:endParaRPr>
          </a:p>
        </p:txBody>
      </p:sp>
      <p:sp>
        <p:nvSpPr>
          <p:cNvPr id="12" name="Rectangle 11"/>
          <p:cNvSpPr/>
          <p:nvPr/>
        </p:nvSpPr>
        <p:spPr bwMode="auto">
          <a:xfrm>
            <a:off x="401178" y="2284624"/>
            <a:ext cx="5807455" cy="234021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pPr>
            <a:endParaRPr lang="en-US" sz="1960" b="1" dirty="0">
              <a:solidFill>
                <a:srgbClr val="FFFFFF"/>
              </a:solidFill>
              <a:latin typeface="Segoe UI Light"/>
              <a:ea typeface="Segoe UI" pitchFamily="34" charset="0"/>
              <a:cs typeface="Segoe UI" pitchFamily="34" charset="0"/>
            </a:endParaRPr>
          </a:p>
        </p:txBody>
      </p:sp>
      <p:sp>
        <p:nvSpPr>
          <p:cNvPr id="58" name="Rectangle 57"/>
          <p:cNvSpPr/>
          <p:nvPr/>
        </p:nvSpPr>
        <p:spPr bwMode="auto">
          <a:xfrm>
            <a:off x="2433364" y="2309178"/>
            <a:ext cx="2878595" cy="5566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defTabSz="913828" fontAlgn="base">
              <a:lnSpc>
                <a:spcPct val="90000"/>
              </a:lnSpc>
              <a:spcBef>
                <a:spcPct val="0"/>
              </a:spcBef>
              <a:spcAft>
                <a:spcPct val="0"/>
              </a:spcAft>
            </a:pPr>
            <a:r>
              <a:rPr lang="en-US" sz="1176" b="1" kern="0" dirty="0">
                <a:gradFill>
                  <a:gsLst>
                    <a:gs pos="7965">
                      <a:srgbClr val="505050"/>
                    </a:gs>
                    <a:gs pos="41000">
                      <a:srgbClr val="505050"/>
                    </a:gs>
                  </a:gsLst>
                  <a:lin ang="5400000" scaled="0"/>
                </a:gradFill>
                <a:ea typeface="Segoe UI" panose="020B0502040204020203" pitchFamily="34" charset="0"/>
                <a:cs typeface="Segoe UI" panose="020B0502040204020203" pitchFamily="34" charset="0"/>
              </a:rPr>
              <a:t>AZURE DATA FACTORY</a:t>
            </a:r>
          </a:p>
        </p:txBody>
      </p:sp>
      <p:sp>
        <p:nvSpPr>
          <p:cNvPr id="16" name="Rectangle 15"/>
          <p:cNvSpPr/>
          <p:nvPr/>
        </p:nvSpPr>
        <p:spPr bwMode="auto">
          <a:xfrm>
            <a:off x="531420" y="2728396"/>
            <a:ext cx="1344287" cy="726468"/>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9" tIns="89619" rIns="89619" bIns="89619" numCol="1" spcCol="0" rtlCol="0" fromWordArt="0" anchor="t" anchorCtr="0" forceAA="0" compatLnSpc="1">
            <a:prstTxWarp prst="textNoShape">
              <a:avLst/>
            </a:prstTxWarp>
            <a:noAutofit/>
          </a:bodyPr>
          <a:lstStyle/>
          <a:p>
            <a:pPr defTabSz="913231" fontAlgn="base">
              <a:lnSpc>
                <a:spcPct val="90000"/>
              </a:lnSpc>
            </a:pPr>
            <a:r>
              <a:rPr lang="en-US" sz="1176" dirty="0">
                <a:gradFill>
                  <a:gsLst>
                    <a:gs pos="71681">
                      <a:srgbClr val="FFFFFF"/>
                    </a:gs>
                    <a:gs pos="41000">
                      <a:srgbClr val="FFFFFF"/>
                    </a:gs>
                  </a:gsLst>
                  <a:lin ang="5400000" scaled="0"/>
                </a:gradFill>
                <a:ea typeface="MS PGothic" charset="0"/>
                <a:cs typeface="MS PGothic" charset="0"/>
              </a:rPr>
              <a:t>Manage and monitor</a:t>
            </a:r>
          </a:p>
        </p:txBody>
      </p:sp>
      <p:sp>
        <p:nvSpPr>
          <p:cNvPr id="69" name="Rectangle 68"/>
          <p:cNvSpPr/>
          <p:nvPr/>
        </p:nvSpPr>
        <p:spPr bwMode="auto">
          <a:xfrm>
            <a:off x="1933437" y="2728396"/>
            <a:ext cx="1344287" cy="726468"/>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9" tIns="89619" rIns="89619" bIns="89619" numCol="1" spcCol="0" rtlCol="0" fromWordArt="0" anchor="t" anchorCtr="0" forceAA="0" compatLnSpc="1">
            <a:prstTxWarp prst="textNoShape">
              <a:avLst/>
            </a:prstTxWarp>
            <a:noAutofit/>
          </a:bodyPr>
          <a:lstStyle/>
          <a:p>
            <a:pPr defTabSz="913231" fontAlgn="base">
              <a:lnSpc>
                <a:spcPct val="90000"/>
              </a:lnSpc>
            </a:pPr>
            <a:r>
              <a:rPr lang="en-US" sz="1176" dirty="0">
                <a:gradFill>
                  <a:gsLst>
                    <a:gs pos="71681">
                      <a:srgbClr val="FFFFFF"/>
                    </a:gs>
                    <a:gs pos="41000">
                      <a:srgbClr val="FFFFFF"/>
                    </a:gs>
                  </a:gsLst>
                  <a:lin ang="5400000" scaled="0"/>
                </a:gradFill>
                <a:ea typeface="MS PGothic" charset="0"/>
                <a:cs typeface="MS PGothic" charset="0"/>
              </a:rPr>
              <a:t>Data and operational lineage</a:t>
            </a:r>
          </a:p>
        </p:txBody>
      </p:sp>
      <p:sp>
        <p:nvSpPr>
          <p:cNvPr id="70" name="Rectangle 69"/>
          <p:cNvSpPr/>
          <p:nvPr/>
        </p:nvSpPr>
        <p:spPr bwMode="auto">
          <a:xfrm>
            <a:off x="3335454" y="2728396"/>
            <a:ext cx="1344287" cy="726468"/>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9" tIns="89619" rIns="89619" bIns="89619" numCol="1" spcCol="0" rtlCol="0" fromWordArt="0" anchor="t" anchorCtr="0" forceAA="0" compatLnSpc="1">
            <a:prstTxWarp prst="textNoShape">
              <a:avLst/>
            </a:prstTxWarp>
            <a:noAutofit/>
          </a:bodyPr>
          <a:lstStyle/>
          <a:p>
            <a:pPr defTabSz="913231" fontAlgn="base">
              <a:lnSpc>
                <a:spcPct val="90000"/>
              </a:lnSpc>
            </a:pPr>
            <a:r>
              <a:rPr lang="en-US" sz="1176" dirty="0">
                <a:gradFill>
                  <a:gsLst>
                    <a:gs pos="71681">
                      <a:srgbClr val="FFFFFF"/>
                    </a:gs>
                    <a:gs pos="41000">
                      <a:srgbClr val="FFFFFF"/>
                    </a:gs>
                  </a:gsLst>
                  <a:lin ang="5400000" scaled="0"/>
                </a:gradFill>
                <a:ea typeface="MS PGothic" charset="0"/>
                <a:cs typeface="MS PGothic" charset="0"/>
              </a:rPr>
              <a:t>Coordination and scheduling</a:t>
            </a:r>
          </a:p>
        </p:txBody>
      </p:sp>
      <p:sp>
        <p:nvSpPr>
          <p:cNvPr id="71" name="Rectangle 70"/>
          <p:cNvSpPr/>
          <p:nvPr/>
        </p:nvSpPr>
        <p:spPr bwMode="auto">
          <a:xfrm>
            <a:off x="4737473" y="2728396"/>
            <a:ext cx="1341372" cy="726468"/>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9" tIns="89619" rIns="89619" bIns="89619" numCol="1" spcCol="0" rtlCol="0" fromWordArt="0" anchor="t" anchorCtr="0" forceAA="0" compatLnSpc="1">
            <a:prstTxWarp prst="textNoShape">
              <a:avLst/>
            </a:prstTxWarp>
            <a:noAutofit/>
          </a:bodyPr>
          <a:lstStyle/>
          <a:p>
            <a:pPr defTabSz="913231" fontAlgn="base">
              <a:lnSpc>
                <a:spcPct val="90000"/>
              </a:lnSpc>
            </a:pPr>
            <a:r>
              <a:rPr lang="en-US" sz="1176" dirty="0">
                <a:gradFill>
                  <a:gsLst>
                    <a:gs pos="71681">
                      <a:srgbClr val="FFFFFF"/>
                    </a:gs>
                    <a:gs pos="41000">
                      <a:srgbClr val="FFFFFF"/>
                    </a:gs>
                  </a:gsLst>
                  <a:lin ang="5400000" scaled="0"/>
                </a:gradFill>
                <a:ea typeface="MS PGothic" charset="0"/>
                <a:cs typeface="MS PGothic" charset="0"/>
              </a:rPr>
              <a:t>Policy</a:t>
            </a:r>
          </a:p>
        </p:txBody>
      </p:sp>
      <p:sp>
        <p:nvSpPr>
          <p:cNvPr id="74" name="Rectangle 73"/>
          <p:cNvSpPr/>
          <p:nvPr/>
        </p:nvSpPr>
        <p:spPr bwMode="auto">
          <a:xfrm>
            <a:off x="531418" y="3800542"/>
            <a:ext cx="5547425" cy="726468"/>
          </a:xfrm>
          <a:prstGeom prst="rect">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9" tIns="89619" rIns="89619" bIns="89619" numCol="1" spcCol="0" rtlCol="0" fromWordArt="0" anchor="ctr" anchorCtr="0" forceAA="0" compatLnSpc="1">
            <a:prstTxWarp prst="textNoShape">
              <a:avLst/>
            </a:prstTxWarp>
            <a:noAutofit/>
          </a:bodyPr>
          <a:lstStyle/>
          <a:p>
            <a:pPr defTabSz="913231" fontAlgn="base">
              <a:lnSpc>
                <a:spcPct val="90000"/>
              </a:lnSpc>
            </a:pPr>
            <a:endParaRPr lang="en-US" sz="1176" dirty="0">
              <a:gradFill>
                <a:gsLst>
                  <a:gs pos="71681">
                    <a:srgbClr val="FFFFFF"/>
                  </a:gs>
                  <a:gs pos="41000">
                    <a:srgbClr val="FFFFFF"/>
                  </a:gs>
                </a:gsLst>
                <a:lin ang="5400000" scaled="0"/>
              </a:gradFill>
              <a:ea typeface="MS PGothic" charset="0"/>
              <a:cs typeface="MS PGothic" charset="0"/>
            </a:endParaRPr>
          </a:p>
        </p:txBody>
      </p:sp>
      <p:sp>
        <p:nvSpPr>
          <p:cNvPr id="75" name="Rectangle 74"/>
          <p:cNvSpPr/>
          <p:nvPr/>
        </p:nvSpPr>
        <p:spPr bwMode="auto">
          <a:xfrm>
            <a:off x="383390" y="3421929"/>
            <a:ext cx="2878595" cy="5566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defTabSz="913828" fontAlgn="base">
              <a:lnSpc>
                <a:spcPct val="90000"/>
              </a:lnSpc>
              <a:spcBef>
                <a:spcPct val="0"/>
              </a:spcBef>
              <a:spcAft>
                <a:spcPct val="0"/>
              </a:spcAft>
            </a:pPr>
            <a:r>
              <a:rPr lang="en-US" sz="1176" kern="0" dirty="0">
                <a:gradFill>
                  <a:gsLst>
                    <a:gs pos="7965">
                      <a:srgbClr val="505050"/>
                    </a:gs>
                    <a:gs pos="41000">
                      <a:srgbClr val="505050"/>
                    </a:gs>
                  </a:gsLst>
                  <a:lin ang="5400000" scaled="0"/>
                </a:gradFill>
                <a:latin typeface="Segoe UI Semibold" panose="020B0702040204020203" pitchFamily="34" charset="0"/>
                <a:ea typeface="Segoe UI" pitchFamily="34" charset="0"/>
                <a:cs typeface="Segoe UI Semibold" panose="020B0702040204020203" pitchFamily="34" charset="0"/>
              </a:rPr>
              <a:t>DATA PIPELINES</a:t>
            </a:r>
          </a:p>
        </p:txBody>
      </p:sp>
      <p:sp>
        <p:nvSpPr>
          <p:cNvPr id="76" name="Rectangle 75"/>
          <p:cNvSpPr/>
          <p:nvPr/>
        </p:nvSpPr>
        <p:spPr bwMode="auto">
          <a:xfrm>
            <a:off x="1935416" y="3949644"/>
            <a:ext cx="667196" cy="42826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9" tIns="89619" rIns="89619" bIns="89619" numCol="1" spcCol="0" rtlCol="0" fromWordArt="0" anchor="ctr" anchorCtr="0" forceAA="0" compatLnSpc="1">
            <a:prstTxWarp prst="textNoShape">
              <a:avLst/>
            </a:prstTxWarp>
            <a:noAutofit/>
          </a:bodyPr>
          <a:lstStyle/>
          <a:p>
            <a:pPr algn="ctr" defTabSz="913231" fontAlgn="base">
              <a:lnSpc>
                <a:spcPct val="90000"/>
              </a:lnSpc>
            </a:pPr>
            <a:r>
              <a:rPr lang="en-US" sz="1176" dirty="0">
                <a:gradFill>
                  <a:gsLst>
                    <a:gs pos="71681">
                      <a:srgbClr val="FFFFFF"/>
                    </a:gs>
                    <a:gs pos="41000">
                      <a:srgbClr val="FFFFFF"/>
                    </a:gs>
                  </a:gsLst>
                  <a:lin ang="5400000" scaled="0"/>
                </a:gradFill>
                <a:ea typeface="MS PGothic" charset="0"/>
                <a:cs typeface="MS PGothic" charset="0"/>
              </a:rPr>
              <a:t>Activity</a:t>
            </a:r>
          </a:p>
        </p:txBody>
      </p:sp>
      <p:sp>
        <p:nvSpPr>
          <p:cNvPr id="77" name="Rectangle 76"/>
          <p:cNvSpPr/>
          <p:nvPr/>
        </p:nvSpPr>
        <p:spPr bwMode="auto">
          <a:xfrm>
            <a:off x="4200748" y="3949644"/>
            <a:ext cx="667196" cy="42826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9" tIns="89619" rIns="89619" bIns="89619" numCol="1" spcCol="0" rtlCol="0" fromWordArt="0" anchor="ctr" anchorCtr="0" forceAA="0" compatLnSpc="1">
            <a:prstTxWarp prst="textNoShape">
              <a:avLst/>
            </a:prstTxWarp>
            <a:noAutofit/>
          </a:bodyPr>
          <a:lstStyle/>
          <a:p>
            <a:pPr algn="ctr" defTabSz="913231" fontAlgn="base">
              <a:lnSpc>
                <a:spcPct val="90000"/>
              </a:lnSpc>
            </a:pPr>
            <a:r>
              <a:rPr lang="en-US" sz="1176" dirty="0">
                <a:gradFill>
                  <a:gsLst>
                    <a:gs pos="71681">
                      <a:srgbClr val="FFFFFF"/>
                    </a:gs>
                    <a:gs pos="41000">
                      <a:srgbClr val="FFFFFF"/>
                    </a:gs>
                  </a:gsLst>
                  <a:lin ang="5400000" scaled="0"/>
                </a:gradFill>
                <a:ea typeface="MS PGothic" charset="0"/>
                <a:cs typeface="MS PGothic" charset="0"/>
              </a:rPr>
              <a:t>Activity</a:t>
            </a:r>
          </a:p>
        </p:txBody>
      </p:sp>
      <p:sp>
        <p:nvSpPr>
          <p:cNvPr id="78" name="Freeform 72"/>
          <p:cNvSpPr>
            <a:spLocks noEditPoints="1"/>
          </p:cNvSpPr>
          <p:nvPr/>
        </p:nvSpPr>
        <p:spPr bwMode="auto">
          <a:xfrm>
            <a:off x="936509" y="4001554"/>
            <a:ext cx="399678" cy="324444"/>
          </a:xfrm>
          <a:custGeom>
            <a:avLst/>
            <a:gdLst>
              <a:gd name="T0" fmla="*/ 121 w 2084"/>
              <a:gd name="T1" fmla="*/ 261 h 1691"/>
              <a:gd name="T2" fmla="*/ 121 w 2084"/>
              <a:gd name="T3" fmla="*/ 1570 h 1691"/>
              <a:gd name="T4" fmla="*/ 1943 w 2084"/>
              <a:gd name="T5" fmla="*/ 1570 h 1691"/>
              <a:gd name="T6" fmla="*/ 1943 w 2084"/>
              <a:gd name="T7" fmla="*/ 261 h 1691"/>
              <a:gd name="T8" fmla="*/ 121 w 2084"/>
              <a:gd name="T9" fmla="*/ 261 h 1691"/>
              <a:gd name="T10" fmla="*/ 2084 w 2084"/>
              <a:gd name="T11" fmla="*/ 0 h 1691"/>
              <a:gd name="T12" fmla="*/ 2084 w 2084"/>
              <a:gd name="T13" fmla="*/ 1691 h 1691"/>
              <a:gd name="T14" fmla="*/ 0 w 2084"/>
              <a:gd name="T15" fmla="*/ 1691 h 1691"/>
              <a:gd name="T16" fmla="*/ 0 w 2084"/>
              <a:gd name="T17" fmla="*/ 0 h 1691"/>
              <a:gd name="T18" fmla="*/ 2084 w 2084"/>
              <a:gd name="T19" fmla="*/ 0 h 1691"/>
              <a:gd name="T20" fmla="*/ 283 w 2084"/>
              <a:gd name="T21" fmla="*/ 523 h 1691"/>
              <a:gd name="T22" fmla="*/ 1801 w 2084"/>
              <a:gd name="T23" fmla="*/ 523 h 1691"/>
              <a:gd name="T24" fmla="*/ 1801 w 2084"/>
              <a:gd name="T25" fmla="*/ 704 h 1691"/>
              <a:gd name="T26" fmla="*/ 283 w 2084"/>
              <a:gd name="T27" fmla="*/ 704 h 1691"/>
              <a:gd name="T28" fmla="*/ 283 w 2084"/>
              <a:gd name="T29" fmla="*/ 523 h 1691"/>
              <a:gd name="T30" fmla="*/ 283 w 2084"/>
              <a:gd name="T31" fmla="*/ 523 h 1691"/>
              <a:gd name="T32" fmla="*/ 283 w 2084"/>
              <a:gd name="T33" fmla="*/ 886 h 1691"/>
              <a:gd name="T34" fmla="*/ 1801 w 2084"/>
              <a:gd name="T35" fmla="*/ 886 h 1691"/>
              <a:gd name="T36" fmla="*/ 1801 w 2084"/>
              <a:gd name="T37" fmla="*/ 1067 h 1691"/>
              <a:gd name="T38" fmla="*/ 283 w 2084"/>
              <a:gd name="T39" fmla="*/ 1067 h 1691"/>
              <a:gd name="T40" fmla="*/ 283 w 2084"/>
              <a:gd name="T41" fmla="*/ 886 h 1691"/>
              <a:gd name="T42" fmla="*/ 283 w 2084"/>
              <a:gd name="T43" fmla="*/ 886 h 1691"/>
              <a:gd name="T44" fmla="*/ 283 w 2084"/>
              <a:gd name="T45" fmla="*/ 1248 h 1691"/>
              <a:gd name="T46" fmla="*/ 1801 w 2084"/>
              <a:gd name="T47" fmla="*/ 1248 h 1691"/>
              <a:gd name="T48" fmla="*/ 1801 w 2084"/>
              <a:gd name="T49" fmla="*/ 1429 h 1691"/>
              <a:gd name="T50" fmla="*/ 283 w 2084"/>
              <a:gd name="T51" fmla="*/ 1429 h 1691"/>
              <a:gd name="T52" fmla="*/ 283 w 2084"/>
              <a:gd name="T53" fmla="*/ 1248 h 1691"/>
              <a:gd name="T54" fmla="*/ 283 w 2084"/>
              <a:gd name="T55" fmla="*/ 1248 h 1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84" h="1691">
                <a:moveTo>
                  <a:pt x="121" y="261"/>
                </a:moveTo>
                <a:cubicBezTo>
                  <a:pt x="121" y="1570"/>
                  <a:pt x="121" y="1570"/>
                  <a:pt x="121" y="1570"/>
                </a:cubicBezTo>
                <a:cubicBezTo>
                  <a:pt x="1943" y="1570"/>
                  <a:pt x="1943" y="1570"/>
                  <a:pt x="1943" y="1570"/>
                </a:cubicBezTo>
                <a:cubicBezTo>
                  <a:pt x="1943" y="261"/>
                  <a:pt x="1943" y="261"/>
                  <a:pt x="1943" y="261"/>
                </a:cubicBezTo>
                <a:cubicBezTo>
                  <a:pt x="1295" y="261"/>
                  <a:pt x="506" y="261"/>
                  <a:pt x="121" y="261"/>
                </a:cubicBezTo>
                <a:close/>
                <a:moveTo>
                  <a:pt x="2084" y="0"/>
                </a:moveTo>
                <a:cubicBezTo>
                  <a:pt x="2084" y="1691"/>
                  <a:pt x="2084" y="1691"/>
                  <a:pt x="2084" y="1691"/>
                </a:cubicBezTo>
                <a:cubicBezTo>
                  <a:pt x="0" y="1691"/>
                  <a:pt x="0" y="1691"/>
                  <a:pt x="0" y="1691"/>
                </a:cubicBezTo>
                <a:cubicBezTo>
                  <a:pt x="0" y="0"/>
                  <a:pt x="0" y="0"/>
                  <a:pt x="0" y="0"/>
                </a:cubicBezTo>
                <a:cubicBezTo>
                  <a:pt x="850" y="0"/>
                  <a:pt x="1558" y="0"/>
                  <a:pt x="2084" y="0"/>
                </a:cubicBezTo>
                <a:close/>
                <a:moveTo>
                  <a:pt x="283" y="523"/>
                </a:moveTo>
                <a:cubicBezTo>
                  <a:pt x="1801" y="523"/>
                  <a:pt x="1801" y="523"/>
                  <a:pt x="1801" y="523"/>
                </a:cubicBezTo>
                <a:cubicBezTo>
                  <a:pt x="1801" y="704"/>
                  <a:pt x="1801" y="704"/>
                  <a:pt x="1801" y="704"/>
                </a:cubicBezTo>
                <a:cubicBezTo>
                  <a:pt x="283" y="704"/>
                  <a:pt x="283" y="704"/>
                  <a:pt x="283" y="704"/>
                </a:cubicBezTo>
                <a:cubicBezTo>
                  <a:pt x="283" y="523"/>
                  <a:pt x="283" y="523"/>
                  <a:pt x="283" y="523"/>
                </a:cubicBezTo>
                <a:cubicBezTo>
                  <a:pt x="283" y="523"/>
                  <a:pt x="283" y="523"/>
                  <a:pt x="283" y="523"/>
                </a:cubicBezTo>
                <a:close/>
                <a:moveTo>
                  <a:pt x="283" y="886"/>
                </a:moveTo>
                <a:cubicBezTo>
                  <a:pt x="1801" y="886"/>
                  <a:pt x="1801" y="886"/>
                  <a:pt x="1801" y="886"/>
                </a:cubicBezTo>
                <a:cubicBezTo>
                  <a:pt x="1801" y="1067"/>
                  <a:pt x="1801" y="1067"/>
                  <a:pt x="1801" y="1067"/>
                </a:cubicBezTo>
                <a:cubicBezTo>
                  <a:pt x="283" y="1067"/>
                  <a:pt x="283" y="1067"/>
                  <a:pt x="283" y="1067"/>
                </a:cubicBezTo>
                <a:cubicBezTo>
                  <a:pt x="283" y="886"/>
                  <a:pt x="283" y="886"/>
                  <a:pt x="283" y="886"/>
                </a:cubicBezTo>
                <a:cubicBezTo>
                  <a:pt x="283" y="886"/>
                  <a:pt x="283" y="886"/>
                  <a:pt x="283" y="886"/>
                </a:cubicBezTo>
                <a:close/>
                <a:moveTo>
                  <a:pt x="283" y="1248"/>
                </a:moveTo>
                <a:cubicBezTo>
                  <a:pt x="1801" y="1248"/>
                  <a:pt x="1801" y="1248"/>
                  <a:pt x="1801" y="1248"/>
                </a:cubicBezTo>
                <a:cubicBezTo>
                  <a:pt x="1801" y="1429"/>
                  <a:pt x="1801" y="1429"/>
                  <a:pt x="1801" y="1429"/>
                </a:cubicBezTo>
                <a:cubicBezTo>
                  <a:pt x="283" y="1429"/>
                  <a:pt x="283" y="1429"/>
                  <a:pt x="283" y="1429"/>
                </a:cubicBezTo>
                <a:cubicBezTo>
                  <a:pt x="283" y="1248"/>
                  <a:pt x="283" y="1248"/>
                  <a:pt x="283" y="1248"/>
                </a:cubicBezTo>
                <a:cubicBezTo>
                  <a:pt x="283" y="1248"/>
                  <a:pt x="283" y="1248"/>
                  <a:pt x="283" y="1248"/>
                </a:cubicBezTo>
                <a:close/>
              </a:path>
            </a:pathLst>
          </a:custGeom>
          <a:solidFill>
            <a:schemeClr val="bg1"/>
          </a:solidFill>
          <a:ln>
            <a:noFill/>
          </a:ln>
        </p:spPr>
        <p:txBody>
          <a:bodyPr vert="horz" wrap="square" lIns="89619" tIns="44809" rIns="89619" bIns="44809" numCol="1" anchor="t" anchorCtr="0" compatLnSpc="1">
            <a:prstTxWarp prst="textNoShape">
              <a:avLst/>
            </a:prstTxWarp>
          </a:bodyPr>
          <a:lstStyle/>
          <a:p>
            <a:pPr defTabSz="913231" fontAlgn="base">
              <a:spcBef>
                <a:spcPct val="0"/>
              </a:spcBef>
              <a:spcAft>
                <a:spcPct val="0"/>
              </a:spcAft>
            </a:pPr>
            <a:endParaRPr lang="en-US" sz="2352">
              <a:solidFill>
                <a:srgbClr val="000000"/>
              </a:solidFill>
              <a:ea typeface="MS PGothic" charset="0"/>
            </a:endParaRPr>
          </a:p>
        </p:txBody>
      </p:sp>
      <p:sp>
        <p:nvSpPr>
          <p:cNvPr id="79" name="Freeform 72"/>
          <p:cNvSpPr>
            <a:spLocks noEditPoints="1"/>
          </p:cNvSpPr>
          <p:nvPr/>
        </p:nvSpPr>
        <p:spPr bwMode="auto">
          <a:xfrm>
            <a:off x="3201841" y="4001554"/>
            <a:ext cx="399678" cy="324444"/>
          </a:xfrm>
          <a:custGeom>
            <a:avLst/>
            <a:gdLst>
              <a:gd name="T0" fmla="*/ 121 w 2084"/>
              <a:gd name="T1" fmla="*/ 261 h 1691"/>
              <a:gd name="T2" fmla="*/ 121 w 2084"/>
              <a:gd name="T3" fmla="*/ 1570 h 1691"/>
              <a:gd name="T4" fmla="*/ 1943 w 2084"/>
              <a:gd name="T5" fmla="*/ 1570 h 1691"/>
              <a:gd name="T6" fmla="*/ 1943 w 2084"/>
              <a:gd name="T7" fmla="*/ 261 h 1691"/>
              <a:gd name="T8" fmla="*/ 121 w 2084"/>
              <a:gd name="T9" fmla="*/ 261 h 1691"/>
              <a:gd name="T10" fmla="*/ 2084 w 2084"/>
              <a:gd name="T11" fmla="*/ 0 h 1691"/>
              <a:gd name="T12" fmla="*/ 2084 w 2084"/>
              <a:gd name="T13" fmla="*/ 1691 h 1691"/>
              <a:gd name="T14" fmla="*/ 0 w 2084"/>
              <a:gd name="T15" fmla="*/ 1691 h 1691"/>
              <a:gd name="T16" fmla="*/ 0 w 2084"/>
              <a:gd name="T17" fmla="*/ 0 h 1691"/>
              <a:gd name="T18" fmla="*/ 2084 w 2084"/>
              <a:gd name="T19" fmla="*/ 0 h 1691"/>
              <a:gd name="T20" fmla="*/ 283 w 2084"/>
              <a:gd name="T21" fmla="*/ 523 h 1691"/>
              <a:gd name="T22" fmla="*/ 1801 w 2084"/>
              <a:gd name="T23" fmla="*/ 523 h 1691"/>
              <a:gd name="T24" fmla="*/ 1801 w 2084"/>
              <a:gd name="T25" fmla="*/ 704 h 1691"/>
              <a:gd name="T26" fmla="*/ 283 w 2084"/>
              <a:gd name="T27" fmla="*/ 704 h 1691"/>
              <a:gd name="T28" fmla="*/ 283 w 2084"/>
              <a:gd name="T29" fmla="*/ 523 h 1691"/>
              <a:gd name="T30" fmla="*/ 283 w 2084"/>
              <a:gd name="T31" fmla="*/ 523 h 1691"/>
              <a:gd name="T32" fmla="*/ 283 w 2084"/>
              <a:gd name="T33" fmla="*/ 886 h 1691"/>
              <a:gd name="T34" fmla="*/ 1801 w 2084"/>
              <a:gd name="T35" fmla="*/ 886 h 1691"/>
              <a:gd name="T36" fmla="*/ 1801 w 2084"/>
              <a:gd name="T37" fmla="*/ 1067 h 1691"/>
              <a:gd name="T38" fmla="*/ 283 w 2084"/>
              <a:gd name="T39" fmla="*/ 1067 h 1691"/>
              <a:gd name="T40" fmla="*/ 283 w 2084"/>
              <a:gd name="T41" fmla="*/ 886 h 1691"/>
              <a:gd name="T42" fmla="*/ 283 w 2084"/>
              <a:gd name="T43" fmla="*/ 886 h 1691"/>
              <a:gd name="T44" fmla="*/ 283 w 2084"/>
              <a:gd name="T45" fmla="*/ 1248 h 1691"/>
              <a:gd name="T46" fmla="*/ 1801 w 2084"/>
              <a:gd name="T47" fmla="*/ 1248 h 1691"/>
              <a:gd name="T48" fmla="*/ 1801 w 2084"/>
              <a:gd name="T49" fmla="*/ 1429 h 1691"/>
              <a:gd name="T50" fmla="*/ 283 w 2084"/>
              <a:gd name="T51" fmla="*/ 1429 h 1691"/>
              <a:gd name="T52" fmla="*/ 283 w 2084"/>
              <a:gd name="T53" fmla="*/ 1248 h 1691"/>
              <a:gd name="T54" fmla="*/ 283 w 2084"/>
              <a:gd name="T55" fmla="*/ 1248 h 1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84" h="1691">
                <a:moveTo>
                  <a:pt x="121" y="261"/>
                </a:moveTo>
                <a:cubicBezTo>
                  <a:pt x="121" y="1570"/>
                  <a:pt x="121" y="1570"/>
                  <a:pt x="121" y="1570"/>
                </a:cubicBezTo>
                <a:cubicBezTo>
                  <a:pt x="1943" y="1570"/>
                  <a:pt x="1943" y="1570"/>
                  <a:pt x="1943" y="1570"/>
                </a:cubicBezTo>
                <a:cubicBezTo>
                  <a:pt x="1943" y="261"/>
                  <a:pt x="1943" y="261"/>
                  <a:pt x="1943" y="261"/>
                </a:cubicBezTo>
                <a:cubicBezTo>
                  <a:pt x="1295" y="261"/>
                  <a:pt x="506" y="261"/>
                  <a:pt x="121" y="261"/>
                </a:cubicBezTo>
                <a:close/>
                <a:moveTo>
                  <a:pt x="2084" y="0"/>
                </a:moveTo>
                <a:cubicBezTo>
                  <a:pt x="2084" y="1691"/>
                  <a:pt x="2084" y="1691"/>
                  <a:pt x="2084" y="1691"/>
                </a:cubicBezTo>
                <a:cubicBezTo>
                  <a:pt x="0" y="1691"/>
                  <a:pt x="0" y="1691"/>
                  <a:pt x="0" y="1691"/>
                </a:cubicBezTo>
                <a:cubicBezTo>
                  <a:pt x="0" y="0"/>
                  <a:pt x="0" y="0"/>
                  <a:pt x="0" y="0"/>
                </a:cubicBezTo>
                <a:cubicBezTo>
                  <a:pt x="850" y="0"/>
                  <a:pt x="1558" y="0"/>
                  <a:pt x="2084" y="0"/>
                </a:cubicBezTo>
                <a:close/>
                <a:moveTo>
                  <a:pt x="283" y="523"/>
                </a:moveTo>
                <a:cubicBezTo>
                  <a:pt x="1801" y="523"/>
                  <a:pt x="1801" y="523"/>
                  <a:pt x="1801" y="523"/>
                </a:cubicBezTo>
                <a:cubicBezTo>
                  <a:pt x="1801" y="704"/>
                  <a:pt x="1801" y="704"/>
                  <a:pt x="1801" y="704"/>
                </a:cubicBezTo>
                <a:cubicBezTo>
                  <a:pt x="283" y="704"/>
                  <a:pt x="283" y="704"/>
                  <a:pt x="283" y="704"/>
                </a:cubicBezTo>
                <a:cubicBezTo>
                  <a:pt x="283" y="523"/>
                  <a:pt x="283" y="523"/>
                  <a:pt x="283" y="523"/>
                </a:cubicBezTo>
                <a:cubicBezTo>
                  <a:pt x="283" y="523"/>
                  <a:pt x="283" y="523"/>
                  <a:pt x="283" y="523"/>
                </a:cubicBezTo>
                <a:close/>
                <a:moveTo>
                  <a:pt x="283" y="886"/>
                </a:moveTo>
                <a:cubicBezTo>
                  <a:pt x="1801" y="886"/>
                  <a:pt x="1801" y="886"/>
                  <a:pt x="1801" y="886"/>
                </a:cubicBezTo>
                <a:cubicBezTo>
                  <a:pt x="1801" y="1067"/>
                  <a:pt x="1801" y="1067"/>
                  <a:pt x="1801" y="1067"/>
                </a:cubicBezTo>
                <a:cubicBezTo>
                  <a:pt x="283" y="1067"/>
                  <a:pt x="283" y="1067"/>
                  <a:pt x="283" y="1067"/>
                </a:cubicBezTo>
                <a:cubicBezTo>
                  <a:pt x="283" y="886"/>
                  <a:pt x="283" y="886"/>
                  <a:pt x="283" y="886"/>
                </a:cubicBezTo>
                <a:cubicBezTo>
                  <a:pt x="283" y="886"/>
                  <a:pt x="283" y="886"/>
                  <a:pt x="283" y="886"/>
                </a:cubicBezTo>
                <a:close/>
                <a:moveTo>
                  <a:pt x="283" y="1248"/>
                </a:moveTo>
                <a:cubicBezTo>
                  <a:pt x="1801" y="1248"/>
                  <a:pt x="1801" y="1248"/>
                  <a:pt x="1801" y="1248"/>
                </a:cubicBezTo>
                <a:cubicBezTo>
                  <a:pt x="1801" y="1429"/>
                  <a:pt x="1801" y="1429"/>
                  <a:pt x="1801" y="1429"/>
                </a:cubicBezTo>
                <a:cubicBezTo>
                  <a:pt x="283" y="1429"/>
                  <a:pt x="283" y="1429"/>
                  <a:pt x="283" y="1429"/>
                </a:cubicBezTo>
                <a:cubicBezTo>
                  <a:pt x="283" y="1248"/>
                  <a:pt x="283" y="1248"/>
                  <a:pt x="283" y="1248"/>
                </a:cubicBezTo>
                <a:cubicBezTo>
                  <a:pt x="283" y="1248"/>
                  <a:pt x="283" y="1248"/>
                  <a:pt x="283" y="1248"/>
                </a:cubicBezTo>
                <a:close/>
              </a:path>
            </a:pathLst>
          </a:custGeom>
          <a:solidFill>
            <a:schemeClr val="bg1"/>
          </a:solidFill>
          <a:ln>
            <a:noFill/>
          </a:ln>
        </p:spPr>
        <p:txBody>
          <a:bodyPr vert="horz" wrap="square" lIns="89619" tIns="44809" rIns="89619" bIns="44809" numCol="1" anchor="t" anchorCtr="0" compatLnSpc="1">
            <a:prstTxWarp prst="textNoShape">
              <a:avLst/>
            </a:prstTxWarp>
          </a:bodyPr>
          <a:lstStyle/>
          <a:p>
            <a:pPr defTabSz="913231" fontAlgn="base">
              <a:spcBef>
                <a:spcPct val="0"/>
              </a:spcBef>
              <a:spcAft>
                <a:spcPct val="0"/>
              </a:spcAft>
            </a:pPr>
            <a:endParaRPr lang="en-US" sz="2352">
              <a:solidFill>
                <a:srgbClr val="000000"/>
              </a:solidFill>
              <a:ea typeface="MS PGothic" charset="0"/>
            </a:endParaRPr>
          </a:p>
        </p:txBody>
      </p:sp>
      <p:sp>
        <p:nvSpPr>
          <p:cNvPr id="80" name="Freeform 72"/>
          <p:cNvSpPr>
            <a:spLocks noEditPoints="1"/>
          </p:cNvSpPr>
          <p:nvPr/>
        </p:nvSpPr>
        <p:spPr bwMode="auto">
          <a:xfrm>
            <a:off x="5467170" y="4001554"/>
            <a:ext cx="399678" cy="324444"/>
          </a:xfrm>
          <a:custGeom>
            <a:avLst/>
            <a:gdLst>
              <a:gd name="T0" fmla="*/ 121 w 2084"/>
              <a:gd name="T1" fmla="*/ 261 h 1691"/>
              <a:gd name="T2" fmla="*/ 121 w 2084"/>
              <a:gd name="T3" fmla="*/ 1570 h 1691"/>
              <a:gd name="T4" fmla="*/ 1943 w 2084"/>
              <a:gd name="T5" fmla="*/ 1570 h 1691"/>
              <a:gd name="T6" fmla="*/ 1943 w 2084"/>
              <a:gd name="T7" fmla="*/ 261 h 1691"/>
              <a:gd name="T8" fmla="*/ 121 w 2084"/>
              <a:gd name="T9" fmla="*/ 261 h 1691"/>
              <a:gd name="T10" fmla="*/ 2084 w 2084"/>
              <a:gd name="T11" fmla="*/ 0 h 1691"/>
              <a:gd name="T12" fmla="*/ 2084 w 2084"/>
              <a:gd name="T13" fmla="*/ 1691 h 1691"/>
              <a:gd name="T14" fmla="*/ 0 w 2084"/>
              <a:gd name="T15" fmla="*/ 1691 h 1691"/>
              <a:gd name="T16" fmla="*/ 0 w 2084"/>
              <a:gd name="T17" fmla="*/ 0 h 1691"/>
              <a:gd name="T18" fmla="*/ 2084 w 2084"/>
              <a:gd name="T19" fmla="*/ 0 h 1691"/>
              <a:gd name="T20" fmla="*/ 283 w 2084"/>
              <a:gd name="T21" fmla="*/ 523 h 1691"/>
              <a:gd name="T22" fmla="*/ 1801 w 2084"/>
              <a:gd name="T23" fmla="*/ 523 h 1691"/>
              <a:gd name="T24" fmla="*/ 1801 w 2084"/>
              <a:gd name="T25" fmla="*/ 704 h 1691"/>
              <a:gd name="T26" fmla="*/ 283 w 2084"/>
              <a:gd name="T27" fmla="*/ 704 h 1691"/>
              <a:gd name="T28" fmla="*/ 283 w 2084"/>
              <a:gd name="T29" fmla="*/ 523 h 1691"/>
              <a:gd name="T30" fmla="*/ 283 w 2084"/>
              <a:gd name="T31" fmla="*/ 523 h 1691"/>
              <a:gd name="T32" fmla="*/ 283 w 2084"/>
              <a:gd name="T33" fmla="*/ 886 h 1691"/>
              <a:gd name="T34" fmla="*/ 1801 w 2084"/>
              <a:gd name="T35" fmla="*/ 886 h 1691"/>
              <a:gd name="T36" fmla="*/ 1801 w 2084"/>
              <a:gd name="T37" fmla="*/ 1067 h 1691"/>
              <a:gd name="T38" fmla="*/ 283 w 2084"/>
              <a:gd name="T39" fmla="*/ 1067 h 1691"/>
              <a:gd name="T40" fmla="*/ 283 w 2084"/>
              <a:gd name="T41" fmla="*/ 886 h 1691"/>
              <a:gd name="T42" fmla="*/ 283 w 2084"/>
              <a:gd name="T43" fmla="*/ 886 h 1691"/>
              <a:gd name="T44" fmla="*/ 283 w 2084"/>
              <a:gd name="T45" fmla="*/ 1248 h 1691"/>
              <a:gd name="T46" fmla="*/ 1801 w 2084"/>
              <a:gd name="T47" fmla="*/ 1248 h 1691"/>
              <a:gd name="T48" fmla="*/ 1801 w 2084"/>
              <a:gd name="T49" fmla="*/ 1429 h 1691"/>
              <a:gd name="T50" fmla="*/ 283 w 2084"/>
              <a:gd name="T51" fmla="*/ 1429 h 1691"/>
              <a:gd name="T52" fmla="*/ 283 w 2084"/>
              <a:gd name="T53" fmla="*/ 1248 h 1691"/>
              <a:gd name="T54" fmla="*/ 283 w 2084"/>
              <a:gd name="T55" fmla="*/ 1248 h 1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84" h="1691">
                <a:moveTo>
                  <a:pt x="121" y="261"/>
                </a:moveTo>
                <a:cubicBezTo>
                  <a:pt x="121" y="1570"/>
                  <a:pt x="121" y="1570"/>
                  <a:pt x="121" y="1570"/>
                </a:cubicBezTo>
                <a:cubicBezTo>
                  <a:pt x="1943" y="1570"/>
                  <a:pt x="1943" y="1570"/>
                  <a:pt x="1943" y="1570"/>
                </a:cubicBezTo>
                <a:cubicBezTo>
                  <a:pt x="1943" y="261"/>
                  <a:pt x="1943" y="261"/>
                  <a:pt x="1943" y="261"/>
                </a:cubicBezTo>
                <a:cubicBezTo>
                  <a:pt x="1295" y="261"/>
                  <a:pt x="506" y="261"/>
                  <a:pt x="121" y="261"/>
                </a:cubicBezTo>
                <a:close/>
                <a:moveTo>
                  <a:pt x="2084" y="0"/>
                </a:moveTo>
                <a:cubicBezTo>
                  <a:pt x="2084" y="1691"/>
                  <a:pt x="2084" y="1691"/>
                  <a:pt x="2084" y="1691"/>
                </a:cubicBezTo>
                <a:cubicBezTo>
                  <a:pt x="0" y="1691"/>
                  <a:pt x="0" y="1691"/>
                  <a:pt x="0" y="1691"/>
                </a:cubicBezTo>
                <a:cubicBezTo>
                  <a:pt x="0" y="0"/>
                  <a:pt x="0" y="0"/>
                  <a:pt x="0" y="0"/>
                </a:cubicBezTo>
                <a:cubicBezTo>
                  <a:pt x="850" y="0"/>
                  <a:pt x="1558" y="0"/>
                  <a:pt x="2084" y="0"/>
                </a:cubicBezTo>
                <a:close/>
                <a:moveTo>
                  <a:pt x="283" y="523"/>
                </a:moveTo>
                <a:cubicBezTo>
                  <a:pt x="1801" y="523"/>
                  <a:pt x="1801" y="523"/>
                  <a:pt x="1801" y="523"/>
                </a:cubicBezTo>
                <a:cubicBezTo>
                  <a:pt x="1801" y="704"/>
                  <a:pt x="1801" y="704"/>
                  <a:pt x="1801" y="704"/>
                </a:cubicBezTo>
                <a:cubicBezTo>
                  <a:pt x="283" y="704"/>
                  <a:pt x="283" y="704"/>
                  <a:pt x="283" y="704"/>
                </a:cubicBezTo>
                <a:cubicBezTo>
                  <a:pt x="283" y="523"/>
                  <a:pt x="283" y="523"/>
                  <a:pt x="283" y="523"/>
                </a:cubicBezTo>
                <a:cubicBezTo>
                  <a:pt x="283" y="523"/>
                  <a:pt x="283" y="523"/>
                  <a:pt x="283" y="523"/>
                </a:cubicBezTo>
                <a:close/>
                <a:moveTo>
                  <a:pt x="283" y="886"/>
                </a:moveTo>
                <a:cubicBezTo>
                  <a:pt x="1801" y="886"/>
                  <a:pt x="1801" y="886"/>
                  <a:pt x="1801" y="886"/>
                </a:cubicBezTo>
                <a:cubicBezTo>
                  <a:pt x="1801" y="1067"/>
                  <a:pt x="1801" y="1067"/>
                  <a:pt x="1801" y="1067"/>
                </a:cubicBezTo>
                <a:cubicBezTo>
                  <a:pt x="283" y="1067"/>
                  <a:pt x="283" y="1067"/>
                  <a:pt x="283" y="1067"/>
                </a:cubicBezTo>
                <a:cubicBezTo>
                  <a:pt x="283" y="886"/>
                  <a:pt x="283" y="886"/>
                  <a:pt x="283" y="886"/>
                </a:cubicBezTo>
                <a:cubicBezTo>
                  <a:pt x="283" y="886"/>
                  <a:pt x="283" y="886"/>
                  <a:pt x="283" y="886"/>
                </a:cubicBezTo>
                <a:close/>
                <a:moveTo>
                  <a:pt x="283" y="1248"/>
                </a:moveTo>
                <a:cubicBezTo>
                  <a:pt x="1801" y="1248"/>
                  <a:pt x="1801" y="1248"/>
                  <a:pt x="1801" y="1248"/>
                </a:cubicBezTo>
                <a:cubicBezTo>
                  <a:pt x="1801" y="1429"/>
                  <a:pt x="1801" y="1429"/>
                  <a:pt x="1801" y="1429"/>
                </a:cubicBezTo>
                <a:cubicBezTo>
                  <a:pt x="283" y="1429"/>
                  <a:pt x="283" y="1429"/>
                  <a:pt x="283" y="1429"/>
                </a:cubicBezTo>
                <a:cubicBezTo>
                  <a:pt x="283" y="1248"/>
                  <a:pt x="283" y="1248"/>
                  <a:pt x="283" y="1248"/>
                </a:cubicBezTo>
                <a:cubicBezTo>
                  <a:pt x="283" y="1248"/>
                  <a:pt x="283" y="1248"/>
                  <a:pt x="283" y="1248"/>
                </a:cubicBezTo>
                <a:close/>
              </a:path>
            </a:pathLst>
          </a:custGeom>
          <a:solidFill>
            <a:schemeClr val="bg1"/>
          </a:solidFill>
          <a:ln>
            <a:noFill/>
          </a:ln>
        </p:spPr>
        <p:txBody>
          <a:bodyPr vert="horz" wrap="square" lIns="89619" tIns="44809" rIns="89619" bIns="44809" numCol="1" anchor="t" anchorCtr="0" compatLnSpc="1">
            <a:prstTxWarp prst="textNoShape">
              <a:avLst/>
            </a:prstTxWarp>
          </a:bodyPr>
          <a:lstStyle/>
          <a:p>
            <a:pPr defTabSz="913231" fontAlgn="base">
              <a:spcBef>
                <a:spcPct val="0"/>
              </a:spcBef>
              <a:spcAft>
                <a:spcPct val="0"/>
              </a:spcAft>
            </a:pPr>
            <a:endParaRPr lang="en-US" sz="2352">
              <a:solidFill>
                <a:srgbClr val="000000"/>
              </a:solidFill>
              <a:ea typeface="MS PGothic" charset="0"/>
            </a:endParaRPr>
          </a:p>
        </p:txBody>
      </p:sp>
      <p:sp>
        <p:nvSpPr>
          <p:cNvPr id="81" name="Right Arrow 80"/>
          <p:cNvSpPr/>
          <p:nvPr/>
        </p:nvSpPr>
        <p:spPr bwMode="auto">
          <a:xfrm>
            <a:off x="1457015" y="4083105"/>
            <a:ext cx="537715" cy="268857"/>
          </a:xfrm>
          <a:prstGeom prst="rightArrow">
            <a:avLst>
              <a:gd name="adj1" fmla="val 41321"/>
              <a:gd name="adj2"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pPr>
            <a:endParaRPr lang="en-US" sz="1960" b="1" dirty="0">
              <a:solidFill>
                <a:srgbClr val="FFFFFF"/>
              </a:solidFill>
              <a:latin typeface="Segoe UI Light"/>
              <a:ea typeface="Segoe UI" pitchFamily="34" charset="0"/>
              <a:cs typeface="Segoe UI" pitchFamily="34" charset="0"/>
            </a:endParaRPr>
          </a:p>
        </p:txBody>
      </p:sp>
      <p:sp>
        <p:nvSpPr>
          <p:cNvPr id="82" name="Right Arrow 81"/>
          <p:cNvSpPr/>
          <p:nvPr/>
        </p:nvSpPr>
        <p:spPr bwMode="auto">
          <a:xfrm>
            <a:off x="2632919" y="4083105"/>
            <a:ext cx="537715" cy="268857"/>
          </a:xfrm>
          <a:prstGeom prst="rightArrow">
            <a:avLst>
              <a:gd name="adj1" fmla="val 41321"/>
              <a:gd name="adj2"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pPr>
            <a:endParaRPr lang="en-US" sz="1960" b="1" dirty="0">
              <a:solidFill>
                <a:srgbClr val="FFFFFF"/>
              </a:solidFill>
              <a:latin typeface="Segoe UI Light"/>
              <a:ea typeface="Segoe UI" pitchFamily="34" charset="0"/>
              <a:cs typeface="Segoe UI" pitchFamily="34" charset="0"/>
            </a:endParaRPr>
          </a:p>
        </p:txBody>
      </p:sp>
      <p:sp>
        <p:nvSpPr>
          <p:cNvPr id="83" name="Right Arrow 82"/>
          <p:cNvSpPr/>
          <p:nvPr/>
        </p:nvSpPr>
        <p:spPr bwMode="auto">
          <a:xfrm>
            <a:off x="3713295" y="4083105"/>
            <a:ext cx="537715" cy="268857"/>
          </a:xfrm>
          <a:prstGeom prst="rightArrow">
            <a:avLst>
              <a:gd name="adj1" fmla="val 41321"/>
              <a:gd name="adj2"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pPr>
            <a:endParaRPr lang="en-US" sz="1960" b="1" dirty="0">
              <a:solidFill>
                <a:srgbClr val="FFFFFF"/>
              </a:solidFill>
              <a:latin typeface="Segoe UI Light"/>
              <a:ea typeface="Segoe UI" pitchFamily="34" charset="0"/>
              <a:cs typeface="Segoe UI" pitchFamily="34" charset="0"/>
            </a:endParaRPr>
          </a:p>
        </p:txBody>
      </p:sp>
      <p:sp>
        <p:nvSpPr>
          <p:cNvPr id="84" name="Right Arrow 83"/>
          <p:cNvSpPr/>
          <p:nvPr/>
        </p:nvSpPr>
        <p:spPr bwMode="auto">
          <a:xfrm>
            <a:off x="4898251" y="4083105"/>
            <a:ext cx="537715" cy="268857"/>
          </a:xfrm>
          <a:prstGeom prst="rightArrow">
            <a:avLst>
              <a:gd name="adj1" fmla="val 41321"/>
              <a:gd name="adj2"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pPr>
            <a:endParaRPr lang="en-US" sz="1960" b="1" dirty="0">
              <a:solidFill>
                <a:srgbClr val="FFFFFF"/>
              </a:solidFill>
              <a:latin typeface="Segoe UI Light"/>
              <a:ea typeface="Segoe UI" pitchFamily="34" charset="0"/>
              <a:cs typeface="Segoe UI" pitchFamily="34" charset="0"/>
            </a:endParaRPr>
          </a:p>
        </p:txBody>
      </p:sp>
      <p:sp>
        <p:nvSpPr>
          <p:cNvPr id="38" name="TextBox 6"/>
          <p:cNvSpPr txBox="1"/>
          <p:nvPr/>
        </p:nvSpPr>
        <p:spPr>
          <a:xfrm>
            <a:off x="6794051" y="985264"/>
            <a:ext cx="5190190" cy="4212732"/>
          </a:xfrm>
          <a:prstGeom prst="rect">
            <a:avLst/>
          </a:prstGeom>
          <a:noFill/>
        </p:spPr>
        <p:txBody>
          <a:bodyPr wrap="square" lIns="175715" tIns="140572" rIns="175715" bIns="140572"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ts val="588"/>
              </a:spcBef>
              <a:spcAft>
                <a:spcPct val="0"/>
              </a:spcAft>
            </a:pPr>
            <a:r>
              <a:rPr lang="en-US" sz="2352" dirty="0">
                <a:gradFill>
                  <a:gsLst>
                    <a:gs pos="84071">
                      <a:srgbClr val="0072C6"/>
                    </a:gs>
                    <a:gs pos="49558">
                      <a:srgbClr val="0072C6"/>
                    </a:gs>
                  </a:gsLst>
                  <a:lin ang="5400000" scaled="0"/>
                </a:gradFill>
                <a:ea typeface="MS PGothic" charset="0"/>
                <a:cs typeface="MS PGothic" charset="0"/>
              </a:rPr>
              <a:t>Compose and orchestrate</a:t>
            </a:r>
            <a:endParaRPr lang="en-US" sz="2690" dirty="0">
              <a:gradFill>
                <a:gsLst>
                  <a:gs pos="95276">
                    <a:srgbClr val="00BCF2"/>
                  </a:gs>
                  <a:gs pos="84071">
                    <a:srgbClr val="00BCF2"/>
                  </a:gs>
                </a:gsLst>
                <a:lin ang="5400000" scaled="0"/>
              </a:gradFill>
              <a:latin typeface="Segoe UI Light"/>
            </a:endParaRPr>
          </a:p>
          <a:p>
            <a:pPr marL="280037" indent="-280037" fontAlgn="base">
              <a:spcBef>
                <a:spcPts val="588"/>
              </a:spcBef>
              <a:spcAft>
                <a:spcPct val="0"/>
              </a:spcAft>
              <a:buFont typeface="Arial" panose="020B0604020202020204" pitchFamily="34" charset="0"/>
              <a:buChar char="•"/>
            </a:pPr>
            <a:r>
              <a:rPr lang="en-US" sz="1568" dirty="0">
                <a:gradFill>
                  <a:gsLst>
                    <a:gs pos="15044">
                      <a:srgbClr val="505050"/>
                    </a:gs>
                    <a:gs pos="41000">
                      <a:srgbClr val="505050"/>
                    </a:gs>
                  </a:gsLst>
                  <a:lin ang="5400000" scaled="0"/>
                </a:gradFill>
                <a:ea typeface="MS PGothic" charset="0"/>
                <a:cs typeface="MS PGothic" charset="0"/>
              </a:rPr>
              <a:t>Connect to data of diverse shapes and location</a:t>
            </a:r>
          </a:p>
          <a:p>
            <a:pPr marL="280037" indent="-280037" fontAlgn="base">
              <a:spcBef>
                <a:spcPts val="588"/>
              </a:spcBef>
              <a:spcAft>
                <a:spcPct val="0"/>
              </a:spcAft>
              <a:buFont typeface="Arial" panose="020B0604020202020204" pitchFamily="34" charset="0"/>
              <a:buChar char="•"/>
            </a:pPr>
            <a:r>
              <a:rPr lang="en-US" sz="1568" dirty="0">
                <a:gradFill>
                  <a:gsLst>
                    <a:gs pos="15044">
                      <a:srgbClr val="505050"/>
                    </a:gs>
                    <a:gs pos="41000">
                      <a:srgbClr val="505050"/>
                    </a:gs>
                  </a:gsLst>
                  <a:lin ang="5400000" scaled="0"/>
                </a:gradFill>
                <a:ea typeface="MS PGothic" charset="0"/>
                <a:cs typeface="MS PGothic" charset="0"/>
              </a:rPr>
              <a:t>Orchestrate processing to produce trusted data</a:t>
            </a:r>
          </a:p>
          <a:p>
            <a:pPr fontAlgn="base">
              <a:spcBef>
                <a:spcPts val="588"/>
              </a:spcBef>
              <a:spcAft>
                <a:spcPct val="0"/>
              </a:spcAft>
            </a:pPr>
            <a:endParaRPr lang="en-US" sz="2352" dirty="0">
              <a:gradFill>
                <a:gsLst>
                  <a:gs pos="84071">
                    <a:srgbClr val="0072C6"/>
                  </a:gs>
                  <a:gs pos="49558">
                    <a:srgbClr val="0072C6"/>
                  </a:gs>
                </a:gsLst>
                <a:lin ang="5400000" scaled="0"/>
              </a:gradFill>
              <a:ea typeface="MS PGothic" charset="0"/>
              <a:cs typeface="MS PGothic" charset="0"/>
            </a:endParaRPr>
          </a:p>
          <a:p>
            <a:pPr fontAlgn="base">
              <a:spcBef>
                <a:spcPts val="588"/>
              </a:spcBef>
              <a:spcAft>
                <a:spcPct val="0"/>
              </a:spcAft>
            </a:pPr>
            <a:r>
              <a:rPr lang="en-US" sz="2352" dirty="0">
                <a:gradFill>
                  <a:gsLst>
                    <a:gs pos="84071">
                      <a:srgbClr val="0072C6"/>
                    </a:gs>
                    <a:gs pos="49558">
                      <a:srgbClr val="0072C6"/>
                    </a:gs>
                  </a:gsLst>
                  <a:lin ang="5400000" scaled="0"/>
                </a:gradFill>
                <a:ea typeface="MS PGothic" charset="0"/>
                <a:cs typeface="MS PGothic" charset="0"/>
              </a:rPr>
              <a:t>Manage from single pane of glass</a:t>
            </a:r>
            <a:endParaRPr lang="en-US" sz="1960" dirty="0">
              <a:gradFill>
                <a:gsLst>
                  <a:gs pos="84071">
                    <a:srgbClr val="0072C6"/>
                  </a:gs>
                  <a:gs pos="49558">
                    <a:srgbClr val="0072C6"/>
                  </a:gs>
                </a:gsLst>
                <a:lin ang="5400000" scaled="0"/>
              </a:gradFill>
              <a:ea typeface="MS PGothic" charset="0"/>
              <a:cs typeface="MS PGothic" charset="0"/>
            </a:endParaRPr>
          </a:p>
          <a:p>
            <a:pPr marL="280037" indent="-280037" fontAlgn="base">
              <a:spcBef>
                <a:spcPts val="588"/>
              </a:spcBef>
              <a:spcAft>
                <a:spcPct val="0"/>
              </a:spcAft>
              <a:buFont typeface="Arial" panose="020B0604020202020204" pitchFamily="34" charset="0"/>
              <a:buChar char="•"/>
            </a:pPr>
            <a:r>
              <a:rPr lang="en-US" sz="1568" dirty="0">
                <a:gradFill>
                  <a:gsLst>
                    <a:gs pos="15044">
                      <a:srgbClr val="505050"/>
                    </a:gs>
                    <a:gs pos="41000">
                      <a:srgbClr val="505050"/>
                    </a:gs>
                  </a:gsLst>
                  <a:lin ang="5400000" scaled="0"/>
                </a:gradFill>
                <a:ea typeface="MS PGothic" charset="0"/>
                <a:cs typeface="MS PGothic" charset="0"/>
              </a:rPr>
              <a:t>Manage a network of data pipelines</a:t>
            </a:r>
          </a:p>
          <a:p>
            <a:pPr marL="280037" indent="-280037" fontAlgn="base">
              <a:spcBef>
                <a:spcPts val="588"/>
              </a:spcBef>
              <a:spcAft>
                <a:spcPct val="0"/>
              </a:spcAft>
              <a:buFont typeface="Arial" panose="020B0604020202020204" pitchFamily="34" charset="0"/>
              <a:buChar char="•"/>
            </a:pPr>
            <a:r>
              <a:rPr lang="en-US" sz="1568" dirty="0">
                <a:gradFill>
                  <a:gsLst>
                    <a:gs pos="15044">
                      <a:srgbClr val="505050"/>
                    </a:gs>
                    <a:gs pos="41000">
                      <a:srgbClr val="505050"/>
                    </a:gs>
                  </a:gsLst>
                  <a:lin ang="5400000" scaled="0"/>
                </a:gradFill>
                <a:ea typeface="MS PGothic" charset="0"/>
                <a:cs typeface="MS PGothic" charset="0"/>
              </a:rPr>
              <a:t>See lineage and impact analysis</a:t>
            </a:r>
          </a:p>
          <a:p>
            <a:pPr fontAlgn="base">
              <a:spcBef>
                <a:spcPts val="588"/>
              </a:spcBef>
              <a:spcAft>
                <a:spcPct val="0"/>
              </a:spcAft>
            </a:pPr>
            <a:endParaRPr lang="en-US" sz="2352" dirty="0">
              <a:gradFill>
                <a:gsLst>
                  <a:gs pos="84071">
                    <a:srgbClr val="0072C6"/>
                  </a:gs>
                  <a:gs pos="49558">
                    <a:srgbClr val="0072C6"/>
                  </a:gs>
                </a:gsLst>
                <a:lin ang="5400000" scaled="0"/>
              </a:gradFill>
              <a:ea typeface="MS PGothic" charset="0"/>
              <a:cs typeface="MS PGothic" charset="0"/>
            </a:endParaRPr>
          </a:p>
          <a:p>
            <a:pPr fontAlgn="base">
              <a:spcBef>
                <a:spcPts val="588"/>
              </a:spcBef>
              <a:spcAft>
                <a:spcPct val="0"/>
              </a:spcAft>
            </a:pPr>
            <a:r>
              <a:rPr lang="en-US" sz="2352" dirty="0">
                <a:gradFill>
                  <a:gsLst>
                    <a:gs pos="84071">
                      <a:srgbClr val="0072C6"/>
                    </a:gs>
                    <a:gs pos="49558">
                      <a:srgbClr val="0072C6"/>
                    </a:gs>
                  </a:gsLst>
                  <a:lin ang="5400000" scaled="0"/>
                </a:gradFill>
                <a:ea typeface="MS PGothic" charset="0"/>
                <a:cs typeface="MS PGothic" charset="0"/>
              </a:rPr>
              <a:t>Set data production policy </a:t>
            </a:r>
            <a:endParaRPr lang="en-US" sz="2690" dirty="0">
              <a:gradFill>
                <a:gsLst>
                  <a:gs pos="95276">
                    <a:srgbClr val="00BCF2"/>
                  </a:gs>
                  <a:gs pos="84071">
                    <a:srgbClr val="00BCF2"/>
                  </a:gs>
                </a:gsLst>
                <a:lin ang="5400000" scaled="0"/>
              </a:gradFill>
              <a:latin typeface="Segoe UI Light"/>
            </a:endParaRPr>
          </a:p>
          <a:p>
            <a:pPr marL="280037" indent="-280037" fontAlgn="base">
              <a:spcBef>
                <a:spcPts val="588"/>
              </a:spcBef>
              <a:spcAft>
                <a:spcPct val="0"/>
              </a:spcAft>
              <a:buFont typeface="Arial" panose="020B0604020202020204" pitchFamily="34" charset="0"/>
              <a:buChar char="•"/>
            </a:pPr>
            <a:r>
              <a:rPr lang="en-US" sz="1568" dirty="0">
                <a:gradFill>
                  <a:gsLst>
                    <a:gs pos="15044">
                      <a:srgbClr val="505050"/>
                    </a:gs>
                    <a:gs pos="41000">
                      <a:srgbClr val="505050"/>
                    </a:gs>
                  </a:gsLst>
                  <a:lin ang="5400000" scaled="0"/>
                </a:gradFill>
                <a:ea typeface="MS PGothic" charset="0"/>
                <a:cs typeface="MS PGothic" charset="0"/>
              </a:rPr>
              <a:t>Retry, concurrency, late data handling</a:t>
            </a:r>
          </a:p>
          <a:p>
            <a:pPr fontAlgn="base">
              <a:spcBef>
                <a:spcPts val="588"/>
              </a:spcBef>
              <a:spcAft>
                <a:spcPct val="0"/>
              </a:spcAft>
            </a:pPr>
            <a:endParaRPr lang="en-US" sz="2352" dirty="0">
              <a:gradFill>
                <a:gsLst>
                  <a:gs pos="84071">
                    <a:srgbClr val="0072C6"/>
                  </a:gs>
                  <a:gs pos="49558">
                    <a:srgbClr val="0072C6"/>
                  </a:gs>
                </a:gsLst>
                <a:lin ang="5400000" scaled="0"/>
              </a:gradFill>
              <a:ea typeface="MS PGothic" charset="0"/>
              <a:cs typeface="MS PGothic" charset="0"/>
            </a:endParaRPr>
          </a:p>
          <a:p>
            <a:pPr fontAlgn="base">
              <a:spcBef>
                <a:spcPts val="588"/>
              </a:spcBef>
              <a:spcAft>
                <a:spcPct val="0"/>
              </a:spcAft>
            </a:pPr>
            <a:r>
              <a:rPr lang="en-US" sz="2352" dirty="0">
                <a:gradFill>
                  <a:gsLst>
                    <a:gs pos="84071">
                      <a:srgbClr val="0072C6"/>
                    </a:gs>
                    <a:gs pos="49558">
                      <a:srgbClr val="0072C6"/>
                    </a:gs>
                  </a:gsLst>
                  <a:lin ang="5400000" scaled="0"/>
                </a:gradFill>
                <a:ea typeface="MS PGothic" charset="0"/>
                <a:cs typeface="MS PGothic" charset="0"/>
              </a:rPr>
              <a:t>Identify and debug errors </a:t>
            </a:r>
            <a:endParaRPr lang="en-US" sz="2690" dirty="0">
              <a:gradFill>
                <a:gsLst>
                  <a:gs pos="95276">
                    <a:srgbClr val="00BCF2"/>
                  </a:gs>
                  <a:gs pos="84071">
                    <a:srgbClr val="00BCF2"/>
                  </a:gs>
                </a:gsLst>
                <a:lin ang="5400000" scaled="0"/>
              </a:gradFill>
              <a:latin typeface="Segoe UI Light"/>
            </a:endParaRPr>
          </a:p>
          <a:p>
            <a:pPr marL="280037" indent="-280037" fontAlgn="base">
              <a:spcBef>
                <a:spcPts val="588"/>
              </a:spcBef>
              <a:spcAft>
                <a:spcPct val="0"/>
              </a:spcAft>
              <a:buFont typeface="Arial" panose="020B0604020202020204" pitchFamily="34" charset="0"/>
              <a:buChar char="•"/>
            </a:pPr>
            <a:r>
              <a:rPr lang="en-US" sz="1568" dirty="0">
                <a:gradFill>
                  <a:gsLst>
                    <a:gs pos="15044">
                      <a:srgbClr val="505050"/>
                    </a:gs>
                    <a:gs pos="41000">
                      <a:srgbClr val="505050"/>
                    </a:gs>
                  </a:gsLst>
                  <a:lin ang="5400000" scaled="0"/>
                </a:gradFill>
                <a:ea typeface="MS PGothic" charset="0"/>
                <a:cs typeface="MS PGothic" charset="0"/>
              </a:rPr>
              <a:t>Automatic dataset health alerts </a:t>
            </a:r>
          </a:p>
          <a:p>
            <a:pPr marL="280037" indent="-280037" fontAlgn="base">
              <a:spcBef>
                <a:spcPts val="588"/>
              </a:spcBef>
              <a:spcAft>
                <a:spcPct val="0"/>
              </a:spcAft>
              <a:buFont typeface="Arial" panose="020B0604020202020204" pitchFamily="34" charset="0"/>
              <a:buChar char="•"/>
            </a:pPr>
            <a:r>
              <a:rPr lang="en-US" sz="1568" dirty="0">
                <a:gradFill>
                  <a:gsLst>
                    <a:gs pos="15044">
                      <a:srgbClr val="505050"/>
                    </a:gs>
                    <a:gs pos="41000">
                      <a:srgbClr val="505050"/>
                    </a:gs>
                  </a:gsLst>
                  <a:lin ang="5400000" scaled="0"/>
                </a:gradFill>
                <a:ea typeface="MS PGothic" charset="0"/>
                <a:cs typeface="MS PGothic" charset="0"/>
              </a:rPr>
              <a:t>Troubleshoot complex pipelines</a:t>
            </a:r>
          </a:p>
        </p:txBody>
      </p:sp>
    </p:spTree>
    <p:extLst>
      <p:ext uri="{BB962C8B-B14F-4D97-AF65-F5344CB8AC3E}">
        <p14:creationId xmlns:p14="http://schemas.microsoft.com/office/powerpoint/2010/main" val="87371984"/>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366713"/>
            <a:ext cx="11080750" cy="806450"/>
          </a:xfrm>
          <a:prstGeom prst="rect">
            <a:avLst/>
          </a:prstGeom>
        </p:spPr>
        <p:txBody>
          <a:bodyPr>
            <a:normAutofit fontScale="90000"/>
          </a:bodyPr>
          <a:lstStyle/>
          <a:p>
            <a:r>
              <a:rPr lang="en-US" dirty="0" smtClean="0">
                <a:solidFill>
                  <a:schemeClr val="bg1"/>
                </a:solidFill>
              </a:rPr>
              <a:t>Azure Stream Analytics</a:t>
            </a:r>
            <a:endParaRPr lang="en-US" dirty="0">
              <a:solidFill>
                <a:schemeClr val="bg1"/>
              </a:solidFill>
            </a:endParaRPr>
          </a:p>
        </p:txBody>
      </p:sp>
      <p:sp>
        <p:nvSpPr>
          <p:cNvPr id="24" name="Rectangle 23"/>
          <p:cNvSpPr/>
          <p:nvPr/>
        </p:nvSpPr>
        <p:spPr bwMode="auto">
          <a:xfrm>
            <a:off x="269170" y="1905492"/>
            <a:ext cx="1792383" cy="4476291"/>
          </a:xfrm>
          <a:prstGeom prst="rect">
            <a:avLst/>
          </a:prstGeom>
          <a:solidFill>
            <a:srgbClr val="EAEA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753" fontAlgn="base">
              <a:lnSpc>
                <a:spcPct val="90000"/>
              </a:lnSpc>
              <a:spcBef>
                <a:spcPct val="0"/>
              </a:spcBef>
              <a:spcAft>
                <a:spcPct val="0"/>
              </a:spcAft>
            </a:pPr>
            <a:endParaRPr lang="en-US" sz="1960" dirty="0" err="1">
              <a:gradFill>
                <a:gsLst>
                  <a:gs pos="0">
                    <a:srgbClr val="FFFFFF"/>
                  </a:gs>
                  <a:gs pos="100000">
                    <a:srgbClr val="FFFFFF"/>
                  </a:gs>
                </a:gsLst>
                <a:lin ang="5400000" scaled="1"/>
              </a:gradFill>
              <a:ea typeface="Segoe UI" pitchFamily="34" charset="0"/>
              <a:cs typeface="Segoe UI" pitchFamily="34" charset="0"/>
            </a:endParaRPr>
          </a:p>
        </p:txBody>
      </p:sp>
      <p:sp>
        <p:nvSpPr>
          <p:cNvPr id="141" name="Rectangle 140"/>
          <p:cNvSpPr/>
          <p:nvPr/>
        </p:nvSpPr>
        <p:spPr bwMode="auto">
          <a:xfrm>
            <a:off x="2241102" y="1905492"/>
            <a:ext cx="1792383" cy="4476291"/>
          </a:xfrm>
          <a:prstGeom prst="rect">
            <a:avLst/>
          </a:prstGeom>
          <a:solidFill>
            <a:srgbClr val="EAEA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753" fontAlgn="base">
              <a:lnSpc>
                <a:spcPct val="90000"/>
              </a:lnSpc>
              <a:spcBef>
                <a:spcPct val="0"/>
              </a:spcBef>
              <a:spcAft>
                <a:spcPct val="0"/>
              </a:spcAft>
            </a:pPr>
            <a:endParaRPr lang="en-US" sz="1960" dirty="0" err="1">
              <a:gradFill>
                <a:gsLst>
                  <a:gs pos="0">
                    <a:srgbClr val="FFFFFF"/>
                  </a:gs>
                  <a:gs pos="100000">
                    <a:srgbClr val="FFFFFF"/>
                  </a:gs>
                </a:gsLst>
                <a:lin ang="5400000" scaled="1"/>
              </a:gradFill>
              <a:ea typeface="Segoe UI" pitchFamily="34" charset="0"/>
              <a:cs typeface="Segoe UI" pitchFamily="34" charset="0"/>
            </a:endParaRPr>
          </a:p>
        </p:txBody>
      </p:sp>
      <p:sp>
        <p:nvSpPr>
          <p:cNvPr id="142" name="Rectangle 141"/>
          <p:cNvSpPr/>
          <p:nvPr/>
        </p:nvSpPr>
        <p:spPr bwMode="auto">
          <a:xfrm>
            <a:off x="4213033" y="1905492"/>
            <a:ext cx="1792383" cy="4476291"/>
          </a:xfrm>
          <a:prstGeom prst="rect">
            <a:avLst/>
          </a:prstGeom>
          <a:solidFill>
            <a:srgbClr val="EAEA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753" fontAlgn="base">
              <a:lnSpc>
                <a:spcPct val="90000"/>
              </a:lnSpc>
              <a:spcBef>
                <a:spcPct val="0"/>
              </a:spcBef>
              <a:spcAft>
                <a:spcPct val="0"/>
              </a:spcAft>
            </a:pPr>
            <a:endParaRPr lang="en-US" sz="1960" dirty="0" err="1">
              <a:gradFill>
                <a:gsLst>
                  <a:gs pos="0">
                    <a:srgbClr val="FFFFFF"/>
                  </a:gs>
                  <a:gs pos="100000">
                    <a:srgbClr val="FFFFFF"/>
                  </a:gs>
                </a:gsLst>
                <a:lin ang="5400000" scaled="1"/>
              </a:gradFill>
              <a:ea typeface="Segoe UI" pitchFamily="34" charset="0"/>
              <a:cs typeface="Segoe UI" pitchFamily="34" charset="0"/>
            </a:endParaRPr>
          </a:p>
        </p:txBody>
      </p:sp>
      <p:sp>
        <p:nvSpPr>
          <p:cNvPr id="143" name="Rectangle 142"/>
          <p:cNvSpPr/>
          <p:nvPr/>
        </p:nvSpPr>
        <p:spPr bwMode="auto">
          <a:xfrm>
            <a:off x="6184965" y="1905492"/>
            <a:ext cx="1792383" cy="4476291"/>
          </a:xfrm>
          <a:prstGeom prst="rect">
            <a:avLst/>
          </a:prstGeom>
          <a:solidFill>
            <a:srgbClr val="EAEA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753" fontAlgn="base">
              <a:lnSpc>
                <a:spcPct val="90000"/>
              </a:lnSpc>
              <a:spcBef>
                <a:spcPct val="0"/>
              </a:spcBef>
              <a:spcAft>
                <a:spcPct val="0"/>
              </a:spcAft>
            </a:pPr>
            <a:endParaRPr lang="en-US" sz="1960" dirty="0" err="1">
              <a:gradFill>
                <a:gsLst>
                  <a:gs pos="0">
                    <a:srgbClr val="FFFFFF"/>
                  </a:gs>
                  <a:gs pos="100000">
                    <a:srgbClr val="FFFFFF"/>
                  </a:gs>
                </a:gsLst>
                <a:lin ang="5400000" scaled="1"/>
              </a:gradFill>
              <a:ea typeface="Segoe UI" pitchFamily="34" charset="0"/>
              <a:cs typeface="Segoe UI" pitchFamily="34" charset="0"/>
            </a:endParaRPr>
          </a:p>
        </p:txBody>
      </p:sp>
      <p:sp>
        <p:nvSpPr>
          <p:cNvPr id="144" name="Rectangle 143"/>
          <p:cNvSpPr/>
          <p:nvPr/>
        </p:nvSpPr>
        <p:spPr bwMode="auto">
          <a:xfrm>
            <a:off x="8156897" y="1905492"/>
            <a:ext cx="1792383" cy="4476291"/>
          </a:xfrm>
          <a:prstGeom prst="rect">
            <a:avLst/>
          </a:prstGeom>
          <a:solidFill>
            <a:srgbClr val="EAEA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753" fontAlgn="base">
              <a:lnSpc>
                <a:spcPct val="90000"/>
              </a:lnSpc>
              <a:spcBef>
                <a:spcPct val="0"/>
              </a:spcBef>
              <a:spcAft>
                <a:spcPct val="0"/>
              </a:spcAft>
            </a:pPr>
            <a:endParaRPr lang="en-US" sz="1960" dirty="0" err="1">
              <a:gradFill>
                <a:gsLst>
                  <a:gs pos="0">
                    <a:srgbClr val="FFFFFF"/>
                  </a:gs>
                  <a:gs pos="100000">
                    <a:srgbClr val="FFFFFF"/>
                  </a:gs>
                </a:gsLst>
                <a:lin ang="5400000" scaled="1"/>
              </a:gradFill>
              <a:ea typeface="Segoe UI" pitchFamily="34" charset="0"/>
              <a:cs typeface="Segoe UI" pitchFamily="34" charset="0"/>
            </a:endParaRPr>
          </a:p>
        </p:txBody>
      </p:sp>
      <p:sp>
        <p:nvSpPr>
          <p:cNvPr id="145" name="Rectangle 144"/>
          <p:cNvSpPr/>
          <p:nvPr/>
        </p:nvSpPr>
        <p:spPr bwMode="auto">
          <a:xfrm>
            <a:off x="10128830" y="1841175"/>
            <a:ext cx="1792383" cy="4540608"/>
          </a:xfrm>
          <a:prstGeom prst="rect">
            <a:avLst/>
          </a:prstGeom>
          <a:solidFill>
            <a:srgbClr val="EAEA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753" fontAlgn="base">
              <a:lnSpc>
                <a:spcPct val="90000"/>
              </a:lnSpc>
              <a:spcBef>
                <a:spcPct val="0"/>
              </a:spcBef>
              <a:spcAft>
                <a:spcPct val="0"/>
              </a:spcAft>
            </a:pPr>
            <a:endParaRPr lang="en-US" sz="1960" dirty="0" err="1">
              <a:gradFill>
                <a:gsLst>
                  <a:gs pos="0">
                    <a:srgbClr val="FFFFFF"/>
                  </a:gs>
                  <a:gs pos="100000">
                    <a:srgbClr val="FFFFFF"/>
                  </a:gs>
                </a:gsLst>
                <a:lin ang="5400000" scaled="1"/>
              </a:gradFill>
              <a:ea typeface="Segoe UI" pitchFamily="34" charset="0"/>
              <a:cs typeface="Segoe UI" pitchFamily="34" charset="0"/>
            </a:endParaRPr>
          </a:p>
        </p:txBody>
      </p:sp>
      <p:grpSp>
        <p:nvGrpSpPr>
          <p:cNvPr id="167" name="Group 166"/>
          <p:cNvGrpSpPr/>
          <p:nvPr/>
        </p:nvGrpSpPr>
        <p:grpSpPr>
          <a:xfrm>
            <a:off x="2420069" y="2089383"/>
            <a:ext cx="7350243" cy="4028166"/>
            <a:chOff x="2469239" y="2130426"/>
            <a:chExt cx="7499584" cy="4379612"/>
          </a:xfrm>
        </p:grpSpPr>
        <p:sp>
          <p:nvSpPr>
            <p:cNvPr id="25" name="Oval 24"/>
            <p:cNvSpPr/>
            <p:nvPr/>
          </p:nvSpPr>
          <p:spPr bwMode="auto">
            <a:xfrm>
              <a:off x="2469239" y="2130426"/>
              <a:ext cx="7499584" cy="4379612"/>
            </a:xfrm>
            <a:prstGeom prst="ellipse">
              <a:avLst/>
            </a:prstGeom>
            <a:solidFill>
              <a:schemeClr val="accent6">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753" fontAlgn="base">
                <a:lnSpc>
                  <a:spcPct val="90000"/>
                </a:lnSpc>
                <a:spcBef>
                  <a:spcPct val="0"/>
                </a:spcBef>
                <a:spcAft>
                  <a:spcPct val="0"/>
                </a:spcAft>
              </a:pPr>
              <a:endParaRPr lang="en-US" sz="1960" dirty="0" err="1">
                <a:gradFill>
                  <a:gsLst>
                    <a:gs pos="0">
                      <a:srgbClr val="FFFFFF"/>
                    </a:gs>
                    <a:gs pos="100000">
                      <a:srgbClr val="FFFFFF"/>
                    </a:gs>
                  </a:gsLst>
                  <a:lin ang="5400000" scaled="1"/>
                </a:gradFill>
                <a:ea typeface="Segoe UI" pitchFamily="34" charset="0"/>
                <a:cs typeface="Segoe UI" pitchFamily="34" charset="0"/>
              </a:endParaRPr>
            </a:p>
          </p:txBody>
        </p:sp>
        <p:sp>
          <p:nvSpPr>
            <p:cNvPr id="160" name="Freeform 9"/>
            <p:cNvSpPr>
              <a:spLocks/>
            </p:cNvSpPr>
            <p:nvPr/>
          </p:nvSpPr>
          <p:spPr bwMode="auto">
            <a:xfrm>
              <a:off x="4722813" y="3784600"/>
              <a:ext cx="4071937" cy="1674813"/>
            </a:xfrm>
            <a:custGeom>
              <a:avLst/>
              <a:gdLst>
                <a:gd name="T0" fmla="*/ 349 w 391"/>
                <a:gd name="T1" fmla="*/ 75 h 159"/>
                <a:gd name="T2" fmla="*/ 342 w 391"/>
                <a:gd name="T3" fmla="*/ 76 h 159"/>
                <a:gd name="T4" fmla="*/ 263 w 391"/>
                <a:gd name="T5" fmla="*/ 0 h 159"/>
                <a:gd name="T6" fmla="*/ 187 w 391"/>
                <a:gd name="T7" fmla="*/ 59 h 159"/>
                <a:gd name="T8" fmla="*/ 145 w 391"/>
                <a:gd name="T9" fmla="*/ 42 h 159"/>
                <a:gd name="T10" fmla="*/ 87 w 391"/>
                <a:gd name="T11" fmla="*/ 94 h 159"/>
                <a:gd name="T12" fmla="*/ 59 w 391"/>
                <a:gd name="T13" fmla="*/ 107 h 159"/>
                <a:gd name="T14" fmla="*/ 32 w 391"/>
                <a:gd name="T15" fmla="*/ 94 h 159"/>
                <a:gd name="T16" fmla="*/ 0 w 391"/>
                <a:gd name="T17" fmla="*/ 126 h 159"/>
                <a:gd name="T18" fmla="*/ 32 w 391"/>
                <a:gd name="T19" fmla="*/ 159 h 159"/>
                <a:gd name="T20" fmla="*/ 41 w 391"/>
                <a:gd name="T21" fmla="*/ 159 h 159"/>
                <a:gd name="T22" fmla="*/ 148 w 391"/>
                <a:gd name="T23" fmla="*/ 159 h 159"/>
                <a:gd name="T24" fmla="*/ 208 w 391"/>
                <a:gd name="T25" fmla="*/ 159 h 159"/>
                <a:gd name="T26" fmla="*/ 352 w 391"/>
                <a:gd name="T27" fmla="*/ 159 h 159"/>
                <a:gd name="T28" fmla="*/ 352 w 391"/>
                <a:gd name="T29" fmla="*/ 159 h 159"/>
                <a:gd name="T30" fmla="*/ 391 w 391"/>
                <a:gd name="T31" fmla="*/ 117 h 159"/>
                <a:gd name="T32" fmla="*/ 349 w 391"/>
                <a:gd name="T33" fmla="*/ 7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159">
                  <a:moveTo>
                    <a:pt x="349" y="75"/>
                  </a:moveTo>
                  <a:cubicBezTo>
                    <a:pt x="347" y="75"/>
                    <a:pt x="345" y="75"/>
                    <a:pt x="342" y="76"/>
                  </a:cubicBezTo>
                  <a:cubicBezTo>
                    <a:pt x="340" y="34"/>
                    <a:pt x="306" y="0"/>
                    <a:pt x="263" y="0"/>
                  </a:cubicBezTo>
                  <a:cubicBezTo>
                    <a:pt x="227" y="0"/>
                    <a:pt x="196" y="25"/>
                    <a:pt x="187" y="59"/>
                  </a:cubicBezTo>
                  <a:cubicBezTo>
                    <a:pt x="176" y="48"/>
                    <a:pt x="161" y="42"/>
                    <a:pt x="145" y="42"/>
                  </a:cubicBezTo>
                  <a:cubicBezTo>
                    <a:pt x="115" y="42"/>
                    <a:pt x="90" y="65"/>
                    <a:pt x="87" y="94"/>
                  </a:cubicBezTo>
                  <a:cubicBezTo>
                    <a:pt x="76" y="96"/>
                    <a:pt x="66" y="101"/>
                    <a:pt x="59" y="107"/>
                  </a:cubicBezTo>
                  <a:cubicBezTo>
                    <a:pt x="53" y="99"/>
                    <a:pt x="43" y="94"/>
                    <a:pt x="32" y="94"/>
                  </a:cubicBezTo>
                  <a:cubicBezTo>
                    <a:pt x="14" y="94"/>
                    <a:pt x="0" y="108"/>
                    <a:pt x="0" y="126"/>
                  </a:cubicBezTo>
                  <a:cubicBezTo>
                    <a:pt x="0" y="144"/>
                    <a:pt x="14" y="159"/>
                    <a:pt x="32" y="159"/>
                  </a:cubicBezTo>
                  <a:cubicBezTo>
                    <a:pt x="41" y="159"/>
                    <a:pt x="41" y="159"/>
                    <a:pt x="41" y="159"/>
                  </a:cubicBezTo>
                  <a:cubicBezTo>
                    <a:pt x="148" y="159"/>
                    <a:pt x="148" y="159"/>
                    <a:pt x="148" y="159"/>
                  </a:cubicBezTo>
                  <a:cubicBezTo>
                    <a:pt x="208" y="159"/>
                    <a:pt x="208" y="159"/>
                    <a:pt x="208" y="159"/>
                  </a:cubicBezTo>
                  <a:cubicBezTo>
                    <a:pt x="352" y="159"/>
                    <a:pt x="352" y="159"/>
                    <a:pt x="352" y="159"/>
                  </a:cubicBezTo>
                  <a:cubicBezTo>
                    <a:pt x="352" y="159"/>
                    <a:pt x="352" y="159"/>
                    <a:pt x="352" y="159"/>
                  </a:cubicBezTo>
                  <a:cubicBezTo>
                    <a:pt x="374" y="158"/>
                    <a:pt x="391" y="139"/>
                    <a:pt x="391" y="117"/>
                  </a:cubicBezTo>
                  <a:cubicBezTo>
                    <a:pt x="391" y="94"/>
                    <a:pt x="372" y="75"/>
                    <a:pt x="349" y="75"/>
                  </a:cubicBezTo>
                  <a:close/>
                </a:path>
              </a:pathLst>
            </a:custGeom>
            <a:solidFill>
              <a:srgbClr val="FFFFFF"/>
            </a:solidFill>
            <a:ln>
              <a:noFill/>
            </a:ln>
          </p:spPr>
          <p:txBody>
            <a:bodyPr vert="horz" wrap="square" lIns="89619" tIns="44809" rIns="89619" bIns="44809" numCol="1" anchor="t" anchorCtr="0" compatLnSpc="1">
              <a:prstTxWarp prst="textNoShape">
                <a:avLst/>
              </a:prstTxWarp>
            </a:bodyPr>
            <a:lstStyle/>
            <a:p>
              <a:endParaRPr lang="en-US" sz="1764">
                <a:solidFill>
                  <a:srgbClr val="FFFFFF"/>
                </a:solidFill>
              </a:endParaRPr>
            </a:p>
          </p:txBody>
        </p:sp>
        <p:sp>
          <p:nvSpPr>
            <p:cNvPr id="163" name="Freeform 13"/>
            <p:cNvSpPr>
              <a:spLocks/>
            </p:cNvSpPr>
            <p:nvPr/>
          </p:nvSpPr>
          <p:spPr bwMode="auto">
            <a:xfrm>
              <a:off x="5529263" y="2765425"/>
              <a:ext cx="1549400" cy="835025"/>
            </a:xfrm>
            <a:custGeom>
              <a:avLst/>
              <a:gdLst>
                <a:gd name="T0" fmla="*/ 210 w 242"/>
                <a:gd name="T1" fmla="*/ 64 h 129"/>
                <a:gd name="T2" fmla="*/ 209 w 242"/>
                <a:gd name="T3" fmla="*/ 64 h 129"/>
                <a:gd name="T4" fmla="*/ 144 w 242"/>
                <a:gd name="T5" fmla="*/ 0 h 129"/>
                <a:gd name="T6" fmla="*/ 80 w 242"/>
                <a:gd name="T7" fmla="*/ 56 h 129"/>
                <a:gd name="T8" fmla="*/ 45 w 242"/>
                <a:gd name="T9" fmla="*/ 39 h 129"/>
                <a:gd name="T10" fmla="*/ 0 w 242"/>
                <a:gd name="T11" fmla="*/ 84 h 129"/>
                <a:gd name="T12" fmla="*/ 45 w 242"/>
                <a:gd name="T13" fmla="*/ 129 h 129"/>
                <a:gd name="T14" fmla="*/ 210 w 242"/>
                <a:gd name="T15" fmla="*/ 129 h 129"/>
                <a:gd name="T16" fmla="*/ 242 w 242"/>
                <a:gd name="T17" fmla="*/ 96 h 129"/>
                <a:gd name="T18" fmla="*/ 210 w 242"/>
                <a:gd name="T1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 h="129">
                  <a:moveTo>
                    <a:pt x="210" y="64"/>
                  </a:moveTo>
                  <a:cubicBezTo>
                    <a:pt x="210" y="64"/>
                    <a:pt x="209" y="64"/>
                    <a:pt x="209" y="64"/>
                  </a:cubicBezTo>
                  <a:cubicBezTo>
                    <a:pt x="209" y="28"/>
                    <a:pt x="180" y="0"/>
                    <a:pt x="144" y="0"/>
                  </a:cubicBezTo>
                  <a:cubicBezTo>
                    <a:pt x="111" y="0"/>
                    <a:pt x="84" y="24"/>
                    <a:pt x="80" y="56"/>
                  </a:cubicBezTo>
                  <a:cubicBezTo>
                    <a:pt x="72" y="46"/>
                    <a:pt x="59" y="39"/>
                    <a:pt x="45" y="39"/>
                  </a:cubicBezTo>
                  <a:cubicBezTo>
                    <a:pt x="20" y="39"/>
                    <a:pt x="0" y="59"/>
                    <a:pt x="0" y="84"/>
                  </a:cubicBezTo>
                  <a:cubicBezTo>
                    <a:pt x="0" y="109"/>
                    <a:pt x="20" y="129"/>
                    <a:pt x="45" y="129"/>
                  </a:cubicBezTo>
                  <a:cubicBezTo>
                    <a:pt x="210" y="129"/>
                    <a:pt x="210" y="129"/>
                    <a:pt x="210" y="129"/>
                  </a:cubicBezTo>
                  <a:cubicBezTo>
                    <a:pt x="228" y="129"/>
                    <a:pt x="242" y="114"/>
                    <a:pt x="242" y="96"/>
                  </a:cubicBezTo>
                  <a:cubicBezTo>
                    <a:pt x="242" y="78"/>
                    <a:pt x="228" y="64"/>
                    <a:pt x="210" y="64"/>
                  </a:cubicBezTo>
                  <a:close/>
                </a:path>
              </a:pathLst>
            </a:custGeom>
            <a:solidFill>
              <a:srgbClr val="FFFFFF"/>
            </a:solidFill>
            <a:ln>
              <a:noFill/>
            </a:ln>
          </p:spPr>
          <p:txBody>
            <a:bodyPr vert="horz" wrap="square" lIns="89619" tIns="44809" rIns="89619" bIns="44809" numCol="1" anchor="t" anchorCtr="0" compatLnSpc="1">
              <a:prstTxWarp prst="textNoShape">
                <a:avLst/>
              </a:prstTxWarp>
            </a:bodyPr>
            <a:lstStyle/>
            <a:p>
              <a:endParaRPr lang="en-US" sz="1764">
                <a:solidFill>
                  <a:srgbClr val="FFFFFF"/>
                </a:solidFill>
              </a:endParaRPr>
            </a:p>
          </p:txBody>
        </p:sp>
        <p:sp>
          <p:nvSpPr>
            <p:cNvPr id="166" name="Freeform 17"/>
            <p:cNvSpPr>
              <a:spLocks/>
            </p:cNvSpPr>
            <p:nvPr/>
          </p:nvSpPr>
          <p:spPr bwMode="auto">
            <a:xfrm>
              <a:off x="3502025" y="3259138"/>
              <a:ext cx="2005013" cy="1139825"/>
            </a:xfrm>
            <a:custGeom>
              <a:avLst/>
              <a:gdLst>
                <a:gd name="T0" fmla="*/ 187 w 224"/>
                <a:gd name="T1" fmla="*/ 53 h 126"/>
                <a:gd name="T2" fmla="*/ 183 w 224"/>
                <a:gd name="T3" fmla="*/ 53 h 126"/>
                <a:gd name="T4" fmla="*/ 187 w 224"/>
                <a:gd name="T5" fmla="*/ 37 h 126"/>
                <a:gd name="T6" fmla="*/ 150 w 224"/>
                <a:gd name="T7" fmla="*/ 0 h 126"/>
                <a:gd name="T8" fmla="*/ 114 w 224"/>
                <a:gd name="T9" fmla="*/ 32 h 126"/>
                <a:gd name="T10" fmla="*/ 86 w 224"/>
                <a:gd name="T11" fmla="*/ 20 h 126"/>
                <a:gd name="T12" fmla="*/ 49 w 224"/>
                <a:gd name="T13" fmla="*/ 55 h 126"/>
                <a:gd name="T14" fmla="*/ 37 w 224"/>
                <a:gd name="T15" fmla="*/ 53 h 126"/>
                <a:gd name="T16" fmla="*/ 0 w 224"/>
                <a:gd name="T17" fmla="*/ 90 h 126"/>
                <a:gd name="T18" fmla="*/ 37 w 224"/>
                <a:gd name="T19" fmla="*/ 126 h 126"/>
                <a:gd name="T20" fmla="*/ 187 w 224"/>
                <a:gd name="T21" fmla="*/ 126 h 126"/>
                <a:gd name="T22" fmla="*/ 224 w 224"/>
                <a:gd name="T23" fmla="*/ 90 h 126"/>
                <a:gd name="T24" fmla="*/ 187 w 224"/>
                <a:gd name="T25" fmla="*/ 5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126">
                  <a:moveTo>
                    <a:pt x="187" y="53"/>
                  </a:moveTo>
                  <a:cubicBezTo>
                    <a:pt x="186" y="53"/>
                    <a:pt x="184" y="53"/>
                    <a:pt x="183" y="53"/>
                  </a:cubicBezTo>
                  <a:cubicBezTo>
                    <a:pt x="185" y="48"/>
                    <a:pt x="187" y="42"/>
                    <a:pt x="187" y="37"/>
                  </a:cubicBezTo>
                  <a:cubicBezTo>
                    <a:pt x="187" y="16"/>
                    <a:pt x="170" y="0"/>
                    <a:pt x="150" y="0"/>
                  </a:cubicBezTo>
                  <a:cubicBezTo>
                    <a:pt x="131" y="0"/>
                    <a:pt x="116" y="14"/>
                    <a:pt x="114" y="32"/>
                  </a:cubicBezTo>
                  <a:cubicBezTo>
                    <a:pt x="107" y="25"/>
                    <a:pt x="97" y="20"/>
                    <a:pt x="86" y="20"/>
                  </a:cubicBezTo>
                  <a:cubicBezTo>
                    <a:pt x="67" y="20"/>
                    <a:pt x="50" y="36"/>
                    <a:pt x="49" y="55"/>
                  </a:cubicBezTo>
                  <a:cubicBezTo>
                    <a:pt x="45" y="54"/>
                    <a:pt x="41" y="53"/>
                    <a:pt x="37" y="53"/>
                  </a:cubicBezTo>
                  <a:cubicBezTo>
                    <a:pt x="16" y="53"/>
                    <a:pt x="0" y="69"/>
                    <a:pt x="0" y="90"/>
                  </a:cubicBezTo>
                  <a:cubicBezTo>
                    <a:pt x="0" y="110"/>
                    <a:pt x="16" y="126"/>
                    <a:pt x="37" y="126"/>
                  </a:cubicBezTo>
                  <a:cubicBezTo>
                    <a:pt x="187" y="126"/>
                    <a:pt x="187" y="126"/>
                    <a:pt x="187" y="126"/>
                  </a:cubicBezTo>
                  <a:cubicBezTo>
                    <a:pt x="207" y="126"/>
                    <a:pt x="224" y="110"/>
                    <a:pt x="224" y="90"/>
                  </a:cubicBezTo>
                  <a:cubicBezTo>
                    <a:pt x="224" y="69"/>
                    <a:pt x="207" y="53"/>
                    <a:pt x="187" y="53"/>
                  </a:cubicBezTo>
                  <a:close/>
                </a:path>
              </a:pathLst>
            </a:custGeom>
            <a:solidFill>
              <a:srgbClr val="FFFFFF"/>
            </a:solidFill>
            <a:ln>
              <a:noFill/>
            </a:ln>
          </p:spPr>
          <p:txBody>
            <a:bodyPr vert="horz" wrap="square" lIns="89619" tIns="44809" rIns="89619" bIns="44809" numCol="1" anchor="t" anchorCtr="0" compatLnSpc="1">
              <a:prstTxWarp prst="textNoShape">
                <a:avLst/>
              </a:prstTxWarp>
            </a:bodyPr>
            <a:lstStyle/>
            <a:p>
              <a:endParaRPr lang="en-US" sz="1764">
                <a:solidFill>
                  <a:srgbClr val="FFFFFF"/>
                </a:solidFill>
              </a:endParaRPr>
            </a:p>
          </p:txBody>
        </p:sp>
      </p:grpSp>
      <p:grpSp>
        <p:nvGrpSpPr>
          <p:cNvPr id="23" name="Group 22"/>
          <p:cNvGrpSpPr/>
          <p:nvPr/>
        </p:nvGrpSpPr>
        <p:grpSpPr>
          <a:xfrm>
            <a:off x="269170" y="1190079"/>
            <a:ext cx="11652043" cy="716953"/>
            <a:chOff x="274638" y="1212850"/>
            <a:chExt cx="11888787" cy="731520"/>
          </a:xfrm>
        </p:grpSpPr>
        <p:sp>
          <p:nvSpPr>
            <p:cNvPr id="136" name="Rectangle 135"/>
            <p:cNvSpPr/>
            <p:nvPr/>
          </p:nvSpPr>
          <p:spPr bwMode="auto">
            <a:xfrm>
              <a:off x="4298632" y="1212850"/>
              <a:ext cx="1828800" cy="7315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391" tIns="89619" rIns="143391" bIns="89619" numCol="1" spcCol="0" rtlCol="0" fromWordArt="0" anchor="t" anchorCtr="0" forceAA="0" compatLnSpc="1">
              <a:prstTxWarp prst="textNoShape">
                <a:avLst/>
              </a:prstTxWarp>
              <a:noAutofit/>
            </a:bodyPr>
            <a:lstStyle/>
            <a:p>
              <a:pPr defTabSz="913753">
                <a:lnSpc>
                  <a:spcPct val="90000"/>
                </a:lnSpc>
              </a:pPr>
              <a:r>
                <a:rPr lang="en-US" sz="1764" dirty="0" err="1">
                  <a:gradFill>
                    <a:gsLst>
                      <a:gs pos="0">
                        <a:srgbClr val="FFFFFF"/>
                      </a:gs>
                      <a:gs pos="100000">
                        <a:srgbClr val="FFFFFF"/>
                      </a:gs>
                    </a:gsLst>
                    <a:lin ang="5400000" scaled="1"/>
                  </a:gradFill>
                  <a:ea typeface="Segoe UI" pitchFamily="34" charset="0"/>
                  <a:cs typeface="Segoe UI" pitchFamily="34" charset="0"/>
                </a:rPr>
                <a:t>Ingestor</a:t>
              </a:r>
              <a:r>
                <a:rPr lang="en-US" sz="1764" dirty="0">
                  <a:gradFill>
                    <a:gsLst>
                      <a:gs pos="0">
                        <a:srgbClr val="FFFFFF"/>
                      </a:gs>
                      <a:gs pos="100000">
                        <a:srgbClr val="FFFFFF"/>
                      </a:gs>
                    </a:gsLst>
                    <a:lin ang="5400000" scaled="1"/>
                  </a:gradFill>
                  <a:ea typeface="Segoe UI" pitchFamily="34" charset="0"/>
                  <a:cs typeface="Segoe UI" pitchFamily="34" charset="0"/>
                </a:rPr>
                <a:t> (broker)</a:t>
              </a:r>
            </a:p>
          </p:txBody>
        </p:sp>
        <p:sp>
          <p:nvSpPr>
            <p:cNvPr id="137" name="Right Arrow 136"/>
            <p:cNvSpPr/>
            <p:nvPr/>
          </p:nvSpPr>
          <p:spPr bwMode="auto">
            <a:xfrm>
              <a:off x="3996722" y="1441450"/>
              <a:ext cx="420624" cy="274320"/>
            </a:xfrm>
            <a:prstGeom prst="rightArrow">
              <a:avLst/>
            </a:prstGeom>
            <a:solidFill>
              <a:srgbClr val="00BCF2"/>
            </a:solidFill>
            <a:ln w="25400">
              <a:solidFill>
                <a:schemeClr val="bg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753" fontAlgn="base">
                <a:lnSpc>
                  <a:spcPct val="90000"/>
                </a:lnSpc>
                <a:spcBef>
                  <a:spcPct val="0"/>
                </a:spcBef>
                <a:spcAft>
                  <a:spcPct val="0"/>
                </a:spcAft>
              </a:pPr>
              <a:endParaRPr lang="en-US" sz="1960" dirty="0" err="1">
                <a:gradFill>
                  <a:gsLst>
                    <a:gs pos="0">
                      <a:srgbClr val="FFFFFF"/>
                    </a:gs>
                    <a:gs pos="100000">
                      <a:srgbClr val="FFFFFF"/>
                    </a:gs>
                  </a:gsLst>
                  <a:lin ang="5400000" scaled="1"/>
                </a:gradFill>
                <a:ea typeface="Segoe UI" pitchFamily="34" charset="0"/>
                <a:cs typeface="Segoe UI" pitchFamily="34" charset="0"/>
              </a:endParaRPr>
            </a:p>
          </p:txBody>
        </p:sp>
        <p:sp>
          <p:nvSpPr>
            <p:cNvPr id="139" name="Rectangle 138"/>
            <p:cNvSpPr/>
            <p:nvPr/>
          </p:nvSpPr>
          <p:spPr bwMode="auto">
            <a:xfrm>
              <a:off x="2286635" y="1212850"/>
              <a:ext cx="1828800" cy="7315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391" tIns="89619" rIns="143391" bIns="89619" numCol="1" spcCol="0" rtlCol="0" fromWordArt="0" anchor="t" anchorCtr="0" forceAA="0" compatLnSpc="1">
              <a:prstTxWarp prst="textNoShape">
                <a:avLst/>
              </a:prstTxWarp>
              <a:noAutofit/>
            </a:bodyPr>
            <a:lstStyle/>
            <a:p>
              <a:pPr defTabSz="913753">
                <a:lnSpc>
                  <a:spcPct val="90000"/>
                </a:lnSpc>
              </a:pPr>
              <a:r>
                <a:rPr lang="en-US" sz="1764" dirty="0">
                  <a:gradFill>
                    <a:gsLst>
                      <a:gs pos="0">
                        <a:srgbClr val="FFFFFF"/>
                      </a:gs>
                      <a:gs pos="100000">
                        <a:srgbClr val="FFFFFF"/>
                      </a:gs>
                    </a:gsLst>
                    <a:lin ang="5400000" scaled="1"/>
                  </a:gradFill>
                  <a:ea typeface="Segoe UI" pitchFamily="34" charset="0"/>
                  <a:cs typeface="Segoe UI" pitchFamily="34" charset="0"/>
                </a:rPr>
                <a:t>Collection</a:t>
              </a:r>
            </a:p>
          </p:txBody>
        </p:sp>
        <p:sp>
          <p:nvSpPr>
            <p:cNvPr id="140" name="Right Arrow 139"/>
            <p:cNvSpPr/>
            <p:nvPr/>
          </p:nvSpPr>
          <p:spPr bwMode="auto">
            <a:xfrm>
              <a:off x="1984725" y="1441450"/>
              <a:ext cx="420624" cy="274320"/>
            </a:xfrm>
            <a:prstGeom prst="rightArrow">
              <a:avLst/>
            </a:prstGeom>
            <a:solidFill>
              <a:srgbClr val="00BCF2"/>
            </a:solidFill>
            <a:ln w="25400">
              <a:solidFill>
                <a:schemeClr val="bg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753" fontAlgn="base">
                <a:lnSpc>
                  <a:spcPct val="90000"/>
                </a:lnSpc>
                <a:spcBef>
                  <a:spcPct val="0"/>
                </a:spcBef>
                <a:spcAft>
                  <a:spcPct val="0"/>
                </a:spcAft>
              </a:pPr>
              <a:endParaRPr lang="en-US" sz="1960" dirty="0" err="1">
                <a:gradFill>
                  <a:gsLst>
                    <a:gs pos="0">
                      <a:srgbClr val="FFFFFF"/>
                    </a:gs>
                    <a:gs pos="100000">
                      <a:srgbClr val="FFFFFF"/>
                    </a:gs>
                  </a:gsLst>
                  <a:lin ang="5400000" scaled="1"/>
                </a:gradFill>
                <a:ea typeface="Segoe UI" pitchFamily="34" charset="0"/>
                <a:cs typeface="Segoe UI" pitchFamily="34" charset="0"/>
              </a:endParaRPr>
            </a:p>
          </p:txBody>
        </p:sp>
        <p:sp>
          <p:nvSpPr>
            <p:cNvPr id="132" name="Rectangle 131"/>
            <p:cNvSpPr/>
            <p:nvPr/>
          </p:nvSpPr>
          <p:spPr bwMode="auto">
            <a:xfrm>
              <a:off x="10334625" y="1212850"/>
              <a:ext cx="1828800" cy="7315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391" tIns="89619" rIns="143391" bIns="89619" numCol="1" spcCol="0" rtlCol="0" fromWordArt="0" anchor="t" anchorCtr="0" forceAA="0" compatLnSpc="1">
              <a:prstTxWarp prst="textNoShape">
                <a:avLst/>
              </a:prstTxWarp>
              <a:noAutofit/>
            </a:bodyPr>
            <a:lstStyle/>
            <a:p>
              <a:pPr defTabSz="913753">
                <a:lnSpc>
                  <a:spcPct val="90000"/>
                </a:lnSpc>
              </a:pPr>
              <a:r>
                <a:rPr lang="en-US" sz="1764" dirty="0">
                  <a:gradFill>
                    <a:gsLst>
                      <a:gs pos="0">
                        <a:srgbClr val="FFFFFF"/>
                      </a:gs>
                      <a:gs pos="100000">
                        <a:srgbClr val="FFFFFF"/>
                      </a:gs>
                    </a:gsLst>
                    <a:lin ang="5400000" scaled="1"/>
                  </a:gradFill>
                  <a:ea typeface="Segoe UI" pitchFamily="34" charset="0"/>
                  <a:cs typeface="Segoe UI" pitchFamily="34" charset="0"/>
                </a:rPr>
                <a:t>Presentation and action</a:t>
              </a:r>
            </a:p>
          </p:txBody>
        </p:sp>
        <p:sp>
          <p:nvSpPr>
            <p:cNvPr id="134" name="Right Arrow 133"/>
            <p:cNvSpPr/>
            <p:nvPr/>
          </p:nvSpPr>
          <p:spPr bwMode="auto">
            <a:xfrm>
              <a:off x="10032715" y="1441450"/>
              <a:ext cx="420624" cy="274320"/>
            </a:xfrm>
            <a:prstGeom prst="rightArrow">
              <a:avLst/>
            </a:prstGeom>
            <a:solidFill>
              <a:srgbClr val="00BCF2"/>
            </a:solidFill>
            <a:ln w="25400">
              <a:solidFill>
                <a:schemeClr val="bg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753" fontAlgn="base">
                <a:lnSpc>
                  <a:spcPct val="90000"/>
                </a:lnSpc>
                <a:spcBef>
                  <a:spcPct val="0"/>
                </a:spcBef>
                <a:spcAft>
                  <a:spcPct val="0"/>
                </a:spcAft>
              </a:pPr>
              <a:endParaRPr lang="en-US" sz="1960" dirty="0" err="1">
                <a:gradFill>
                  <a:gsLst>
                    <a:gs pos="0">
                      <a:srgbClr val="FFFFFF"/>
                    </a:gs>
                    <a:gs pos="100000">
                      <a:srgbClr val="FFFFFF"/>
                    </a:gs>
                  </a:gsLst>
                  <a:lin ang="5400000" scaled="1"/>
                </a:gradFill>
                <a:ea typeface="Segoe UI" pitchFamily="34" charset="0"/>
                <a:cs typeface="Segoe UI" pitchFamily="34" charset="0"/>
              </a:endParaRPr>
            </a:p>
          </p:txBody>
        </p:sp>
        <p:sp>
          <p:nvSpPr>
            <p:cNvPr id="19" name="Rectangle 18"/>
            <p:cNvSpPr/>
            <p:nvPr/>
          </p:nvSpPr>
          <p:spPr bwMode="auto">
            <a:xfrm>
              <a:off x="274638" y="1212850"/>
              <a:ext cx="1828800" cy="7315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391" tIns="89619" rIns="143391" bIns="89619" numCol="1" spcCol="0" rtlCol="0" fromWordArt="0" anchor="t" anchorCtr="0" forceAA="0" compatLnSpc="1">
              <a:prstTxWarp prst="textNoShape">
                <a:avLst/>
              </a:prstTxWarp>
              <a:noAutofit/>
            </a:bodyPr>
            <a:lstStyle/>
            <a:p>
              <a:pPr defTabSz="913753">
                <a:lnSpc>
                  <a:spcPct val="90000"/>
                </a:lnSpc>
              </a:pPr>
              <a:r>
                <a:rPr lang="en-US" sz="1764" dirty="0">
                  <a:gradFill>
                    <a:gsLst>
                      <a:gs pos="0">
                        <a:srgbClr val="FFFFFF"/>
                      </a:gs>
                      <a:gs pos="100000">
                        <a:srgbClr val="FFFFFF"/>
                      </a:gs>
                    </a:gsLst>
                    <a:lin ang="5400000" scaled="1"/>
                  </a:gradFill>
                  <a:ea typeface="Segoe UI" pitchFamily="34" charset="0"/>
                  <a:cs typeface="Segoe UI" pitchFamily="34" charset="0"/>
                </a:rPr>
                <a:t>Event producers</a:t>
              </a:r>
            </a:p>
          </p:txBody>
        </p:sp>
        <p:sp>
          <p:nvSpPr>
            <p:cNvPr id="130" name="Rectangle 129"/>
            <p:cNvSpPr/>
            <p:nvPr/>
          </p:nvSpPr>
          <p:spPr bwMode="auto">
            <a:xfrm>
              <a:off x="6310629" y="1212850"/>
              <a:ext cx="1828800" cy="7315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391" tIns="89619" rIns="143391" bIns="89619" numCol="1" spcCol="0" rtlCol="0" fromWordArt="0" anchor="t" anchorCtr="0" forceAA="0" compatLnSpc="1">
              <a:prstTxWarp prst="textNoShape">
                <a:avLst/>
              </a:prstTxWarp>
              <a:noAutofit/>
            </a:bodyPr>
            <a:lstStyle/>
            <a:p>
              <a:pPr defTabSz="913753">
                <a:lnSpc>
                  <a:spcPct val="90000"/>
                </a:lnSpc>
              </a:pPr>
              <a:r>
                <a:rPr lang="en-US" sz="1764" dirty="0">
                  <a:gradFill>
                    <a:gsLst>
                      <a:gs pos="0">
                        <a:srgbClr val="FFFFFF"/>
                      </a:gs>
                      <a:gs pos="100000">
                        <a:srgbClr val="FFFFFF"/>
                      </a:gs>
                    </a:gsLst>
                    <a:lin ang="5400000" scaled="1"/>
                  </a:gradFill>
                  <a:ea typeface="Segoe UI" pitchFamily="34" charset="0"/>
                  <a:cs typeface="Segoe UI" pitchFamily="34" charset="0"/>
                </a:rPr>
                <a:t>Transformation</a:t>
              </a:r>
            </a:p>
          </p:txBody>
        </p:sp>
        <p:sp>
          <p:nvSpPr>
            <p:cNvPr id="131" name="Rectangle 130"/>
            <p:cNvSpPr/>
            <p:nvPr/>
          </p:nvSpPr>
          <p:spPr bwMode="auto">
            <a:xfrm>
              <a:off x="8322626" y="1212850"/>
              <a:ext cx="1828800" cy="7315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391" tIns="89619" rIns="143391" bIns="89619" numCol="1" spcCol="0" rtlCol="0" fromWordArt="0" anchor="t" anchorCtr="0" forceAA="0" compatLnSpc="1">
              <a:prstTxWarp prst="textNoShape">
                <a:avLst/>
              </a:prstTxWarp>
              <a:noAutofit/>
            </a:bodyPr>
            <a:lstStyle/>
            <a:p>
              <a:pPr defTabSz="913753">
                <a:lnSpc>
                  <a:spcPct val="90000"/>
                </a:lnSpc>
              </a:pPr>
              <a:r>
                <a:rPr lang="en-US" sz="1764" dirty="0">
                  <a:gradFill>
                    <a:gsLst>
                      <a:gs pos="0">
                        <a:srgbClr val="FFFFFF"/>
                      </a:gs>
                      <a:gs pos="100000">
                        <a:srgbClr val="FFFFFF"/>
                      </a:gs>
                    </a:gsLst>
                    <a:lin ang="5400000" scaled="1"/>
                  </a:gradFill>
                  <a:ea typeface="Segoe UI" pitchFamily="34" charset="0"/>
                  <a:cs typeface="Segoe UI" pitchFamily="34" charset="0"/>
                </a:rPr>
                <a:t>Long-term storage</a:t>
              </a:r>
            </a:p>
          </p:txBody>
        </p:sp>
        <p:sp>
          <p:nvSpPr>
            <p:cNvPr id="20" name="Left-Right Arrow 19"/>
            <p:cNvSpPr/>
            <p:nvPr/>
          </p:nvSpPr>
          <p:spPr bwMode="auto">
            <a:xfrm>
              <a:off x="6008719" y="1441450"/>
              <a:ext cx="420624" cy="274320"/>
            </a:xfrm>
            <a:prstGeom prst="leftRightArrow">
              <a:avLst/>
            </a:prstGeom>
            <a:solidFill>
              <a:srgbClr val="00BCF2"/>
            </a:solidFill>
            <a:ln w="25400">
              <a:solidFill>
                <a:schemeClr val="bg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753" fontAlgn="base">
                <a:lnSpc>
                  <a:spcPct val="90000"/>
                </a:lnSpc>
                <a:spcBef>
                  <a:spcPct val="0"/>
                </a:spcBef>
                <a:spcAft>
                  <a:spcPct val="0"/>
                </a:spcAft>
              </a:pPr>
              <a:endParaRPr lang="en-US" sz="1960" dirty="0" err="1">
                <a:gradFill>
                  <a:gsLst>
                    <a:gs pos="0">
                      <a:srgbClr val="FFFFFF"/>
                    </a:gs>
                    <a:gs pos="100000">
                      <a:srgbClr val="FFFFFF"/>
                    </a:gs>
                  </a:gsLst>
                  <a:lin ang="5400000" scaled="1"/>
                </a:gradFill>
                <a:ea typeface="Segoe UI" pitchFamily="34" charset="0"/>
                <a:cs typeface="Segoe UI" pitchFamily="34" charset="0"/>
              </a:endParaRPr>
            </a:p>
          </p:txBody>
        </p:sp>
        <p:sp>
          <p:nvSpPr>
            <p:cNvPr id="133" name="Left-Right Arrow 132"/>
            <p:cNvSpPr/>
            <p:nvPr/>
          </p:nvSpPr>
          <p:spPr bwMode="auto">
            <a:xfrm>
              <a:off x="8020716" y="1441450"/>
              <a:ext cx="420624" cy="274320"/>
            </a:xfrm>
            <a:prstGeom prst="leftRightArrow">
              <a:avLst/>
            </a:prstGeom>
            <a:solidFill>
              <a:srgbClr val="00BCF2"/>
            </a:solidFill>
            <a:ln w="25400">
              <a:solidFill>
                <a:schemeClr val="bg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753" fontAlgn="base">
                <a:lnSpc>
                  <a:spcPct val="90000"/>
                </a:lnSpc>
                <a:spcBef>
                  <a:spcPct val="0"/>
                </a:spcBef>
                <a:spcAft>
                  <a:spcPct val="0"/>
                </a:spcAft>
              </a:pPr>
              <a:endParaRPr lang="en-US" sz="1960" dirty="0" err="1">
                <a:gradFill>
                  <a:gsLst>
                    <a:gs pos="0">
                      <a:srgbClr val="FFFFFF"/>
                    </a:gs>
                    <a:gs pos="100000">
                      <a:srgbClr val="FFFFFF"/>
                    </a:gs>
                  </a:gsLst>
                  <a:lin ang="5400000" scaled="1"/>
                </a:gradFill>
                <a:ea typeface="Segoe UI" pitchFamily="34" charset="0"/>
                <a:cs typeface="Segoe UI" pitchFamily="34" charset="0"/>
              </a:endParaRPr>
            </a:p>
          </p:txBody>
        </p:sp>
      </p:grpSp>
      <p:grpSp>
        <p:nvGrpSpPr>
          <p:cNvPr id="84" name="Group 83"/>
          <p:cNvGrpSpPr/>
          <p:nvPr/>
        </p:nvGrpSpPr>
        <p:grpSpPr>
          <a:xfrm>
            <a:off x="4395114" y="3521472"/>
            <a:ext cx="1463092" cy="1506687"/>
            <a:chOff x="4484412" y="3591612"/>
            <a:chExt cx="1492819" cy="1537300"/>
          </a:xfrm>
        </p:grpSpPr>
        <p:sp>
          <p:nvSpPr>
            <p:cNvPr id="80" name="Oval 79"/>
            <p:cNvSpPr/>
            <p:nvPr/>
          </p:nvSpPr>
          <p:spPr bwMode="auto">
            <a:xfrm>
              <a:off x="4484412" y="3591612"/>
              <a:ext cx="1492819" cy="1537300"/>
            </a:xfrm>
            <a:prstGeom prst="ellipse">
              <a:avLst/>
            </a:prstGeom>
            <a:solidFill>
              <a:srgbClr val="71B1D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4809" rIns="0" bIns="0" numCol="1" spcCol="0" rtlCol="0" fromWordArt="0" anchor="t" anchorCtr="0" forceAA="0" compatLnSpc="1">
              <a:prstTxWarp prst="textNoShape">
                <a:avLst/>
              </a:prstTxWarp>
              <a:noAutofit/>
            </a:bodyPr>
            <a:lstStyle/>
            <a:p>
              <a:pPr algn="ctr" defTabSz="913753" fontAlgn="base">
                <a:lnSpc>
                  <a:spcPct val="90000"/>
                </a:lnSpc>
                <a:spcBef>
                  <a:spcPct val="0"/>
                </a:spcBef>
                <a:spcAft>
                  <a:spcPct val="0"/>
                </a:spcAft>
              </a:pPr>
              <a:r>
                <a:rPr lang="en-US" sz="1568" dirty="0">
                  <a:gradFill>
                    <a:gsLst>
                      <a:gs pos="0">
                        <a:srgbClr val="FFFFFF"/>
                      </a:gs>
                      <a:gs pos="100000">
                        <a:srgbClr val="FFFFFF"/>
                      </a:gs>
                    </a:gsLst>
                    <a:lin ang="5400000" scaled="1"/>
                  </a:gradFill>
                  <a:ea typeface="Segoe UI" pitchFamily="34" charset="0"/>
                  <a:cs typeface="Segoe UI" pitchFamily="34" charset="0"/>
                </a:rPr>
                <a:t>Event hubs</a:t>
              </a:r>
            </a:p>
          </p:txBody>
        </p:sp>
        <p:sp>
          <p:nvSpPr>
            <p:cNvPr id="83" name="Freeform 5"/>
            <p:cNvSpPr>
              <a:spLocks noEditPoints="1"/>
            </p:cNvSpPr>
            <p:nvPr/>
          </p:nvSpPr>
          <p:spPr bwMode="auto">
            <a:xfrm>
              <a:off x="4941496" y="4177209"/>
              <a:ext cx="619125" cy="725487"/>
            </a:xfrm>
            <a:custGeom>
              <a:avLst/>
              <a:gdLst>
                <a:gd name="T0" fmla="*/ 694 w 1666"/>
                <a:gd name="T1" fmla="*/ 1171 h 1956"/>
                <a:gd name="T2" fmla="*/ 694 w 1666"/>
                <a:gd name="T3" fmla="*/ 1171 h 1956"/>
                <a:gd name="T4" fmla="*/ 694 w 1666"/>
                <a:gd name="T5" fmla="*/ 1171 h 1956"/>
                <a:gd name="T6" fmla="*/ 694 w 1666"/>
                <a:gd name="T7" fmla="*/ 1586 h 1956"/>
                <a:gd name="T8" fmla="*/ 864 w 1666"/>
                <a:gd name="T9" fmla="*/ 1586 h 1956"/>
                <a:gd name="T10" fmla="*/ 597 w 1666"/>
                <a:gd name="T11" fmla="*/ 1956 h 1956"/>
                <a:gd name="T12" fmla="*/ 324 w 1666"/>
                <a:gd name="T13" fmla="*/ 1586 h 1956"/>
                <a:gd name="T14" fmla="*/ 489 w 1666"/>
                <a:gd name="T15" fmla="*/ 1586 h 1956"/>
                <a:gd name="T16" fmla="*/ 489 w 1666"/>
                <a:gd name="T17" fmla="*/ 1171 h 1956"/>
                <a:gd name="T18" fmla="*/ 694 w 1666"/>
                <a:gd name="T19" fmla="*/ 1171 h 1956"/>
                <a:gd name="T20" fmla="*/ 347 w 1666"/>
                <a:gd name="T21" fmla="*/ 548 h 1956"/>
                <a:gd name="T22" fmla="*/ 347 w 1666"/>
                <a:gd name="T23" fmla="*/ 690 h 1956"/>
                <a:gd name="T24" fmla="*/ 830 w 1666"/>
                <a:gd name="T25" fmla="*/ 690 h 1956"/>
                <a:gd name="T26" fmla="*/ 830 w 1666"/>
                <a:gd name="T27" fmla="*/ 548 h 1956"/>
                <a:gd name="T28" fmla="*/ 347 w 1666"/>
                <a:gd name="T29" fmla="*/ 548 h 1956"/>
                <a:gd name="T30" fmla="*/ 347 w 1666"/>
                <a:gd name="T31" fmla="*/ 754 h 1956"/>
                <a:gd name="T32" fmla="*/ 347 w 1666"/>
                <a:gd name="T33" fmla="*/ 896 h 1956"/>
                <a:gd name="T34" fmla="*/ 830 w 1666"/>
                <a:gd name="T35" fmla="*/ 896 h 1956"/>
                <a:gd name="T36" fmla="*/ 830 w 1666"/>
                <a:gd name="T37" fmla="*/ 754 h 1956"/>
                <a:gd name="T38" fmla="*/ 347 w 1666"/>
                <a:gd name="T39" fmla="*/ 754 h 1956"/>
                <a:gd name="T40" fmla="*/ 347 w 1666"/>
                <a:gd name="T41" fmla="*/ 963 h 1956"/>
                <a:gd name="T42" fmla="*/ 347 w 1666"/>
                <a:gd name="T43" fmla="*/ 1105 h 1956"/>
                <a:gd name="T44" fmla="*/ 830 w 1666"/>
                <a:gd name="T45" fmla="*/ 1105 h 1956"/>
                <a:gd name="T46" fmla="*/ 830 w 1666"/>
                <a:gd name="T47" fmla="*/ 963 h 1956"/>
                <a:gd name="T48" fmla="*/ 347 w 1666"/>
                <a:gd name="T49" fmla="*/ 963 h 1956"/>
                <a:gd name="T50" fmla="*/ 1336 w 1666"/>
                <a:gd name="T51" fmla="*/ 896 h 1956"/>
                <a:gd name="T52" fmla="*/ 1274 w 1666"/>
                <a:gd name="T53" fmla="*/ 896 h 1956"/>
                <a:gd name="T54" fmla="*/ 762 w 1666"/>
                <a:gd name="T55" fmla="*/ 228 h 1956"/>
                <a:gd name="T56" fmla="*/ 762 w 1666"/>
                <a:gd name="T57" fmla="*/ 426 h 1956"/>
                <a:gd name="T58" fmla="*/ 1054 w 1666"/>
                <a:gd name="T59" fmla="*/ 960 h 1956"/>
                <a:gd name="T60" fmla="*/ 1048 w 1666"/>
                <a:gd name="T61" fmla="*/ 1097 h 1956"/>
                <a:gd name="T62" fmla="*/ 1327 w 1666"/>
                <a:gd name="T63" fmla="*/ 1094 h 1956"/>
                <a:gd name="T64" fmla="*/ 1457 w 1666"/>
                <a:gd name="T65" fmla="*/ 1187 h 1956"/>
                <a:gd name="T66" fmla="*/ 1457 w 1666"/>
                <a:gd name="T67" fmla="*/ 1314 h 1956"/>
                <a:gd name="T68" fmla="*/ 762 w 1666"/>
                <a:gd name="T69" fmla="*/ 1314 h 1956"/>
                <a:gd name="T70" fmla="*/ 762 w 1666"/>
                <a:gd name="T71" fmla="*/ 1512 h 1956"/>
                <a:gd name="T72" fmla="*/ 1586 w 1666"/>
                <a:gd name="T73" fmla="*/ 1512 h 1956"/>
                <a:gd name="T74" fmla="*/ 1666 w 1666"/>
                <a:gd name="T75" fmla="*/ 1446 h 1956"/>
                <a:gd name="T76" fmla="*/ 1666 w 1666"/>
                <a:gd name="T77" fmla="*/ 1187 h 1956"/>
                <a:gd name="T78" fmla="*/ 1336 w 1666"/>
                <a:gd name="T79" fmla="*/ 896 h 1956"/>
                <a:gd name="T80" fmla="*/ 641 w 1666"/>
                <a:gd name="T81" fmla="*/ 0 h 1956"/>
                <a:gd name="T82" fmla="*/ 640 w 1666"/>
                <a:gd name="T83" fmla="*/ 0 h 1956"/>
                <a:gd name="T84" fmla="*/ 62 w 1666"/>
                <a:gd name="T85" fmla="*/ 0 h 1956"/>
                <a:gd name="T86" fmla="*/ 0 w 1666"/>
                <a:gd name="T87" fmla="*/ 70 h 1956"/>
                <a:gd name="T88" fmla="*/ 0 w 1666"/>
                <a:gd name="T89" fmla="*/ 1446 h 1956"/>
                <a:gd name="T90" fmla="*/ 80 w 1666"/>
                <a:gd name="T91" fmla="*/ 1512 h 1956"/>
                <a:gd name="T92" fmla="*/ 420 w 1666"/>
                <a:gd name="T93" fmla="*/ 1512 h 1956"/>
                <a:gd name="T94" fmla="*/ 420 w 1666"/>
                <a:gd name="T95" fmla="*/ 1314 h 1956"/>
                <a:gd name="T96" fmla="*/ 204 w 1666"/>
                <a:gd name="T97" fmla="*/ 1314 h 1956"/>
                <a:gd name="T98" fmla="*/ 204 w 1666"/>
                <a:gd name="T99" fmla="*/ 199 h 1956"/>
                <a:gd name="T100" fmla="*/ 489 w 1666"/>
                <a:gd name="T101" fmla="*/ 199 h 1956"/>
                <a:gd name="T102" fmla="*/ 489 w 1666"/>
                <a:gd name="T103" fmla="*/ 484 h 1956"/>
                <a:gd name="T104" fmla="*/ 694 w 1666"/>
                <a:gd name="T105" fmla="*/ 484 h 1956"/>
                <a:gd name="T106" fmla="*/ 694 w 1666"/>
                <a:gd name="T107" fmla="*/ 59 h 1956"/>
                <a:gd name="T108" fmla="*/ 641 w 1666"/>
                <a:gd name="T109" fmla="*/ 0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66" h="1956">
                  <a:moveTo>
                    <a:pt x="694" y="1171"/>
                  </a:moveTo>
                  <a:cubicBezTo>
                    <a:pt x="694" y="1171"/>
                    <a:pt x="694" y="1171"/>
                    <a:pt x="694" y="1171"/>
                  </a:cubicBezTo>
                  <a:cubicBezTo>
                    <a:pt x="694" y="1171"/>
                    <a:pt x="694" y="1171"/>
                    <a:pt x="694" y="1171"/>
                  </a:cubicBezTo>
                  <a:cubicBezTo>
                    <a:pt x="694" y="1586"/>
                    <a:pt x="694" y="1586"/>
                    <a:pt x="694" y="1586"/>
                  </a:cubicBezTo>
                  <a:cubicBezTo>
                    <a:pt x="864" y="1586"/>
                    <a:pt x="864" y="1586"/>
                    <a:pt x="864" y="1586"/>
                  </a:cubicBezTo>
                  <a:cubicBezTo>
                    <a:pt x="597" y="1956"/>
                    <a:pt x="597" y="1956"/>
                    <a:pt x="597" y="1956"/>
                  </a:cubicBezTo>
                  <a:cubicBezTo>
                    <a:pt x="324" y="1586"/>
                    <a:pt x="324" y="1586"/>
                    <a:pt x="324" y="1586"/>
                  </a:cubicBezTo>
                  <a:cubicBezTo>
                    <a:pt x="489" y="1586"/>
                    <a:pt x="489" y="1586"/>
                    <a:pt x="489" y="1586"/>
                  </a:cubicBezTo>
                  <a:cubicBezTo>
                    <a:pt x="489" y="1171"/>
                    <a:pt x="489" y="1171"/>
                    <a:pt x="489" y="1171"/>
                  </a:cubicBezTo>
                  <a:cubicBezTo>
                    <a:pt x="694" y="1171"/>
                    <a:pt x="694" y="1171"/>
                    <a:pt x="694" y="1171"/>
                  </a:cubicBezTo>
                  <a:close/>
                  <a:moveTo>
                    <a:pt x="347" y="548"/>
                  </a:moveTo>
                  <a:cubicBezTo>
                    <a:pt x="347" y="690"/>
                    <a:pt x="347" y="690"/>
                    <a:pt x="347" y="690"/>
                  </a:cubicBezTo>
                  <a:cubicBezTo>
                    <a:pt x="830" y="690"/>
                    <a:pt x="830" y="690"/>
                    <a:pt x="830" y="690"/>
                  </a:cubicBezTo>
                  <a:cubicBezTo>
                    <a:pt x="830" y="548"/>
                    <a:pt x="830" y="548"/>
                    <a:pt x="830" y="548"/>
                  </a:cubicBezTo>
                  <a:cubicBezTo>
                    <a:pt x="347" y="548"/>
                    <a:pt x="347" y="548"/>
                    <a:pt x="347" y="548"/>
                  </a:cubicBezTo>
                  <a:close/>
                  <a:moveTo>
                    <a:pt x="347" y="754"/>
                  </a:moveTo>
                  <a:cubicBezTo>
                    <a:pt x="347" y="896"/>
                    <a:pt x="347" y="896"/>
                    <a:pt x="347" y="896"/>
                  </a:cubicBezTo>
                  <a:cubicBezTo>
                    <a:pt x="830" y="896"/>
                    <a:pt x="830" y="896"/>
                    <a:pt x="830" y="896"/>
                  </a:cubicBezTo>
                  <a:cubicBezTo>
                    <a:pt x="830" y="754"/>
                    <a:pt x="830" y="754"/>
                    <a:pt x="830" y="754"/>
                  </a:cubicBezTo>
                  <a:cubicBezTo>
                    <a:pt x="347" y="754"/>
                    <a:pt x="347" y="754"/>
                    <a:pt x="347" y="754"/>
                  </a:cubicBezTo>
                  <a:close/>
                  <a:moveTo>
                    <a:pt x="347" y="963"/>
                  </a:moveTo>
                  <a:cubicBezTo>
                    <a:pt x="347" y="1105"/>
                    <a:pt x="347" y="1105"/>
                    <a:pt x="347" y="1105"/>
                  </a:cubicBezTo>
                  <a:cubicBezTo>
                    <a:pt x="830" y="1105"/>
                    <a:pt x="830" y="1105"/>
                    <a:pt x="830" y="1105"/>
                  </a:cubicBezTo>
                  <a:cubicBezTo>
                    <a:pt x="830" y="963"/>
                    <a:pt x="830" y="963"/>
                    <a:pt x="830" y="963"/>
                  </a:cubicBezTo>
                  <a:cubicBezTo>
                    <a:pt x="347" y="963"/>
                    <a:pt x="347" y="963"/>
                    <a:pt x="347" y="963"/>
                  </a:cubicBezTo>
                  <a:close/>
                  <a:moveTo>
                    <a:pt x="1336" y="896"/>
                  </a:moveTo>
                  <a:cubicBezTo>
                    <a:pt x="1274" y="896"/>
                    <a:pt x="1274" y="896"/>
                    <a:pt x="1274" y="896"/>
                  </a:cubicBezTo>
                  <a:cubicBezTo>
                    <a:pt x="1242" y="484"/>
                    <a:pt x="1039" y="280"/>
                    <a:pt x="762" y="228"/>
                  </a:cubicBezTo>
                  <a:cubicBezTo>
                    <a:pt x="762" y="426"/>
                    <a:pt x="762" y="426"/>
                    <a:pt x="762" y="426"/>
                  </a:cubicBezTo>
                  <a:cubicBezTo>
                    <a:pt x="968" y="495"/>
                    <a:pt x="1048" y="696"/>
                    <a:pt x="1054" y="960"/>
                  </a:cubicBezTo>
                  <a:cubicBezTo>
                    <a:pt x="1048" y="1097"/>
                    <a:pt x="1048" y="1097"/>
                    <a:pt x="1048" y="1097"/>
                  </a:cubicBezTo>
                  <a:cubicBezTo>
                    <a:pt x="1327" y="1094"/>
                    <a:pt x="1327" y="1094"/>
                    <a:pt x="1327" y="1094"/>
                  </a:cubicBezTo>
                  <a:cubicBezTo>
                    <a:pt x="1401" y="1094"/>
                    <a:pt x="1457" y="1114"/>
                    <a:pt x="1457" y="1187"/>
                  </a:cubicBezTo>
                  <a:cubicBezTo>
                    <a:pt x="1457" y="1314"/>
                    <a:pt x="1457" y="1314"/>
                    <a:pt x="1457" y="1314"/>
                  </a:cubicBezTo>
                  <a:cubicBezTo>
                    <a:pt x="762" y="1314"/>
                    <a:pt x="762" y="1314"/>
                    <a:pt x="762" y="1314"/>
                  </a:cubicBezTo>
                  <a:cubicBezTo>
                    <a:pt x="762" y="1512"/>
                    <a:pt x="762" y="1512"/>
                    <a:pt x="762" y="1512"/>
                  </a:cubicBezTo>
                  <a:cubicBezTo>
                    <a:pt x="1586" y="1512"/>
                    <a:pt x="1586" y="1512"/>
                    <a:pt x="1586" y="1512"/>
                  </a:cubicBezTo>
                  <a:cubicBezTo>
                    <a:pt x="1632" y="1512"/>
                    <a:pt x="1666" y="1477"/>
                    <a:pt x="1666" y="1446"/>
                  </a:cubicBezTo>
                  <a:cubicBezTo>
                    <a:pt x="1666" y="1414"/>
                    <a:pt x="1666" y="1187"/>
                    <a:pt x="1666" y="1187"/>
                  </a:cubicBezTo>
                  <a:cubicBezTo>
                    <a:pt x="1666" y="1010"/>
                    <a:pt x="1516" y="896"/>
                    <a:pt x="1336" y="896"/>
                  </a:cubicBezTo>
                  <a:close/>
                  <a:moveTo>
                    <a:pt x="641" y="0"/>
                  </a:moveTo>
                  <a:cubicBezTo>
                    <a:pt x="640" y="0"/>
                    <a:pt x="640" y="0"/>
                    <a:pt x="640" y="0"/>
                  </a:cubicBezTo>
                  <a:cubicBezTo>
                    <a:pt x="62" y="0"/>
                    <a:pt x="62" y="0"/>
                    <a:pt x="62" y="0"/>
                  </a:cubicBezTo>
                  <a:cubicBezTo>
                    <a:pt x="48" y="0"/>
                    <a:pt x="0" y="0"/>
                    <a:pt x="0" y="70"/>
                  </a:cubicBezTo>
                  <a:cubicBezTo>
                    <a:pt x="0" y="70"/>
                    <a:pt x="0" y="1425"/>
                    <a:pt x="0" y="1446"/>
                  </a:cubicBezTo>
                  <a:cubicBezTo>
                    <a:pt x="0" y="1477"/>
                    <a:pt x="35" y="1512"/>
                    <a:pt x="80" y="1512"/>
                  </a:cubicBezTo>
                  <a:cubicBezTo>
                    <a:pt x="420" y="1512"/>
                    <a:pt x="420" y="1512"/>
                    <a:pt x="420" y="1512"/>
                  </a:cubicBezTo>
                  <a:cubicBezTo>
                    <a:pt x="420" y="1314"/>
                    <a:pt x="420" y="1314"/>
                    <a:pt x="420" y="1314"/>
                  </a:cubicBezTo>
                  <a:cubicBezTo>
                    <a:pt x="204" y="1314"/>
                    <a:pt x="204" y="1314"/>
                    <a:pt x="204" y="1314"/>
                  </a:cubicBezTo>
                  <a:cubicBezTo>
                    <a:pt x="204" y="199"/>
                    <a:pt x="204" y="199"/>
                    <a:pt x="204" y="199"/>
                  </a:cubicBezTo>
                  <a:cubicBezTo>
                    <a:pt x="489" y="199"/>
                    <a:pt x="489" y="199"/>
                    <a:pt x="489" y="199"/>
                  </a:cubicBezTo>
                  <a:cubicBezTo>
                    <a:pt x="489" y="484"/>
                    <a:pt x="489" y="484"/>
                    <a:pt x="489" y="484"/>
                  </a:cubicBezTo>
                  <a:cubicBezTo>
                    <a:pt x="694" y="484"/>
                    <a:pt x="694" y="484"/>
                    <a:pt x="694" y="484"/>
                  </a:cubicBezTo>
                  <a:cubicBezTo>
                    <a:pt x="694" y="59"/>
                    <a:pt x="694" y="59"/>
                    <a:pt x="694" y="59"/>
                  </a:cubicBezTo>
                  <a:cubicBezTo>
                    <a:pt x="694" y="3"/>
                    <a:pt x="656" y="0"/>
                    <a:pt x="641" y="0"/>
                  </a:cubicBezTo>
                  <a:close/>
                </a:path>
              </a:pathLst>
            </a:custGeom>
            <a:solidFill>
              <a:srgbClr val="FFFFFF"/>
            </a:solidFill>
            <a:ln>
              <a:noFill/>
            </a:ln>
          </p:spPr>
          <p:txBody>
            <a:bodyPr vert="horz" wrap="square" lIns="89619" tIns="44809" rIns="89619" bIns="44809" numCol="1" anchor="t" anchorCtr="0" compatLnSpc="1">
              <a:prstTxWarp prst="textNoShape">
                <a:avLst/>
              </a:prstTxWarp>
            </a:bodyPr>
            <a:lstStyle/>
            <a:p>
              <a:endParaRPr lang="en-US" sz="1764">
                <a:solidFill>
                  <a:srgbClr val="FFFFFF"/>
                </a:solidFill>
              </a:endParaRPr>
            </a:p>
          </p:txBody>
        </p:sp>
      </p:grpSp>
      <p:grpSp>
        <p:nvGrpSpPr>
          <p:cNvPr id="171" name="Group 170"/>
          <p:cNvGrpSpPr/>
          <p:nvPr/>
        </p:nvGrpSpPr>
        <p:grpSpPr>
          <a:xfrm>
            <a:off x="6184030" y="4773273"/>
            <a:ext cx="1540128" cy="656174"/>
            <a:chOff x="6401114" y="4959527"/>
            <a:chExt cx="1571420" cy="669506"/>
          </a:xfrm>
        </p:grpSpPr>
        <p:sp>
          <p:nvSpPr>
            <p:cNvPr id="158" name="Freeform 87"/>
            <p:cNvSpPr>
              <a:spLocks noChangeAspect="1" noEditPoints="1"/>
            </p:cNvSpPr>
            <p:nvPr/>
          </p:nvSpPr>
          <p:spPr bwMode="black">
            <a:xfrm flipH="1">
              <a:off x="6401114" y="4959527"/>
              <a:ext cx="822960" cy="669506"/>
            </a:xfrm>
            <a:custGeom>
              <a:avLst/>
              <a:gdLst>
                <a:gd name="T0" fmla="*/ 478 w 667"/>
                <a:gd name="T1" fmla="*/ 242 h 543"/>
                <a:gd name="T2" fmla="*/ 398 w 667"/>
                <a:gd name="T3" fmla="*/ 228 h 543"/>
                <a:gd name="T4" fmla="*/ 420 w 667"/>
                <a:gd name="T5" fmla="*/ 150 h 543"/>
                <a:gd name="T6" fmla="*/ 382 w 667"/>
                <a:gd name="T7" fmla="*/ 107 h 543"/>
                <a:gd name="T8" fmla="*/ 312 w 667"/>
                <a:gd name="T9" fmla="*/ 149 h 543"/>
                <a:gd name="T10" fmla="*/ 278 w 667"/>
                <a:gd name="T11" fmla="*/ 64 h 543"/>
                <a:gd name="T12" fmla="*/ 220 w 667"/>
                <a:gd name="T13" fmla="*/ 54 h 543"/>
                <a:gd name="T14" fmla="*/ 192 w 667"/>
                <a:gd name="T15" fmla="*/ 142 h 543"/>
                <a:gd name="T16" fmla="*/ 120 w 667"/>
                <a:gd name="T17" fmla="*/ 105 h 543"/>
                <a:gd name="T18" fmla="*/ 70 w 667"/>
                <a:gd name="T19" fmla="*/ 135 h 543"/>
                <a:gd name="T20" fmla="*/ 98 w 667"/>
                <a:gd name="T21" fmla="*/ 212 h 543"/>
                <a:gd name="T22" fmla="*/ 20 w 667"/>
                <a:gd name="T23" fmla="*/ 232 h 543"/>
                <a:gd name="T24" fmla="*/ 0 w 667"/>
                <a:gd name="T25" fmla="*/ 287 h 543"/>
                <a:gd name="T26" fmla="*/ 72 w 667"/>
                <a:gd name="T27" fmla="*/ 327 h 543"/>
                <a:gd name="T28" fmla="*/ 23 w 667"/>
                <a:gd name="T29" fmla="*/ 393 h 543"/>
                <a:gd name="T30" fmla="*/ 45 w 667"/>
                <a:gd name="T31" fmla="*/ 448 h 543"/>
                <a:gd name="T32" fmla="*/ 125 w 667"/>
                <a:gd name="T33" fmla="*/ 431 h 543"/>
                <a:gd name="T34" fmla="*/ 132 w 667"/>
                <a:gd name="T35" fmla="*/ 513 h 543"/>
                <a:gd name="T36" fmla="*/ 182 w 667"/>
                <a:gd name="T37" fmla="*/ 541 h 543"/>
                <a:gd name="T38" fmla="*/ 233 w 667"/>
                <a:gd name="T39" fmla="*/ 478 h 543"/>
                <a:gd name="T40" fmla="*/ 253 w 667"/>
                <a:gd name="T41" fmla="*/ 478 h 543"/>
                <a:gd name="T42" fmla="*/ 305 w 667"/>
                <a:gd name="T43" fmla="*/ 541 h 543"/>
                <a:gd name="T44" fmla="*/ 355 w 667"/>
                <a:gd name="T45" fmla="*/ 513 h 543"/>
                <a:gd name="T46" fmla="*/ 362 w 667"/>
                <a:gd name="T47" fmla="*/ 431 h 543"/>
                <a:gd name="T48" fmla="*/ 442 w 667"/>
                <a:gd name="T49" fmla="*/ 448 h 543"/>
                <a:gd name="T50" fmla="*/ 463 w 667"/>
                <a:gd name="T51" fmla="*/ 393 h 543"/>
                <a:gd name="T52" fmla="*/ 415 w 667"/>
                <a:gd name="T53" fmla="*/ 327 h 543"/>
                <a:gd name="T54" fmla="*/ 487 w 667"/>
                <a:gd name="T55" fmla="*/ 287 h 543"/>
                <a:gd name="T56" fmla="*/ 312 w 667"/>
                <a:gd name="T57" fmla="*/ 375 h 543"/>
                <a:gd name="T58" fmla="*/ 175 w 667"/>
                <a:gd name="T59" fmla="*/ 375 h 543"/>
                <a:gd name="T60" fmla="*/ 175 w 667"/>
                <a:gd name="T61" fmla="*/ 238 h 543"/>
                <a:gd name="T62" fmla="*/ 312 w 667"/>
                <a:gd name="T63" fmla="*/ 238 h 543"/>
                <a:gd name="T64" fmla="*/ 198 w 667"/>
                <a:gd name="T65" fmla="*/ 306 h 543"/>
                <a:gd name="T66" fmla="*/ 288 w 667"/>
                <a:gd name="T67" fmla="*/ 306 h 543"/>
                <a:gd name="T68" fmla="*/ 198 w 667"/>
                <a:gd name="T69" fmla="*/ 306 h 543"/>
                <a:gd name="T70" fmla="*/ 638 w 667"/>
                <a:gd name="T71" fmla="*/ 133 h 543"/>
                <a:gd name="T72" fmla="*/ 662 w 667"/>
                <a:gd name="T73" fmla="*/ 92 h 543"/>
                <a:gd name="T74" fmla="*/ 665 w 667"/>
                <a:gd name="T75" fmla="*/ 77 h 543"/>
                <a:gd name="T76" fmla="*/ 642 w 667"/>
                <a:gd name="T77" fmla="*/ 52 h 543"/>
                <a:gd name="T78" fmla="*/ 605 w 667"/>
                <a:gd name="T79" fmla="*/ 62 h 543"/>
                <a:gd name="T80" fmla="*/ 566 w 667"/>
                <a:gd name="T81" fmla="*/ 10 h 543"/>
                <a:gd name="T82" fmla="*/ 531 w 667"/>
                <a:gd name="T83" fmla="*/ 0 h 543"/>
                <a:gd name="T84" fmla="*/ 511 w 667"/>
                <a:gd name="T85" fmla="*/ 45 h 543"/>
                <a:gd name="T86" fmla="*/ 446 w 667"/>
                <a:gd name="T87" fmla="*/ 52 h 543"/>
                <a:gd name="T88" fmla="*/ 432 w 667"/>
                <a:gd name="T89" fmla="*/ 57 h 543"/>
                <a:gd name="T90" fmla="*/ 419 w 667"/>
                <a:gd name="T91" fmla="*/ 83 h 543"/>
                <a:gd name="T92" fmla="*/ 451 w 667"/>
                <a:gd name="T93" fmla="*/ 117 h 543"/>
                <a:gd name="T94" fmla="*/ 451 w 667"/>
                <a:gd name="T95" fmla="*/ 152 h 543"/>
                <a:gd name="T96" fmla="*/ 419 w 667"/>
                <a:gd name="T97" fmla="*/ 185 h 543"/>
                <a:gd name="T98" fmla="*/ 432 w 667"/>
                <a:gd name="T99" fmla="*/ 210 h 543"/>
                <a:gd name="T100" fmla="*/ 446 w 667"/>
                <a:gd name="T101" fmla="*/ 217 h 543"/>
                <a:gd name="T102" fmla="*/ 511 w 667"/>
                <a:gd name="T103" fmla="*/ 222 h 543"/>
                <a:gd name="T104" fmla="*/ 531 w 667"/>
                <a:gd name="T105" fmla="*/ 267 h 543"/>
                <a:gd name="T106" fmla="*/ 566 w 667"/>
                <a:gd name="T107" fmla="*/ 258 h 543"/>
                <a:gd name="T108" fmla="*/ 605 w 667"/>
                <a:gd name="T109" fmla="*/ 205 h 543"/>
                <a:gd name="T110" fmla="*/ 642 w 667"/>
                <a:gd name="T111" fmla="*/ 217 h 543"/>
                <a:gd name="T112" fmla="*/ 665 w 667"/>
                <a:gd name="T113" fmla="*/ 190 h 543"/>
                <a:gd name="T114" fmla="*/ 662 w 667"/>
                <a:gd name="T115" fmla="*/ 177 h 543"/>
                <a:gd name="T116" fmla="*/ 635 w 667"/>
                <a:gd name="T117" fmla="*/ 152 h 543"/>
                <a:gd name="T118" fmla="*/ 543 w 667"/>
                <a:gd name="T119" fmla="*/ 170 h 543"/>
                <a:gd name="T120" fmla="*/ 543 w 667"/>
                <a:gd name="T121" fmla="*/ 97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7" h="543">
                  <a:moveTo>
                    <a:pt x="487" y="287"/>
                  </a:moveTo>
                  <a:cubicBezTo>
                    <a:pt x="478" y="242"/>
                    <a:pt x="478" y="242"/>
                    <a:pt x="478" y="242"/>
                  </a:cubicBezTo>
                  <a:cubicBezTo>
                    <a:pt x="477" y="237"/>
                    <a:pt x="473" y="233"/>
                    <a:pt x="467" y="232"/>
                  </a:cubicBezTo>
                  <a:cubicBezTo>
                    <a:pt x="398" y="228"/>
                    <a:pt x="398" y="228"/>
                    <a:pt x="398" y="228"/>
                  </a:cubicBezTo>
                  <a:cubicBezTo>
                    <a:pt x="395" y="223"/>
                    <a:pt x="392" y="217"/>
                    <a:pt x="388" y="212"/>
                  </a:cubicBezTo>
                  <a:cubicBezTo>
                    <a:pt x="420" y="150"/>
                    <a:pt x="420" y="150"/>
                    <a:pt x="420" y="150"/>
                  </a:cubicBezTo>
                  <a:cubicBezTo>
                    <a:pt x="423" y="145"/>
                    <a:pt x="422" y="139"/>
                    <a:pt x="417" y="135"/>
                  </a:cubicBezTo>
                  <a:cubicBezTo>
                    <a:pt x="382" y="107"/>
                    <a:pt x="382" y="107"/>
                    <a:pt x="382" y="107"/>
                  </a:cubicBezTo>
                  <a:cubicBezTo>
                    <a:pt x="378" y="102"/>
                    <a:pt x="372" y="102"/>
                    <a:pt x="367" y="105"/>
                  </a:cubicBezTo>
                  <a:cubicBezTo>
                    <a:pt x="312" y="149"/>
                    <a:pt x="312" y="149"/>
                    <a:pt x="312" y="149"/>
                  </a:cubicBezTo>
                  <a:cubicBezTo>
                    <a:pt x="307" y="145"/>
                    <a:pt x="302" y="144"/>
                    <a:pt x="295" y="142"/>
                  </a:cubicBezTo>
                  <a:cubicBezTo>
                    <a:pt x="278" y="64"/>
                    <a:pt x="278" y="64"/>
                    <a:pt x="278" y="64"/>
                  </a:cubicBezTo>
                  <a:cubicBezTo>
                    <a:pt x="277" y="59"/>
                    <a:pt x="272" y="54"/>
                    <a:pt x="267" y="54"/>
                  </a:cubicBezTo>
                  <a:cubicBezTo>
                    <a:pt x="220" y="54"/>
                    <a:pt x="220" y="54"/>
                    <a:pt x="220" y="54"/>
                  </a:cubicBezTo>
                  <a:cubicBezTo>
                    <a:pt x="215" y="54"/>
                    <a:pt x="210" y="59"/>
                    <a:pt x="208" y="64"/>
                  </a:cubicBezTo>
                  <a:cubicBezTo>
                    <a:pt x="192" y="142"/>
                    <a:pt x="192" y="142"/>
                    <a:pt x="192" y="142"/>
                  </a:cubicBezTo>
                  <a:cubicBezTo>
                    <a:pt x="185" y="144"/>
                    <a:pt x="180" y="145"/>
                    <a:pt x="175" y="149"/>
                  </a:cubicBezTo>
                  <a:cubicBezTo>
                    <a:pt x="120" y="105"/>
                    <a:pt x="120" y="105"/>
                    <a:pt x="120" y="105"/>
                  </a:cubicBezTo>
                  <a:cubicBezTo>
                    <a:pt x="115" y="102"/>
                    <a:pt x="108" y="102"/>
                    <a:pt x="105" y="105"/>
                  </a:cubicBezTo>
                  <a:cubicBezTo>
                    <a:pt x="70" y="135"/>
                    <a:pt x="70" y="135"/>
                    <a:pt x="70" y="135"/>
                  </a:cubicBezTo>
                  <a:cubicBezTo>
                    <a:pt x="65" y="139"/>
                    <a:pt x="65" y="145"/>
                    <a:pt x="67" y="150"/>
                  </a:cubicBezTo>
                  <a:cubicBezTo>
                    <a:pt x="98" y="212"/>
                    <a:pt x="98" y="212"/>
                    <a:pt x="98" y="212"/>
                  </a:cubicBezTo>
                  <a:cubicBezTo>
                    <a:pt x="95" y="217"/>
                    <a:pt x="92" y="223"/>
                    <a:pt x="88" y="228"/>
                  </a:cubicBezTo>
                  <a:cubicBezTo>
                    <a:pt x="20" y="232"/>
                    <a:pt x="20" y="232"/>
                    <a:pt x="20" y="232"/>
                  </a:cubicBezTo>
                  <a:cubicBezTo>
                    <a:pt x="13" y="232"/>
                    <a:pt x="10" y="237"/>
                    <a:pt x="8" y="242"/>
                  </a:cubicBezTo>
                  <a:cubicBezTo>
                    <a:pt x="0" y="287"/>
                    <a:pt x="0" y="287"/>
                    <a:pt x="0" y="287"/>
                  </a:cubicBezTo>
                  <a:cubicBezTo>
                    <a:pt x="0" y="292"/>
                    <a:pt x="2" y="298"/>
                    <a:pt x="7" y="300"/>
                  </a:cubicBezTo>
                  <a:cubicBezTo>
                    <a:pt x="72" y="327"/>
                    <a:pt x="72" y="327"/>
                    <a:pt x="72" y="327"/>
                  </a:cubicBezTo>
                  <a:cubicBezTo>
                    <a:pt x="73" y="333"/>
                    <a:pt x="73" y="340"/>
                    <a:pt x="75" y="347"/>
                  </a:cubicBezTo>
                  <a:cubicBezTo>
                    <a:pt x="23" y="393"/>
                    <a:pt x="23" y="393"/>
                    <a:pt x="23" y="393"/>
                  </a:cubicBezTo>
                  <a:cubicBezTo>
                    <a:pt x="20" y="397"/>
                    <a:pt x="18" y="403"/>
                    <a:pt x="22" y="408"/>
                  </a:cubicBezTo>
                  <a:cubicBezTo>
                    <a:pt x="45" y="448"/>
                    <a:pt x="45" y="448"/>
                    <a:pt x="45" y="448"/>
                  </a:cubicBezTo>
                  <a:cubicBezTo>
                    <a:pt x="47" y="451"/>
                    <a:pt x="53" y="455"/>
                    <a:pt x="58" y="453"/>
                  </a:cubicBezTo>
                  <a:cubicBezTo>
                    <a:pt x="125" y="431"/>
                    <a:pt x="125" y="431"/>
                    <a:pt x="125" y="431"/>
                  </a:cubicBezTo>
                  <a:cubicBezTo>
                    <a:pt x="130" y="436"/>
                    <a:pt x="135" y="441"/>
                    <a:pt x="140" y="445"/>
                  </a:cubicBezTo>
                  <a:cubicBezTo>
                    <a:pt x="132" y="513"/>
                    <a:pt x="132" y="513"/>
                    <a:pt x="132" y="513"/>
                  </a:cubicBezTo>
                  <a:cubicBezTo>
                    <a:pt x="130" y="520"/>
                    <a:pt x="133" y="525"/>
                    <a:pt x="138" y="526"/>
                  </a:cubicBezTo>
                  <a:cubicBezTo>
                    <a:pt x="182" y="541"/>
                    <a:pt x="182" y="541"/>
                    <a:pt x="182" y="541"/>
                  </a:cubicBezTo>
                  <a:cubicBezTo>
                    <a:pt x="187" y="543"/>
                    <a:pt x="193" y="541"/>
                    <a:pt x="197" y="538"/>
                  </a:cubicBezTo>
                  <a:cubicBezTo>
                    <a:pt x="233" y="478"/>
                    <a:pt x="233" y="478"/>
                    <a:pt x="233" y="478"/>
                  </a:cubicBezTo>
                  <a:cubicBezTo>
                    <a:pt x="237" y="478"/>
                    <a:pt x="240" y="480"/>
                    <a:pt x="243" y="480"/>
                  </a:cubicBezTo>
                  <a:cubicBezTo>
                    <a:pt x="247" y="480"/>
                    <a:pt x="250" y="478"/>
                    <a:pt x="253" y="478"/>
                  </a:cubicBezTo>
                  <a:cubicBezTo>
                    <a:pt x="290" y="538"/>
                    <a:pt x="290" y="538"/>
                    <a:pt x="290" y="538"/>
                  </a:cubicBezTo>
                  <a:cubicBezTo>
                    <a:pt x="293" y="541"/>
                    <a:pt x="300" y="543"/>
                    <a:pt x="305" y="541"/>
                  </a:cubicBezTo>
                  <a:cubicBezTo>
                    <a:pt x="348" y="526"/>
                    <a:pt x="348" y="526"/>
                    <a:pt x="348" y="526"/>
                  </a:cubicBezTo>
                  <a:cubicBezTo>
                    <a:pt x="353" y="525"/>
                    <a:pt x="357" y="520"/>
                    <a:pt x="355" y="513"/>
                  </a:cubicBezTo>
                  <a:cubicBezTo>
                    <a:pt x="347" y="445"/>
                    <a:pt x="347" y="445"/>
                    <a:pt x="347" y="445"/>
                  </a:cubicBezTo>
                  <a:cubicBezTo>
                    <a:pt x="352" y="440"/>
                    <a:pt x="357" y="436"/>
                    <a:pt x="362" y="431"/>
                  </a:cubicBezTo>
                  <a:cubicBezTo>
                    <a:pt x="428" y="453"/>
                    <a:pt x="428" y="453"/>
                    <a:pt x="428" y="453"/>
                  </a:cubicBezTo>
                  <a:cubicBezTo>
                    <a:pt x="433" y="455"/>
                    <a:pt x="440" y="451"/>
                    <a:pt x="442" y="448"/>
                  </a:cubicBezTo>
                  <a:cubicBezTo>
                    <a:pt x="465" y="408"/>
                    <a:pt x="465" y="408"/>
                    <a:pt x="465" y="408"/>
                  </a:cubicBezTo>
                  <a:cubicBezTo>
                    <a:pt x="468" y="403"/>
                    <a:pt x="467" y="397"/>
                    <a:pt x="463" y="393"/>
                  </a:cubicBezTo>
                  <a:cubicBezTo>
                    <a:pt x="412" y="347"/>
                    <a:pt x="412" y="347"/>
                    <a:pt x="412" y="347"/>
                  </a:cubicBezTo>
                  <a:cubicBezTo>
                    <a:pt x="413" y="340"/>
                    <a:pt x="413" y="333"/>
                    <a:pt x="415" y="327"/>
                  </a:cubicBezTo>
                  <a:cubicBezTo>
                    <a:pt x="480" y="300"/>
                    <a:pt x="480" y="300"/>
                    <a:pt x="480" y="300"/>
                  </a:cubicBezTo>
                  <a:cubicBezTo>
                    <a:pt x="485" y="298"/>
                    <a:pt x="487" y="293"/>
                    <a:pt x="487" y="287"/>
                  </a:cubicBezTo>
                  <a:close/>
                  <a:moveTo>
                    <a:pt x="340" y="307"/>
                  </a:moveTo>
                  <a:cubicBezTo>
                    <a:pt x="340" y="333"/>
                    <a:pt x="328" y="357"/>
                    <a:pt x="312" y="375"/>
                  </a:cubicBezTo>
                  <a:cubicBezTo>
                    <a:pt x="293" y="392"/>
                    <a:pt x="270" y="403"/>
                    <a:pt x="243" y="403"/>
                  </a:cubicBezTo>
                  <a:cubicBezTo>
                    <a:pt x="217" y="403"/>
                    <a:pt x="193" y="392"/>
                    <a:pt x="175" y="375"/>
                  </a:cubicBezTo>
                  <a:cubicBezTo>
                    <a:pt x="158" y="357"/>
                    <a:pt x="147" y="333"/>
                    <a:pt x="147" y="307"/>
                  </a:cubicBezTo>
                  <a:cubicBezTo>
                    <a:pt x="147" y="280"/>
                    <a:pt x="158" y="255"/>
                    <a:pt x="175" y="238"/>
                  </a:cubicBezTo>
                  <a:cubicBezTo>
                    <a:pt x="193" y="220"/>
                    <a:pt x="217" y="210"/>
                    <a:pt x="243" y="210"/>
                  </a:cubicBezTo>
                  <a:cubicBezTo>
                    <a:pt x="270" y="210"/>
                    <a:pt x="293" y="220"/>
                    <a:pt x="312" y="238"/>
                  </a:cubicBezTo>
                  <a:cubicBezTo>
                    <a:pt x="328" y="255"/>
                    <a:pt x="340" y="280"/>
                    <a:pt x="340" y="307"/>
                  </a:cubicBezTo>
                  <a:close/>
                  <a:moveTo>
                    <a:pt x="198" y="306"/>
                  </a:moveTo>
                  <a:cubicBezTo>
                    <a:pt x="198" y="281"/>
                    <a:pt x="218" y="261"/>
                    <a:pt x="243" y="261"/>
                  </a:cubicBezTo>
                  <a:cubicBezTo>
                    <a:pt x="268" y="261"/>
                    <a:pt x="288" y="281"/>
                    <a:pt x="288" y="306"/>
                  </a:cubicBezTo>
                  <a:cubicBezTo>
                    <a:pt x="288" y="331"/>
                    <a:pt x="268" y="351"/>
                    <a:pt x="243" y="351"/>
                  </a:cubicBezTo>
                  <a:cubicBezTo>
                    <a:pt x="218" y="351"/>
                    <a:pt x="198" y="331"/>
                    <a:pt x="198" y="306"/>
                  </a:cubicBezTo>
                  <a:close/>
                  <a:moveTo>
                    <a:pt x="635" y="152"/>
                  </a:moveTo>
                  <a:cubicBezTo>
                    <a:pt x="637" y="147"/>
                    <a:pt x="638" y="140"/>
                    <a:pt x="638" y="133"/>
                  </a:cubicBezTo>
                  <a:cubicBezTo>
                    <a:pt x="638" y="128"/>
                    <a:pt x="637" y="122"/>
                    <a:pt x="635" y="117"/>
                  </a:cubicBezTo>
                  <a:cubicBezTo>
                    <a:pt x="662" y="92"/>
                    <a:pt x="662" y="92"/>
                    <a:pt x="662" y="92"/>
                  </a:cubicBezTo>
                  <a:cubicBezTo>
                    <a:pt x="665" y="90"/>
                    <a:pt x="665" y="87"/>
                    <a:pt x="665" y="83"/>
                  </a:cubicBezTo>
                  <a:cubicBezTo>
                    <a:pt x="665" y="82"/>
                    <a:pt x="665" y="78"/>
                    <a:pt x="665" y="77"/>
                  </a:cubicBezTo>
                  <a:cubicBezTo>
                    <a:pt x="654" y="57"/>
                    <a:pt x="654" y="57"/>
                    <a:pt x="654" y="57"/>
                  </a:cubicBezTo>
                  <a:cubicBezTo>
                    <a:pt x="650" y="53"/>
                    <a:pt x="647" y="52"/>
                    <a:pt x="642" y="52"/>
                  </a:cubicBezTo>
                  <a:cubicBezTo>
                    <a:pt x="642" y="52"/>
                    <a:pt x="640" y="52"/>
                    <a:pt x="638" y="52"/>
                  </a:cubicBezTo>
                  <a:cubicBezTo>
                    <a:pt x="605" y="62"/>
                    <a:pt x="605" y="62"/>
                    <a:pt x="605" y="62"/>
                  </a:cubicBezTo>
                  <a:cubicBezTo>
                    <a:pt x="595" y="55"/>
                    <a:pt x="585" y="49"/>
                    <a:pt x="573" y="45"/>
                  </a:cubicBezTo>
                  <a:cubicBezTo>
                    <a:pt x="566" y="10"/>
                    <a:pt x="566" y="10"/>
                    <a:pt x="566" y="10"/>
                  </a:cubicBezTo>
                  <a:cubicBezTo>
                    <a:pt x="565" y="5"/>
                    <a:pt x="560" y="0"/>
                    <a:pt x="555" y="0"/>
                  </a:cubicBezTo>
                  <a:cubicBezTo>
                    <a:pt x="531" y="0"/>
                    <a:pt x="531" y="0"/>
                    <a:pt x="531" y="0"/>
                  </a:cubicBezTo>
                  <a:cubicBezTo>
                    <a:pt x="524" y="0"/>
                    <a:pt x="521" y="5"/>
                    <a:pt x="519" y="10"/>
                  </a:cubicBezTo>
                  <a:cubicBezTo>
                    <a:pt x="511" y="45"/>
                    <a:pt x="511" y="45"/>
                    <a:pt x="511" y="45"/>
                  </a:cubicBezTo>
                  <a:cubicBezTo>
                    <a:pt x="499" y="49"/>
                    <a:pt x="489" y="55"/>
                    <a:pt x="481" y="63"/>
                  </a:cubicBezTo>
                  <a:cubicBezTo>
                    <a:pt x="446" y="52"/>
                    <a:pt x="446" y="52"/>
                    <a:pt x="446" y="52"/>
                  </a:cubicBezTo>
                  <a:cubicBezTo>
                    <a:pt x="444" y="52"/>
                    <a:pt x="444" y="52"/>
                    <a:pt x="442" y="52"/>
                  </a:cubicBezTo>
                  <a:cubicBezTo>
                    <a:pt x="439" y="52"/>
                    <a:pt x="434" y="53"/>
                    <a:pt x="432" y="57"/>
                  </a:cubicBezTo>
                  <a:cubicBezTo>
                    <a:pt x="421" y="77"/>
                    <a:pt x="421" y="77"/>
                    <a:pt x="421" y="77"/>
                  </a:cubicBezTo>
                  <a:cubicBezTo>
                    <a:pt x="419" y="78"/>
                    <a:pt x="419" y="82"/>
                    <a:pt x="419" y="83"/>
                  </a:cubicBezTo>
                  <a:cubicBezTo>
                    <a:pt x="419" y="87"/>
                    <a:pt x="421" y="90"/>
                    <a:pt x="422" y="92"/>
                  </a:cubicBezTo>
                  <a:cubicBezTo>
                    <a:pt x="451" y="117"/>
                    <a:pt x="451" y="117"/>
                    <a:pt x="451" y="117"/>
                  </a:cubicBezTo>
                  <a:cubicBezTo>
                    <a:pt x="449" y="122"/>
                    <a:pt x="447" y="128"/>
                    <a:pt x="447" y="133"/>
                  </a:cubicBezTo>
                  <a:cubicBezTo>
                    <a:pt x="447" y="140"/>
                    <a:pt x="449" y="145"/>
                    <a:pt x="451" y="152"/>
                  </a:cubicBezTo>
                  <a:cubicBezTo>
                    <a:pt x="422" y="177"/>
                    <a:pt x="422" y="177"/>
                    <a:pt x="422" y="177"/>
                  </a:cubicBezTo>
                  <a:cubicBezTo>
                    <a:pt x="421" y="178"/>
                    <a:pt x="419" y="182"/>
                    <a:pt x="419" y="185"/>
                  </a:cubicBezTo>
                  <a:cubicBezTo>
                    <a:pt x="419" y="187"/>
                    <a:pt x="419" y="188"/>
                    <a:pt x="421" y="190"/>
                  </a:cubicBezTo>
                  <a:cubicBezTo>
                    <a:pt x="432" y="210"/>
                    <a:pt x="432" y="210"/>
                    <a:pt x="432" y="210"/>
                  </a:cubicBezTo>
                  <a:cubicBezTo>
                    <a:pt x="434" y="215"/>
                    <a:pt x="439" y="217"/>
                    <a:pt x="442" y="217"/>
                  </a:cubicBezTo>
                  <a:cubicBezTo>
                    <a:pt x="444" y="217"/>
                    <a:pt x="444" y="217"/>
                    <a:pt x="446" y="217"/>
                  </a:cubicBezTo>
                  <a:cubicBezTo>
                    <a:pt x="481" y="205"/>
                    <a:pt x="481" y="205"/>
                    <a:pt x="481" y="205"/>
                  </a:cubicBezTo>
                  <a:cubicBezTo>
                    <a:pt x="489" y="212"/>
                    <a:pt x="499" y="218"/>
                    <a:pt x="511" y="222"/>
                  </a:cubicBezTo>
                  <a:cubicBezTo>
                    <a:pt x="519" y="258"/>
                    <a:pt x="519" y="258"/>
                    <a:pt x="519" y="258"/>
                  </a:cubicBezTo>
                  <a:cubicBezTo>
                    <a:pt x="521" y="263"/>
                    <a:pt x="524" y="267"/>
                    <a:pt x="531" y="267"/>
                  </a:cubicBezTo>
                  <a:cubicBezTo>
                    <a:pt x="555" y="267"/>
                    <a:pt x="555" y="267"/>
                    <a:pt x="555" y="267"/>
                  </a:cubicBezTo>
                  <a:cubicBezTo>
                    <a:pt x="560" y="267"/>
                    <a:pt x="565" y="263"/>
                    <a:pt x="566" y="258"/>
                  </a:cubicBezTo>
                  <a:cubicBezTo>
                    <a:pt x="573" y="223"/>
                    <a:pt x="573" y="223"/>
                    <a:pt x="573" y="223"/>
                  </a:cubicBezTo>
                  <a:cubicBezTo>
                    <a:pt x="585" y="218"/>
                    <a:pt x="595" y="213"/>
                    <a:pt x="605" y="205"/>
                  </a:cubicBezTo>
                  <a:cubicBezTo>
                    <a:pt x="638" y="217"/>
                    <a:pt x="638" y="217"/>
                    <a:pt x="638" y="217"/>
                  </a:cubicBezTo>
                  <a:cubicBezTo>
                    <a:pt x="640" y="217"/>
                    <a:pt x="642" y="217"/>
                    <a:pt x="642" y="217"/>
                  </a:cubicBezTo>
                  <a:cubicBezTo>
                    <a:pt x="647" y="217"/>
                    <a:pt x="650" y="215"/>
                    <a:pt x="654" y="210"/>
                  </a:cubicBezTo>
                  <a:cubicBezTo>
                    <a:pt x="665" y="190"/>
                    <a:pt x="665" y="190"/>
                    <a:pt x="665" y="190"/>
                  </a:cubicBezTo>
                  <a:cubicBezTo>
                    <a:pt x="665" y="188"/>
                    <a:pt x="667" y="187"/>
                    <a:pt x="665" y="185"/>
                  </a:cubicBezTo>
                  <a:cubicBezTo>
                    <a:pt x="667" y="182"/>
                    <a:pt x="665" y="178"/>
                    <a:pt x="662" y="177"/>
                  </a:cubicBezTo>
                  <a:cubicBezTo>
                    <a:pt x="635" y="152"/>
                    <a:pt x="635" y="152"/>
                    <a:pt x="635" y="152"/>
                  </a:cubicBezTo>
                  <a:cubicBezTo>
                    <a:pt x="635" y="152"/>
                    <a:pt x="635" y="152"/>
                    <a:pt x="635" y="152"/>
                  </a:cubicBezTo>
                  <a:close/>
                  <a:moveTo>
                    <a:pt x="580" y="133"/>
                  </a:moveTo>
                  <a:cubicBezTo>
                    <a:pt x="580" y="153"/>
                    <a:pt x="563" y="170"/>
                    <a:pt x="543" y="170"/>
                  </a:cubicBezTo>
                  <a:cubicBezTo>
                    <a:pt x="523" y="170"/>
                    <a:pt x="506" y="153"/>
                    <a:pt x="506" y="133"/>
                  </a:cubicBezTo>
                  <a:cubicBezTo>
                    <a:pt x="506" y="113"/>
                    <a:pt x="523" y="97"/>
                    <a:pt x="543" y="97"/>
                  </a:cubicBezTo>
                  <a:cubicBezTo>
                    <a:pt x="563" y="97"/>
                    <a:pt x="580" y="113"/>
                    <a:pt x="580" y="133"/>
                  </a:cubicBezTo>
                  <a:close/>
                </a:path>
              </a:pathLst>
            </a:custGeom>
            <a:solidFill>
              <a:schemeClr val="accent1"/>
            </a:solidFill>
            <a:ln>
              <a:noFill/>
            </a:ln>
            <a:extLst/>
          </p:spPr>
          <p:txBody>
            <a:bodyPr vert="horz" wrap="square" lIns="89619" tIns="44809" rIns="89619" bIns="44809" numCol="1" anchor="t" anchorCtr="0" compatLnSpc="1">
              <a:prstTxWarp prst="textNoShape">
                <a:avLst/>
              </a:prstTxWarp>
            </a:bodyPr>
            <a:lstStyle/>
            <a:p>
              <a:endParaRPr lang="en-US" sz="1764">
                <a:solidFill>
                  <a:srgbClr val="FFFFFF"/>
                </a:solidFill>
              </a:endParaRPr>
            </a:p>
          </p:txBody>
        </p:sp>
        <p:sp>
          <p:nvSpPr>
            <p:cNvPr id="170" name="TextBox 169"/>
            <p:cNvSpPr txBox="1"/>
            <p:nvPr/>
          </p:nvSpPr>
          <p:spPr>
            <a:xfrm>
              <a:off x="7284268" y="5121122"/>
              <a:ext cx="688266" cy="387726"/>
            </a:xfrm>
            <a:prstGeom prst="rect">
              <a:avLst/>
            </a:prstGeom>
            <a:noFill/>
          </p:spPr>
          <p:txBody>
            <a:bodyPr wrap="none" lIns="0" tIns="0" rIns="0" bIns="0" rtlCol="0">
              <a:spAutoFit/>
            </a:bodyPr>
            <a:lstStyle/>
            <a:p>
              <a:pPr>
                <a:lnSpc>
                  <a:spcPct val="90000"/>
                </a:lnSpc>
                <a:spcAft>
                  <a:spcPts val="588"/>
                </a:spcAft>
              </a:pPr>
              <a:r>
                <a:rPr lang="en-US" sz="1372" dirty="0">
                  <a:gradFill>
                    <a:gsLst>
                      <a:gs pos="2917">
                        <a:srgbClr val="68217A"/>
                      </a:gs>
                      <a:gs pos="30000">
                        <a:srgbClr val="68217A"/>
                      </a:gs>
                    </a:gsLst>
                    <a:lin ang="5400000" scaled="0"/>
                  </a:gradFill>
                </a:rPr>
                <a:t>Storage </a:t>
              </a:r>
              <a:br>
                <a:rPr lang="en-US" sz="1372" dirty="0">
                  <a:gradFill>
                    <a:gsLst>
                      <a:gs pos="2917">
                        <a:srgbClr val="68217A"/>
                      </a:gs>
                      <a:gs pos="30000">
                        <a:srgbClr val="68217A"/>
                      </a:gs>
                    </a:gsLst>
                    <a:lin ang="5400000" scaled="0"/>
                  </a:gradFill>
                </a:rPr>
              </a:br>
              <a:r>
                <a:rPr lang="en-US" sz="1372" dirty="0">
                  <a:gradFill>
                    <a:gsLst>
                      <a:gs pos="2917">
                        <a:srgbClr val="68217A"/>
                      </a:gs>
                      <a:gs pos="30000">
                        <a:srgbClr val="68217A"/>
                      </a:gs>
                    </a:gsLst>
                    <a:lin ang="5400000" scaled="0"/>
                  </a:gradFill>
                </a:rPr>
                <a:t>adapters</a:t>
              </a:r>
            </a:p>
          </p:txBody>
        </p:sp>
      </p:grpSp>
      <p:sp>
        <p:nvSpPr>
          <p:cNvPr id="174" name="TextBox 173"/>
          <p:cNvSpPr txBox="1"/>
          <p:nvPr/>
        </p:nvSpPr>
        <p:spPr>
          <a:xfrm>
            <a:off x="6946208" y="4085853"/>
            <a:ext cx="835845" cy="380005"/>
          </a:xfrm>
          <a:prstGeom prst="rect">
            <a:avLst/>
          </a:prstGeom>
          <a:noFill/>
        </p:spPr>
        <p:txBody>
          <a:bodyPr wrap="none" lIns="0" tIns="0" rIns="0" bIns="0" rtlCol="0">
            <a:spAutoFit/>
          </a:bodyPr>
          <a:lstStyle/>
          <a:p>
            <a:pPr>
              <a:lnSpc>
                <a:spcPct val="90000"/>
              </a:lnSpc>
              <a:spcAft>
                <a:spcPts val="588"/>
              </a:spcAft>
            </a:pPr>
            <a:r>
              <a:rPr lang="en-US" sz="1372" dirty="0">
                <a:gradFill>
                  <a:gsLst>
                    <a:gs pos="2917">
                      <a:srgbClr val="68217A"/>
                    </a:gs>
                    <a:gs pos="30000">
                      <a:srgbClr val="68217A"/>
                    </a:gs>
                  </a:gsLst>
                  <a:lin ang="5400000" scaled="0"/>
                </a:gradFill>
              </a:rPr>
              <a:t>Stream </a:t>
            </a:r>
            <a:br>
              <a:rPr lang="en-US" sz="1372" dirty="0">
                <a:gradFill>
                  <a:gsLst>
                    <a:gs pos="2917">
                      <a:srgbClr val="68217A"/>
                    </a:gs>
                    <a:gs pos="30000">
                      <a:srgbClr val="68217A"/>
                    </a:gs>
                  </a:gsLst>
                  <a:lin ang="5400000" scaled="0"/>
                </a:gradFill>
              </a:rPr>
            </a:br>
            <a:r>
              <a:rPr lang="en-US" sz="1372" dirty="0">
                <a:gradFill>
                  <a:gsLst>
                    <a:gs pos="2917">
                      <a:srgbClr val="68217A"/>
                    </a:gs>
                    <a:gs pos="30000">
                      <a:srgbClr val="68217A"/>
                    </a:gs>
                  </a:gsLst>
                  <a:lin ang="5400000" scaled="0"/>
                </a:gradFill>
              </a:rPr>
              <a:t>processing</a:t>
            </a:r>
          </a:p>
        </p:txBody>
      </p:sp>
      <p:grpSp>
        <p:nvGrpSpPr>
          <p:cNvPr id="195" name="Group 194"/>
          <p:cNvGrpSpPr/>
          <p:nvPr/>
        </p:nvGrpSpPr>
        <p:grpSpPr>
          <a:xfrm>
            <a:off x="2527755" y="3424406"/>
            <a:ext cx="1286447" cy="1160321"/>
            <a:chOff x="2579112" y="3492574"/>
            <a:chExt cx="1312585" cy="1183896"/>
          </a:xfrm>
        </p:grpSpPr>
        <p:sp>
          <p:nvSpPr>
            <p:cNvPr id="181" name="TextBox 180"/>
            <p:cNvSpPr txBox="1"/>
            <p:nvPr/>
          </p:nvSpPr>
          <p:spPr>
            <a:xfrm>
              <a:off x="2640547" y="4288744"/>
              <a:ext cx="1251150" cy="387726"/>
            </a:xfrm>
            <a:prstGeom prst="rect">
              <a:avLst/>
            </a:prstGeom>
            <a:noFill/>
          </p:spPr>
          <p:txBody>
            <a:bodyPr wrap="none" lIns="0" tIns="0" rIns="0" bIns="0" rtlCol="0">
              <a:spAutoFit/>
            </a:bodyPr>
            <a:lstStyle/>
            <a:p>
              <a:pPr>
                <a:lnSpc>
                  <a:spcPct val="90000"/>
                </a:lnSpc>
                <a:spcAft>
                  <a:spcPts val="588"/>
                </a:spcAft>
              </a:pPr>
              <a:r>
                <a:rPr lang="en-US" sz="1372" dirty="0">
                  <a:gradFill>
                    <a:gsLst>
                      <a:gs pos="2917">
                        <a:srgbClr val="68217A"/>
                      </a:gs>
                      <a:gs pos="30000">
                        <a:srgbClr val="68217A"/>
                      </a:gs>
                    </a:gsLst>
                    <a:lin ang="5400000" scaled="0"/>
                  </a:gradFill>
                </a:rPr>
                <a:t>Cloud gateways</a:t>
              </a:r>
              <a:br>
                <a:rPr lang="en-US" sz="1372" dirty="0">
                  <a:gradFill>
                    <a:gsLst>
                      <a:gs pos="2917">
                        <a:srgbClr val="68217A"/>
                      </a:gs>
                      <a:gs pos="30000">
                        <a:srgbClr val="68217A"/>
                      </a:gs>
                    </a:gsLst>
                    <a:lin ang="5400000" scaled="0"/>
                  </a:gradFill>
                </a:rPr>
              </a:br>
              <a:r>
                <a:rPr lang="en-US" sz="1372" dirty="0">
                  <a:gradFill>
                    <a:gsLst>
                      <a:gs pos="2917">
                        <a:srgbClr val="68217A"/>
                      </a:gs>
                      <a:gs pos="30000">
                        <a:srgbClr val="68217A"/>
                      </a:gs>
                    </a:gsLst>
                    <a:lin ang="5400000" scaled="0"/>
                  </a:gradFill>
                </a:rPr>
                <a:t>(web APIs)</a:t>
              </a:r>
            </a:p>
          </p:txBody>
        </p:sp>
        <p:sp>
          <p:nvSpPr>
            <p:cNvPr id="194" name="Freeform 30"/>
            <p:cNvSpPr>
              <a:spLocks noChangeAspect="1" noEditPoints="1"/>
            </p:cNvSpPr>
            <p:nvPr/>
          </p:nvSpPr>
          <p:spPr bwMode="auto">
            <a:xfrm>
              <a:off x="2579112" y="3492574"/>
              <a:ext cx="1188720" cy="762033"/>
            </a:xfrm>
            <a:custGeom>
              <a:avLst/>
              <a:gdLst>
                <a:gd name="T0" fmla="*/ 1938 w 2377"/>
                <a:gd name="T1" fmla="*/ 1522 h 1522"/>
                <a:gd name="T2" fmla="*/ 603 w 2377"/>
                <a:gd name="T3" fmla="*/ 1522 h 1522"/>
                <a:gd name="T4" fmla="*/ 377 w 2377"/>
                <a:gd name="T5" fmla="*/ 1298 h 1522"/>
                <a:gd name="T6" fmla="*/ 547 w 2377"/>
                <a:gd name="T7" fmla="*/ 1077 h 1522"/>
                <a:gd name="T8" fmla="*/ 813 w 2377"/>
                <a:gd name="T9" fmla="*/ 878 h 1522"/>
                <a:gd name="T10" fmla="*/ 1292 w 2377"/>
                <a:gd name="T11" fmla="*/ 418 h 1522"/>
                <a:gd name="T12" fmla="*/ 1728 w 2377"/>
                <a:gd name="T13" fmla="*/ 693 h 1522"/>
                <a:gd name="T14" fmla="*/ 1938 w 2377"/>
                <a:gd name="T15" fmla="*/ 638 h 1522"/>
                <a:gd name="T16" fmla="*/ 2377 w 2377"/>
                <a:gd name="T17" fmla="*/ 1083 h 1522"/>
                <a:gd name="T18" fmla="*/ 1938 w 2377"/>
                <a:gd name="T19" fmla="*/ 1522 h 1522"/>
                <a:gd name="T20" fmla="*/ 603 w 2377"/>
                <a:gd name="T21" fmla="*/ 1227 h 1522"/>
                <a:gd name="T22" fmla="*/ 533 w 2377"/>
                <a:gd name="T23" fmla="*/ 1298 h 1522"/>
                <a:gd name="T24" fmla="*/ 603 w 2377"/>
                <a:gd name="T25" fmla="*/ 1368 h 1522"/>
                <a:gd name="T26" fmla="*/ 1938 w 2377"/>
                <a:gd name="T27" fmla="*/ 1368 h 1522"/>
                <a:gd name="T28" fmla="*/ 2222 w 2377"/>
                <a:gd name="T29" fmla="*/ 1083 h 1522"/>
                <a:gd name="T30" fmla="*/ 1938 w 2377"/>
                <a:gd name="T31" fmla="*/ 798 h 1522"/>
                <a:gd name="T32" fmla="*/ 1736 w 2377"/>
                <a:gd name="T33" fmla="*/ 873 h 1522"/>
                <a:gd name="T34" fmla="*/ 1637 w 2377"/>
                <a:gd name="T35" fmla="*/ 973 h 1522"/>
                <a:gd name="T36" fmla="*/ 1607 w 2377"/>
                <a:gd name="T37" fmla="*/ 834 h 1522"/>
                <a:gd name="T38" fmla="*/ 1292 w 2377"/>
                <a:gd name="T39" fmla="*/ 574 h 1522"/>
                <a:gd name="T40" fmla="*/ 967 w 2377"/>
                <a:gd name="T41" fmla="*/ 898 h 1522"/>
                <a:gd name="T42" fmla="*/ 967 w 2377"/>
                <a:gd name="T43" fmla="*/ 942 h 1522"/>
                <a:gd name="T44" fmla="*/ 982 w 2377"/>
                <a:gd name="T45" fmla="*/ 1048 h 1522"/>
                <a:gd name="T46" fmla="*/ 847 w 2377"/>
                <a:gd name="T47" fmla="*/ 1027 h 1522"/>
                <a:gd name="T48" fmla="*/ 682 w 2377"/>
                <a:gd name="T49" fmla="*/ 1162 h 1522"/>
                <a:gd name="T50" fmla="*/ 672 w 2377"/>
                <a:gd name="T51" fmla="*/ 1227 h 1522"/>
                <a:gd name="T52" fmla="*/ 607 w 2377"/>
                <a:gd name="T53" fmla="*/ 1227 h 1522"/>
                <a:gd name="T54" fmla="*/ 603 w 2377"/>
                <a:gd name="T55" fmla="*/ 1227 h 1522"/>
                <a:gd name="T56" fmla="*/ 755 w 2377"/>
                <a:gd name="T57" fmla="*/ 830 h 1522"/>
                <a:gd name="T58" fmla="*/ 1272 w 2377"/>
                <a:gd name="T59" fmla="*/ 350 h 1522"/>
                <a:gd name="T60" fmla="*/ 1755 w 2377"/>
                <a:gd name="T61" fmla="*/ 623 h 1522"/>
                <a:gd name="T62" fmla="*/ 1768 w 2377"/>
                <a:gd name="T63" fmla="*/ 615 h 1522"/>
                <a:gd name="T64" fmla="*/ 1772 w 2377"/>
                <a:gd name="T65" fmla="*/ 561 h 1522"/>
                <a:gd name="T66" fmla="*/ 1374 w 2377"/>
                <a:gd name="T67" fmla="*/ 194 h 1522"/>
                <a:gd name="T68" fmla="*/ 1189 w 2377"/>
                <a:gd name="T69" fmla="*/ 242 h 1522"/>
                <a:gd name="T70" fmla="*/ 805 w 2377"/>
                <a:gd name="T71" fmla="*/ 0 h 1522"/>
                <a:gd name="T72" fmla="*/ 384 w 2377"/>
                <a:gd name="T73" fmla="*/ 404 h 1522"/>
                <a:gd name="T74" fmla="*/ 150 w 2377"/>
                <a:gd name="T75" fmla="*/ 580 h 1522"/>
                <a:gd name="T76" fmla="*/ 0 w 2377"/>
                <a:gd name="T77" fmla="*/ 774 h 1522"/>
                <a:gd name="T78" fmla="*/ 199 w 2377"/>
                <a:gd name="T79" fmla="*/ 972 h 1522"/>
                <a:gd name="T80" fmla="*/ 529 w 2377"/>
                <a:gd name="T81" fmla="*/ 972 h 1522"/>
                <a:gd name="T82" fmla="*/ 755 w 2377"/>
                <a:gd name="T83" fmla="*/ 830 h 1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77" h="1522">
                  <a:moveTo>
                    <a:pt x="1938" y="1522"/>
                  </a:moveTo>
                  <a:cubicBezTo>
                    <a:pt x="603" y="1522"/>
                    <a:pt x="603" y="1522"/>
                    <a:pt x="603" y="1522"/>
                  </a:cubicBezTo>
                  <a:cubicBezTo>
                    <a:pt x="477" y="1522"/>
                    <a:pt x="377" y="1422"/>
                    <a:pt x="377" y="1298"/>
                  </a:cubicBezTo>
                  <a:cubicBezTo>
                    <a:pt x="377" y="1193"/>
                    <a:pt x="452" y="1102"/>
                    <a:pt x="547" y="1077"/>
                  </a:cubicBezTo>
                  <a:cubicBezTo>
                    <a:pt x="593" y="967"/>
                    <a:pt x="693" y="888"/>
                    <a:pt x="813" y="878"/>
                  </a:cubicBezTo>
                  <a:cubicBezTo>
                    <a:pt x="822" y="624"/>
                    <a:pt x="1032" y="418"/>
                    <a:pt x="1292" y="418"/>
                  </a:cubicBezTo>
                  <a:cubicBezTo>
                    <a:pt x="1477" y="418"/>
                    <a:pt x="1647" y="528"/>
                    <a:pt x="1728" y="693"/>
                  </a:cubicBezTo>
                  <a:cubicBezTo>
                    <a:pt x="1786" y="657"/>
                    <a:pt x="1861" y="638"/>
                    <a:pt x="1938" y="638"/>
                  </a:cubicBezTo>
                  <a:cubicBezTo>
                    <a:pt x="2177" y="638"/>
                    <a:pt x="2377" y="838"/>
                    <a:pt x="2377" y="1083"/>
                  </a:cubicBezTo>
                  <a:cubicBezTo>
                    <a:pt x="2377" y="1323"/>
                    <a:pt x="2177" y="1522"/>
                    <a:pt x="1938" y="1522"/>
                  </a:cubicBezTo>
                  <a:close/>
                  <a:moveTo>
                    <a:pt x="603" y="1227"/>
                  </a:moveTo>
                  <a:cubicBezTo>
                    <a:pt x="562" y="1227"/>
                    <a:pt x="533" y="1258"/>
                    <a:pt x="533" y="1298"/>
                  </a:cubicBezTo>
                  <a:cubicBezTo>
                    <a:pt x="533" y="1333"/>
                    <a:pt x="562" y="1368"/>
                    <a:pt x="603" y="1368"/>
                  </a:cubicBezTo>
                  <a:cubicBezTo>
                    <a:pt x="1938" y="1368"/>
                    <a:pt x="1938" y="1368"/>
                    <a:pt x="1938" y="1368"/>
                  </a:cubicBezTo>
                  <a:cubicBezTo>
                    <a:pt x="2092" y="1368"/>
                    <a:pt x="2222" y="1237"/>
                    <a:pt x="2222" y="1083"/>
                  </a:cubicBezTo>
                  <a:cubicBezTo>
                    <a:pt x="2222" y="923"/>
                    <a:pt x="2092" y="798"/>
                    <a:pt x="1938" y="798"/>
                  </a:cubicBezTo>
                  <a:cubicBezTo>
                    <a:pt x="1861" y="798"/>
                    <a:pt x="1792" y="823"/>
                    <a:pt x="1736" y="873"/>
                  </a:cubicBezTo>
                  <a:cubicBezTo>
                    <a:pt x="1637" y="973"/>
                    <a:pt x="1637" y="973"/>
                    <a:pt x="1637" y="973"/>
                  </a:cubicBezTo>
                  <a:cubicBezTo>
                    <a:pt x="1607" y="834"/>
                    <a:pt x="1607" y="834"/>
                    <a:pt x="1607" y="834"/>
                  </a:cubicBezTo>
                  <a:cubicBezTo>
                    <a:pt x="1576" y="682"/>
                    <a:pt x="1447" y="574"/>
                    <a:pt x="1292" y="574"/>
                  </a:cubicBezTo>
                  <a:cubicBezTo>
                    <a:pt x="1113" y="574"/>
                    <a:pt x="967" y="718"/>
                    <a:pt x="967" y="898"/>
                  </a:cubicBezTo>
                  <a:cubicBezTo>
                    <a:pt x="967" y="913"/>
                    <a:pt x="967" y="928"/>
                    <a:pt x="967" y="942"/>
                  </a:cubicBezTo>
                  <a:cubicBezTo>
                    <a:pt x="982" y="1048"/>
                    <a:pt x="982" y="1048"/>
                    <a:pt x="982" y="1048"/>
                  </a:cubicBezTo>
                  <a:cubicBezTo>
                    <a:pt x="908" y="1026"/>
                    <a:pt x="857" y="1027"/>
                    <a:pt x="847" y="1027"/>
                  </a:cubicBezTo>
                  <a:cubicBezTo>
                    <a:pt x="767" y="1027"/>
                    <a:pt x="697" y="1088"/>
                    <a:pt x="682" y="1162"/>
                  </a:cubicBezTo>
                  <a:cubicBezTo>
                    <a:pt x="672" y="1227"/>
                    <a:pt x="672" y="1227"/>
                    <a:pt x="672" y="1227"/>
                  </a:cubicBezTo>
                  <a:cubicBezTo>
                    <a:pt x="607" y="1227"/>
                    <a:pt x="607" y="1227"/>
                    <a:pt x="607" y="1227"/>
                  </a:cubicBezTo>
                  <a:cubicBezTo>
                    <a:pt x="603" y="1227"/>
                    <a:pt x="603" y="1227"/>
                    <a:pt x="603" y="1227"/>
                  </a:cubicBezTo>
                  <a:close/>
                  <a:moveTo>
                    <a:pt x="755" y="830"/>
                  </a:moveTo>
                  <a:cubicBezTo>
                    <a:pt x="765" y="578"/>
                    <a:pt x="991" y="361"/>
                    <a:pt x="1272" y="350"/>
                  </a:cubicBezTo>
                  <a:cubicBezTo>
                    <a:pt x="1468" y="343"/>
                    <a:pt x="1667" y="445"/>
                    <a:pt x="1755" y="623"/>
                  </a:cubicBezTo>
                  <a:cubicBezTo>
                    <a:pt x="1759" y="620"/>
                    <a:pt x="1764" y="617"/>
                    <a:pt x="1768" y="615"/>
                  </a:cubicBezTo>
                  <a:cubicBezTo>
                    <a:pt x="1771" y="597"/>
                    <a:pt x="1772" y="580"/>
                    <a:pt x="1772" y="561"/>
                  </a:cubicBezTo>
                  <a:cubicBezTo>
                    <a:pt x="1772" y="346"/>
                    <a:pt x="1584" y="194"/>
                    <a:pt x="1374" y="194"/>
                  </a:cubicBezTo>
                  <a:cubicBezTo>
                    <a:pt x="1307" y="194"/>
                    <a:pt x="1241" y="211"/>
                    <a:pt x="1189" y="242"/>
                  </a:cubicBezTo>
                  <a:cubicBezTo>
                    <a:pt x="1118" y="97"/>
                    <a:pt x="968" y="0"/>
                    <a:pt x="805" y="0"/>
                  </a:cubicBezTo>
                  <a:cubicBezTo>
                    <a:pt x="576" y="0"/>
                    <a:pt x="391" y="181"/>
                    <a:pt x="384" y="404"/>
                  </a:cubicBezTo>
                  <a:cubicBezTo>
                    <a:pt x="278" y="414"/>
                    <a:pt x="190" y="483"/>
                    <a:pt x="150" y="580"/>
                  </a:cubicBezTo>
                  <a:cubicBezTo>
                    <a:pt x="66" y="602"/>
                    <a:pt x="0" y="682"/>
                    <a:pt x="0" y="774"/>
                  </a:cubicBezTo>
                  <a:cubicBezTo>
                    <a:pt x="0" y="884"/>
                    <a:pt x="88" y="972"/>
                    <a:pt x="199" y="972"/>
                  </a:cubicBezTo>
                  <a:cubicBezTo>
                    <a:pt x="199" y="972"/>
                    <a:pt x="207" y="972"/>
                    <a:pt x="529" y="972"/>
                  </a:cubicBezTo>
                  <a:cubicBezTo>
                    <a:pt x="574" y="900"/>
                    <a:pt x="661" y="839"/>
                    <a:pt x="755" y="830"/>
                  </a:cubicBezTo>
                  <a:close/>
                </a:path>
              </a:pathLst>
            </a:custGeom>
            <a:solidFill>
              <a:schemeClr val="accent1"/>
            </a:solidFill>
            <a:ln>
              <a:noFill/>
            </a:ln>
          </p:spPr>
          <p:txBody>
            <a:bodyPr vert="horz" wrap="square" lIns="89619" tIns="44809" rIns="89619" bIns="44809" numCol="1" anchor="t" anchorCtr="0" compatLnSpc="1">
              <a:prstTxWarp prst="textNoShape">
                <a:avLst/>
              </a:prstTxWarp>
            </a:bodyPr>
            <a:lstStyle/>
            <a:p>
              <a:endParaRPr lang="en-US" sz="1764">
                <a:solidFill>
                  <a:srgbClr val="FFFFFF"/>
                </a:solidFill>
              </a:endParaRPr>
            </a:p>
          </p:txBody>
        </p:sp>
      </p:grpSp>
      <p:grpSp>
        <p:nvGrpSpPr>
          <p:cNvPr id="197" name="Group 196"/>
          <p:cNvGrpSpPr/>
          <p:nvPr/>
        </p:nvGrpSpPr>
        <p:grpSpPr>
          <a:xfrm>
            <a:off x="2420068" y="5561444"/>
            <a:ext cx="1446971" cy="686956"/>
            <a:chOff x="2637890" y="5389538"/>
            <a:chExt cx="1476370" cy="700913"/>
          </a:xfrm>
        </p:grpSpPr>
        <p:sp>
          <p:nvSpPr>
            <p:cNvPr id="185" name="TextBox 184"/>
            <p:cNvSpPr txBox="1"/>
            <p:nvPr/>
          </p:nvSpPr>
          <p:spPr>
            <a:xfrm>
              <a:off x="3379817" y="5546095"/>
              <a:ext cx="734443" cy="387726"/>
            </a:xfrm>
            <a:prstGeom prst="rect">
              <a:avLst/>
            </a:prstGeom>
            <a:noFill/>
          </p:spPr>
          <p:txBody>
            <a:bodyPr wrap="none" lIns="0" tIns="0" rIns="0" bIns="0" rtlCol="0">
              <a:spAutoFit/>
            </a:bodyPr>
            <a:lstStyle/>
            <a:p>
              <a:pPr>
                <a:lnSpc>
                  <a:spcPct val="90000"/>
                </a:lnSpc>
                <a:spcAft>
                  <a:spcPts val="588"/>
                </a:spcAft>
              </a:pPr>
              <a:r>
                <a:rPr lang="en-US" sz="1372" dirty="0">
                  <a:gradFill>
                    <a:gsLst>
                      <a:gs pos="2917">
                        <a:srgbClr val="68217A"/>
                      </a:gs>
                      <a:gs pos="30000">
                        <a:srgbClr val="68217A"/>
                      </a:gs>
                    </a:gsLst>
                    <a:lin ang="5400000" scaled="0"/>
                  </a:gradFill>
                </a:rPr>
                <a:t>Field </a:t>
              </a:r>
              <a:br>
                <a:rPr lang="en-US" sz="1372" dirty="0">
                  <a:gradFill>
                    <a:gsLst>
                      <a:gs pos="2917">
                        <a:srgbClr val="68217A"/>
                      </a:gs>
                      <a:gs pos="30000">
                        <a:srgbClr val="68217A"/>
                      </a:gs>
                    </a:gsLst>
                    <a:lin ang="5400000" scaled="0"/>
                  </a:gradFill>
                </a:rPr>
              </a:br>
              <a:r>
                <a:rPr lang="en-US" sz="1372" dirty="0">
                  <a:gradFill>
                    <a:gsLst>
                      <a:gs pos="2917">
                        <a:srgbClr val="68217A"/>
                      </a:gs>
                      <a:gs pos="30000">
                        <a:srgbClr val="68217A"/>
                      </a:gs>
                    </a:gsLst>
                    <a:lin ang="5400000" scaled="0"/>
                  </a:gradFill>
                </a:rPr>
                <a:t>gateways</a:t>
              </a:r>
            </a:p>
          </p:txBody>
        </p:sp>
        <p:sp>
          <p:nvSpPr>
            <p:cNvPr id="196" name="Freeform 58"/>
            <p:cNvSpPr>
              <a:spLocks noChangeAspect="1" noEditPoints="1"/>
            </p:cNvSpPr>
            <p:nvPr/>
          </p:nvSpPr>
          <p:spPr bwMode="black">
            <a:xfrm>
              <a:off x="2637890" y="5389538"/>
              <a:ext cx="653948" cy="700913"/>
            </a:xfrm>
            <a:custGeom>
              <a:avLst/>
              <a:gdLst>
                <a:gd name="T0" fmla="*/ 181 w 182"/>
                <a:gd name="T1" fmla="*/ 65 h 195"/>
                <a:gd name="T2" fmla="*/ 88 w 182"/>
                <a:gd name="T3" fmla="*/ 0 h 195"/>
                <a:gd name="T4" fmla="*/ 88 w 182"/>
                <a:gd name="T5" fmla="*/ 40 h 195"/>
                <a:gd name="T6" fmla="*/ 1 w 182"/>
                <a:gd name="T7" fmla="*/ 40 h 195"/>
                <a:gd name="T8" fmla="*/ 1 w 182"/>
                <a:gd name="T9" fmla="*/ 89 h 195"/>
                <a:gd name="T10" fmla="*/ 57 w 182"/>
                <a:gd name="T11" fmla="*/ 89 h 195"/>
                <a:gd name="T12" fmla="*/ 88 w 182"/>
                <a:gd name="T13" fmla="*/ 68 h 195"/>
                <a:gd name="T14" fmla="*/ 88 w 182"/>
                <a:gd name="T15" fmla="*/ 130 h 195"/>
                <a:gd name="T16" fmla="*/ 181 w 182"/>
                <a:gd name="T17" fmla="*/ 65 h 195"/>
                <a:gd name="T18" fmla="*/ 19 w 182"/>
                <a:gd name="T19" fmla="*/ 127 h 195"/>
                <a:gd name="T20" fmla="*/ 88 w 182"/>
                <a:gd name="T21" fmla="*/ 172 h 195"/>
                <a:gd name="T22" fmla="*/ 88 w 182"/>
                <a:gd name="T23" fmla="*/ 142 h 195"/>
                <a:gd name="T24" fmla="*/ 178 w 182"/>
                <a:gd name="T25" fmla="*/ 142 h 195"/>
                <a:gd name="T26" fmla="*/ 178 w 182"/>
                <a:gd name="T27" fmla="*/ 153 h 195"/>
                <a:gd name="T28" fmla="*/ 100 w 182"/>
                <a:gd name="T29" fmla="*/ 153 h 195"/>
                <a:gd name="T30" fmla="*/ 100 w 182"/>
                <a:gd name="T31" fmla="*/ 195 h 195"/>
                <a:gd name="T32" fmla="*/ 0 w 182"/>
                <a:gd name="T33" fmla="*/ 127 h 195"/>
                <a:gd name="T34" fmla="*/ 19 w 182"/>
                <a:gd name="T35" fmla="*/ 12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 h="195">
                  <a:moveTo>
                    <a:pt x="181" y="65"/>
                  </a:moveTo>
                  <a:cubicBezTo>
                    <a:pt x="88" y="0"/>
                    <a:pt x="88" y="0"/>
                    <a:pt x="88" y="0"/>
                  </a:cubicBezTo>
                  <a:cubicBezTo>
                    <a:pt x="88" y="40"/>
                    <a:pt x="88" y="40"/>
                    <a:pt x="88" y="40"/>
                  </a:cubicBezTo>
                  <a:cubicBezTo>
                    <a:pt x="1" y="40"/>
                    <a:pt x="1" y="40"/>
                    <a:pt x="1" y="40"/>
                  </a:cubicBezTo>
                  <a:cubicBezTo>
                    <a:pt x="1" y="89"/>
                    <a:pt x="1" y="89"/>
                    <a:pt x="1" y="89"/>
                  </a:cubicBezTo>
                  <a:cubicBezTo>
                    <a:pt x="57" y="89"/>
                    <a:pt x="57" y="89"/>
                    <a:pt x="57" y="89"/>
                  </a:cubicBezTo>
                  <a:cubicBezTo>
                    <a:pt x="88" y="68"/>
                    <a:pt x="88" y="68"/>
                    <a:pt x="88" y="68"/>
                  </a:cubicBezTo>
                  <a:cubicBezTo>
                    <a:pt x="88" y="130"/>
                    <a:pt x="88" y="130"/>
                    <a:pt x="88" y="130"/>
                  </a:cubicBezTo>
                  <a:cubicBezTo>
                    <a:pt x="181" y="65"/>
                    <a:pt x="181" y="65"/>
                    <a:pt x="181" y="65"/>
                  </a:cubicBezTo>
                  <a:close/>
                  <a:moveTo>
                    <a:pt x="19" y="127"/>
                  </a:moveTo>
                  <a:cubicBezTo>
                    <a:pt x="88" y="172"/>
                    <a:pt x="88" y="172"/>
                    <a:pt x="88" y="172"/>
                  </a:cubicBezTo>
                  <a:cubicBezTo>
                    <a:pt x="88" y="142"/>
                    <a:pt x="88" y="142"/>
                    <a:pt x="88" y="142"/>
                  </a:cubicBezTo>
                  <a:cubicBezTo>
                    <a:pt x="178" y="142"/>
                    <a:pt x="178" y="142"/>
                    <a:pt x="178" y="142"/>
                  </a:cubicBezTo>
                  <a:cubicBezTo>
                    <a:pt x="182" y="142"/>
                    <a:pt x="182" y="153"/>
                    <a:pt x="178" y="153"/>
                  </a:cubicBezTo>
                  <a:cubicBezTo>
                    <a:pt x="100" y="153"/>
                    <a:pt x="100" y="153"/>
                    <a:pt x="100" y="153"/>
                  </a:cubicBezTo>
                  <a:cubicBezTo>
                    <a:pt x="100" y="195"/>
                    <a:pt x="100" y="195"/>
                    <a:pt x="100" y="195"/>
                  </a:cubicBezTo>
                  <a:cubicBezTo>
                    <a:pt x="0" y="127"/>
                    <a:pt x="0" y="127"/>
                    <a:pt x="0" y="127"/>
                  </a:cubicBezTo>
                  <a:cubicBezTo>
                    <a:pt x="19" y="127"/>
                    <a:pt x="19" y="127"/>
                    <a:pt x="19" y="127"/>
                  </a:cubicBezTo>
                  <a:close/>
                </a:path>
              </a:pathLst>
            </a:custGeom>
            <a:solidFill>
              <a:schemeClr val="accent1"/>
            </a:solidFill>
            <a:ln>
              <a:noFill/>
            </a:ln>
          </p:spPr>
          <p:txBody>
            <a:bodyPr vert="horz" wrap="square" lIns="80665" tIns="40333" rIns="80665" bIns="40333" numCol="1" anchor="t" anchorCtr="0" compatLnSpc="1">
              <a:prstTxWarp prst="textNoShape">
                <a:avLst/>
              </a:prstTxWarp>
            </a:bodyPr>
            <a:lstStyle/>
            <a:p>
              <a:endParaRPr lang="en-US" sz="1568">
                <a:solidFill>
                  <a:srgbClr val="FFFFFF"/>
                </a:solidFill>
              </a:endParaRPr>
            </a:p>
          </p:txBody>
        </p:sp>
      </p:grpSp>
      <p:grpSp>
        <p:nvGrpSpPr>
          <p:cNvPr id="204" name="Group 203"/>
          <p:cNvGrpSpPr/>
          <p:nvPr/>
        </p:nvGrpSpPr>
        <p:grpSpPr>
          <a:xfrm>
            <a:off x="685388" y="2245723"/>
            <a:ext cx="959949" cy="970132"/>
            <a:chOff x="699313" y="2289942"/>
            <a:chExt cx="979453" cy="989843"/>
          </a:xfrm>
        </p:grpSpPr>
        <p:sp>
          <p:nvSpPr>
            <p:cNvPr id="202" name="Freeform 34"/>
            <p:cNvSpPr>
              <a:spLocks noChangeAspect="1" noEditPoints="1"/>
            </p:cNvSpPr>
            <p:nvPr/>
          </p:nvSpPr>
          <p:spPr bwMode="auto">
            <a:xfrm>
              <a:off x="818928" y="2289942"/>
              <a:ext cx="740220" cy="728731"/>
            </a:xfrm>
            <a:custGeom>
              <a:avLst/>
              <a:gdLst>
                <a:gd name="T0" fmla="*/ 190 w 902"/>
                <a:gd name="T1" fmla="*/ 259 h 888"/>
                <a:gd name="T2" fmla="*/ 190 w 902"/>
                <a:gd name="T3" fmla="*/ 476 h 888"/>
                <a:gd name="T4" fmla="*/ 0 w 902"/>
                <a:gd name="T5" fmla="*/ 366 h 888"/>
                <a:gd name="T6" fmla="*/ 0 w 902"/>
                <a:gd name="T7" fmla="*/ 150 h 888"/>
                <a:gd name="T8" fmla="*/ 190 w 902"/>
                <a:gd name="T9" fmla="*/ 259 h 888"/>
                <a:gd name="T10" fmla="*/ 238 w 902"/>
                <a:gd name="T11" fmla="*/ 259 h 888"/>
                <a:gd name="T12" fmla="*/ 238 w 902"/>
                <a:gd name="T13" fmla="*/ 476 h 888"/>
                <a:gd name="T14" fmla="*/ 428 w 902"/>
                <a:gd name="T15" fmla="*/ 366 h 888"/>
                <a:gd name="T16" fmla="*/ 428 w 902"/>
                <a:gd name="T17" fmla="*/ 150 h 888"/>
                <a:gd name="T18" fmla="*/ 238 w 902"/>
                <a:gd name="T19" fmla="*/ 259 h 888"/>
                <a:gd name="T20" fmla="*/ 405 w 902"/>
                <a:gd name="T21" fmla="*/ 107 h 888"/>
                <a:gd name="T22" fmla="*/ 214 w 902"/>
                <a:gd name="T23" fmla="*/ 0 h 888"/>
                <a:gd name="T24" fmla="*/ 24 w 902"/>
                <a:gd name="T25" fmla="*/ 107 h 888"/>
                <a:gd name="T26" fmla="*/ 214 w 902"/>
                <a:gd name="T27" fmla="*/ 216 h 888"/>
                <a:gd name="T28" fmla="*/ 405 w 902"/>
                <a:gd name="T29" fmla="*/ 107 h 888"/>
                <a:gd name="T30" fmla="*/ 476 w 902"/>
                <a:gd name="T31" fmla="*/ 150 h 888"/>
                <a:gd name="T32" fmla="*/ 474 w 902"/>
                <a:gd name="T33" fmla="*/ 366 h 888"/>
                <a:gd name="T34" fmla="*/ 664 w 902"/>
                <a:gd name="T35" fmla="*/ 476 h 888"/>
                <a:gd name="T36" fmla="*/ 667 w 902"/>
                <a:gd name="T37" fmla="*/ 259 h 888"/>
                <a:gd name="T38" fmla="*/ 476 w 902"/>
                <a:gd name="T39" fmla="*/ 150 h 888"/>
                <a:gd name="T40" fmla="*/ 712 w 902"/>
                <a:gd name="T41" fmla="*/ 259 h 888"/>
                <a:gd name="T42" fmla="*/ 712 w 902"/>
                <a:gd name="T43" fmla="*/ 476 h 888"/>
                <a:gd name="T44" fmla="*/ 902 w 902"/>
                <a:gd name="T45" fmla="*/ 366 h 888"/>
                <a:gd name="T46" fmla="*/ 902 w 902"/>
                <a:gd name="T47" fmla="*/ 150 h 888"/>
                <a:gd name="T48" fmla="*/ 712 w 902"/>
                <a:gd name="T49" fmla="*/ 259 h 888"/>
                <a:gd name="T50" fmla="*/ 879 w 902"/>
                <a:gd name="T51" fmla="*/ 107 h 888"/>
                <a:gd name="T52" fmla="*/ 688 w 902"/>
                <a:gd name="T53" fmla="*/ 0 h 888"/>
                <a:gd name="T54" fmla="*/ 500 w 902"/>
                <a:gd name="T55" fmla="*/ 107 h 888"/>
                <a:gd name="T56" fmla="*/ 690 w 902"/>
                <a:gd name="T57" fmla="*/ 216 h 888"/>
                <a:gd name="T58" fmla="*/ 879 w 902"/>
                <a:gd name="T59" fmla="*/ 107 h 888"/>
                <a:gd name="T60" fmla="*/ 238 w 902"/>
                <a:gd name="T61" fmla="*/ 559 h 888"/>
                <a:gd name="T62" fmla="*/ 238 w 902"/>
                <a:gd name="T63" fmla="*/ 778 h 888"/>
                <a:gd name="T64" fmla="*/ 428 w 902"/>
                <a:gd name="T65" fmla="*/ 888 h 888"/>
                <a:gd name="T66" fmla="*/ 428 w 902"/>
                <a:gd name="T67" fmla="*/ 669 h 888"/>
                <a:gd name="T68" fmla="*/ 238 w 902"/>
                <a:gd name="T69" fmla="*/ 559 h 888"/>
                <a:gd name="T70" fmla="*/ 476 w 902"/>
                <a:gd name="T71" fmla="*/ 669 h 888"/>
                <a:gd name="T72" fmla="*/ 476 w 902"/>
                <a:gd name="T73" fmla="*/ 888 h 888"/>
                <a:gd name="T74" fmla="*/ 664 w 902"/>
                <a:gd name="T75" fmla="*/ 778 h 888"/>
                <a:gd name="T76" fmla="*/ 667 w 902"/>
                <a:gd name="T77" fmla="*/ 559 h 888"/>
                <a:gd name="T78" fmla="*/ 476 w 902"/>
                <a:gd name="T79" fmla="*/ 669 h 888"/>
                <a:gd name="T80" fmla="*/ 643 w 902"/>
                <a:gd name="T81" fmla="*/ 519 h 888"/>
                <a:gd name="T82" fmla="*/ 452 w 902"/>
                <a:gd name="T83" fmla="*/ 409 h 888"/>
                <a:gd name="T84" fmla="*/ 262 w 902"/>
                <a:gd name="T85" fmla="*/ 519 h 888"/>
                <a:gd name="T86" fmla="*/ 452 w 902"/>
                <a:gd name="T87" fmla="*/ 628 h 888"/>
                <a:gd name="T88" fmla="*/ 643 w 902"/>
                <a:gd name="T89" fmla="*/ 519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02" h="888">
                  <a:moveTo>
                    <a:pt x="190" y="259"/>
                  </a:moveTo>
                  <a:lnTo>
                    <a:pt x="190" y="476"/>
                  </a:lnTo>
                  <a:lnTo>
                    <a:pt x="0" y="366"/>
                  </a:lnTo>
                  <a:lnTo>
                    <a:pt x="0" y="150"/>
                  </a:lnTo>
                  <a:lnTo>
                    <a:pt x="190" y="259"/>
                  </a:lnTo>
                  <a:close/>
                  <a:moveTo>
                    <a:pt x="238" y="259"/>
                  </a:moveTo>
                  <a:lnTo>
                    <a:pt x="238" y="476"/>
                  </a:lnTo>
                  <a:lnTo>
                    <a:pt x="428" y="366"/>
                  </a:lnTo>
                  <a:lnTo>
                    <a:pt x="428" y="150"/>
                  </a:lnTo>
                  <a:lnTo>
                    <a:pt x="238" y="259"/>
                  </a:lnTo>
                  <a:close/>
                  <a:moveTo>
                    <a:pt x="405" y="107"/>
                  </a:moveTo>
                  <a:lnTo>
                    <a:pt x="214" y="0"/>
                  </a:lnTo>
                  <a:lnTo>
                    <a:pt x="24" y="107"/>
                  </a:lnTo>
                  <a:lnTo>
                    <a:pt x="214" y="216"/>
                  </a:lnTo>
                  <a:lnTo>
                    <a:pt x="405" y="107"/>
                  </a:lnTo>
                  <a:close/>
                  <a:moveTo>
                    <a:pt x="476" y="150"/>
                  </a:moveTo>
                  <a:lnTo>
                    <a:pt x="474" y="366"/>
                  </a:lnTo>
                  <a:lnTo>
                    <a:pt x="664" y="476"/>
                  </a:lnTo>
                  <a:lnTo>
                    <a:pt x="667" y="259"/>
                  </a:lnTo>
                  <a:lnTo>
                    <a:pt x="476" y="150"/>
                  </a:lnTo>
                  <a:close/>
                  <a:moveTo>
                    <a:pt x="712" y="259"/>
                  </a:moveTo>
                  <a:lnTo>
                    <a:pt x="712" y="476"/>
                  </a:lnTo>
                  <a:lnTo>
                    <a:pt x="902" y="366"/>
                  </a:lnTo>
                  <a:lnTo>
                    <a:pt x="902" y="150"/>
                  </a:lnTo>
                  <a:lnTo>
                    <a:pt x="712" y="259"/>
                  </a:lnTo>
                  <a:close/>
                  <a:moveTo>
                    <a:pt x="879" y="107"/>
                  </a:moveTo>
                  <a:lnTo>
                    <a:pt x="688" y="0"/>
                  </a:lnTo>
                  <a:lnTo>
                    <a:pt x="500" y="107"/>
                  </a:lnTo>
                  <a:lnTo>
                    <a:pt x="690" y="216"/>
                  </a:lnTo>
                  <a:lnTo>
                    <a:pt x="879" y="107"/>
                  </a:lnTo>
                  <a:close/>
                  <a:moveTo>
                    <a:pt x="238" y="559"/>
                  </a:moveTo>
                  <a:lnTo>
                    <a:pt x="238" y="778"/>
                  </a:lnTo>
                  <a:lnTo>
                    <a:pt x="428" y="888"/>
                  </a:lnTo>
                  <a:lnTo>
                    <a:pt x="428" y="669"/>
                  </a:lnTo>
                  <a:lnTo>
                    <a:pt x="238" y="559"/>
                  </a:lnTo>
                  <a:close/>
                  <a:moveTo>
                    <a:pt x="476" y="669"/>
                  </a:moveTo>
                  <a:lnTo>
                    <a:pt x="476" y="888"/>
                  </a:lnTo>
                  <a:lnTo>
                    <a:pt x="664" y="778"/>
                  </a:lnTo>
                  <a:lnTo>
                    <a:pt x="667" y="559"/>
                  </a:lnTo>
                  <a:lnTo>
                    <a:pt x="476" y="669"/>
                  </a:lnTo>
                  <a:close/>
                  <a:moveTo>
                    <a:pt x="643" y="519"/>
                  </a:moveTo>
                  <a:lnTo>
                    <a:pt x="452" y="409"/>
                  </a:lnTo>
                  <a:lnTo>
                    <a:pt x="262" y="519"/>
                  </a:lnTo>
                  <a:lnTo>
                    <a:pt x="452" y="628"/>
                  </a:lnTo>
                  <a:lnTo>
                    <a:pt x="643" y="519"/>
                  </a:lnTo>
                  <a:close/>
                </a:path>
              </a:pathLst>
            </a:custGeom>
            <a:solidFill>
              <a:schemeClr val="accent3"/>
            </a:solidFill>
            <a:ln>
              <a:noFill/>
            </a:ln>
          </p:spPr>
          <p:txBody>
            <a:bodyPr vert="horz" wrap="square" lIns="89619" tIns="44809" rIns="89619" bIns="44809" numCol="1" anchor="t" anchorCtr="0" compatLnSpc="1">
              <a:prstTxWarp prst="textNoShape">
                <a:avLst/>
              </a:prstTxWarp>
            </a:bodyPr>
            <a:lstStyle/>
            <a:p>
              <a:endParaRPr lang="en-US" sz="1764">
                <a:solidFill>
                  <a:srgbClr val="FFFFFF"/>
                </a:solidFill>
              </a:endParaRPr>
            </a:p>
          </p:txBody>
        </p:sp>
        <p:sp>
          <p:nvSpPr>
            <p:cNvPr id="203" name="TextBox 202"/>
            <p:cNvSpPr txBox="1"/>
            <p:nvPr/>
          </p:nvSpPr>
          <p:spPr>
            <a:xfrm>
              <a:off x="699313" y="3085922"/>
              <a:ext cx="979453" cy="193863"/>
            </a:xfrm>
            <a:prstGeom prst="rect">
              <a:avLst/>
            </a:prstGeom>
            <a:noFill/>
          </p:spPr>
          <p:txBody>
            <a:bodyPr wrap="none" lIns="0" tIns="0" rIns="0" bIns="0" rtlCol="0">
              <a:spAutoFit/>
            </a:bodyPr>
            <a:lstStyle/>
            <a:p>
              <a:pPr algn="ctr">
                <a:lnSpc>
                  <a:spcPct val="90000"/>
                </a:lnSpc>
                <a:spcAft>
                  <a:spcPts val="588"/>
                </a:spcAft>
              </a:pPr>
              <a:r>
                <a:rPr lang="en-US" sz="1372" dirty="0">
                  <a:gradFill>
                    <a:gsLst>
                      <a:gs pos="2917">
                        <a:srgbClr val="68217A"/>
                      </a:gs>
                      <a:gs pos="30000">
                        <a:srgbClr val="68217A"/>
                      </a:gs>
                    </a:gsLst>
                    <a:lin ang="5400000" scaled="0"/>
                  </a:gradFill>
                </a:rPr>
                <a:t>Applications</a:t>
              </a:r>
            </a:p>
          </p:txBody>
        </p:sp>
      </p:grpSp>
      <p:sp>
        <p:nvSpPr>
          <p:cNvPr id="205" name="Rectangle 204"/>
          <p:cNvSpPr/>
          <p:nvPr/>
        </p:nvSpPr>
        <p:spPr bwMode="auto">
          <a:xfrm>
            <a:off x="403599" y="3429000"/>
            <a:ext cx="1523525" cy="53771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391" tIns="89619" rIns="143391" bIns="89619" numCol="1" spcCol="0" rtlCol="0" fromWordArt="0" anchor="t" anchorCtr="0" forceAA="0" compatLnSpc="1">
            <a:prstTxWarp prst="textNoShape">
              <a:avLst/>
            </a:prstTxWarp>
            <a:noAutofit/>
          </a:bodyPr>
          <a:lstStyle/>
          <a:p>
            <a:pPr>
              <a:lnSpc>
                <a:spcPct val="90000"/>
              </a:lnSpc>
              <a:spcAft>
                <a:spcPts val="588"/>
              </a:spcAft>
            </a:pPr>
            <a:r>
              <a:rPr lang="en-US" sz="1176" dirty="0">
                <a:gradFill>
                  <a:gsLst>
                    <a:gs pos="2917">
                      <a:srgbClr val="68217A"/>
                    </a:gs>
                    <a:gs pos="30000">
                      <a:srgbClr val="68217A"/>
                    </a:gs>
                  </a:gsLst>
                  <a:lin ang="5400000" scaled="0"/>
                </a:gradFill>
                <a:ea typeface="MS PGothic" charset="0"/>
                <a:cs typeface="MS PGothic" charset="0"/>
              </a:rPr>
              <a:t>Legacy IOT </a:t>
            </a:r>
            <a:br>
              <a:rPr lang="en-US" sz="1176" dirty="0">
                <a:gradFill>
                  <a:gsLst>
                    <a:gs pos="2917">
                      <a:srgbClr val="68217A"/>
                    </a:gs>
                    <a:gs pos="30000">
                      <a:srgbClr val="68217A"/>
                    </a:gs>
                  </a:gsLst>
                  <a:lin ang="5400000" scaled="0"/>
                </a:gradFill>
                <a:ea typeface="MS PGothic" charset="0"/>
                <a:cs typeface="MS PGothic" charset="0"/>
              </a:rPr>
            </a:br>
            <a:r>
              <a:rPr lang="en-US" sz="1176" dirty="0">
                <a:gradFill>
                  <a:gsLst>
                    <a:gs pos="2917">
                      <a:srgbClr val="68217A"/>
                    </a:gs>
                    <a:gs pos="30000">
                      <a:srgbClr val="68217A"/>
                    </a:gs>
                  </a:gsLst>
                  <a:lin ang="5400000" scaled="0"/>
                </a:gradFill>
                <a:ea typeface="MS PGothic" charset="0"/>
                <a:cs typeface="MS PGothic" charset="0"/>
              </a:rPr>
              <a:t>(custom protocols)</a:t>
            </a:r>
          </a:p>
        </p:txBody>
      </p:sp>
      <p:sp>
        <p:nvSpPr>
          <p:cNvPr id="206" name="Rectangle 205"/>
          <p:cNvSpPr/>
          <p:nvPr/>
        </p:nvSpPr>
        <p:spPr bwMode="auto">
          <a:xfrm>
            <a:off x="403599" y="4145945"/>
            <a:ext cx="1523525" cy="53771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391" tIns="89619" rIns="143391" bIns="89619" numCol="1" spcCol="0" rtlCol="0" fromWordArt="0" anchor="t" anchorCtr="0" forceAA="0" compatLnSpc="1">
            <a:prstTxWarp prst="textNoShape">
              <a:avLst/>
            </a:prstTxWarp>
            <a:noAutofit/>
          </a:bodyPr>
          <a:lstStyle/>
          <a:p>
            <a:pPr>
              <a:lnSpc>
                <a:spcPct val="90000"/>
              </a:lnSpc>
              <a:spcAft>
                <a:spcPts val="588"/>
              </a:spcAft>
            </a:pPr>
            <a:r>
              <a:rPr lang="en-US" sz="1176" dirty="0">
                <a:gradFill>
                  <a:gsLst>
                    <a:gs pos="2917">
                      <a:srgbClr val="68217A"/>
                    </a:gs>
                    <a:gs pos="30000">
                      <a:srgbClr val="68217A"/>
                    </a:gs>
                  </a:gsLst>
                  <a:lin ang="5400000" scaled="0"/>
                </a:gradFill>
                <a:ea typeface="MS PGothic" charset="0"/>
                <a:cs typeface="MS PGothic" charset="0"/>
              </a:rPr>
              <a:t>Devices</a:t>
            </a:r>
          </a:p>
        </p:txBody>
      </p:sp>
      <p:sp>
        <p:nvSpPr>
          <p:cNvPr id="207" name="Rectangle 206"/>
          <p:cNvSpPr/>
          <p:nvPr/>
        </p:nvSpPr>
        <p:spPr bwMode="auto">
          <a:xfrm>
            <a:off x="403599" y="4862890"/>
            <a:ext cx="1523525" cy="53771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391" tIns="89619" rIns="143391" bIns="89619" numCol="1" spcCol="0" rtlCol="0" fromWordArt="0" anchor="t" anchorCtr="0" forceAA="0" compatLnSpc="1">
            <a:prstTxWarp prst="textNoShape">
              <a:avLst/>
            </a:prstTxWarp>
            <a:noAutofit/>
          </a:bodyPr>
          <a:lstStyle/>
          <a:p>
            <a:pPr>
              <a:lnSpc>
                <a:spcPct val="90000"/>
              </a:lnSpc>
              <a:spcAft>
                <a:spcPts val="588"/>
              </a:spcAft>
            </a:pPr>
            <a:r>
              <a:rPr lang="en-US" sz="1176" dirty="0">
                <a:gradFill>
                  <a:gsLst>
                    <a:gs pos="2917">
                      <a:srgbClr val="68217A"/>
                    </a:gs>
                    <a:gs pos="30000">
                      <a:srgbClr val="68217A"/>
                    </a:gs>
                  </a:gsLst>
                  <a:lin ang="5400000" scaled="0"/>
                </a:gradFill>
                <a:ea typeface="MS PGothic" charset="0"/>
                <a:cs typeface="MS PGothic" charset="0"/>
              </a:rPr>
              <a:t>IP-capable devices</a:t>
            </a:r>
            <a:br>
              <a:rPr lang="en-US" sz="1176" dirty="0">
                <a:gradFill>
                  <a:gsLst>
                    <a:gs pos="2917">
                      <a:srgbClr val="68217A"/>
                    </a:gs>
                    <a:gs pos="30000">
                      <a:srgbClr val="68217A"/>
                    </a:gs>
                  </a:gsLst>
                  <a:lin ang="5400000" scaled="0"/>
                </a:gradFill>
                <a:ea typeface="MS PGothic" charset="0"/>
                <a:cs typeface="MS PGothic" charset="0"/>
              </a:rPr>
            </a:br>
            <a:r>
              <a:rPr lang="en-US" sz="1176" dirty="0">
                <a:gradFill>
                  <a:gsLst>
                    <a:gs pos="2917">
                      <a:srgbClr val="68217A"/>
                    </a:gs>
                    <a:gs pos="30000">
                      <a:srgbClr val="68217A"/>
                    </a:gs>
                  </a:gsLst>
                  <a:lin ang="5400000" scaled="0"/>
                </a:gradFill>
                <a:ea typeface="MS PGothic" charset="0"/>
                <a:cs typeface="MS PGothic" charset="0"/>
              </a:rPr>
              <a:t>(Windows/Linux)</a:t>
            </a:r>
          </a:p>
        </p:txBody>
      </p:sp>
      <p:sp>
        <p:nvSpPr>
          <p:cNvPr id="208" name="Rectangle 207"/>
          <p:cNvSpPr/>
          <p:nvPr/>
        </p:nvSpPr>
        <p:spPr bwMode="auto">
          <a:xfrm>
            <a:off x="403599" y="5579835"/>
            <a:ext cx="1523525" cy="53771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391" tIns="89619" rIns="143391" bIns="89619" numCol="1" spcCol="0" rtlCol="0" fromWordArt="0" anchor="t" anchorCtr="0" forceAA="0" compatLnSpc="1">
            <a:prstTxWarp prst="textNoShape">
              <a:avLst/>
            </a:prstTxWarp>
            <a:noAutofit/>
          </a:bodyPr>
          <a:lstStyle/>
          <a:p>
            <a:pPr>
              <a:lnSpc>
                <a:spcPct val="90000"/>
              </a:lnSpc>
              <a:spcAft>
                <a:spcPts val="588"/>
              </a:spcAft>
            </a:pPr>
            <a:r>
              <a:rPr lang="en-US" sz="1176" dirty="0">
                <a:gradFill>
                  <a:gsLst>
                    <a:gs pos="2917">
                      <a:srgbClr val="68217A"/>
                    </a:gs>
                    <a:gs pos="30000">
                      <a:srgbClr val="68217A"/>
                    </a:gs>
                  </a:gsLst>
                  <a:lin ang="5400000" scaled="0"/>
                </a:gradFill>
                <a:ea typeface="MS PGothic" charset="0"/>
                <a:cs typeface="MS PGothic" charset="0"/>
              </a:rPr>
              <a:t>Low-power devices (RTOS)</a:t>
            </a:r>
          </a:p>
        </p:txBody>
      </p:sp>
      <p:grpSp>
        <p:nvGrpSpPr>
          <p:cNvPr id="6" name="Group 5"/>
          <p:cNvGrpSpPr/>
          <p:nvPr/>
        </p:nvGrpSpPr>
        <p:grpSpPr>
          <a:xfrm>
            <a:off x="10245180" y="2075139"/>
            <a:ext cx="1616175" cy="3056572"/>
            <a:chOff x="10453339" y="1941221"/>
            <a:chExt cx="1649012" cy="3118675"/>
          </a:xfrm>
        </p:grpSpPr>
        <p:grpSp>
          <p:nvGrpSpPr>
            <p:cNvPr id="3" name="Group 2"/>
            <p:cNvGrpSpPr/>
            <p:nvPr/>
          </p:nvGrpSpPr>
          <p:grpSpPr>
            <a:xfrm>
              <a:off x="10573470" y="3133356"/>
              <a:ext cx="1378363" cy="931581"/>
              <a:chOff x="10573470" y="3103906"/>
              <a:chExt cx="1378363" cy="931581"/>
            </a:xfrm>
          </p:grpSpPr>
          <p:sp>
            <p:nvSpPr>
              <p:cNvPr id="209" name="Freeform 8"/>
              <p:cNvSpPr>
                <a:spLocks noChangeAspect="1" noEditPoints="1"/>
              </p:cNvSpPr>
              <p:nvPr/>
            </p:nvSpPr>
            <p:spPr bwMode="black">
              <a:xfrm>
                <a:off x="10912547" y="3103906"/>
                <a:ext cx="703634" cy="703451"/>
              </a:xfrm>
              <a:custGeom>
                <a:avLst/>
                <a:gdLst>
                  <a:gd name="T0" fmla="*/ 226 w 300"/>
                  <a:gd name="T1" fmla="*/ 193 h 300"/>
                  <a:gd name="T2" fmla="*/ 233 w 300"/>
                  <a:gd name="T3" fmla="*/ 157 h 300"/>
                  <a:gd name="T4" fmla="*/ 233 w 300"/>
                  <a:gd name="T5" fmla="*/ 128 h 300"/>
                  <a:gd name="T6" fmla="*/ 142 w 300"/>
                  <a:gd name="T7" fmla="*/ 51 h 300"/>
                  <a:gd name="T8" fmla="*/ 52 w 300"/>
                  <a:gd name="T9" fmla="*/ 128 h 300"/>
                  <a:gd name="T10" fmla="*/ 52 w 300"/>
                  <a:gd name="T11" fmla="*/ 157 h 300"/>
                  <a:gd name="T12" fmla="*/ 142 w 300"/>
                  <a:gd name="T13" fmla="*/ 234 h 300"/>
                  <a:gd name="T14" fmla="*/ 183 w 300"/>
                  <a:gd name="T15" fmla="*/ 224 h 300"/>
                  <a:gd name="T16" fmla="*/ 193 w 300"/>
                  <a:gd name="T17" fmla="*/ 226 h 300"/>
                  <a:gd name="T18" fmla="*/ 270 w 300"/>
                  <a:gd name="T19" fmla="*/ 300 h 300"/>
                  <a:gd name="T20" fmla="*/ 298 w 300"/>
                  <a:gd name="T21" fmla="*/ 275 h 300"/>
                  <a:gd name="T22" fmla="*/ 206 w 300"/>
                  <a:gd name="T23" fmla="*/ 157 h 300"/>
                  <a:gd name="T24" fmla="*/ 142 w 300"/>
                  <a:gd name="T25" fmla="*/ 208 h 300"/>
                  <a:gd name="T26" fmla="*/ 78 w 300"/>
                  <a:gd name="T27" fmla="*/ 157 h 300"/>
                  <a:gd name="T28" fmla="*/ 78 w 300"/>
                  <a:gd name="T29" fmla="*/ 128 h 300"/>
                  <a:gd name="T30" fmla="*/ 142 w 300"/>
                  <a:gd name="T31" fmla="*/ 77 h 300"/>
                  <a:gd name="T32" fmla="*/ 206 w 300"/>
                  <a:gd name="T33" fmla="*/ 128 h 300"/>
                  <a:gd name="T34" fmla="*/ 206 w 300"/>
                  <a:gd name="T35" fmla="*/ 157 h 300"/>
                  <a:gd name="T36" fmla="*/ 197 w 300"/>
                  <a:gd name="T37" fmla="*/ 142 h 300"/>
                  <a:gd name="T38" fmla="*/ 156 w 300"/>
                  <a:gd name="T39" fmla="*/ 157 h 300"/>
                  <a:gd name="T40" fmla="*/ 142 w 300"/>
                  <a:gd name="T41" fmla="*/ 197 h 300"/>
                  <a:gd name="T42" fmla="*/ 128 w 300"/>
                  <a:gd name="T43" fmla="*/ 157 h 300"/>
                  <a:gd name="T44" fmla="*/ 87 w 300"/>
                  <a:gd name="T45" fmla="*/ 142 h 300"/>
                  <a:gd name="T46" fmla="*/ 128 w 300"/>
                  <a:gd name="T47" fmla="*/ 128 h 300"/>
                  <a:gd name="T48" fmla="*/ 142 w 300"/>
                  <a:gd name="T49" fmla="*/ 88 h 300"/>
                  <a:gd name="T50" fmla="*/ 156 w 300"/>
                  <a:gd name="T51" fmla="*/ 128 h 300"/>
                  <a:gd name="T52" fmla="*/ 142 w 300"/>
                  <a:gd name="T53" fmla="*/ 40 h 300"/>
                  <a:gd name="T54" fmla="*/ 128 w 300"/>
                  <a:gd name="T55" fmla="*/ 0 h 300"/>
                  <a:gd name="T56" fmla="*/ 156 w 300"/>
                  <a:gd name="T57" fmla="*/ 41 h 300"/>
                  <a:gd name="T58" fmla="*/ 40 w 300"/>
                  <a:gd name="T59" fmla="*/ 142 h 300"/>
                  <a:gd name="T60" fmla="*/ 0 w 300"/>
                  <a:gd name="T61" fmla="*/ 157 h 300"/>
                  <a:gd name="T62" fmla="*/ 41 w 300"/>
                  <a:gd name="T63" fmla="*/ 128 h 300"/>
                  <a:gd name="T64" fmla="*/ 142 w 300"/>
                  <a:gd name="T65" fmla="*/ 245 h 300"/>
                  <a:gd name="T66" fmla="*/ 156 w 300"/>
                  <a:gd name="T67" fmla="*/ 285 h 300"/>
                  <a:gd name="T68" fmla="*/ 128 w 300"/>
                  <a:gd name="T69" fmla="*/ 244 h 300"/>
                  <a:gd name="T70" fmla="*/ 245 w 300"/>
                  <a:gd name="T71" fmla="*/ 142 h 300"/>
                  <a:gd name="T72" fmla="*/ 285 w 300"/>
                  <a:gd name="T73" fmla="*/ 128 h 300"/>
                  <a:gd name="T74" fmla="*/ 243 w 300"/>
                  <a:gd name="T75" fmla="*/ 15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00">
                    <a:moveTo>
                      <a:pt x="298" y="266"/>
                    </a:moveTo>
                    <a:cubicBezTo>
                      <a:pt x="226" y="193"/>
                      <a:pt x="226" y="193"/>
                      <a:pt x="226" y="193"/>
                    </a:cubicBezTo>
                    <a:cubicBezTo>
                      <a:pt x="223" y="191"/>
                      <a:pt x="222" y="186"/>
                      <a:pt x="224" y="183"/>
                    </a:cubicBezTo>
                    <a:cubicBezTo>
                      <a:pt x="228" y="175"/>
                      <a:pt x="231" y="166"/>
                      <a:pt x="233" y="157"/>
                    </a:cubicBezTo>
                    <a:cubicBezTo>
                      <a:pt x="233" y="152"/>
                      <a:pt x="234" y="147"/>
                      <a:pt x="234" y="142"/>
                    </a:cubicBezTo>
                    <a:cubicBezTo>
                      <a:pt x="234" y="138"/>
                      <a:pt x="233" y="133"/>
                      <a:pt x="233" y="128"/>
                    </a:cubicBezTo>
                    <a:cubicBezTo>
                      <a:pt x="227" y="89"/>
                      <a:pt x="196" y="58"/>
                      <a:pt x="156" y="52"/>
                    </a:cubicBezTo>
                    <a:cubicBezTo>
                      <a:pt x="152" y="51"/>
                      <a:pt x="147" y="51"/>
                      <a:pt x="142" y="51"/>
                    </a:cubicBezTo>
                    <a:cubicBezTo>
                      <a:pt x="137" y="51"/>
                      <a:pt x="133" y="51"/>
                      <a:pt x="128" y="52"/>
                    </a:cubicBezTo>
                    <a:cubicBezTo>
                      <a:pt x="89" y="58"/>
                      <a:pt x="58" y="89"/>
                      <a:pt x="52" y="128"/>
                    </a:cubicBezTo>
                    <a:cubicBezTo>
                      <a:pt x="51" y="133"/>
                      <a:pt x="51" y="138"/>
                      <a:pt x="51" y="142"/>
                    </a:cubicBezTo>
                    <a:cubicBezTo>
                      <a:pt x="51" y="147"/>
                      <a:pt x="51" y="152"/>
                      <a:pt x="52" y="157"/>
                    </a:cubicBezTo>
                    <a:cubicBezTo>
                      <a:pt x="58" y="196"/>
                      <a:pt x="89" y="227"/>
                      <a:pt x="128" y="233"/>
                    </a:cubicBezTo>
                    <a:cubicBezTo>
                      <a:pt x="133" y="234"/>
                      <a:pt x="137" y="234"/>
                      <a:pt x="142" y="234"/>
                    </a:cubicBezTo>
                    <a:cubicBezTo>
                      <a:pt x="147" y="234"/>
                      <a:pt x="152" y="234"/>
                      <a:pt x="156" y="233"/>
                    </a:cubicBezTo>
                    <a:cubicBezTo>
                      <a:pt x="166" y="231"/>
                      <a:pt x="175" y="228"/>
                      <a:pt x="183" y="224"/>
                    </a:cubicBezTo>
                    <a:cubicBezTo>
                      <a:pt x="184" y="224"/>
                      <a:pt x="185" y="223"/>
                      <a:pt x="187" y="223"/>
                    </a:cubicBezTo>
                    <a:cubicBezTo>
                      <a:pt x="189" y="223"/>
                      <a:pt x="192" y="224"/>
                      <a:pt x="193" y="226"/>
                    </a:cubicBezTo>
                    <a:cubicBezTo>
                      <a:pt x="265" y="298"/>
                      <a:pt x="265" y="298"/>
                      <a:pt x="265" y="298"/>
                    </a:cubicBezTo>
                    <a:cubicBezTo>
                      <a:pt x="267" y="299"/>
                      <a:pt x="268" y="300"/>
                      <a:pt x="270" y="300"/>
                    </a:cubicBezTo>
                    <a:cubicBezTo>
                      <a:pt x="272" y="300"/>
                      <a:pt x="273" y="299"/>
                      <a:pt x="275" y="298"/>
                    </a:cubicBezTo>
                    <a:cubicBezTo>
                      <a:pt x="298" y="275"/>
                      <a:pt x="298" y="275"/>
                      <a:pt x="298" y="275"/>
                    </a:cubicBezTo>
                    <a:cubicBezTo>
                      <a:pt x="300" y="272"/>
                      <a:pt x="300" y="268"/>
                      <a:pt x="298" y="266"/>
                    </a:cubicBezTo>
                    <a:close/>
                    <a:moveTo>
                      <a:pt x="206" y="157"/>
                    </a:moveTo>
                    <a:cubicBezTo>
                      <a:pt x="201" y="181"/>
                      <a:pt x="181" y="201"/>
                      <a:pt x="156" y="206"/>
                    </a:cubicBezTo>
                    <a:cubicBezTo>
                      <a:pt x="152" y="207"/>
                      <a:pt x="147" y="208"/>
                      <a:pt x="142" y="208"/>
                    </a:cubicBezTo>
                    <a:cubicBezTo>
                      <a:pt x="137" y="208"/>
                      <a:pt x="133" y="207"/>
                      <a:pt x="128" y="206"/>
                    </a:cubicBezTo>
                    <a:cubicBezTo>
                      <a:pt x="103" y="201"/>
                      <a:pt x="84" y="181"/>
                      <a:pt x="78" y="157"/>
                    </a:cubicBezTo>
                    <a:cubicBezTo>
                      <a:pt x="77" y="152"/>
                      <a:pt x="77" y="147"/>
                      <a:pt x="77" y="142"/>
                    </a:cubicBezTo>
                    <a:cubicBezTo>
                      <a:pt x="77" y="138"/>
                      <a:pt x="77" y="133"/>
                      <a:pt x="78" y="128"/>
                    </a:cubicBezTo>
                    <a:cubicBezTo>
                      <a:pt x="84" y="103"/>
                      <a:pt x="103" y="84"/>
                      <a:pt x="128" y="79"/>
                    </a:cubicBezTo>
                    <a:cubicBezTo>
                      <a:pt x="133" y="78"/>
                      <a:pt x="137" y="77"/>
                      <a:pt x="142" y="77"/>
                    </a:cubicBezTo>
                    <a:cubicBezTo>
                      <a:pt x="147" y="77"/>
                      <a:pt x="152" y="78"/>
                      <a:pt x="156" y="79"/>
                    </a:cubicBezTo>
                    <a:cubicBezTo>
                      <a:pt x="181" y="84"/>
                      <a:pt x="201" y="103"/>
                      <a:pt x="206" y="128"/>
                    </a:cubicBezTo>
                    <a:cubicBezTo>
                      <a:pt x="207" y="133"/>
                      <a:pt x="208" y="138"/>
                      <a:pt x="208" y="142"/>
                    </a:cubicBezTo>
                    <a:cubicBezTo>
                      <a:pt x="208" y="147"/>
                      <a:pt x="207" y="152"/>
                      <a:pt x="206" y="157"/>
                    </a:cubicBezTo>
                    <a:close/>
                    <a:moveTo>
                      <a:pt x="195" y="128"/>
                    </a:moveTo>
                    <a:cubicBezTo>
                      <a:pt x="196" y="133"/>
                      <a:pt x="197" y="138"/>
                      <a:pt x="197" y="142"/>
                    </a:cubicBezTo>
                    <a:cubicBezTo>
                      <a:pt x="197" y="147"/>
                      <a:pt x="196" y="152"/>
                      <a:pt x="195" y="157"/>
                    </a:cubicBezTo>
                    <a:cubicBezTo>
                      <a:pt x="156" y="157"/>
                      <a:pt x="156" y="157"/>
                      <a:pt x="156" y="157"/>
                    </a:cubicBezTo>
                    <a:cubicBezTo>
                      <a:pt x="156" y="195"/>
                      <a:pt x="156" y="195"/>
                      <a:pt x="156" y="195"/>
                    </a:cubicBezTo>
                    <a:cubicBezTo>
                      <a:pt x="152" y="197"/>
                      <a:pt x="147" y="197"/>
                      <a:pt x="142" y="197"/>
                    </a:cubicBezTo>
                    <a:cubicBezTo>
                      <a:pt x="137" y="197"/>
                      <a:pt x="133" y="197"/>
                      <a:pt x="128" y="195"/>
                    </a:cubicBezTo>
                    <a:cubicBezTo>
                      <a:pt x="128" y="157"/>
                      <a:pt x="128" y="157"/>
                      <a:pt x="128" y="157"/>
                    </a:cubicBezTo>
                    <a:cubicBezTo>
                      <a:pt x="89" y="157"/>
                      <a:pt x="89" y="157"/>
                      <a:pt x="89" y="157"/>
                    </a:cubicBezTo>
                    <a:cubicBezTo>
                      <a:pt x="88" y="152"/>
                      <a:pt x="87" y="147"/>
                      <a:pt x="87" y="142"/>
                    </a:cubicBezTo>
                    <a:cubicBezTo>
                      <a:pt x="87" y="138"/>
                      <a:pt x="88" y="133"/>
                      <a:pt x="89" y="128"/>
                    </a:cubicBezTo>
                    <a:cubicBezTo>
                      <a:pt x="128" y="128"/>
                      <a:pt x="128" y="128"/>
                      <a:pt x="128" y="128"/>
                    </a:cubicBezTo>
                    <a:cubicBezTo>
                      <a:pt x="128" y="90"/>
                      <a:pt x="128" y="90"/>
                      <a:pt x="128" y="90"/>
                    </a:cubicBezTo>
                    <a:cubicBezTo>
                      <a:pt x="133" y="88"/>
                      <a:pt x="137" y="88"/>
                      <a:pt x="142" y="88"/>
                    </a:cubicBezTo>
                    <a:cubicBezTo>
                      <a:pt x="147" y="88"/>
                      <a:pt x="152" y="88"/>
                      <a:pt x="156" y="90"/>
                    </a:cubicBezTo>
                    <a:cubicBezTo>
                      <a:pt x="156" y="128"/>
                      <a:pt x="156" y="128"/>
                      <a:pt x="156" y="128"/>
                    </a:cubicBezTo>
                    <a:lnTo>
                      <a:pt x="195" y="128"/>
                    </a:lnTo>
                    <a:close/>
                    <a:moveTo>
                      <a:pt x="142" y="40"/>
                    </a:moveTo>
                    <a:cubicBezTo>
                      <a:pt x="137" y="40"/>
                      <a:pt x="133" y="41"/>
                      <a:pt x="128" y="41"/>
                    </a:cubicBezTo>
                    <a:cubicBezTo>
                      <a:pt x="128" y="0"/>
                      <a:pt x="128" y="0"/>
                      <a:pt x="128" y="0"/>
                    </a:cubicBezTo>
                    <a:cubicBezTo>
                      <a:pt x="156" y="0"/>
                      <a:pt x="156" y="0"/>
                      <a:pt x="156" y="0"/>
                    </a:cubicBezTo>
                    <a:cubicBezTo>
                      <a:pt x="156" y="41"/>
                      <a:pt x="156" y="41"/>
                      <a:pt x="156" y="41"/>
                    </a:cubicBezTo>
                    <a:cubicBezTo>
                      <a:pt x="152" y="41"/>
                      <a:pt x="147" y="40"/>
                      <a:pt x="142" y="40"/>
                    </a:cubicBezTo>
                    <a:close/>
                    <a:moveTo>
                      <a:pt x="40" y="142"/>
                    </a:moveTo>
                    <a:cubicBezTo>
                      <a:pt x="40" y="147"/>
                      <a:pt x="40" y="152"/>
                      <a:pt x="41" y="157"/>
                    </a:cubicBezTo>
                    <a:cubicBezTo>
                      <a:pt x="0" y="157"/>
                      <a:pt x="0" y="157"/>
                      <a:pt x="0" y="157"/>
                    </a:cubicBezTo>
                    <a:cubicBezTo>
                      <a:pt x="0" y="128"/>
                      <a:pt x="0" y="128"/>
                      <a:pt x="0" y="128"/>
                    </a:cubicBezTo>
                    <a:cubicBezTo>
                      <a:pt x="41" y="128"/>
                      <a:pt x="41" y="128"/>
                      <a:pt x="41" y="128"/>
                    </a:cubicBezTo>
                    <a:cubicBezTo>
                      <a:pt x="40" y="133"/>
                      <a:pt x="40" y="138"/>
                      <a:pt x="40" y="142"/>
                    </a:cubicBezTo>
                    <a:close/>
                    <a:moveTo>
                      <a:pt x="142" y="245"/>
                    </a:moveTo>
                    <a:cubicBezTo>
                      <a:pt x="147" y="245"/>
                      <a:pt x="152" y="244"/>
                      <a:pt x="156" y="244"/>
                    </a:cubicBezTo>
                    <a:cubicBezTo>
                      <a:pt x="156" y="285"/>
                      <a:pt x="156" y="285"/>
                      <a:pt x="156" y="285"/>
                    </a:cubicBezTo>
                    <a:cubicBezTo>
                      <a:pt x="128" y="285"/>
                      <a:pt x="128" y="285"/>
                      <a:pt x="128" y="285"/>
                    </a:cubicBezTo>
                    <a:cubicBezTo>
                      <a:pt x="128" y="244"/>
                      <a:pt x="128" y="244"/>
                      <a:pt x="128" y="244"/>
                    </a:cubicBezTo>
                    <a:cubicBezTo>
                      <a:pt x="133" y="244"/>
                      <a:pt x="137" y="245"/>
                      <a:pt x="142" y="245"/>
                    </a:cubicBezTo>
                    <a:close/>
                    <a:moveTo>
                      <a:pt x="245" y="142"/>
                    </a:moveTo>
                    <a:cubicBezTo>
                      <a:pt x="245" y="138"/>
                      <a:pt x="244" y="133"/>
                      <a:pt x="243" y="128"/>
                    </a:cubicBezTo>
                    <a:cubicBezTo>
                      <a:pt x="285" y="128"/>
                      <a:pt x="285" y="128"/>
                      <a:pt x="285" y="128"/>
                    </a:cubicBezTo>
                    <a:cubicBezTo>
                      <a:pt x="285" y="157"/>
                      <a:pt x="285" y="157"/>
                      <a:pt x="285" y="157"/>
                    </a:cubicBezTo>
                    <a:cubicBezTo>
                      <a:pt x="243" y="157"/>
                      <a:pt x="243" y="157"/>
                      <a:pt x="243" y="157"/>
                    </a:cubicBezTo>
                    <a:cubicBezTo>
                      <a:pt x="244" y="152"/>
                      <a:pt x="245" y="147"/>
                      <a:pt x="245" y="142"/>
                    </a:cubicBezTo>
                    <a:close/>
                  </a:path>
                </a:pathLst>
              </a:custGeom>
              <a:solidFill>
                <a:schemeClr val="accent2"/>
              </a:solidFill>
              <a:ln>
                <a:noFill/>
              </a:ln>
            </p:spPr>
            <p:txBody>
              <a:bodyPr vert="horz" wrap="square" lIns="80665" tIns="40333" rIns="80665" bIns="40333" numCol="1" anchor="t" anchorCtr="0" compatLnSpc="1">
                <a:prstTxWarp prst="textNoShape">
                  <a:avLst/>
                </a:prstTxWarp>
              </a:bodyPr>
              <a:lstStyle/>
              <a:p>
                <a:endParaRPr lang="en-US" sz="1568" dirty="0">
                  <a:solidFill>
                    <a:srgbClr val="FFFFFF"/>
                  </a:solidFill>
                </a:endParaRPr>
              </a:p>
            </p:txBody>
          </p:sp>
          <p:sp>
            <p:nvSpPr>
              <p:cNvPr id="210" name="TextBox 209"/>
              <p:cNvSpPr txBox="1"/>
              <p:nvPr/>
            </p:nvSpPr>
            <p:spPr>
              <a:xfrm>
                <a:off x="10573470" y="3841624"/>
                <a:ext cx="1378363" cy="193863"/>
              </a:xfrm>
              <a:prstGeom prst="rect">
                <a:avLst/>
              </a:prstGeom>
              <a:noFill/>
            </p:spPr>
            <p:txBody>
              <a:bodyPr wrap="none" lIns="0" tIns="0" rIns="0" bIns="0" rtlCol="0">
                <a:spAutoFit/>
              </a:bodyPr>
              <a:lstStyle>
                <a:defPPr>
                  <a:defRPr lang="en-US"/>
                </a:defPPr>
                <a:lvl1pPr>
                  <a:lnSpc>
                    <a:spcPct val="90000"/>
                  </a:lnSpc>
                  <a:spcAft>
                    <a:spcPts val="600"/>
                  </a:spcAft>
                  <a:defRPr sz="1400">
                    <a:gradFill>
                      <a:gsLst>
                        <a:gs pos="2917">
                          <a:schemeClr val="tx2"/>
                        </a:gs>
                        <a:gs pos="30000">
                          <a:schemeClr val="tx2"/>
                        </a:gs>
                      </a:gsLst>
                      <a:lin ang="5400000" scaled="0"/>
                    </a:gradFill>
                    <a:latin typeface="+mn-lt"/>
                  </a:defRPr>
                </a:lvl1pPr>
              </a:lstStyle>
              <a:p>
                <a:r>
                  <a:rPr lang="en-US" sz="1372" dirty="0">
                    <a:gradFill>
                      <a:gsLst>
                        <a:gs pos="2917">
                          <a:srgbClr val="68217A"/>
                        </a:gs>
                        <a:gs pos="30000">
                          <a:srgbClr val="68217A"/>
                        </a:gs>
                      </a:gsLst>
                      <a:lin ang="5400000" scaled="0"/>
                    </a:gradFill>
                  </a:rPr>
                  <a:t>Search and query</a:t>
                </a:r>
              </a:p>
            </p:txBody>
          </p:sp>
        </p:grpSp>
        <p:grpSp>
          <p:nvGrpSpPr>
            <p:cNvPr id="2" name="Group 1"/>
            <p:cNvGrpSpPr/>
            <p:nvPr/>
          </p:nvGrpSpPr>
          <p:grpSpPr>
            <a:xfrm>
              <a:off x="10453339" y="4144657"/>
              <a:ext cx="1649012" cy="915239"/>
              <a:chOff x="10453339" y="4144657"/>
              <a:chExt cx="1649012" cy="915239"/>
            </a:xfrm>
          </p:grpSpPr>
          <p:sp>
            <p:nvSpPr>
              <p:cNvPr id="211" name="Freeform 32"/>
              <p:cNvSpPr>
                <a:spLocks noEditPoints="1"/>
              </p:cNvSpPr>
              <p:nvPr/>
            </p:nvSpPr>
            <p:spPr bwMode="auto">
              <a:xfrm>
                <a:off x="10912547" y="4144657"/>
                <a:ext cx="731779" cy="696530"/>
              </a:xfrm>
              <a:custGeom>
                <a:avLst/>
                <a:gdLst>
                  <a:gd name="T0" fmla="*/ 1210 w 2135"/>
                  <a:gd name="T1" fmla="*/ 204 h 2030"/>
                  <a:gd name="T2" fmla="*/ 2029 w 2135"/>
                  <a:gd name="T3" fmla="*/ 204 h 2030"/>
                  <a:gd name="T4" fmla="*/ 2135 w 2135"/>
                  <a:gd name="T5" fmla="*/ 302 h 2030"/>
                  <a:gd name="T6" fmla="*/ 2135 w 2135"/>
                  <a:gd name="T7" fmla="*/ 1724 h 2030"/>
                  <a:gd name="T8" fmla="*/ 2033 w 2135"/>
                  <a:gd name="T9" fmla="*/ 1826 h 2030"/>
                  <a:gd name="T10" fmla="*/ 1218 w 2135"/>
                  <a:gd name="T11" fmla="*/ 1825 h 2030"/>
                  <a:gd name="T12" fmla="*/ 1211 w 2135"/>
                  <a:gd name="T13" fmla="*/ 2030 h 2030"/>
                  <a:gd name="T14" fmla="*/ 967 w 2135"/>
                  <a:gd name="T15" fmla="*/ 1984 h 2030"/>
                  <a:gd name="T16" fmla="*/ 508 w 2135"/>
                  <a:gd name="T17" fmla="*/ 1897 h 2030"/>
                  <a:gd name="T18" fmla="*/ 6 w 2135"/>
                  <a:gd name="T19" fmla="*/ 1803 h 2030"/>
                  <a:gd name="T20" fmla="*/ 1 w 2135"/>
                  <a:gd name="T21" fmla="*/ 1717 h 2030"/>
                  <a:gd name="T22" fmla="*/ 9 w 2135"/>
                  <a:gd name="T23" fmla="*/ 226 h 2030"/>
                  <a:gd name="T24" fmla="*/ 630 w 2135"/>
                  <a:gd name="T25" fmla="*/ 109 h 2030"/>
                  <a:gd name="T26" fmla="*/ 1204 w 2135"/>
                  <a:gd name="T27" fmla="*/ 1 h 2030"/>
                  <a:gd name="T28" fmla="*/ 1211 w 2135"/>
                  <a:gd name="T29" fmla="*/ 1181 h 2030"/>
                  <a:gd name="T30" fmla="*/ 1505 w 2135"/>
                  <a:gd name="T31" fmla="*/ 1364 h 2030"/>
                  <a:gd name="T32" fmla="*/ 1211 w 2135"/>
                  <a:gd name="T33" fmla="*/ 1429 h 2030"/>
                  <a:gd name="T34" fmla="*/ 1503 w 2135"/>
                  <a:gd name="T35" fmla="*/ 1613 h 2030"/>
                  <a:gd name="T36" fmla="*/ 1211 w 2135"/>
                  <a:gd name="T37" fmla="*/ 1743 h 2030"/>
                  <a:gd name="T38" fmla="*/ 2050 w 2135"/>
                  <a:gd name="T39" fmla="*/ 286 h 2030"/>
                  <a:gd name="T40" fmla="*/ 1211 w 2135"/>
                  <a:gd name="T41" fmla="*/ 417 h 2030"/>
                  <a:gd name="T42" fmla="*/ 1503 w 2135"/>
                  <a:gd name="T43" fmla="*/ 601 h 2030"/>
                  <a:gd name="T44" fmla="*/ 1211 w 2135"/>
                  <a:gd name="T45" fmla="*/ 610 h 2030"/>
                  <a:gd name="T46" fmla="*/ 1219 w 2135"/>
                  <a:gd name="T47" fmla="*/ 670 h 2030"/>
                  <a:gd name="T48" fmla="*/ 1504 w 2135"/>
                  <a:gd name="T49" fmla="*/ 670 h 2030"/>
                  <a:gd name="T50" fmla="*/ 1211 w 2135"/>
                  <a:gd name="T51" fmla="*/ 854 h 2030"/>
                  <a:gd name="T52" fmla="*/ 1504 w 2135"/>
                  <a:gd name="T53" fmla="*/ 927 h 2030"/>
                  <a:gd name="T54" fmla="*/ 1211 w 2135"/>
                  <a:gd name="T55" fmla="*/ 1111 h 2030"/>
                  <a:gd name="T56" fmla="*/ 840 w 2135"/>
                  <a:gd name="T57" fmla="*/ 1361 h 2030"/>
                  <a:gd name="T58" fmla="*/ 650 w 2135"/>
                  <a:gd name="T59" fmla="*/ 1004 h 2030"/>
                  <a:gd name="T60" fmla="*/ 831 w 2135"/>
                  <a:gd name="T61" fmla="*/ 648 h 2030"/>
                  <a:gd name="T62" fmla="*/ 822 w 2135"/>
                  <a:gd name="T63" fmla="*/ 641 h 2030"/>
                  <a:gd name="T64" fmla="*/ 681 w 2135"/>
                  <a:gd name="T65" fmla="*/ 651 h 2030"/>
                  <a:gd name="T66" fmla="*/ 610 w 2135"/>
                  <a:gd name="T67" fmla="*/ 798 h 2030"/>
                  <a:gd name="T68" fmla="*/ 562 w 2135"/>
                  <a:gd name="T69" fmla="*/ 920 h 2030"/>
                  <a:gd name="T70" fmla="*/ 465 w 2135"/>
                  <a:gd name="T71" fmla="*/ 671 h 2030"/>
                  <a:gd name="T72" fmla="*/ 345 w 2135"/>
                  <a:gd name="T73" fmla="*/ 674 h 2030"/>
                  <a:gd name="T74" fmla="*/ 318 w 2135"/>
                  <a:gd name="T75" fmla="*/ 685 h 2030"/>
                  <a:gd name="T76" fmla="*/ 470 w 2135"/>
                  <a:gd name="T77" fmla="*/ 996 h 2030"/>
                  <a:gd name="T78" fmla="*/ 307 w 2135"/>
                  <a:gd name="T79" fmla="*/ 1308 h 2030"/>
                  <a:gd name="T80" fmla="*/ 305 w 2135"/>
                  <a:gd name="T81" fmla="*/ 1324 h 2030"/>
                  <a:gd name="T82" fmla="*/ 438 w 2135"/>
                  <a:gd name="T83" fmla="*/ 1334 h 2030"/>
                  <a:gd name="T84" fmla="*/ 519 w 2135"/>
                  <a:gd name="T85" fmla="*/ 1171 h 2030"/>
                  <a:gd name="T86" fmla="*/ 556 w 2135"/>
                  <a:gd name="T87" fmla="*/ 1076 h 2030"/>
                  <a:gd name="T88" fmla="*/ 572 w 2135"/>
                  <a:gd name="T89" fmla="*/ 1128 h 2030"/>
                  <a:gd name="T90" fmla="*/ 687 w 2135"/>
                  <a:gd name="T91" fmla="*/ 1351 h 2030"/>
                  <a:gd name="T92" fmla="*/ 840 w 2135"/>
                  <a:gd name="T93" fmla="*/ 1361 h 2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35" h="2030">
                    <a:moveTo>
                      <a:pt x="1210" y="0"/>
                    </a:moveTo>
                    <a:cubicBezTo>
                      <a:pt x="1210" y="68"/>
                      <a:pt x="1210" y="135"/>
                      <a:pt x="1210" y="204"/>
                    </a:cubicBezTo>
                    <a:cubicBezTo>
                      <a:pt x="1214" y="204"/>
                      <a:pt x="1218" y="204"/>
                      <a:pt x="1221" y="204"/>
                    </a:cubicBezTo>
                    <a:cubicBezTo>
                      <a:pt x="1490" y="204"/>
                      <a:pt x="1760" y="204"/>
                      <a:pt x="2029" y="204"/>
                    </a:cubicBezTo>
                    <a:cubicBezTo>
                      <a:pt x="2053" y="204"/>
                      <a:pt x="2076" y="208"/>
                      <a:pt x="2095" y="223"/>
                    </a:cubicBezTo>
                    <a:cubicBezTo>
                      <a:pt x="2121" y="243"/>
                      <a:pt x="2134" y="269"/>
                      <a:pt x="2135" y="302"/>
                    </a:cubicBezTo>
                    <a:cubicBezTo>
                      <a:pt x="2135" y="303"/>
                      <a:pt x="2135" y="304"/>
                      <a:pt x="2135" y="306"/>
                    </a:cubicBezTo>
                    <a:cubicBezTo>
                      <a:pt x="2135" y="778"/>
                      <a:pt x="2135" y="1251"/>
                      <a:pt x="2135" y="1724"/>
                    </a:cubicBezTo>
                    <a:cubicBezTo>
                      <a:pt x="2135" y="1758"/>
                      <a:pt x="2122" y="1786"/>
                      <a:pt x="2094" y="1807"/>
                    </a:cubicBezTo>
                    <a:cubicBezTo>
                      <a:pt x="2076" y="1820"/>
                      <a:pt x="2055" y="1826"/>
                      <a:pt x="2033" y="1826"/>
                    </a:cubicBezTo>
                    <a:cubicBezTo>
                      <a:pt x="1774" y="1825"/>
                      <a:pt x="1515" y="1825"/>
                      <a:pt x="1256" y="1825"/>
                    </a:cubicBezTo>
                    <a:cubicBezTo>
                      <a:pt x="1243" y="1825"/>
                      <a:pt x="1231" y="1825"/>
                      <a:pt x="1218" y="1825"/>
                    </a:cubicBezTo>
                    <a:cubicBezTo>
                      <a:pt x="1216" y="1825"/>
                      <a:pt x="1214" y="1825"/>
                      <a:pt x="1211" y="1825"/>
                    </a:cubicBezTo>
                    <a:cubicBezTo>
                      <a:pt x="1211" y="1894"/>
                      <a:pt x="1211" y="1961"/>
                      <a:pt x="1211" y="2030"/>
                    </a:cubicBezTo>
                    <a:cubicBezTo>
                      <a:pt x="1191" y="2026"/>
                      <a:pt x="1172" y="2022"/>
                      <a:pt x="1153" y="2019"/>
                    </a:cubicBezTo>
                    <a:cubicBezTo>
                      <a:pt x="1091" y="2007"/>
                      <a:pt x="1029" y="1995"/>
                      <a:pt x="967" y="1984"/>
                    </a:cubicBezTo>
                    <a:cubicBezTo>
                      <a:pt x="893" y="1970"/>
                      <a:pt x="818" y="1956"/>
                      <a:pt x="744" y="1942"/>
                    </a:cubicBezTo>
                    <a:cubicBezTo>
                      <a:pt x="665" y="1927"/>
                      <a:pt x="587" y="1912"/>
                      <a:pt x="508" y="1897"/>
                    </a:cubicBezTo>
                    <a:cubicBezTo>
                      <a:pt x="423" y="1881"/>
                      <a:pt x="339" y="1865"/>
                      <a:pt x="254" y="1849"/>
                    </a:cubicBezTo>
                    <a:cubicBezTo>
                      <a:pt x="171" y="1834"/>
                      <a:pt x="89" y="1818"/>
                      <a:pt x="6" y="1803"/>
                    </a:cubicBezTo>
                    <a:cubicBezTo>
                      <a:pt x="1" y="1802"/>
                      <a:pt x="0" y="1800"/>
                      <a:pt x="0" y="1796"/>
                    </a:cubicBezTo>
                    <a:cubicBezTo>
                      <a:pt x="1" y="1770"/>
                      <a:pt x="1" y="1744"/>
                      <a:pt x="1" y="1717"/>
                    </a:cubicBezTo>
                    <a:cubicBezTo>
                      <a:pt x="1" y="1224"/>
                      <a:pt x="1" y="730"/>
                      <a:pt x="0" y="236"/>
                    </a:cubicBezTo>
                    <a:cubicBezTo>
                      <a:pt x="0" y="230"/>
                      <a:pt x="2" y="227"/>
                      <a:pt x="9" y="226"/>
                    </a:cubicBezTo>
                    <a:cubicBezTo>
                      <a:pt x="122" y="205"/>
                      <a:pt x="234" y="184"/>
                      <a:pt x="347" y="163"/>
                    </a:cubicBezTo>
                    <a:cubicBezTo>
                      <a:pt x="441" y="145"/>
                      <a:pt x="535" y="127"/>
                      <a:pt x="630" y="109"/>
                    </a:cubicBezTo>
                    <a:cubicBezTo>
                      <a:pt x="725" y="91"/>
                      <a:pt x="820" y="73"/>
                      <a:pt x="916" y="55"/>
                    </a:cubicBezTo>
                    <a:cubicBezTo>
                      <a:pt x="1012" y="37"/>
                      <a:pt x="1108" y="19"/>
                      <a:pt x="1204" y="1"/>
                    </a:cubicBezTo>
                    <a:cubicBezTo>
                      <a:pt x="1206" y="1"/>
                      <a:pt x="1208" y="0"/>
                      <a:pt x="1210" y="0"/>
                    </a:cubicBezTo>
                    <a:close/>
                    <a:moveTo>
                      <a:pt x="1211" y="1181"/>
                    </a:moveTo>
                    <a:cubicBezTo>
                      <a:pt x="1309" y="1181"/>
                      <a:pt x="1407" y="1181"/>
                      <a:pt x="1505" y="1181"/>
                    </a:cubicBezTo>
                    <a:cubicBezTo>
                      <a:pt x="1505" y="1242"/>
                      <a:pt x="1505" y="1303"/>
                      <a:pt x="1505" y="1364"/>
                    </a:cubicBezTo>
                    <a:cubicBezTo>
                      <a:pt x="1407" y="1364"/>
                      <a:pt x="1309" y="1364"/>
                      <a:pt x="1211" y="1364"/>
                    </a:cubicBezTo>
                    <a:cubicBezTo>
                      <a:pt x="1211" y="1386"/>
                      <a:pt x="1211" y="1407"/>
                      <a:pt x="1211" y="1429"/>
                    </a:cubicBezTo>
                    <a:cubicBezTo>
                      <a:pt x="1309" y="1429"/>
                      <a:pt x="1406" y="1429"/>
                      <a:pt x="1503" y="1429"/>
                    </a:cubicBezTo>
                    <a:cubicBezTo>
                      <a:pt x="1503" y="1490"/>
                      <a:pt x="1503" y="1551"/>
                      <a:pt x="1503" y="1613"/>
                    </a:cubicBezTo>
                    <a:cubicBezTo>
                      <a:pt x="1406" y="1613"/>
                      <a:pt x="1308" y="1613"/>
                      <a:pt x="1211" y="1613"/>
                    </a:cubicBezTo>
                    <a:cubicBezTo>
                      <a:pt x="1211" y="1657"/>
                      <a:pt x="1211" y="1700"/>
                      <a:pt x="1211" y="1743"/>
                    </a:cubicBezTo>
                    <a:cubicBezTo>
                      <a:pt x="1491" y="1743"/>
                      <a:pt x="1770" y="1743"/>
                      <a:pt x="2050" y="1743"/>
                    </a:cubicBezTo>
                    <a:cubicBezTo>
                      <a:pt x="2050" y="1257"/>
                      <a:pt x="2050" y="772"/>
                      <a:pt x="2050" y="286"/>
                    </a:cubicBezTo>
                    <a:cubicBezTo>
                      <a:pt x="1770" y="286"/>
                      <a:pt x="1491" y="286"/>
                      <a:pt x="1211" y="286"/>
                    </a:cubicBezTo>
                    <a:cubicBezTo>
                      <a:pt x="1211" y="329"/>
                      <a:pt x="1211" y="373"/>
                      <a:pt x="1211" y="417"/>
                    </a:cubicBezTo>
                    <a:cubicBezTo>
                      <a:pt x="1309" y="417"/>
                      <a:pt x="1406" y="417"/>
                      <a:pt x="1503" y="417"/>
                    </a:cubicBezTo>
                    <a:cubicBezTo>
                      <a:pt x="1503" y="478"/>
                      <a:pt x="1503" y="539"/>
                      <a:pt x="1503" y="601"/>
                    </a:cubicBezTo>
                    <a:cubicBezTo>
                      <a:pt x="1406" y="601"/>
                      <a:pt x="1308" y="601"/>
                      <a:pt x="1211" y="601"/>
                    </a:cubicBezTo>
                    <a:cubicBezTo>
                      <a:pt x="1211" y="604"/>
                      <a:pt x="1211" y="607"/>
                      <a:pt x="1211" y="610"/>
                    </a:cubicBezTo>
                    <a:cubicBezTo>
                      <a:pt x="1211" y="627"/>
                      <a:pt x="1211" y="644"/>
                      <a:pt x="1211" y="661"/>
                    </a:cubicBezTo>
                    <a:cubicBezTo>
                      <a:pt x="1211" y="670"/>
                      <a:pt x="1211" y="670"/>
                      <a:pt x="1219" y="670"/>
                    </a:cubicBezTo>
                    <a:cubicBezTo>
                      <a:pt x="1311" y="670"/>
                      <a:pt x="1404" y="670"/>
                      <a:pt x="1496" y="670"/>
                    </a:cubicBezTo>
                    <a:cubicBezTo>
                      <a:pt x="1499" y="670"/>
                      <a:pt x="1501" y="670"/>
                      <a:pt x="1504" y="670"/>
                    </a:cubicBezTo>
                    <a:cubicBezTo>
                      <a:pt x="1504" y="731"/>
                      <a:pt x="1504" y="792"/>
                      <a:pt x="1504" y="854"/>
                    </a:cubicBezTo>
                    <a:cubicBezTo>
                      <a:pt x="1406" y="854"/>
                      <a:pt x="1309" y="854"/>
                      <a:pt x="1211" y="854"/>
                    </a:cubicBezTo>
                    <a:cubicBezTo>
                      <a:pt x="1211" y="879"/>
                      <a:pt x="1211" y="903"/>
                      <a:pt x="1211" y="927"/>
                    </a:cubicBezTo>
                    <a:cubicBezTo>
                      <a:pt x="1309" y="927"/>
                      <a:pt x="1407" y="927"/>
                      <a:pt x="1504" y="927"/>
                    </a:cubicBezTo>
                    <a:cubicBezTo>
                      <a:pt x="1504" y="989"/>
                      <a:pt x="1504" y="1050"/>
                      <a:pt x="1504" y="1111"/>
                    </a:cubicBezTo>
                    <a:cubicBezTo>
                      <a:pt x="1406" y="1111"/>
                      <a:pt x="1309" y="1111"/>
                      <a:pt x="1211" y="1111"/>
                    </a:cubicBezTo>
                    <a:cubicBezTo>
                      <a:pt x="1211" y="1135"/>
                      <a:pt x="1211" y="1157"/>
                      <a:pt x="1211" y="1181"/>
                    </a:cubicBezTo>
                    <a:close/>
                    <a:moveTo>
                      <a:pt x="840" y="1361"/>
                    </a:moveTo>
                    <a:cubicBezTo>
                      <a:pt x="838" y="1357"/>
                      <a:pt x="836" y="1354"/>
                      <a:pt x="835" y="1352"/>
                    </a:cubicBezTo>
                    <a:cubicBezTo>
                      <a:pt x="774" y="1236"/>
                      <a:pt x="712" y="1120"/>
                      <a:pt x="650" y="1004"/>
                    </a:cubicBezTo>
                    <a:cubicBezTo>
                      <a:pt x="648" y="999"/>
                      <a:pt x="648" y="996"/>
                      <a:pt x="650" y="991"/>
                    </a:cubicBezTo>
                    <a:cubicBezTo>
                      <a:pt x="711" y="877"/>
                      <a:pt x="771" y="762"/>
                      <a:pt x="831" y="648"/>
                    </a:cubicBezTo>
                    <a:cubicBezTo>
                      <a:pt x="832" y="646"/>
                      <a:pt x="833" y="644"/>
                      <a:pt x="834" y="641"/>
                    </a:cubicBezTo>
                    <a:cubicBezTo>
                      <a:pt x="829" y="641"/>
                      <a:pt x="826" y="641"/>
                      <a:pt x="822" y="641"/>
                    </a:cubicBezTo>
                    <a:cubicBezTo>
                      <a:pt x="802" y="643"/>
                      <a:pt x="782" y="644"/>
                      <a:pt x="762" y="646"/>
                    </a:cubicBezTo>
                    <a:cubicBezTo>
                      <a:pt x="735" y="648"/>
                      <a:pt x="708" y="650"/>
                      <a:pt x="681" y="651"/>
                    </a:cubicBezTo>
                    <a:cubicBezTo>
                      <a:pt x="677" y="652"/>
                      <a:pt x="675" y="654"/>
                      <a:pt x="673" y="658"/>
                    </a:cubicBezTo>
                    <a:cubicBezTo>
                      <a:pt x="652" y="704"/>
                      <a:pt x="631" y="751"/>
                      <a:pt x="610" y="798"/>
                    </a:cubicBezTo>
                    <a:cubicBezTo>
                      <a:pt x="592" y="837"/>
                      <a:pt x="573" y="876"/>
                      <a:pt x="563" y="919"/>
                    </a:cubicBezTo>
                    <a:cubicBezTo>
                      <a:pt x="563" y="919"/>
                      <a:pt x="562" y="920"/>
                      <a:pt x="562" y="920"/>
                    </a:cubicBezTo>
                    <a:cubicBezTo>
                      <a:pt x="557" y="903"/>
                      <a:pt x="553" y="886"/>
                      <a:pt x="546" y="870"/>
                    </a:cubicBezTo>
                    <a:cubicBezTo>
                      <a:pt x="519" y="803"/>
                      <a:pt x="492" y="737"/>
                      <a:pt x="465" y="671"/>
                    </a:cubicBezTo>
                    <a:cubicBezTo>
                      <a:pt x="463" y="667"/>
                      <a:pt x="462" y="667"/>
                      <a:pt x="458" y="667"/>
                    </a:cubicBezTo>
                    <a:cubicBezTo>
                      <a:pt x="420" y="669"/>
                      <a:pt x="383" y="672"/>
                      <a:pt x="345" y="674"/>
                    </a:cubicBezTo>
                    <a:cubicBezTo>
                      <a:pt x="335" y="675"/>
                      <a:pt x="325" y="676"/>
                      <a:pt x="314" y="677"/>
                    </a:cubicBezTo>
                    <a:cubicBezTo>
                      <a:pt x="315" y="680"/>
                      <a:pt x="316" y="682"/>
                      <a:pt x="318" y="685"/>
                    </a:cubicBezTo>
                    <a:cubicBezTo>
                      <a:pt x="327" y="704"/>
                      <a:pt x="336" y="723"/>
                      <a:pt x="346" y="742"/>
                    </a:cubicBezTo>
                    <a:cubicBezTo>
                      <a:pt x="387" y="827"/>
                      <a:pt x="428" y="911"/>
                      <a:pt x="470" y="996"/>
                    </a:cubicBezTo>
                    <a:cubicBezTo>
                      <a:pt x="471" y="999"/>
                      <a:pt x="471" y="1002"/>
                      <a:pt x="470" y="1005"/>
                    </a:cubicBezTo>
                    <a:cubicBezTo>
                      <a:pt x="415" y="1106"/>
                      <a:pt x="361" y="1207"/>
                      <a:pt x="307" y="1308"/>
                    </a:cubicBezTo>
                    <a:cubicBezTo>
                      <a:pt x="305" y="1313"/>
                      <a:pt x="302" y="1318"/>
                      <a:pt x="300" y="1323"/>
                    </a:cubicBezTo>
                    <a:cubicBezTo>
                      <a:pt x="302" y="1324"/>
                      <a:pt x="304" y="1324"/>
                      <a:pt x="305" y="1324"/>
                    </a:cubicBezTo>
                    <a:cubicBezTo>
                      <a:pt x="318" y="1325"/>
                      <a:pt x="331" y="1326"/>
                      <a:pt x="345" y="1327"/>
                    </a:cubicBezTo>
                    <a:cubicBezTo>
                      <a:pt x="376" y="1329"/>
                      <a:pt x="407" y="1331"/>
                      <a:pt x="438" y="1334"/>
                    </a:cubicBezTo>
                    <a:cubicBezTo>
                      <a:pt x="443" y="1334"/>
                      <a:pt x="445" y="1333"/>
                      <a:pt x="447" y="1328"/>
                    </a:cubicBezTo>
                    <a:cubicBezTo>
                      <a:pt x="471" y="1276"/>
                      <a:pt x="496" y="1224"/>
                      <a:pt x="519" y="1171"/>
                    </a:cubicBezTo>
                    <a:cubicBezTo>
                      <a:pt x="530" y="1147"/>
                      <a:pt x="543" y="1124"/>
                      <a:pt x="550" y="1098"/>
                    </a:cubicBezTo>
                    <a:cubicBezTo>
                      <a:pt x="552" y="1091"/>
                      <a:pt x="554" y="1083"/>
                      <a:pt x="556" y="1076"/>
                    </a:cubicBezTo>
                    <a:cubicBezTo>
                      <a:pt x="557" y="1078"/>
                      <a:pt x="558" y="1081"/>
                      <a:pt x="558" y="1083"/>
                    </a:cubicBezTo>
                    <a:cubicBezTo>
                      <a:pt x="563" y="1098"/>
                      <a:pt x="566" y="1113"/>
                      <a:pt x="572" y="1128"/>
                    </a:cubicBezTo>
                    <a:cubicBezTo>
                      <a:pt x="602" y="1197"/>
                      <a:pt x="634" y="1265"/>
                      <a:pt x="664" y="1334"/>
                    </a:cubicBezTo>
                    <a:cubicBezTo>
                      <a:pt x="669" y="1345"/>
                      <a:pt x="674" y="1350"/>
                      <a:pt x="687" y="1351"/>
                    </a:cubicBezTo>
                    <a:cubicBezTo>
                      <a:pt x="730" y="1353"/>
                      <a:pt x="773" y="1356"/>
                      <a:pt x="816" y="1359"/>
                    </a:cubicBezTo>
                    <a:cubicBezTo>
                      <a:pt x="823" y="1360"/>
                      <a:pt x="831" y="1360"/>
                      <a:pt x="840" y="1361"/>
                    </a:cubicBezTo>
                    <a:close/>
                  </a:path>
                </a:pathLst>
              </a:custGeom>
              <a:solidFill>
                <a:schemeClr val="accent2"/>
              </a:solidFill>
              <a:ln>
                <a:noFill/>
              </a:ln>
            </p:spPr>
            <p:txBody>
              <a:bodyPr vert="horz" wrap="square" lIns="89619" tIns="44809" rIns="89619" bIns="44809" numCol="1" anchor="t" anchorCtr="0" compatLnSpc="1">
                <a:prstTxWarp prst="textNoShape">
                  <a:avLst/>
                </a:prstTxWarp>
              </a:bodyPr>
              <a:lstStyle/>
              <a:p>
                <a:endParaRPr lang="en-US" sz="1764">
                  <a:solidFill>
                    <a:srgbClr val="FFFFFF"/>
                  </a:solidFill>
                </a:endParaRPr>
              </a:p>
            </p:txBody>
          </p:sp>
          <p:sp>
            <p:nvSpPr>
              <p:cNvPr id="212" name="TextBox 211"/>
              <p:cNvSpPr txBox="1"/>
              <p:nvPr/>
            </p:nvSpPr>
            <p:spPr>
              <a:xfrm>
                <a:off x="10453339" y="4866033"/>
                <a:ext cx="1649012" cy="193863"/>
              </a:xfrm>
              <a:prstGeom prst="rect">
                <a:avLst/>
              </a:prstGeom>
              <a:noFill/>
            </p:spPr>
            <p:txBody>
              <a:bodyPr wrap="none" lIns="0" tIns="0" rIns="0" bIns="0" rtlCol="0">
                <a:spAutoFit/>
              </a:bodyPr>
              <a:lstStyle>
                <a:defPPr>
                  <a:defRPr lang="en-US"/>
                </a:defPPr>
                <a:lvl1pPr>
                  <a:lnSpc>
                    <a:spcPct val="90000"/>
                  </a:lnSpc>
                  <a:spcAft>
                    <a:spcPts val="600"/>
                  </a:spcAft>
                  <a:defRPr sz="1400">
                    <a:gradFill>
                      <a:gsLst>
                        <a:gs pos="2917">
                          <a:schemeClr val="tx2"/>
                        </a:gs>
                        <a:gs pos="30000">
                          <a:schemeClr val="tx2"/>
                        </a:gs>
                      </a:gsLst>
                      <a:lin ang="5400000" scaled="0"/>
                    </a:gradFill>
                    <a:latin typeface="+mn-lt"/>
                  </a:defRPr>
                </a:lvl1pPr>
              </a:lstStyle>
              <a:p>
                <a:r>
                  <a:rPr lang="en-US" sz="1372" dirty="0">
                    <a:gradFill>
                      <a:gsLst>
                        <a:gs pos="2917">
                          <a:srgbClr val="68217A"/>
                        </a:gs>
                        <a:gs pos="30000">
                          <a:srgbClr val="68217A"/>
                        </a:gs>
                      </a:gsLst>
                      <a:lin ang="5400000" scaled="0"/>
                    </a:gradFill>
                  </a:rPr>
                  <a:t>Data analytics (Excel)</a:t>
                </a:r>
              </a:p>
            </p:txBody>
          </p:sp>
        </p:grpSp>
        <p:grpSp>
          <p:nvGrpSpPr>
            <p:cNvPr id="5" name="Group 4"/>
            <p:cNvGrpSpPr/>
            <p:nvPr/>
          </p:nvGrpSpPr>
          <p:grpSpPr>
            <a:xfrm>
              <a:off x="10577839" y="1941221"/>
              <a:ext cx="1338139" cy="1047889"/>
              <a:chOff x="10577839" y="1941221"/>
              <a:chExt cx="1338139" cy="1047889"/>
            </a:xfrm>
          </p:grpSpPr>
          <p:sp>
            <p:nvSpPr>
              <p:cNvPr id="213" name="Freeform 27"/>
              <p:cNvSpPr>
                <a:spLocks noChangeAspect="1" noEditPoints="1"/>
              </p:cNvSpPr>
              <p:nvPr/>
            </p:nvSpPr>
            <p:spPr bwMode="black">
              <a:xfrm>
                <a:off x="10789361" y="1941221"/>
                <a:ext cx="915976" cy="590048"/>
              </a:xfrm>
              <a:custGeom>
                <a:avLst/>
                <a:gdLst/>
                <a:ahLst/>
                <a:cxnLst>
                  <a:cxn ang="0">
                    <a:pos x="340" y="182"/>
                  </a:cxn>
                  <a:cxn ang="0">
                    <a:pos x="340" y="16"/>
                  </a:cxn>
                  <a:cxn ang="0">
                    <a:pos x="324" y="0"/>
                  </a:cxn>
                  <a:cxn ang="0">
                    <a:pos x="47" y="0"/>
                  </a:cxn>
                  <a:cxn ang="0">
                    <a:pos x="31" y="16"/>
                  </a:cxn>
                  <a:cxn ang="0">
                    <a:pos x="31" y="182"/>
                  </a:cxn>
                  <a:cxn ang="0">
                    <a:pos x="0" y="220"/>
                  </a:cxn>
                  <a:cxn ang="0">
                    <a:pos x="19" y="240"/>
                  </a:cxn>
                  <a:cxn ang="0">
                    <a:pos x="352" y="240"/>
                  </a:cxn>
                  <a:cxn ang="0">
                    <a:pos x="371" y="220"/>
                  </a:cxn>
                  <a:cxn ang="0">
                    <a:pos x="340" y="182"/>
                  </a:cxn>
                  <a:cxn ang="0">
                    <a:pos x="211" y="225"/>
                  </a:cxn>
                  <a:cxn ang="0">
                    <a:pos x="154" y="225"/>
                  </a:cxn>
                  <a:cxn ang="0">
                    <a:pos x="148" y="222"/>
                  </a:cxn>
                  <a:cxn ang="0">
                    <a:pos x="155" y="209"/>
                  </a:cxn>
                  <a:cxn ang="0">
                    <a:pos x="160" y="207"/>
                  </a:cxn>
                  <a:cxn ang="0">
                    <a:pos x="205" y="207"/>
                  </a:cxn>
                  <a:cxn ang="0">
                    <a:pos x="210" y="209"/>
                  </a:cxn>
                  <a:cxn ang="0">
                    <a:pos x="217" y="222"/>
                  </a:cxn>
                  <a:cxn ang="0">
                    <a:pos x="211" y="225"/>
                  </a:cxn>
                  <a:cxn ang="0">
                    <a:pos x="315" y="178"/>
                  </a:cxn>
                  <a:cxn ang="0">
                    <a:pos x="56" y="178"/>
                  </a:cxn>
                  <a:cxn ang="0">
                    <a:pos x="56" y="33"/>
                  </a:cxn>
                  <a:cxn ang="0">
                    <a:pos x="63" y="25"/>
                  </a:cxn>
                  <a:cxn ang="0">
                    <a:pos x="308" y="25"/>
                  </a:cxn>
                  <a:cxn ang="0">
                    <a:pos x="315" y="33"/>
                  </a:cxn>
                  <a:cxn ang="0">
                    <a:pos x="315" y="178"/>
                  </a:cxn>
                </a:cxnLst>
                <a:rect l="0" t="0" r="r" b="b"/>
                <a:pathLst>
                  <a:path w="371" h="240">
                    <a:moveTo>
                      <a:pt x="340" y="182"/>
                    </a:moveTo>
                    <a:cubicBezTo>
                      <a:pt x="340" y="16"/>
                      <a:pt x="340" y="16"/>
                      <a:pt x="340" y="16"/>
                    </a:cubicBezTo>
                    <a:cubicBezTo>
                      <a:pt x="340" y="8"/>
                      <a:pt x="333" y="0"/>
                      <a:pt x="324" y="0"/>
                    </a:cubicBezTo>
                    <a:cubicBezTo>
                      <a:pt x="47" y="0"/>
                      <a:pt x="47" y="0"/>
                      <a:pt x="47" y="0"/>
                    </a:cubicBezTo>
                    <a:cubicBezTo>
                      <a:pt x="38" y="0"/>
                      <a:pt x="31" y="8"/>
                      <a:pt x="31" y="16"/>
                    </a:cubicBezTo>
                    <a:cubicBezTo>
                      <a:pt x="31" y="182"/>
                      <a:pt x="31" y="182"/>
                      <a:pt x="31" y="182"/>
                    </a:cubicBezTo>
                    <a:cubicBezTo>
                      <a:pt x="0" y="220"/>
                      <a:pt x="0" y="220"/>
                      <a:pt x="0" y="220"/>
                    </a:cubicBezTo>
                    <a:cubicBezTo>
                      <a:pt x="0" y="231"/>
                      <a:pt x="9" y="240"/>
                      <a:pt x="19" y="240"/>
                    </a:cubicBezTo>
                    <a:cubicBezTo>
                      <a:pt x="352" y="240"/>
                      <a:pt x="352" y="240"/>
                      <a:pt x="352" y="240"/>
                    </a:cubicBezTo>
                    <a:cubicBezTo>
                      <a:pt x="362" y="240"/>
                      <a:pt x="371" y="231"/>
                      <a:pt x="371" y="220"/>
                    </a:cubicBezTo>
                    <a:lnTo>
                      <a:pt x="340" y="182"/>
                    </a:lnTo>
                    <a:close/>
                    <a:moveTo>
                      <a:pt x="211" y="225"/>
                    </a:moveTo>
                    <a:cubicBezTo>
                      <a:pt x="154" y="225"/>
                      <a:pt x="154" y="225"/>
                      <a:pt x="154" y="225"/>
                    </a:cubicBezTo>
                    <a:cubicBezTo>
                      <a:pt x="151" y="225"/>
                      <a:pt x="148" y="223"/>
                      <a:pt x="148" y="222"/>
                    </a:cubicBezTo>
                    <a:cubicBezTo>
                      <a:pt x="155" y="209"/>
                      <a:pt x="155" y="209"/>
                      <a:pt x="155" y="209"/>
                    </a:cubicBezTo>
                    <a:cubicBezTo>
                      <a:pt x="155" y="208"/>
                      <a:pt x="157" y="207"/>
                      <a:pt x="160" y="207"/>
                    </a:cubicBezTo>
                    <a:cubicBezTo>
                      <a:pt x="205" y="207"/>
                      <a:pt x="205" y="207"/>
                      <a:pt x="205" y="207"/>
                    </a:cubicBezTo>
                    <a:cubicBezTo>
                      <a:pt x="208" y="207"/>
                      <a:pt x="210" y="208"/>
                      <a:pt x="210" y="209"/>
                    </a:cubicBezTo>
                    <a:cubicBezTo>
                      <a:pt x="217" y="222"/>
                      <a:pt x="217" y="222"/>
                      <a:pt x="217" y="222"/>
                    </a:cubicBezTo>
                    <a:cubicBezTo>
                      <a:pt x="217" y="223"/>
                      <a:pt x="214" y="225"/>
                      <a:pt x="211" y="225"/>
                    </a:cubicBezTo>
                    <a:close/>
                    <a:moveTo>
                      <a:pt x="315" y="178"/>
                    </a:moveTo>
                    <a:cubicBezTo>
                      <a:pt x="56" y="178"/>
                      <a:pt x="56" y="178"/>
                      <a:pt x="56" y="178"/>
                    </a:cubicBezTo>
                    <a:cubicBezTo>
                      <a:pt x="56" y="33"/>
                      <a:pt x="56" y="33"/>
                      <a:pt x="56" y="33"/>
                    </a:cubicBezTo>
                    <a:cubicBezTo>
                      <a:pt x="56" y="28"/>
                      <a:pt x="59" y="25"/>
                      <a:pt x="63" y="25"/>
                    </a:cubicBezTo>
                    <a:cubicBezTo>
                      <a:pt x="308" y="25"/>
                      <a:pt x="308" y="25"/>
                      <a:pt x="308" y="25"/>
                    </a:cubicBezTo>
                    <a:cubicBezTo>
                      <a:pt x="312" y="25"/>
                      <a:pt x="315" y="28"/>
                      <a:pt x="315" y="33"/>
                    </a:cubicBezTo>
                    <a:lnTo>
                      <a:pt x="315" y="178"/>
                    </a:lnTo>
                    <a:close/>
                  </a:path>
                </a:pathLst>
              </a:custGeom>
              <a:solidFill>
                <a:schemeClr val="accent2"/>
              </a:solidFill>
              <a:extLst/>
            </p:spPr>
            <p:txBody>
              <a:bodyPr vert="horz" wrap="square" lIns="89619" tIns="44809" rIns="89619" bIns="44809" numCol="1" anchor="t" anchorCtr="0" compatLnSpc="1">
                <a:prstTxWarp prst="textNoShape">
                  <a:avLst/>
                </a:prstTxWarp>
              </a:bodyPr>
              <a:lstStyle/>
              <a:p>
                <a:endParaRPr lang="en-US" sz="1764">
                  <a:solidFill>
                    <a:srgbClr val="FFFFFF"/>
                  </a:solidFill>
                </a:endParaRPr>
              </a:p>
            </p:txBody>
          </p:sp>
          <p:sp>
            <p:nvSpPr>
              <p:cNvPr id="214" name="TextBox 213"/>
              <p:cNvSpPr txBox="1"/>
              <p:nvPr/>
            </p:nvSpPr>
            <p:spPr>
              <a:xfrm>
                <a:off x="10577839" y="2601384"/>
                <a:ext cx="1338139" cy="387726"/>
              </a:xfrm>
              <a:prstGeom prst="rect">
                <a:avLst/>
              </a:prstGeom>
              <a:noFill/>
            </p:spPr>
            <p:txBody>
              <a:bodyPr wrap="none" lIns="0" tIns="0" rIns="0" bIns="0" rtlCol="0">
                <a:spAutoFit/>
              </a:bodyPr>
              <a:lstStyle>
                <a:defPPr>
                  <a:defRPr lang="en-US"/>
                </a:defPPr>
                <a:lvl1pPr>
                  <a:lnSpc>
                    <a:spcPct val="90000"/>
                  </a:lnSpc>
                  <a:spcAft>
                    <a:spcPts val="600"/>
                  </a:spcAft>
                  <a:defRPr sz="1400">
                    <a:gradFill>
                      <a:gsLst>
                        <a:gs pos="2917">
                          <a:schemeClr val="tx2"/>
                        </a:gs>
                        <a:gs pos="30000">
                          <a:schemeClr val="tx2"/>
                        </a:gs>
                      </a:gsLst>
                      <a:lin ang="5400000" scaled="0"/>
                    </a:gradFill>
                    <a:latin typeface="+mn-lt"/>
                  </a:defRPr>
                </a:lvl1pPr>
              </a:lstStyle>
              <a:p>
                <a:r>
                  <a:rPr lang="en-US" sz="1372" dirty="0">
                    <a:gradFill>
                      <a:gsLst>
                        <a:gs pos="2917">
                          <a:srgbClr val="68217A"/>
                        </a:gs>
                        <a:gs pos="30000">
                          <a:srgbClr val="68217A"/>
                        </a:gs>
                      </a:gsLst>
                      <a:lin ang="5400000" scaled="0"/>
                    </a:gradFill>
                  </a:rPr>
                  <a:t>Web/thick client </a:t>
                </a:r>
                <a:br>
                  <a:rPr lang="en-US" sz="1372" dirty="0">
                    <a:gradFill>
                      <a:gsLst>
                        <a:gs pos="2917">
                          <a:srgbClr val="68217A"/>
                        </a:gs>
                        <a:gs pos="30000">
                          <a:srgbClr val="68217A"/>
                        </a:gs>
                      </a:gsLst>
                      <a:lin ang="5400000" scaled="0"/>
                    </a:gradFill>
                  </a:rPr>
                </a:br>
                <a:r>
                  <a:rPr lang="en-US" sz="1372" dirty="0">
                    <a:gradFill>
                      <a:gsLst>
                        <a:gs pos="2917">
                          <a:srgbClr val="68217A"/>
                        </a:gs>
                        <a:gs pos="30000">
                          <a:srgbClr val="68217A"/>
                        </a:gs>
                      </a:gsLst>
                      <a:lin ang="5400000" scaled="0"/>
                    </a:gradFill>
                  </a:rPr>
                  <a:t>dashboards</a:t>
                </a:r>
              </a:p>
            </p:txBody>
          </p:sp>
        </p:grpSp>
      </p:grpSp>
      <p:sp>
        <p:nvSpPr>
          <p:cNvPr id="225" name="Freeform 38"/>
          <p:cNvSpPr>
            <a:spLocks noEditPoints="1"/>
          </p:cNvSpPr>
          <p:nvPr/>
        </p:nvSpPr>
        <p:spPr bwMode="auto">
          <a:xfrm>
            <a:off x="9006724" y="2782205"/>
            <a:ext cx="809961" cy="2867812"/>
          </a:xfrm>
          <a:custGeom>
            <a:avLst/>
            <a:gdLst>
              <a:gd name="T0" fmla="*/ 792 w 792"/>
              <a:gd name="T1" fmla="*/ 144 h 2588"/>
              <a:gd name="T2" fmla="*/ 396 w 792"/>
              <a:gd name="T3" fmla="*/ 0 h 2588"/>
              <a:gd name="T4" fmla="*/ 0 w 792"/>
              <a:gd name="T5" fmla="*/ 144 h 2588"/>
              <a:gd name="T6" fmla="*/ 0 w 792"/>
              <a:gd name="T7" fmla="*/ 792 h 2588"/>
              <a:gd name="T8" fmla="*/ 396 w 792"/>
              <a:gd name="T9" fmla="*/ 936 h 2588"/>
              <a:gd name="T10" fmla="*/ 792 w 792"/>
              <a:gd name="T11" fmla="*/ 792 h 2588"/>
              <a:gd name="T12" fmla="*/ 792 w 792"/>
              <a:gd name="T13" fmla="*/ 792 h 2588"/>
              <a:gd name="T14" fmla="*/ 792 w 792"/>
              <a:gd name="T15" fmla="*/ 144 h 2588"/>
              <a:gd name="T16" fmla="*/ 396 w 792"/>
              <a:gd name="T17" fmla="*/ 241 h 2588"/>
              <a:gd name="T18" fmla="*/ 65 w 792"/>
              <a:gd name="T19" fmla="*/ 144 h 2588"/>
              <a:gd name="T20" fmla="*/ 396 w 792"/>
              <a:gd name="T21" fmla="*/ 47 h 2588"/>
              <a:gd name="T22" fmla="*/ 728 w 792"/>
              <a:gd name="T23" fmla="*/ 144 h 2588"/>
              <a:gd name="T24" fmla="*/ 396 w 792"/>
              <a:gd name="T25" fmla="*/ 241 h 2588"/>
              <a:gd name="T26" fmla="*/ 792 w 792"/>
              <a:gd name="T27" fmla="*/ 970 h 2588"/>
              <a:gd name="T28" fmla="*/ 792 w 792"/>
              <a:gd name="T29" fmla="*/ 970 h 2588"/>
              <a:gd name="T30" fmla="*/ 792 w 792"/>
              <a:gd name="T31" fmla="*/ 1618 h 2588"/>
              <a:gd name="T32" fmla="*/ 792 w 792"/>
              <a:gd name="T33" fmla="*/ 1618 h 2588"/>
              <a:gd name="T34" fmla="*/ 396 w 792"/>
              <a:gd name="T35" fmla="*/ 1762 h 2588"/>
              <a:gd name="T36" fmla="*/ 0 w 792"/>
              <a:gd name="T37" fmla="*/ 1618 h 2588"/>
              <a:gd name="T38" fmla="*/ 0 w 792"/>
              <a:gd name="T39" fmla="*/ 970 h 2588"/>
              <a:gd name="T40" fmla="*/ 30 w 792"/>
              <a:gd name="T41" fmla="*/ 915 h 2588"/>
              <a:gd name="T42" fmla="*/ 97 w 792"/>
              <a:gd name="T43" fmla="*/ 946 h 2588"/>
              <a:gd name="T44" fmla="*/ 396 w 792"/>
              <a:gd name="T45" fmla="*/ 992 h 2588"/>
              <a:gd name="T46" fmla="*/ 696 w 792"/>
              <a:gd name="T47" fmla="*/ 946 h 2588"/>
              <a:gd name="T48" fmla="*/ 763 w 792"/>
              <a:gd name="T49" fmla="*/ 915 h 2588"/>
              <a:gd name="T50" fmla="*/ 792 w 792"/>
              <a:gd name="T51" fmla="*/ 970 h 2588"/>
              <a:gd name="T52" fmla="*/ 792 w 792"/>
              <a:gd name="T53" fmla="*/ 1796 h 2588"/>
              <a:gd name="T54" fmla="*/ 792 w 792"/>
              <a:gd name="T55" fmla="*/ 1796 h 2588"/>
              <a:gd name="T56" fmla="*/ 792 w 792"/>
              <a:gd name="T57" fmla="*/ 2444 h 2588"/>
              <a:gd name="T58" fmla="*/ 792 w 792"/>
              <a:gd name="T59" fmla="*/ 2444 h 2588"/>
              <a:gd name="T60" fmla="*/ 396 w 792"/>
              <a:gd name="T61" fmla="*/ 2588 h 2588"/>
              <a:gd name="T62" fmla="*/ 0 w 792"/>
              <a:gd name="T63" fmla="*/ 2444 h 2588"/>
              <a:gd name="T64" fmla="*/ 0 w 792"/>
              <a:gd name="T65" fmla="*/ 1796 h 2588"/>
              <a:gd name="T66" fmla="*/ 30 w 792"/>
              <a:gd name="T67" fmla="*/ 1741 h 2588"/>
              <a:gd name="T68" fmla="*/ 97 w 792"/>
              <a:gd name="T69" fmla="*/ 1772 h 2588"/>
              <a:gd name="T70" fmla="*/ 396 w 792"/>
              <a:gd name="T71" fmla="*/ 1818 h 2588"/>
              <a:gd name="T72" fmla="*/ 696 w 792"/>
              <a:gd name="T73" fmla="*/ 1772 h 2588"/>
              <a:gd name="T74" fmla="*/ 763 w 792"/>
              <a:gd name="T75" fmla="*/ 1741 h 2588"/>
              <a:gd name="T76" fmla="*/ 792 w 792"/>
              <a:gd name="T77" fmla="*/ 1796 h 2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92" h="2588">
                <a:moveTo>
                  <a:pt x="792" y="144"/>
                </a:moveTo>
                <a:cubicBezTo>
                  <a:pt x="792" y="64"/>
                  <a:pt x="615" y="0"/>
                  <a:pt x="396" y="0"/>
                </a:cubicBezTo>
                <a:cubicBezTo>
                  <a:pt x="178" y="0"/>
                  <a:pt x="0" y="64"/>
                  <a:pt x="0" y="144"/>
                </a:cubicBezTo>
                <a:cubicBezTo>
                  <a:pt x="0" y="792"/>
                  <a:pt x="0" y="792"/>
                  <a:pt x="0" y="792"/>
                </a:cubicBezTo>
                <a:cubicBezTo>
                  <a:pt x="0" y="872"/>
                  <a:pt x="178" y="936"/>
                  <a:pt x="396" y="936"/>
                </a:cubicBezTo>
                <a:cubicBezTo>
                  <a:pt x="615" y="936"/>
                  <a:pt x="792" y="872"/>
                  <a:pt x="792" y="792"/>
                </a:cubicBezTo>
                <a:cubicBezTo>
                  <a:pt x="792" y="792"/>
                  <a:pt x="792" y="792"/>
                  <a:pt x="792" y="792"/>
                </a:cubicBezTo>
                <a:cubicBezTo>
                  <a:pt x="792" y="144"/>
                  <a:pt x="792" y="144"/>
                  <a:pt x="792" y="144"/>
                </a:cubicBezTo>
                <a:close/>
                <a:moveTo>
                  <a:pt x="396" y="241"/>
                </a:moveTo>
                <a:cubicBezTo>
                  <a:pt x="214" y="241"/>
                  <a:pt x="65" y="198"/>
                  <a:pt x="65" y="144"/>
                </a:cubicBezTo>
                <a:cubicBezTo>
                  <a:pt x="65" y="90"/>
                  <a:pt x="214" y="47"/>
                  <a:pt x="396" y="47"/>
                </a:cubicBezTo>
                <a:cubicBezTo>
                  <a:pt x="579" y="47"/>
                  <a:pt x="728" y="90"/>
                  <a:pt x="728" y="144"/>
                </a:cubicBezTo>
                <a:cubicBezTo>
                  <a:pt x="728" y="198"/>
                  <a:pt x="579" y="241"/>
                  <a:pt x="396" y="241"/>
                </a:cubicBezTo>
                <a:close/>
                <a:moveTo>
                  <a:pt x="792" y="970"/>
                </a:moveTo>
                <a:cubicBezTo>
                  <a:pt x="792" y="970"/>
                  <a:pt x="792" y="970"/>
                  <a:pt x="792" y="970"/>
                </a:cubicBezTo>
                <a:cubicBezTo>
                  <a:pt x="792" y="1618"/>
                  <a:pt x="792" y="1618"/>
                  <a:pt x="792" y="1618"/>
                </a:cubicBezTo>
                <a:cubicBezTo>
                  <a:pt x="792" y="1618"/>
                  <a:pt x="792" y="1618"/>
                  <a:pt x="792" y="1618"/>
                </a:cubicBezTo>
                <a:cubicBezTo>
                  <a:pt x="792" y="1698"/>
                  <a:pt x="615" y="1762"/>
                  <a:pt x="396" y="1762"/>
                </a:cubicBezTo>
                <a:cubicBezTo>
                  <a:pt x="178" y="1762"/>
                  <a:pt x="0" y="1698"/>
                  <a:pt x="0" y="1618"/>
                </a:cubicBezTo>
                <a:cubicBezTo>
                  <a:pt x="0" y="970"/>
                  <a:pt x="0" y="970"/>
                  <a:pt x="0" y="970"/>
                </a:cubicBezTo>
                <a:cubicBezTo>
                  <a:pt x="0" y="951"/>
                  <a:pt x="11" y="932"/>
                  <a:pt x="30" y="915"/>
                </a:cubicBezTo>
                <a:cubicBezTo>
                  <a:pt x="48" y="926"/>
                  <a:pt x="71" y="937"/>
                  <a:pt x="97" y="946"/>
                </a:cubicBezTo>
                <a:cubicBezTo>
                  <a:pt x="178" y="976"/>
                  <a:pt x="284" y="992"/>
                  <a:pt x="396" y="992"/>
                </a:cubicBezTo>
                <a:cubicBezTo>
                  <a:pt x="509" y="992"/>
                  <a:pt x="615" y="976"/>
                  <a:pt x="696" y="946"/>
                </a:cubicBezTo>
                <a:cubicBezTo>
                  <a:pt x="722" y="937"/>
                  <a:pt x="744" y="926"/>
                  <a:pt x="763" y="915"/>
                </a:cubicBezTo>
                <a:cubicBezTo>
                  <a:pt x="782" y="932"/>
                  <a:pt x="792" y="951"/>
                  <a:pt x="792" y="970"/>
                </a:cubicBezTo>
                <a:close/>
                <a:moveTo>
                  <a:pt x="792" y="1796"/>
                </a:moveTo>
                <a:cubicBezTo>
                  <a:pt x="792" y="1796"/>
                  <a:pt x="792" y="1796"/>
                  <a:pt x="792" y="1796"/>
                </a:cubicBezTo>
                <a:cubicBezTo>
                  <a:pt x="792" y="2444"/>
                  <a:pt x="792" y="2444"/>
                  <a:pt x="792" y="2444"/>
                </a:cubicBezTo>
                <a:cubicBezTo>
                  <a:pt x="792" y="2444"/>
                  <a:pt x="792" y="2444"/>
                  <a:pt x="792" y="2444"/>
                </a:cubicBezTo>
                <a:cubicBezTo>
                  <a:pt x="792" y="2524"/>
                  <a:pt x="615" y="2588"/>
                  <a:pt x="396" y="2588"/>
                </a:cubicBezTo>
                <a:cubicBezTo>
                  <a:pt x="178" y="2588"/>
                  <a:pt x="0" y="2524"/>
                  <a:pt x="0" y="2444"/>
                </a:cubicBezTo>
                <a:cubicBezTo>
                  <a:pt x="0" y="1796"/>
                  <a:pt x="0" y="1796"/>
                  <a:pt x="0" y="1796"/>
                </a:cubicBezTo>
                <a:cubicBezTo>
                  <a:pt x="0" y="1777"/>
                  <a:pt x="11" y="1758"/>
                  <a:pt x="30" y="1741"/>
                </a:cubicBezTo>
                <a:cubicBezTo>
                  <a:pt x="48" y="1752"/>
                  <a:pt x="71" y="1763"/>
                  <a:pt x="97" y="1772"/>
                </a:cubicBezTo>
                <a:cubicBezTo>
                  <a:pt x="178" y="1802"/>
                  <a:pt x="284" y="1818"/>
                  <a:pt x="396" y="1818"/>
                </a:cubicBezTo>
                <a:cubicBezTo>
                  <a:pt x="509" y="1818"/>
                  <a:pt x="615" y="1802"/>
                  <a:pt x="696" y="1772"/>
                </a:cubicBezTo>
                <a:cubicBezTo>
                  <a:pt x="722" y="1763"/>
                  <a:pt x="744" y="1752"/>
                  <a:pt x="763" y="1741"/>
                </a:cubicBezTo>
                <a:cubicBezTo>
                  <a:pt x="782" y="1758"/>
                  <a:pt x="792" y="1777"/>
                  <a:pt x="792" y="1796"/>
                </a:cubicBezTo>
                <a:close/>
              </a:path>
            </a:pathLst>
          </a:custGeom>
          <a:solidFill>
            <a:srgbClr val="9354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09" rIns="89619" bIns="44809" numCol="1" anchor="t" anchorCtr="0" compatLnSpc="1">
            <a:prstTxWarp prst="textNoShape">
              <a:avLst/>
            </a:prstTxWarp>
          </a:bodyPr>
          <a:lstStyle/>
          <a:p>
            <a:endParaRPr lang="en-US" sz="1764">
              <a:solidFill>
                <a:srgbClr val="FFFFFF"/>
              </a:solidFill>
            </a:endParaRPr>
          </a:p>
        </p:txBody>
      </p:sp>
      <p:grpSp>
        <p:nvGrpSpPr>
          <p:cNvPr id="226" name="Group 225"/>
          <p:cNvGrpSpPr/>
          <p:nvPr/>
        </p:nvGrpSpPr>
        <p:grpSpPr>
          <a:xfrm>
            <a:off x="7976394" y="2916641"/>
            <a:ext cx="1165049" cy="2598940"/>
            <a:chOff x="8138456" y="2948621"/>
            <a:chExt cx="1188720" cy="2651745"/>
          </a:xfrm>
        </p:grpSpPr>
        <p:sp>
          <p:nvSpPr>
            <p:cNvPr id="216" name="Right Arrow 215"/>
            <p:cNvSpPr/>
            <p:nvPr/>
          </p:nvSpPr>
          <p:spPr bwMode="auto">
            <a:xfrm>
              <a:off x="8138456" y="2948621"/>
              <a:ext cx="1188720" cy="640080"/>
            </a:xfrm>
            <a:prstGeom prst="rightArrow">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9" tIns="0" rIns="0" bIns="0" numCol="1" spcCol="0" rtlCol="0" fromWordArt="0" anchor="ctr" anchorCtr="0" forceAA="0" compatLnSpc="1">
              <a:prstTxWarp prst="textNoShape">
                <a:avLst/>
              </a:prstTxWarp>
              <a:noAutofit/>
            </a:bodyPr>
            <a:lstStyle/>
            <a:p>
              <a:pPr defTabSz="913753" fontAlgn="base">
                <a:lnSpc>
                  <a:spcPct val="90000"/>
                </a:lnSpc>
                <a:spcBef>
                  <a:spcPct val="0"/>
                </a:spcBef>
                <a:spcAft>
                  <a:spcPct val="0"/>
                </a:spcAft>
              </a:pPr>
              <a:r>
                <a:rPr lang="en-US" sz="1176" dirty="0">
                  <a:gradFill>
                    <a:gsLst>
                      <a:gs pos="0">
                        <a:srgbClr val="FFFFFF"/>
                      </a:gs>
                      <a:gs pos="100000">
                        <a:srgbClr val="FFFFFF"/>
                      </a:gs>
                    </a:gsLst>
                    <a:lin ang="5400000" scaled="1"/>
                  </a:gradFill>
                  <a:ea typeface="Segoe UI" pitchFamily="34" charset="0"/>
                  <a:cs typeface="Segoe UI" pitchFamily="34" charset="0"/>
                </a:rPr>
                <a:t>Service bus</a:t>
              </a:r>
            </a:p>
          </p:txBody>
        </p:sp>
        <p:sp>
          <p:nvSpPr>
            <p:cNvPr id="217" name="Right Arrow 216"/>
            <p:cNvSpPr/>
            <p:nvPr/>
          </p:nvSpPr>
          <p:spPr bwMode="auto">
            <a:xfrm>
              <a:off x="8138456" y="3619176"/>
              <a:ext cx="1188720" cy="640080"/>
            </a:xfrm>
            <a:prstGeom prst="rightArrow">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9" tIns="0" rIns="0" bIns="0" numCol="1" spcCol="0" rtlCol="0" fromWordArt="0" anchor="ctr" anchorCtr="0" forceAA="0" compatLnSpc="1">
              <a:prstTxWarp prst="textNoShape">
                <a:avLst/>
              </a:prstTxWarp>
              <a:noAutofit/>
            </a:bodyPr>
            <a:lstStyle/>
            <a:p>
              <a:pPr defTabSz="913753">
                <a:lnSpc>
                  <a:spcPct val="90000"/>
                </a:lnSpc>
              </a:pPr>
              <a:r>
                <a:rPr lang="en-US" sz="1176" dirty="0">
                  <a:gradFill>
                    <a:gsLst>
                      <a:gs pos="0">
                        <a:srgbClr val="FFFFFF"/>
                      </a:gs>
                      <a:gs pos="100000">
                        <a:srgbClr val="FFFFFF"/>
                      </a:gs>
                    </a:gsLst>
                    <a:lin ang="5400000" scaled="1"/>
                  </a:gradFill>
                  <a:ea typeface="Segoe UI" pitchFamily="34" charset="0"/>
                  <a:cs typeface="Segoe UI" pitchFamily="34" charset="0"/>
                </a:rPr>
                <a:t>Azure DBs</a:t>
              </a:r>
            </a:p>
          </p:txBody>
        </p:sp>
        <p:sp>
          <p:nvSpPr>
            <p:cNvPr id="218" name="Right Arrow 217"/>
            <p:cNvSpPr/>
            <p:nvPr/>
          </p:nvSpPr>
          <p:spPr bwMode="auto">
            <a:xfrm>
              <a:off x="8138456" y="4289731"/>
              <a:ext cx="1188720" cy="640080"/>
            </a:xfrm>
            <a:prstGeom prst="rightArrow">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9" tIns="0" rIns="0" bIns="0" numCol="1" spcCol="0" rtlCol="0" fromWordArt="0" anchor="ctr" anchorCtr="0" forceAA="0" compatLnSpc="1">
              <a:prstTxWarp prst="textNoShape">
                <a:avLst/>
              </a:prstTxWarp>
              <a:noAutofit/>
            </a:bodyPr>
            <a:lstStyle/>
            <a:p>
              <a:pPr defTabSz="913753">
                <a:lnSpc>
                  <a:spcPct val="90000"/>
                </a:lnSpc>
              </a:pPr>
              <a:r>
                <a:rPr lang="en-US" sz="1176" dirty="0">
                  <a:gradFill>
                    <a:gsLst>
                      <a:gs pos="0">
                        <a:srgbClr val="FFFFFF"/>
                      </a:gs>
                      <a:gs pos="100000">
                        <a:srgbClr val="FFFFFF"/>
                      </a:gs>
                    </a:gsLst>
                    <a:lin ang="5400000" scaled="1"/>
                  </a:gradFill>
                  <a:ea typeface="Segoe UI" pitchFamily="34" charset="0"/>
                  <a:cs typeface="Segoe UI" pitchFamily="34" charset="0"/>
                </a:rPr>
                <a:t>Azure storage</a:t>
              </a:r>
            </a:p>
          </p:txBody>
        </p:sp>
        <p:sp>
          <p:nvSpPr>
            <p:cNvPr id="219" name="Right Arrow 218"/>
            <p:cNvSpPr/>
            <p:nvPr/>
          </p:nvSpPr>
          <p:spPr bwMode="auto">
            <a:xfrm>
              <a:off x="8138456" y="4960286"/>
              <a:ext cx="1188720" cy="640080"/>
            </a:xfrm>
            <a:prstGeom prst="rightArrow">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9" tIns="0" rIns="0" bIns="0" numCol="1" spcCol="0" rtlCol="0" fromWordArt="0" anchor="ctr" anchorCtr="0" forceAA="0" compatLnSpc="1">
              <a:prstTxWarp prst="textNoShape">
                <a:avLst/>
              </a:prstTxWarp>
              <a:noAutofit/>
            </a:bodyPr>
            <a:lstStyle/>
            <a:p>
              <a:pPr defTabSz="913753">
                <a:lnSpc>
                  <a:spcPct val="90000"/>
                </a:lnSpc>
              </a:pPr>
              <a:r>
                <a:rPr lang="en-US" sz="1176" dirty="0" err="1">
                  <a:gradFill>
                    <a:gsLst>
                      <a:gs pos="0">
                        <a:srgbClr val="FFFFFF"/>
                      </a:gs>
                      <a:gs pos="100000">
                        <a:srgbClr val="FFFFFF"/>
                      </a:gs>
                    </a:gsLst>
                    <a:lin ang="5400000" scaled="1"/>
                  </a:gradFill>
                  <a:ea typeface="Segoe UI" pitchFamily="34" charset="0"/>
                  <a:cs typeface="Segoe UI" pitchFamily="34" charset="0"/>
                </a:rPr>
                <a:t>HDInsight</a:t>
              </a:r>
              <a:endParaRPr lang="en-US" sz="1176" dirty="0">
                <a:gradFill>
                  <a:gsLst>
                    <a:gs pos="0">
                      <a:srgbClr val="FFFFFF"/>
                    </a:gs>
                    <a:gs pos="100000">
                      <a:srgbClr val="FFFFFF"/>
                    </a:gs>
                  </a:gsLst>
                  <a:lin ang="5400000" scaled="1"/>
                </a:gradFill>
                <a:ea typeface="Segoe UI" pitchFamily="34" charset="0"/>
                <a:cs typeface="Segoe UI" pitchFamily="34" charset="0"/>
              </a:endParaRPr>
            </a:p>
          </p:txBody>
        </p:sp>
      </p:grpSp>
      <p:cxnSp>
        <p:nvCxnSpPr>
          <p:cNvPr id="8" name="Straight Arrow Connector 7"/>
          <p:cNvCxnSpPr/>
          <p:nvPr/>
        </p:nvCxnSpPr>
        <p:spPr>
          <a:xfrm>
            <a:off x="1422820" y="2671476"/>
            <a:ext cx="3058466" cy="1132249"/>
          </a:xfrm>
          <a:prstGeom prst="straightConnector1">
            <a:avLst/>
          </a:prstGeom>
          <a:ln w="25400">
            <a:solidFill>
              <a:srgbClr val="777777"/>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747231" y="3966713"/>
            <a:ext cx="647330" cy="0"/>
          </a:xfrm>
          <a:prstGeom prst="straightConnector1">
            <a:avLst/>
          </a:prstGeom>
          <a:ln w="25400">
            <a:solidFill>
              <a:srgbClr val="777777"/>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1927124" y="3733800"/>
            <a:ext cx="647330" cy="0"/>
          </a:xfrm>
          <a:prstGeom prst="straightConnector1">
            <a:avLst/>
          </a:prstGeom>
          <a:ln w="25400">
            <a:solidFill>
              <a:srgbClr val="777777"/>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945204" y="4454621"/>
            <a:ext cx="2434124" cy="677090"/>
          </a:xfrm>
          <a:prstGeom prst="straightConnector1">
            <a:avLst/>
          </a:prstGeom>
          <a:ln w="25400">
            <a:solidFill>
              <a:srgbClr val="777777"/>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147221" y="4648642"/>
            <a:ext cx="1315258" cy="954712"/>
          </a:xfrm>
          <a:prstGeom prst="straightConnector1">
            <a:avLst/>
          </a:prstGeom>
          <a:ln w="25400">
            <a:solidFill>
              <a:srgbClr val="777777"/>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927122" y="5867400"/>
            <a:ext cx="448096" cy="0"/>
          </a:xfrm>
          <a:prstGeom prst="straightConnector1">
            <a:avLst/>
          </a:prstGeom>
          <a:ln w="25400">
            <a:solidFill>
              <a:srgbClr val="77777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5754913" y="3576475"/>
            <a:ext cx="716953" cy="358477"/>
          </a:xfrm>
          <a:prstGeom prst="straightConnector1">
            <a:avLst/>
          </a:prstGeom>
          <a:ln w="25400">
            <a:solidFill>
              <a:srgbClr val="777777"/>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5754912" y="4526252"/>
            <a:ext cx="403286" cy="268857"/>
          </a:xfrm>
          <a:prstGeom prst="straightConnector1">
            <a:avLst/>
          </a:prstGeom>
          <a:ln w="25400">
            <a:solidFill>
              <a:srgbClr val="777777"/>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7" name="Oval 76"/>
          <p:cNvSpPr/>
          <p:nvPr/>
        </p:nvSpPr>
        <p:spPr bwMode="auto">
          <a:xfrm>
            <a:off x="6346616" y="2534436"/>
            <a:ext cx="1514383" cy="1560973"/>
          </a:xfrm>
          <a:prstGeom prst="ellipse">
            <a:avLst/>
          </a:prstGeom>
          <a:solidFill>
            <a:srgbClr val="71B1D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4809" rIns="0" bIns="0" numCol="1" spcCol="0" rtlCol="0" fromWordArt="0" anchor="t" anchorCtr="0" forceAA="0" compatLnSpc="1">
            <a:prstTxWarp prst="textNoShape">
              <a:avLst/>
            </a:prstTxWarp>
            <a:noAutofit/>
          </a:bodyPr>
          <a:lstStyle/>
          <a:p>
            <a:pPr algn="ctr" defTabSz="913753" fontAlgn="base">
              <a:lnSpc>
                <a:spcPct val="90000"/>
              </a:lnSpc>
              <a:spcBef>
                <a:spcPct val="0"/>
              </a:spcBef>
              <a:spcAft>
                <a:spcPct val="0"/>
              </a:spcAft>
            </a:pPr>
            <a:r>
              <a:rPr lang="en-US" sz="1568" dirty="0">
                <a:gradFill>
                  <a:gsLst>
                    <a:gs pos="0">
                      <a:srgbClr val="FFFFFF"/>
                    </a:gs>
                    <a:gs pos="100000">
                      <a:srgbClr val="FFFFFF"/>
                    </a:gs>
                  </a:gsLst>
                  <a:lin ang="5400000" scaled="1"/>
                </a:gradFill>
                <a:ea typeface="Segoe UI" pitchFamily="34" charset="0"/>
                <a:cs typeface="Segoe UI" pitchFamily="34" charset="0"/>
              </a:rPr>
              <a:t>Stream Analytics</a:t>
            </a:r>
          </a:p>
        </p:txBody>
      </p:sp>
      <p:pic>
        <p:nvPicPr>
          <p:cNvPr id="78" name="Picture 77"/>
          <p:cNvPicPr/>
          <p:nvPr/>
        </p:nvPicPr>
        <p:blipFill rotWithShape="1">
          <a:blip r:embed="rId3"/>
          <a:srcRect r="74054"/>
          <a:stretch/>
        </p:blipFill>
        <p:spPr>
          <a:xfrm>
            <a:off x="6742832" y="3214919"/>
            <a:ext cx="629758" cy="728588"/>
          </a:xfrm>
          <a:prstGeom prst="rect">
            <a:avLst/>
          </a:prstGeom>
          <a:solidFill>
            <a:srgbClr val="FF0000"/>
          </a:solidFill>
        </p:spPr>
      </p:pic>
      <p:sp>
        <p:nvSpPr>
          <p:cNvPr id="79" name="Freeform 43"/>
          <p:cNvSpPr>
            <a:spLocks noChangeAspect="1" noEditPoints="1"/>
          </p:cNvSpPr>
          <p:nvPr/>
        </p:nvSpPr>
        <p:spPr bwMode="black">
          <a:xfrm>
            <a:off x="10830575" y="5249336"/>
            <a:ext cx="446543" cy="860804"/>
          </a:xfrm>
          <a:custGeom>
            <a:avLst/>
            <a:gdLst>
              <a:gd name="T0" fmla="*/ 544 w 602"/>
              <a:gd name="T1" fmla="*/ 95 h 1156"/>
              <a:gd name="T2" fmla="*/ 119 w 602"/>
              <a:gd name="T3" fmla="*/ 1068 h 1156"/>
              <a:gd name="T4" fmla="*/ 112 w 602"/>
              <a:gd name="T5" fmla="*/ 1048 h 1156"/>
              <a:gd name="T6" fmla="*/ 288 w 602"/>
              <a:gd name="T7" fmla="*/ 1050 h 1156"/>
              <a:gd name="T8" fmla="*/ 296 w 602"/>
              <a:gd name="T9" fmla="*/ 1053 h 1156"/>
              <a:gd name="T10" fmla="*/ 291 w 602"/>
              <a:gd name="T11" fmla="*/ 1071 h 1156"/>
              <a:gd name="T12" fmla="*/ 290 w 602"/>
              <a:gd name="T13" fmla="*/ 1072 h 1156"/>
              <a:gd name="T14" fmla="*/ 290 w 602"/>
              <a:gd name="T15" fmla="*/ 1072 h 1156"/>
              <a:gd name="T16" fmla="*/ 276 w 602"/>
              <a:gd name="T17" fmla="*/ 1069 h 1156"/>
              <a:gd name="T18" fmla="*/ 271 w 602"/>
              <a:gd name="T19" fmla="*/ 1071 h 1156"/>
              <a:gd name="T20" fmla="*/ 275 w 602"/>
              <a:gd name="T21" fmla="*/ 1052 h 1156"/>
              <a:gd name="T22" fmla="*/ 285 w 602"/>
              <a:gd name="T23" fmla="*/ 1050 h 1156"/>
              <a:gd name="T24" fmla="*/ 298 w 602"/>
              <a:gd name="T25" fmla="*/ 1055 h 1156"/>
              <a:gd name="T26" fmla="*/ 315 w 602"/>
              <a:gd name="T27" fmla="*/ 1058 h 1156"/>
              <a:gd name="T28" fmla="*/ 319 w 602"/>
              <a:gd name="T29" fmla="*/ 1057 h 1156"/>
              <a:gd name="T30" fmla="*/ 320 w 602"/>
              <a:gd name="T31" fmla="*/ 1057 h 1156"/>
              <a:gd name="T32" fmla="*/ 314 w 602"/>
              <a:gd name="T33" fmla="*/ 1075 h 1156"/>
              <a:gd name="T34" fmla="*/ 301 w 602"/>
              <a:gd name="T35" fmla="*/ 1077 h 1156"/>
              <a:gd name="T36" fmla="*/ 292 w 602"/>
              <a:gd name="T37" fmla="*/ 1073 h 1156"/>
              <a:gd name="T38" fmla="*/ 298 w 602"/>
              <a:gd name="T39" fmla="*/ 1055 h 1156"/>
              <a:gd name="T40" fmla="*/ 298 w 602"/>
              <a:gd name="T41" fmla="*/ 1055 h 1156"/>
              <a:gd name="T42" fmla="*/ 298 w 602"/>
              <a:gd name="T43" fmla="*/ 1055 h 1156"/>
              <a:gd name="T44" fmla="*/ 305 w 602"/>
              <a:gd name="T45" fmla="*/ 1034 h 1156"/>
              <a:gd name="T46" fmla="*/ 318 w 602"/>
              <a:gd name="T47" fmla="*/ 1037 h 1156"/>
              <a:gd name="T48" fmla="*/ 325 w 602"/>
              <a:gd name="T49" fmla="*/ 1035 h 1156"/>
              <a:gd name="T50" fmla="*/ 326 w 602"/>
              <a:gd name="T51" fmla="*/ 1035 h 1156"/>
              <a:gd name="T52" fmla="*/ 314 w 602"/>
              <a:gd name="T53" fmla="*/ 1056 h 1156"/>
              <a:gd name="T54" fmla="*/ 299 w 602"/>
              <a:gd name="T55" fmla="*/ 1052 h 1156"/>
              <a:gd name="T56" fmla="*/ 299 w 602"/>
              <a:gd name="T57" fmla="*/ 1052 h 1156"/>
              <a:gd name="T58" fmla="*/ 304 w 602"/>
              <a:gd name="T59" fmla="*/ 1034 h 1156"/>
              <a:gd name="T60" fmla="*/ 292 w 602"/>
              <a:gd name="T61" fmla="*/ 1028 h 1156"/>
              <a:gd name="T62" fmla="*/ 302 w 602"/>
              <a:gd name="T63" fmla="*/ 1032 h 1156"/>
              <a:gd name="T64" fmla="*/ 302 w 602"/>
              <a:gd name="T65" fmla="*/ 1032 h 1156"/>
              <a:gd name="T66" fmla="*/ 297 w 602"/>
              <a:gd name="T67" fmla="*/ 1050 h 1156"/>
              <a:gd name="T68" fmla="*/ 297 w 602"/>
              <a:gd name="T69" fmla="*/ 1050 h 1156"/>
              <a:gd name="T70" fmla="*/ 296 w 602"/>
              <a:gd name="T71" fmla="*/ 1050 h 1156"/>
              <a:gd name="T72" fmla="*/ 296 w 602"/>
              <a:gd name="T73" fmla="*/ 1050 h 1156"/>
              <a:gd name="T74" fmla="*/ 296 w 602"/>
              <a:gd name="T75" fmla="*/ 1050 h 1156"/>
              <a:gd name="T76" fmla="*/ 277 w 602"/>
              <a:gd name="T77" fmla="*/ 1049 h 1156"/>
              <a:gd name="T78" fmla="*/ 277 w 602"/>
              <a:gd name="T79" fmla="*/ 1049 h 1156"/>
              <a:gd name="T80" fmla="*/ 277 w 602"/>
              <a:gd name="T81" fmla="*/ 1049 h 1156"/>
              <a:gd name="T82" fmla="*/ 276 w 602"/>
              <a:gd name="T83" fmla="*/ 1049 h 1156"/>
              <a:gd name="T84" fmla="*/ 281 w 602"/>
              <a:gd name="T85" fmla="*/ 1032 h 1156"/>
              <a:gd name="T86" fmla="*/ 287 w 602"/>
              <a:gd name="T87" fmla="*/ 1029 h 1156"/>
              <a:gd name="T88" fmla="*/ 467 w 602"/>
              <a:gd name="T89" fmla="*/ 1059 h 1156"/>
              <a:gd name="T90" fmla="*/ 478 w 602"/>
              <a:gd name="T91" fmla="*/ 1064 h 1156"/>
              <a:gd name="T92" fmla="*/ 466 w 602"/>
              <a:gd name="T93" fmla="*/ 1048 h 1156"/>
              <a:gd name="T94" fmla="*/ 602 w 602"/>
              <a:gd name="T95" fmla="*/ 1116 h 1156"/>
              <a:gd name="T96" fmla="*/ 0 w 602"/>
              <a:gd name="T97" fmla="*/ 40 h 1156"/>
              <a:gd name="T98" fmla="*/ 602 w 602"/>
              <a:gd name="T99" fmla="*/ 1116 h 1156"/>
              <a:gd name="T100" fmla="*/ 273 w 602"/>
              <a:gd name="T101" fmla="*/ 202 h 1156"/>
              <a:gd name="T102" fmla="*/ 273 w 602"/>
              <a:gd name="T103" fmla="*/ 911 h 1156"/>
              <a:gd name="T104" fmla="*/ 462 w 602"/>
              <a:gd name="T105" fmla="*/ 581 h 1156"/>
              <a:gd name="T106" fmla="*/ 284 w 602"/>
              <a:gd name="T107" fmla="*/ 391 h 1156"/>
              <a:gd name="T108" fmla="*/ 284 w 602"/>
              <a:gd name="T109" fmla="*/ 391 h 1156"/>
              <a:gd name="T110" fmla="*/ 273 w 602"/>
              <a:gd name="T111" fmla="*/ 391 h 1156"/>
              <a:gd name="T112" fmla="*/ 462 w 602"/>
              <a:gd name="T113" fmla="*/ 911 h 1156"/>
              <a:gd name="T114" fmla="*/ 462 w 602"/>
              <a:gd name="T115" fmla="*/ 379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2" h="1156">
                <a:moveTo>
                  <a:pt x="54" y="95"/>
                </a:moveTo>
                <a:cubicBezTo>
                  <a:pt x="54" y="367"/>
                  <a:pt x="54" y="639"/>
                  <a:pt x="54" y="911"/>
                </a:cubicBezTo>
                <a:cubicBezTo>
                  <a:pt x="217" y="911"/>
                  <a:pt x="381" y="911"/>
                  <a:pt x="544" y="911"/>
                </a:cubicBezTo>
                <a:cubicBezTo>
                  <a:pt x="544" y="639"/>
                  <a:pt x="544" y="367"/>
                  <a:pt x="544" y="95"/>
                </a:cubicBezTo>
                <a:cubicBezTo>
                  <a:pt x="381" y="95"/>
                  <a:pt x="217" y="95"/>
                  <a:pt x="54" y="95"/>
                </a:cubicBezTo>
                <a:close/>
                <a:moveTo>
                  <a:pt x="112" y="1053"/>
                </a:moveTo>
                <a:cubicBezTo>
                  <a:pt x="126" y="1068"/>
                  <a:pt x="126" y="1068"/>
                  <a:pt x="126" y="1068"/>
                </a:cubicBezTo>
                <a:cubicBezTo>
                  <a:pt x="119" y="1068"/>
                  <a:pt x="119" y="1068"/>
                  <a:pt x="119" y="1068"/>
                </a:cubicBezTo>
                <a:cubicBezTo>
                  <a:pt x="103" y="1050"/>
                  <a:pt x="103" y="1050"/>
                  <a:pt x="103" y="1050"/>
                </a:cubicBezTo>
                <a:cubicBezTo>
                  <a:pt x="119" y="1034"/>
                  <a:pt x="119" y="1034"/>
                  <a:pt x="119" y="1034"/>
                </a:cubicBezTo>
                <a:cubicBezTo>
                  <a:pt x="126" y="1034"/>
                  <a:pt x="126" y="1034"/>
                  <a:pt x="126" y="1034"/>
                </a:cubicBezTo>
                <a:cubicBezTo>
                  <a:pt x="112" y="1048"/>
                  <a:pt x="112" y="1048"/>
                  <a:pt x="112" y="1048"/>
                </a:cubicBezTo>
                <a:cubicBezTo>
                  <a:pt x="137" y="1048"/>
                  <a:pt x="137" y="1048"/>
                  <a:pt x="137" y="1048"/>
                </a:cubicBezTo>
                <a:cubicBezTo>
                  <a:pt x="137" y="1053"/>
                  <a:pt x="137" y="1053"/>
                  <a:pt x="137" y="1053"/>
                </a:cubicBezTo>
                <a:lnTo>
                  <a:pt x="112" y="1053"/>
                </a:lnTo>
                <a:close/>
                <a:moveTo>
                  <a:pt x="288" y="1050"/>
                </a:moveTo>
                <a:cubicBezTo>
                  <a:pt x="291" y="1050"/>
                  <a:pt x="294" y="1052"/>
                  <a:pt x="296" y="1053"/>
                </a:cubicBezTo>
                <a:cubicBezTo>
                  <a:pt x="296" y="1053"/>
                  <a:pt x="296" y="1053"/>
                  <a:pt x="296" y="1053"/>
                </a:cubicBezTo>
                <a:cubicBezTo>
                  <a:pt x="296" y="1053"/>
                  <a:pt x="296" y="1053"/>
                  <a:pt x="296" y="1053"/>
                </a:cubicBezTo>
                <a:cubicBezTo>
                  <a:pt x="296" y="1053"/>
                  <a:pt x="296" y="1053"/>
                  <a:pt x="296" y="1053"/>
                </a:cubicBezTo>
                <a:cubicBezTo>
                  <a:pt x="296" y="1053"/>
                  <a:pt x="296" y="1053"/>
                  <a:pt x="296" y="1053"/>
                </a:cubicBezTo>
                <a:cubicBezTo>
                  <a:pt x="296" y="1054"/>
                  <a:pt x="296" y="1054"/>
                  <a:pt x="296" y="1054"/>
                </a:cubicBezTo>
                <a:cubicBezTo>
                  <a:pt x="296" y="1054"/>
                  <a:pt x="291" y="1071"/>
                  <a:pt x="291" y="1072"/>
                </a:cubicBezTo>
                <a:cubicBezTo>
                  <a:pt x="291" y="1071"/>
                  <a:pt x="291" y="1071"/>
                  <a:pt x="291" y="1071"/>
                </a:cubicBezTo>
                <a:cubicBezTo>
                  <a:pt x="291" y="1072"/>
                  <a:pt x="291" y="1072"/>
                  <a:pt x="291"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89" y="1071"/>
                  <a:pt x="288" y="1071"/>
                  <a:pt x="286" y="1070"/>
                </a:cubicBezTo>
                <a:cubicBezTo>
                  <a:pt x="285" y="1069"/>
                  <a:pt x="285" y="1069"/>
                  <a:pt x="284" y="1069"/>
                </a:cubicBezTo>
                <a:cubicBezTo>
                  <a:pt x="283" y="1069"/>
                  <a:pt x="281" y="1069"/>
                  <a:pt x="280" y="1069"/>
                </a:cubicBezTo>
                <a:cubicBezTo>
                  <a:pt x="279" y="1069"/>
                  <a:pt x="278" y="1069"/>
                  <a:pt x="276" y="1069"/>
                </a:cubicBezTo>
                <a:cubicBezTo>
                  <a:pt x="274" y="1069"/>
                  <a:pt x="273" y="1070"/>
                  <a:pt x="271" y="1071"/>
                </a:cubicBezTo>
                <a:cubicBezTo>
                  <a:pt x="271" y="1071"/>
                  <a:pt x="271" y="1071"/>
                  <a:pt x="271" y="1071"/>
                </a:cubicBezTo>
                <a:cubicBezTo>
                  <a:pt x="271" y="1071"/>
                  <a:pt x="271" y="1071"/>
                  <a:pt x="271" y="1071"/>
                </a:cubicBezTo>
                <a:cubicBezTo>
                  <a:pt x="271" y="1071"/>
                  <a:pt x="271" y="1071"/>
                  <a:pt x="271" y="1071"/>
                </a:cubicBezTo>
                <a:cubicBezTo>
                  <a:pt x="270" y="1070"/>
                  <a:pt x="270" y="1070"/>
                  <a:pt x="270" y="1070"/>
                </a:cubicBezTo>
                <a:cubicBezTo>
                  <a:pt x="270" y="1070"/>
                  <a:pt x="270" y="1070"/>
                  <a:pt x="270" y="1070"/>
                </a:cubicBezTo>
                <a:cubicBezTo>
                  <a:pt x="275" y="1052"/>
                  <a:pt x="275" y="1052"/>
                  <a:pt x="275" y="1052"/>
                </a:cubicBezTo>
                <a:cubicBezTo>
                  <a:pt x="275" y="1052"/>
                  <a:pt x="275" y="1052"/>
                  <a:pt x="275" y="1052"/>
                </a:cubicBezTo>
                <a:cubicBezTo>
                  <a:pt x="275" y="1052"/>
                  <a:pt x="275" y="1052"/>
                  <a:pt x="275" y="1052"/>
                </a:cubicBezTo>
                <a:cubicBezTo>
                  <a:pt x="277" y="1051"/>
                  <a:pt x="278" y="1051"/>
                  <a:pt x="279" y="1051"/>
                </a:cubicBezTo>
                <a:cubicBezTo>
                  <a:pt x="280" y="1050"/>
                  <a:pt x="281" y="1050"/>
                  <a:pt x="282" y="1050"/>
                </a:cubicBezTo>
                <a:cubicBezTo>
                  <a:pt x="283" y="1050"/>
                  <a:pt x="284" y="1050"/>
                  <a:pt x="285" y="1050"/>
                </a:cubicBezTo>
                <a:cubicBezTo>
                  <a:pt x="286" y="1050"/>
                  <a:pt x="287" y="1050"/>
                  <a:pt x="288" y="1050"/>
                </a:cubicBezTo>
                <a:close/>
                <a:moveTo>
                  <a:pt x="298" y="1055"/>
                </a:moveTo>
                <a:cubicBezTo>
                  <a:pt x="298" y="1055"/>
                  <a:pt x="298" y="1055"/>
                  <a:pt x="298" y="1055"/>
                </a:cubicBezTo>
                <a:cubicBezTo>
                  <a:pt x="298" y="1055"/>
                  <a:pt x="298" y="1055"/>
                  <a:pt x="298" y="1055"/>
                </a:cubicBezTo>
                <a:cubicBezTo>
                  <a:pt x="300" y="1056"/>
                  <a:pt x="301" y="1056"/>
                  <a:pt x="302" y="1057"/>
                </a:cubicBezTo>
                <a:cubicBezTo>
                  <a:pt x="303" y="1058"/>
                  <a:pt x="305" y="1058"/>
                  <a:pt x="306" y="1058"/>
                </a:cubicBezTo>
                <a:cubicBezTo>
                  <a:pt x="308" y="1058"/>
                  <a:pt x="310" y="1058"/>
                  <a:pt x="312" y="1058"/>
                </a:cubicBezTo>
                <a:cubicBezTo>
                  <a:pt x="313" y="1058"/>
                  <a:pt x="314" y="1058"/>
                  <a:pt x="315" y="1058"/>
                </a:cubicBezTo>
                <a:cubicBezTo>
                  <a:pt x="316" y="1057"/>
                  <a:pt x="317" y="1057"/>
                  <a:pt x="319" y="1056"/>
                </a:cubicBezTo>
                <a:cubicBezTo>
                  <a:pt x="319" y="1056"/>
                  <a:pt x="319" y="1057"/>
                  <a:pt x="319" y="1057"/>
                </a:cubicBezTo>
                <a:cubicBezTo>
                  <a:pt x="319" y="1057"/>
                  <a:pt x="319" y="1057"/>
                  <a:pt x="319" y="1057"/>
                </a:cubicBezTo>
                <a:cubicBezTo>
                  <a:pt x="319" y="1057"/>
                  <a:pt x="319" y="1057"/>
                  <a:pt x="319" y="1057"/>
                </a:cubicBezTo>
                <a:cubicBezTo>
                  <a:pt x="319" y="1057"/>
                  <a:pt x="319" y="1057"/>
                  <a:pt x="319" y="1057"/>
                </a:cubicBezTo>
                <a:cubicBezTo>
                  <a:pt x="319" y="1057"/>
                  <a:pt x="320" y="1057"/>
                  <a:pt x="320" y="1057"/>
                </a:cubicBezTo>
                <a:cubicBezTo>
                  <a:pt x="320" y="1057"/>
                  <a:pt x="320" y="1057"/>
                  <a:pt x="320" y="1057"/>
                </a:cubicBezTo>
                <a:cubicBezTo>
                  <a:pt x="320" y="1057"/>
                  <a:pt x="320" y="1057"/>
                  <a:pt x="320" y="1057"/>
                </a:cubicBezTo>
                <a:cubicBezTo>
                  <a:pt x="320" y="1057"/>
                  <a:pt x="320" y="1057"/>
                  <a:pt x="320" y="1057"/>
                </a:cubicBezTo>
                <a:cubicBezTo>
                  <a:pt x="320" y="1057"/>
                  <a:pt x="315" y="1075"/>
                  <a:pt x="315" y="1075"/>
                </a:cubicBezTo>
                <a:cubicBezTo>
                  <a:pt x="314" y="1075"/>
                  <a:pt x="314" y="1075"/>
                  <a:pt x="314" y="1075"/>
                </a:cubicBezTo>
                <a:cubicBezTo>
                  <a:pt x="314" y="1075"/>
                  <a:pt x="314" y="1075"/>
                  <a:pt x="314" y="1075"/>
                </a:cubicBezTo>
                <a:cubicBezTo>
                  <a:pt x="313" y="1076"/>
                  <a:pt x="312" y="1076"/>
                  <a:pt x="311" y="1076"/>
                </a:cubicBezTo>
                <a:cubicBezTo>
                  <a:pt x="309" y="1077"/>
                  <a:pt x="308" y="1077"/>
                  <a:pt x="307" y="1077"/>
                </a:cubicBezTo>
                <a:cubicBezTo>
                  <a:pt x="306" y="1077"/>
                  <a:pt x="305" y="1077"/>
                  <a:pt x="304" y="1077"/>
                </a:cubicBezTo>
                <a:cubicBezTo>
                  <a:pt x="303" y="1077"/>
                  <a:pt x="302" y="1077"/>
                  <a:pt x="301" y="1077"/>
                </a:cubicBezTo>
                <a:cubicBezTo>
                  <a:pt x="300" y="1077"/>
                  <a:pt x="300" y="1077"/>
                  <a:pt x="299" y="1077"/>
                </a:cubicBezTo>
                <a:cubicBezTo>
                  <a:pt x="298" y="1076"/>
                  <a:pt x="297" y="1076"/>
                  <a:pt x="297" y="1076"/>
                </a:cubicBezTo>
                <a:cubicBezTo>
                  <a:pt x="295" y="1075"/>
                  <a:pt x="294" y="1075"/>
                  <a:pt x="293" y="1074"/>
                </a:cubicBezTo>
                <a:cubicBezTo>
                  <a:pt x="293" y="1074"/>
                  <a:pt x="292" y="1073"/>
                  <a:pt x="292" y="1073"/>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lose/>
                <a:moveTo>
                  <a:pt x="305" y="1034"/>
                </a:moveTo>
                <a:cubicBezTo>
                  <a:pt x="306" y="1034"/>
                  <a:pt x="307" y="1035"/>
                  <a:pt x="308" y="1036"/>
                </a:cubicBezTo>
                <a:cubicBezTo>
                  <a:pt x="310" y="1036"/>
                  <a:pt x="311" y="1037"/>
                  <a:pt x="313" y="1037"/>
                </a:cubicBezTo>
                <a:cubicBezTo>
                  <a:pt x="313" y="1037"/>
                  <a:pt x="314" y="1037"/>
                  <a:pt x="315" y="1037"/>
                </a:cubicBezTo>
                <a:cubicBezTo>
                  <a:pt x="316" y="1037"/>
                  <a:pt x="317" y="1037"/>
                  <a:pt x="318" y="1037"/>
                </a:cubicBezTo>
                <a:cubicBezTo>
                  <a:pt x="319" y="1037"/>
                  <a:pt x="320" y="1036"/>
                  <a:pt x="321" y="1036"/>
                </a:cubicBezTo>
                <a:cubicBezTo>
                  <a:pt x="322" y="1036"/>
                  <a:pt x="324" y="1035"/>
                  <a:pt x="325" y="1035"/>
                </a:cubicBezTo>
                <a:cubicBezTo>
                  <a:pt x="325" y="1035"/>
                  <a:pt x="325" y="1035"/>
                  <a:pt x="325" y="1035"/>
                </a:cubicBezTo>
                <a:cubicBezTo>
                  <a:pt x="325" y="1035"/>
                  <a:pt x="325" y="1035"/>
                  <a:pt x="325" y="1035"/>
                </a:cubicBezTo>
                <a:cubicBezTo>
                  <a:pt x="325" y="1035"/>
                  <a:pt x="325" y="1035"/>
                  <a:pt x="325" y="1035"/>
                </a:cubicBezTo>
                <a:cubicBezTo>
                  <a:pt x="325" y="1035"/>
                  <a:pt x="326" y="1035"/>
                  <a:pt x="326" y="1035"/>
                </a:cubicBezTo>
                <a:cubicBezTo>
                  <a:pt x="326" y="1035"/>
                  <a:pt x="326" y="1035"/>
                  <a:pt x="326" y="1035"/>
                </a:cubicBezTo>
                <a:cubicBezTo>
                  <a:pt x="326" y="1035"/>
                  <a:pt x="326" y="1035"/>
                  <a:pt x="326" y="1035"/>
                </a:cubicBezTo>
                <a:cubicBezTo>
                  <a:pt x="326" y="1035"/>
                  <a:pt x="321" y="1054"/>
                  <a:pt x="321" y="1054"/>
                </a:cubicBezTo>
                <a:cubicBezTo>
                  <a:pt x="321" y="1054"/>
                  <a:pt x="320" y="1054"/>
                  <a:pt x="320" y="1054"/>
                </a:cubicBezTo>
                <a:cubicBezTo>
                  <a:pt x="320" y="1054"/>
                  <a:pt x="320" y="1054"/>
                  <a:pt x="320" y="1054"/>
                </a:cubicBezTo>
                <a:cubicBezTo>
                  <a:pt x="318" y="1055"/>
                  <a:pt x="316" y="1055"/>
                  <a:pt x="314" y="1056"/>
                </a:cubicBezTo>
                <a:cubicBezTo>
                  <a:pt x="313" y="1056"/>
                  <a:pt x="311" y="1056"/>
                  <a:pt x="310" y="1056"/>
                </a:cubicBezTo>
                <a:cubicBezTo>
                  <a:pt x="308" y="1056"/>
                  <a:pt x="307" y="1056"/>
                  <a:pt x="306" y="1056"/>
                </a:cubicBezTo>
                <a:cubicBezTo>
                  <a:pt x="304" y="1055"/>
                  <a:pt x="302" y="1054"/>
                  <a:pt x="300" y="1053"/>
                </a:cubicBezTo>
                <a:cubicBezTo>
                  <a:pt x="300" y="1053"/>
                  <a:pt x="299" y="1053"/>
                  <a:pt x="299" y="1052"/>
                </a:cubicBezTo>
                <a:cubicBezTo>
                  <a:pt x="299" y="1052"/>
                  <a:pt x="299" y="1052"/>
                  <a:pt x="299" y="1052"/>
                </a:cubicBezTo>
                <a:cubicBezTo>
                  <a:pt x="299" y="1052"/>
                  <a:pt x="299" y="1052"/>
                  <a:pt x="299" y="1052"/>
                </a:cubicBezTo>
                <a:cubicBezTo>
                  <a:pt x="299" y="1052"/>
                  <a:pt x="299" y="1052"/>
                  <a:pt x="299" y="1052"/>
                </a:cubicBezTo>
                <a:cubicBezTo>
                  <a:pt x="299" y="1052"/>
                  <a:pt x="299" y="1052"/>
                  <a:pt x="299" y="1052"/>
                </a:cubicBezTo>
                <a:cubicBezTo>
                  <a:pt x="299" y="1052"/>
                  <a:pt x="304" y="1034"/>
                  <a:pt x="304" y="1034"/>
                </a:cubicBezTo>
                <a:cubicBezTo>
                  <a:pt x="304" y="1034"/>
                  <a:pt x="304" y="1034"/>
                  <a:pt x="304" y="1034"/>
                </a:cubicBezTo>
                <a:cubicBezTo>
                  <a:pt x="304" y="1034"/>
                  <a:pt x="304" y="1034"/>
                  <a:pt x="304" y="1034"/>
                </a:cubicBezTo>
                <a:cubicBezTo>
                  <a:pt x="304" y="1034"/>
                  <a:pt x="304" y="1034"/>
                  <a:pt x="304" y="1034"/>
                </a:cubicBezTo>
                <a:cubicBezTo>
                  <a:pt x="304" y="1034"/>
                  <a:pt x="304" y="1034"/>
                  <a:pt x="304" y="1034"/>
                </a:cubicBezTo>
                <a:cubicBezTo>
                  <a:pt x="304" y="1034"/>
                  <a:pt x="304" y="1034"/>
                  <a:pt x="304" y="1034"/>
                </a:cubicBezTo>
                <a:cubicBezTo>
                  <a:pt x="304" y="1033"/>
                  <a:pt x="304" y="1033"/>
                  <a:pt x="305" y="1034"/>
                </a:cubicBezTo>
                <a:close/>
                <a:moveTo>
                  <a:pt x="292" y="1028"/>
                </a:moveTo>
                <a:cubicBezTo>
                  <a:pt x="295" y="1028"/>
                  <a:pt x="297" y="1029"/>
                  <a:pt x="299" y="1030"/>
                </a:cubicBezTo>
                <a:cubicBezTo>
                  <a:pt x="299" y="1030"/>
                  <a:pt x="299" y="1030"/>
                  <a:pt x="299" y="1030"/>
                </a:cubicBezTo>
                <a:cubicBezTo>
                  <a:pt x="300" y="1030"/>
                  <a:pt x="301" y="1031"/>
                  <a:pt x="302" y="1032"/>
                </a:cubicBezTo>
                <a:cubicBezTo>
                  <a:pt x="302" y="1032"/>
                  <a:pt x="302" y="1032"/>
                  <a:pt x="302" y="1032"/>
                </a:cubicBezTo>
                <a:cubicBezTo>
                  <a:pt x="302" y="1032"/>
                  <a:pt x="302" y="1032"/>
                  <a:pt x="302" y="1032"/>
                </a:cubicBezTo>
                <a:cubicBezTo>
                  <a:pt x="302" y="1032"/>
                  <a:pt x="302" y="1032"/>
                  <a:pt x="302" y="1032"/>
                </a:cubicBezTo>
                <a:cubicBezTo>
                  <a:pt x="302" y="1032"/>
                  <a:pt x="302" y="1032"/>
                  <a:pt x="302" y="1032"/>
                </a:cubicBezTo>
                <a:cubicBezTo>
                  <a:pt x="302" y="1032"/>
                  <a:pt x="302" y="1032"/>
                  <a:pt x="302" y="1032"/>
                </a:cubicBezTo>
                <a:cubicBezTo>
                  <a:pt x="302" y="1033"/>
                  <a:pt x="302" y="1033"/>
                  <a:pt x="302" y="1033"/>
                </a:cubicBezTo>
                <a:cubicBezTo>
                  <a:pt x="300" y="1039"/>
                  <a:pt x="300" y="1039"/>
                  <a:pt x="300" y="1039"/>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5" y="1049"/>
                  <a:pt x="294" y="1049"/>
                  <a:pt x="292" y="1048"/>
                </a:cubicBezTo>
                <a:cubicBezTo>
                  <a:pt x="291" y="1048"/>
                  <a:pt x="290" y="1047"/>
                  <a:pt x="288" y="1047"/>
                </a:cubicBezTo>
                <a:cubicBezTo>
                  <a:pt x="285" y="1047"/>
                  <a:pt x="281" y="1047"/>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81" y="1032"/>
                  <a:pt x="281" y="1032"/>
                  <a:pt x="281" y="1032"/>
                </a:cubicBezTo>
                <a:cubicBezTo>
                  <a:pt x="281" y="1031"/>
                  <a:pt x="281" y="1031"/>
                  <a:pt x="281" y="1031"/>
                </a:cubicBezTo>
                <a:cubicBezTo>
                  <a:pt x="281" y="1030"/>
                  <a:pt x="282" y="1030"/>
                  <a:pt x="282" y="1030"/>
                </a:cubicBezTo>
                <a:cubicBezTo>
                  <a:pt x="282" y="1030"/>
                  <a:pt x="282" y="1030"/>
                  <a:pt x="282" y="1030"/>
                </a:cubicBezTo>
                <a:cubicBezTo>
                  <a:pt x="284" y="1030"/>
                  <a:pt x="286" y="1029"/>
                  <a:pt x="287" y="1029"/>
                </a:cubicBezTo>
                <a:cubicBezTo>
                  <a:pt x="289" y="1028"/>
                  <a:pt x="291" y="1028"/>
                  <a:pt x="292" y="1028"/>
                </a:cubicBezTo>
                <a:close/>
                <a:moveTo>
                  <a:pt x="478" y="1033"/>
                </a:moveTo>
                <a:cubicBezTo>
                  <a:pt x="469" y="1033"/>
                  <a:pt x="462" y="1040"/>
                  <a:pt x="462" y="1048"/>
                </a:cubicBezTo>
                <a:cubicBezTo>
                  <a:pt x="462" y="1052"/>
                  <a:pt x="464" y="1056"/>
                  <a:pt x="467" y="1059"/>
                </a:cubicBezTo>
                <a:cubicBezTo>
                  <a:pt x="460" y="1068"/>
                  <a:pt x="460" y="1068"/>
                  <a:pt x="460" y="1068"/>
                </a:cubicBezTo>
                <a:cubicBezTo>
                  <a:pt x="463" y="1070"/>
                  <a:pt x="463" y="1070"/>
                  <a:pt x="463" y="1070"/>
                </a:cubicBezTo>
                <a:cubicBezTo>
                  <a:pt x="470" y="1061"/>
                  <a:pt x="470" y="1061"/>
                  <a:pt x="470" y="1061"/>
                </a:cubicBezTo>
                <a:cubicBezTo>
                  <a:pt x="472" y="1063"/>
                  <a:pt x="475" y="1064"/>
                  <a:pt x="478" y="1064"/>
                </a:cubicBezTo>
                <a:cubicBezTo>
                  <a:pt x="486" y="1064"/>
                  <a:pt x="493" y="1057"/>
                  <a:pt x="493" y="1048"/>
                </a:cubicBezTo>
                <a:cubicBezTo>
                  <a:pt x="493" y="1040"/>
                  <a:pt x="486" y="1033"/>
                  <a:pt x="478" y="1033"/>
                </a:cubicBezTo>
                <a:close/>
                <a:moveTo>
                  <a:pt x="478" y="1060"/>
                </a:moveTo>
                <a:cubicBezTo>
                  <a:pt x="471" y="1060"/>
                  <a:pt x="466" y="1055"/>
                  <a:pt x="466" y="1048"/>
                </a:cubicBezTo>
                <a:cubicBezTo>
                  <a:pt x="466" y="1042"/>
                  <a:pt x="471" y="1037"/>
                  <a:pt x="478" y="1037"/>
                </a:cubicBezTo>
                <a:cubicBezTo>
                  <a:pt x="484" y="1037"/>
                  <a:pt x="489" y="1042"/>
                  <a:pt x="489" y="1048"/>
                </a:cubicBezTo>
                <a:cubicBezTo>
                  <a:pt x="489" y="1055"/>
                  <a:pt x="484" y="1060"/>
                  <a:pt x="478" y="1060"/>
                </a:cubicBezTo>
                <a:close/>
                <a:moveTo>
                  <a:pt x="602" y="1116"/>
                </a:moveTo>
                <a:cubicBezTo>
                  <a:pt x="602" y="1139"/>
                  <a:pt x="584" y="1156"/>
                  <a:pt x="562" y="1156"/>
                </a:cubicBezTo>
                <a:cubicBezTo>
                  <a:pt x="40" y="1156"/>
                  <a:pt x="40" y="1156"/>
                  <a:pt x="40" y="1156"/>
                </a:cubicBezTo>
                <a:cubicBezTo>
                  <a:pt x="18" y="1156"/>
                  <a:pt x="0" y="1139"/>
                  <a:pt x="0" y="1116"/>
                </a:cubicBezTo>
                <a:cubicBezTo>
                  <a:pt x="0" y="40"/>
                  <a:pt x="0" y="40"/>
                  <a:pt x="0" y="40"/>
                </a:cubicBezTo>
                <a:cubicBezTo>
                  <a:pt x="0" y="18"/>
                  <a:pt x="18" y="0"/>
                  <a:pt x="40" y="0"/>
                </a:cubicBezTo>
                <a:cubicBezTo>
                  <a:pt x="562" y="0"/>
                  <a:pt x="562" y="0"/>
                  <a:pt x="562" y="0"/>
                </a:cubicBezTo>
                <a:cubicBezTo>
                  <a:pt x="584" y="0"/>
                  <a:pt x="602" y="18"/>
                  <a:pt x="602" y="40"/>
                </a:cubicBezTo>
                <a:lnTo>
                  <a:pt x="602" y="1116"/>
                </a:lnTo>
                <a:close/>
                <a:moveTo>
                  <a:pt x="273" y="379"/>
                </a:moveTo>
                <a:cubicBezTo>
                  <a:pt x="95" y="379"/>
                  <a:pt x="95" y="379"/>
                  <a:pt x="95" y="379"/>
                </a:cubicBezTo>
                <a:cubicBezTo>
                  <a:pt x="95" y="202"/>
                  <a:pt x="95" y="202"/>
                  <a:pt x="95" y="202"/>
                </a:cubicBezTo>
                <a:cubicBezTo>
                  <a:pt x="273" y="202"/>
                  <a:pt x="273" y="202"/>
                  <a:pt x="273" y="202"/>
                </a:cubicBezTo>
                <a:lnTo>
                  <a:pt x="273" y="379"/>
                </a:lnTo>
                <a:close/>
                <a:moveTo>
                  <a:pt x="95" y="769"/>
                </a:moveTo>
                <a:cubicBezTo>
                  <a:pt x="273" y="769"/>
                  <a:pt x="273" y="769"/>
                  <a:pt x="273" y="769"/>
                </a:cubicBezTo>
                <a:cubicBezTo>
                  <a:pt x="273" y="911"/>
                  <a:pt x="273" y="911"/>
                  <a:pt x="273" y="911"/>
                </a:cubicBezTo>
                <a:cubicBezTo>
                  <a:pt x="95" y="911"/>
                  <a:pt x="95" y="911"/>
                  <a:pt x="95" y="911"/>
                </a:cubicBezTo>
                <a:lnTo>
                  <a:pt x="95" y="769"/>
                </a:lnTo>
                <a:close/>
                <a:moveTo>
                  <a:pt x="95" y="581"/>
                </a:moveTo>
                <a:cubicBezTo>
                  <a:pt x="462" y="581"/>
                  <a:pt x="462" y="581"/>
                  <a:pt x="462" y="581"/>
                </a:cubicBezTo>
                <a:cubicBezTo>
                  <a:pt x="462" y="758"/>
                  <a:pt x="462" y="758"/>
                  <a:pt x="462" y="758"/>
                </a:cubicBezTo>
                <a:cubicBezTo>
                  <a:pt x="95" y="758"/>
                  <a:pt x="95" y="758"/>
                  <a:pt x="95" y="758"/>
                </a:cubicBezTo>
                <a:lnTo>
                  <a:pt x="95" y="581"/>
                </a:lnTo>
                <a:close/>
                <a:moveTo>
                  <a:pt x="284" y="391"/>
                </a:moveTo>
                <a:cubicBezTo>
                  <a:pt x="462" y="391"/>
                  <a:pt x="462" y="391"/>
                  <a:pt x="462" y="391"/>
                </a:cubicBezTo>
                <a:cubicBezTo>
                  <a:pt x="462" y="568"/>
                  <a:pt x="462" y="568"/>
                  <a:pt x="462" y="568"/>
                </a:cubicBezTo>
                <a:cubicBezTo>
                  <a:pt x="284" y="568"/>
                  <a:pt x="284" y="568"/>
                  <a:pt x="284" y="568"/>
                </a:cubicBezTo>
                <a:lnTo>
                  <a:pt x="284" y="391"/>
                </a:lnTo>
                <a:close/>
                <a:moveTo>
                  <a:pt x="273" y="568"/>
                </a:moveTo>
                <a:cubicBezTo>
                  <a:pt x="95" y="568"/>
                  <a:pt x="95" y="568"/>
                  <a:pt x="95" y="568"/>
                </a:cubicBezTo>
                <a:cubicBezTo>
                  <a:pt x="95" y="391"/>
                  <a:pt x="95" y="391"/>
                  <a:pt x="95" y="391"/>
                </a:cubicBezTo>
                <a:cubicBezTo>
                  <a:pt x="273" y="391"/>
                  <a:pt x="273" y="391"/>
                  <a:pt x="273" y="391"/>
                </a:cubicBezTo>
                <a:lnTo>
                  <a:pt x="273" y="568"/>
                </a:lnTo>
                <a:close/>
                <a:moveTo>
                  <a:pt x="284" y="769"/>
                </a:moveTo>
                <a:cubicBezTo>
                  <a:pt x="462" y="769"/>
                  <a:pt x="462" y="769"/>
                  <a:pt x="462" y="769"/>
                </a:cubicBezTo>
                <a:cubicBezTo>
                  <a:pt x="462" y="911"/>
                  <a:pt x="462" y="911"/>
                  <a:pt x="462" y="911"/>
                </a:cubicBezTo>
                <a:cubicBezTo>
                  <a:pt x="284" y="911"/>
                  <a:pt x="284" y="911"/>
                  <a:pt x="284" y="911"/>
                </a:cubicBezTo>
                <a:lnTo>
                  <a:pt x="284" y="769"/>
                </a:lnTo>
                <a:close/>
                <a:moveTo>
                  <a:pt x="462" y="202"/>
                </a:moveTo>
                <a:cubicBezTo>
                  <a:pt x="462" y="379"/>
                  <a:pt x="462" y="379"/>
                  <a:pt x="462" y="379"/>
                </a:cubicBezTo>
                <a:cubicBezTo>
                  <a:pt x="284" y="379"/>
                  <a:pt x="284" y="379"/>
                  <a:pt x="284" y="379"/>
                </a:cubicBezTo>
                <a:cubicBezTo>
                  <a:pt x="284" y="202"/>
                  <a:pt x="284" y="202"/>
                  <a:pt x="284" y="202"/>
                </a:cubicBezTo>
                <a:lnTo>
                  <a:pt x="462" y="202"/>
                </a:lnTo>
                <a:close/>
              </a:path>
            </a:pathLst>
          </a:custGeom>
          <a:solidFill>
            <a:srgbClr val="008272"/>
          </a:solidFill>
          <a:ln>
            <a:noFill/>
          </a:ln>
        </p:spPr>
        <p:txBody>
          <a:bodyPr vert="horz" wrap="square" lIns="89619" tIns="44809" rIns="89619" bIns="44809" numCol="1" anchor="t" anchorCtr="0" compatLnSpc="1">
            <a:prstTxWarp prst="textNoShape">
              <a:avLst/>
            </a:prstTxWarp>
          </a:bodyPr>
          <a:lstStyle/>
          <a:p>
            <a:endParaRPr lang="en-US" sz="1764">
              <a:solidFill>
                <a:srgbClr val="FFFFFF"/>
              </a:solidFill>
            </a:endParaRPr>
          </a:p>
        </p:txBody>
      </p:sp>
      <p:sp>
        <p:nvSpPr>
          <p:cNvPr id="81" name="TextBox 80"/>
          <p:cNvSpPr txBox="1"/>
          <p:nvPr/>
        </p:nvSpPr>
        <p:spPr>
          <a:xfrm>
            <a:off x="10216849" y="6110139"/>
            <a:ext cx="1697074" cy="190003"/>
          </a:xfrm>
          <a:prstGeom prst="rect">
            <a:avLst/>
          </a:prstGeom>
          <a:noFill/>
        </p:spPr>
        <p:txBody>
          <a:bodyPr wrap="none" lIns="0" tIns="0" rIns="0" bIns="0" rtlCol="0">
            <a:spAutoFit/>
          </a:bodyPr>
          <a:lstStyle>
            <a:defPPr>
              <a:defRPr lang="en-US"/>
            </a:defPPr>
            <a:lvl1pPr>
              <a:lnSpc>
                <a:spcPct val="90000"/>
              </a:lnSpc>
              <a:spcAft>
                <a:spcPts val="600"/>
              </a:spcAft>
              <a:defRPr sz="1400">
                <a:gradFill>
                  <a:gsLst>
                    <a:gs pos="2917">
                      <a:schemeClr val="tx2"/>
                    </a:gs>
                    <a:gs pos="30000">
                      <a:schemeClr val="tx2"/>
                    </a:gs>
                  </a:gsLst>
                  <a:lin ang="5400000" scaled="0"/>
                </a:gradFill>
                <a:latin typeface="+mn-lt"/>
              </a:defRPr>
            </a:lvl1pPr>
          </a:lstStyle>
          <a:p>
            <a:r>
              <a:rPr lang="en-US" sz="1372" dirty="0">
                <a:gradFill>
                  <a:gsLst>
                    <a:gs pos="2917">
                      <a:srgbClr val="68217A"/>
                    </a:gs>
                    <a:gs pos="30000">
                      <a:srgbClr val="68217A"/>
                    </a:gs>
                  </a:gsLst>
                  <a:lin ang="5400000" scaled="0"/>
                </a:gradFill>
              </a:rPr>
              <a:t>Devices to take action</a:t>
            </a:r>
          </a:p>
        </p:txBody>
      </p:sp>
    </p:spTree>
    <p:extLst>
      <p:ext uri="{BB962C8B-B14F-4D97-AF65-F5344CB8AC3E}">
        <p14:creationId xmlns:p14="http://schemas.microsoft.com/office/powerpoint/2010/main" val="236242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2172771601"/>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4258397226"/>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1200878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36575" y="288925"/>
            <a:ext cx="11652250" cy="900113"/>
          </a:xfrm>
          <a:prstGeom prst="rect">
            <a:avLst/>
          </a:prstGeom>
        </p:spPr>
        <p:txBody>
          <a:bodyPr>
            <a:normAutofit/>
          </a:bodyPr>
          <a:lstStyle/>
          <a:p>
            <a:r>
              <a:rPr lang="en-US" dirty="0" smtClean="0">
                <a:solidFill>
                  <a:schemeClr val="bg1"/>
                </a:solidFill>
              </a:rPr>
              <a:t>Big Data Insights</a:t>
            </a:r>
            <a:endParaRPr lang="en-US" dirty="0">
              <a:solidFill>
                <a:schemeClr val="bg1"/>
              </a:solidFill>
            </a:endParaRPr>
          </a:p>
        </p:txBody>
      </p:sp>
      <p:sp>
        <p:nvSpPr>
          <p:cNvPr id="17" name="Title 1"/>
          <p:cNvSpPr txBox="1">
            <a:spLocks/>
          </p:cNvSpPr>
          <p:nvPr/>
        </p:nvSpPr>
        <p:spPr>
          <a:xfrm>
            <a:off x="480477" y="1596110"/>
            <a:ext cx="5376545" cy="613690"/>
          </a:xfrm>
          <a:prstGeom prst="rect">
            <a:avLst/>
          </a:prstGeom>
        </p:spPr>
        <p:txBody>
          <a:bodyPr vert="horz" wrap="square" lIns="143407" tIns="89629" rIns="143407" bIns="89629" rtlCol="0" anchor="t">
            <a:normAutofit/>
          </a:bodyPr>
          <a:lstStyle>
            <a:lvl1pPr algn="l" defTabSz="914274" rtl="0" eaLnBrk="1" latinLnBrk="0" hangingPunct="1">
              <a:lnSpc>
                <a:spcPct val="90000"/>
              </a:lnSpc>
              <a:spcBef>
                <a:spcPct val="0"/>
              </a:spcBef>
              <a:buNone/>
              <a:defRPr lang="en-US" sz="5300"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2800" b="1" dirty="0">
                <a:solidFill>
                  <a:srgbClr val="FFFFFF"/>
                </a:solidFill>
              </a:rPr>
              <a:t>Microsoft Azure </a:t>
            </a:r>
            <a:r>
              <a:rPr sz="2800" b="1" dirty="0" err="1">
                <a:solidFill>
                  <a:srgbClr val="FFFFFF"/>
                </a:solidFill>
              </a:rPr>
              <a:t>HDInsight</a:t>
            </a:r>
            <a:endParaRPr sz="2800" b="1" dirty="0">
              <a:solidFill>
                <a:srgbClr val="FFFFFF"/>
              </a:solidFill>
            </a:endParaRPr>
          </a:p>
        </p:txBody>
      </p:sp>
      <p:sp>
        <p:nvSpPr>
          <p:cNvPr id="18" name="TextBox 17"/>
          <p:cNvSpPr txBox="1"/>
          <p:nvPr/>
        </p:nvSpPr>
        <p:spPr>
          <a:xfrm>
            <a:off x="4189412" y="2593611"/>
            <a:ext cx="8353426" cy="2246769"/>
          </a:xfrm>
          <a:prstGeom prst="rect">
            <a:avLst/>
          </a:prstGeom>
          <a:noFill/>
        </p:spPr>
        <p:txBody>
          <a:bodyPr wrap="square" rtlCol="0">
            <a:spAutoFit/>
          </a:bodyPr>
          <a:lstStyle/>
          <a:p>
            <a:pPr>
              <a:spcAft>
                <a:spcPts val="1200"/>
              </a:spcAft>
            </a:pPr>
            <a:r>
              <a:rPr lang="en-US" sz="2000" dirty="0">
                <a:solidFill>
                  <a:srgbClr val="FFFFFF"/>
                </a:solidFill>
              </a:rPr>
              <a:t>Microsoft instance </a:t>
            </a:r>
            <a:r>
              <a:rPr lang="en-US" sz="2000" dirty="0" smtClean="0">
                <a:solidFill>
                  <a:srgbClr val="FFFFFF"/>
                </a:solidFill>
              </a:rPr>
              <a:t>of Hadoop distribution running as service</a:t>
            </a:r>
          </a:p>
          <a:p>
            <a:pPr>
              <a:spcAft>
                <a:spcPts val="1200"/>
              </a:spcAft>
            </a:pPr>
            <a:r>
              <a:rPr lang="en-US" sz="2000" dirty="0" smtClean="0">
                <a:solidFill>
                  <a:srgbClr val="FFFFFF"/>
                </a:solidFill>
              </a:rPr>
              <a:t>Support existing ecosystem from Hive, Pig, </a:t>
            </a:r>
            <a:r>
              <a:rPr lang="en-US" sz="2000" dirty="0" err="1" smtClean="0">
                <a:solidFill>
                  <a:srgbClr val="FFFFFF"/>
                </a:solidFill>
              </a:rPr>
              <a:t>etc</a:t>
            </a:r>
            <a:endParaRPr lang="en-US" sz="2000" dirty="0" smtClean="0">
              <a:solidFill>
                <a:srgbClr val="FFFFFF"/>
              </a:solidFill>
            </a:endParaRPr>
          </a:p>
          <a:p>
            <a:pPr>
              <a:spcAft>
                <a:spcPts val="1200"/>
              </a:spcAft>
            </a:pPr>
            <a:r>
              <a:rPr lang="en-US" sz="2000" dirty="0" smtClean="0">
                <a:solidFill>
                  <a:srgbClr val="FFFFFF"/>
                </a:solidFill>
              </a:rPr>
              <a:t>Includes </a:t>
            </a:r>
            <a:r>
              <a:rPr lang="en-US" sz="2000" dirty="0" err="1" smtClean="0">
                <a:solidFill>
                  <a:srgbClr val="FFFFFF"/>
                </a:solidFill>
              </a:rPr>
              <a:t>HBase</a:t>
            </a:r>
            <a:r>
              <a:rPr lang="en-US" sz="2000" dirty="0" smtClean="0">
                <a:solidFill>
                  <a:srgbClr val="FFFFFF"/>
                </a:solidFill>
              </a:rPr>
              <a:t> and Storm </a:t>
            </a:r>
          </a:p>
          <a:p>
            <a:pPr>
              <a:spcAft>
                <a:spcPts val="1200"/>
              </a:spcAft>
            </a:pPr>
            <a:r>
              <a:rPr lang="en-US" sz="2000" dirty="0" smtClean="0">
                <a:solidFill>
                  <a:srgbClr val="FFFFFF"/>
                </a:solidFill>
              </a:rPr>
              <a:t>Extended to support Excel and BI tooling</a:t>
            </a:r>
          </a:p>
          <a:p>
            <a:pPr>
              <a:spcAft>
                <a:spcPts val="1200"/>
              </a:spcAft>
            </a:pPr>
            <a:r>
              <a:rPr lang="en-US" sz="2000" dirty="0" smtClean="0">
                <a:solidFill>
                  <a:srgbClr val="FFFFFF"/>
                </a:solidFill>
              </a:rPr>
              <a:t>Integration with diverse sources of data</a:t>
            </a:r>
          </a:p>
        </p:txBody>
      </p:sp>
      <p:pic>
        <p:nvPicPr>
          <p:cNvPr id="20" name="Picture 20" descr="C:\Users\Justin\Desktop\_Work_in_Progress\_MS\1444\hadoop rev.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477" y="2372732"/>
            <a:ext cx="3176758" cy="2382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073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par>
                          <p:cTn id="8" fill="hold">
                            <p:stCondLst>
                              <p:cond delay="250"/>
                            </p:stCondLst>
                            <p:childTnLst>
                              <p:par>
                                <p:cTn id="9" presetID="10" presetClass="entr" presetSubtype="0" fill="hold" grpId="0" nodeType="afterEffect">
                                  <p:stCondLst>
                                    <p:cond delay="25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750"/>
                                        <p:tgtEl>
                                          <p:spTgt spid="18"/>
                                        </p:tgtEl>
                                      </p:cBhvr>
                                    </p:animEffect>
                                  </p:childTnLst>
                                </p:cTn>
                              </p:par>
                              <p:par>
                                <p:cTn id="12" presetID="10" presetClass="entr" presetSubtype="0" fill="hold" nodeType="withEffect">
                                  <p:stCondLst>
                                    <p:cond delay="50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36575" y="288925"/>
            <a:ext cx="11652250" cy="900113"/>
          </a:xfrm>
          <a:prstGeom prst="rect">
            <a:avLst/>
          </a:prstGeom>
        </p:spPr>
        <p:txBody>
          <a:bodyPr>
            <a:normAutofit/>
          </a:bodyPr>
          <a:lstStyle/>
          <a:p>
            <a:r>
              <a:rPr lang="en-US" dirty="0" smtClean="0">
                <a:solidFill>
                  <a:schemeClr val="bg1"/>
                </a:solidFill>
              </a:rPr>
              <a:t>Big Data Insights</a:t>
            </a:r>
            <a:endParaRPr lang="en-US" dirty="0">
              <a:solidFill>
                <a:schemeClr val="bg1"/>
              </a:solidFill>
            </a:endParaRPr>
          </a:p>
        </p:txBody>
      </p:sp>
      <p:sp>
        <p:nvSpPr>
          <p:cNvPr id="17" name="Title 1"/>
          <p:cNvSpPr txBox="1">
            <a:spLocks/>
          </p:cNvSpPr>
          <p:nvPr/>
        </p:nvSpPr>
        <p:spPr>
          <a:xfrm>
            <a:off x="480477" y="1596110"/>
            <a:ext cx="5376545" cy="613690"/>
          </a:xfrm>
          <a:prstGeom prst="rect">
            <a:avLst/>
          </a:prstGeom>
        </p:spPr>
        <p:txBody>
          <a:bodyPr vert="horz" wrap="square" lIns="143407" tIns="89629" rIns="143407" bIns="89629" rtlCol="0" anchor="t">
            <a:normAutofit/>
          </a:bodyPr>
          <a:lstStyle>
            <a:lvl1pPr algn="l" defTabSz="914274" rtl="0" eaLnBrk="1" latinLnBrk="0" hangingPunct="1">
              <a:lnSpc>
                <a:spcPct val="90000"/>
              </a:lnSpc>
              <a:spcBef>
                <a:spcPct val="0"/>
              </a:spcBef>
              <a:buNone/>
              <a:defRPr lang="en-US" sz="5300"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b="1" dirty="0">
                <a:solidFill>
                  <a:schemeClr val="bg1"/>
                </a:solidFill>
              </a:rPr>
              <a:t>Microsoft Azure Machine Learning</a:t>
            </a:r>
          </a:p>
        </p:txBody>
      </p:sp>
      <p:sp>
        <p:nvSpPr>
          <p:cNvPr id="18" name="TextBox 17"/>
          <p:cNvSpPr txBox="1"/>
          <p:nvPr/>
        </p:nvSpPr>
        <p:spPr>
          <a:xfrm>
            <a:off x="5849214" y="2125663"/>
            <a:ext cx="6407384" cy="2708434"/>
          </a:xfrm>
          <a:prstGeom prst="rect">
            <a:avLst/>
          </a:prstGeom>
          <a:noFill/>
        </p:spPr>
        <p:txBody>
          <a:bodyPr wrap="square" rtlCol="0">
            <a:spAutoFit/>
          </a:bodyPr>
          <a:lstStyle/>
          <a:p>
            <a:pPr>
              <a:spcAft>
                <a:spcPts val="1200"/>
              </a:spcAft>
            </a:pPr>
            <a:r>
              <a:rPr lang="en-US" sz="2000" dirty="0" smtClean="0">
                <a:solidFill>
                  <a:schemeClr val="bg1"/>
                </a:solidFill>
              </a:rPr>
              <a:t>Democratized platform for Machine Learning</a:t>
            </a:r>
          </a:p>
          <a:p>
            <a:pPr>
              <a:spcAft>
                <a:spcPts val="1200"/>
              </a:spcAft>
            </a:pPr>
            <a:r>
              <a:rPr lang="en-US" sz="2000" dirty="0" smtClean="0">
                <a:solidFill>
                  <a:schemeClr val="bg1"/>
                </a:solidFill>
              </a:rPr>
              <a:t>Fully-managed </a:t>
            </a:r>
            <a:r>
              <a:rPr lang="en-US" sz="2000" dirty="0">
                <a:solidFill>
                  <a:schemeClr val="bg1"/>
                </a:solidFill>
              </a:rPr>
              <a:t>cloud service for </a:t>
            </a:r>
            <a:r>
              <a:rPr lang="en-US" sz="2000" dirty="0" smtClean="0">
                <a:solidFill>
                  <a:schemeClr val="bg1"/>
                </a:solidFill>
              </a:rPr>
              <a:t>building </a:t>
            </a:r>
            <a:r>
              <a:rPr lang="en-US" sz="2000" dirty="0">
                <a:solidFill>
                  <a:schemeClr val="bg1"/>
                </a:solidFill>
              </a:rPr>
              <a:t>predictive </a:t>
            </a:r>
            <a:endParaRPr lang="en-US" sz="2000" dirty="0" smtClean="0">
              <a:solidFill>
                <a:schemeClr val="bg1"/>
              </a:solidFill>
            </a:endParaRPr>
          </a:p>
          <a:p>
            <a:pPr>
              <a:spcAft>
                <a:spcPts val="1200"/>
              </a:spcAft>
            </a:pPr>
            <a:r>
              <a:rPr lang="en-US" sz="2000" dirty="0" smtClean="0">
                <a:solidFill>
                  <a:schemeClr val="bg1"/>
                </a:solidFill>
              </a:rPr>
              <a:t>analytics solutions</a:t>
            </a:r>
            <a:endParaRPr lang="en-US" sz="2000" dirty="0">
              <a:solidFill>
                <a:schemeClr val="bg1"/>
              </a:solidFill>
            </a:endParaRPr>
          </a:p>
          <a:p>
            <a:pPr>
              <a:spcAft>
                <a:spcPts val="1200"/>
              </a:spcAft>
            </a:pPr>
            <a:r>
              <a:rPr lang="en-US" sz="2000" dirty="0" smtClean="0">
                <a:solidFill>
                  <a:schemeClr val="bg1"/>
                </a:solidFill>
              </a:rPr>
              <a:t>Elastic</a:t>
            </a:r>
            <a:r>
              <a:rPr lang="en-US" sz="2000" dirty="0">
                <a:solidFill>
                  <a:schemeClr val="bg1"/>
                </a:solidFill>
              </a:rPr>
              <a:t>, pay as you go with low operating costs</a:t>
            </a:r>
          </a:p>
          <a:p>
            <a:pPr>
              <a:spcAft>
                <a:spcPts val="1200"/>
              </a:spcAft>
            </a:pPr>
            <a:r>
              <a:rPr lang="en-US" sz="2000" dirty="0">
                <a:solidFill>
                  <a:schemeClr val="bg1"/>
                </a:solidFill>
              </a:rPr>
              <a:t>Extend with Power BI, </a:t>
            </a:r>
            <a:r>
              <a:rPr lang="en-US" sz="2000" dirty="0" err="1" smtClean="0">
                <a:solidFill>
                  <a:schemeClr val="bg1"/>
                </a:solidFill>
              </a:rPr>
              <a:t>HDInsight</a:t>
            </a:r>
            <a:r>
              <a:rPr lang="en-US" sz="2000" dirty="0" smtClean="0">
                <a:solidFill>
                  <a:schemeClr val="bg1"/>
                </a:solidFill>
              </a:rPr>
              <a:t> and </a:t>
            </a:r>
            <a:r>
              <a:rPr lang="en-US" sz="2000" dirty="0">
                <a:solidFill>
                  <a:schemeClr val="bg1"/>
                </a:solidFill>
              </a:rPr>
              <a:t>cloud hosted </a:t>
            </a:r>
            <a:r>
              <a:rPr lang="en-US" sz="2000" dirty="0" smtClean="0">
                <a:solidFill>
                  <a:schemeClr val="bg1"/>
                </a:solidFill>
              </a:rPr>
              <a:t>data</a:t>
            </a:r>
          </a:p>
          <a:p>
            <a:pPr>
              <a:spcAft>
                <a:spcPts val="1200"/>
              </a:spcAft>
            </a:pPr>
            <a:r>
              <a:rPr lang="en-US" sz="2000" dirty="0" smtClean="0">
                <a:solidFill>
                  <a:schemeClr val="bg1"/>
                </a:solidFill>
              </a:rPr>
              <a:t>Extensible, supports R and Python</a:t>
            </a:r>
            <a:endParaRPr lang="en-US" sz="2000" dirty="0">
              <a:solidFill>
                <a:schemeClr val="bg1"/>
              </a:solidFill>
            </a:endParaRPr>
          </a:p>
        </p:txBody>
      </p:sp>
      <p:grpSp>
        <p:nvGrpSpPr>
          <p:cNvPr id="19" name="Group 18"/>
          <p:cNvGrpSpPr/>
          <p:nvPr/>
        </p:nvGrpSpPr>
        <p:grpSpPr>
          <a:xfrm>
            <a:off x="684212" y="2209800"/>
            <a:ext cx="4876800" cy="3292208"/>
            <a:chOff x="452438" y="985838"/>
            <a:chExt cx="6494463" cy="4651816"/>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613" y="1371600"/>
              <a:ext cx="6490200" cy="4266054"/>
            </a:xfrm>
            <a:prstGeom prst="rect">
              <a:avLst/>
            </a:prstGeom>
          </p:spPr>
        </p:pic>
        <p:grpSp>
          <p:nvGrpSpPr>
            <p:cNvPr id="22" name="Group 14"/>
            <p:cNvGrpSpPr>
              <a:grpSpLocks noChangeAspect="1"/>
            </p:cNvGrpSpPr>
            <p:nvPr/>
          </p:nvGrpSpPr>
          <p:grpSpPr bwMode="auto">
            <a:xfrm>
              <a:off x="452438" y="985838"/>
              <a:ext cx="6494463" cy="400050"/>
              <a:chOff x="285" y="621"/>
              <a:chExt cx="4091" cy="252"/>
            </a:xfrm>
          </p:grpSpPr>
          <p:sp>
            <p:nvSpPr>
              <p:cNvPr id="23" name="AutoShape 13"/>
              <p:cNvSpPr>
                <a:spLocks noChangeAspect="1" noChangeArrowheads="1" noTextEdit="1"/>
              </p:cNvSpPr>
              <p:nvPr/>
            </p:nvSpPr>
            <p:spPr bwMode="auto">
              <a:xfrm>
                <a:off x="287" y="623"/>
                <a:ext cx="408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5"/>
              <p:cNvSpPr>
                <a:spLocks/>
              </p:cNvSpPr>
              <p:nvPr/>
            </p:nvSpPr>
            <p:spPr bwMode="auto">
              <a:xfrm>
                <a:off x="285" y="621"/>
                <a:ext cx="4091" cy="250"/>
              </a:xfrm>
              <a:custGeom>
                <a:avLst/>
                <a:gdLst>
                  <a:gd name="T0" fmla="*/ 2160 w 2160"/>
                  <a:gd name="T1" fmla="*/ 42 h 129"/>
                  <a:gd name="T2" fmla="*/ 2117 w 2160"/>
                  <a:gd name="T3" fmla="*/ 0 h 129"/>
                  <a:gd name="T4" fmla="*/ 43 w 2160"/>
                  <a:gd name="T5" fmla="*/ 0 h 129"/>
                  <a:gd name="T6" fmla="*/ 0 w 2160"/>
                  <a:gd name="T7" fmla="*/ 42 h 129"/>
                  <a:gd name="T8" fmla="*/ 0 w 2160"/>
                  <a:gd name="T9" fmla="*/ 129 h 129"/>
                  <a:gd name="T10" fmla="*/ 2160 w 2160"/>
                  <a:gd name="T11" fmla="*/ 129 h 129"/>
                  <a:gd name="T12" fmla="*/ 2160 w 2160"/>
                  <a:gd name="T13" fmla="*/ 42 h 129"/>
                </a:gdLst>
                <a:ahLst/>
                <a:cxnLst>
                  <a:cxn ang="0">
                    <a:pos x="T0" y="T1"/>
                  </a:cxn>
                  <a:cxn ang="0">
                    <a:pos x="T2" y="T3"/>
                  </a:cxn>
                  <a:cxn ang="0">
                    <a:pos x="T4" y="T5"/>
                  </a:cxn>
                  <a:cxn ang="0">
                    <a:pos x="T6" y="T7"/>
                  </a:cxn>
                  <a:cxn ang="0">
                    <a:pos x="T8" y="T9"/>
                  </a:cxn>
                  <a:cxn ang="0">
                    <a:pos x="T10" y="T11"/>
                  </a:cxn>
                  <a:cxn ang="0">
                    <a:pos x="T12" y="T13"/>
                  </a:cxn>
                </a:cxnLst>
                <a:rect l="0" t="0" r="r" b="b"/>
                <a:pathLst>
                  <a:path w="2160" h="129">
                    <a:moveTo>
                      <a:pt x="2160" y="42"/>
                    </a:moveTo>
                    <a:cubicBezTo>
                      <a:pt x="2160" y="19"/>
                      <a:pt x="2140" y="0"/>
                      <a:pt x="2117" y="0"/>
                    </a:cubicBezTo>
                    <a:cubicBezTo>
                      <a:pt x="43" y="0"/>
                      <a:pt x="43" y="0"/>
                      <a:pt x="43" y="0"/>
                    </a:cubicBezTo>
                    <a:cubicBezTo>
                      <a:pt x="20" y="0"/>
                      <a:pt x="0" y="19"/>
                      <a:pt x="0" y="42"/>
                    </a:cubicBezTo>
                    <a:cubicBezTo>
                      <a:pt x="0" y="129"/>
                      <a:pt x="0" y="129"/>
                      <a:pt x="0" y="129"/>
                    </a:cubicBezTo>
                    <a:cubicBezTo>
                      <a:pt x="2160" y="129"/>
                      <a:pt x="2160" y="129"/>
                      <a:pt x="2160" y="129"/>
                    </a:cubicBezTo>
                    <a:lnTo>
                      <a:pt x="2160" y="42"/>
                    </a:lnTo>
                    <a:close/>
                  </a:path>
                </a:pathLst>
              </a:custGeom>
              <a:solidFill>
                <a:srgbClr val="E5E5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16"/>
              <p:cNvSpPr>
                <a:spLocks noChangeArrowheads="1"/>
              </p:cNvSpPr>
              <p:nvPr/>
            </p:nvSpPr>
            <p:spPr bwMode="auto">
              <a:xfrm>
                <a:off x="537" y="701"/>
                <a:ext cx="3556" cy="1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7"/>
              <p:cNvSpPr>
                <a:spLocks/>
              </p:cNvSpPr>
              <p:nvPr/>
            </p:nvSpPr>
            <p:spPr bwMode="auto">
              <a:xfrm>
                <a:off x="323" y="666"/>
                <a:ext cx="187" cy="192"/>
              </a:xfrm>
              <a:custGeom>
                <a:avLst/>
                <a:gdLst>
                  <a:gd name="T0" fmla="*/ 93 w 99"/>
                  <a:gd name="T1" fmla="*/ 41 h 99"/>
                  <a:gd name="T2" fmla="*/ 41 w 99"/>
                  <a:gd name="T3" fmla="*/ 93 h 99"/>
                  <a:gd name="T4" fmla="*/ 6 w 99"/>
                  <a:gd name="T5" fmla="*/ 59 h 99"/>
                  <a:gd name="T6" fmla="*/ 58 w 99"/>
                  <a:gd name="T7" fmla="*/ 6 h 99"/>
                  <a:gd name="T8" fmla="*/ 93 w 99"/>
                  <a:gd name="T9" fmla="*/ 41 h 99"/>
                </a:gdLst>
                <a:ahLst/>
                <a:cxnLst>
                  <a:cxn ang="0">
                    <a:pos x="T0" y="T1"/>
                  </a:cxn>
                  <a:cxn ang="0">
                    <a:pos x="T2" y="T3"/>
                  </a:cxn>
                  <a:cxn ang="0">
                    <a:pos x="T4" y="T5"/>
                  </a:cxn>
                  <a:cxn ang="0">
                    <a:pos x="T6" y="T7"/>
                  </a:cxn>
                  <a:cxn ang="0">
                    <a:pos x="T8" y="T9"/>
                  </a:cxn>
                </a:cxnLst>
                <a:rect l="0" t="0" r="r" b="b"/>
                <a:pathLst>
                  <a:path w="99" h="99">
                    <a:moveTo>
                      <a:pt x="93" y="41"/>
                    </a:moveTo>
                    <a:cubicBezTo>
                      <a:pt x="99" y="72"/>
                      <a:pt x="72" y="99"/>
                      <a:pt x="41" y="93"/>
                    </a:cubicBezTo>
                    <a:cubicBezTo>
                      <a:pt x="24" y="90"/>
                      <a:pt x="10" y="76"/>
                      <a:pt x="6" y="59"/>
                    </a:cubicBezTo>
                    <a:cubicBezTo>
                      <a:pt x="0" y="27"/>
                      <a:pt x="27" y="0"/>
                      <a:pt x="58" y="6"/>
                    </a:cubicBezTo>
                    <a:cubicBezTo>
                      <a:pt x="76" y="10"/>
                      <a:pt x="90" y="24"/>
                      <a:pt x="93" y="41"/>
                    </a:cubicBezTo>
                    <a:close/>
                  </a:path>
                </a:pathLst>
              </a:custGeom>
              <a:solidFill>
                <a:srgbClr val="1EBA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8"/>
              <p:cNvSpPr>
                <a:spLocks/>
              </p:cNvSpPr>
              <p:nvPr/>
            </p:nvSpPr>
            <p:spPr bwMode="auto">
              <a:xfrm>
                <a:off x="368" y="726"/>
                <a:ext cx="99" cy="73"/>
              </a:xfrm>
              <a:custGeom>
                <a:avLst/>
                <a:gdLst>
                  <a:gd name="T0" fmla="*/ 33 w 99"/>
                  <a:gd name="T1" fmla="*/ 27 h 73"/>
                  <a:gd name="T2" fmla="*/ 61 w 99"/>
                  <a:gd name="T3" fmla="*/ 0 h 73"/>
                  <a:gd name="T4" fmla="*/ 38 w 99"/>
                  <a:gd name="T5" fmla="*/ 0 h 73"/>
                  <a:gd name="T6" fmla="*/ 0 w 99"/>
                  <a:gd name="T7" fmla="*/ 37 h 73"/>
                  <a:gd name="T8" fmla="*/ 38 w 99"/>
                  <a:gd name="T9" fmla="*/ 73 h 73"/>
                  <a:gd name="T10" fmla="*/ 61 w 99"/>
                  <a:gd name="T11" fmla="*/ 73 h 73"/>
                  <a:gd name="T12" fmla="*/ 33 w 99"/>
                  <a:gd name="T13" fmla="*/ 46 h 73"/>
                  <a:gd name="T14" fmla="*/ 99 w 99"/>
                  <a:gd name="T15" fmla="*/ 46 h 73"/>
                  <a:gd name="T16" fmla="*/ 99 w 99"/>
                  <a:gd name="T17" fmla="*/ 27 h 73"/>
                  <a:gd name="T18" fmla="*/ 33 w 99"/>
                  <a:gd name="T19" fmla="*/ 2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73">
                    <a:moveTo>
                      <a:pt x="33" y="27"/>
                    </a:moveTo>
                    <a:lnTo>
                      <a:pt x="61" y="0"/>
                    </a:lnTo>
                    <a:lnTo>
                      <a:pt x="38" y="0"/>
                    </a:lnTo>
                    <a:lnTo>
                      <a:pt x="0" y="37"/>
                    </a:lnTo>
                    <a:lnTo>
                      <a:pt x="38" y="73"/>
                    </a:lnTo>
                    <a:lnTo>
                      <a:pt x="61" y="73"/>
                    </a:lnTo>
                    <a:lnTo>
                      <a:pt x="33" y="46"/>
                    </a:lnTo>
                    <a:lnTo>
                      <a:pt x="99" y="46"/>
                    </a:lnTo>
                    <a:lnTo>
                      <a:pt x="99" y="27"/>
                    </a:lnTo>
                    <a:lnTo>
                      <a:pt x="33"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9"/>
              <p:cNvSpPr>
                <a:spLocks/>
              </p:cNvSpPr>
              <p:nvPr/>
            </p:nvSpPr>
            <p:spPr bwMode="auto">
              <a:xfrm>
                <a:off x="4229" y="621"/>
                <a:ext cx="147" cy="83"/>
              </a:xfrm>
              <a:custGeom>
                <a:avLst/>
                <a:gdLst>
                  <a:gd name="T0" fmla="*/ 35 w 78"/>
                  <a:gd name="T1" fmla="*/ 0 h 43"/>
                  <a:gd name="T2" fmla="*/ 0 w 78"/>
                  <a:gd name="T3" fmla="*/ 0 h 43"/>
                  <a:gd name="T4" fmla="*/ 0 w 78"/>
                  <a:gd name="T5" fmla="*/ 43 h 43"/>
                  <a:gd name="T6" fmla="*/ 78 w 78"/>
                  <a:gd name="T7" fmla="*/ 43 h 43"/>
                  <a:gd name="T8" fmla="*/ 78 w 78"/>
                  <a:gd name="T9" fmla="*/ 42 h 43"/>
                  <a:gd name="T10" fmla="*/ 35 w 78"/>
                  <a:gd name="T11" fmla="*/ 0 h 43"/>
                </a:gdLst>
                <a:ahLst/>
                <a:cxnLst>
                  <a:cxn ang="0">
                    <a:pos x="T0" y="T1"/>
                  </a:cxn>
                  <a:cxn ang="0">
                    <a:pos x="T2" y="T3"/>
                  </a:cxn>
                  <a:cxn ang="0">
                    <a:pos x="T4" y="T5"/>
                  </a:cxn>
                  <a:cxn ang="0">
                    <a:pos x="T6" y="T7"/>
                  </a:cxn>
                  <a:cxn ang="0">
                    <a:pos x="T8" y="T9"/>
                  </a:cxn>
                  <a:cxn ang="0">
                    <a:pos x="T10" y="T11"/>
                  </a:cxn>
                </a:cxnLst>
                <a:rect l="0" t="0" r="r" b="b"/>
                <a:pathLst>
                  <a:path w="78" h="43">
                    <a:moveTo>
                      <a:pt x="35" y="0"/>
                    </a:moveTo>
                    <a:cubicBezTo>
                      <a:pt x="0" y="0"/>
                      <a:pt x="0" y="0"/>
                      <a:pt x="0" y="0"/>
                    </a:cubicBezTo>
                    <a:cubicBezTo>
                      <a:pt x="0" y="43"/>
                      <a:pt x="0" y="43"/>
                      <a:pt x="0" y="43"/>
                    </a:cubicBezTo>
                    <a:cubicBezTo>
                      <a:pt x="78" y="43"/>
                      <a:pt x="78" y="43"/>
                      <a:pt x="78" y="43"/>
                    </a:cubicBezTo>
                    <a:cubicBezTo>
                      <a:pt x="78" y="42"/>
                      <a:pt x="78" y="42"/>
                      <a:pt x="78" y="42"/>
                    </a:cubicBezTo>
                    <a:cubicBezTo>
                      <a:pt x="78" y="19"/>
                      <a:pt x="58" y="0"/>
                      <a:pt x="35" y="0"/>
                    </a:cubicBez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0"/>
              <p:cNvSpPr>
                <a:spLocks/>
              </p:cNvSpPr>
              <p:nvPr/>
            </p:nvSpPr>
            <p:spPr bwMode="auto">
              <a:xfrm>
                <a:off x="4277" y="644"/>
                <a:ext cx="41" cy="43"/>
              </a:xfrm>
              <a:custGeom>
                <a:avLst/>
                <a:gdLst>
                  <a:gd name="T0" fmla="*/ 36 w 41"/>
                  <a:gd name="T1" fmla="*/ 43 h 43"/>
                  <a:gd name="T2" fmla="*/ 0 w 41"/>
                  <a:gd name="T3" fmla="*/ 6 h 43"/>
                  <a:gd name="T4" fmla="*/ 5 w 41"/>
                  <a:gd name="T5" fmla="*/ 0 h 43"/>
                  <a:gd name="T6" fmla="*/ 41 w 41"/>
                  <a:gd name="T7" fmla="*/ 37 h 43"/>
                  <a:gd name="T8" fmla="*/ 36 w 41"/>
                  <a:gd name="T9" fmla="*/ 43 h 43"/>
                </a:gdLst>
                <a:ahLst/>
                <a:cxnLst>
                  <a:cxn ang="0">
                    <a:pos x="T0" y="T1"/>
                  </a:cxn>
                  <a:cxn ang="0">
                    <a:pos x="T2" y="T3"/>
                  </a:cxn>
                  <a:cxn ang="0">
                    <a:pos x="T4" y="T5"/>
                  </a:cxn>
                  <a:cxn ang="0">
                    <a:pos x="T6" y="T7"/>
                  </a:cxn>
                  <a:cxn ang="0">
                    <a:pos x="T8" y="T9"/>
                  </a:cxn>
                </a:cxnLst>
                <a:rect l="0" t="0" r="r" b="b"/>
                <a:pathLst>
                  <a:path w="41" h="43">
                    <a:moveTo>
                      <a:pt x="36" y="43"/>
                    </a:moveTo>
                    <a:lnTo>
                      <a:pt x="0" y="6"/>
                    </a:lnTo>
                    <a:lnTo>
                      <a:pt x="5" y="0"/>
                    </a:lnTo>
                    <a:lnTo>
                      <a:pt x="41" y="37"/>
                    </a:lnTo>
                    <a:lnTo>
                      <a:pt x="36"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p:cNvSpPr>
                <a:spLocks/>
              </p:cNvSpPr>
              <p:nvPr/>
            </p:nvSpPr>
            <p:spPr bwMode="auto">
              <a:xfrm>
                <a:off x="4277" y="644"/>
                <a:ext cx="41" cy="43"/>
              </a:xfrm>
              <a:custGeom>
                <a:avLst/>
                <a:gdLst>
                  <a:gd name="T0" fmla="*/ 0 w 41"/>
                  <a:gd name="T1" fmla="*/ 37 h 43"/>
                  <a:gd name="T2" fmla="*/ 36 w 41"/>
                  <a:gd name="T3" fmla="*/ 0 h 43"/>
                  <a:gd name="T4" fmla="*/ 41 w 41"/>
                  <a:gd name="T5" fmla="*/ 6 h 43"/>
                  <a:gd name="T6" fmla="*/ 5 w 41"/>
                  <a:gd name="T7" fmla="*/ 43 h 43"/>
                  <a:gd name="T8" fmla="*/ 0 w 41"/>
                  <a:gd name="T9" fmla="*/ 37 h 43"/>
                </a:gdLst>
                <a:ahLst/>
                <a:cxnLst>
                  <a:cxn ang="0">
                    <a:pos x="T0" y="T1"/>
                  </a:cxn>
                  <a:cxn ang="0">
                    <a:pos x="T2" y="T3"/>
                  </a:cxn>
                  <a:cxn ang="0">
                    <a:pos x="T4" y="T5"/>
                  </a:cxn>
                  <a:cxn ang="0">
                    <a:pos x="T6" y="T7"/>
                  </a:cxn>
                  <a:cxn ang="0">
                    <a:pos x="T8" y="T9"/>
                  </a:cxn>
                </a:cxnLst>
                <a:rect l="0" t="0" r="r" b="b"/>
                <a:pathLst>
                  <a:path w="41" h="43">
                    <a:moveTo>
                      <a:pt x="0" y="37"/>
                    </a:moveTo>
                    <a:lnTo>
                      <a:pt x="36" y="0"/>
                    </a:lnTo>
                    <a:lnTo>
                      <a:pt x="41" y="6"/>
                    </a:lnTo>
                    <a:lnTo>
                      <a:pt x="5" y="43"/>
                    </a:lnTo>
                    <a:lnTo>
                      <a:pt x="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26499467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par>
                          <p:cTn id="8" fill="hold">
                            <p:stCondLst>
                              <p:cond delay="250"/>
                            </p:stCondLst>
                            <p:childTnLst>
                              <p:par>
                                <p:cTn id="9" presetID="10" presetClass="entr" presetSubtype="0" fill="hold" grpId="0" nodeType="afterEffect">
                                  <p:stCondLst>
                                    <p:cond delay="25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750"/>
                                        <p:tgtEl>
                                          <p:spTgt spid="18"/>
                                        </p:tgtEl>
                                      </p:cBhvr>
                                    </p:animEffect>
                                  </p:childTnLst>
                                </p:cTn>
                              </p:par>
                              <p:par>
                                <p:cTn id="12" presetID="10" presetClass="entr" presetSubtype="0" fill="hold" nodeType="withEffect">
                                  <p:stCondLst>
                                    <p:cond delay="120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Text Placeholder 1"/>
          <p:cNvSpPr txBox="1">
            <a:spLocks/>
          </p:cNvSpPr>
          <p:nvPr/>
        </p:nvSpPr>
        <p:spPr>
          <a:xfrm>
            <a:off x="268030" y="1256200"/>
            <a:ext cx="11650488" cy="721156"/>
          </a:xfrm>
          <a:prstGeom prst="rect">
            <a:avLst/>
          </a:prstGeom>
        </p:spPr>
        <p:txBody>
          <a:bodyPr/>
          <a:lstStyle>
            <a:lvl1pPr marL="336111" marR="0" indent="-336111" algn="l" defTabSz="914274" rtl="0" eaLnBrk="1" fontAlgn="auto" latinLnBrk="0" hangingPunct="1">
              <a:lnSpc>
                <a:spcPct val="90000"/>
              </a:lnSpc>
              <a:spcBef>
                <a:spcPct val="20000"/>
              </a:spcBef>
              <a:spcAft>
                <a:spcPts val="0"/>
              </a:spcAft>
              <a:buClrTx/>
              <a:buSzPct val="90000"/>
              <a:buFont typeface="Arial" pitchFamily="34" charset="0"/>
              <a:buChar char="•"/>
              <a:tabLst/>
              <a:defRPr sz="3900" kern="1200" spc="0" baseline="0">
                <a:gradFill>
                  <a:gsLst>
                    <a:gs pos="1250">
                      <a:schemeClr val="tx1"/>
                    </a:gs>
                    <a:gs pos="100000">
                      <a:schemeClr val="tx1"/>
                    </a:gs>
                  </a:gsLst>
                  <a:lin ang="5400000" scaled="0"/>
                </a:gradFill>
                <a:latin typeface="+mj-lt"/>
                <a:ea typeface="+mn-ea"/>
                <a:cs typeface="+mn-cs"/>
              </a:defRPr>
            </a:lvl1pPr>
            <a:lvl2pPr marL="572633" marR="0" indent="-236522" algn="l" defTabSz="91427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84258"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08332"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32405"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14252"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0"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27"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65"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dirty="0" smtClean="0">
                <a:solidFill>
                  <a:schemeClr val="bg1"/>
                </a:solidFill>
              </a:rPr>
              <a:t>Synchronize your corporate </a:t>
            </a:r>
            <a:br>
              <a:rPr lang="en-US" sz="3200" dirty="0" smtClean="0">
                <a:solidFill>
                  <a:schemeClr val="bg1"/>
                </a:solidFill>
              </a:rPr>
            </a:br>
            <a:r>
              <a:rPr lang="en-US" sz="3200" dirty="0" smtClean="0">
                <a:solidFill>
                  <a:schemeClr val="bg1"/>
                </a:solidFill>
              </a:rPr>
              <a:t>and 3</a:t>
            </a:r>
            <a:r>
              <a:rPr lang="en-US" sz="3200" baseline="30000" dirty="0" smtClean="0">
                <a:solidFill>
                  <a:schemeClr val="bg1"/>
                </a:solidFill>
              </a:rPr>
              <a:t>rd</a:t>
            </a:r>
            <a:r>
              <a:rPr lang="en-US" sz="3200" dirty="0" smtClean="0">
                <a:solidFill>
                  <a:schemeClr val="bg1"/>
                </a:solidFill>
              </a:rPr>
              <a:t> party identities</a:t>
            </a:r>
          </a:p>
          <a:p>
            <a:r>
              <a:rPr lang="en-US" sz="3200" dirty="0" smtClean="0">
                <a:solidFill>
                  <a:schemeClr val="bg1"/>
                </a:solidFill>
              </a:rPr>
              <a:t>Integration with O365</a:t>
            </a:r>
          </a:p>
          <a:p>
            <a:r>
              <a:rPr lang="en-US" sz="3200" dirty="0" smtClean="0">
                <a:solidFill>
                  <a:schemeClr val="bg1"/>
                </a:solidFill>
              </a:rPr>
              <a:t>Support modern protocols</a:t>
            </a:r>
          </a:p>
          <a:p>
            <a:pPr lvl="1"/>
            <a:r>
              <a:rPr lang="en-US" sz="1700" dirty="0" err="1" smtClean="0">
                <a:solidFill>
                  <a:schemeClr val="bg1"/>
                </a:solidFill>
              </a:rPr>
              <a:t>OAuth</a:t>
            </a:r>
            <a:r>
              <a:rPr lang="en-US" sz="1700" dirty="0" smtClean="0">
                <a:solidFill>
                  <a:schemeClr val="bg1"/>
                </a:solidFill>
              </a:rPr>
              <a:t> 2.0</a:t>
            </a:r>
          </a:p>
          <a:p>
            <a:pPr lvl="1"/>
            <a:r>
              <a:rPr lang="en-US" sz="1700" dirty="0" err="1" smtClean="0">
                <a:solidFill>
                  <a:schemeClr val="bg1"/>
                </a:solidFill>
              </a:rPr>
              <a:t>OpenID</a:t>
            </a:r>
            <a:r>
              <a:rPr lang="en-US" sz="1700" dirty="0" smtClean="0">
                <a:solidFill>
                  <a:schemeClr val="bg1"/>
                </a:solidFill>
              </a:rPr>
              <a:t> Connect</a:t>
            </a:r>
          </a:p>
          <a:p>
            <a:pPr lvl="1"/>
            <a:r>
              <a:rPr lang="en-US" sz="1700" dirty="0" smtClean="0">
                <a:solidFill>
                  <a:schemeClr val="bg1"/>
                </a:solidFill>
              </a:rPr>
              <a:t>WS-Fed</a:t>
            </a:r>
          </a:p>
          <a:p>
            <a:pPr lvl="1"/>
            <a:r>
              <a:rPr lang="en-US" sz="1700" dirty="0" smtClean="0">
                <a:solidFill>
                  <a:schemeClr val="bg1"/>
                </a:solidFill>
              </a:rPr>
              <a:t>SAML 2.0</a:t>
            </a:r>
          </a:p>
          <a:p>
            <a:r>
              <a:rPr lang="en-US" sz="3200" dirty="0" smtClean="0">
                <a:solidFill>
                  <a:schemeClr val="bg1"/>
                </a:solidFill>
              </a:rPr>
              <a:t>Identity and Access Mgmt Permissions</a:t>
            </a:r>
          </a:p>
          <a:p>
            <a:pPr lvl="1"/>
            <a:r>
              <a:rPr lang="en-US" sz="1700" dirty="0" smtClean="0">
                <a:solidFill>
                  <a:schemeClr val="bg1"/>
                </a:solidFill>
              </a:rPr>
              <a:t>Users</a:t>
            </a:r>
          </a:p>
          <a:p>
            <a:pPr lvl="1"/>
            <a:r>
              <a:rPr lang="en-US" sz="1700" dirty="0" smtClean="0">
                <a:solidFill>
                  <a:schemeClr val="bg1"/>
                </a:solidFill>
              </a:rPr>
              <a:t>Groups</a:t>
            </a:r>
          </a:p>
          <a:p>
            <a:pPr lvl="1"/>
            <a:r>
              <a:rPr lang="en-US" sz="1700" dirty="0" smtClean="0">
                <a:solidFill>
                  <a:schemeClr val="bg1"/>
                </a:solidFill>
              </a:rPr>
              <a:t>Applications</a:t>
            </a:r>
          </a:p>
          <a:p>
            <a:pPr lvl="1"/>
            <a:endParaRPr lang="en-US" sz="1700" dirty="0" smtClean="0">
              <a:solidFill>
                <a:schemeClr val="bg1"/>
              </a:solidFill>
            </a:endParaRPr>
          </a:p>
        </p:txBody>
      </p:sp>
      <p:sp>
        <p:nvSpPr>
          <p:cNvPr id="397" name="Freeform 190"/>
          <p:cNvSpPr>
            <a:spLocks/>
          </p:cNvSpPr>
          <p:nvPr/>
        </p:nvSpPr>
        <p:spPr bwMode="auto">
          <a:xfrm>
            <a:off x="6002362" y="1359141"/>
            <a:ext cx="3063850" cy="1445471"/>
          </a:xfrm>
          <a:custGeom>
            <a:avLst/>
            <a:gdLst>
              <a:gd name="T0" fmla="*/ 387 w 460"/>
              <a:gd name="T1" fmla="*/ 133 h 303"/>
              <a:gd name="T2" fmla="*/ 387 w 460"/>
              <a:gd name="T3" fmla="*/ 127 h 303"/>
              <a:gd name="T4" fmla="*/ 260 w 460"/>
              <a:gd name="T5" fmla="*/ 0 h 303"/>
              <a:gd name="T6" fmla="*/ 154 w 460"/>
              <a:gd name="T7" fmla="*/ 57 h 303"/>
              <a:gd name="T8" fmla="*/ 119 w 460"/>
              <a:gd name="T9" fmla="*/ 47 h 303"/>
              <a:gd name="T10" fmla="*/ 78 w 460"/>
              <a:gd name="T11" fmla="*/ 60 h 303"/>
              <a:gd name="T12" fmla="*/ 46 w 460"/>
              <a:gd name="T13" fmla="*/ 119 h 303"/>
              <a:gd name="T14" fmla="*/ 0 w 460"/>
              <a:gd name="T15" fmla="*/ 203 h 303"/>
              <a:gd name="T16" fmla="*/ 89 w 460"/>
              <a:gd name="T17" fmla="*/ 303 h 303"/>
              <a:gd name="T18" fmla="*/ 100 w 460"/>
              <a:gd name="T19" fmla="*/ 303 h 303"/>
              <a:gd name="T20" fmla="*/ 110 w 460"/>
              <a:gd name="T21" fmla="*/ 303 h 303"/>
              <a:gd name="T22" fmla="*/ 317 w 460"/>
              <a:gd name="T23" fmla="*/ 303 h 303"/>
              <a:gd name="T24" fmla="*/ 321 w 460"/>
              <a:gd name="T25" fmla="*/ 303 h 303"/>
              <a:gd name="T26" fmla="*/ 327 w 460"/>
              <a:gd name="T27" fmla="*/ 303 h 303"/>
              <a:gd name="T28" fmla="*/ 342 w 460"/>
              <a:gd name="T29" fmla="*/ 303 h 303"/>
              <a:gd name="T30" fmla="*/ 375 w 460"/>
              <a:gd name="T31" fmla="*/ 303 h 303"/>
              <a:gd name="T32" fmla="*/ 460 w 460"/>
              <a:gd name="T33" fmla="*/ 217 h 303"/>
              <a:gd name="T34" fmla="*/ 387 w 460"/>
              <a:gd name="T35" fmla="*/ 13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0" h="303">
                <a:moveTo>
                  <a:pt x="387" y="133"/>
                </a:moveTo>
                <a:cubicBezTo>
                  <a:pt x="387" y="131"/>
                  <a:pt x="387" y="128"/>
                  <a:pt x="387" y="127"/>
                </a:cubicBezTo>
                <a:cubicBezTo>
                  <a:pt x="387" y="57"/>
                  <a:pt x="330" y="0"/>
                  <a:pt x="260" y="0"/>
                </a:cubicBezTo>
                <a:cubicBezTo>
                  <a:pt x="216" y="0"/>
                  <a:pt x="177" y="23"/>
                  <a:pt x="154" y="57"/>
                </a:cubicBezTo>
                <a:cubicBezTo>
                  <a:pt x="144" y="51"/>
                  <a:pt x="132" y="47"/>
                  <a:pt x="119" y="47"/>
                </a:cubicBezTo>
                <a:cubicBezTo>
                  <a:pt x="104" y="47"/>
                  <a:pt x="90" y="52"/>
                  <a:pt x="78" y="60"/>
                </a:cubicBezTo>
                <a:cubicBezTo>
                  <a:pt x="59" y="73"/>
                  <a:pt x="46" y="94"/>
                  <a:pt x="46" y="119"/>
                </a:cubicBezTo>
                <a:cubicBezTo>
                  <a:pt x="19" y="137"/>
                  <a:pt x="0" y="168"/>
                  <a:pt x="0" y="203"/>
                </a:cubicBezTo>
                <a:cubicBezTo>
                  <a:pt x="0" y="254"/>
                  <a:pt x="39" y="297"/>
                  <a:pt x="89" y="303"/>
                </a:cubicBezTo>
                <a:cubicBezTo>
                  <a:pt x="92" y="303"/>
                  <a:pt x="97" y="303"/>
                  <a:pt x="100" y="303"/>
                </a:cubicBezTo>
                <a:cubicBezTo>
                  <a:pt x="103" y="303"/>
                  <a:pt x="107" y="303"/>
                  <a:pt x="110" y="303"/>
                </a:cubicBezTo>
                <a:cubicBezTo>
                  <a:pt x="157" y="303"/>
                  <a:pt x="266" y="303"/>
                  <a:pt x="317" y="303"/>
                </a:cubicBezTo>
                <a:cubicBezTo>
                  <a:pt x="319" y="303"/>
                  <a:pt x="320" y="303"/>
                  <a:pt x="321" y="303"/>
                </a:cubicBezTo>
                <a:cubicBezTo>
                  <a:pt x="327" y="303"/>
                  <a:pt x="327" y="303"/>
                  <a:pt x="327" y="303"/>
                </a:cubicBezTo>
                <a:cubicBezTo>
                  <a:pt x="329" y="303"/>
                  <a:pt x="337" y="303"/>
                  <a:pt x="342" y="303"/>
                </a:cubicBezTo>
                <a:cubicBezTo>
                  <a:pt x="375" y="303"/>
                  <a:pt x="375" y="303"/>
                  <a:pt x="375" y="303"/>
                </a:cubicBezTo>
                <a:cubicBezTo>
                  <a:pt x="422" y="302"/>
                  <a:pt x="460" y="264"/>
                  <a:pt x="460" y="217"/>
                </a:cubicBezTo>
                <a:cubicBezTo>
                  <a:pt x="460" y="174"/>
                  <a:pt x="428" y="139"/>
                  <a:pt x="387" y="133"/>
                </a:cubicBezTo>
                <a:close/>
              </a:path>
            </a:pathLst>
          </a:custGeom>
          <a:solidFill>
            <a:srgbClr val="6DC2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98" name="Freeform 192"/>
          <p:cNvSpPr>
            <a:spLocks/>
          </p:cNvSpPr>
          <p:nvPr/>
        </p:nvSpPr>
        <p:spPr bwMode="auto">
          <a:xfrm>
            <a:off x="10013905" y="1524884"/>
            <a:ext cx="2121253" cy="1229979"/>
          </a:xfrm>
          <a:custGeom>
            <a:avLst/>
            <a:gdLst>
              <a:gd name="T0" fmla="*/ 251 w 299"/>
              <a:gd name="T1" fmla="*/ 87 h 197"/>
              <a:gd name="T2" fmla="*/ 251 w 299"/>
              <a:gd name="T3" fmla="*/ 83 h 197"/>
              <a:gd name="T4" fmla="*/ 169 w 299"/>
              <a:gd name="T5" fmla="*/ 0 h 197"/>
              <a:gd name="T6" fmla="*/ 100 w 299"/>
              <a:gd name="T7" fmla="*/ 37 h 197"/>
              <a:gd name="T8" fmla="*/ 78 w 299"/>
              <a:gd name="T9" fmla="*/ 31 h 197"/>
              <a:gd name="T10" fmla="*/ 51 w 299"/>
              <a:gd name="T11" fmla="*/ 39 h 197"/>
              <a:gd name="T12" fmla="*/ 30 w 299"/>
              <a:gd name="T13" fmla="*/ 78 h 197"/>
              <a:gd name="T14" fmla="*/ 0 w 299"/>
              <a:gd name="T15" fmla="*/ 132 h 197"/>
              <a:gd name="T16" fmla="*/ 58 w 299"/>
              <a:gd name="T17" fmla="*/ 197 h 197"/>
              <a:gd name="T18" fmla="*/ 65 w 299"/>
              <a:gd name="T19" fmla="*/ 197 h 197"/>
              <a:gd name="T20" fmla="*/ 72 w 299"/>
              <a:gd name="T21" fmla="*/ 197 h 197"/>
              <a:gd name="T22" fmla="*/ 206 w 299"/>
              <a:gd name="T23" fmla="*/ 197 h 197"/>
              <a:gd name="T24" fmla="*/ 209 w 299"/>
              <a:gd name="T25" fmla="*/ 197 h 197"/>
              <a:gd name="T26" fmla="*/ 212 w 299"/>
              <a:gd name="T27" fmla="*/ 197 h 197"/>
              <a:gd name="T28" fmla="*/ 222 w 299"/>
              <a:gd name="T29" fmla="*/ 197 h 197"/>
              <a:gd name="T30" fmla="*/ 244 w 299"/>
              <a:gd name="T31" fmla="*/ 197 h 197"/>
              <a:gd name="T32" fmla="*/ 299 w 299"/>
              <a:gd name="T33" fmla="*/ 142 h 197"/>
              <a:gd name="T34" fmla="*/ 251 w 299"/>
              <a:gd name="T35" fmla="*/ 8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197">
                <a:moveTo>
                  <a:pt x="251" y="87"/>
                </a:moveTo>
                <a:cubicBezTo>
                  <a:pt x="251" y="86"/>
                  <a:pt x="251" y="84"/>
                  <a:pt x="251" y="83"/>
                </a:cubicBezTo>
                <a:cubicBezTo>
                  <a:pt x="251" y="37"/>
                  <a:pt x="215" y="0"/>
                  <a:pt x="169" y="0"/>
                </a:cubicBezTo>
                <a:cubicBezTo>
                  <a:pt x="140" y="0"/>
                  <a:pt x="115" y="15"/>
                  <a:pt x="100" y="37"/>
                </a:cubicBezTo>
                <a:cubicBezTo>
                  <a:pt x="94" y="33"/>
                  <a:pt x="86" y="31"/>
                  <a:pt x="78" y="31"/>
                </a:cubicBezTo>
                <a:cubicBezTo>
                  <a:pt x="68" y="31"/>
                  <a:pt x="58" y="34"/>
                  <a:pt x="51" y="39"/>
                </a:cubicBezTo>
                <a:cubicBezTo>
                  <a:pt x="38" y="48"/>
                  <a:pt x="30" y="62"/>
                  <a:pt x="30" y="78"/>
                </a:cubicBezTo>
                <a:cubicBezTo>
                  <a:pt x="12" y="89"/>
                  <a:pt x="0" y="110"/>
                  <a:pt x="0" y="132"/>
                </a:cubicBezTo>
                <a:cubicBezTo>
                  <a:pt x="0" y="166"/>
                  <a:pt x="25" y="193"/>
                  <a:pt x="58" y="197"/>
                </a:cubicBezTo>
                <a:cubicBezTo>
                  <a:pt x="60" y="197"/>
                  <a:pt x="63" y="197"/>
                  <a:pt x="65" y="197"/>
                </a:cubicBezTo>
                <a:cubicBezTo>
                  <a:pt x="67" y="197"/>
                  <a:pt x="69" y="197"/>
                  <a:pt x="72" y="197"/>
                </a:cubicBezTo>
                <a:cubicBezTo>
                  <a:pt x="102" y="197"/>
                  <a:pt x="173" y="197"/>
                  <a:pt x="206" y="197"/>
                </a:cubicBezTo>
                <a:cubicBezTo>
                  <a:pt x="207" y="197"/>
                  <a:pt x="208" y="197"/>
                  <a:pt x="209" y="197"/>
                </a:cubicBezTo>
                <a:cubicBezTo>
                  <a:pt x="212" y="197"/>
                  <a:pt x="212" y="197"/>
                  <a:pt x="212" y="197"/>
                </a:cubicBezTo>
                <a:cubicBezTo>
                  <a:pt x="214" y="197"/>
                  <a:pt x="219" y="197"/>
                  <a:pt x="222" y="197"/>
                </a:cubicBezTo>
                <a:cubicBezTo>
                  <a:pt x="244" y="197"/>
                  <a:pt x="244" y="197"/>
                  <a:pt x="244" y="197"/>
                </a:cubicBezTo>
                <a:cubicBezTo>
                  <a:pt x="275" y="197"/>
                  <a:pt x="299" y="172"/>
                  <a:pt x="299" y="142"/>
                </a:cubicBezTo>
                <a:cubicBezTo>
                  <a:pt x="299" y="114"/>
                  <a:pt x="278" y="91"/>
                  <a:pt x="251" y="87"/>
                </a:cubicBezTo>
                <a:close/>
              </a:path>
            </a:pathLst>
          </a:custGeom>
          <a:solidFill>
            <a:srgbClr val="6DC2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210" name="Title 1"/>
          <p:cNvSpPr txBox="1">
            <a:spLocks/>
          </p:cNvSpPr>
          <p:nvPr/>
        </p:nvSpPr>
        <p:spPr>
          <a:xfrm>
            <a:off x="358891" y="192246"/>
            <a:ext cx="11149013" cy="832547"/>
          </a:xfrm>
          <a:prstGeom prst="rect">
            <a:avLst/>
          </a:prstGeom>
        </p:spPr>
        <p:txBody>
          <a:bodyPr vert="horz" lIns="91416" tIns="45708" rIns="91416" bIns="45708" rtlCol="0" anchor="ctr">
            <a:noAutofit/>
          </a:bodyPr>
          <a:lstStyle>
            <a:lvl1pPr algn="l" defTabSz="914400" rtl="0" eaLnBrk="1" latinLnBrk="0" hangingPunct="1">
              <a:lnSpc>
                <a:spcPct val="100000"/>
              </a:lnSpc>
              <a:spcBef>
                <a:spcPct val="0"/>
              </a:spcBef>
              <a:buNone/>
              <a:defRPr sz="16600" kern="1200">
                <a:solidFill>
                  <a:schemeClr val="bg1"/>
                </a:solidFill>
                <a:latin typeface="+mj-lt"/>
                <a:ea typeface="+mj-ea"/>
                <a:cs typeface="+mj-cs"/>
              </a:defRPr>
            </a:lvl1pPr>
          </a:lstStyle>
          <a:p>
            <a:r>
              <a:rPr lang="en-US" sz="4704" dirty="0" smtClean="0"/>
              <a:t>Microsoft Azure Active Directory</a:t>
            </a:r>
            <a:endParaRPr lang="en-US" sz="5880" dirty="0"/>
          </a:p>
        </p:txBody>
      </p:sp>
      <p:grpSp>
        <p:nvGrpSpPr>
          <p:cNvPr id="221" name="Group 220"/>
          <p:cNvGrpSpPr/>
          <p:nvPr/>
        </p:nvGrpSpPr>
        <p:grpSpPr>
          <a:xfrm>
            <a:off x="9901643" y="4953000"/>
            <a:ext cx="2120988" cy="1356535"/>
            <a:chOff x="3458391" y="4892436"/>
            <a:chExt cx="2706624" cy="1720268"/>
          </a:xfrm>
        </p:grpSpPr>
        <p:sp>
          <p:nvSpPr>
            <p:cNvPr id="222" name="Rectangle 221"/>
            <p:cNvSpPr/>
            <p:nvPr/>
          </p:nvSpPr>
          <p:spPr bwMode="auto">
            <a:xfrm>
              <a:off x="3458391" y="4892436"/>
              <a:ext cx="2706624" cy="1720268"/>
            </a:xfrm>
            <a:prstGeom prst="rect">
              <a:avLst/>
            </a:prstGeom>
            <a:solidFill>
              <a:schemeClr val="accent1"/>
            </a:solidFill>
            <a:ln w="19050">
              <a:solidFill>
                <a:schemeClr val="bg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895822" fontAlgn="base">
                <a:lnSpc>
                  <a:spcPct val="90000"/>
                </a:lnSpc>
                <a:spcBef>
                  <a:spcPct val="0"/>
                </a:spcBef>
                <a:spcAft>
                  <a:spcPct val="0"/>
                </a:spcAft>
              </a:pPr>
              <a:endParaRPr lang="en-US" sz="1960" spc="-49" dirty="0">
                <a:gradFill>
                  <a:gsLst>
                    <a:gs pos="1250">
                      <a:srgbClr val="EFEFEF"/>
                    </a:gs>
                    <a:gs pos="10417">
                      <a:srgbClr val="EFEFEF"/>
                    </a:gs>
                  </a:gsLst>
                  <a:lin ang="5400000" scaled="0"/>
                </a:gradFill>
              </a:endParaRPr>
            </a:p>
          </p:txBody>
        </p:sp>
        <p:grpSp>
          <p:nvGrpSpPr>
            <p:cNvPr id="223" name="Group 222"/>
            <p:cNvGrpSpPr/>
            <p:nvPr/>
          </p:nvGrpSpPr>
          <p:grpSpPr>
            <a:xfrm>
              <a:off x="3755359" y="5289026"/>
              <a:ext cx="2112688" cy="1222549"/>
              <a:chOff x="3770482" y="5289026"/>
              <a:chExt cx="2112688" cy="1222549"/>
            </a:xfrm>
          </p:grpSpPr>
          <p:sp>
            <p:nvSpPr>
              <p:cNvPr id="224" name="TextBox 223"/>
              <p:cNvSpPr txBox="1"/>
              <p:nvPr/>
            </p:nvSpPr>
            <p:spPr>
              <a:xfrm>
                <a:off x="3776238" y="6345376"/>
                <a:ext cx="2106932" cy="166199"/>
              </a:xfrm>
              <a:prstGeom prst="rect">
                <a:avLst/>
              </a:prstGeom>
              <a:noFill/>
            </p:spPr>
            <p:txBody>
              <a:bodyPr wrap="square" lIns="0" tIns="0" rIns="0" bIns="0" rtlCol="0">
                <a:spAutoFit/>
              </a:bodyPr>
              <a:lstStyle/>
              <a:p>
                <a:pPr algn="ctr" defTabSz="1218184">
                  <a:lnSpc>
                    <a:spcPct val="90000"/>
                  </a:lnSpc>
                  <a:spcBef>
                    <a:spcPct val="20000"/>
                  </a:spcBef>
                  <a:buSzPct val="80000"/>
                </a:pPr>
                <a:r>
                  <a:rPr lang="en-US" sz="1176" dirty="0">
                    <a:gradFill>
                      <a:gsLst>
                        <a:gs pos="21429">
                          <a:srgbClr val="EFEFEF"/>
                        </a:gs>
                        <a:gs pos="42000">
                          <a:srgbClr val="EFEFEF"/>
                        </a:gs>
                      </a:gsLst>
                      <a:lin ang="5400000" scaled="0"/>
                    </a:gradFill>
                  </a:rPr>
                  <a:t>PCs and devices</a:t>
                </a:r>
              </a:p>
            </p:txBody>
          </p:sp>
          <p:grpSp>
            <p:nvGrpSpPr>
              <p:cNvPr id="225" name="Group 224"/>
              <p:cNvGrpSpPr/>
              <p:nvPr/>
            </p:nvGrpSpPr>
            <p:grpSpPr>
              <a:xfrm>
                <a:off x="3770482" y="5289026"/>
                <a:ext cx="2112688" cy="667362"/>
                <a:chOff x="3617870" y="5289026"/>
                <a:chExt cx="2112688" cy="667362"/>
              </a:xfrm>
            </p:grpSpPr>
            <p:sp>
              <p:nvSpPr>
                <p:cNvPr id="226" name="Freeform 6"/>
                <p:cNvSpPr>
                  <a:spLocks noEditPoints="1"/>
                </p:cNvSpPr>
                <p:nvPr/>
              </p:nvSpPr>
              <p:spPr bwMode="black">
                <a:xfrm>
                  <a:off x="3617870" y="5289026"/>
                  <a:ext cx="2112688" cy="667362"/>
                </a:xfrm>
                <a:custGeom>
                  <a:avLst/>
                  <a:gdLst>
                    <a:gd name="T0" fmla="*/ 1781 w 1985"/>
                    <a:gd name="T1" fmla="*/ 576 h 627"/>
                    <a:gd name="T2" fmla="*/ 1781 w 1985"/>
                    <a:gd name="T3" fmla="*/ 576 h 627"/>
                    <a:gd name="T4" fmla="*/ 1781 w 1985"/>
                    <a:gd name="T5" fmla="*/ 576 h 627"/>
                    <a:gd name="T6" fmla="*/ 1781 w 1985"/>
                    <a:gd name="T7" fmla="*/ 576 h 627"/>
                    <a:gd name="T8" fmla="*/ 1781 w 1985"/>
                    <a:gd name="T9" fmla="*/ 576 h 627"/>
                    <a:gd name="T10" fmla="*/ 1781 w 1985"/>
                    <a:gd name="T11" fmla="*/ 576 h 627"/>
                    <a:gd name="T12" fmla="*/ 1745 w 1985"/>
                    <a:gd name="T13" fmla="*/ 627 h 627"/>
                    <a:gd name="T14" fmla="*/ 1787 w 1985"/>
                    <a:gd name="T15" fmla="*/ 590 h 627"/>
                    <a:gd name="T16" fmla="*/ 1788 w 1985"/>
                    <a:gd name="T17" fmla="*/ 581 h 627"/>
                    <a:gd name="T18" fmla="*/ 1846 w 1985"/>
                    <a:gd name="T19" fmla="*/ 575 h 627"/>
                    <a:gd name="T20" fmla="*/ 1846 w 1985"/>
                    <a:gd name="T21" fmla="*/ 575 h 627"/>
                    <a:gd name="T22" fmla="*/ 1853 w 1985"/>
                    <a:gd name="T23" fmla="*/ 575 h 627"/>
                    <a:gd name="T24" fmla="*/ 1855 w 1985"/>
                    <a:gd name="T25" fmla="*/ 575 h 627"/>
                    <a:gd name="T26" fmla="*/ 1854 w 1985"/>
                    <a:gd name="T27" fmla="*/ 584 h 627"/>
                    <a:gd name="T28" fmla="*/ 1856 w 1985"/>
                    <a:gd name="T29" fmla="*/ 574 h 627"/>
                    <a:gd name="T30" fmla="*/ 1862 w 1985"/>
                    <a:gd name="T31" fmla="*/ 572 h 627"/>
                    <a:gd name="T32" fmla="*/ 1867 w 1985"/>
                    <a:gd name="T33" fmla="*/ 581 h 627"/>
                    <a:gd name="T34" fmla="*/ 1867 w 1985"/>
                    <a:gd name="T35" fmla="*/ 581 h 627"/>
                    <a:gd name="T36" fmla="*/ 1858 w 1985"/>
                    <a:gd name="T37" fmla="*/ 582 h 627"/>
                    <a:gd name="T38" fmla="*/ 1856 w 1985"/>
                    <a:gd name="T39" fmla="*/ 574 h 627"/>
                    <a:gd name="T40" fmla="*/ 1855 w 1985"/>
                    <a:gd name="T41" fmla="*/ 593 h 627"/>
                    <a:gd name="T42" fmla="*/ 1849 w 1985"/>
                    <a:gd name="T43" fmla="*/ 585 h 627"/>
                    <a:gd name="T44" fmla="*/ 1850 w 1985"/>
                    <a:gd name="T45" fmla="*/ 585 h 627"/>
                    <a:gd name="T46" fmla="*/ 1858 w 1985"/>
                    <a:gd name="T47" fmla="*/ 583 h 627"/>
                    <a:gd name="T48" fmla="*/ 1860 w 1985"/>
                    <a:gd name="T49" fmla="*/ 592 h 627"/>
                    <a:gd name="T50" fmla="*/ 1867 w 1985"/>
                    <a:gd name="T51" fmla="*/ 590 h 627"/>
                    <a:gd name="T52" fmla="*/ 1861 w 1985"/>
                    <a:gd name="T53" fmla="*/ 591 h 627"/>
                    <a:gd name="T54" fmla="*/ 1859 w 1985"/>
                    <a:gd name="T55" fmla="*/ 583 h 627"/>
                    <a:gd name="T56" fmla="*/ 1867 w 1985"/>
                    <a:gd name="T57" fmla="*/ 582 h 627"/>
                    <a:gd name="T58" fmla="*/ 1931 w 1985"/>
                    <a:gd name="T59" fmla="*/ 589 h 627"/>
                    <a:gd name="T60" fmla="*/ 1931 w 1985"/>
                    <a:gd name="T61" fmla="*/ 575 h 627"/>
                    <a:gd name="T62" fmla="*/ 1752 w 1985"/>
                    <a:gd name="T63" fmla="*/ 522 h 627"/>
                    <a:gd name="T64" fmla="*/ 1776 w 1985"/>
                    <a:gd name="T65" fmla="*/ 581 h 627"/>
                    <a:gd name="T66" fmla="*/ 1776 w 1985"/>
                    <a:gd name="T67" fmla="*/ 581 h 627"/>
                    <a:gd name="T68" fmla="*/ 1776 w 1985"/>
                    <a:gd name="T69" fmla="*/ 581 h 627"/>
                    <a:gd name="T70" fmla="*/ 1776 w 1985"/>
                    <a:gd name="T71" fmla="*/ 581 h 627"/>
                    <a:gd name="T72" fmla="*/ 1776 w 1985"/>
                    <a:gd name="T73" fmla="*/ 581 h 627"/>
                    <a:gd name="T74" fmla="*/ 1583 w 1985"/>
                    <a:gd name="T75" fmla="*/ 59 h 627"/>
                    <a:gd name="T76" fmla="*/ 803 w 1985"/>
                    <a:gd name="T77" fmla="*/ 570 h 627"/>
                    <a:gd name="T78" fmla="*/ 1288 w 1985"/>
                    <a:gd name="T79" fmla="*/ 580 h 627"/>
                    <a:gd name="T80" fmla="*/ 1275 w 1985"/>
                    <a:gd name="T81" fmla="*/ 540 h 627"/>
                    <a:gd name="T82" fmla="*/ 902 w 1985"/>
                    <a:gd name="T83" fmla="*/ 482 h 627"/>
                    <a:gd name="T84" fmla="*/ 1557 w 1985"/>
                    <a:gd name="T85" fmla="*/ 482 h 627"/>
                    <a:gd name="T86" fmla="*/ 292 w 1985"/>
                    <a:gd name="T87" fmla="*/ 16 h 627"/>
                    <a:gd name="T88" fmla="*/ 708 w 1985"/>
                    <a:gd name="T89" fmla="*/ 627 h 627"/>
                    <a:gd name="T90" fmla="*/ 292 w 1985"/>
                    <a:gd name="T91" fmla="*/ 479 h 627"/>
                    <a:gd name="T92" fmla="*/ 670 w 1985"/>
                    <a:gd name="T93" fmla="*/ 585 h 627"/>
                    <a:gd name="T94" fmla="*/ 333 w 1985"/>
                    <a:gd name="T95" fmla="*/ 57 h 627"/>
                    <a:gd name="T96" fmla="*/ 238 w 1985"/>
                    <a:gd name="T97" fmla="*/ 546 h 627"/>
                    <a:gd name="T98" fmla="*/ 247 w 1985"/>
                    <a:gd name="T99" fmla="*/ 480 h 627"/>
                    <a:gd name="T100" fmla="*/ 307 w 1985"/>
                    <a:gd name="T101" fmla="*/ 362 h 627"/>
                    <a:gd name="T102" fmla="*/ 205 w 1985"/>
                    <a:gd name="T103" fmla="*/ 339 h 627"/>
                    <a:gd name="T104" fmla="*/ 86 w 1985"/>
                    <a:gd name="T105" fmla="*/ 368 h 627"/>
                    <a:gd name="T106" fmla="*/ 95 w 1985"/>
                    <a:gd name="T107" fmla="*/ 587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85" h="627">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968" y="133"/>
                      </a:moveTo>
                      <a:cubicBezTo>
                        <a:pt x="1745" y="133"/>
                        <a:pt x="1745" y="133"/>
                        <a:pt x="1745" y="133"/>
                      </a:cubicBezTo>
                      <a:cubicBezTo>
                        <a:pt x="1735" y="133"/>
                        <a:pt x="1728" y="140"/>
                        <a:pt x="1728" y="150"/>
                      </a:cubicBezTo>
                      <a:cubicBezTo>
                        <a:pt x="1728" y="610"/>
                        <a:pt x="1728" y="610"/>
                        <a:pt x="1728" y="610"/>
                      </a:cubicBezTo>
                      <a:cubicBezTo>
                        <a:pt x="1728" y="619"/>
                        <a:pt x="1735" y="627"/>
                        <a:pt x="1745" y="627"/>
                      </a:cubicBezTo>
                      <a:cubicBezTo>
                        <a:pt x="1968" y="627"/>
                        <a:pt x="1968" y="627"/>
                        <a:pt x="1968" y="627"/>
                      </a:cubicBezTo>
                      <a:cubicBezTo>
                        <a:pt x="1978" y="627"/>
                        <a:pt x="1985" y="619"/>
                        <a:pt x="1985" y="610"/>
                      </a:cubicBezTo>
                      <a:cubicBezTo>
                        <a:pt x="1985" y="150"/>
                        <a:pt x="1985" y="150"/>
                        <a:pt x="1985" y="150"/>
                      </a:cubicBezTo>
                      <a:cubicBezTo>
                        <a:pt x="1985" y="140"/>
                        <a:pt x="1978" y="133"/>
                        <a:pt x="1968" y="133"/>
                      </a:cubicBezTo>
                      <a:close/>
                      <a:moveTo>
                        <a:pt x="1787" y="590"/>
                      </a:moveTo>
                      <a:cubicBezTo>
                        <a:pt x="1784" y="586"/>
                        <a:pt x="1784" y="586"/>
                        <a:pt x="1784" y="586"/>
                      </a:cubicBezTo>
                      <a:cubicBezTo>
                        <a:pt x="1783" y="587"/>
                        <a:pt x="1782" y="587"/>
                        <a:pt x="1781" y="587"/>
                      </a:cubicBezTo>
                      <a:cubicBezTo>
                        <a:pt x="1777" y="587"/>
                        <a:pt x="1774" y="584"/>
                        <a:pt x="1774" y="581"/>
                      </a:cubicBezTo>
                      <a:cubicBezTo>
                        <a:pt x="1774" y="577"/>
                        <a:pt x="1777" y="574"/>
                        <a:pt x="1781" y="574"/>
                      </a:cubicBezTo>
                      <a:cubicBezTo>
                        <a:pt x="1785" y="574"/>
                        <a:pt x="1788" y="577"/>
                        <a:pt x="1788" y="581"/>
                      </a:cubicBezTo>
                      <a:cubicBezTo>
                        <a:pt x="1788" y="582"/>
                        <a:pt x="1787" y="584"/>
                        <a:pt x="1786" y="585"/>
                      </a:cubicBezTo>
                      <a:cubicBezTo>
                        <a:pt x="1788" y="589"/>
                        <a:pt x="1788" y="589"/>
                        <a:pt x="1788" y="589"/>
                      </a:cubicBezTo>
                      <a:lnTo>
                        <a:pt x="1787" y="590"/>
                      </a:lnTo>
                      <a:close/>
                      <a:moveTo>
                        <a:pt x="1848" y="583"/>
                      </a:moveTo>
                      <a:cubicBezTo>
                        <a:pt x="1846" y="575"/>
                        <a:pt x="1846" y="575"/>
                        <a:pt x="1846" y="575"/>
                      </a:cubicBezTo>
                      <a:cubicBezTo>
                        <a:pt x="1846" y="575"/>
                        <a:pt x="1846" y="575"/>
                        <a:pt x="1846" y="575"/>
                      </a:cubicBezTo>
                      <a:cubicBezTo>
                        <a:pt x="1846" y="575"/>
                        <a:pt x="1846" y="575"/>
                        <a:pt x="1846" y="575"/>
                      </a:cubicBezTo>
                      <a:cubicBezTo>
                        <a:pt x="1846" y="575"/>
                        <a:pt x="1846" y="575"/>
                        <a:pt x="1846" y="575"/>
                      </a:cubicBezTo>
                      <a:cubicBezTo>
                        <a:pt x="1846" y="575"/>
                        <a:pt x="1846" y="575"/>
                        <a:pt x="1846" y="575"/>
                      </a:cubicBezTo>
                      <a:cubicBezTo>
                        <a:pt x="1846" y="575"/>
                        <a:pt x="1846" y="575"/>
                        <a:pt x="1846" y="575"/>
                      </a:cubicBezTo>
                      <a:cubicBezTo>
                        <a:pt x="1847" y="575"/>
                        <a:pt x="1847" y="575"/>
                        <a:pt x="1848" y="575"/>
                      </a:cubicBezTo>
                      <a:cubicBezTo>
                        <a:pt x="1848" y="576"/>
                        <a:pt x="1849" y="576"/>
                        <a:pt x="1849" y="576"/>
                      </a:cubicBezTo>
                      <a:cubicBezTo>
                        <a:pt x="1850" y="576"/>
                        <a:pt x="1850" y="576"/>
                        <a:pt x="1850" y="576"/>
                      </a:cubicBezTo>
                      <a:cubicBezTo>
                        <a:pt x="1851" y="576"/>
                        <a:pt x="1851" y="576"/>
                        <a:pt x="1852" y="576"/>
                      </a:cubicBezTo>
                      <a:cubicBezTo>
                        <a:pt x="1852" y="576"/>
                        <a:pt x="1853" y="576"/>
                        <a:pt x="1853" y="575"/>
                      </a:cubicBezTo>
                      <a:cubicBezTo>
                        <a:pt x="1854" y="575"/>
                        <a:pt x="1854" y="575"/>
                        <a:pt x="1855" y="574"/>
                      </a:cubicBezTo>
                      <a:cubicBezTo>
                        <a:pt x="1855" y="574"/>
                        <a:pt x="1855" y="574"/>
                        <a:pt x="1855" y="574"/>
                      </a:cubicBezTo>
                      <a:cubicBezTo>
                        <a:pt x="1855" y="574"/>
                        <a:pt x="1855" y="574"/>
                        <a:pt x="1855" y="574"/>
                      </a:cubicBezTo>
                      <a:cubicBezTo>
                        <a:pt x="1855" y="575"/>
                        <a:pt x="1855" y="575"/>
                        <a:pt x="1855" y="575"/>
                      </a:cubicBezTo>
                      <a:cubicBezTo>
                        <a:pt x="1855" y="575"/>
                        <a:pt x="1855" y="575"/>
                        <a:pt x="1855" y="575"/>
                      </a:cubicBezTo>
                      <a:cubicBezTo>
                        <a:pt x="1857" y="582"/>
                        <a:pt x="1857" y="582"/>
                        <a:pt x="1857" y="582"/>
                      </a:cubicBezTo>
                      <a:cubicBezTo>
                        <a:pt x="1857" y="582"/>
                        <a:pt x="1857" y="582"/>
                        <a:pt x="1857" y="582"/>
                      </a:cubicBezTo>
                      <a:cubicBezTo>
                        <a:pt x="1857" y="582"/>
                        <a:pt x="1857" y="582"/>
                        <a:pt x="1857" y="582"/>
                      </a:cubicBezTo>
                      <a:cubicBezTo>
                        <a:pt x="1857" y="583"/>
                        <a:pt x="1857" y="583"/>
                        <a:pt x="1857" y="583"/>
                      </a:cubicBezTo>
                      <a:cubicBezTo>
                        <a:pt x="1856" y="583"/>
                        <a:pt x="1855" y="584"/>
                        <a:pt x="1854" y="584"/>
                      </a:cubicBezTo>
                      <a:cubicBezTo>
                        <a:pt x="1854" y="584"/>
                        <a:pt x="1853" y="584"/>
                        <a:pt x="1853" y="584"/>
                      </a:cubicBezTo>
                      <a:cubicBezTo>
                        <a:pt x="1852" y="584"/>
                        <a:pt x="1852" y="584"/>
                        <a:pt x="1851" y="584"/>
                      </a:cubicBezTo>
                      <a:cubicBezTo>
                        <a:pt x="1850" y="584"/>
                        <a:pt x="1849" y="583"/>
                        <a:pt x="1848" y="583"/>
                      </a:cubicBezTo>
                      <a:cubicBezTo>
                        <a:pt x="1848" y="583"/>
                        <a:pt x="1848" y="583"/>
                        <a:pt x="1848" y="583"/>
                      </a:cubicBezTo>
                      <a:close/>
                      <a:moveTo>
                        <a:pt x="1856" y="574"/>
                      </a:moveTo>
                      <a:cubicBezTo>
                        <a:pt x="1856" y="574"/>
                        <a:pt x="1856" y="574"/>
                        <a:pt x="1856" y="574"/>
                      </a:cubicBezTo>
                      <a:cubicBezTo>
                        <a:pt x="1856" y="574"/>
                        <a:pt x="1856" y="574"/>
                        <a:pt x="1856" y="574"/>
                      </a:cubicBezTo>
                      <a:cubicBezTo>
                        <a:pt x="1856" y="573"/>
                        <a:pt x="1857" y="573"/>
                        <a:pt x="1857" y="573"/>
                      </a:cubicBezTo>
                      <a:cubicBezTo>
                        <a:pt x="1858" y="572"/>
                        <a:pt x="1859" y="572"/>
                        <a:pt x="1860" y="572"/>
                      </a:cubicBezTo>
                      <a:cubicBezTo>
                        <a:pt x="1861" y="572"/>
                        <a:pt x="1862" y="572"/>
                        <a:pt x="1862" y="572"/>
                      </a:cubicBezTo>
                      <a:cubicBezTo>
                        <a:pt x="1863" y="572"/>
                        <a:pt x="1864" y="573"/>
                        <a:pt x="1865" y="573"/>
                      </a:cubicBezTo>
                      <a:cubicBezTo>
                        <a:pt x="1865" y="573"/>
                        <a:pt x="1865" y="573"/>
                        <a:pt x="1865" y="573"/>
                      </a:cubicBezTo>
                      <a:cubicBezTo>
                        <a:pt x="1865" y="574"/>
                        <a:pt x="1865" y="574"/>
                        <a:pt x="1865" y="574"/>
                      </a:cubicBezTo>
                      <a:cubicBezTo>
                        <a:pt x="1867" y="581"/>
                        <a:pt x="1867" y="581"/>
                        <a:pt x="1867" y="581"/>
                      </a:cubicBezTo>
                      <a:cubicBezTo>
                        <a:pt x="1867" y="581"/>
                        <a:pt x="1867" y="581"/>
                        <a:pt x="1867" y="581"/>
                      </a:cubicBezTo>
                      <a:cubicBezTo>
                        <a:pt x="1867" y="581"/>
                        <a:pt x="1867" y="581"/>
                        <a:pt x="1867" y="581"/>
                      </a:cubicBezTo>
                      <a:cubicBezTo>
                        <a:pt x="1867" y="581"/>
                        <a:pt x="1867" y="581"/>
                        <a:pt x="1867" y="581"/>
                      </a:cubicBezTo>
                      <a:cubicBezTo>
                        <a:pt x="1867" y="581"/>
                        <a:pt x="1867" y="581"/>
                        <a:pt x="1867" y="581"/>
                      </a:cubicBezTo>
                      <a:cubicBezTo>
                        <a:pt x="1867" y="581"/>
                        <a:pt x="1867" y="581"/>
                        <a:pt x="1867" y="581"/>
                      </a:cubicBezTo>
                      <a:cubicBezTo>
                        <a:pt x="1867" y="581"/>
                        <a:pt x="1867" y="581"/>
                        <a:pt x="1867" y="581"/>
                      </a:cubicBezTo>
                      <a:cubicBezTo>
                        <a:pt x="1865" y="580"/>
                        <a:pt x="1863" y="580"/>
                        <a:pt x="1862" y="580"/>
                      </a:cubicBezTo>
                      <a:cubicBezTo>
                        <a:pt x="1861" y="580"/>
                        <a:pt x="1861" y="580"/>
                        <a:pt x="1860" y="581"/>
                      </a:cubicBezTo>
                      <a:cubicBezTo>
                        <a:pt x="1860" y="581"/>
                        <a:pt x="1859" y="581"/>
                        <a:pt x="1859" y="582"/>
                      </a:cubicBezTo>
                      <a:cubicBezTo>
                        <a:pt x="1859" y="582"/>
                        <a:pt x="1859" y="582"/>
                        <a:pt x="1858" y="582"/>
                      </a:cubicBezTo>
                      <a:cubicBezTo>
                        <a:pt x="1858" y="582"/>
                        <a:pt x="1858" y="582"/>
                        <a:pt x="1858" y="582"/>
                      </a:cubicBezTo>
                      <a:cubicBezTo>
                        <a:pt x="1858" y="581"/>
                        <a:pt x="1858" y="581"/>
                        <a:pt x="1858" y="581"/>
                      </a:cubicBezTo>
                      <a:cubicBezTo>
                        <a:pt x="1857" y="577"/>
                        <a:pt x="1857" y="577"/>
                        <a:pt x="1857" y="577"/>
                      </a:cubicBezTo>
                      <a:cubicBezTo>
                        <a:pt x="1856" y="574"/>
                        <a:pt x="1856" y="574"/>
                        <a:pt x="1856" y="574"/>
                      </a:cubicBezTo>
                      <a:cubicBezTo>
                        <a:pt x="1856" y="574"/>
                        <a:pt x="1856" y="574"/>
                        <a:pt x="1856" y="574"/>
                      </a:cubicBezTo>
                      <a:cubicBezTo>
                        <a:pt x="1856" y="574"/>
                        <a:pt x="1856" y="574"/>
                        <a:pt x="1856" y="574"/>
                      </a:cubicBezTo>
                      <a:close/>
                      <a:moveTo>
                        <a:pt x="1860" y="592"/>
                      </a:moveTo>
                      <a:cubicBezTo>
                        <a:pt x="1859" y="592"/>
                        <a:pt x="1859" y="592"/>
                        <a:pt x="1858" y="592"/>
                      </a:cubicBezTo>
                      <a:cubicBezTo>
                        <a:pt x="1858" y="593"/>
                        <a:pt x="1858" y="593"/>
                        <a:pt x="1857" y="593"/>
                      </a:cubicBezTo>
                      <a:cubicBezTo>
                        <a:pt x="1857" y="593"/>
                        <a:pt x="1857" y="593"/>
                        <a:pt x="1856" y="593"/>
                      </a:cubicBezTo>
                      <a:cubicBezTo>
                        <a:pt x="1856" y="593"/>
                        <a:pt x="1856" y="593"/>
                        <a:pt x="1855" y="593"/>
                      </a:cubicBezTo>
                      <a:cubicBezTo>
                        <a:pt x="1855" y="593"/>
                        <a:pt x="1854" y="593"/>
                        <a:pt x="1854" y="593"/>
                      </a:cubicBezTo>
                      <a:cubicBezTo>
                        <a:pt x="1853" y="593"/>
                        <a:pt x="1853" y="593"/>
                        <a:pt x="1852" y="593"/>
                      </a:cubicBezTo>
                      <a:cubicBezTo>
                        <a:pt x="1852" y="593"/>
                        <a:pt x="1851" y="592"/>
                        <a:pt x="1851" y="592"/>
                      </a:cubicBezTo>
                      <a:cubicBezTo>
                        <a:pt x="1851" y="592"/>
                        <a:pt x="1851" y="592"/>
                        <a:pt x="1851" y="592"/>
                      </a:cubicBezTo>
                      <a:cubicBezTo>
                        <a:pt x="1849" y="585"/>
                        <a:pt x="1849" y="585"/>
                        <a:pt x="1849" y="585"/>
                      </a:cubicBezTo>
                      <a:cubicBezTo>
                        <a:pt x="1849" y="584"/>
                        <a:pt x="1849" y="584"/>
                        <a:pt x="1849" y="584"/>
                      </a:cubicBezTo>
                      <a:cubicBezTo>
                        <a:pt x="1849" y="584"/>
                        <a:pt x="1849" y="584"/>
                        <a:pt x="1849" y="584"/>
                      </a:cubicBezTo>
                      <a:cubicBezTo>
                        <a:pt x="1849" y="584"/>
                        <a:pt x="1849" y="584"/>
                        <a:pt x="1849" y="584"/>
                      </a:cubicBezTo>
                      <a:cubicBezTo>
                        <a:pt x="1849" y="584"/>
                        <a:pt x="1849" y="584"/>
                        <a:pt x="1849" y="584"/>
                      </a:cubicBezTo>
                      <a:cubicBezTo>
                        <a:pt x="1849" y="584"/>
                        <a:pt x="1850" y="585"/>
                        <a:pt x="1850" y="585"/>
                      </a:cubicBezTo>
                      <a:cubicBezTo>
                        <a:pt x="1851" y="585"/>
                        <a:pt x="1851" y="585"/>
                        <a:pt x="1852" y="585"/>
                      </a:cubicBezTo>
                      <a:cubicBezTo>
                        <a:pt x="1853" y="585"/>
                        <a:pt x="1853" y="585"/>
                        <a:pt x="1854" y="585"/>
                      </a:cubicBezTo>
                      <a:cubicBezTo>
                        <a:pt x="1855" y="585"/>
                        <a:pt x="1855" y="585"/>
                        <a:pt x="1856" y="584"/>
                      </a:cubicBezTo>
                      <a:cubicBezTo>
                        <a:pt x="1856" y="584"/>
                        <a:pt x="1857" y="584"/>
                        <a:pt x="1858" y="584"/>
                      </a:cubicBezTo>
                      <a:cubicBezTo>
                        <a:pt x="1858" y="583"/>
                        <a:pt x="1858" y="583"/>
                        <a:pt x="1858" y="583"/>
                      </a:cubicBezTo>
                      <a:cubicBezTo>
                        <a:pt x="1858" y="583"/>
                        <a:pt x="1858" y="584"/>
                        <a:pt x="1858" y="584"/>
                      </a:cubicBezTo>
                      <a:cubicBezTo>
                        <a:pt x="1858" y="584"/>
                        <a:pt x="1858" y="584"/>
                        <a:pt x="1858" y="584"/>
                      </a:cubicBezTo>
                      <a:cubicBezTo>
                        <a:pt x="1858" y="584"/>
                        <a:pt x="1858" y="584"/>
                        <a:pt x="1858" y="584"/>
                      </a:cubicBezTo>
                      <a:cubicBezTo>
                        <a:pt x="1860" y="591"/>
                        <a:pt x="1860" y="591"/>
                        <a:pt x="1860" y="591"/>
                      </a:cubicBezTo>
                      <a:cubicBezTo>
                        <a:pt x="1860" y="591"/>
                        <a:pt x="1860" y="592"/>
                        <a:pt x="1860" y="592"/>
                      </a:cubicBezTo>
                      <a:close/>
                      <a:moveTo>
                        <a:pt x="1870" y="590"/>
                      </a:moveTo>
                      <a:cubicBezTo>
                        <a:pt x="1869" y="590"/>
                        <a:pt x="1869" y="590"/>
                        <a:pt x="1869" y="590"/>
                      </a:cubicBezTo>
                      <a:cubicBezTo>
                        <a:pt x="1869" y="590"/>
                        <a:pt x="1869" y="590"/>
                        <a:pt x="1869" y="590"/>
                      </a:cubicBezTo>
                      <a:cubicBezTo>
                        <a:pt x="1869" y="590"/>
                        <a:pt x="1869" y="590"/>
                        <a:pt x="1869" y="590"/>
                      </a:cubicBezTo>
                      <a:cubicBezTo>
                        <a:pt x="1869" y="590"/>
                        <a:pt x="1868" y="590"/>
                        <a:pt x="1867" y="590"/>
                      </a:cubicBezTo>
                      <a:cubicBezTo>
                        <a:pt x="1866" y="589"/>
                        <a:pt x="1866" y="589"/>
                        <a:pt x="1865" y="589"/>
                      </a:cubicBezTo>
                      <a:cubicBezTo>
                        <a:pt x="1865" y="589"/>
                        <a:pt x="1864" y="589"/>
                        <a:pt x="1864" y="590"/>
                      </a:cubicBezTo>
                      <a:cubicBezTo>
                        <a:pt x="1863" y="590"/>
                        <a:pt x="1863" y="590"/>
                        <a:pt x="1863" y="590"/>
                      </a:cubicBezTo>
                      <a:cubicBezTo>
                        <a:pt x="1862" y="590"/>
                        <a:pt x="1862" y="591"/>
                        <a:pt x="1861" y="591"/>
                      </a:cubicBezTo>
                      <a:cubicBezTo>
                        <a:pt x="1861" y="591"/>
                        <a:pt x="1861" y="591"/>
                        <a:pt x="1861" y="591"/>
                      </a:cubicBezTo>
                      <a:cubicBezTo>
                        <a:pt x="1861" y="591"/>
                        <a:pt x="1861" y="591"/>
                        <a:pt x="1861" y="591"/>
                      </a:cubicBezTo>
                      <a:cubicBezTo>
                        <a:pt x="1861" y="591"/>
                        <a:pt x="1861" y="591"/>
                        <a:pt x="1861" y="591"/>
                      </a:cubicBezTo>
                      <a:cubicBezTo>
                        <a:pt x="1861" y="591"/>
                        <a:pt x="1859" y="583"/>
                        <a:pt x="1859" y="583"/>
                      </a:cubicBezTo>
                      <a:cubicBezTo>
                        <a:pt x="1859" y="583"/>
                        <a:pt x="1859" y="583"/>
                        <a:pt x="1859" y="583"/>
                      </a:cubicBezTo>
                      <a:cubicBezTo>
                        <a:pt x="1859" y="583"/>
                        <a:pt x="1859" y="583"/>
                        <a:pt x="1859" y="583"/>
                      </a:cubicBezTo>
                      <a:cubicBezTo>
                        <a:pt x="1860" y="582"/>
                        <a:pt x="1861" y="582"/>
                        <a:pt x="1862" y="581"/>
                      </a:cubicBezTo>
                      <a:cubicBezTo>
                        <a:pt x="1862" y="581"/>
                        <a:pt x="1863" y="581"/>
                        <a:pt x="1863" y="581"/>
                      </a:cubicBezTo>
                      <a:cubicBezTo>
                        <a:pt x="1864" y="581"/>
                        <a:pt x="1864" y="581"/>
                        <a:pt x="1864" y="581"/>
                      </a:cubicBezTo>
                      <a:cubicBezTo>
                        <a:pt x="1865" y="581"/>
                        <a:pt x="1865" y="582"/>
                        <a:pt x="1866" y="582"/>
                      </a:cubicBezTo>
                      <a:cubicBezTo>
                        <a:pt x="1866" y="582"/>
                        <a:pt x="1867" y="582"/>
                        <a:pt x="1867" y="582"/>
                      </a:cubicBezTo>
                      <a:cubicBezTo>
                        <a:pt x="1867" y="582"/>
                        <a:pt x="1867" y="582"/>
                        <a:pt x="1867" y="582"/>
                      </a:cubicBezTo>
                      <a:cubicBezTo>
                        <a:pt x="1870" y="590"/>
                        <a:pt x="1870" y="590"/>
                        <a:pt x="1870" y="590"/>
                      </a:cubicBezTo>
                      <a:cubicBezTo>
                        <a:pt x="1870" y="590"/>
                        <a:pt x="1870" y="590"/>
                        <a:pt x="1870" y="590"/>
                      </a:cubicBezTo>
                      <a:close/>
                      <a:moveTo>
                        <a:pt x="1934" y="589"/>
                      </a:moveTo>
                      <a:cubicBezTo>
                        <a:pt x="1931" y="589"/>
                        <a:pt x="1931" y="589"/>
                        <a:pt x="1931" y="589"/>
                      </a:cubicBezTo>
                      <a:cubicBezTo>
                        <a:pt x="1937" y="583"/>
                        <a:pt x="1937" y="583"/>
                        <a:pt x="1937" y="583"/>
                      </a:cubicBezTo>
                      <a:cubicBezTo>
                        <a:pt x="1926" y="583"/>
                        <a:pt x="1926" y="583"/>
                        <a:pt x="1926" y="583"/>
                      </a:cubicBezTo>
                      <a:cubicBezTo>
                        <a:pt x="1926" y="581"/>
                        <a:pt x="1926" y="581"/>
                        <a:pt x="1926" y="581"/>
                      </a:cubicBezTo>
                      <a:cubicBezTo>
                        <a:pt x="1937" y="581"/>
                        <a:pt x="1937" y="581"/>
                        <a:pt x="1937" y="581"/>
                      </a:cubicBezTo>
                      <a:cubicBezTo>
                        <a:pt x="1931" y="575"/>
                        <a:pt x="1931" y="575"/>
                        <a:pt x="1931" y="575"/>
                      </a:cubicBezTo>
                      <a:cubicBezTo>
                        <a:pt x="1934" y="575"/>
                        <a:pt x="1934" y="575"/>
                        <a:pt x="1934" y="575"/>
                      </a:cubicBezTo>
                      <a:cubicBezTo>
                        <a:pt x="1941" y="582"/>
                        <a:pt x="1941" y="582"/>
                        <a:pt x="1941" y="582"/>
                      </a:cubicBezTo>
                      <a:lnTo>
                        <a:pt x="1934" y="589"/>
                      </a:lnTo>
                      <a:close/>
                      <a:moveTo>
                        <a:pt x="1962" y="522"/>
                      </a:moveTo>
                      <a:cubicBezTo>
                        <a:pt x="1752" y="522"/>
                        <a:pt x="1752" y="522"/>
                        <a:pt x="1752" y="522"/>
                      </a:cubicBezTo>
                      <a:cubicBezTo>
                        <a:pt x="1752" y="173"/>
                        <a:pt x="1752" y="173"/>
                        <a:pt x="1752" y="173"/>
                      </a:cubicBezTo>
                      <a:cubicBezTo>
                        <a:pt x="1962" y="173"/>
                        <a:pt x="1962" y="173"/>
                        <a:pt x="1962" y="173"/>
                      </a:cubicBezTo>
                      <a:lnTo>
                        <a:pt x="1962" y="522"/>
                      </a:ln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583" y="482"/>
                      </a:moveTo>
                      <a:cubicBezTo>
                        <a:pt x="1583" y="59"/>
                        <a:pt x="1583" y="59"/>
                        <a:pt x="1583" y="59"/>
                      </a:cubicBezTo>
                      <a:cubicBezTo>
                        <a:pt x="1583" y="39"/>
                        <a:pt x="1566" y="23"/>
                        <a:pt x="1546" y="23"/>
                      </a:cubicBezTo>
                      <a:cubicBezTo>
                        <a:pt x="910" y="23"/>
                        <a:pt x="910" y="23"/>
                        <a:pt x="910" y="23"/>
                      </a:cubicBezTo>
                      <a:cubicBezTo>
                        <a:pt x="890" y="23"/>
                        <a:pt x="874" y="39"/>
                        <a:pt x="874" y="59"/>
                      </a:cubicBezTo>
                      <a:cubicBezTo>
                        <a:pt x="874" y="482"/>
                        <a:pt x="874" y="482"/>
                        <a:pt x="874" y="482"/>
                      </a:cubicBezTo>
                      <a:cubicBezTo>
                        <a:pt x="803" y="570"/>
                        <a:pt x="803" y="570"/>
                        <a:pt x="803" y="570"/>
                      </a:cubicBezTo>
                      <a:cubicBezTo>
                        <a:pt x="803" y="594"/>
                        <a:pt x="823" y="614"/>
                        <a:pt x="847" y="614"/>
                      </a:cubicBezTo>
                      <a:cubicBezTo>
                        <a:pt x="1609" y="614"/>
                        <a:pt x="1609" y="614"/>
                        <a:pt x="1609" y="614"/>
                      </a:cubicBezTo>
                      <a:cubicBezTo>
                        <a:pt x="1633" y="614"/>
                        <a:pt x="1654" y="594"/>
                        <a:pt x="1654" y="570"/>
                      </a:cubicBezTo>
                      <a:lnTo>
                        <a:pt x="1583" y="482"/>
                      </a:lnTo>
                      <a:close/>
                      <a:moveTo>
                        <a:pt x="1288" y="580"/>
                      </a:moveTo>
                      <a:cubicBezTo>
                        <a:pt x="1156" y="580"/>
                        <a:pt x="1156" y="580"/>
                        <a:pt x="1156" y="580"/>
                      </a:cubicBezTo>
                      <a:cubicBezTo>
                        <a:pt x="1148" y="580"/>
                        <a:pt x="1142" y="577"/>
                        <a:pt x="1142" y="573"/>
                      </a:cubicBezTo>
                      <a:cubicBezTo>
                        <a:pt x="1158" y="545"/>
                        <a:pt x="1158" y="545"/>
                        <a:pt x="1158" y="545"/>
                      </a:cubicBezTo>
                      <a:cubicBezTo>
                        <a:pt x="1158" y="542"/>
                        <a:pt x="1163" y="540"/>
                        <a:pt x="1169" y="540"/>
                      </a:cubicBezTo>
                      <a:cubicBezTo>
                        <a:pt x="1275" y="540"/>
                        <a:pt x="1275" y="540"/>
                        <a:pt x="1275" y="540"/>
                      </a:cubicBezTo>
                      <a:cubicBezTo>
                        <a:pt x="1280" y="540"/>
                        <a:pt x="1285" y="542"/>
                        <a:pt x="1285" y="545"/>
                      </a:cubicBezTo>
                      <a:cubicBezTo>
                        <a:pt x="1301" y="573"/>
                        <a:pt x="1301" y="573"/>
                        <a:pt x="1301" y="573"/>
                      </a:cubicBezTo>
                      <a:cubicBezTo>
                        <a:pt x="1301" y="577"/>
                        <a:pt x="1295" y="580"/>
                        <a:pt x="1288" y="580"/>
                      </a:cubicBezTo>
                      <a:close/>
                      <a:moveTo>
                        <a:pt x="1557" y="482"/>
                      </a:moveTo>
                      <a:cubicBezTo>
                        <a:pt x="902" y="482"/>
                        <a:pt x="902" y="482"/>
                        <a:pt x="902" y="482"/>
                      </a:cubicBezTo>
                      <a:cubicBezTo>
                        <a:pt x="902" y="65"/>
                        <a:pt x="902" y="65"/>
                        <a:pt x="902" y="65"/>
                      </a:cubicBezTo>
                      <a:cubicBezTo>
                        <a:pt x="902" y="55"/>
                        <a:pt x="910" y="47"/>
                        <a:pt x="921" y="47"/>
                      </a:cubicBezTo>
                      <a:cubicBezTo>
                        <a:pt x="1539" y="47"/>
                        <a:pt x="1539" y="47"/>
                        <a:pt x="1539" y="47"/>
                      </a:cubicBezTo>
                      <a:cubicBezTo>
                        <a:pt x="1549" y="47"/>
                        <a:pt x="1557" y="55"/>
                        <a:pt x="1557" y="65"/>
                      </a:cubicBezTo>
                      <a:lnTo>
                        <a:pt x="1557" y="482"/>
                      </a:lnTo>
                      <a:close/>
                      <a:moveTo>
                        <a:pt x="333" y="57"/>
                      </a:moveTo>
                      <a:cubicBezTo>
                        <a:pt x="333" y="57"/>
                        <a:pt x="333" y="57"/>
                        <a:pt x="333" y="57"/>
                      </a:cubicBezTo>
                      <a:cubicBezTo>
                        <a:pt x="333" y="327"/>
                        <a:pt x="333" y="327"/>
                        <a:pt x="333" y="327"/>
                      </a:cubicBezTo>
                      <a:cubicBezTo>
                        <a:pt x="333" y="327"/>
                        <a:pt x="333" y="327"/>
                        <a:pt x="292" y="363"/>
                      </a:cubicBezTo>
                      <a:cubicBezTo>
                        <a:pt x="292" y="363"/>
                        <a:pt x="292" y="363"/>
                        <a:pt x="292" y="16"/>
                      </a:cubicBezTo>
                      <a:cubicBezTo>
                        <a:pt x="292" y="6"/>
                        <a:pt x="298" y="0"/>
                        <a:pt x="308" y="0"/>
                      </a:cubicBezTo>
                      <a:cubicBezTo>
                        <a:pt x="308" y="0"/>
                        <a:pt x="308" y="0"/>
                        <a:pt x="708" y="0"/>
                      </a:cubicBezTo>
                      <a:cubicBezTo>
                        <a:pt x="717" y="0"/>
                        <a:pt x="725" y="6"/>
                        <a:pt x="725" y="16"/>
                      </a:cubicBezTo>
                      <a:cubicBezTo>
                        <a:pt x="725" y="16"/>
                        <a:pt x="725" y="16"/>
                        <a:pt x="725" y="611"/>
                      </a:cubicBezTo>
                      <a:cubicBezTo>
                        <a:pt x="725" y="621"/>
                        <a:pt x="717" y="627"/>
                        <a:pt x="708" y="627"/>
                      </a:cubicBezTo>
                      <a:cubicBezTo>
                        <a:pt x="708" y="627"/>
                        <a:pt x="708" y="627"/>
                        <a:pt x="308" y="627"/>
                      </a:cubicBezTo>
                      <a:cubicBezTo>
                        <a:pt x="298" y="627"/>
                        <a:pt x="292" y="621"/>
                        <a:pt x="292" y="611"/>
                      </a:cubicBezTo>
                      <a:cubicBezTo>
                        <a:pt x="292" y="611"/>
                        <a:pt x="292" y="593"/>
                        <a:pt x="292" y="536"/>
                      </a:cubicBezTo>
                      <a:cubicBezTo>
                        <a:pt x="292" y="527"/>
                        <a:pt x="292" y="517"/>
                        <a:pt x="292" y="506"/>
                      </a:cubicBezTo>
                      <a:cubicBezTo>
                        <a:pt x="292" y="498"/>
                        <a:pt x="292" y="489"/>
                        <a:pt x="292" y="479"/>
                      </a:cubicBezTo>
                      <a:cubicBezTo>
                        <a:pt x="292" y="474"/>
                        <a:pt x="292" y="468"/>
                        <a:pt x="292" y="461"/>
                      </a:cubicBezTo>
                      <a:cubicBezTo>
                        <a:pt x="292" y="461"/>
                        <a:pt x="292" y="461"/>
                        <a:pt x="333" y="424"/>
                      </a:cubicBezTo>
                      <a:cubicBezTo>
                        <a:pt x="333" y="424"/>
                        <a:pt x="333" y="457"/>
                        <a:pt x="333" y="570"/>
                      </a:cubicBezTo>
                      <a:cubicBezTo>
                        <a:pt x="333" y="578"/>
                        <a:pt x="339" y="585"/>
                        <a:pt x="345" y="585"/>
                      </a:cubicBezTo>
                      <a:cubicBezTo>
                        <a:pt x="345" y="585"/>
                        <a:pt x="345" y="585"/>
                        <a:pt x="670" y="585"/>
                      </a:cubicBezTo>
                      <a:cubicBezTo>
                        <a:pt x="677" y="585"/>
                        <a:pt x="683" y="578"/>
                        <a:pt x="683" y="570"/>
                      </a:cubicBezTo>
                      <a:cubicBezTo>
                        <a:pt x="683" y="570"/>
                        <a:pt x="683" y="570"/>
                        <a:pt x="683" y="57"/>
                      </a:cubicBezTo>
                      <a:cubicBezTo>
                        <a:pt x="683" y="49"/>
                        <a:pt x="677" y="42"/>
                        <a:pt x="670" y="42"/>
                      </a:cubicBezTo>
                      <a:cubicBezTo>
                        <a:pt x="670" y="42"/>
                        <a:pt x="670" y="42"/>
                        <a:pt x="345" y="42"/>
                      </a:cubicBezTo>
                      <a:cubicBezTo>
                        <a:pt x="339" y="42"/>
                        <a:pt x="333" y="49"/>
                        <a:pt x="333" y="57"/>
                      </a:cubicBezTo>
                      <a:close/>
                      <a:moveTo>
                        <a:pt x="95" y="587"/>
                      </a:moveTo>
                      <a:cubicBezTo>
                        <a:pt x="103" y="579"/>
                        <a:pt x="121" y="567"/>
                        <a:pt x="132" y="565"/>
                      </a:cubicBezTo>
                      <a:cubicBezTo>
                        <a:pt x="146" y="562"/>
                        <a:pt x="160" y="562"/>
                        <a:pt x="175" y="562"/>
                      </a:cubicBezTo>
                      <a:cubicBezTo>
                        <a:pt x="188" y="561"/>
                        <a:pt x="200" y="555"/>
                        <a:pt x="214" y="552"/>
                      </a:cubicBezTo>
                      <a:cubicBezTo>
                        <a:pt x="225" y="548"/>
                        <a:pt x="230" y="548"/>
                        <a:pt x="238" y="546"/>
                      </a:cubicBezTo>
                      <a:cubicBezTo>
                        <a:pt x="256" y="543"/>
                        <a:pt x="254" y="543"/>
                        <a:pt x="262" y="541"/>
                      </a:cubicBezTo>
                      <a:cubicBezTo>
                        <a:pt x="272" y="539"/>
                        <a:pt x="284" y="531"/>
                        <a:pt x="286" y="520"/>
                      </a:cubicBezTo>
                      <a:cubicBezTo>
                        <a:pt x="288" y="509"/>
                        <a:pt x="277" y="496"/>
                        <a:pt x="266" y="497"/>
                      </a:cubicBezTo>
                      <a:cubicBezTo>
                        <a:pt x="241" y="499"/>
                        <a:pt x="237" y="504"/>
                        <a:pt x="215" y="505"/>
                      </a:cubicBezTo>
                      <a:cubicBezTo>
                        <a:pt x="228" y="494"/>
                        <a:pt x="234" y="492"/>
                        <a:pt x="247" y="480"/>
                      </a:cubicBezTo>
                      <a:cubicBezTo>
                        <a:pt x="261" y="468"/>
                        <a:pt x="271" y="460"/>
                        <a:pt x="284" y="448"/>
                      </a:cubicBezTo>
                      <a:cubicBezTo>
                        <a:pt x="298" y="436"/>
                        <a:pt x="310" y="426"/>
                        <a:pt x="326" y="412"/>
                      </a:cubicBezTo>
                      <a:cubicBezTo>
                        <a:pt x="338" y="401"/>
                        <a:pt x="354" y="388"/>
                        <a:pt x="361" y="373"/>
                      </a:cubicBezTo>
                      <a:cubicBezTo>
                        <a:pt x="373" y="349"/>
                        <a:pt x="364" y="336"/>
                        <a:pt x="347" y="338"/>
                      </a:cubicBezTo>
                      <a:cubicBezTo>
                        <a:pt x="333" y="339"/>
                        <a:pt x="318" y="353"/>
                        <a:pt x="307" y="362"/>
                      </a:cubicBezTo>
                      <a:cubicBezTo>
                        <a:pt x="278" y="387"/>
                        <a:pt x="248" y="411"/>
                        <a:pt x="219" y="436"/>
                      </a:cubicBezTo>
                      <a:cubicBezTo>
                        <a:pt x="230" y="426"/>
                        <a:pt x="240" y="416"/>
                        <a:pt x="252" y="405"/>
                      </a:cubicBezTo>
                      <a:cubicBezTo>
                        <a:pt x="265" y="393"/>
                        <a:pt x="267" y="381"/>
                        <a:pt x="259" y="372"/>
                      </a:cubicBezTo>
                      <a:cubicBezTo>
                        <a:pt x="235" y="344"/>
                        <a:pt x="212" y="380"/>
                        <a:pt x="184" y="398"/>
                      </a:cubicBezTo>
                      <a:cubicBezTo>
                        <a:pt x="217" y="370"/>
                        <a:pt x="228" y="355"/>
                        <a:pt x="205" y="339"/>
                      </a:cubicBezTo>
                      <a:cubicBezTo>
                        <a:pt x="186" y="326"/>
                        <a:pt x="162" y="364"/>
                        <a:pt x="146" y="374"/>
                      </a:cubicBezTo>
                      <a:cubicBezTo>
                        <a:pt x="152" y="367"/>
                        <a:pt x="162" y="359"/>
                        <a:pt x="168" y="353"/>
                      </a:cubicBezTo>
                      <a:cubicBezTo>
                        <a:pt x="173" y="348"/>
                        <a:pt x="180" y="340"/>
                        <a:pt x="175" y="332"/>
                      </a:cubicBezTo>
                      <a:cubicBezTo>
                        <a:pt x="160" y="308"/>
                        <a:pt x="146" y="322"/>
                        <a:pt x="135" y="331"/>
                      </a:cubicBezTo>
                      <a:cubicBezTo>
                        <a:pt x="118" y="342"/>
                        <a:pt x="102" y="355"/>
                        <a:pt x="86" y="368"/>
                      </a:cubicBezTo>
                      <a:cubicBezTo>
                        <a:pt x="72" y="381"/>
                        <a:pt x="54" y="392"/>
                        <a:pt x="49" y="410"/>
                      </a:cubicBezTo>
                      <a:cubicBezTo>
                        <a:pt x="45" y="423"/>
                        <a:pt x="45" y="435"/>
                        <a:pt x="36" y="446"/>
                      </a:cubicBezTo>
                      <a:cubicBezTo>
                        <a:pt x="27" y="456"/>
                        <a:pt x="10" y="469"/>
                        <a:pt x="0" y="478"/>
                      </a:cubicBezTo>
                      <a:cubicBezTo>
                        <a:pt x="7" y="486"/>
                        <a:pt x="15" y="495"/>
                        <a:pt x="23" y="504"/>
                      </a:cubicBezTo>
                      <a:cubicBezTo>
                        <a:pt x="33" y="516"/>
                        <a:pt x="85" y="575"/>
                        <a:pt x="95" y="587"/>
                      </a:cubicBezTo>
                      <a:close/>
                    </a:path>
                  </a:pathLst>
                </a:custGeom>
                <a:solidFill>
                  <a:srgbClr val="FFFFFF"/>
                </a:solidFill>
                <a:ln>
                  <a:noFill/>
                </a:ln>
                <a:extLst/>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sp>
              <p:nvSpPr>
                <p:cNvPr id="227" name="Freeform 27"/>
                <p:cNvSpPr>
                  <a:spLocks noEditPoints="1"/>
                </p:cNvSpPr>
                <p:nvPr/>
              </p:nvSpPr>
              <p:spPr bwMode="auto">
                <a:xfrm>
                  <a:off x="4044956" y="5488061"/>
                  <a:ext cx="222252" cy="276414"/>
                </a:xfrm>
                <a:custGeom>
                  <a:avLst/>
                  <a:gdLst>
                    <a:gd name="T0" fmla="*/ 989 w 1986"/>
                    <a:gd name="T1" fmla="*/ 1654 h 2471"/>
                    <a:gd name="T2" fmla="*/ 1084 w 1986"/>
                    <a:gd name="T3" fmla="*/ 1605 h 2471"/>
                    <a:gd name="T4" fmla="*/ 1652 w 1986"/>
                    <a:gd name="T5" fmla="*/ 881 h 2471"/>
                    <a:gd name="T6" fmla="*/ 1652 w 1986"/>
                    <a:gd name="T7" fmla="*/ 1151 h 2471"/>
                    <a:gd name="T8" fmla="*/ 982 w 1986"/>
                    <a:gd name="T9" fmla="*/ 2090 h 2471"/>
                    <a:gd name="T10" fmla="*/ 602 w 1986"/>
                    <a:gd name="T11" fmla="*/ 1824 h 2471"/>
                    <a:gd name="T12" fmla="*/ 334 w 1986"/>
                    <a:gd name="T13" fmla="*/ 1142 h 2471"/>
                    <a:gd name="T14" fmla="*/ 334 w 1986"/>
                    <a:gd name="T15" fmla="*/ 799 h 2471"/>
                    <a:gd name="T16" fmla="*/ 421 w 1986"/>
                    <a:gd name="T17" fmla="*/ 682 h 2471"/>
                    <a:gd name="T18" fmla="*/ 883 w 1986"/>
                    <a:gd name="T19" fmla="*/ 482 h 2471"/>
                    <a:gd name="T20" fmla="*/ 984 w 1986"/>
                    <a:gd name="T21" fmla="*/ 442 h 2471"/>
                    <a:gd name="T22" fmla="*/ 1093 w 1986"/>
                    <a:gd name="T23" fmla="*/ 482 h 2471"/>
                    <a:gd name="T24" fmla="*/ 1495 w 1986"/>
                    <a:gd name="T25" fmla="*/ 668 h 2471"/>
                    <a:gd name="T26" fmla="*/ 1464 w 1986"/>
                    <a:gd name="T27" fmla="*/ 695 h 2471"/>
                    <a:gd name="T28" fmla="*/ 965 w 1986"/>
                    <a:gd name="T29" fmla="*/ 1328 h 2471"/>
                    <a:gd name="T30" fmla="*/ 763 w 1986"/>
                    <a:gd name="T31" fmla="*/ 1129 h 2471"/>
                    <a:gd name="T32" fmla="*/ 575 w 1986"/>
                    <a:gd name="T33" fmla="*/ 1131 h 2471"/>
                    <a:gd name="T34" fmla="*/ 580 w 1986"/>
                    <a:gd name="T35" fmla="*/ 1315 h 2471"/>
                    <a:gd name="T36" fmla="*/ 887 w 1986"/>
                    <a:gd name="T37" fmla="*/ 1616 h 2471"/>
                    <a:gd name="T38" fmla="*/ 978 w 1986"/>
                    <a:gd name="T39" fmla="*/ 1654 h 2471"/>
                    <a:gd name="T40" fmla="*/ 989 w 1986"/>
                    <a:gd name="T41" fmla="*/ 1654 h 2471"/>
                    <a:gd name="T42" fmla="*/ 1862 w 1986"/>
                    <a:gd name="T43" fmla="*/ 434 h 2471"/>
                    <a:gd name="T44" fmla="*/ 1986 w 1986"/>
                    <a:gd name="T45" fmla="*/ 609 h 2471"/>
                    <a:gd name="T46" fmla="*/ 1986 w 1986"/>
                    <a:gd name="T47" fmla="*/ 1116 h 2471"/>
                    <a:gd name="T48" fmla="*/ 978 w 1986"/>
                    <a:gd name="T49" fmla="*/ 2471 h 2471"/>
                    <a:gd name="T50" fmla="*/ 0 w 1986"/>
                    <a:gd name="T51" fmla="*/ 1105 h 2471"/>
                    <a:gd name="T52" fmla="*/ 0 w 1986"/>
                    <a:gd name="T53" fmla="*/ 589 h 2471"/>
                    <a:gd name="T54" fmla="*/ 120 w 1986"/>
                    <a:gd name="T55" fmla="*/ 411 h 2471"/>
                    <a:gd name="T56" fmla="*/ 792 w 1986"/>
                    <a:gd name="T57" fmla="*/ 108 h 2471"/>
                    <a:gd name="T58" fmla="*/ 1175 w 1986"/>
                    <a:gd name="T59" fmla="*/ 108 h 2471"/>
                    <a:gd name="T60" fmla="*/ 1862 w 1986"/>
                    <a:gd name="T61" fmla="*/ 434 h 2471"/>
                    <a:gd name="T62" fmla="*/ 1767 w 1986"/>
                    <a:gd name="T63" fmla="*/ 1153 h 2471"/>
                    <a:gd name="T64" fmla="*/ 1767 w 1986"/>
                    <a:gd name="T65" fmla="*/ 1153 h 2471"/>
                    <a:gd name="T66" fmla="*/ 1767 w 1986"/>
                    <a:gd name="T67" fmla="*/ 812 h 2471"/>
                    <a:gd name="T68" fmla="*/ 1604 w 1986"/>
                    <a:gd name="T69" fmla="*/ 584 h 2471"/>
                    <a:gd name="T70" fmla="*/ 1155 w 1986"/>
                    <a:gd name="T71" fmla="*/ 385 h 2471"/>
                    <a:gd name="T72" fmla="*/ 984 w 1986"/>
                    <a:gd name="T73" fmla="*/ 327 h 2471"/>
                    <a:gd name="T74" fmla="*/ 816 w 1986"/>
                    <a:gd name="T75" fmla="*/ 385 h 2471"/>
                    <a:gd name="T76" fmla="*/ 381 w 1986"/>
                    <a:gd name="T77" fmla="*/ 571 h 2471"/>
                    <a:gd name="T78" fmla="*/ 219 w 1986"/>
                    <a:gd name="T79" fmla="*/ 799 h 2471"/>
                    <a:gd name="T80" fmla="*/ 219 w 1986"/>
                    <a:gd name="T81" fmla="*/ 1142 h 2471"/>
                    <a:gd name="T82" fmla="*/ 516 w 1986"/>
                    <a:gd name="T83" fmla="*/ 1899 h 2471"/>
                    <a:gd name="T84" fmla="*/ 982 w 1986"/>
                    <a:gd name="T85" fmla="*/ 2207 h 2471"/>
                    <a:gd name="T86" fmla="*/ 1767 w 1986"/>
                    <a:gd name="T87" fmla="*/ 1153 h 2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86" h="2471">
                      <a:moveTo>
                        <a:pt x="989" y="1654"/>
                      </a:moveTo>
                      <a:cubicBezTo>
                        <a:pt x="1024" y="1651"/>
                        <a:pt x="1060" y="1636"/>
                        <a:pt x="1084" y="1605"/>
                      </a:cubicBezTo>
                      <a:cubicBezTo>
                        <a:pt x="1084" y="1605"/>
                        <a:pt x="1084" y="1605"/>
                        <a:pt x="1652" y="881"/>
                      </a:cubicBezTo>
                      <a:cubicBezTo>
                        <a:pt x="1652" y="881"/>
                        <a:pt x="1652" y="881"/>
                        <a:pt x="1652" y="1151"/>
                      </a:cubicBezTo>
                      <a:cubicBezTo>
                        <a:pt x="1652" y="1713"/>
                        <a:pt x="1095" y="2090"/>
                        <a:pt x="982" y="2090"/>
                      </a:cubicBezTo>
                      <a:cubicBezTo>
                        <a:pt x="920" y="2090"/>
                        <a:pt x="759" y="2008"/>
                        <a:pt x="602" y="1824"/>
                      </a:cubicBezTo>
                      <a:cubicBezTo>
                        <a:pt x="500" y="1707"/>
                        <a:pt x="334" y="1461"/>
                        <a:pt x="334" y="1142"/>
                      </a:cubicBezTo>
                      <a:cubicBezTo>
                        <a:pt x="334" y="1102"/>
                        <a:pt x="334" y="799"/>
                        <a:pt x="334" y="799"/>
                      </a:cubicBezTo>
                      <a:cubicBezTo>
                        <a:pt x="334" y="752"/>
                        <a:pt x="376" y="697"/>
                        <a:pt x="421" y="682"/>
                      </a:cubicBezTo>
                      <a:cubicBezTo>
                        <a:pt x="432" y="675"/>
                        <a:pt x="770" y="560"/>
                        <a:pt x="883" y="482"/>
                      </a:cubicBezTo>
                      <a:cubicBezTo>
                        <a:pt x="920" y="456"/>
                        <a:pt x="951" y="442"/>
                        <a:pt x="984" y="442"/>
                      </a:cubicBezTo>
                      <a:cubicBezTo>
                        <a:pt x="1018" y="442"/>
                        <a:pt x="1051" y="456"/>
                        <a:pt x="1093" y="482"/>
                      </a:cubicBezTo>
                      <a:cubicBezTo>
                        <a:pt x="1203" y="553"/>
                        <a:pt x="1389" y="628"/>
                        <a:pt x="1495" y="668"/>
                      </a:cubicBezTo>
                      <a:cubicBezTo>
                        <a:pt x="1482" y="675"/>
                        <a:pt x="1471" y="684"/>
                        <a:pt x="1464" y="695"/>
                      </a:cubicBezTo>
                      <a:cubicBezTo>
                        <a:pt x="1464" y="695"/>
                        <a:pt x="1464" y="695"/>
                        <a:pt x="965" y="1328"/>
                      </a:cubicBezTo>
                      <a:cubicBezTo>
                        <a:pt x="965" y="1328"/>
                        <a:pt x="965" y="1328"/>
                        <a:pt x="763" y="1129"/>
                      </a:cubicBezTo>
                      <a:cubicBezTo>
                        <a:pt x="710" y="1080"/>
                        <a:pt x="628" y="1080"/>
                        <a:pt x="575" y="1131"/>
                      </a:cubicBezTo>
                      <a:cubicBezTo>
                        <a:pt x="527" y="1180"/>
                        <a:pt x="527" y="1266"/>
                        <a:pt x="580" y="1315"/>
                      </a:cubicBezTo>
                      <a:cubicBezTo>
                        <a:pt x="580" y="1315"/>
                        <a:pt x="580" y="1315"/>
                        <a:pt x="887" y="1616"/>
                      </a:cubicBezTo>
                      <a:cubicBezTo>
                        <a:pt x="914" y="1640"/>
                        <a:pt x="945" y="1654"/>
                        <a:pt x="978" y="1654"/>
                      </a:cubicBezTo>
                      <a:cubicBezTo>
                        <a:pt x="982" y="1654"/>
                        <a:pt x="984" y="1654"/>
                        <a:pt x="989" y="1654"/>
                      </a:cubicBezTo>
                      <a:close/>
                      <a:moveTo>
                        <a:pt x="1862" y="434"/>
                      </a:moveTo>
                      <a:cubicBezTo>
                        <a:pt x="1931" y="458"/>
                        <a:pt x="1986" y="535"/>
                        <a:pt x="1986" y="609"/>
                      </a:cubicBezTo>
                      <a:cubicBezTo>
                        <a:pt x="1986" y="609"/>
                        <a:pt x="1986" y="1060"/>
                        <a:pt x="1986" y="1116"/>
                      </a:cubicBezTo>
                      <a:cubicBezTo>
                        <a:pt x="1986" y="1913"/>
                        <a:pt x="1188" y="2471"/>
                        <a:pt x="978" y="2471"/>
                      </a:cubicBezTo>
                      <a:cubicBezTo>
                        <a:pt x="715" y="2471"/>
                        <a:pt x="0" y="1884"/>
                        <a:pt x="0" y="1105"/>
                      </a:cubicBezTo>
                      <a:cubicBezTo>
                        <a:pt x="0" y="1047"/>
                        <a:pt x="0" y="589"/>
                        <a:pt x="0" y="589"/>
                      </a:cubicBezTo>
                      <a:cubicBezTo>
                        <a:pt x="0" y="516"/>
                        <a:pt x="56" y="438"/>
                        <a:pt x="120" y="411"/>
                      </a:cubicBezTo>
                      <a:cubicBezTo>
                        <a:pt x="120" y="411"/>
                        <a:pt x="639" y="223"/>
                        <a:pt x="792" y="108"/>
                      </a:cubicBezTo>
                      <a:cubicBezTo>
                        <a:pt x="940" y="0"/>
                        <a:pt x="1064" y="31"/>
                        <a:pt x="1175" y="108"/>
                      </a:cubicBezTo>
                      <a:cubicBezTo>
                        <a:pt x="1422" y="285"/>
                        <a:pt x="1862" y="434"/>
                        <a:pt x="1862" y="434"/>
                      </a:cubicBezTo>
                      <a:close/>
                      <a:moveTo>
                        <a:pt x="1767" y="1153"/>
                      </a:moveTo>
                      <a:cubicBezTo>
                        <a:pt x="1767" y="1153"/>
                        <a:pt x="1767" y="1153"/>
                        <a:pt x="1767" y="1153"/>
                      </a:cubicBezTo>
                      <a:cubicBezTo>
                        <a:pt x="1767" y="812"/>
                        <a:pt x="1767" y="812"/>
                        <a:pt x="1767" y="812"/>
                      </a:cubicBezTo>
                      <a:cubicBezTo>
                        <a:pt x="1767" y="719"/>
                        <a:pt x="1696" y="617"/>
                        <a:pt x="1604" y="584"/>
                      </a:cubicBezTo>
                      <a:cubicBezTo>
                        <a:pt x="1601" y="584"/>
                        <a:pt x="1298" y="478"/>
                        <a:pt x="1155" y="385"/>
                      </a:cubicBezTo>
                      <a:cubicBezTo>
                        <a:pt x="1115" y="361"/>
                        <a:pt x="1057" y="327"/>
                        <a:pt x="984" y="327"/>
                      </a:cubicBezTo>
                      <a:cubicBezTo>
                        <a:pt x="929" y="327"/>
                        <a:pt x="874" y="347"/>
                        <a:pt x="816" y="385"/>
                      </a:cubicBezTo>
                      <a:cubicBezTo>
                        <a:pt x="735" y="445"/>
                        <a:pt x="476" y="540"/>
                        <a:pt x="381" y="571"/>
                      </a:cubicBezTo>
                      <a:cubicBezTo>
                        <a:pt x="290" y="604"/>
                        <a:pt x="219" y="702"/>
                        <a:pt x="219" y="799"/>
                      </a:cubicBezTo>
                      <a:cubicBezTo>
                        <a:pt x="219" y="799"/>
                        <a:pt x="219" y="1105"/>
                        <a:pt x="219" y="1142"/>
                      </a:cubicBezTo>
                      <a:cubicBezTo>
                        <a:pt x="219" y="1499"/>
                        <a:pt x="405" y="1769"/>
                        <a:pt x="516" y="1899"/>
                      </a:cubicBezTo>
                      <a:cubicBezTo>
                        <a:pt x="668" y="2079"/>
                        <a:pt x="861" y="2207"/>
                        <a:pt x="982" y="2207"/>
                      </a:cubicBezTo>
                      <a:cubicBezTo>
                        <a:pt x="1170" y="2207"/>
                        <a:pt x="1767" y="1769"/>
                        <a:pt x="1767" y="1153"/>
                      </a:cubicBezTo>
                      <a:close/>
                    </a:path>
                  </a:pathLst>
                </a:custGeom>
                <a:solidFill>
                  <a:schemeClr val="tx1">
                    <a:lumMod val="20000"/>
                    <a:lumOff val="80000"/>
                  </a:schemeClr>
                </a:solidFill>
                <a:ln>
                  <a:noFill/>
                </a:ln>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sp>
              <p:nvSpPr>
                <p:cNvPr id="228" name="Freeform 27"/>
                <p:cNvSpPr>
                  <a:spLocks noEditPoints="1"/>
                </p:cNvSpPr>
                <p:nvPr/>
              </p:nvSpPr>
              <p:spPr bwMode="auto">
                <a:xfrm>
                  <a:off x="5514674" y="5551917"/>
                  <a:ext cx="162951" cy="202662"/>
                </a:xfrm>
                <a:custGeom>
                  <a:avLst/>
                  <a:gdLst>
                    <a:gd name="T0" fmla="*/ 989 w 1986"/>
                    <a:gd name="T1" fmla="*/ 1654 h 2471"/>
                    <a:gd name="T2" fmla="*/ 1084 w 1986"/>
                    <a:gd name="T3" fmla="*/ 1605 h 2471"/>
                    <a:gd name="T4" fmla="*/ 1652 w 1986"/>
                    <a:gd name="T5" fmla="*/ 881 h 2471"/>
                    <a:gd name="T6" fmla="*/ 1652 w 1986"/>
                    <a:gd name="T7" fmla="*/ 1151 h 2471"/>
                    <a:gd name="T8" fmla="*/ 982 w 1986"/>
                    <a:gd name="T9" fmla="*/ 2090 h 2471"/>
                    <a:gd name="T10" fmla="*/ 602 w 1986"/>
                    <a:gd name="T11" fmla="*/ 1824 h 2471"/>
                    <a:gd name="T12" fmla="*/ 334 w 1986"/>
                    <a:gd name="T13" fmla="*/ 1142 h 2471"/>
                    <a:gd name="T14" fmla="*/ 334 w 1986"/>
                    <a:gd name="T15" fmla="*/ 799 h 2471"/>
                    <a:gd name="T16" fmla="*/ 421 w 1986"/>
                    <a:gd name="T17" fmla="*/ 682 h 2471"/>
                    <a:gd name="T18" fmla="*/ 883 w 1986"/>
                    <a:gd name="T19" fmla="*/ 482 h 2471"/>
                    <a:gd name="T20" fmla="*/ 984 w 1986"/>
                    <a:gd name="T21" fmla="*/ 442 h 2471"/>
                    <a:gd name="T22" fmla="*/ 1093 w 1986"/>
                    <a:gd name="T23" fmla="*/ 482 h 2471"/>
                    <a:gd name="T24" fmla="*/ 1495 w 1986"/>
                    <a:gd name="T25" fmla="*/ 668 h 2471"/>
                    <a:gd name="T26" fmla="*/ 1464 w 1986"/>
                    <a:gd name="T27" fmla="*/ 695 h 2471"/>
                    <a:gd name="T28" fmla="*/ 965 w 1986"/>
                    <a:gd name="T29" fmla="*/ 1328 h 2471"/>
                    <a:gd name="T30" fmla="*/ 763 w 1986"/>
                    <a:gd name="T31" fmla="*/ 1129 h 2471"/>
                    <a:gd name="T32" fmla="*/ 575 w 1986"/>
                    <a:gd name="T33" fmla="*/ 1131 h 2471"/>
                    <a:gd name="T34" fmla="*/ 580 w 1986"/>
                    <a:gd name="T35" fmla="*/ 1315 h 2471"/>
                    <a:gd name="T36" fmla="*/ 887 w 1986"/>
                    <a:gd name="T37" fmla="*/ 1616 h 2471"/>
                    <a:gd name="T38" fmla="*/ 978 w 1986"/>
                    <a:gd name="T39" fmla="*/ 1654 h 2471"/>
                    <a:gd name="T40" fmla="*/ 989 w 1986"/>
                    <a:gd name="T41" fmla="*/ 1654 h 2471"/>
                    <a:gd name="T42" fmla="*/ 1862 w 1986"/>
                    <a:gd name="T43" fmla="*/ 434 h 2471"/>
                    <a:gd name="T44" fmla="*/ 1986 w 1986"/>
                    <a:gd name="T45" fmla="*/ 609 h 2471"/>
                    <a:gd name="T46" fmla="*/ 1986 w 1986"/>
                    <a:gd name="T47" fmla="*/ 1116 h 2471"/>
                    <a:gd name="T48" fmla="*/ 978 w 1986"/>
                    <a:gd name="T49" fmla="*/ 2471 h 2471"/>
                    <a:gd name="T50" fmla="*/ 0 w 1986"/>
                    <a:gd name="T51" fmla="*/ 1105 h 2471"/>
                    <a:gd name="T52" fmla="*/ 0 w 1986"/>
                    <a:gd name="T53" fmla="*/ 589 h 2471"/>
                    <a:gd name="T54" fmla="*/ 120 w 1986"/>
                    <a:gd name="T55" fmla="*/ 411 h 2471"/>
                    <a:gd name="T56" fmla="*/ 792 w 1986"/>
                    <a:gd name="T57" fmla="*/ 108 h 2471"/>
                    <a:gd name="T58" fmla="*/ 1175 w 1986"/>
                    <a:gd name="T59" fmla="*/ 108 h 2471"/>
                    <a:gd name="T60" fmla="*/ 1862 w 1986"/>
                    <a:gd name="T61" fmla="*/ 434 h 2471"/>
                    <a:gd name="T62" fmla="*/ 1767 w 1986"/>
                    <a:gd name="T63" fmla="*/ 1153 h 2471"/>
                    <a:gd name="T64" fmla="*/ 1767 w 1986"/>
                    <a:gd name="T65" fmla="*/ 1153 h 2471"/>
                    <a:gd name="T66" fmla="*/ 1767 w 1986"/>
                    <a:gd name="T67" fmla="*/ 812 h 2471"/>
                    <a:gd name="T68" fmla="*/ 1604 w 1986"/>
                    <a:gd name="T69" fmla="*/ 584 h 2471"/>
                    <a:gd name="T70" fmla="*/ 1155 w 1986"/>
                    <a:gd name="T71" fmla="*/ 385 h 2471"/>
                    <a:gd name="T72" fmla="*/ 984 w 1986"/>
                    <a:gd name="T73" fmla="*/ 327 h 2471"/>
                    <a:gd name="T74" fmla="*/ 816 w 1986"/>
                    <a:gd name="T75" fmla="*/ 385 h 2471"/>
                    <a:gd name="T76" fmla="*/ 381 w 1986"/>
                    <a:gd name="T77" fmla="*/ 571 h 2471"/>
                    <a:gd name="T78" fmla="*/ 219 w 1986"/>
                    <a:gd name="T79" fmla="*/ 799 h 2471"/>
                    <a:gd name="T80" fmla="*/ 219 w 1986"/>
                    <a:gd name="T81" fmla="*/ 1142 h 2471"/>
                    <a:gd name="T82" fmla="*/ 516 w 1986"/>
                    <a:gd name="T83" fmla="*/ 1899 h 2471"/>
                    <a:gd name="T84" fmla="*/ 982 w 1986"/>
                    <a:gd name="T85" fmla="*/ 2207 h 2471"/>
                    <a:gd name="T86" fmla="*/ 1767 w 1986"/>
                    <a:gd name="T87" fmla="*/ 1153 h 2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86" h="2471">
                      <a:moveTo>
                        <a:pt x="989" y="1654"/>
                      </a:moveTo>
                      <a:cubicBezTo>
                        <a:pt x="1024" y="1651"/>
                        <a:pt x="1060" y="1636"/>
                        <a:pt x="1084" y="1605"/>
                      </a:cubicBezTo>
                      <a:cubicBezTo>
                        <a:pt x="1084" y="1605"/>
                        <a:pt x="1084" y="1605"/>
                        <a:pt x="1652" y="881"/>
                      </a:cubicBezTo>
                      <a:cubicBezTo>
                        <a:pt x="1652" y="881"/>
                        <a:pt x="1652" y="881"/>
                        <a:pt x="1652" y="1151"/>
                      </a:cubicBezTo>
                      <a:cubicBezTo>
                        <a:pt x="1652" y="1713"/>
                        <a:pt x="1095" y="2090"/>
                        <a:pt x="982" y="2090"/>
                      </a:cubicBezTo>
                      <a:cubicBezTo>
                        <a:pt x="920" y="2090"/>
                        <a:pt x="759" y="2008"/>
                        <a:pt x="602" y="1824"/>
                      </a:cubicBezTo>
                      <a:cubicBezTo>
                        <a:pt x="500" y="1707"/>
                        <a:pt x="334" y="1461"/>
                        <a:pt x="334" y="1142"/>
                      </a:cubicBezTo>
                      <a:cubicBezTo>
                        <a:pt x="334" y="1102"/>
                        <a:pt x="334" y="799"/>
                        <a:pt x="334" y="799"/>
                      </a:cubicBezTo>
                      <a:cubicBezTo>
                        <a:pt x="334" y="752"/>
                        <a:pt x="376" y="697"/>
                        <a:pt x="421" y="682"/>
                      </a:cubicBezTo>
                      <a:cubicBezTo>
                        <a:pt x="432" y="675"/>
                        <a:pt x="770" y="560"/>
                        <a:pt x="883" y="482"/>
                      </a:cubicBezTo>
                      <a:cubicBezTo>
                        <a:pt x="920" y="456"/>
                        <a:pt x="951" y="442"/>
                        <a:pt x="984" y="442"/>
                      </a:cubicBezTo>
                      <a:cubicBezTo>
                        <a:pt x="1018" y="442"/>
                        <a:pt x="1051" y="456"/>
                        <a:pt x="1093" y="482"/>
                      </a:cubicBezTo>
                      <a:cubicBezTo>
                        <a:pt x="1203" y="553"/>
                        <a:pt x="1389" y="628"/>
                        <a:pt x="1495" y="668"/>
                      </a:cubicBezTo>
                      <a:cubicBezTo>
                        <a:pt x="1482" y="675"/>
                        <a:pt x="1471" y="684"/>
                        <a:pt x="1464" y="695"/>
                      </a:cubicBezTo>
                      <a:cubicBezTo>
                        <a:pt x="1464" y="695"/>
                        <a:pt x="1464" y="695"/>
                        <a:pt x="965" y="1328"/>
                      </a:cubicBezTo>
                      <a:cubicBezTo>
                        <a:pt x="965" y="1328"/>
                        <a:pt x="965" y="1328"/>
                        <a:pt x="763" y="1129"/>
                      </a:cubicBezTo>
                      <a:cubicBezTo>
                        <a:pt x="710" y="1080"/>
                        <a:pt x="628" y="1080"/>
                        <a:pt x="575" y="1131"/>
                      </a:cubicBezTo>
                      <a:cubicBezTo>
                        <a:pt x="527" y="1180"/>
                        <a:pt x="527" y="1266"/>
                        <a:pt x="580" y="1315"/>
                      </a:cubicBezTo>
                      <a:cubicBezTo>
                        <a:pt x="580" y="1315"/>
                        <a:pt x="580" y="1315"/>
                        <a:pt x="887" y="1616"/>
                      </a:cubicBezTo>
                      <a:cubicBezTo>
                        <a:pt x="914" y="1640"/>
                        <a:pt x="945" y="1654"/>
                        <a:pt x="978" y="1654"/>
                      </a:cubicBezTo>
                      <a:cubicBezTo>
                        <a:pt x="982" y="1654"/>
                        <a:pt x="984" y="1654"/>
                        <a:pt x="989" y="1654"/>
                      </a:cubicBezTo>
                      <a:close/>
                      <a:moveTo>
                        <a:pt x="1862" y="434"/>
                      </a:moveTo>
                      <a:cubicBezTo>
                        <a:pt x="1931" y="458"/>
                        <a:pt x="1986" y="535"/>
                        <a:pt x="1986" y="609"/>
                      </a:cubicBezTo>
                      <a:cubicBezTo>
                        <a:pt x="1986" y="609"/>
                        <a:pt x="1986" y="1060"/>
                        <a:pt x="1986" y="1116"/>
                      </a:cubicBezTo>
                      <a:cubicBezTo>
                        <a:pt x="1986" y="1913"/>
                        <a:pt x="1188" y="2471"/>
                        <a:pt x="978" y="2471"/>
                      </a:cubicBezTo>
                      <a:cubicBezTo>
                        <a:pt x="715" y="2471"/>
                        <a:pt x="0" y="1884"/>
                        <a:pt x="0" y="1105"/>
                      </a:cubicBezTo>
                      <a:cubicBezTo>
                        <a:pt x="0" y="1047"/>
                        <a:pt x="0" y="589"/>
                        <a:pt x="0" y="589"/>
                      </a:cubicBezTo>
                      <a:cubicBezTo>
                        <a:pt x="0" y="516"/>
                        <a:pt x="56" y="438"/>
                        <a:pt x="120" y="411"/>
                      </a:cubicBezTo>
                      <a:cubicBezTo>
                        <a:pt x="120" y="411"/>
                        <a:pt x="639" y="223"/>
                        <a:pt x="792" y="108"/>
                      </a:cubicBezTo>
                      <a:cubicBezTo>
                        <a:pt x="940" y="0"/>
                        <a:pt x="1064" y="31"/>
                        <a:pt x="1175" y="108"/>
                      </a:cubicBezTo>
                      <a:cubicBezTo>
                        <a:pt x="1422" y="285"/>
                        <a:pt x="1862" y="434"/>
                        <a:pt x="1862" y="434"/>
                      </a:cubicBezTo>
                      <a:close/>
                      <a:moveTo>
                        <a:pt x="1767" y="1153"/>
                      </a:moveTo>
                      <a:cubicBezTo>
                        <a:pt x="1767" y="1153"/>
                        <a:pt x="1767" y="1153"/>
                        <a:pt x="1767" y="1153"/>
                      </a:cubicBezTo>
                      <a:cubicBezTo>
                        <a:pt x="1767" y="812"/>
                        <a:pt x="1767" y="812"/>
                        <a:pt x="1767" y="812"/>
                      </a:cubicBezTo>
                      <a:cubicBezTo>
                        <a:pt x="1767" y="719"/>
                        <a:pt x="1696" y="617"/>
                        <a:pt x="1604" y="584"/>
                      </a:cubicBezTo>
                      <a:cubicBezTo>
                        <a:pt x="1601" y="584"/>
                        <a:pt x="1298" y="478"/>
                        <a:pt x="1155" y="385"/>
                      </a:cubicBezTo>
                      <a:cubicBezTo>
                        <a:pt x="1115" y="361"/>
                        <a:pt x="1057" y="327"/>
                        <a:pt x="984" y="327"/>
                      </a:cubicBezTo>
                      <a:cubicBezTo>
                        <a:pt x="929" y="327"/>
                        <a:pt x="874" y="347"/>
                        <a:pt x="816" y="385"/>
                      </a:cubicBezTo>
                      <a:cubicBezTo>
                        <a:pt x="735" y="445"/>
                        <a:pt x="476" y="540"/>
                        <a:pt x="381" y="571"/>
                      </a:cubicBezTo>
                      <a:cubicBezTo>
                        <a:pt x="290" y="604"/>
                        <a:pt x="219" y="702"/>
                        <a:pt x="219" y="799"/>
                      </a:cubicBezTo>
                      <a:cubicBezTo>
                        <a:pt x="219" y="799"/>
                        <a:pt x="219" y="1105"/>
                        <a:pt x="219" y="1142"/>
                      </a:cubicBezTo>
                      <a:cubicBezTo>
                        <a:pt x="219" y="1499"/>
                        <a:pt x="405" y="1769"/>
                        <a:pt x="516" y="1899"/>
                      </a:cubicBezTo>
                      <a:cubicBezTo>
                        <a:pt x="668" y="2079"/>
                        <a:pt x="861" y="2207"/>
                        <a:pt x="982" y="2207"/>
                      </a:cubicBezTo>
                      <a:cubicBezTo>
                        <a:pt x="1170" y="2207"/>
                        <a:pt x="1767" y="1769"/>
                        <a:pt x="1767" y="1153"/>
                      </a:cubicBezTo>
                      <a:close/>
                    </a:path>
                  </a:pathLst>
                </a:custGeom>
                <a:solidFill>
                  <a:schemeClr val="tx1">
                    <a:lumMod val="20000"/>
                    <a:lumOff val="80000"/>
                  </a:schemeClr>
                </a:solidFill>
                <a:ln>
                  <a:noFill/>
                </a:ln>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sp>
              <p:nvSpPr>
                <p:cNvPr id="229" name="Freeform 27"/>
                <p:cNvSpPr>
                  <a:spLocks noEditPoints="1"/>
                </p:cNvSpPr>
                <p:nvPr/>
              </p:nvSpPr>
              <p:spPr bwMode="auto">
                <a:xfrm>
                  <a:off x="4815923" y="5432884"/>
                  <a:ext cx="222252" cy="276414"/>
                </a:xfrm>
                <a:custGeom>
                  <a:avLst/>
                  <a:gdLst>
                    <a:gd name="T0" fmla="*/ 989 w 1986"/>
                    <a:gd name="T1" fmla="*/ 1654 h 2471"/>
                    <a:gd name="T2" fmla="*/ 1084 w 1986"/>
                    <a:gd name="T3" fmla="*/ 1605 h 2471"/>
                    <a:gd name="T4" fmla="*/ 1652 w 1986"/>
                    <a:gd name="T5" fmla="*/ 881 h 2471"/>
                    <a:gd name="T6" fmla="*/ 1652 w 1986"/>
                    <a:gd name="T7" fmla="*/ 1151 h 2471"/>
                    <a:gd name="T8" fmla="*/ 982 w 1986"/>
                    <a:gd name="T9" fmla="*/ 2090 h 2471"/>
                    <a:gd name="T10" fmla="*/ 602 w 1986"/>
                    <a:gd name="T11" fmla="*/ 1824 h 2471"/>
                    <a:gd name="T12" fmla="*/ 334 w 1986"/>
                    <a:gd name="T13" fmla="*/ 1142 h 2471"/>
                    <a:gd name="T14" fmla="*/ 334 w 1986"/>
                    <a:gd name="T15" fmla="*/ 799 h 2471"/>
                    <a:gd name="T16" fmla="*/ 421 w 1986"/>
                    <a:gd name="T17" fmla="*/ 682 h 2471"/>
                    <a:gd name="T18" fmla="*/ 883 w 1986"/>
                    <a:gd name="T19" fmla="*/ 482 h 2471"/>
                    <a:gd name="T20" fmla="*/ 984 w 1986"/>
                    <a:gd name="T21" fmla="*/ 442 h 2471"/>
                    <a:gd name="T22" fmla="*/ 1093 w 1986"/>
                    <a:gd name="T23" fmla="*/ 482 h 2471"/>
                    <a:gd name="T24" fmla="*/ 1495 w 1986"/>
                    <a:gd name="T25" fmla="*/ 668 h 2471"/>
                    <a:gd name="T26" fmla="*/ 1464 w 1986"/>
                    <a:gd name="T27" fmla="*/ 695 h 2471"/>
                    <a:gd name="T28" fmla="*/ 965 w 1986"/>
                    <a:gd name="T29" fmla="*/ 1328 h 2471"/>
                    <a:gd name="T30" fmla="*/ 763 w 1986"/>
                    <a:gd name="T31" fmla="*/ 1129 h 2471"/>
                    <a:gd name="T32" fmla="*/ 575 w 1986"/>
                    <a:gd name="T33" fmla="*/ 1131 h 2471"/>
                    <a:gd name="T34" fmla="*/ 580 w 1986"/>
                    <a:gd name="T35" fmla="*/ 1315 h 2471"/>
                    <a:gd name="T36" fmla="*/ 887 w 1986"/>
                    <a:gd name="T37" fmla="*/ 1616 h 2471"/>
                    <a:gd name="T38" fmla="*/ 978 w 1986"/>
                    <a:gd name="T39" fmla="*/ 1654 h 2471"/>
                    <a:gd name="T40" fmla="*/ 989 w 1986"/>
                    <a:gd name="T41" fmla="*/ 1654 h 2471"/>
                    <a:gd name="T42" fmla="*/ 1862 w 1986"/>
                    <a:gd name="T43" fmla="*/ 434 h 2471"/>
                    <a:gd name="T44" fmla="*/ 1986 w 1986"/>
                    <a:gd name="T45" fmla="*/ 609 h 2471"/>
                    <a:gd name="T46" fmla="*/ 1986 w 1986"/>
                    <a:gd name="T47" fmla="*/ 1116 h 2471"/>
                    <a:gd name="T48" fmla="*/ 978 w 1986"/>
                    <a:gd name="T49" fmla="*/ 2471 h 2471"/>
                    <a:gd name="T50" fmla="*/ 0 w 1986"/>
                    <a:gd name="T51" fmla="*/ 1105 h 2471"/>
                    <a:gd name="T52" fmla="*/ 0 w 1986"/>
                    <a:gd name="T53" fmla="*/ 589 h 2471"/>
                    <a:gd name="T54" fmla="*/ 120 w 1986"/>
                    <a:gd name="T55" fmla="*/ 411 h 2471"/>
                    <a:gd name="T56" fmla="*/ 792 w 1986"/>
                    <a:gd name="T57" fmla="*/ 108 h 2471"/>
                    <a:gd name="T58" fmla="*/ 1175 w 1986"/>
                    <a:gd name="T59" fmla="*/ 108 h 2471"/>
                    <a:gd name="T60" fmla="*/ 1862 w 1986"/>
                    <a:gd name="T61" fmla="*/ 434 h 2471"/>
                    <a:gd name="T62" fmla="*/ 1767 w 1986"/>
                    <a:gd name="T63" fmla="*/ 1153 h 2471"/>
                    <a:gd name="T64" fmla="*/ 1767 w 1986"/>
                    <a:gd name="T65" fmla="*/ 1153 h 2471"/>
                    <a:gd name="T66" fmla="*/ 1767 w 1986"/>
                    <a:gd name="T67" fmla="*/ 812 h 2471"/>
                    <a:gd name="T68" fmla="*/ 1604 w 1986"/>
                    <a:gd name="T69" fmla="*/ 584 h 2471"/>
                    <a:gd name="T70" fmla="*/ 1155 w 1986"/>
                    <a:gd name="T71" fmla="*/ 385 h 2471"/>
                    <a:gd name="T72" fmla="*/ 984 w 1986"/>
                    <a:gd name="T73" fmla="*/ 327 h 2471"/>
                    <a:gd name="T74" fmla="*/ 816 w 1986"/>
                    <a:gd name="T75" fmla="*/ 385 h 2471"/>
                    <a:gd name="T76" fmla="*/ 381 w 1986"/>
                    <a:gd name="T77" fmla="*/ 571 h 2471"/>
                    <a:gd name="T78" fmla="*/ 219 w 1986"/>
                    <a:gd name="T79" fmla="*/ 799 h 2471"/>
                    <a:gd name="T80" fmla="*/ 219 w 1986"/>
                    <a:gd name="T81" fmla="*/ 1142 h 2471"/>
                    <a:gd name="T82" fmla="*/ 516 w 1986"/>
                    <a:gd name="T83" fmla="*/ 1899 h 2471"/>
                    <a:gd name="T84" fmla="*/ 982 w 1986"/>
                    <a:gd name="T85" fmla="*/ 2207 h 2471"/>
                    <a:gd name="T86" fmla="*/ 1767 w 1986"/>
                    <a:gd name="T87" fmla="*/ 1153 h 2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86" h="2471">
                      <a:moveTo>
                        <a:pt x="989" y="1654"/>
                      </a:moveTo>
                      <a:cubicBezTo>
                        <a:pt x="1024" y="1651"/>
                        <a:pt x="1060" y="1636"/>
                        <a:pt x="1084" y="1605"/>
                      </a:cubicBezTo>
                      <a:cubicBezTo>
                        <a:pt x="1084" y="1605"/>
                        <a:pt x="1084" y="1605"/>
                        <a:pt x="1652" y="881"/>
                      </a:cubicBezTo>
                      <a:cubicBezTo>
                        <a:pt x="1652" y="881"/>
                        <a:pt x="1652" y="881"/>
                        <a:pt x="1652" y="1151"/>
                      </a:cubicBezTo>
                      <a:cubicBezTo>
                        <a:pt x="1652" y="1713"/>
                        <a:pt x="1095" y="2090"/>
                        <a:pt x="982" y="2090"/>
                      </a:cubicBezTo>
                      <a:cubicBezTo>
                        <a:pt x="920" y="2090"/>
                        <a:pt x="759" y="2008"/>
                        <a:pt x="602" y="1824"/>
                      </a:cubicBezTo>
                      <a:cubicBezTo>
                        <a:pt x="500" y="1707"/>
                        <a:pt x="334" y="1461"/>
                        <a:pt x="334" y="1142"/>
                      </a:cubicBezTo>
                      <a:cubicBezTo>
                        <a:pt x="334" y="1102"/>
                        <a:pt x="334" y="799"/>
                        <a:pt x="334" y="799"/>
                      </a:cubicBezTo>
                      <a:cubicBezTo>
                        <a:pt x="334" y="752"/>
                        <a:pt x="376" y="697"/>
                        <a:pt x="421" y="682"/>
                      </a:cubicBezTo>
                      <a:cubicBezTo>
                        <a:pt x="432" y="675"/>
                        <a:pt x="770" y="560"/>
                        <a:pt x="883" y="482"/>
                      </a:cubicBezTo>
                      <a:cubicBezTo>
                        <a:pt x="920" y="456"/>
                        <a:pt x="951" y="442"/>
                        <a:pt x="984" y="442"/>
                      </a:cubicBezTo>
                      <a:cubicBezTo>
                        <a:pt x="1018" y="442"/>
                        <a:pt x="1051" y="456"/>
                        <a:pt x="1093" y="482"/>
                      </a:cubicBezTo>
                      <a:cubicBezTo>
                        <a:pt x="1203" y="553"/>
                        <a:pt x="1389" y="628"/>
                        <a:pt x="1495" y="668"/>
                      </a:cubicBezTo>
                      <a:cubicBezTo>
                        <a:pt x="1482" y="675"/>
                        <a:pt x="1471" y="684"/>
                        <a:pt x="1464" y="695"/>
                      </a:cubicBezTo>
                      <a:cubicBezTo>
                        <a:pt x="1464" y="695"/>
                        <a:pt x="1464" y="695"/>
                        <a:pt x="965" y="1328"/>
                      </a:cubicBezTo>
                      <a:cubicBezTo>
                        <a:pt x="965" y="1328"/>
                        <a:pt x="965" y="1328"/>
                        <a:pt x="763" y="1129"/>
                      </a:cubicBezTo>
                      <a:cubicBezTo>
                        <a:pt x="710" y="1080"/>
                        <a:pt x="628" y="1080"/>
                        <a:pt x="575" y="1131"/>
                      </a:cubicBezTo>
                      <a:cubicBezTo>
                        <a:pt x="527" y="1180"/>
                        <a:pt x="527" y="1266"/>
                        <a:pt x="580" y="1315"/>
                      </a:cubicBezTo>
                      <a:cubicBezTo>
                        <a:pt x="580" y="1315"/>
                        <a:pt x="580" y="1315"/>
                        <a:pt x="887" y="1616"/>
                      </a:cubicBezTo>
                      <a:cubicBezTo>
                        <a:pt x="914" y="1640"/>
                        <a:pt x="945" y="1654"/>
                        <a:pt x="978" y="1654"/>
                      </a:cubicBezTo>
                      <a:cubicBezTo>
                        <a:pt x="982" y="1654"/>
                        <a:pt x="984" y="1654"/>
                        <a:pt x="989" y="1654"/>
                      </a:cubicBezTo>
                      <a:close/>
                      <a:moveTo>
                        <a:pt x="1862" y="434"/>
                      </a:moveTo>
                      <a:cubicBezTo>
                        <a:pt x="1931" y="458"/>
                        <a:pt x="1986" y="535"/>
                        <a:pt x="1986" y="609"/>
                      </a:cubicBezTo>
                      <a:cubicBezTo>
                        <a:pt x="1986" y="609"/>
                        <a:pt x="1986" y="1060"/>
                        <a:pt x="1986" y="1116"/>
                      </a:cubicBezTo>
                      <a:cubicBezTo>
                        <a:pt x="1986" y="1913"/>
                        <a:pt x="1188" y="2471"/>
                        <a:pt x="978" y="2471"/>
                      </a:cubicBezTo>
                      <a:cubicBezTo>
                        <a:pt x="715" y="2471"/>
                        <a:pt x="0" y="1884"/>
                        <a:pt x="0" y="1105"/>
                      </a:cubicBezTo>
                      <a:cubicBezTo>
                        <a:pt x="0" y="1047"/>
                        <a:pt x="0" y="589"/>
                        <a:pt x="0" y="589"/>
                      </a:cubicBezTo>
                      <a:cubicBezTo>
                        <a:pt x="0" y="516"/>
                        <a:pt x="56" y="438"/>
                        <a:pt x="120" y="411"/>
                      </a:cubicBezTo>
                      <a:cubicBezTo>
                        <a:pt x="120" y="411"/>
                        <a:pt x="639" y="223"/>
                        <a:pt x="792" y="108"/>
                      </a:cubicBezTo>
                      <a:cubicBezTo>
                        <a:pt x="940" y="0"/>
                        <a:pt x="1064" y="31"/>
                        <a:pt x="1175" y="108"/>
                      </a:cubicBezTo>
                      <a:cubicBezTo>
                        <a:pt x="1422" y="285"/>
                        <a:pt x="1862" y="434"/>
                        <a:pt x="1862" y="434"/>
                      </a:cubicBezTo>
                      <a:close/>
                      <a:moveTo>
                        <a:pt x="1767" y="1153"/>
                      </a:moveTo>
                      <a:cubicBezTo>
                        <a:pt x="1767" y="1153"/>
                        <a:pt x="1767" y="1153"/>
                        <a:pt x="1767" y="1153"/>
                      </a:cubicBezTo>
                      <a:cubicBezTo>
                        <a:pt x="1767" y="812"/>
                        <a:pt x="1767" y="812"/>
                        <a:pt x="1767" y="812"/>
                      </a:cubicBezTo>
                      <a:cubicBezTo>
                        <a:pt x="1767" y="719"/>
                        <a:pt x="1696" y="617"/>
                        <a:pt x="1604" y="584"/>
                      </a:cubicBezTo>
                      <a:cubicBezTo>
                        <a:pt x="1601" y="584"/>
                        <a:pt x="1298" y="478"/>
                        <a:pt x="1155" y="385"/>
                      </a:cubicBezTo>
                      <a:cubicBezTo>
                        <a:pt x="1115" y="361"/>
                        <a:pt x="1057" y="327"/>
                        <a:pt x="984" y="327"/>
                      </a:cubicBezTo>
                      <a:cubicBezTo>
                        <a:pt x="929" y="327"/>
                        <a:pt x="874" y="347"/>
                        <a:pt x="816" y="385"/>
                      </a:cubicBezTo>
                      <a:cubicBezTo>
                        <a:pt x="735" y="445"/>
                        <a:pt x="476" y="540"/>
                        <a:pt x="381" y="571"/>
                      </a:cubicBezTo>
                      <a:cubicBezTo>
                        <a:pt x="290" y="604"/>
                        <a:pt x="219" y="702"/>
                        <a:pt x="219" y="799"/>
                      </a:cubicBezTo>
                      <a:cubicBezTo>
                        <a:pt x="219" y="799"/>
                        <a:pt x="219" y="1105"/>
                        <a:pt x="219" y="1142"/>
                      </a:cubicBezTo>
                      <a:cubicBezTo>
                        <a:pt x="219" y="1499"/>
                        <a:pt x="405" y="1769"/>
                        <a:pt x="516" y="1899"/>
                      </a:cubicBezTo>
                      <a:cubicBezTo>
                        <a:pt x="668" y="2079"/>
                        <a:pt x="861" y="2207"/>
                        <a:pt x="982" y="2207"/>
                      </a:cubicBezTo>
                      <a:cubicBezTo>
                        <a:pt x="1170" y="2207"/>
                        <a:pt x="1767" y="1769"/>
                        <a:pt x="1767" y="1153"/>
                      </a:cubicBezTo>
                      <a:close/>
                    </a:path>
                  </a:pathLst>
                </a:custGeom>
                <a:solidFill>
                  <a:schemeClr val="tx1">
                    <a:lumMod val="20000"/>
                    <a:lumOff val="80000"/>
                  </a:schemeClr>
                </a:solidFill>
                <a:ln>
                  <a:noFill/>
                </a:ln>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grpSp>
        </p:grpSp>
      </p:grpSp>
      <p:sp>
        <p:nvSpPr>
          <p:cNvPr id="230" name="Freeform 229"/>
          <p:cNvSpPr/>
          <p:nvPr/>
        </p:nvSpPr>
        <p:spPr bwMode="auto">
          <a:xfrm>
            <a:off x="8873589" y="2246041"/>
            <a:ext cx="1375311" cy="47014"/>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a:solidFill>
              <a:schemeClr val="accent2">
                <a:lumMod val="40000"/>
                <a:lumOff val="60000"/>
              </a:schemeClr>
            </a:solidFill>
            <a:prstDash val="sysDot"/>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59"/>
            <a:endParaRPr lang="en-US" sz="1764">
              <a:solidFill>
                <a:srgbClr val="EFEFEF"/>
              </a:solidFill>
            </a:endParaRPr>
          </a:p>
        </p:txBody>
      </p:sp>
      <p:grpSp>
        <p:nvGrpSpPr>
          <p:cNvPr id="245" name="Group 244"/>
          <p:cNvGrpSpPr/>
          <p:nvPr/>
        </p:nvGrpSpPr>
        <p:grpSpPr>
          <a:xfrm>
            <a:off x="6260128" y="2019330"/>
            <a:ext cx="1502755" cy="593700"/>
            <a:chOff x="9592905" y="1695077"/>
            <a:chExt cx="1876521" cy="723684"/>
          </a:xfrm>
        </p:grpSpPr>
        <p:sp>
          <p:nvSpPr>
            <p:cNvPr id="254" name="Freeform 17"/>
            <p:cNvSpPr>
              <a:spLocks noEditPoints="1"/>
            </p:cNvSpPr>
            <p:nvPr/>
          </p:nvSpPr>
          <p:spPr bwMode="auto">
            <a:xfrm>
              <a:off x="9592905" y="1695077"/>
              <a:ext cx="1876521" cy="218880"/>
            </a:xfrm>
            <a:custGeom>
              <a:avLst/>
              <a:gdLst>
                <a:gd name="T0" fmla="*/ 192 w 1928"/>
                <a:gd name="T1" fmla="*/ 63 h 222"/>
                <a:gd name="T2" fmla="*/ 0 w 1928"/>
                <a:gd name="T3" fmla="*/ 181 h 222"/>
                <a:gd name="T4" fmla="*/ 97 w 1928"/>
                <a:gd name="T5" fmla="*/ 142 h 222"/>
                <a:gd name="T6" fmla="*/ 8 w 1928"/>
                <a:gd name="T7" fmla="*/ 177 h 222"/>
                <a:gd name="T8" fmla="*/ 6 w 1928"/>
                <a:gd name="T9" fmla="*/ 179 h 222"/>
                <a:gd name="T10" fmla="*/ 1808 w 1928"/>
                <a:gd name="T11" fmla="*/ 180 h 222"/>
                <a:gd name="T12" fmla="*/ 1876 w 1928"/>
                <a:gd name="T13" fmla="*/ 172 h 222"/>
                <a:gd name="T14" fmla="*/ 1912 w 1928"/>
                <a:gd name="T15" fmla="*/ 65 h 222"/>
                <a:gd name="T16" fmla="*/ 360 w 1928"/>
                <a:gd name="T17" fmla="*/ 90 h 222"/>
                <a:gd name="T18" fmla="*/ 315 w 1928"/>
                <a:gd name="T19" fmla="*/ 156 h 222"/>
                <a:gd name="T20" fmla="*/ 268 w 1928"/>
                <a:gd name="T21" fmla="*/ 182 h 222"/>
                <a:gd name="T22" fmla="*/ 7 w 1928"/>
                <a:gd name="T23" fmla="*/ 179 h 222"/>
                <a:gd name="T24" fmla="*/ 147 w 1928"/>
                <a:gd name="T25" fmla="*/ 33 h 222"/>
                <a:gd name="T26" fmla="*/ 930 w 1928"/>
                <a:gd name="T27" fmla="*/ 179 h 222"/>
                <a:gd name="T28" fmla="*/ 930 w 1928"/>
                <a:gd name="T29" fmla="*/ 123 h 222"/>
                <a:gd name="T30" fmla="*/ 881 w 1928"/>
                <a:gd name="T31" fmla="*/ 179 h 222"/>
                <a:gd name="T32" fmla="*/ 862 w 1928"/>
                <a:gd name="T33" fmla="*/ 98 h 222"/>
                <a:gd name="T34" fmla="*/ 827 w 1928"/>
                <a:gd name="T35" fmla="*/ 68 h 222"/>
                <a:gd name="T36" fmla="*/ 789 w 1928"/>
                <a:gd name="T37" fmla="*/ 110 h 222"/>
                <a:gd name="T38" fmla="*/ 1373 w 1928"/>
                <a:gd name="T39" fmla="*/ 108 h 222"/>
                <a:gd name="T40" fmla="*/ 1348 w 1928"/>
                <a:gd name="T41" fmla="*/ 113 h 222"/>
                <a:gd name="T42" fmla="*/ 1285 w 1928"/>
                <a:gd name="T43" fmla="*/ 179 h 222"/>
                <a:gd name="T44" fmla="*/ 1338 w 1928"/>
                <a:gd name="T45" fmla="*/ 133 h 222"/>
                <a:gd name="T46" fmla="*/ 1754 w 1928"/>
                <a:gd name="T47" fmla="*/ 65 h 222"/>
                <a:gd name="T48" fmla="*/ 1742 w 1928"/>
                <a:gd name="T49" fmla="*/ 132 h 222"/>
                <a:gd name="T50" fmla="*/ 1611 w 1928"/>
                <a:gd name="T51" fmla="*/ 120 h 222"/>
                <a:gd name="T52" fmla="*/ 1658 w 1928"/>
                <a:gd name="T53" fmla="*/ 77 h 222"/>
                <a:gd name="T54" fmla="*/ 1250 w 1928"/>
                <a:gd name="T55" fmla="*/ 99 h 222"/>
                <a:gd name="T56" fmla="*/ 1226 w 1928"/>
                <a:gd name="T57" fmla="*/ 132 h 222"/>
                <a:gd name="T58" fmla="*/ 729 w 1928"/>
                <a:gd name="T59" fmla="*/ 182 h 222"/>
                <a:gd name="T60" fmla="*/ 552 w 1928"/>
                <a:gd name="T61" fmla="*/ 158 h 222"/>
                <a:gd name="T62" fmla="*/ 1106 w 1928"/>
                <a:gd name="T63" fmla="*/ 100 h 222"/>
                <a:gd name="T64" fmla="*/ 1028 w 1928"/>
                <a:gd name="T65" fmla="*/ 98 h 222"/>
                <a:gd name="T66" fmla="*/ 1117 w 1928"/>
                <a:gd name="T67" fmla="*/ 98 h 222"/>
                <a:gd name="T68" fmla="*/ 1170 w 1928"/>
                <a:gd name="T69" fmla="*/ 121 h 222"/>
                <a:gd name="T70" fmla="*/ 1132 w 1928"/>
                <a:gd name="T71" fmla="*/ 109 h 222"/>
                <a:gd name="T72" fmla="*/ 1559 w 1928"/>
                <a:gd name="T73" fmla="*/ 152 h 222"/>
                <a:gd name="T74" fmla="*/ 1563 w 1928"/>
                <a:gd name="T75" fmla="*/ 139 h 222"/>
                <a:gd name="T76" fmla="*/ 687 w 1928"/>
                <a:gd name="T77" fmla="*/ 144 h 222"/>
                <a:gd name="T78" fmla="*/ 666 w 1928"/>
                <a:gd name="T79" fmla="*/ 96 h 222"/>
                <a:gd name="T80" fmla="*/ 1513 w 1928"/>
                <a:gd name="T81" fmla="*/ 99 h 222"/>
                <a:gd name="T82" fmla="*/ 1469 w 1928"/>
                <a:gd name="T83" fmla="*/ 155 h 222"/>
                <a:gd name="T84" fmla="*/ 490 w 1928"/>
                <a:gd name="T85" fmla="*/ 114 h 222"/>
                <a:gd name="T86" fmla="*/ 488 w 1928"/>
                <a:gd name="T87" fmla="*/ 166 h 222"/>
                <a:gd name="T88" fmla="*/ 519 w 1928"/>
                <a:gd name="T89" fmla="*/ 129 h 222"/>
                <a:gd name="T90" fmla="*/ 1438 w 1928"/>
                <a:gd name="T91" fmla="*/ 179 h 222"/>
                <a:gd name="T92" fmla="*/ 400 w 1928"/>
                <a:gd name="T93" fmla="*/ 98 h 222"/>
                <a:gd name="T94" fmla="*/ 396 w 1928"/>
                <a:gd name="T95" fmla="*/ 71 h 222"/>
                <a:gd name="T96" fmla="*/ 11 w 1928"/>
                <a:gd name="T97" fmla="*/ 177 h 222"/>
                <a:gd name="T98" fmla="*/ 3 w 1928"/>
                <a:gd name="T99" fmla="*/ 181 h 222"/>
                <a:gd name="T100" fmla="*/ 5 w 1928"/>
                <a:gd name="T101" fmla="*/ 179 h 222"/>
                <a:gd name="T102" fmla="*/ 10 w 1928"/>
                <a:gd name="T103" fmla="*/ 177 h 222"/>
                <a:gd name="T104" fmla="*/ 6 w 1928"/>
                <a:gd name="T105" fmla="*/ 178 h 222"/>
                <a:gd name="T106" fmla="*/ 8 w 1928"/>
                <a:gd name="T107" fmla="*/ 177 h 222"/>
                <a:gd name="T108" fmla="*/ 12 w 1928"/>
                <a:gd name="T109" fmla="*/ 174 h 222"/>
                <a:gd name="T110" fmla="*/ 6 w 1928"/>
                <a:gd name="T111" fmla="*/ 178 h 222"/>
                <a:gd name="T112" fmla="*/ 6 w 1928"/>
                <a:gd name="T113" fmla="*/ 180 h 222"/>
                <a:gd name="T114" fmla="*/ 971 w 1928"/>
                <a:gd name="T115" fmla="*/ 78 h 222"/>
                <a:gd name="T116" fmla="*/ 1762 w 1928"/>
                <a:gd name="T117" fmla="*/ 79 h 222"/>
                <a:gd name="T118" fmla="*/ 1250 w 1928"/>
                <a:gd name="T119" fmla="*/ 156 h 222"/>
                <a:gd name="T120" fmla="*/ 767 w 1928"/>
                <a:gd name="T121" fmla="*/ 123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28" h="222">
                  <a:moveTo>
                    <a:pt x="16" y="175"/>
                  </a:moveTo>
                  <a:cubicBezTo>
                    <a:pt x="22" y="173"/>
                    <a:pt x="27" y="171"/>
                    <a:pt x="33" y="169"/>
                  </a:cubicBezTo>
                  <a:cubicBezTo>
                    <a:pt x="46" y="165"/>
                    <a:pt x="61" y="162"/>
                    <a:pt x="75" y="160"/>
                  </a:cubicBezTo>
                  <a:cubicBezTo>
                    <a:pt x="85" y="158"/>
                    <a:pt x="96" y="158"/>
                    <a:pt x="106" y="158"/>
                  </a:cubicBezTo>
                  <a:cubicBezTo>
                    <a:pt x="121" y="159"/>
                    <a:pt x="136" y="160"/>
                    <a:pt x="150" y="164"/>
                  </a:cubicBezTo>
                  <a:cubicBezTo>
                    <a:pt x="151" y="164"/>
                    <a:pt x="153" y="164"/>
                    <a:pt x="154" y="163"/>
                  </a:cubicBezTo>
                  <a:cubicBezTo>
                    <a:pt x="155" y="163"/>
                    <a:pt x="155" y="163"/>
                    <a:pt x="155" y="163"/>
                  </a:cubicBezTo>
                  <a:cubicBezTo>
                    <a:pt x="155" y="162"/>
                    <a:pt x="155" y="161"/>
                    <a:pt x="155" y="161"/>
                  </a:cubicBezTo>
                  <a:cubicBezTo>
                    <a:pt x="155" y="141"/>
                    <a:pt x="155" y="121"/>
                    <a:pt x="155" y="101"/>
                  </a:cubicBezTo>
                  <a:cubicBezTo>
                    <a:pt x="155" y="99"/>
                    <a:pt x="155" y="98"/>
                    <a:pt x="156" y="97"/>
                  </a:cubicBezTo>
                  <a:cubicBezTo>
                    <a:pt x="167" y="88"/>
                    <a:pt x="177" y="79"/>
                    <a:pt x="187" y="68"/>
                  </a:cubicBezTo>
                  <a:cubicBezTo>
                    <a:pt x="188" y="67"/>
                    <a:pt x="190" y="65"/>
                    <a:pt x="192" y="63"/>
                  </a:cubicBezTo>
                  <a:cubicBezTo>
                    <a:pt x="192" y="62"/>
                    <a:pt x="193" y="62"/>
                    <a:pt x="194" y="62"/>
                  </a:cubicBezTo>
                  <a:cubicBezTo>
                    <a:pt x="195" y="63"/>
                    <a:pt x="196" y="64"/>
                    <a:pt x="196" y="66"/>
                  </a:cubicBezTo>
                  <a:cubicBezTo>
                    <a:pt x="196" y="104"/>
                    <a:pt x="196" y="142"/>
                    <a:pt x="196" y="179"/>
                  </a:cubicBezTo>
                  <a:cubicBezTo>
                    <a:pt x="196" y="180"/>
                    <a:pt x="196" y="182"/>
                    <a:pt x="195" y="182"/>
                  </a:cubicBezTo>
                  <a:cubicBezTo>
                    <a:pt x="194" y="183"/>
                    <a:pt x="192" y="184"/>
                    <a:pt x="191" y="183"/>
                  </a:cubicBezTo>
                  <a:cubicBezTo>
                    <a:pt x="187" y="182"/>
                    <a:pt x="183" y="180"/>
                    <a:pt x="179" y="179"/>
                  </a:cubicBezTo>
                  <a:cubicBezTo>
                    <a:pt x="166" y="175"/>
                    <a:pt x="152" y="172"/>
                    <a:pt x="138" y="170"/>
                  </a:cubicBezTo>
                  <a:cubicBezTo>
                    <a:pt x="121" y="168"/>
                    <a:pt x="104" y="167"/>
                    <a:pt x="87" y="168"/>
                  </a:cubicBezTo>
                  <a:cubicBezTo>
                    <a:pt x="61" y="168"/>
                    <a:pt x="35" y="172"/>
                    <a:pt x="10" y="180"/>
                  </a:cubicBezTo>
                  <a:cubicBezTo>
                    <a:pt x="8" y="180"/>
                    <a:pt x="6" y="181"/>
                    <a:pt x="3" y="182"/>
                  </a:cubicBezTo>
                  <a:cubicBezTo>
                    <a:pt x="3" y="182"/>
                    <a:pt x="2" y="182"/>
                    <a:pt x="2" y="182"/>
                  </a:cubicBezTo>
                  <a:cubicBezTo>
                    <a:pt x="1" y="183"/>
                    <a:pt x="0" y="183"/>
                    <a:pt x="0" y="181"/>
                  </a:cubicBezTo>
                  <a:cubicBezTo>
                    <a:pt x="0" y="180"/>
                    <a:pt x="0" y="178"/>
                    <a:pt x="0" y="177"/>
                  </a:cubicBezTo>
                  <a:cubicBezTo>
                    <a:pt x="0" y="175"/>
                    <a:pt x="1" y="172"/>
                    <a:pt x="0" y="170"/>
                  </a:cubicBezTo>
                  <a:cubicBezTo>
                    <a:pt x="0" y="169"/>
                    <a:pt x="1" y="167"/>
                    <a:pt x="2" y="166"/>
                  </a:cubicBezTo>
                  <a:cubicBezTo>
                    <a:pt x="13" y="154"/>
                    <a:pt x="24" y="141"/>
                    <a:pt x="34" y="128"/>
                  </a:cubicBezTo>
                  <a:cubicBezTo>
                    <a:pt x="54" y="100"/>
                    <a:pt x="70" y="71"/>
                    <a:pt x="82" y="39"/>
                  </a:cubicBezTo>
                  <a:cubicBezTo>
                    <a:pt x="86" y="27"/>
                    <a:pt x="90" y="15"/>
                    <a:pt x="92" y="3"/>
                  </a:cubicBezTo>
                  <a:cubicBezTo>
                    <a:pt x="92" y="3"/>
                    <a:pt x="92" y="3"/>
                    <a:pt x="92" y="2"/>
                  </a:cubicBezTo>
                  <a:cubicBezTo>
                    <a:pt x="93" y="0"/>
                    <a:pt x="93" y="0"/>
                    <a:pt x="95" y="0"/>
                  </a:cubicBezTo>
                  <a:cubicBezTo>
                    <a:pt x="96" y="1"/>
                    <a:pt x="96" y="1"/>
                    <a:pt x="96" y="1"/>
                  </a:cubicBezTo>
                  <a:cubicBezTo>
                    <a:pt x="97" y="1"/>
                    <a:pt x="97" y="1"/>
                    <a:pt x="97" y="2"/>
                  </a:cubicBezTo>
                  <a:cubicBezTo>
                    <a:pt x="97" y="2"/>
                    <a:pt x="97" y="3"/>
                    <a:pt x="97" y="3"/>
                  </a:cubicBezTo>
                  <a:cubicBezTo>
                    <a:pt x="97" y="50"/>
                    <a:pt x="97" y="96"/>
                    <a:pt x="97" y="142"/>
                  </a:cubicBezTo>
                  <a:cubicBezTo>
                    <a:pt x="97" y="145"/>
                    <a:pt x="98" y="144"/>
                    <a:pt x="95" y="145"/>
                  </a:cubicBezTo>
                  <a:cubicBezTo>
                    <a:pt x="93" y="146"/>
                    <a:pt x="91" y="145"/>
                    <a:pt x="89" y="146"/>
                  </a:cubicBezTo>
                  <a:cubicBezTo>
                    <a:pt x="68" y="148"/>
                    <a:pt x="49" y="154"/>
                    <a:pt x="31" y="163"/>
                  </a:cubicBezTo>
                  <a:cubicBezTo>
                    <a:pt x="26" y="165"/>
                    <a:pt x="21" y="168"/>
                    <a:pt x="16" y="171"/>
                  </a:cubicBezTo>
                  <a:cubicBezTo>
                    <a:pt x="16" y="172"/>
                    <a:pt x="15" y="172"/>
                    <a:pt x="14" y="173"/>
                  </a:cubicBezTo>
                  <a:cubicBezTo>
                    <a:pt x="14" y="173"/>
                    <a:pt x="13" y="174"/>
                    <a:pt x="12" y="174"/>
                  </a:cubicBezTo>
                  <a:cubicBezTo>
                    <a:pt x="12" y="174"/>
                    <a:pt x="12" y="174"/>
                    <a:pt x="12" y="174"/>
                  </a:cubicBezTo>
                  <a:cubicBezTo>
                    <a:pt x="11" y="175"/>
                    <a:pt x="11" y="175"/>
                    <a:pt x="10" y="175"/>
                  </a:cubicBezTo>
                  <a:cubicBezTo>
                    <a:pt x="10" y="175"/>
                    <a:pt x="10" y="176"/>
                    <a:pt x="9" y="176"/>
                  </a:cubicBezTo>
                  <a:cubicBezTo>
                    <a:pt x="9" y="176"/>
                    <a:pt x="9" y="176"/>
                    <a:pt x="9" y="176"/>
                  </a:cubicBezTo>
                  <a:cubicBezTo>
                    <a:pt x="9" y="176"/>
                    <a:pt x="8" y="177"/>
                    <a:pt x="8" y="177"/>
                  </a:cubicBezTo>
                  <a:cubicBezTo>
                    <a:pt x="8" y="177"/>
                    <a:pt x="8" y="177"/>
                    <a:pt x="8" y="177"/>
                  </a:cubicBezTo>
                  <a:cubicBezTo>
                    <a:pt x="7" y="177"/>
                    <a:pt x="7" y="178"/>
                    <a:pt x="7" y="178"/>
                  </a:cubicBezTo>
                  <a:cubicBezTo>
                    <a:pt x="7" y="178"/>
                    <a:pt x="6" y="178"/>
                    <a:pt x="6" y="178"/>
                  </a:cubicBezTo>
                  <a:cubicBezTo>
                    <a:pt x="6" y="178"/>
                    <a:pt x="6" y="178"/>
                    <a:pt x="6" y="178"/>
                  </a:cubicBezTo>
                  <a:cubicBezTo>
                    <a:pt x="6" y="179"/>
                    <a:pt x="5" y="179"/>
                    <a:pt x="5" y="179"/>
                  </a:cubicBezTo>
                  <a:cubicBezTo>
                    <a:pt x="5" y="179"/>
                    <a:pt x="5" y="179"/>
                    <a:pt x="5" y="179"/>
                  </a:cubicBezTo>
                  <a:cubicBezTo>
                    <a:pt x="5" y="179"/>
                    <a:pt x="5" y="179"/>
                    <a:pt x="4" y="180"/>
                  </a:cubicBezTo>
                  <a:cubicBezTo>
                    <a:pt x="4" y="180"/>
                    <a:pt x="4" y="180"/>
                    <a:pt x="4" y="180"/>
                  </a:cubicBezTo>
                  <a:cubicBezTo>
                    <a:pt x="4" y="180"/>
                    <a:pt x="3" y="180"/>
                    <a:pt x="3" y="181"/>
                  </a:cubicBezTo>
                  <a:cubicBezTo>
                    <a:pt x="3" y="181"/>
                    <a:pt x="4" y="180"/>
                    <a:pt x="4" y="180"/>
                  </a:cubicBezTo>
                  <a:cubicBezTo>
                    <a:pt x="5" y="180"/>
                    <a:pt x="5" y="180"/>
                    <a:pt x="5" y="180"/>
                  </a:cubicBezTo>
                  <a:cubicBezTo>
                    <a:pt x="5" y="180"/>
                    <a:pt x="5" y="180"/>
                    <a:pt x="6" y="179"/>
                  </a:cubicBezTo>
                  <a:cubicBezTo>
                    <a:pt x="6" y="179"/>
                    <a:pt x="6" y="179"/>
                    <a:pt x="6" y="179"/>
                  </a:cubicBezTo>
                  <a:cubicBezTo>
                    <a:pt x="7" y="179"/>
                    <a:pt x="7" y="179"/>
                    <a:pt x="7" y="179"/>
                  </a:cubicBezTo>
                  <a:cubicBezTo>
                    <a:pt x="8" y="178"/>
                    <a:pt x="8" y="178"/>
                    <a:pt x="8" y="178"/>
                  </a:cubicBezTo>
                  <a:cubicBezTo>
                    <a:pt x="9" y="178"/>
                    <a:pt x="10" y="177"/>
                    <a:pt x="10" y="177"/>
                  </a:cubicBezTo>
                  <a:cubicBezTo>
                    <a:pt x="12" y="176"/>
                    <a:pt x="14" y="175"/>
                    <a:pt x="16" y="175"/>
                  </a:cubicBezTo>
                  <a:close/>
                  <a:moveTo>
                    <a:pt x="1867" y="157"/>
                  </a:moveTo>
                  <a:cubicBezTo>
                    <a:pt x="1861" y="143"/>
                    <a:pt x="1855" y="130"/>
                    <a:pt x="1849" y="116"/>
                  </a:cubicBezTo>
                  <a:cubicBezTo>
                    <a:pt x="1841" y="100"/>
                    <a:pt x="1834" y="83"/>
                    <a:pt x="1827" y="67"/>
                  </a:cubicBezTo>
                  <a:cubicBezTo>
                    <a:pt x="1826" y="65"/>
                    <a:pt x="1826" y="65"/>
                    <a:pt x="1824" y="65"/>
                  </a:cubicBezTo>
                  <a:cubicBezTo>
                    <a:pt x="1819" y="65"/>
                    <a:pt x="1815" y="65"/>
                    <a:pt x="1810" y="65"/>
                  </a:cubicBezTo>
                  <a:cubicBezTo>
                    <a:pt x="1807" y="65"/>
                    <a:pt x="1808" y="64"/>
                    <a:pt x="1808" y="67"/>
                  </a:cubicBezTo>
                  <a:cubicBezTo>
                    <a:pt x="1808" y="105"/>
                    <a:pt x="1808" y="142"/>
                    <a:pt x="1808" y="179"/>
                  </a:cubicBezTo>
                  <a:cubicBezTo>
                    <a:pt x="1808" y="179"/>
                    <a:pt x="1808" y="180"/>
                    <a:pt x="1808" y="180"/>
                  </a:cubicBezTo>
                  <a:cubicBezTo>
                    <a:pt x="1808" y="182"/>
                    <a:pt x="1808" y="182"/>
                    <a:pt x="1810" y="182"/>
                  </a:cubicBezTo>
                  <a:cubicBezTo>
                    <a:pt x="1813" y="182"/>
                    <a:pt x="1816" y="182"/>
                    <a:pt x="1819" y="182"/>
                  </a:cubicBezTo>
                  <a:cubicBezTo>
                    <a:pt x="1821" y="182"/>
                    <a:pt x="1821" y="182"/>
                    <a:pt x="1821" y="179"/>
                  </a:cubicBezTo>
                  <a:cubicBezTo>
                    <a:pt x="1821" y="149"/>
                    <a:pt x="1821" y="119"/>
                    <a:pt x="1821" y="89"/>
                  </a:cubicBezTo>
                  <a:cubicBezTo>
                    <a:pt x="1821" y="88"/>
                    <a:pt x="1821" y="87"/>
                    <a:pt x="1822" y="86"/>
                  </a:cubicBezTo>
                  <a:cubicBezTo>
                    <a:pt x="1822" y="87"/>
                    <a:pt x="1822" y="88"/>
                    <a:pt x="1822" y="88"/>
                  </a:cubicBezTo>
                  <a:cubicBezTo>
                    <a:pt x="1834" y="114"/>
                    <a:pt x="1845" y="140"/>
                    <a:pt x="1857" y="165"/>
                  </a:cubicBezTo>
                  <a:cubicBezTo>
                    <a:pt x="1859" y="170"/>
                    <a:pt x="1862" y="175"/>
                    <a:pt x="1864" y="181"/>
                  </a:cubicBezTo>
                  <a:cubicBezTo>
                    <a:pt x="1864" y="182"/>
                    <a:pt x="1865" y="182"/>
                    <a:pt x="1866" y="182"/>
                  </a:cubicBezTo>
                  <a:cubicBezTo>
                    <a:pt x="1867" y="182"/>
                    <a:pt x="1868" y="182"/>
                    <a:pt x="1870" y="182"/>
                  </a:cubicBezTo>
                  <a:cubicBezTo>
                    <a:pt x="1871" y="182"/>
                    <a:pt x="1871" y="181"/>
                    <a:pt x="1872" y="181"/>
                  </a:cubicBezTo>
                  <a:cubicBezTo>
                    <a:pt x="1873" y="178"/>
                    <a:pt x="1874" y="175"/>
                    <a:pt x="1876" y="172"/>
                  </a:cubicBezTo>
                  <a:cubicBezTo>
                    <a:pt x="1888" y="144"/>
                    <a:pt x="1900" y="117"/>
                    <a:pt x="1912" y="89"/>
                  </a:cubicBezTo>
                  <a:cubicBezTo>
                    <a:pt x="1913" y="88"/>
                    <a:pt x="1913" y="88"/>
                    <a:pt x="1914" y="87"/>
                  </a:cubicBezTo>
                  <a:cubicBezTo>
                    <a:pt x="1914" y="88"/>
                    <a:pt x="1914" y="89"/>
                    <a:pt x="1914" y="89"/>
                  </a:cubicBezTo>
                  <a:cubicBezTo>
                    <a:pt x="1914" y="119"/>
                    <a:pt x="1914" y="149"/>
                    <a:pt x="1914" y="179"/>
                  </a:cubicBezTo>
                  <a:cubicBezTo>
                    <a:pt x="1914" y="180"/>
                    <a:pt x="1914" y="180"/>
                    <a:pt x="1914" y="181"/>
                  </a:cubicBezTo>
                  <a:cubicBezTo>
                    <a:pt x="1914" y="182"/>
                    <a:pt x="1914" y="182"/>
                    <a:pt x="1915" y="182"/>
                  </a:cubicBezTo>
                  <a:cubicBezTo>
                    <a:pt x="1918" y="182"/>
                    <a:pt x="1922" y="182"/>
                    <a:pt x="1925" y="182"/>
                  </a:cubicBezTo>
                  <a:cubicBezTo>
                    <a:pt x="1928" y="182"/>
                    <a:pt x="1927" y="182"/>
                    <a:pt x="1927" y="179"/>
                  </a:cubicBezTo>
                  <a:cubicBezTo>
                    <a:pt x="1927" y="142"/>
                    <a:pt x="1927" y="105"/>
                    <a:pt x="1927" y="67"/>
                  </a:cubicBezTo>
                  <a:cubicBezTo>
                    <a:pt x="1927" y="67"/>
                    <a:pt x="1927" y="67"/>
                    <a:pt x="1927" y="66"/>
                  </a:cubicBezTo>
                  <a:cubicBezTo>
                    <a:pt x="1927" y="65"/>
                    <a:pt x="1927" y="65"/>
                    <a:pt x="1926" y="65"/>
                  </a:cubicBezTo>
                  <a:cubicBezTo>
                    <a:pt x="1921" y="65"/>
                    <a:pt x="1917" y="65"/>
                    <a:pt x="1912" y="65"/>
                  </a:cubicBezTo>
                  <a:cubicBezTo>
                    <a:pt x="1911" y="65"/>
                    <a:pt x="1910" y="65"/>
                    <a:pt x="1909" y="67"/>
                  </a:cubicBezTo>
                  <a:cubicBezTo>
                    <a:pt x="1896" y="97"/>
                    <a:pt x="1882" y="127"/>
                    <a:pt x="1869" y="156"/>
                  </a:cubicBezTo>
                  <a:cubicBezTo>
                    <a:pt x="1868" y="157"/>
                    <a:pt x="1868" y="158"/>
                    <a:pt x="1868" y="158"/>
                  </a:cubicBezTo>
                  <a:cubicBezTo>
                    <a:pt x="1867" y="158"/>
                    <a:pt x="1867" y="157"/>
                    <a:pt x="1867" y="157"/>
                  </a:cubicBezTo>
                  <a:close/>
                  <a:moveTo>
                    <a:pt x="269" y="88"/>
                  </a:moveTo>
                  <a:cubicBezTo>
                    <a:pt x="282" y="118"/>
                    <a:pt x="295" y="148"/>
                    <a:pt x="309" y="178"/>
                  </a:cubicBezTo>
                  <a:cubicBezTo>
                    <a:pt x="309" y="179"/>
                    <a:pt x="310" y="181"/>
                    <a:pt x="311" y="182"/>
                  </a:cubicBezTo>
                  <a:cubicBezTo>
                    <a:pt x="312" y="182"/>
                    <a:pt x="314" y="182"/>
                    <a:pt x="315" y="182"/>
                  </a:cubicBezTo>
                  <a:cubicBezTo>
                    <a:pt x="317" y="182"/>
                    <a:pt x="318" y="182"/>
                    <a:pt x="318" y="180"/>
                  </a:cubicBezTo>
                  <a:cubicBezTo>
                    <a:pt x="332" y="150"/>
                    <a:pt x="345" y="119"/>
                    <a:pt x="359" y="88"/>
                  </a:cubicBezTo>
                  <a:cubicBezTo>
                    <a:pt x="359" y="88"/>
                    <a:pt x="359" y="87"/>
                    <a:pt x="360" y="87"/>
                  </a:cubicBezTo>
                  <a:cubicBezTo>
                    <a:pt x="360" y="88"/>
                    <a:pt x="360" y="89"/>
                    <a:pt x="360" y="90"/>
                  </a:cubicBezTo>
                  <a:cubicBezTo>
                    <a:pt x="360" y="119"/>
                    <a:pt x="360" y="149"/>
                    <a:pt x="360" y="179"/>
                  </a:cubicBezTo>
                  <a:cubicBezTo>
                    <a:pt x="360" y="179"/>
                    <a:pt x="360" y="180"/>
                    <a:pt x="360" y="180"/>
                  </a:cubicBezTo>
                  <a:cubicBezTo>
                    <a:pt x="360" y="182"/>
                    <a:pt x="360" y="182"/>
                    <a:pt x="361" y="182"/>
                  </a:cubicBezTo>
                  <a:cubicBezTo>
                    <a:pt x="365" y="182"/>
                    <a:pt x="368" y="182"/>
                    <a:pt x="371" y="182"/>
                  </a:cubicBezTo>
                  <a:cubicBezTo>
                    <a:pt x="374" y="182"/>
                    <a:pt x="374" y="182"/>
                    <a:pt x="374" y="179"/>
                  </a:cubicBezTo>
                  <a:cubicBezTo>
                    <a:pt x="374" y="142"/>
                    <a:pt x="374" y="105"/>
                    <a:pt x="374" y="67"/>
                  </a:cubicBezTo>
                  <a:cubicBezTo>
                    <a:pt x="374" y="67"/>
                    <a:pt x="374" y="67"/>
                    <a:pt x="374" y="66"/>
                  </a:cubicBezTo>
                  <a:cubicBezTo>
                    <a:pt x="374" y="65"/>
                    <a:pt x="374" y="65"/>
                    <a:pt x="372" y="65"/>
                  </a:cubicBezTo>
                  <a:cubicBezTo>
                    <a:pt x="367" y="65"/>
                    <a:pt x="363" y="65"/>
                    <a:pt x="358" y="65"/>
                  </a:cubicBezTo>
                  <a:cubicBezTo>
                    <a:pt x="357" y="65"/>
                    <a:pt x="356" y="65"/>
                    <a:pt x="356" y="66"/>
                  </a:cubicBezTo>
                  <a:cubicBezTo>
                    <a:pt x="356" y="66"/>
                    <a:pt x="356" y="67"/>
                    <a:pt x="356" y="67"/>
                  </a:cubicBezTo>
                  <a:cubicBezTo>
                    <a:pt x="342" y="97"/>
                    <a:pt x="329" y="127"/>
                    <a:pt x="315" y="156"/>
                  </a:cubicBezTo>
                  <a:cubicBezTo>
                    <a:pt x="315" y="157"/>
                    <a:pt x="315" y="158"/>
                    <a:pt x="314" y="158"/>
                  </a:cubicBezTo>
                  <a:cubicBezTo>
                    <a:pt x="313" y="158"/>
                    <a:pt x="313" y="157"/>
                    <a:pt x="313" y="157"/>
                  </a:cubicBezTo>
                  <a:cubicBezTo>
                    <a:pt x="311" y="151"/>
                    <a:pt x="308" y="146"/>
                    <a:pt x="306" y="140"/>
                  </a:cubicBezTo>
                  <a:cubicBezTo>
                    <a:pt x="295" y="116"/>
                    <a:pt x="284" y="91"/>
                    <a:pt x="273" y="67"/>
                  </a:cubicBezTo>
                  <a:cubicBezTo>
                    <a:pt x="273" y="65"/>
                    <a:pt x="272" y="65"/>
                    <a:pt x="270" y="65"/>
                  </a:cubicBezTo>
                  <a:cubicBezTo>
                    <a:pt x="266" y="65"/>
                    <a:pt x="261" y="65"/>
                    <a:pt x="257" y="65"/>
                  </a:cubicBezTo>
                  <a:cubicBezTo>
                    <a:pt x="254" y="65"/>
                    <a:pt x="254" y="65"/>
                    <a:pt x="254" y="67"/>
                  </a:cubicBezTo>
                  <a:cubicBezTo>
                    <a:pt x="254" y="105"/>
                    <a:pt x="254" y="142"/>
                    <a:pt x="254" y="179"/>
                  </a:cubicBezTo>
                  <a:cubicBezTo>
                    <a:pt x="254" y="180"/>
                    <a:pt x="254" y="180"/>
                    <a:pt x="254" y="181"/>
                  </a:cubicBezTo>
                  <a:cubicBezTo>
                    <a:pt x="254" y="182"/>
                    <a:pt x="255" y="182"/>
                    <a:pt x="255" y="182"/>
                  </a:cubicBezTo>
                  <a:cubicBezTo>
                    <a:pt x="259" y="182"/>
                    <a:pt x="262" y="182"/>
                    <a:pt x="266" y="182"/>
                  </a:cubicBezTo>
                  <a:cubicBezTo>
                    <a:pt x="266" y="182"/>
                    <a:pt x="267" y="182"/>
                    <a:pt x="268" y="182"/>
                  </a:cubicBezTo>
                  <a:cubicBezTo>
                    <a:pt x="268" y="150"/>
                    <a:pt x="268" y="118"/>
                    <a:pt x="268" y="86"/>
                  </a:cubicBezTo>
                  <a:cubicBezTo>
                    <a:pt x="268" y="87"/>
                    <a:pt x="269" y="88"/>
                    <a:pt x="269" y="88"/>
                  </a:cubicBezTo>
                  <a:close/>
                  <a:moveTo>
                    <a:pt x="14" y="173"/>
                  </a:moveTo>
                  <a:cubicBezTo>
                    <a:pt x="14" y="173"/>
                    <a:pt x="13" y="174"/>
                    <a:pt x="12" y="174"/>
                  </a:cubicBezTo>
                  <a:cubicBezTo>
                    <a:pt x="12" y="174"/>
                    <a:pt x="12" y="174"/>
                    <a:pt x="11" y="174"/>
                  </a:cubicBezTo>
                  <a:cubicBezTo>
                    <a:pt x="11" y="175"/>
                    <a:pt x="11" y="175"/>
                    <a:pt x="10" y="175"/>
                  </a:cubicBezTo>
                  <a:cubicBezTo>
                    <a:pt x="10" y="175"/>
                    <a:pt x="10" y="176"/>
                    <a:pt x="9" y="176"/>
                  </a:cubicBezTo>
                  <a:cubicBezTo>
                    <a:pt x="9" y="176"/>
                    <a:pt x="9" y="176"/>
                    <a:pt x="9" y="176"/>
                  </a:cubicBezTo>
                  <a:cubicBezTo>
                    <a:pt x="8" y="176"/>
                    <a:pt x="8" y="177"/>
                    <a:pt x="8" y="177"/>
                  </a:cubicBezTo>
                  <a:cubicBezTo>
                    <a:pt x="8" y="177"/>
                    <a:pt x="7" y="177"/>
                    <a:pt x="7" y="177"/>
                  </a:cubicBezTo>
                  <a:cubicBezTo>
                    <a:pt x="7" y="177"/>
                    <a:pt x="7" y="178"/>
                    <a:pt x="7" y="178"/>
                  </a:cubicBezTo>
                  <a:cubicBezTo>
                    <a:pt x="7" y="178"/>
                    <a:pt x="7" y="179"/>
                    <a:pt x="7" y="179"/>
                  </a:cubicBezTo>
                  <a:cubicBezTo>
                    <a:pt x="7" y="179"/>
                    <a:pt x="8" y="179"/>
                    <a:pt x="8" y="178"/>
                  </a:cubicBezTo>
                  <a:cubicBezTo>
                    <a:pt x="9" y="178"/>
                    <a:pt x="10" y="178"/>
                    <a:pt x="10" y="177"/>
                  </a:cubicBezTo>
                  <a:cubicBezTo>
                    <a:pt x="12" y="176"/>
                    <a:pt x="14" y="176"/>
                    <a:pt x="15" y="174"/>
                  </a:cubicBezTo>
                  <a:cubicBezTo>
                    <a:pt x="16" y="174"/>
                    <a:pt x="16" y="174"/>
                    <a:pt x="16" y="174"/>
                  </a:cubicBezTo>
                  <a:cubicBezTo>
                    <a:pt x="40" y="163"/>
                    <a:pt x="64" y="157"/>
                    <a:pt x="90" y="156"/>
                  </a:cubicBezTo>
                  <a:cubicBezTo>
                    <a:pt x="100" y="155"/>
                    <a:pt x="109" y="155"/>
                    <a:pt x="118" y="156"/>
                  </a:cubicBezTo>
                  <a:cubicBezTo>
                    <a:pt x="126" y="157"/>
                    <a:pt x="134" y="158"/>
                    <a:pt x="142" y="159"/>
                  </a:cubicBezTo>
                  <a:cubicBezTo>
                    <a:pt x="145" y="160"/>
                    <a:pt x="147" y="160"/>
                    <a:pt x="149" y="160"/>
                  </a:cubicBezTo>
                  <a:cubicBezTo>
                    <a:pt x="151" y="159"/>
                    <a:pt x="151" y="159"/>
                    <a:pt x="151" y="157"/>
                  </a:cubicBezTo>
                  <a:cubicBezTo>
                    <a:pt x="151" y="116"/>
                    <a:pt x="151" y="76"/>
                    <a:pt x="151" y="36"/>
                  </a:cubicBezTo>
                  <a:cubicBezTo>
                    <a:pt x="151" y="32"/>
                    <a:pt x="152" y="33"/>
                    <a:pt x="149" y="32"/>
                  </a:cubicBezTo>
                  <a:cubicBezTo>
                    <a:pt x="147" y="32"/>
                    <a:pt x="147" y="32"/>
                    <a:pt x="147" y="33"/>
                  </a:cubicBezTo>
                  <a:cubicBezTo>
                    <a:pt x="144" y="39"/>
                    <a:pt x="141" y="45"/>
                    <a:pt x="139" y="50"/>
                  </a:cubicBezTo>
                  <a:cubicBezTo>
                    <a:pt x="129" y="69"/>
                    <a:pt x="117" y="87"/>
                    <a:pt x="102" y="102"/>
                  </a:cubicBezTo>
                  <a:cubicBezTo>
                    <a:pt x="101" y="103"/>
                    <a:pt x="101" y="104"/>
                    <a:pt x="101" y="105"/>
                  </a:cubicBezTo>
                  <a:cubicBezTo>
                    <a:pt x="101" y="118"/>
                    <a:pt x="101" y="131"/>
                    <a:pt x="101" y="145"/>
                  </a:cubicBezTo>
                  <a:cubicBezTo>
                    <a:pt x="101" y="145"/>
                    <a:pt x="101" y="146"/>
                    <a:pt x="101" y="146"/>
                  </a:cubicBezTo>
                  <a:cubicBezTo>
                    <a:pt x="101" y="147"/>
                    <a:pt x="100" y="147"/>
                    <a:pt x="100" y="148"/>
                  </a:cubicBezTo>
                  <a:cubicBezTo>
                    <a:pt x="99" y="148"/>
                    <a:pt x="98" y="148"/>
                    <a:pt x="98" y="148"/>
                  </a:cubicBezTo>
                  <a:cubicBezTo>
                    <a:pt x="92" y="149"/>
                    <a:pt x="86" y="149"/>
                    <a:pt x="79" y="150"/>
                  </a:cubicBezTo>
                  <a:cubicBezTo>
                    <a:pt x="64" y="153"/>
                    <a:pt x="49" y="157"/>
                    <a:pt x="34" y="163"/>
                  </a:cubicBezTo>
                  <a:cubicBezTo>
                    <a:pt x="28" y="166"/>
                    <a:pt x="22" y="169"/>
                    <a:pt x="17" y="171"/>
                  </a:cubicBezTo>
                  <a:cubicBezTo>
                    <a:pt x="16" y="172"/>
                    <a:pt x="15" y="172"/>
                    <a:pt x="14" y="173"/>
                  </a:cubicBezTo>
                  <a:close/>
                  <a:moveTo>
                    <a:pt x="930" y="179"/>
                  </a:moveTo>
                  <a:cubicBezTo>
                    <a:pt x="930" y="180"/>
                    <a:pt x="930" y="180"/>
                    <a:pt x="930" y="181"/>
                  </a:cubicBezTo>
                  <a:cubicBezTo>
                    <a:pt x="930" y="182"/>
                    <a:pt x="930" y="182"/>
                    <a:pt x="930" y="182"/>
                  </a:cubicBezTo>
                  <a:cubicBezTo>
                    <a:pt x="931" y="182"/>
                    <a:pt x="931" y="182"/>
                    <a:pt x="932" y="182"/>
                  </a:cubicBezTo>
                  <a:cubicBezTo>
                    <a:pt x="942" y="182"/>
                    <a:pt x="952" y="182"/>
                    <a:pt x="963" y="182"/>
                  </a:cubicBezTo>
                  <a:cubicBezTo>
                    <a:pt x="970" y="182"/>
                    <a:pt x="978" y="181"/>
                    <a:pt x="986" y="178"/>
                  </a:cubicBezTo>
                  <a:cubicBezTo>
                    <a:pt x="1004" y="171"/>
                    <a:pt x="1016" y="159"/>
                    <a:pt x="1021" y="140"/>
                  </a:cubicBezTo>
                  <a:cubicBezTo>
                    <a:pt x="1025" y="127"/>
                    <a:pt x="1025" y="113"/>
                    <a:pt x="1021" y="100"/>
                  </a:cubicBezTo>
                  <a:cubicBezTo>
                    <a:pt x="1016" y="84"/>
                    <a:pt x="1006" y="74"/>
                    <a:pt x="991" y="69"/>
                  </a:cubicBezTo>
                  <a:cubicBezTo>
                    <a:pt x="982" y="66"/>
                    <a:pt x="974" y="65"/>
                    <a:pt x="965" y="65"/>
                  </a:cubicBezTo>
                  <a:cubicBezTo>
                    <a:pt x="954" y="65"/>
                    <a:pt x="943" y="65"/>
                    <a:pt x="932" y="65"/>
                  </a:cubicBezTo>
                  <a:cubicBezTo>
                    <a:pt x="929" y="65"/>
                    <a:pt x="930" y="64"/>
                    <a:pt x="930" y="67"/>
                  </a:cubicBezTo>
                  <a:cubicBezTo>
                    <a:pt x="930" y="86"/>
                    <a:pt x="930" y="104"/>
                    <a:pt x="930" y="123"/>
                  </a:cubicBezTo>
                  <a:cubicBezTo>
                    <a:pt x="930" y="142"/>
                    <a:pt x="930" y="161"/>
                    <a:pt x="930" y="179"/>
                  </a:cubicBezTo>
                  <a:close/>
                  <a:moveTo>
                    <a:pt x="815" y="179"/>
                  </a:moveTo>
                  <a:cubicBezTo>
                    <a:pt x="815" y="157"/>
                    <a:pt x="815" y="134"/>
                    <a:pt x="815" y="112"/>
                  </a:cubicBezTo>
                  <a:cubicBezTo>
                    <a:pt x="815" y="109"/>
                    <a:pt x="815" y="110"/>
                    <a:pt x="817" y="110"/>
                  </a:cubicBezTo>
                  <a:cubicBezTo>
                    <a:pt x="826" y="110"/>
                    <a:pt x="835" y="110"/>
                    <a:pt x="844" y="110"/>
                  </a:cubicBezTo>
                  <a:cubicBezTo>
                    <a:pt x="847" y="110"/>
                    <a:pt x="846" y="109"/>
                    <a:pt x="846" y="112"/>
                  </a:cubicBezTo>
                  <a:cubicBezTo>
                    <a:pt x="846" y="127"/>
                    <a:pt x="846" y="143"/>
                    <a:pt x="846" y="159"/>
                  </a:cubicBezTo>
                  <a:cubicBezTo>
                    <a:pt x="846" y="162"/>
                    <a:pt x="847" y="166"/>
                    <a:pt x="848" y="169"/>
                  </a:cubicBezTo>
                  <a:cubicBezTo>
                    <a:pt x="849" y="175"/>
                    <a:pt x="852" y="179"/>
                    <a:pt x="858" y="182"/>
                  </a:cubicBezTo>
                  <a:cubicBezTo>
                    <a:pt x="861" y="183"/>
                    <a:pt x="864" y="184"/>
                    <a:pt x="867" y="184"/>
                  </a:cubicBezTo>
                  <a:cubicBezTo>
                    <a:pt x="871" y="184"/>
                    <a:pt x="875" y="183"/>
                    <a:pt x="879" y="182"/>
                  </a:cubicBezTo>
                  <a:cubicBezTo>
                    <a:pt x="881" y="181"/>
                    <a:pt x="881" y="181"/>
                    <a:pt x="881" y="179"/>
                  </a:cubicBezTo>
                  <a:cubicBezTo>
                    <a:pt x="881" y="177"/>
                    <a:pt x="881" y="175"/>
                    <a:pt x="881" y="172"/>
                  </a:cubicBezTo>
                  <a:cubicBezTo>
                    <a:pt x="881" y="171"/>
                    <a:pt x="881" y="171"/>
                    <a:pt x="881" y="170"/>
                  </a:cubicBezTo>
                  <a:cubicBezTo>
                    <a:pt x="877" y="172"/>
                    <a:pt x="873" y="173"/>
                    <a:pt x="869" y="172"/>
                  </a:cubicBezTo>
                  <a:cubicBezTo>
                    <a:pt x="864" y="171"/>
                    <a:pt x="862" y="169"/>
                    <a:pt x="861" y="164"/>
                  </a:cubicBezTo>
                  <a:cubicBezTo>
                    <a:pt x="860" y="161"/>
                    <a:pt x="860" y="159"/>
                    <a:pt x="860" y="156"/>
                  </a:cubicBezTo>
                  <a:cubicBezTo>
                    <a:pt x="860" y="142"/>
                    <a:pt x="860" y="127"/>
                    <a:pt x="860" y="112"/>
                  </a:cubicBezTo>
                  <a:cubicBezTo>
                    <a:pt x="860" y="109"/>
                    <a:pt x="859" y="110"/>
                    <a:pt x="862" y="110"/>
                  </a:cubicBezTo>
                  <a:cubicBezTo>
                    <a:pt x="868" y="110"/>
                    <a:pt x="874" y="110"/>
                    <a:pt x="879" y="110"/>
                  </a:cubicBezTo>
                  <a:cubicBezTo>
                    <a:pt x="881" y="110"/>
                    <a:pt x="881" y="110"/>
                    <a:pt x="881" y="108"/>
                  </a:cubicBezTo>
                  <a:cubicBezTo>
                    <a:pt x="881" y="105"/>
                    <a:pt x="881" y="103"/>
                    <a:pt x="881" y="100"/>
                  </a:cubicBezTo>
                  <a:cubicBezTo>
                    <a:pt x="881" y="98"/>
                    <a:pt x="881" y="98"/>
                    <a:pt x="879" y="98"/>
                  </a:cubicBezTo>
                  <a:cubicBezTo>
                    <a:pt x="873" y="98"/>
                    <a:pt x="867" y="98"/>
                    <a:pt x="862" y="98"/>
                  </a:cubicBezTo>
                  <a:cubicBezTo>
                    <a:pt x="860" y="98"/>
                    <a:pt x="860" y="98"/>
                    <a:pt x="860" y="96"/>
                  </a:cubicBezTo>
                  <a:cubicBezTo>
                    <a:pt x="860" y="89"/>
                    <a:pt x="860" y="83"/>
                    <a:pt x="860" y="76"/>
                  </a:cubicBezTo>
                  <a:cubicBezTo>
                    <a:pt x="860" y="75"/>
                    <a:pt x="860" y="74"/>
                    <a:pt x="860" y="74"/>
                  </a:cubicBezTo>
                  <a:cubicBezTo>
                    <a:pt x="856" y="75"/>
                    <a:pt x="852" y="76"/>
                    <a:pt x="849" y="77"/>
                  </a:cubicBezTo>
                  <a:cubicBezTo>
                    <a:pt x="846" y="78"/>
                    <a:pt x="846" y="78"/>
                    <a:pt x="846" y="80"/>
                  </a:cubicBezTo>
                  <a:cubicBezTo>
                    <a:pt x="846" y="86"/>
                    <a:pt x="846" y="91"/>
                    <a:pt x="846" y="97"/>
                  </a:cubicBezTo>
                  <a:cubicBezTo>
                    <a:pt x="846" y="98"/>
                    <a:pt x="846" y="98"/>
                    <a:pt x="845" y="98"/>
                  </a:cubicBezTo>
                  <a:cubicBezTo>
                    <a:pt x="835" y="98"/>
                    <a:pt x="826" y="98"/>
                    <a:pt x="816" y="98"/>
                  </a:cubicBezTo>
                  <a:cubicBezTo>
                    <a:pt x="815" y="98"/>
                    <a:pt x="815" y="98"/>
                    <a:pt x="815" y="97"/>
                  </a:cubicBezTo>
                  <a:cubicBezTo>
                    <a:pt x="815" y="93"/>
                    <a:pt x="815" y="89"/>
                    <a:pt x="815" y="85"/>
                  </a:cubicBezTo>
                  <a:cubicBezTo>
                    <a:pt x="815" y="82"/>
                    <a:pt x="815" y="79"/>
                    <a:pt x="816" y="76"/>
                  </a:cubicBezTo>
                  <a:cubicBezTo>
                    <a:pt x="818" y="71"/>
                    <a:pt x="822" y="68"/>
                    <a:pt x="827" y="68"/>
                  </a:cubicBezTo>
                  <a:cubicBezTo>
                    <a:pt x="831" y="67"/>
                    <a:pt x="834" y="68"/>
                    <a:pt x="837" y="70"/>
                  </a:cubicBezTo>
                  <a:cubicBezTo>
                    <a:pt x="838" y="69"/>
                    <a:pt x="838" y="69"/>
                    <a:pt x="838" y="68"/>
                  </a:cubicBezTo>
                  <a:cubicBezTo>
                    <a:pt x="838" y="65"/>
                    <a:pt x="838" y="62"/>
                    <a:pt x="838" y="59"/>
                  </a:cubicBezTo>
                  <a:cubicBezTo>
                    <a:pt x="838" y="58"/>
                    <a:pt x="838" y="58"/>
                    <a:pt x="836" y="57"/>
                  </a:cubicBezTo>
                  <a:cubicBezTo>
                    <a:pt x="830" y="56"/>
                    <a:pt x="824" y="56"/>
                    <a:pt x="818" y="58"/>
                  </a:cubicBezTo>
                  <a:cubicBezTo>
                    <a:pt x="808" y="62"/>
                    <a:pt x="803" y="70"/>
                    <a:pt x="802" y="81"/>
                  </a:cubicBezTo>
                  <a:cubicBezTo>
                    <a:pt x="801" y="86"/>
                    <a:pt x="801" y="91"/>
                    <a:pt x="801" y="97"/>
                  </a:cubicBezTo>
                  <a:cubicBezTo>
                    <a:pt x="801" y="98"/>
                    <a:pt x="801" y="98"/>
                    <a:pt x="800" y="98"/>
                  </a:cubicBezTo>
                  <a:cubicBezTo>
                    <a:pt x="796" y="98"/>
                    <a:pt x="792" y="98"/>
                    <a:pt x="789" y="98"/>
                  </a:cubicBezTo>
                  <a:cubicBezTo>
                    <a:pt x="787" y="98"/>
                    <a:pt x="787" y="99"/>
                    <a:pt x="787" y="100"/>
                  </a:cubicBezTo>
                  <a:cubicBezTo>
                    <a:pt x="787" y="102"/>
                    <a:pt x="787" y="105"/>
                    <a:pt x="787" y="108"/>
                  </a:cubicBezTo>
                  <a:cubicBezTo>
                    <a:pt x="787" y="109"/>
                    <a:pt x="788" y="110"/>
                    <a:pt x="789" y="110"/>
                  </a:cubicBezTo>
                  <a:cubicBezTo>
                    <a:pt x="792" y="110"/>
                    <a:pt x="795" y="110"/>
                    <a:pt x="799" y="110"/>
                  </a:cubicBezTo>
                  <a:cubicBezTo>
                    <a:pt x="802" y="110"/>
                    <a:pt x="801" y="109"/>
                    <a:pt x="801" y="112"/>
                  </a:cubicBezTo>
                  <a:cubicBezTo>
                    <a:pt x="801" y="135"/>
                    <a:pt x="801" y="157"/>
                    <a:pt x="801" y="179"/>
                  </a:cubicBezTo>
                  <a:cubicBezTo>
                    <a:pt x="801" y="180"/>
                    <a:pt x="801" y="180"/>
                    <a:pt x="801" y="181"/>
                  </a:cubicBezTo>
                  <a:cubicBezTo>
                    <a:pt x="801" y="182"/>
                    <a:pt x="802" y="182"/>
                    <a:pt x="802" y="182"/>
                  </a:cubicBezTo>
                  <a:cubicBezTo>
                    <a:pt x="806" y="182"/>
                    <a:pt x="811" y="182"/>
                    <a:pt x="815" y="182"/>
                  </a:cubicBezTo>
                  <a:cubicBezTo>
                    <a:pt x="815" y="181"/>
                    <a:pt x="815" y="180"/>
                    <a:pt x="815" y="179"/>
                  </a:cubicBezTo>
                  <a:close/>
                  <a:moveTo>
                    <a:pt x="1349" y="182"/>
                  </a:moveTo>
                  <a:cubicBezTo>
                    <a:pt x="1352" y="182"/>
                    <a:pt x="1351" y="182"/>
                    <a:pt x="1351" y="179"/>
                  </a:cubicBezTo>
                  <a:cubicBezTo>
                    <a:pt x="1351" y="164"/>
                    <a:pt x="1351" y="149"/>
                    <a:pt x="1351" y="134"/>
                  </a:cubicBezTo>
                  <a:cubicBezTo>
                    <a:pt x="1351" y="126"/>
                    <a:pt x="1354" y="119"/>
                    <a:pt x="1359" y="114"/>
                  </a:cubicBezTo>
                  <a:cubicBezTo>
                    <a:pt x="1362" y="110"/>
                    <a:pt x="1367" y="108"/>
                    <a:pt x="1373" y="108"/>
                  </a:cubicBezTo>
                  <a:cubicBezTo>
                    <a:pt x="1382" y="108"/>
                    <a:pt x="1387" y="112"/>
                    <a:pt x="1389" y="121"/>
                  </a:cubicBezTo>
                  <a:cubicBezTo>
                    <a:pt x="1390" y="125"/>
                    <a:pt x="1390" y="130"/>
                    <a:pt x="1390" y="134"/>
                  </a:cubicBezTo>
                  <a:cubicBezTo>
                    <a:pt x="1390" y="149"/>
                    <a:pt x="1390" y="165"/>
                    <a:pt x="1390" y="180"/>
                  </a:cubicBezTo>
                  <a:cubicBezTo>
                    <a:pt x="1390" y="182"/>
                    <a:pt x="1390" y="182"/>
                    <a:pt x="1392" y="182"/>
                  </a:cubicBezTo>
                  <a:cubicBezTo>
                    <a:pt x="1395" y="182"/>
                    <a:pt x="1399" y="182"/>
                    <a:pt x="1402" y="182"/>
                  </a:cubicBezTo>
                  <a:cubicBezTo>
                    <a:pt x="1404" y="182"/>
                    <a:pt x="1404" y="182"/>
                    <a:pt x="1404" y="180"/>
                  </a:cubicBezTo>
                  <a:cubicBezTo>
                    <a:pt x="1404" y="163"/>
                    <a:pt x="1404" y="147"/>
                    <a:pt x="1404" y="130"/>
                  </a:cubicBezTo>
                  <a:cubicBezTo>
                    <a:pt x="1404" y="125"/>
                    <a:pt x="1403" y="119"/>
                    <a:pt x="1402" y="114"/>
                  </a:cubicBezTo>
                  <a:cubicBezTo>
                    <a:pt x="1399" y="106"/>
                    <a:pt x="1394" y="100"/>
                    <a:pt x="1386" y="97"/>
                  </a:cubicBezTo>
                  <a:cubicBezTo>
                    <a:pt x="1380" y="96"/>
                    <a:pt x="1374" y="96"/>
                    <a:pt x="1368" y="97"/>
                  </a:cubicBezTo>
                  <a:cubicBezTo>
                    <a:pt x="1361" y="99"/>
                    <a:pt x="1355" y="104"/>
                    <a:pt x="1350" y="110"/>
                  </a:cubicBezTo>
                  <a:cubicBezTo>
                    <a:pt x="1350" y="111"/>
                    <a:pt x="1349" y="112"/>
                    <a:pt x="1348" y="113"/>
                  </a:cubicBezTo>
                  <a:cubicBezTo>
                    <a:pt x="1348" y="112"/>
                    <a:pt x="1348" y="112"/>
                    <a:pt x="1348" y="111"/>
                  </a:cubicBezTo>
                  <a:cubicBezTo>
                    <a:pt x="1345" y="106"/>
                    <a:pt x="1342" y="102"/>
                    <a:pt x="1337" y="99"/>
                  </a:cubicBezTo>
                  <a:cubicBezTo>
                    <a:pt x="1330" y="96"/>
                    <a:pt x="1323" y="95"/>
                    <a:pt x="1316" y="97"/>
                  </a:cubicBezTo>
                  <a:cubicBezTo>
                    <a:pt x="1309" y="99"/>
                    <a:pt x="1304" y="104"/>
                    <a:pt x="1300" y="109"/>
                  </a:cubicBezTo>
                  <a:cubicBezTo>
                    <a:pt x="1300" y="110"/>
                    <a:pt x="1299" y="111"/>
                    <a:pt x="1299" y="111"/>
                  </a:cubicBezTo>
                  <a:cubicBezTo>
                    <a:pt x="1299" y="110"/>
                    <a:pt x="1299" y="109"/>
                    <a:pt x="1299" y="109"/>
                  </a:cubicBezTo>
                  <a:cubicBezTo>
                    <a:pt x="1299" y="106"/>
                    <a:pt x="1298" y="102"/>
                    <a:pt x="1299" y="99"/>
                  </a:cubicBezTo>
                  <a:cubicBezTo>
                    <a:pt x="1299" y="99"/>
                    <a:pt x="1298" y="98"/>
                    <a:pt x="1297" y="98"/>
                  </a:cubicBezTo>
                  <a:cubicBezTo>
                    <a:pt x="1294" y="98"/>
                    <a:pt x="1290" y="98"/>
                    <a:pt x="1286" y="98"/>
                  </a:cubicBezTo>
                  <a:cubicBezTo>
                    <a:pt x="1285" y="98"/>
                    <a:pt x="1285" y="99"/>
                    <a:pt x="1285" y="99"/>
                  </a:cubicBezTo>
                  <a:cubicBezTo>
                    <a:pt x="1285" y="100"/>
                    <a:pt x="1285" y="100"/>
                    <a:pt x="1285" y="101"/>
                  </a:cubicBezTo>
                  <a:cubicBezTo>
                    <a:pt x="1285" y="127"/>
                    <a:pt x="1285" y="153"/>
                    <a:pt x="1285" y="179"/>
                  </a:cubicBezTo>
                  <a:cubicBezTo>
                    <a:pt x="1285" y="180"/>
                    <a:pt x="1285" y="180"/>
                    <a:pt x="1285" y="181"/>
                  </a:cubicBezTo>
                  <a:cubicBezTo>
                    <a:pt x="1285" y="182"/>
                    <a:pt x="1285" y="182"/>
                    <a:pt x="1286" y="182"/>
                  </a:cubicBezTo>
                  <a:cubicBezTo>
                    <a:pt x="1290" y="182"/>
                    <a:pt x="1294" y="182"/>
                    <a:pt x="1298" y="182"/>
                  </a:cubicBezTo>
                  <a:cubicBezTo>
                    <a:pt x="1298" y="182"/>
                    <a:pt x="1299" y="182"/>
                    <a:pt x="1299" y="181"/>
                  </a:cubicBezTo>
                  <a:cubicBezTo>
                    <a:pt x="1298" y="180"/>
                    <a:pt x="1299" y="180"/>
                    <a:pt x="1299" y="179"/>
                  </a:cubicBezTo>
                  <a:cubicBezTo>
                    <a:pt x="1299" y="165"/>
                    <a:pt x="1299" y="150"/>
                    <a:pt x="1298" y="135"/>
                  </a:cubicBezTo>
                  <a:cubicBezTo>
                    <a:pt x="1298" y="133"/>
                    <a:pt x="1299" y="131"/>
                    <a:pt x="1299" y="129"/>
                  </a:cubicBezTo>
                  <a:cubicBezTo>
                    <a:pt x="1300" y="123"/>
                    <a:pt x="1301" y="119"/>
                    <a:pt x="1304" y="115"/>
                  </a:cubicBezTo>
                  <a:cubicBezTo>
                    <a:pt x="1309" y="110"/>
                    <a:pt x="1314" y="107"/>
                    <a:pt x="1321" y="108"/>
                  </a:cubicBezTo>
                  <a:cubicBezTo>
                    <a:pt x="1328" y="108"/>
                    <a:pt x="1333" y="112"/>
                    <a:pt x="1336" y="119"/>
                  </a:cubicBezTo>
                  <a:cubicBezTo>
                    <a:pt x="1336" y="120"/>
                    <a:pt x="1336" y="121"/>
                    <a:pt x="1337" y="122"/>
                  </a:cubicBezTo>
                  <a:cubicBezTo>
                    <a:pt x="1338" y="126"/>
                    <a:pt x="1338" y="129"/>
                    <a:pt x="1338" y="133"/>
                  </a:cubicBezTo>
                  <a:cubicBezTo>
                    <a:pt x="1338" y="143"/>
                    <a:pt x="1338" y="153"/>
                    <a:pt x="1338" y="163"/>
                  </a:cubicBezTo>
                  <a:cubicBezTo>
                    <a:pt x="1338" y="169"/>
                    <a:pt x="1338" y="175"/>
                    <a:pt x="1338" y="182"/>
                  </a:cubicBezTo>
                  <a:cubicBezTo>
                    <a:pt x="1342" y="182"/>
                    <a:pt x="1345" y="182"/>
                    <a:pt x="1349" y="182"/>
                  </a:cubicBezTo>
                  <a:close/>
                  <a:moveTo>
                    <a:pt x="1791" y="180"/>
                  </a:moveTo>
                  <a:cubicBezTo>
                    <a:pt x="1785" y="167"/>
                    <a:pt x="1779" y="155"/>
                    <a:pt x="1773" y="142"/>
                  </a:cubicBezTo>
                  <a:cubicBezTo>
                    <a:pt x="1772" y="141"/>
                    <a:pt x="1772" y="139"/>
                    <a:pt x="1770" y="137"/>
                  </a:cubicBezTo>
                  <a:cubicBezTo>
                    <a:pt x="1768" y="134"/>
                    <a:pt x="1766" y="130"/>
                    <a:pt x="1761" y="129"/>
                  </a:cubicBezTo>
                  <a:cubicBezTo>
                    <a:pt x="1762" y="128"/>
                    <a:pt x="1763" y="128"/>
                    <a:pt x="1764" y="128"/>
                  </a:cubicBezTo>
                  <a:cubicBezTo>
                    <a:pt x="1774" y="125"/>
                    <a:pt x="1781" y="119"/>
                    <a:pt x="1785" y="110"/>
                  </a:cubicBezTo>
                  <a:cubicBezTo>
                    <a:pt x="1787" y="104"/>
                    <a:pt x="1788" y="98"/>
                    <a:pt x="1787" y="91"/>
                  </a:cubicBezTo>
                  <a:cubicBezTo>
                    <a:pt x="1786" y="80"/>
                    <a:pt x="1780" y="72"/>
                    <a:pt x="1769" y="68"/>
                  </a:cubicBezTo>
                  <a:cubicBezTo>
                    <a:pt x="1764" y="66"/>
                    <a:pt x="1759" y="65"/>
                    <a:pt x="1754" y="65"/>
                  </a:cubicBezTo>
                  <a:cubicBezTo>
                    <a:pt x="1742" y="65"/>
                    <a:pt x="1730" y="65"/>
                    <a:pt x="1718" y="65"/>
                  </a:cubicBezTo>
                  <a:cubicBezTo>
                    <a:pt x="1717" y="65"/>
                    <a:pt x="1717" y="65"/>
                    <a:pt x="1717" y="66"/>
                  </a:cubicBezTo>
                  <a:cubicBezTo>
                    <a:pt x="1717" y="66"/>
                    <a:pt x="1717" y="67"/>
                    <a:pt x="1717" y="67"/>
                  </a:cubicBezTo>
                  <a:cubicBezTo>
                    <a:pt x="1717" y="105"/>
                    <a:pt x="1717" y="142"/>
                    <a:pt x="1717" y="179"/>
                  </a:cubicBezTo>
                  <a:cubicBezTo>
                    <a:pt x="1717" y="180"/>
                    <a:pt x="1717" y="180"/>
                    <a:pt x="1717" y="180"/>
                  </a:cubicBezTo>
                  <a:cubicBezTo>
                    <a:pt x="1717" y="182"/>
                    <a:pt x="1717" y="182"/>
                    <a:pt x="1718" y="182"/>
                  </a:cubicBezTo>
                  <a:cubicBezTo>
                    <a:pt x="1722" y="182"/>
                    <a:pt x="1725" y="182"/>
                    <a:pt x="1729" y="182"/>
                  </a:cubicBezTo>
                  <a:cubicBezTo>
                    <a:pt x="1731" y="182"/>
                    <a:pt x="1731" y="182"/>
                    <a:pt x="1731" y="180"/>
                  </a:cubicBezTo>
                  <a:cubicBezTo>
                    <a:pt x="1731" y="172"/>
                    <a:pt x="1731" y="163"/>
                    <a:pt x="1731" y="155"/>
                  </a:cubicBezTo>
                  <a:cubicBezTo>
                    <a:pt x="1731" y="148"/>
                    <a:pt x="1731" y="141"/>
                    <a:pt x="1731" y="134"/>
                  </a:cubicBezTo>
                  <a:cubicBezTo>
                    <a:pt x="1731" y="132"/>
                    <a:pt x="1731" y="132"/>
                    <a:pt x="1732" y="132"/>
                  </a:cubicBezTo>
                  <a:cubicBezTo>
                    <a:pt x="1735" y="132"/>
                    <a:pt x="1739" y="132"/>
                    <a:pt x="1742" y="132"/>
                  </a:cubicBezTo>
                  <a:cubicBezTo>
                    <a:pt x="1747" y="132"/>
                    <a:pt x="1752" y="134"/>
                    <a:pt x="1755" y="138"/>
                  </a:cubicBezTo>
                  <a:cubicBezTo>
                    <a:pt x="1757" y="141"/>
                    <a:pt x="1759" y="144"/>
                    <a:pt x="1761" y="147"/>
                  </a:cubicBezTo>
                  <a:cubicBezTo>
                    <a:pt x="1765" y="158"/>
                    <a:pt x="1770" y="169"/>
                    <a:pt x="1775" y="180"/>
                  </a:cubicBezTo>
                  <a:cubicBezTo>
                    <a:pt x="1775" y="182"/>
                    <a:pt x="1776" y="182"/>
                    <a:pt x="1778" y="182"/>
                  </a:cubicBezTo>
                  <a:cubicBezTo>
                    <a:pt x="1782" y="182"/>
                    <a:pt x="1786" y="182"/>
                    <a:pt x="1790" y="182"/>
                  </a:cubicBezTo>
                  <a:cubicBezTo>
                    <a:pt x="1791" y="182"/>
                    <a:pt x="1791" y="182"/>
                    <a:pt x="1792" y="182"/>
                  </a:cubicBezTo>
                  <a:cubicBezTo>
                    <a:pt x="1792" y="181"/>
                    <a:pt x="1791" y="181"/>
                    <a:pt x="1791" y="180"/>
                  </a:cubicBezTo>
                  <a:close/>
                  <a:moveTo>
                    <a:pt x="1698" y="71"/>
                  </a:moveTo>
                  <a:cubicBezTo>
                    <a:pt x="1698" y="67"/>
                    <a:pt x="1698" y="67"/>
                    <a:pt x="1695" y="66"/>
                  </a:cubicBezTo>
                  <a:cubicBezTo>
                    <a:pt x="1683" y="63"/>
                    <a:pt x="1671" y="62"/>
                    <a:pt x="1659" y="64"/>
                  </a:cubicBezTo>
                  <a:cubicBezTo>
                    <a:pt x="1641" y="67"/>
                    <a:pt x="1627" y="77"/>
                    <a:pt x="1618" y="93"/>
                  </a:cubicBezTo>
                  <a:cubicBezTo>
                    <a:pt x="1614" y="101"/>
                    <a:pt x="1611" y="111"/>
                    <a:pt x="1611" y="120"/>
                  </a:cubicBezTo>
                  <a:cubicBezTo>
                    <a:pt x="1610" y="130"/>
                    <a:pt x="1611" y="140"/>
                    <a:pt x="1614" y="149"/>
                  </a:cubicBezTo>
                  <a:cubicBezTo>
                    <a:pt x="1622" y="169"/>
                    <a:pt x="1637" y="181"/>
                    <a:pt x="1658" y="183"/>
                  </a:cubicBezTo>
                  <a:cubicBezTo>
                    <a:pt x="1666" y="185"/>
                    <a:pt x="1674" y="184"/>
                    <a:pt x="1682" y="183"/>
                  </a:cubicBezTo>
                  <a:cubicBezTo>
                    <a:pt x="1687" y="182"/>
                    <a:pt x="1692" y="180"/>
                    <a:pt x="1696" y="178"/>
                  </a:cubicBezTo>
                  <a:cubicBezTo>
                    <a:pt x="1697" y="177"/>
                    <a:pt x="1698" y="177"/>
                    <a:pt x="1698" y="175"/>
                  </a:cubicBezTo>
                  <a:cubicBezTo>
                    <a:pt x="1698" y="173"/>
                    <a:pt x="1698" y="170"/>
                    <a:pt x="1698" y="167"/>
                  </a:cubicBezTo>
                  <a:cubicBezTo>
                    <a:pt x="1698" y="166"/>
                    <a:pt x="1698" y="165"/>
                    <a:pt x="1698" y="164"/>
                  </a:cubicBezTo>
                  <a:cubicBezTo>
                    <a:pt x="1697" y="164"/>
                    <a:pt x="1697" y="164"/>
                    <a:pt x="1696" y="164"/>
                  </a:cubicBezTo>
                  <a:cubicBezTo>
                    <a:pt x="1686" y="170"/>
                    <a:pt x="1674" y="172"/>
                    <a:pt x="1661" y="171"/>
                  </a:cubicBezTo>
                  <a:cubicBezTo>
                    <a:pt x="1646" y="169"/>
                    <a:pt x="1635" y="161"/>
                    <a:pt x="1629" y="147"/>
                  </a:cubicBezTo>
                  <a:cubicBezTo>
                    <a:pt x="1623" y="131"/>
                    <a:pt x="1623" y="114"/>
                    <a:pt x="1631" y="99"/>
                  </a:cubicBezTo>
                  <a:cubicBezTo>
                    <a:pt x="1636" y="87"/>
                    <a:pt x="1646" y="80"/>
                    <a:pt x="1658" y="77"/>
                  </a:cubicBezTo>
                  <a:cubicBezTo>
                    <a:pt x="1667" y="74"/>
                    <a:pt x="1676" y="75"/>
                    <a:pt x="1685" y="77"/>
                  </a:cubicBezTo>
                  <a:cubicBezTo>
                    <a:pt x="1689" y="78"/>
                    <a:pt x="1694" y="80"/>
                    <a:pt x="1698" y="82"/>
                  </a:cubicBezTo>
                  <a:cubicBezTo>
                    <a:pt x="1698" y="78"/>
                    <a:pt x="1698" y="74"/>
                    <a:pt x="1698" y="71"/>
                  </a:cubicBezTo>
                  <a:close/>
                  <a:moveTo>
                    <a:pt x="1251" y="169"/>
                  </a:moveTo>
                  <a:cubicBezTo>
                    <a:pt x="1251" y="170"/>
                    <a:pt x="1251" y="170"/>
                    <a:pt x="1251" y="170"/>
                  </a:cubicBezTo>
                  <a:cubicBezTo>
                    <a:pt x="1251" y="174"/>
                    <a:pt x="1252" y="177"/>
                    <a:pt x="1251" y="181"/>
                  </a:cubicBezTo>
                  <a:cubicBezTo>
                    <a:pt x="1251" y="182"/>
                    <a:pt x="1252" y="182"/>
                    <a:pt x="1253" y="182"/>
                  </a:cubicBezTo>
                  <a:cubicBezTo>
                    <a:pt x="1256" y="182"/>
                    <a:pt x="1259" y="182"/>
                    <a:pt x="1263" y="182"/>
                  </a:cubicBezTo>
                  <a:cubicBezTo>
                    <a:pt x="1265" y="182"/>
                    <a:pt x="1265" y="182"/>
                    <a:pt x="1265" y="180"/>
                  </a:cubicBezTo>
                  <a:cubicBezTo>
                    <a:pt x="1265" y="163"/>
                    <a:pt x="1265" y="146"/>
                    <a:pt x="1265" y="129"/>
                  </a:cubicBezTo>
                  <a:cubicBezTo>
                    <a:pt x="1265" y="124"/>
                    <a:pt x="1265" y="120"/>
                    <a:pt x="1264" y="116"/>
                  </a:cubicBezTo>
                  <a:cubicBezTo>
                    <a:pt x="1262" y="108"/>
                    <a:pt x="1257" y="102"/>
                    <a:pt x="1250" y="99"/>
                  </a:cubicBezTo>
                  <a:cubicBezTo>
                    <a:pt x="1246" y="97"/>
                    <a:pt x="1243" y="97"/>
                    <a:pt x="1239" y="96"/>
                  </a:cubicBezTo>
                  <a:cubicBezTo>
                    <a:pt x="1233" y="96"/>
                    <a:pt x="1226" y="97"/>
                    <a:pt x="1219" y="99"/>
                  </a:cubicBezTo>
                  <a:cubicBezTo>
                    <a:pt x="1216" y="100"/>
                    <a:pt x="1212" y="101"/>
                    <a:pt x="1209" y="103"/>
                  </a:cubicBezTo>
                  <a:cubicBezTo>
                    <a:pt x="1207" y="104"/>
                    <a:pt x="1207" y="104"/>
                    <a:pt x="1207" y="106"/>
                  </a:cubicBezTo>
                  <a:cubicBezTo>
                    <a:pt x="1207" y="109"/>
                    <a:pt x="1207" y="113"/>
                    <a:pt x="1207" y="116"/>
                  </a:cubicBezTo>
                  <a:cubicBezTo>
                    <a:pt x="1207" y="117"/>
                    <a:pt x="1207" y="117"/>
                    <a:pt x="1207" y="118"/>
                  </a:cubicBezTo>
                  <a:cubicBezTo>
                    <a:pt x="1208" y="117"/>
                    <a:pt x="1208" y="117"/>
                    <a:pt x="1209" y="116"/>
                  </a:cubicBezTo>
                  <a:cubicBezTo>
                    <a:pt x="1217" y="110"/>
                    <a:pt x="1225" y="107"/>
                    <a:pt x="1235" y="108"/>
                  </a:cubicBezTo>
                  <a:cubicBezTo>
                    <a:pt x="1243" y="108"/>
                    <a:pt x="1248" y="112"/>
                    <a:pt x="1250" y="119"/>
                  </a:cubicBezTo>
                  <a:cubicBezTo>
                    <a:pt x="1251" y="122"/>
                    <a:pt x="1251" y="125"/>
                    <a:pt x="1251" y="127"/>
                  </a:cubicBezTo>
                  <a:cubicBezTo>
                    <a:pt x="1252" y="129"/>
                    <a:pt x="1251" y="129"/>
                    <a:pt x="1250" y="129"/>
                  </a:cubicBezTo>
                  <a:cubicBezTo>
                    <a:pt x="1242" y="130"/>
                    <a:pt x="1234" y="131"/>
                    <a:pt x="1226" y="132"/>
                  </a:cubicBezTo>
                  <a:cubicBezTo>
                    <a:pt x="1222" y="133"/>
                    <a:pt x="1217" y="134"/>
                    <a:pt x="1213" y="136"/>
                  </a:cubicBezTo>
                  <a:cubicBezTo>
                    <a:pt x="1206" y="140"/>
                    <a:pt x="1202" y="145"/>
                    <a:pt x="1200" y="152"/>
                  </a:cubicBezTo>
                  <a:cubicBezTo>
                    <a:pt x="1199" y="155"/>
                    <a:pt x="1199" y="158"/>
                    <a:pt x="1199" y="161"/>
                  </a:cubicBezTo>
                  <a:cubicBezTo>
                    <a:pt x="1199" y="170"/>
                    <a:pt x="1204" y="178"/>
                    <a:pt x="1213" y="182"/>
                  </a:cubicBezTo>
                  <a:cubicBezTo>
                    <a:pt x="1216" y="183"/>
                    <a:pt x="1219" y="184"/>
                    <a:pt x="1222" y="184"/>
                  </a:cubicBezTo>
                  <a:cubicBezTo>
                    <a:pt x="1234" y="185"/>
                    <a:pt x="1243" y="181"/>
                    <a:pt x="1250" y="171"/>
                  </a:cubicBezTo>
                  <a:cubicBezTo>
                    <a:pt x="1250" y="170"/>
                    <a:pt x="1251" y="170"/>
                    <a:pt x="1251" y="169"/>
                  </a:cubicBezTo>
                  <a:cubicBezTo>
                    <a:pt x="1251" y="169"/>
                    <a:pt x="1251" y="169"/>
                    <a:pt x="1251" y="169"/>
                  </a:cubicBezTo>
                  <a:close/>
                  <a:moveTo>
                    <a:pt x="733" y="97"/>
                  </a:moveTo>
                  <a:cubicBezTo>
                    <a:pt x="720" y="100"/>
                    <a:pt x="711" y="107"/>
                    <a:pt x="706" y="119"/>
                  </a:cubicBezTo>
                  <a:cubicBezTo>
                    <a:pt x="700" y="132"/>
                    <a:pt x="700" y="146"/>
                    <a:pt x="705" y="159"/>
                  </a:cubicBezTo>
                  <a:cubicBezTo>
                    <a:pt x="709" y="171"/>
                    <a:pt x="717" y="179"/>
                    <a:pt x="729" y="182"/>
                  </a:cubicBezTo>
                  <a:cubicBezTo>
                    <a:pt x="735" y="184"/>
                    <a:pt x="741" y="184"/>
                    <a:pt x="748" y="184"/>
                  </a:cubicBezTo>
                  <a:cubicBezTo>
                    <a:pt x="762" y="182"/>
                    <a:pt x="773" y="175"/>
                    <a:pt x="779" y="161"/>
                  </a:cubicBezTo>
                  <a:cubicBezTo>
                    <a:pt x="782" y="156"/>
                    <a:pt x="783" y="150"/>
                    <a:pt x="784" y="144"/>
                  </a:cubicBezTo>
                  <a:cubicBezTo>
                    <a:pt x="784" y="136"/>
                    <a:pt x="783" y="128"/>
                    <a:pt x="781" y="121"/>
                  </a:cubicBezTo>
                  <a:cubicBezTo>
                    <a:pt x="777" y="111"/>
                    <a:pt x="771" y="103"/>
                    <a:pt x="761" y="99"/>
                  </a:cubicBezTo>
                  <a:cubicBezTo>
                    <a:pt x="755" y="97"/>
                    <a:pt x="750" y="96"/>
                    <a:pt x="744" y="96"/>
                  </a:cubicBezTo>
                  <a:cubicBezTo>
                    <a:pt x="740" y="96"/>
                    <a:pt x="737" y="96"/>
                    <a:pt x="733" y="97"/>
                  </a:cubicBezTo>
                  <a:close/>
                  <a:moveTo>
                    <a:pt x="629" y="122"/>
                  </a:moveTo>
                  <a:cubicBezTo>
                    <a:pt x="625" y="110"/>
                    <a:pt x="617" y="101"/>
                    <a:pt x="605" y="98"/>
                  </a:cubicBezTo>
                  <a:cubicBezTo>
                    <a:pt x="598" y="96"/>
                    <a:pt x="591" y="96"/>
                    <a:pt x="583" y="97"/>
                  </a:cubicBezTo>
                  <a:cubicBezTo>
                    <a:pt x="569" y="99"/>
                    <a:pt x="559" y="106"/>
                    <a:pt x="553" y="120"/>
                  </a:cubicBezTo>
                  <a:cubicBezTo>
                    <a:pt x="548" y="132"/>
                    <a:pt x="548" y="145"/>
                    <a:pt x="552" y="158"/>
                  </a:cubicBezTo>
                  <a:cubicBezTo>
                    <a:pt x="556" y="170"/>
                    <a:pt x="564" y="178"/>
                    <a:pt x="577" y="182"/>
                  </a:cubicBezTo>
                  <a:cubicBezTo>
                    <a:pt x="583" y="184"/>
                    <a:pt x="589" y="184"/>
                    <a:pt x="596" y="184"/>
                  </a:cubicBezTo>
                  <a:cubicBezTo>
                    <a:pt x="610" y="182"/>
                    <a:pt x="620" y="175"/>
                    <a:pt x="627" y="163"/>
                  </a:cubicBezTo>
                  <a:cubicBezTo>
                    <a:pt x="631" y="156"/>
                    <a:pt x="632" y="148"/>
                    <a:pt x="632" y="140"/>
                  </a:cubicBezTo>
                  <a:cubicBezTo>
                    <a:pt x="632" y="134"/>
                    <a:pt x="631" y="128"/>
                    <a:pt x="629" y="122"/>
                  </a:cubicBezTo>
                  <a:close/>
                  <a:moveTo>
                    <a:pt x="1030" y="219"/>
                  </a:moveTo>
                  <a:cubicBezTo>
                    <a:pt x="1030" y="220"/>
                    <a:pt x="1031" y="220"/>
                    <a:pt x="1032" y="221"/>
                  </a:cubicBezTo>
                  <a:cubicBezTo>
                    <a:pt x="1034" y="221"/>
                    <a:pt x="1035" y="221"/>
                    <a:pt x="1037" y="221"/>
                  </a:cubicBezTo>
                  <a:cubicBezTo>
                    <a:pt x="1045" y="222"/>
                    <a:pt x="1051" y="219"/>
                    <a:pt x="1056" y="214"/>
                  </a:cubicBezTo>
                  <a:cubicBezTo>
                    <a:pt x="1058" y="212"/>
                    <a:pt x="1060" y="210"/>
                    <a:pt x="1062" y="208"/>
                  </a:cubicBezTo>
                  <a:cubicBezTo>
                    <a:pt x="1065" y="204"/>
                    <a:pt x="1067" y="199"/>
                    <a:pt x="1068" y="195"/>
                  </a:cubicBezTo>
                  <a:cubicBezTo>
                    <a:pt x="1081" y="163"/>
                    <a:pt x="1093" y="132"/>
                    <a:pt x="1106" y="100"/>
                  </a:cubicBezTo>
                  <a:cubicBezTo>
                    <a:pt x="1106" y="99"/>
                    <a:pt x="1107" y="99"/>
                    <a:pt x="1106" y="98"/>
                  </a:cubicBezTo>
                  <a:cubicBezTo>
                    <a:pt x="1102" y="98"/>
                    <a:pt x="1098" y="98"/>
                    <a:pt x="1094" y="98"/>
                  </a:cubicBezTo>
                  <a:cubicBezTo>
                    <a:pt x="1093" y="98"/>
                    <a:pt x="1093" y="99"/>
                    <a:pt x="1092" y="100"/>
                  </a:cubicBezTo>
                  <a:cubicBezTo>
                    <a:pt x="1090" y="106"/>
                    <a:pt x="1088" y="112"/>
                    <a:pt x="1085" y="118"/>
                  </a:cubicBezTo>
                  <a:cubicBezTo>
                    <a:pt x="1080" y="134"/>
                    <a:pt x="1074" y="150"/>
                    <a:pt x="1068" y="165"/>
                  </a:cubicBezTo>
                  <a:cubicBezTo>
                    <a:pt x="1068" y="166"/>
                    <a:pt x="1068" y="167"/>
                    <a:pt x="1067" y="167"/>
                  </a:cubicBezTo>
                  <a:cubicBezTo>
                    <a:pt x="1067" y="167"/>
                    <a:pt x="1066" y="166"/>
                    <a:pt x="1066" y="165"/>
                  </a:cubicBezTo>
                  <a:cubicBezTo>
                    <a:pt x="1061" y="150"/>
                    <a:pt x="1055" y="134"/>
                    <a:pt x="1050" y="119"/>
                  </a:cubicBezTo>
                  <a:cubicBezTo>
                    <a:pt x="1048" y="112"/>
                    <a:pt x="1045" y="106"/>
                    <a:pt x="1043" y="100"/>
                  </a:cubicBezTo>
                  <a:cubicBezTo>
                    <a:pt x="1043" y="98"/>
                    <a:pt x="1043" y="98"/>
                    <a:pt x="1041" y="98"/>
                  </a:cubicBezTo>
                  <a:cubicBezTo>
                    <a:pt x="1037" y="98"/>
                    <a:pt x="1033" y="98"/>
                    <a:pt x="1030" y="98"/>
                  </a:cubicBezTo>
                  <a:cubicBezTo>
                    <a:pt x="1029" y="98"/>
                    <a:pt x="1028" y="98"/>
                    <a:pt x="1028" y="98"/>
                  </a:cubicBezTo>
                  <a:cubicBezTo>
                    <a:pt x="1028" y="99"/>
                    <a:pt x="1028" y="100"/>
                    <a:pt x="1029" y="101"/>
                  </a:cubicBezTo>
                  <a:cubicBezTo>
                    <a:pt x="1039" y="127"/>
                    <a:pt x="1049" y="154"/>
                    <a:pt x="1060" y="180"/>
                  </a:cubicBezTo>
                  <a:cubicBezTo>
                    <a:pt x="1060" y="181"/>
                    <a:pt x="1060" y="182"/>
                    <a:pt x="1060" y="183"/>
                  </a:cubicBezTo>
                  <a:cubicBezTo>
                    <a:pt x="1058" y="188"/>
                    <a:pt x="1056" y="193"/>
                    <a:pt x="1054" y="198"/>
                  </a:cubicBezTo>
                  <a:cubicBezTo>
                    <a:pt x="1053" y="200"/>
                    <a:pt x="1052" y="202"/>
                    <a:pt x="1050" y="204"/>
                  </a:cubicBezTo>
                  <a:cubicBezTo>
                    <a:pt x="1046" y="208"/>
                    <a:pt x="1041" y="210"/>
                    <a:pt x="1035" y="209"/>
                  </a:cubicBezTo>
                  <a:cubicBezTo>
                    <a:pt x="1034" y="209"/>
                    <a:pt x="1032" y="209"/>
                    <a:pt x="1030" y="208"/>
                  </a:cubicBezTo>
                  <a:cubicBezTo>
                    <a:pt x="1030" y="212"/>
                    <a:pt x="1031" y="215"/>
                    <a:pt x="1030" y="219"/>
                  </a:cubicBezTo>
                  <a:close/>
                  <a:moveTo>
                    <a:pt x="1129" y="110"/>
                  </a:moveTo>
                  <a:cubicBezTo>
                    <a:pt x="1129" y="106"/>
                    <a:pt x="1129" y="103"/>
                    <a:pt x="1129" y="100"/>
                  </a:cubicBezTo>
                  <a:cubicBezTo>
                    <a:pt x="1129" y="99"/>
                    <a:pt x="1129" y="98"/>
                    <a:pt x="1128" y="98"/>
                  </a:cubicBezTo>
                  <a:cubicBezTo>
                    <a:pt x="1124" y="98"/>
                    <a:pt x="1121" y="98"/>
                    <a:pt x="1117" y="98"/>
                  </a:cubicBezTo>
                  <a:cubicBezTo>
                    <a:pt x="1116" y="98"/>
                    <a:pt x="1116" y="98"/>
                    <a:pt x="1116" y="99"/>
                  </a:cubicBezTo>
                  <a:cubicBezTo>
                    <a:pt x="1116" y="100"/>
                    <a:pt x="1116" y="100"/>
                    <a:pt x="1116" y="101"/>
                  </a:cubicBezTo>
                  <a:cubicBezTo>
                    <a:pt x="1116" y="127"/>
                    <a:pt x="1116" y="153"/>
                    <a:pt x="1116" y="179"/>
                  </a:cubicBezTo>
                  <a:cubicBezTo>
                    <a:pt x="1116" y="180"/>
                    <a:pt x="1116" y="180"/>
                    <a:pt x="1116" y="181"/>
                  </a:cubicBezTo>
                  <a:cubicBezTo>
                    <a:pt x="1116" y="182"/>
                    <a:pt x="1116" y="182"/>
                    <a:pt x="1117" y="182"/>
                  </a:cubicBezTo>
                  <a:cubicBezTo>
                    <a:pt x="1121" y="182"/>
                    <a:pt x="1125" y="182"/>
                    <a:pt x="1129" y="182"/>
                  </a:cubicBezTo>
                  <a:cubicBezTo>
                    <a:pt x="1130" y="181"/>
                    <a:pt x="1129" y="180"/>
                    <a:pt x="1129" y="179"/>
                  </a:cubicBezTo>
                  <a:cubicBezTo>
                    <a:pt x="1129" y="165"/>
                    <a:pt x="1129" y="150"/>
                    <a:pt x="1129" y="135"/>
                  </a:cubicBezTo>
                  <a:cubicBezTo>
                    <a:pt x="1129" y="132"/>
                    <a:pt x="1130" y="129"/>
                    <a:pt x="1131" y="125"/>
                  </a:cubicBezTo>
                  <a:cubicBezTo>
                    <a:pt x="1133" y="117"/>
                    <a:pt x="1141" y="107"/>
                    <a:pt x="1154" y="108"/>
                  </a:cubicBezTo>
                  <a:cubicBezTo>
                    <a:pt x="1161" y="108"/>
                    <a:pt x="1167" y="112"/>
                    <a:pt x="1170" y="119"/>
                  </a:cubicBezTo>
                  <a:cubicBezTo>
                    <a:pt x="1170" y="120"/>
                    <a:pt x="1170" y="120"/>
                    <a:pt x="1170" y="121"/>
                  </a:cubicBezTo>
                  <a:cubicBezTo>
                    <a:pt x="1172" y="126"/>
                    <a:pt x="1172" y="130"/>
                    <a:pt x="1172" y="134"/>
                  </a:cubicBezTo>
                  <a:cubicBezTo>
                    <a:pt x="1172" y="149"/>
                    <a:pt x="1172" y="165"/>
                    <a:pt x="1172" y="180"/>
                  </a:cubicBezTo>
                  <a:cubicBezTo>
                    <a:pt x="1172" y="182"/>
                    <a:pt x="1172" y="182"/>
                    <a:pt x="1174" y="182"/>
                  </a:cubicBezTo>
                  <a:cubicBezTo>
                    <a:pt x="1177" y="182"/>
                    <a:pt x="1180" y="182"/>
                    <a:pt x="1183" y="182"/>
                  </a:cubicBezTo>
                  <a:cubicBezTo>
                    <a:pt x="1186" y="182"/>
                    <a:pt x="1185" y="182"/>
                    <a:pt x="1185" y="180"/>
                  </a:cubicBezTo>
                  <a:cubicBezTo>
                    <a:pt x="1185" y="179"/>
                    <a:pt x="1185" y="179"/>
                    <a:pt x="1185" y="179"/>
                  </a:cubicBezTo>
                  <a:cubicBezTo>
                    <a:pt x="1185" y="163"/>
                    <a:pt x="1185" y="148"/>
                    <a:pt x="1185" y="132"/>
                  </a:cubicBezTo>
                  <a:cubicBezTo>
                    <a:pt x="1185" y="130"/>
                    <a:pt x="1185" y="127"/>
                    <a:pt x="1185" y="124"/>
                  </a:cubicBezTo>
                  <a:cubicBezTo>
                    <a:pt x="1185" y="119"/>
                    <a:pt x="1184" y="115"/>
                    <a:pt x="1182" y="111"/>
                  </a:cubicBezTo>
                  <a:cubicBezTo>
                    <a:pt x="1178" y="103"/>
                    <a:pt x="1173" y="99"/>
                    <a:pt x="1165" y="97"/>
                  </a:cubicBezTo>
                  <a:cubicBezTo>
                    <a:pt x="1162" y="96"/>
                    <a:pt x="1158" y="96"/>
                    <a:pt x="1155" y="96"/>
                  </a:cubicBezTo>
                  <a:cubicBezTo>
                    <a:pt x="1145" y="97"/>
                    <a:pt x="1138" y="101"/>
                    <a:pt x="1132" y="109"/>
                  </a:cubicBezTo>
                  <a:cubicBezTo>
                    <a:pt x="1131" y="110"/>
                    <a:pt x="1131" y="111"/>
                    <a:pt x="1130" y="112"/>
                  </a:cubicBezTo>
                  <a:cubicBezTo>
                    <a:pt x="1129" y="111"/>
                    <a:pt x="1129" y="110"/>
                    <a:pt x="1129" y="110"/>
                  </a:cubicBezTo>
                  <a:close/>
                  <a:moveTo>
                    <a:pt x="1573" y="102"/>
                  </a:moveTo>
                  <a:cubicBezTo>
                    <a:pt x="1573" y="100"/>
                    <a:pt x="1573" y="100"/>
                    <a:pt x="1572" y="99"/>
                  </a:cubicBezTo>
                  <a:cubicBezTo>
                    <a:pt x="1566" y="97"/>
                    <a:pt x="1561" y="96"/>
                    <a:pt x="1556" y="96"/>
                  </a:cubicBezTo>
                  <a:cubicBezTo>
                    <a:pt x="1550" y="96"/>
                    <a:pt x="1544" y="97"/>
                    <a:pt x="1539" y="100"/>
                  </a:cubicBezTo>
                  <a:cubicBezTo>
                    <a:pt x="1532" y="103"/>
                    <a:pt x="1528" y="108"/>
                    <a:pt x="1526" y="116"/>
                  </a:cubicBezTo>
                  <a:cubicBezTo>
                    <a:pt x="1525" y="119"/>
                    <a:pt x="1525" y="122"/>
                    <a:pt x="1526" y="125"/>
                  </a:cubicBezTo>
                  <a:cubicBezTo>
                    <a:pt x="1526" y="130"/>
                    <a:pt x="1529" y="134"/>
                    <a:pt x="1533" y="137"/>
                  </a:cubicBezTo>
                  <a:cubicBezTo>
                    <a:pt x="1535" y="139"/>
                    <a:pt x="1537" y="141"/>
                    <a:pt x="1540" y="142"/>
                  </a:cubicBezTo>
                  <a:cubicBezTo>
                    <a:pt x="1543" y="144"/>
                    <a:pt x="1547" y="145"/>
                    <a:pt x="1550" y="147"/>
                  </a:cubicBezTo>
                  <a:cubicBezTo>
                    <a:pt x="1553" y="149"/>
                    <a:pt x="1556" y="150"/>
                    <a:pt x="1559" y="152"/>
                  </a:cubicBezTo>
                  <a:cubicBezTo>
                    <a:pt x="1560" y="153"/>
                    <a:pt x="1562" y="155"/>
                    <a:pt x="1562" y="157"/>
                  </a:cubicBezTo>
                  <a:cubicBezTo>
                    <a:pt x="1564" y="162"/>
                    <a:pt x="1563" y="169"/>
                    <a:pt x="1555" y="171"/>
                  </a:cubicBezTo>
                  <a:cubicBezTo>
                    <a:pt x="1554" y="172"/>
                    <a:pt x="1554" y="172"/>
                    <a:pt x="1553" y="172"/>
                  </a:cubicBezTo>
                  <a:cubicBezTo>
                    <a:pt x="1544" y="173"/>
                    <a:pt x="1535" y="172"/>
                    <a:pt x="1528" y="166"/>
                  </a:cubicBezTo>
                  <a:cubicBezTo>
                    <a:pt x="1527" y="166"/>
                    <a:pt x="1526" y="165"/>
                    <a:pt x="1525" y="165"/>
                  </a:cubicBezTo>
                  <a:cubicBezTo>
                    <a:pt x="1525" y="168"/>
                    <a:pt x="1525" y="171"/>
                    <a:pt x="1525" y="174"/>
                  </a:cubicBezTo>
                  <a:cubicBezTo>
                    <a:pt x="1525" y="176"/>
                    <a:pt x="1525" y="178"/>
                    <a:pt x="1526" y="179"/>
                  </a:cubicBezTo>
                  <a:cubicBezTo>
                    <a:pt x="1527" y="180"/>
                    <a:pt x="1528" y="180"/>
                    <a:pt x="1530" y="181"/>
                  </a:cubicBezTo>
                  <a:cubicBezTo>
                    <a:pt x="1538" y="184"/>
                    <a:pt x="1546" y="185"/>
                    <a:pt x="1554" y="183"/>
                  </a:cubicBezTo>
                  <a:cubicBezTo>
                    <a:pt x="1560" y="182"/>
                    <a:pt x="1565" y="180"/>
                    <a:pt x="1570" y="176"/>
                  </a:cubicBezTo>
                  <a:cubicBezTo>
                    <a:pt x="1579" y="168"/>
                    <a:pt x="1580" y="150"/>
                    <a:pt x="1568" y="142"/>
                  </a:cubicBezTo>
                  <a:cubicBezTo>
                    <a:pt x="1567" y="141"/>
                    <a:pt x="1565" y="140"/>
                    <a:pt x="1563" y="139"/>
                  </a:cubicBezTo>
                  <a:cubicBezTo>
                    <a:pt x="1560" y="137"/>
                    <a:pt x="1557" y="136"/>
                    <a:pt x="1554" y="134"/>
                  </a:cubicBezTo>
                  <a:cubicBezTo>
                    <a:pt x="1550" y="133"/>
                    <a:pt x="1547" y="131"/>
                    <a:pt x="1544" y="129"/>
                  </a:cubicBezTo>
                  <a:cubicBezTo>
                    <a:pt x="1539" y="126"/>
                    <a:pt x="1537" y="115"/>
                    <a:pt x="1544" y="111"/>
                  </a:cubicBezTo>
                  <a:cubicBezTo>
                    <a:pt x="1546" y="109"/>
                    <a:pt x="1550" y="108"/>
                    <a:pt x="1553" y="108"/>
                  </a:cubicBezTo>
                  <a:cubicBezTo>
                    <a:pt x="1560" y="107"/>
                    <a:pt x="1566" y="109"/>
                    <a:pt x="1572" y="113"/>
                  </a:cubicBezTo>
                  <a:cubicBezTo>
                    <a:pt x="1572" y="113"/>
                    <a:pt x="1572" y="113"/>
                    <a:pt x="1573" y="113"/>
                  </a:cubicBezTo>
                  <a:cubicBezTo>
                    <a:pt x="1573" y="109"/>
                    <a:pt x="1573" y="105"/>
                    <a:pt x="1573" y="102"/>
                  </a:cubicBezTo>
                  <a:close/>
                  <a:moveTo>
                    <a:pt x="642" y="177"/>
                  </a:moveTo>
                  <a:cubicBezTo>
                    <a:pt x="642" y="179"/>
                    <a:pt x="642" y="179"/>
                    <a:pt x="644" y="180"/>
                  </a:cubicBezTo>
                  <a:cubicBezTo>
                    <a:pt x="654" y="185"/>
                    <a:pt x="665" y="185"/>
                    <a:pt x="676" y="182"/>
                  </a:cubicBezTo>
                  <a:cubicBezTo>
                    <a:pt x="688" y="178"/>
                    <a:pt x="694" y="169"/>
                    <a:pt x="693" y="158"/>
                  </a:cubicBezTo>
                  <a:cubicBezTo>
                    <a:pt x="693" y="152"/>
                    <a:pt x="691" y="147"/>
                    <a:pt x="687" y="144"/>
                  </a:cubicBezTo>
                  <a:cubicBezTo>
                    <a:pt x="685" y="142"/>
                    <a:pt x="683" y="141"/>
                    <a:pt x="681" y="139"/>
                  </a:cubicBezTo>
                  <a:cubicBezTo>
                    <a:pt x="678" y="138"/>
                    <a:pt x="674" y="136"/>
                    <a:pt x="671" y="135"/>
                  </a:cubicBezTo>
                  <a:cubicBezTo>
                    <a:pt x="668" y="133"/>
                    <a:pt x="664" y="132"/>
                    <a:pt x="661" y="130"/>
                  </a:cubicBezTo>
                  <a:cubicBezTo>
                    <a:pt x="659" y="129"/>
                    <a:pt x="658" y="127"/>
                    <a:pt x="657" y="125"/>
                  </a:cubicBezTo>
                  <a:cubicBezTo>
                    <a:pt x="655" y="120"/>
                    <a:pt x="655" y="113"/>
                    <a:pt x="663" y="109"/>
                  </a:cubicBezTo>
                  <a:cubicBezTo>
                    <a:pt x="664" y="109"/>
                    <a:pt x="665" y="108"/>
                    <a:pt x="666" y="108"/>
                  </a:cubicBezTo>
                  <a:cubicBezTo>
                    <a:pt x="674" y="107"/>
                    <a:pt x="681" y="108"/>
                    <a:pt x="687" y="112"/>
                  </a:cubicBezTo>
                  <a:cubicBezTo>
                    <a:pt x="688" y="113"/>
                    <a:pt x="688" y="113"/>
                    <a:pt x="689" y="113"/>
                  </a:cubicBezTo>
                  <a:cubicBezTo>
                    <a:pt x="689" y="113"/>
                    <a:pt x="689" y="112"/>
                    <a:pt x="689" y="112"/>
                  </a:cubicBezTo>
                  <a:cubicBezTo>
                    <a:pt x="689" y="109"/>
                    <a:pt x="689" y="105"/>
                    <a:pt x="689" y="102"/>
                  </a:cubicBezTo>
                  <a:cubicBezTo>
                    <a:pt x="689" y="100"/>
                    <a:pt x="690" y="100"/>
                    <a:pt x="687" y="99"/>
                  </a:cubicBezTo>
                  <a:cubicBezTo>
                    <a:pt x="680" y="96"/>
                    <a:pt x="673" y="96"/>
                    <a:pt x="666" y="96"/>
                  </a:cubicBezTo>
                  <a:cubicBezTo>
                    <a:pt x="660" y="97"/>
                    <a:pt x="655" y="99"/>
                    <a:pt x="650" y="103"/>
                  </a:cubicBezTo>
                  <a:cubicBezTo>
                    <a:pt x="639" y="112"/>
                    <a:pt x="639" y="132"/>
                    <a:pt x="652" y="140"/>
                  </a:cubicBezTo>
                  <a:cubicBezTo>
                    <a:pt x="655" y="141"/>
                    <a:pt x="658" y="143"/>
                    <a:pt x="661" y="145"/>
                  </a:cubicBezTo>
                  <a:cubicBezTo>
                    <a:pt x="666" y="147"/>
                    <a:pt x="670" y="149"/>
                    <a:pt x="674" y="151"/>
                  </a:cubicBezTo>
                  <a:cubicBezTo>
                    <a:pt x="678" y="154"/>
                    <a:pt x="680" y="158"/>
                    <a:pt x="679" y="163"/>
                  </a:cubicBezTo>
                  <a:cubicBezTo>
                    <a:pt x="679" y="166"/>
                    <a:pt x="677" y="169"/>
                    <a:pt x="674" y="170"/>
                  </a:cubicBezTo>
                  <a:cubicBezTo>
                    <a:pt x="673" y="171"/>
                    <a:pt x="671" y="172"/>
                    <a:pt x="670" y="172"/>
                  </a:cubicBezTo>
                  <a:cubicBezTo>
                    <a:pt x="663" y="173"/>
                    <a:pt x="656" y="172"/>
                    <a:pt x="649" y="169"/>
                  </a:cubicBezTo>
                  <a:cubicBezTo>
                    <a:pt x="647" y="168"/>
                    <a:pt x="644" y="166"/>
                    <a:pt x="642" y="164"/>
                  </a:cubicBezTo>
                  <a:cubicBezTo>
                    <a:pt x="642" y="169"/>
                    <a:pt x="642" y="173"/>
                    <a:pt x="642" y="177"/>
                  </a:cubicBezTo>
                  <a:close/>
                  <a:moveTo>
                    <a:pt x="1516" y="104"/>
                  </a:moveTo>
                  <a:cubicBezTo>
                    <a:pt x="1516" y="100"/>
                    <a:pt x="1516" y="100"/>
                    <a:pt x="1513" y="99"/>
                  </a:cubicBezTo>
                  <a:cubicBezTo>
                    <a:pt x="1505" y="96"/>
                    <a:pt x="1497" y="96"/>
                    <a:pt x="1489" y="97"/>
                  </a:cubicBezTo>
                  <a:cubicBezTo>
                    <a:pt x="1475" y="99"/>
                    <a:pt x="1465" y="106"/>
                    <a:pt x="1458" y="118"/>
                  </a:cubicBezTo>
                  <a:cubicBezTo>
                    <a:pt x="1453" y="130"/>
                    <a:pt x="1452" y="142"/>
                    <a:pt x="1455" y="154"/>
                  </a:cubicBezTo>
                  <a:cubicBezTo>
                    <a:pt x="1457" y="163"/>
                    <a:pt x="1461" y="171"/>
                    <a:pt x="1469" y="177"/>
                  </a:cubicBezTo>
                  <a:cubicBezTo>
                    <a:pt x="1475" y="181"/>
                    <a:pt x="1482" y="183"/>
                    <a:pt x="1489" y="184"/>
                  </a:cubicBezTo>
                  <a:cubicBezTo>
                    <a:pt x="1497" y="184"/>
                    <a:pt x="1505" y="183"/>
                    <a:pt x="1512" y="180"/>
                  </a:cubicBezTo>
                  <a:cubicBezTo>
                    <a:pt x="1516" y="178"/>
                    <a:pt x="1516" y="178"/>
                    <a:pt x="1516" y="174"/>
                  </a:cubicBezTo>
                  <a:cubicBezTo>
                    <a:pt x="1516" y="172"/>
                    <a:pt x="1516" y="169"/>
                    <a:pt x="1516" y="166"/>
                  </a:cubicBezTo>
                  <a:cubicBezTo>
                    <a:pt x="1516" y="166"/>
                    <a:pt x="1516" y="166"/>
                    <a:pt x="1515" y="166"/>
                  </a:cubicBezTo>
                  <a:cubicBezTo>
                    <a:pt x="1515" y="166"/>
                    <a:pt x="1515" y="166"/>
                    <a:pt x="1514" y="167"/>
                  </a:cubicBezTo>
                  <a:cubicBezTo>
                    <a:pt x="1508" y="171"/>
                    <a:pt x="1501" y="173"/>
                    <a:pt x="1493" y="172"/>
                  </a:cubicBezTo>
                  <a:cubicBezTo>
                    <a:pt x="1482" y="172"/>
                    <a:pt x="1474" y="166"/>
                    <a:pt x="1469" y="155"/>
                  </a:cubicBezTo>
                  <a:cubicBezTo>
                    <a:pt x="1466" y="146"/>
                    <a:pt x="1466" y="136"/>
                    <a:pt x="1470" y="126"/>
                  </a:cubicBezTo>
                  <a:cubicBezTo>
                    <a:pt x="1473" y="117"/>
                    <a:pt x="1480" y="110"/>
                    <a:pt x="1490" y="108"/>
                  </a:cubicBezTo>
                  <a:cubicBezTo>
                    <a:pt x="1498" y="107"/>
                    <a:pt x="1506" y="108"/>
                    <a:pt x="1514" y="113"/>
                  </a:cubicBezTo>
                  <a:cubicBezTo>
                    <a:pt x="1514" y="113"/>
                    <a:pt x="1515" y="114"/>
                    <a:pt x="1516" y="114"/>
                  </a:cubicBezTo>
                  <a:cubicBezTo>
                    <a:pt x="1516" y="111"/>
                    <a:pt x="1516" y="107"/>
                    <a:pt x="1516" y="104"/>
                  </a:cubicBezTo>
                  <a:close/>
                  <a:moveTo>
                    <a:pt x="488" y="166"/>
                  </a:moveTo>
                  <a:cubicBezTo>
                    <a:pt x="481" y="171"/>
                    <a:pt x="474" y="173"/>
                    <a:pt x="467" y="172"/>
                  </a:cubicBezTo>
                  <a:cubicBezTo>
                    <a:pt x="456" y="172"/>
                    <a:pt x="448" y="166"/>
                    <a:pt x="444" y="156"/>
                  </a:cubicBezTo>
                  <a:cubicBezTo>
                    <a:pt x="439" y="146"/>
                    <a:pt x="439" y="136"/>
                    <a:pt x="443" y="125"/>
                  </a:cubicBezTo>
                  <a:cubicBezTo>
                    <a:pt x="448" y="114"/>
                    <a:pt x="458" y="108"/>
                    <a:pt x="470" y="108"/>
                  </a:cubicBezTo>
                  <a:cubicBezTo>
                    <a:pt x="477" y="108"/>
                    <a:pt x="482" y="110"/>
                    <a:pt x="488" y="113"/>
                  </a:cubicBezTo>
                  <a:cubicBezTo>
                    <a:pt x="488" y="113"/>
                    <a:pt x="489" y="114"/>
                    <a:pt x="490" y="114"/>
                  </a:cubicBezTo>
                  <a:cubicBezTo>
                    <a:pt x="490" y="110"/>
                    <a:pt x="490" y="106"/>
                    <a:pt x="490" y="102"/>
                  </a:cubicBezTo>
                  <a:cubicBezTo>
                    <a:pt x="490" y="101"/>
                    <a:pt x="489" y="100"/>
                    <a:pt x="489" y="100"/>
                  </a:cubicBezTo>
                  <a:cubicBezTo>
                    <a:pt x="488" y="100"/>
                    <a:pt x="488" y="100"/>
                    <a:pt x="487" y="99"/>
                  </a:cubicBezTo>
                  <a:cubicBezTo>
                    <a:pt x="479" y="96"/>
                    <a:pt x="471" y="96"/>
                    <a:pt x="463" y="97"/>
                  </a:cubicBezTo>
                  <a:cubicBezTo>
                    <a:pt x="448" y="99"/>
                    <a:pt x="437" y="106"/>
                    <a:pt x="431" y="120"/>
                  </a:cubicBezTo>
                  <a:cubicBezTo>
                    <a:pt x="426" y="132"/>
                    <a:pt x="425" y="144"/>
                    <a:pt x="429" y="157"/>
                  </a:cubicBezTo>
                  <a:cubicBezTo>
                    <a:pt x="433" y="169"/>
                    <a:pt x="441" y="178"/>
                    <a:pt x="454" y="182"/>
                  </a:cubicBezTo>
                  <a:cubicBezTo>
                    <a:pt x="461" y="184"/>
                    <a:pt x="468" y="184"/>
                    <a:pt x="475" y="183"/>
                  </a:cubicBezTo>
                  <a:cubicBezTo>
                    <a:pt x="479" y="183"/>
                    <a:pt x="484" y="181"/>
                    <a:pt x="488" y="179"/>
                  </a:cubicBezTo>
                  <a:cubicBezTo>
                    <a:pt x="489" y="178"/>
                    <a:pt x="490" y="178"/>
                    <a:pt x="490" y="177"/>
                  </a:cubicBezTo>
                  <a:cubicBezTo>
                    <a:pt x="490" y="173"/>
                    <a:pt x="490" y="169"/>
                    <a:pt x="490" y="165"/>
                  </a:cubicBezTo>
                  <a:cubicBezTo>
                    <a:pt x="489" y="166"/>
                    <a:pt x="488" y="166"/>
                    <a:pt x="488" y="166"/>
                  </a:cubicBezTo>
                  <a:close/>
                  <a:moveTo>
                    <a:pt x="518" y="100"/>
                  </a:moveTo>
                  <a:cubicBezTo>
                    <a:pt x="518" y="99"/>
                    <a:pt x="518" y="98"/>
                    <a:pt x="517" y="98"/>
                  </a:cubicBezTo>
                  <a:cubicBezTo>
                    <a:pt x="514" y="98"/>
                    <a:pt x="510" y="98"/>
                    <a:pt x="507" y="98"/>
                  </a:cubicBezTo>
                  <a:cubicBezTo>
                    <a:pt x="505" y="98"/>
                    <a:pt x="505" y="98"/>
                    <a:pt x="505" y="101"/>
                  </a:cubicBezTo>
                  <a:cubicBezTo>
                    <a:pt x="505" y="127"/>
                    <a:pt x="505" y="153"/>
                    <a:pt x="505" y="180"/>
                  </a:cubicBezTo>
                  <a:cubicBezTo>
                    <a:pt x="505" y="180"/>
                    <a:pt x="505" y="180"/>
                    <a:pt x="505" y="180"/>
                  </a:cubicBezTo>
                  <a:cubicBezTo>
                    <a:pt x="505" y="182"/>
                    <a:pt x="505" y="182"/>
                    <a:pt x="506" y="182"/>
                  </a:cubicBezTo>
                  <a:cubicBezTo>
                    <a:pt x="510" y="182"/>
                    <a:pt x="513" y="182"/>
                    <a:pt x="516" y="182"/>
                  </a:cubicBezTo>
                  <a:cubicBezTo>
                    <a:pt x="518" y="182"/>
                    <a:pt x="518" y="182"/>
                    <a:pt x="518" y="180"/>
                  </a:cubicBezTo>
                  <a:cubicBezTo>
                    <a:pt x="518" y="180"/>
                    <a:pt x="518" y="179"/>
                    <a:pt x="518" y="179"/>
                  </a:cubicBezTo>
                  <a:cubicBezTo>
                    <a:pt x="518" y="166"/>
                    <a:pt x="518" y="152"/>
                    <a:pt x="518" y="139"/>
                  </a:cubicBezTo>
                  <a:cubicBezTo>
                    <a:pt x="518" y="136"/>
                    <a:pt x="518" y="133"/>
                    <a:pt x="519" y="129"/>
                  </a:cubicBezTo>
                  <a:cubicBezTo>
                    <a:pt x="520" y="124"/>
                    <a:pt x="522" y="119"/>
                    <a:pt x="526" y="115"/>
                  </a:cubicBezTo>
                  <a:cubicBezTo>
                    <a:pt x="528" y="112"/>
                    <a:pt x="531" y="110"/>
                    <a:pt x="535" y="109"/>
                  </a:cubicBezTo>
                  <a:cubicBezTo>
                    <a:pt x="539" y="109"/>
                    <a:pt x="544" y="109"/>
                    <a:pt x="548" y="111"/>
                  </a:cubicBezTo>
                  <a:cubicBezTo>
                    <a:pt x="548" y="111"/>
                    <a:pt x="548" y="112"/>
                    <a:pt x="548" y="111"/>
                  </a:cubicBezTo>
                  <a:cubicBezTo>
                    <a:pt x="548" y="107"/>
                    <a:pt x="548" y="103"/>
                    <a:pt x="549" y="99"/>
                  </a:cubicBezTo>
                  <a:cubicBezTo>
                    <a:pt x="549" y="98"/>
                    <a:pt x="548" y="98"/>
                    <a:pt x="547" y="97"/>
                  </a:cubicBezTo>
                  <a:cubicBezTo>
                    <a:pt x="540" y="96"/>
                    <a:pt x="534" y="97"/>
                    <a:pt x="528" y="101"/>
                  </a:cubicBezTo>
                  <a:cubicBezTo>
                    <a:pt x="524" y="104"/>
                    <a:pt x="521" y="108"/>
                    <a:pt x="520" y="113"/>
                  </a:cubicBezTo>
                  <a:cubicBezTo>
                    <a:pt x="519" y="113"/>
                    <a:pt x="519" y="114"/>
                    <a:pt x="518" y="115"/>
                  </a:cubicBezTo>
                  <a:cubicBezTo>
                    <a:pt x="518" y="110"/>
                    <a:pt x="518" y="105"/>
                    <a:pt x="518" y="100"/>
                  </a:cubicBezTo>
                  <a:close/>
                  <a:moveTo>
                    <a:pt x="1435" y="182"/>
                  </a:moveTo>
                  <a:cubicBezTo>
                    <a:pt x="1437" y="182"/>
                    <a:pt x="1438" y="182"/>
                    <a:pt x="1438" y="179"/>
                  </a:cubicBezTo>
                  <a:cubicBezTo>
                    <a:pt x="1438" y="153"/>
                    <a:pt x="1438" y="127"/>
                    <a:pt x="1438" y="101"/>
                  </a:cubicBezTo>
                  <a:cubicBezTo>
                    <a:pt x="1438" y="100"/>
                    <a:pt x="1437" y="100"/>
                    <a:pt x="1438" y="99"/>
                  </a:cubicBezTo>
                  <a:cubicBezTo>
                    <a:pt x="1438" y="98"/>
                    <a:pt x="1437" y="98"/>
                    <a:pt x="1436" y="98"/>
                  </a:cubicBezTo>
                  <a:cubicBezTo>
                    <a:pt x="1433" y="98"/>
                    <a:pt x="1429" y="98"/>
                    <a:pt x="1426" y="98"/>
                  </a:cubicBezTo>
                  <a:cubicBezTo>
                    <a:pt x="1424" y="98"/>
                    <a:pt x="1424" y="98"/>
                    <a:pt x="1424" y="100"/>
                  </a:cubicBezTo>
                  <a:cubicBezTo>
                    <a:pt x="1424" y="100"/>
                    <a:pt x="1424" y="100"/>
                    <a:pt x="1424" y="100"/>
                  </a:cubicBezTo>
                  <a:cubicBezTo>
                    <a:pt x="1424" y="127"/>
                    <a:pt x="1424" y="153"/>
                    <a:pt x="1424" y="180"/>
                  </a:cubicBezTo>
                  <a:cubicBezTo>
                    <a:pt x="1424" y="180"/>
                    <a:pt x="1424" y="181"/>
                    <a:pt x="1424" y="182"/>
                  </a:cubicBezTo>
                  <a:cubicBezTo>
                    <a:pt x="1428" y="182"/>
                    <a:pt x="1431" y="182"/>
                    <a:pt x="1435" y="182"/>
                  </a:cubicBezTo>
                  <a:close/>
                  <a:moveTo>
                    <a:pt x="411" y="100"/>
                  </a:moveTo>
                  <a:cubicBezTo>
                    <a:pt x="411" y="98"/>
                    <a:pt x="411" y="98"/>
                    <a:pt x="409" y="98"/>
                  </a:cubicBezTo>
                  <a:cubicBezTo>
                    <a:pt x="406" y="98"/>
                    <a:pt x="403" y="98"/>
                    <a:pt x="400" y="98"/>
                  </a:cubicBezTo>
                  <a:cubicBezTo>
                    <a:pt x="397" y="98"/>
                    <a:pt x="398" y="98"/>
                    <a:pt x="398" y="101"/>
                  </a:cubicBezTo>
                  <a:cubicBezTo>
                    <a:pt x="398" y="127"/>
                    <a:pt x="398" y="153"/>
                    <a:pt x="398" y="180"/>
                  </a:cubicBezTo>
                  <a:cubicBezTo>
                    <a:pt x="398" y="180"/>
                    <a:pt x="398" y="180"/>
                    <a:pt x="398" y="181"/>
                  </a:cubicBezTo>
                  <a:cubicBezTo>
                    <a:pt x="398" y="182"/>
                    <a:pt x="398" y="182"/>
                    <a:pt x="398" y="182"/>
                  </a:cubicBezTo>
                  <a:cubicBezTo>
                    <a:pt x="402" y="182"/>
                    <a:pt x="406" y="182"/>
                    <a:pt x="410" y="182"/>
                  </a:cubicBezTo>
                  <a:cubicBezTo>
                    <a:pt x="411" y="182"/>
                    <a:pt x="411" y="182"/>
                    <a:pt x="411" y="181"/>
                  </a:cubicBezTo>
                  <a:cubicBezTo>
                    <a:pt x="411" y="180"/>
                    <a:pt x="411" y="180"/>
                    <a:pt x="411" y="179"/>
                  </a:cubicBezTo>
                  <a:cubicBezTo>
                    <a:pt x="411" y="166"/>
                    <a:pt x="411" y="153"/>
                    <a:pt x="411" y="140"/>
                  </a:cubicBezTo>
                  <a:cubicBezTo>
                    <a:pt x="411" y="127"/>
                    <a:pt x="411" y="114"/>
                    <a:pt x="411" y="100"/>
                  </a:cubicBezTo>
                  <a:close/>
                  <a:moveTo>
                    <a:pt x="414" y="71"/>
                  </a:moveTo>
                  <a:cubicBezTo>
                    <a:pt x="414" y="66"/>
                    <a:pt x="410" y="62"/>
                    <a:pt x="405" y="62"/>
                  </a:cubicBezTo>
                  <a:cubicBezTo>
                    <a:pt x="400" y="62"/>
                    <a:pt x="396" y="66"/>
                    <a:pt x="396" y="71"/>
                  </a:cubicBezTo>
                  <a:cubicBezTo>
                    <a:pt x="396" y="76"/>
                    <a:pt x="400" y="79"/>
                    <a:pt x="405" y="79"/>
                  </a:cubicBezTo>
                  <a:cubicBezTo>
                    <a:pt x="410" y="79"/>
                    <a:pt x="414" y="76"/>
                    <a:pt x="414" y="71"/>
                  </a:cubicBezTo>
                  <a:close/>
                  <a:moveTo>
                    <a:pt x="1431" y="62"/>
                  </a:moveTo>
                  <a:cubicBezTo>
                    <a:pt x="1426" y="62"/>
                    <a:pt x="1422" y="66"/>
                    <a:pt x="1422" y="71"/>
                  </a:cubicBezTo>
                  <a:cubicBezTo>
                    <a:pt x="1422" y="76"/>
                    <a:pt x="1426" y="79"/>
                    <a:pt x="1431" y="79"/>
                  </a:cubicBezTo>
                  <a:cubicBezTo>
                    <a:pt x="1436" y="79"/>
                    <a:pt x="1440" y="76"/>
                    <a:pt x="1440" y="71"/>
                  </a:cubicBezTo>
                  <a:cubicBezTo>
                    <a:pt x="1440" y="66"/>
                    <a:pt x="1436" y="62"/>
                    <a:pt x="1431" y="62"/>
                  </a:cubicBezTo>
                  <a:close/>
                  <a:moveTo>
                    <a:pt x="11" y="177"/>
                  </a:moveTo>
                  <a:cubicBezTo>
                    <a:pt x="12" y="177"/>
                    <a:pt x="14" y="176"/>
                    <a:pt x="16" y="175"/>
                  </a:cubicBezTo>
                  <a:cubicBezTo>
                    <a:pt x="16" y="175"/>
                    <a:pt x="15" y="175"/>
                    <a:pt x="15" y="174"/>
                  </a:cubicBezTo>
                  <a:cubicBezTo>
                    <a:pt x="13" y="175"/>
                    <a:pt x="12" y="176"/>
                    <a:pt x="10" y="177"/>
                  </a:cubicBezTo>
                  <a:cubicBezTo>
                    <a:pt x="10" y="177"/>
                    <a:pt x="10" y="177"/>
                    <a:pt x="11" y="177"/>
                  </a:cubicBezTo>
                  <a:close/>
                  <a:moveTo>
                    <a:pt x="16" y="171"/>
                  </a:moveTo>
                  <a:cubicBezTo>
                    <a:pt x="15" y="171"/>
                    <a:pt x="15" y="172"/>
                    <a:pt x="14" y="172"/>
                  </a:cubicBezTo>
                  <a:cubicBezTo>
                    <a:pt x="14" y="173"/>
                    <a:pt x="14" y="173"/>
                    <a:pt x="15" y="173"/>
                  </a:cubicBezTo>
                  <a:cubicBezTo>
                    <a:pt x="15" y="172"/>
                    <a:pt x="16" y="172"/>
                    <a:pt x="17" y="171"/>
                  </a:cubicBezTo>
                  <a:cubicBezTo>
                    <a:pt x="17" y="171"/>
                    <a:pt x="16" y="171"/>
                    <a:pt x="16" y="171"/>
                  </a:cubicBezTo>
                  <a:close/>
                  <a:moveTo>
                    <a:pt x="5" y="180"/>
                  </a:moveTo>
                  <a:cubicBezTo>
                    <a:pt x="5" y="179"/>
                    <a:pt x="5" y="179"/>
                    <a:pt x="5" y="179"/>
                  </a:cubicBezTo>
                  <a:cubicBezTo>
                    <a:pt x="5" y="179"/>
                    <a:pt x="5" y="179"/>
                    <a:pt x="4" y="179"/>
                  </a:cubicBezTo>
                  <a:cubicBezTo>
                    <a:pt x="4" y="179"/>
                    <a:pt x="4" y="179"/>
                    <a:pt x="4" y="179"/>
                  </a:cubicBezTo>
                  <a:cubicBezTo>
                    <a:pt x="4" y="179"/>
                    <a:pt x="4" y="179"/>
                    <a:pt x="4" y="179"/>
                  </a:cubicBezTo>
                  <a:cubicBezTo>
                    <a:pt x="3" y="180"/>
                    <a:pt x="2" y="181"/>
                    <a:pt x="2" y="182"/>
                  </a:cubicBezTo>
                  <a:cubicBezTo>
                    <a:pt x="2" y="182"/>
                    <a:pt x="3" y="181"/>
                    <a:pt x="3" y="181"/>
                  </a:cubicBezTo>
                  <a:cubicBezTo>
                    <a:pt x="4" y="181"/>
                    <a:pt x="4" y="181"/>
                    <a:pt x="5" y="180"/>
                  </a:cubicBezTo>
                  <a:cubicBezTo>
                    <a:pt x="5" y="180"/>
                    <a:pt x="5" y="180"/>
                    <a:pt x="5" y="180"/>
                  </a:cubicBezTo>
                  <a:close/>
                  <a:moveTo>
                    <a:pt x="5" y="180"/>
                  </a:moveTo>
                  <a:cubicBezTo>
                    <a:pt x="6" y="180"/>
                    <a:pt x="6" y="180"/>
                    <a:pt x="6" y="180"/>
                  </a:cubicBezTo>
                  <a:cubicBezTo>
                    <a:pt x="6" y="180"/>
                    <a:pt x="6" y="180"/>
                    <a:pt x="6" y="180"/>
                  </a:cubicBezTo>
                  <a:cubicBezTo>
                    <a:pt x="7" y="180"/>
                    <a:pt x="7" y="179"/>
                    <a:pt x="8" y="179"/>
                  </a:cubicBezTo>
                  <a:cubicBezTo>
                    <a:pt x="8" y="179"/>
                    <a:pt x="7" y="179"/>
                    <a:pt x="7" y="178"/>
                  </a:cubicBezTo>
                  <a:cubicBezTo>
                    <a:pt x="7" y="178"/>
                    <a:pt x="7" y="178"/>
                    <a:pt x="7" y="178"/>
                  </a:cubicBezTo>
                  <a:cubicBezTo>
                    <a:pt x="7" y="178"/>
                    <a:pt x="6" y="178"/>
                    <a:pt x="6" y="178"/>
                  </a:cubicBezTo>
                  <a:cubicBezTo>
                    <a:pt x="6" y="178"/>
                    <a:pt x="6" y="178"/>
                    <a:pt x="6" y="178"/>
                  </a:cubicBezTo>
                  <a:cubicBezTo>
                    <a:pt x="6" y="178"/>
                    <a:pt x="6" y="178"/>
                    <a:pt x="6" y="178"/>
                  </a:cubicBezTo>
                  <a:cubicBezTo>
                    <a:pt x="5" y="178"/>
                    <a:pt x="5" y="178"/>
                    <a:pt x="5" y="179"/>
                  </a:cubicBezTo>
                  <a:cubicBezTo>
                    <a:pt x="5" y="179"/>
                    <a:pt x="5" y="179"/>
                    <a:pt x="5" y="179"/>
                  </a:cubicBezTo>
                  <a:cubicBezTo>
                    <a:pt x="5" y="179"/>
                    <a:pt x="5" y="180"/>
                    <a:pt x="5" y="180"/>
                  </a:cubicBezTo>
                  <a:cubicBezTo>
                    <a:pt x="5" y="180"/>
                    <a:pt x="5" y="180"/>
                    <a:pt x="5" y="180"/>
                  </a:cubicBezTo>
                  <a:close/>
                  <a:moveTo>
                    <a:pt x="12" y="174"/>
                  </a:moveTo>
                  <a:cubicBezTo>
                    <a:pt x="12" y="174"/>
                    <a:pt x="12" y="174"/>
                    <a:pt x="12" y="174"/>
                  </a:cubicBezTo>
                  <a:cubicBezTo>
                    <a:pt x="13" y="174"/>
                    <a:pt x="14" y="173"/>
                    <a:pt x="15" y="173"/>
                  </a:cubicBezTo>
                  <a:cubicBezTo>
                    <a:pt x="14" y="173"/>
                    <a:pt x="14" y="172"/>
                    <a:pt x="14" y="172"/>
                  </a:cubicBezTo>
                  <a:cubicBezTo>
                    <a:pt x="13" y="173"/>
                    <a:pt x="12" y="173"/>
                    <a:pt x="12" y="174"/>
                  </a:cubicBezTo>
                  <a:close/>
                  <a:moveTo>
                    <a:pt x="8" y="178"/>
                  </a:moveTo>
                  <a:cubicBezTo>
                    <a:pt x="8" y="179"/>
                    <a:pt x="8" y="179"/>
                    <a:pt x="8" y="178"/>
                  </a:cubicBezTo>
                  <a:cubicBezTo>
                    <a:pt x="9" y="178"/>
                    <a:pt x="10" y="178"/>
                    <a:pt x="11" y="177"/>
                  </a:cubicBezTo>
                  <a:cubicBezTo>
                    <a:pt x="10" y="177"/>
                    <a:pt x="10" y="177"/>
                    <a:pt x="10" y="177"/>
                  </a:cubicBezTo>
                  <a:cubicBezTo>
                    <a:pt x="9" y="177"/>
                    <a:pt x="8" y="178"/>
                    <a:pt x="8" y="178"/>
                  </a:cubicBezTo>
                  <a:close/>
                  <a:moveTo>
                    <a:pt x="12" y="174"/>
                  </a:moveTo>
                  <a:cubicBezTo>
                    <a:pt x="12" y="174"/>
                    <a:pt x="12" y="174"/>
                    <a:pt x="11" y="174"/>
                  </a:cubicBezTo>
                  <a:cubicBezTo>
                    <a:pt x="11" y="174"/>
                    <a:pt x="11" y="175"/>
                    <a:pt x="10" y="175"/>
                  </a:cubicBezTo>
                  <a:cubicBezTo>
                    <a:pt x="10" y="175"/>
                    <a:pt x="10" y="175"/>
                    <a:pt x="10" y="175"/>
                  </a:cubicBezTo>
                  <a:cubicBezTo>
                    <a:pt x="10" y="175"/>
                    <a:pt x="10" y="175"/>
                    <a:pt x="10" y="175"/>
                  </a:cubicBezTo>
                  <a:cubicBezTo>
                    <a:pt x="11" y="175"/>
                    <a:pt x="11" y="175"/>
                    <a:pt x="11" y="175"/>
                  </a:cubicBezTo>
                  <a:cubicBezTo>
                    <a:pt x="12" y="175"/>
                    <a:pt x="12" y="175"/>
                    <a:pt x="12" y="174"/>
                  </a:cubicBezTo>
                  <a:close/>
                  <a:moveTo>
                    <a:pt x="8" y="177"/>
                  </a:moveTo>
                  <a:cubicBezTo>
                    <a:pt x="8" y="177"/>
                    <a:pt x="8" y="177"/>
                    <a:pt x="8" y="177"/>
                  </a:cubicBezTo>
                  <a:cubicBezTo>
                    <a:pt x="8" y="177"/>
                    <a:pt x="8" y="177"/>
                    <a:pt x="8" y="177"/>
                  </a:cubicBezTo>
                  <a:cubicBezTo>
                    <a:pt x="7" y="177"/>
                    <a:pt x="6" y="177"/>
                    <a:pt x="6" y="178"/>
                  </a:cubicBezTo>
                  <a:cubicBezTo>
                    <a:pt x="6" y="178"/>
                    <a:pt x="7" y="178"/>
                    <a:pt x="7" y="178"/>
                  </a:cubicBezTo>
                  <a:cubicBezTo>
                    <a:pt x="7" y="178"/>
                    <a:pt x="7" y="178"/>
                    <a:pt x="8" y="177"/>
                  </a:cubicBezTo>
                  <a:close/>
                  <a:moveTo>
                    <a:pt x="9" y="176"/>
                  </a:moveTo>
                  <a:cubicBezTo>
                    <a:pt x="9" y="176"/>
                    <a:pt x="9" y="176"/>
                    <a:pt x="9" y="176"/>
                  </a:cubicBezTo>
                  <a:cubicBezTo>
                    <a:pt x="9" y="176"/>
                    <a:pt x="9" y="176"/>
                    <a:pt x="9" y="176"/>
                  </a:cubicBezTo>
                  <a:cubicBezTo>
                    <a:pt x="10" y="176"/>
                    <a:pt x="10" y="176"/>
                    <a:pt x="10" y="175"/>
                  </a:cubicBezTo>
                  <a:cubicBezTo>
                    <a:pt x="10" y="175"/>
                    <a:pt x="10" y="175"/>
                    <a:pt x="10" y="175"/>
                  </a:cubicBezTo>
                  <a:cubicBezTo>
                    <a:pt x="10" y="175"/>
                    <a:pt x="9" y="175"/>
                    <a:pt x="9" y="176"/>
                  </a:cubicBezTo>
                  <a:close/>
                  <a:moveTo>
                    <a:pt x="9" y="176"/>
                  </a:moveTo>
                  <a:cubicBezTo>
                    <a:pt x="9" y="176"/>
                    <a:pt x="9" y="176"/>
                    <a:pt x="9" y="176"/>
                  </a:cubicBezTo>
                  <a:cubicBezTo>
                    <a:pt x="8" y="176"/>
                    <a:pt x="8" y="176"/>
                    <a:pt x="8" y="177"/>
                  </a:cubicBezTo>
                  <a:cubicBezTo>
                    <a:pt x="8" y="177"/>
                    <a:pt x="8" y="177"/>
                    <a:pt x="8" y="177"/>
                  </a:cubicBezTo>
                  <a:cubicBezTo>
                    <a:pt x="8" y="177"/>
                    <a:pt x="9" y="177"/>
                    <a:pt x="9" y="176"/>
                  </a:cubicBezTo>
                  <a:cubicBezTo>
                    <a:pt x="9" y="176"/>
                    <a:pt x="9" y="176"/>
                    <a:pt x="9" y="176"/>
                  </a:cubicBezTo>
                  <a:close/>
                  <a:moveTo>
                    <a:pt x="7" y="178"/>
                  </a:moveTo>
                  <a:cubicBezTo>
                    <a:pt x="7" y="179"/>
                    <a:pt x="7" y="179"/>
                    <a:pt x="8" y="179"/>
                  </a:cubicBezTo>
                  <a:cubicBezTo>
                    <a:pt x="8" y="179"/>
                    <a:pt x="8" y="179"/>
                    <a:pt x="8" y="178"/>
                  </a:cubicBezTo>
                  <a:cubicBezTo>
                    <a:pt x="8" y="178"/>
                    <a:pt x="8" y="178"/>
                    <a:pt x="8" y="178"/>
                  </a:cubicBezTo>
                  <a:cubicBezTo>
                    <a:pt x="8" y="178"/>
                    <a:pt x="7" y="178"/>
                    <a:pt x="7" y="178"/>
                  </a:cubicBezTo>
                  <a:close/>
                  <a:moveTo>
                    <a:pt x="12" y="174"/>
                  </a:moveTo>
                  <a:cubicBezTo>
                    <a:pt x="12" y="174"/>
                    <a:pt x="12" y="174"/>
                    <a:pt x="12" y="174"/>
                  </a:cubicBezTo>
                  <a:cubicBezTo>
                    <a:pt x="12" y="174"/>
                    <a:pt x="12" y="174"/>
                    <a:pt x="11" y="174"/>
                  </a:cubicBezTo>
                  <a:cubicBezTo>
                    <a:pt x="11" y="174"/>
                    <a:pt x="11" y="174"/>
                    <a:pt x="11" y="175"/>
                  </a:cubicBezTo>
                  <a:cubicBezTo>
                    <a:pt x="12" y="175"/>
                    <a:pt x="12" y="175"/>
                    <a:pt x="12" y="174"/>
                  </a:cubicBezTo>
                  <a:close/>
                  <a:moveTo>
                    <a:pt x="9" y="176"/>
                  </a:moveTo>
                  <a:cubicBezTo>
                    <a:pt x="9" y="176"/>
                    <a:pt x="9" y="176"/>
                    <a:pt x="9" y="176"/>
                  </a:cubicBezTo>
                  <a:cubicBezTo>
                    <a:pt x="9" y="176"/>
                    <a:pt x="9" y="176"/>
                    <a:pt x="9" y="176"/>
                  </a:cubicBezTo>
                  <a:cubicBezTo>
                    <a:pt x="9" y="176"/>
                    <a:pt x="9" y="176"/>
                    <a:pt x="9" y="176"/>
                  </a:cubicBezTo>
                  <a:cubicBezTo>
                    <a:pt x="9" y="176"/>
                    <a:pt x="9" y="176"/>
                    <a:pt x="9" y="176"/>
                  </a:cubicBezTo>
                  <a:close/>
                  <a:moveTo>
                    <a:pt x="8" y="177"/>
                  </a:moveTo>
                  <a:cubicBezTo>
                    <a:pt x="8" y="177"/>
                    <a:pt x="8" y="177"/>
                    <a:pt x="8" y="177"/>
                  </a:cubicBezTo>
                  <a:cubicBezTo>
                    <a:pt x="8" y="177"/>
                    <a:pt x="8" y="177"/>
                    <a:pt x="8" y="177"/>
                  </a:cubicBezTo>
                  <a:cubicBezTo>
                    <a:pt x="8" y="177"/>
                    <a:pt x="8" y="177"/>
                    <a:pt x="8" y="177"/>
                  </a:cubicBezTo>
                  <a:cubicBezTo>
                    <a:pt x="8" y="177"/>
                    <a:pt x="8" y="177"/>
                    <a:pt x="8" y="177"/>
                  </a:cubicBezTo>
                  <a:close/>
                  <a:moveTo>
                    <a:pt x="6" y="178"/>
                  </a:moveTo>
                  <a:cubicBezTo>
                    <a:pt x="6" y="178"/>
                    <a:pt x="6" y="178"/>
                    <a:pt x="6" y="178"/>
                  </a:cubicBezTo>
                  <a:cubicBezTo>
                    <a:pt x="6" y="178"/>
                    <a:pt x="6" y="178"/>
                    <a:pt x="6" y="178"/>
                  </a:cubicBezTo>
                  <a:close/>
                  <a:moveTo>
                    <a:pt x="4" y="179"/>
                  </a:moveTo>
                  <a:cubicBezTo>
                    <a:pt x="5" y="179"/>
                    <a:pt x="5" y="179"/>
                    <a:pt x="5" y="179"/>
                  </a:cubicBezTo>
                  <a:cubicBezTo>
                    <a:pt x="5" y="179"/>
                    <a:pt x="5" y="179"/>
                    <a:pt x="5" y="179"/>
                  </a:cubicBezTo>
                  <a:cubicBezTo>
                    <a:pt x="5" y="179"/>
                    <a:pt x="4" y="179"/>
                    <a:pt x="4" y="179"/>
                  </a:cubicBezTo>
                  <a:close/>
                  <a:moveTo>
                    <a:pt x="4" y="179"/>
                  </a:moveTo>
                  <a:cubicBezTo>
                    <a:pt x="4" y="180"/>
                    <a:pt x="4" y="179"/>
                    <a:pt x="4" y="179"/>
                  </a:cubicBezTo>
                  <a:cubicBezTo>
                    <a:pt x="4" y="179"/>
                    <a:pt x="4" y="179"/>
                    <a:pt x="4" y="179"/>
                  </a:cubicBezTo>
                  <a:close/>
                  <a:moveTo>
                    <a:pt x="6" y="180"/>
                  </a:moveTo>
                  <a:cubicBezTo>
                    <a:pt x="6" y="179"/>
                    <a:pt x="6" y="179"/>
                    <a:pt x="6" y="179"/>
                  </a:cubicBezTo>
                  <a:cubicBezTo>
                    <a:pt x="6" y="179"/>
                    <a:pt x="6" y="180"/>
                    <a:pt x="6" y="180"/>
                  </a:cubicBezTo>
                  <a:cubicBezTo>
                    <a:pt x="6" y="180"/>
                    <a:pt x="6" y="180"/>
                    <a:pt x="6" y="180"/>
                  </a:cubicBezTo>
                  <a:close/>
                  <a:moveTo>
                    <a:pt x="5" y="180"/>
                  </a:moveTo>
                  <a:cubicBezTo>
                    <a:pt x="5" y="180"/>
                    <a:pt x="5" y="180"/>
                    <a:pt x="5" y="180"/>
                  </a:cubicBezTo>
                  <a:cubicBezTo>
                    <a:pt x="5" y="180"/>
                    <a:pt x="5" y="180"/>
                    <a:pt x="5" y="180"/>
                  </a:cubicBezTo>
                  <a:cubicBezTo>
                    <a:pt x="5" y="180"/>
                    <a:pt x="5" y="180"/>
                    <a:pt x="5" y="180"/>
                  </a:cubicBezTo>
                  <a:close/>
                  <a:moveTo>
                    <a:pt x="943" y="168"/>
                  </a:moveTo>
                  <a:cubicBezTo>
                    <a:pt x="943" y="170"/>
                    <a:pt x="943" y="169"/>
                    <a:pt x="945" y="169"/>
                  </a:cubicBezTo>
                  <a:cubicBezTo>
                    <a:pt x="950" y="169"/>
                    <a:pt x="955" y="169"/>
                    <a:pt x="960" y="169"/>
                  </a:cubicBezTo>
                  <a:cubicBezTo>
                    <a:pt x="966" y="169"/>
                    <a:pt x="973" y="169"/>
                    <a:pt x="979" y="167"/>
                  </a:cubicBezTo>
                  <a:cubicBezTo>
                    <a:pt x="993" y="163"/>
                    <a:pt x="1003" y="154"/>
                    <a:pt x="1007" y="140"/>
                  </a:cubicBezTo>
                  <a:cubicBezTo>
                    <a:pt x="1010" y="128"/>
                    <a:pt x="1010" y="116"/>
                    <a:pt x="1007" y="104"/>
                  </a:cubicBezTo>
                  <a:cubicBezTo>
                    <a:pt x="1004" y="93"/>
                    <a:pt x="997" y="86"/>
                    <a:pt x="987" y="82"/>
                  </a:cubicBezTo>
                  <a:cubicBezTo>
                    <a:pt x="982" y="79"/>
                    <a:pt x="977" y="78"/>
                    <a:pt x="971" y="78"/>
                  </a:cubicBezTo>
                  <a:cubicBezTo>
                    <a:pt x="962" y="77"/>
                    <a:pt x="953" y="77"/>
                    <a:pt x="945" y="77"/>
                  </a:cubicBezTo>
                  <a:cubicBezTo>
                    <a:pt x="944" y="77"/>
                    <a:pt x="943" y="77"/>
                    <a:pt x="943" y="78"/>
                  </a:cubicBezTo>
                  <a:cubicBezTo>
                    <a:pt x="943" y="79"/>
                    <a:pt x="943" y="79"/>
                    <a:pt x="943" y="80"/>
                  </a:cubicBezTo>
                  <a:cubicBezTo>
                    <a:pt x="943" y="94"/>
                    <a:pt x="943" y="109"/>
                    <a:pt x="943" y="123"/>
                  </a:cubicBezTo>
                  <a:cubicBezTo>
                    <a:pt x="943" y="138"/>
                    <a:pt x="943" y="153"/>
                    <a:pt x="943" y="168"/>
                  </a:cubicBezTo>
                  <a:close/>
                  <a:moveTo>
                    <a:pt x="1731" y="101"/>
                  </a:moveTo>
                  <a:cubicBezTo>
                    <a:pt x="1731" y="107"/>
                    <a:pt x="1731" y="112"/>
                    <a:pt x="1731" y="118"/>
                  </a:cubicBezTo>
                  <a:cubicBezTo>
                    <a:pt x="1731" y="120"/>
                    <a:pt x="1731" y="120"/>
                    <a:pt x="1732" y="120"/>
                  </a:cubicBezTo>
                  <a:cubicBezTo>
                    <a:pt x="1734" y="120"/>
                    <a:pt x="1736" y="120"/>
                    <a:pt x="1738" y="120"/>
                  </a:cubicBezTo>
                  <a:cubicBezTo>
                    <a:pt x="1743" y="120"/>
                    <a:pt x="1748" y="120"/>
                    <a:pt x="1753" y="119"/>
                  </a:cubicBezTo>
                  <a:cubicBezTo>
                    <a:pt x="1763" y="118"/>
                    <a:pt x="1773" y="110"/>
                    <a:pt x="1773" y="96"/>
                  </a:cubicBezTo>
                  <a:cubicBezTo>
                    <a:pt x="1773" y="89"/>
                    <a:pt x="1769" y="83"/>
                    <a:pt x="1762" y="79"/>
                  </a:cubicBezTo>
                  <a:cubicBezTo>
                    <a:pt x="1759" y="78"/>
                    <a:pt x="1755" y="77"/>
                    <a:pt x="1752" y="77"/>
                  </a:cubicBezTo>
                  <a:cubicBezTo>
                    <a:pt x="1745" y="77"/>
                    <a:pt x="1739" y="77"/>
                    <a:pt x="1732" y="77"/>
                  </a:cubicBezTo>
                  <a:cubicBezTo>
                    <a:pt x="1731" y="77"/>
                    <a:pt x="1731" y="77"/>
                    <a:pt x="1731" y="79"/>
                  </a:cubicBezTo>
                  <a:cubicBezTo>
                    <a:pt x="1731" y="85"/>
                    <a:pt x="1731" y="92"/>
                    <a:pt x="1731" y="98"/>
                  </a:cubicBezTo>
                  <a:cubicBezTo>
                    <a:pt x="1731" y="99"/>
                    <a:pt x="1731" y="100"/>
                    <a:pt x="1731" y="101"/>
                  </a:cubicBezTo>
                  <a:close/>
                  <a:moveTo>
                    <a:pt x="1249" y="140"/>
                  </a:moveTo>
                  <a:cubicBezTo>
                    <a:pt x="1244" y="141"/>
                    <a:pt x="1239" y="141"/>
                    <a:pt x="1234" y="142"/>
                  </a:cubicBezTo>
                  <a:cubicBezTo>
                    <a:pt x="1230" y="143"/>
                    <a:pt x="1226" y="143"/>
                    <a:pt x="1222" y="145"/>
                  </a:cubicBezTo>
                  <a:cubicBezTo>
                    <a:pt x="1216" y="146"/>
                    <a:pt x="1213" y="150"/>
                    <a:pt x="1213" y="156"/>
                  </a:cubicBezTo>
                  <a:cubicBezTo>
                    <a:pt x="1212" y="164"/>
                    <a:pt x="1216" y="170"/>
                    <a:pt x="1223" y="172"/>
                  </a:cubicBezTo>
                  <a:cubicBezTo>
                    <a:pt x="1226" y="173"/>
                    <a:pt x="1230" y="173"/>
                    <a:pt x="1233" y="172"/>
                  </a:cubicBezTo>
                  <a:cubicBezTo>
                    <a:pt x="1242" y="170"/>
                    <a:pt x="1247" y="165"/>
                    <a:pt x="1250" y="156"/>
                  </a:cubicBezTo>
                  <a:cubicBezTo>
                    <a:pt x="1252" y="151"/>
                    <a:pt x="1251" y="145"/>
                    <a:pt x="1251" y="140"/>
                  </a:cubicBezTo>
                  <a:cubicBezTo>
                    <a:pt x="1251" y="140"/>
                    <a:pt x="1250" y="140"/>
                    <a:pt x="1249" y="140"/>
                  </a:cubicBezTo>
                  <a:close/>
                  <a:moveTo>
                    <a:pt x="767" y="123"/>
                  </a:moveTo>
                  <a:cubicBezTo>
                    <a:pt x="764" y="116"/>
                    <a:pt x="759" y="111"/>
                    <a:pt x="751" y="109"/>
                  </a:cubicBezTo>
                  <a:cubicBezTo>
                    <a:pt x="748" y="108"/>
                    <a:pt x="745" y="107"/>
                    <a:pt x="741" y="108"/>
                  </a:cubicBezTo>
                  <a:cubicBezTo>
                    <a:pt x="730" y="108"/>
                    <a:pt x="722" y="114"/>
                    <a:pt x="718" y="125"/>
                  </a:cubicBezTo>
                  <a:cubicBezTo>
                    <a:pt x="714" y="135"/>
                    <a:pt x="714" y="145"/>
                    <a:pt x="717" y="155"/>
                  </a:cubicBezTo>
                  <a:cubicBezTo>
                    <a:pt x="720" y="163"/>
                    <a:pt x="725" y="168"/>
                    <a:pt x="733" y="171"/>
                  </a:cubicBezTo>
                  <a:cubicBezTo>
                    <a:pt x="737" y="172"/>
                    <a:pt x="741" y="173"/>
                    <a:pt x="745" y="172"/>
                  </a:cubicBezTo>
                  <a:cubicBezTo>
                    <a:pt x="756" y="172"/>
                    <a:pt x="764" y="166"/>
                    <a:pt x="767" y="156"/>
                  </a:cubicBezTo>
                  <a:cubicBezTo>
                    <a:pt x="769" y="151"/>
                    <a:pt x="770" y="146"/>
                    <a:pt x="770" y="140"/>
                  </a:cubicBezTo>
                  <a:cubicBezTo>
                    <a:pt x="770" y="134"/>
                    <a:pt x="769" y="128"/>
                    <a:pt x="767" y="123"/>
                  </a:cubicBezTo>
                  <a:close/>
                  <a:moveTo>
                    <a:pt x="616" y="125"/>
                  </a:moveTo>
                  <a:cubicBezTo>
                    <a:pt x="613" y="117"/>
                    <a:pt x="608" y="111"/>
                    <a:pt x="600" y="109"/>
                  </a:cubicBezTo>
                  <a:cubicBezTo>
                    <a:pt x="596" y="108"/>
                    <a:pt x="593" y="107"/>
                    <a:pt x="589" y="108"/>
                  </a:cubicBezTo>
                  <a:cubicBezTo>
                    <a:pt x="578" y="109"/>
                    <a:pt x="570" y="114"/>
                    <a:pt x="566" y="125"/>
                  </a:cubicBezTo>
                  <a:cubicBezTo>
                    <a:pt x="562" y="135"/>
                    <a:pt x="562" y="144"/>
                    <a:pt x="565" y="154"/>
                  </a:cubicBezTo>
                  <a:cubicBezTo>
                    <a:pt x="568" y="163"/>
                    <a:pt x="574" y="169"/>
                    <a:pt x="582" y="171"/>
                  </a:cubicBezTo>
                  <a:cubicBezTo>
                    <a:pt x="586" y="172"/>
                    <a:pt x="590" y="173"/>
                    <a:pt x="594" y="172"/>
                  </a:cubicBezTo>
                  <a:cubicBezTo>
                    <a:pt x="604" y="172"/>
                    <a:pt x="611" y="167"/>
                    <a:pt x="615" y="157"/>
                  </a:cubicBezTo>
                  <a:cubicBezTo>
                    <a:pt x="617" y="152"/>
                    <a:pt x="618" y="146"/>
                    <a:pt x="618" y="141"/>
                  </a:cubicBezTo>
                  <a:cubicBezTo>
                    <a:pt x="618" y="135"/>
                    <a:pt x="618" y="130"/>
                    <a:pt x="616" y="125"/>
                  </a:cubicBezTo>
                  <a:close/>
                </a:path>
              </a:pathLst>
            </a:custGeom>
            <a:solidFill>
              <a:srgbClr val="FFFFFF"/>
            </a:solidFill>
            <a:ln>
              <a:noFill/>
            </a:ln>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sp>
          <p:nvSpPr>
            <p:cNvPr id="255" name="Freeform 254"/>
            <p:cNvSpPr>
              <a:spLocks noEditPoints="1"/>
            </p:cNvSpPr>
            <p:nvPr/>
          </p:nvSpPr>
          <p:spPr bwMode="auto">
            <a:xfrm>
              <a:off x="9602113" y="1949027"/>
              <a:ext cx="970669" cy="214939"/>
            </a:xfrm>
            <a:custGeom>
              <a:avLst/>
              <a:gdLst>
                <a:gd name="T0" fmla="*/ 200 w 1905"/>
                <a:gd name="T1" fmla="*/ 10 h 419"/>
                <a:gd name="T2" fmla="*/ 350 w 1905"/>
                <a:gd name="T3" fmla="*/ 39 h 419"/>
                <a:gd name="T4" fmla="*/ 12 w 1905"/>
                <a:gd name="T5" fmla="*/ 341 h 419"/>
                <a:gd name="T6" fmla="*/ 117 w 1905"/>
                <a:gd name="T7" fmla="*/ 352 h 419"/>
                <a:gd name="T8" fmla="*/ 225 w 1905"/>
                <a:gd name="T9" fmla="*/ 68 h 419"/>
                <a:gd name="T10" fmla="*/ 77 w 1905"/>
                <a:gd name="T11" fmla="*/ 304 h 419"/>
                <a:gd name="T12" fmla="*/ 939 w 1905"/>
                <a:gd name="T13" fmla="*/ 71 h 419"/>
                <a:gd name="T14" fmla="*/ 860 w 1905"/>
                <a:gd name="T15" fmla="*/ 154 h 419"/>
                <a:gd name="T16" fmla="*/ 794 w 1905"/>
                <a:gd name="T17" fmla="*/ 108 h 419"/>
                <a:gd name="T18" fmla="*/ 838 w 1905"/>
                <a:gd name="T19" fmla="*/ 69 h 419"/>
                <a:gd name="T20" fmla="*/ 760 w 1905"/>
                <a:gd name="T21" fmla="*/ 156 h 419"/>
                <a:gd name="T22" fmla="*/ 758 w 1905"/>
                <a:gd name="T23" fmla="*/ 181 h 419"/>
                <a:gd name="T24" fmla="*/ 791 w 1905"/>
                <a:gd name="T25" fmla="*/ 333 h 419"/>
                <a:gd name="T26" fmla="*/ 860 w 1905"/>
                <a:gd name="T27" fmla="*/ 333 h 419"/>
                <a:gd name="T28" fmla="*/ 892 w 1905"/>
                <a:gd name="T29" fmla="*/ 181 h 419"/>
                <a:gd name="T30" fmla="*/ 892 w 1905"/>
                <a:gd name="T31" fmla="*/ 156 h 419"/>
                <a:gd name="T32" fmla="*/ 938 w 1905"/>
                <a:gd name="T33" fmla="*/ 95 h 419"/>
                <a:gd name="T34" fmla="*/ 681 w 1905"/>
                <a:gd name="T35" fmla="*/ 115 h 419"/>
                <a:gd name="T36" fmla="*/ 544 w 1905"/>
                <a:gd name="T37" fmla="*/ 91 h 419"/>
                <a:gd name="T38" fmla="*/ 477 w 1905"/>
                <a:gd name="T39" fmla="*/ 234 h 419"/>
                <a:gd name="T40" fmla="*/ 609 w 1905"/>
                <a:gd name="T41" fmla="*/ 339 h 419"/>
                <a:gd name="T42" fmla="*/ 713 w 1905"/>
                <a:gd name="T43" fmla="*/ 215 h 419"/>
                <a:gd name="T44" fmla="*/ 588 w 1905"/>
                <a:gd name="T45" fmla="*/ 107 h 419"/>
                <a:gd name="T46" fmla="*/ 682 w 1905"/>
                <a:gd name="T47" fmla="*/ 216 h 419"/>
                <a:gd name="T48" fmla="*/ 537 w 1905"/>
                <a:gd name="T49" fmla="*/ 292 h 419"/>
                <a:gd name="T50" fmla="*/ 526 w 1905"/>
                <a:gd name="T51" fmla="*/ 142 h 419"/>
                <a:gd name="T52" fmla="*/ 1599 w 1905"/>
                <a:gd name="T53" fmla="*/ 126 h 419"/>
                <a:gd name="T54" fmla="*/ 1667 w 1905"/>
                <a:gd name="T55" fmla="*/ 339 h 419"/>
                <a:gd name="T56" fmla="*/ 1637 w 1905"/>
                <a:gd name="T57" fmla="*/ 183 h 419"/>
                <a:gd name="T58" fmla="*/ 1628 w 1905"/>
                <a:gd name="T59" fmla="*/ 131 h 419"/>
                <a:gd name="T60" fmla="*/ 1634 w 1905"/>
                <a:gd name="T61" fmla="*/ 208 h 419"/>
                <a:gd name="T62" fmla="*/ 1636 w 1905"/>
                <a:gd name="T63" fmla="*/ 310 h 419"/>
                <a:gd name="T64" fmla="*/ 1248 w 1905"/>
                <a:gd name="T65" fmla="*/ 314 h 419"/>
                <a:gd name="T66" fmla="*/ 1327 w 1905"/>
                <a:gd name="T67" fmla="*/ 251 h 419"/>
                <a:gd name="T68" fmla="*/ 1181 w 1905"/>
                <a:gd name="T69" fmla="*/ 200 h 419"/>
                <a:gd name="T70" fmla="*/ 1313 w 1905"/>
                <a:gd name="T71" fmla="*/ 324 h 419"/>
                <a:gd name="T72" fmla="*/ 1203 w 1905"/>
                <a:gd name="T73" fmla="*/ 229 h 419"/>
                <a:gd name="T74" fmla="*/ 1298 w 1905"/>
                <a:gd name="T75" fmla="*/ 227 h 419"/>
                <a:gd name="T76" fmla="*/ 1769 w 1905"/>
                <a:gd name="T77" fmla="*/ 333 h 419"/>
                <a:gd name="T78" fmla="*/ 1879 w 1905"/>
                <a:gd name="T79" fmla="*/ 201 h 419"/>
                <a:gd name="T80" fmla="*/ 1801 w 1905"/>
                <a:gd name="T81" fmla="*/ 113 h 419"/>
                <a:gd name="T82" fmla="*/ 1889 w 1905"/>
                <a:gd name="T83" fmla="*/ 84 h 419"/>
                <a:gd name="T84" fmla="*/ 1769 w 1905"/>
                <a:gd name="T85" fmla="*/ 210 h 419"/>
                <a:gd name="T86" fmla="*/ 1833 w 1905"/>
                <a:gd name="T87" fmla="*/ 313 h 419"/>
                <a:gd name="T88" fmla="*/ 1477 w 1905"/>
                <a:gd name="T89" fmla="*/ 106 h 419"/>
                <a:gd name="T90" fmla="*/ 1427 w 1905"/>
                <a:gd name="T91" fmla="*/ 193 h 419"/>
                <a:gd name="T92" fmla="*/ 1485 w 1905"/>
                <a:gd name="T93" fmla="*/ 224 h 419"/>
                <a:gd name="T94" fmla="*/ 1400 w 1905"/>
                <a:gd name="T95" fmla="*/ 295 h 419"/>
                <a:gd name="T96" fmla="*/ 1494 w 1905"/>
                <a:gd name="T97" fmla="*/ 334 h 419"/>
                <a:gd name="T98" fmla="*/ 1486 w 1905"/>
                <a:gd name="T99" fmla="*/ 204 h 419"/>
                <a:gd name="T100" fmla="*/ 1462 w 1905"/>
                <a:gd name="T101" fmla="*/ 80 h 419"/>
                <a:gd name="T102" fmla="*/ 1413 w 1905"/>
                <a:gd name="T103" fmla="*/ 120 h 419"/>
                <a:gd name="T104" fmla="*/ 1083 w 1905"/>
                <a:gd name="T105" fmla="*/ 182 h 419"/>
                <a:gd name="T106" fmla="*/ 1139 w 1905"/>
                <a:gd name="T107" fmla="*/ 156 h 419"/>
                <a:gd name="T108" fmla="*/ 1120 w 1905"/>
                <a:gd name="T109" fmla="*/ 338 h 419"/>
                <a:gd name="T110" fmla="*/ 987 w 1905"/>
                <a:gd name="T111" fmla="*/ 159 h 419"/>
                <a:gd name="T112" fmla="*/ 958 w 1905"/>
                <a:gd name="T113" fmla="*/ 164 h 419"/>
                <a:gd name="T114" fmla="*/ 987 w 1905"/>
                <a:gd name="T115" fmla="*/ 246 h 419"/>
                <a:gd name="T116" fmla="*/ 954 w 1905"/>
                <a:gd name="T117" fmla="*/ 92 h 419"/>
                <a:gd name="T118" fmla="*/ 2 w 1905"/>
                <a:gd name="T119" fmla="*/ 336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05" h="419">
                  <a:moveTo>
                    <a:pt x="1" y="336"/>
                  </a:moveTo>
                  <a:cubicBezTo>
                    <a:pt x="1" y="336"/>
                    <a:pt x="1" y="336"/>
                    <a:pt x="0" y="336"/>
                  </a:cubicBezTo>
                  <a:cubicBezTo>
                    <a:pt x="0" y="252"/>
                    <a:pt x="0" y="168"/>
                    <a:pt x="0" y="85"/>
                  </a:cubicBezTo>
                  <a:cubicBezTo>
                    <a:pt x="1" y="84"/>
                    <a:pt x="2" y="84"/>
                    <a:pt x="3" y="84"/>
                  </a:cubicBezTo>
                  <a:cubicBezTo>
                    <a:pt x="69" y="59"/>
                    <a:pt x="135" y="34"/>
                    <a:pt x="200" y="10"/>
                  </a:cubicBezTo>
                  <a:cubicBezTo>
                    <a:pt x="208" y="7"/>
                    <a:pt x="216" y="4"/>
                    <a:pt x="224" y="0"/>
                  </a:cubicBezTo>
                  <a:cubicBezTo>
                    <a:pt x="225" y="0"/>
                    <a:pt x="226" y="0"/>
                    <a:pt x="226" y="0"/>
                  </a:cubicBezTo>
                  <a:cubicBezTo>
                    <a:pt x="232" y="3"/>
                    <a:pt x="237" y="4"/>
                    <a:pt x="243" y="6"/>
                  </a:cubicBezTo>
                  <a:cubicBezTo>
                    <a:pt x="278" y="16"/>
                    <a:pt x="313" y="26"/>
                    <a:pt x="347" y="36"/>
                  </a:cubicBezTo>
                  <a:cubicBezTo>
                    <a:pt x="349" y="36"/>
                    <a:pt x="350" y="37"/>
                    <a:pt x="350" y="39"/>
                  </a:cubicBezTo>
                  <a:cubicBezTo>
                    <a:pt x="350" y="153"/>
                    <a:pt x="350" y="268"/>
                    <a:pt x="350" y="382"/>
                  </a:cubicBezTo>
                  <a:cubicBezTo>
                    <a:pt x="350" y="384"/>
                    <a:pt x="349" y="385"/>
                    <a:pt x="348" y="385"/>
                  </a:cubicBezTo>
                  <a:cubicBezTo>
                    <a:pt x="307" y="396"/>
                    <a:pt x="267" y="408"/>
                    <a:pt x="227" y="419"/>
                  </a:cubicBezTo>
                  <a:cubicBezTo>
                    <a:pt x="225" y="419"/>
                    <a:pt x="224" y="419"/>
                    <a:pt x="223" y="419"/>
                  </a:cubicBezTo>
                  <a:cubicBezTo>
                    <a:pt x="153" y="393"/>
                    <a:pt x="83" y="367"/>
                    <a:pt x="12" y="341"/>
                  </a:cubicBezTo>
                  <a:cubicBezTo>
                    <a:pt x="9" y="339"/>
                    <a:pt x="5" y="338"/>
                    <a:pt x="1" y="336"/>
                  </a:cubicBezTo>
                  <a:cubicBezTo>
                    <a:pt x="2" y="336"/>
                    <a:pt x="2" y="336"/>
                    <a:pt x="2" y="336"/>
                  </a:cubicBezTo>
                  <a:cubicBezTo>
                    <a:pt x="7" y="337"/>
                    <a:pt x="11" y="338"/>
                    <a:pt x="16" y="338"/>
                  </a:cubicBezTo>
                  <a:cubicBezTo>
                    <a:pt x="32" y="340"/>
                    <a:pt x="49" y="343"/>
                    <a:pt x="65" y="345"/>
                  </a:cubicBezTo>
                  <a:cubicBezTo>
                    <a:pt x="83" y="347"/>
                    <a:pt x="100" y="350"/>
                    <a:pt x="117" y="352"/>
                  </a:cubicBezTo>
                  <a:cubicBezTo>
                    <a:pt x="134" y="355"/>
                    <a:pt x="152" y="357"/>
                    <a:pt x="169" y="359"/>
                  </a:cubicBezTo>
                  <a:cubicBezTo>
                    <a:pt x="187" y="362"/>
                    <a:pt x="205" y="364"/>
                    <a:pt x="222" y="367"/>
                  </a:cubicBezTo>
                  <a:cubicBezTo>
                    <a:pt x="225" y="367"/>
                    <a:pt x="225" y="366"/>
                    <a:pt x="225" y="364"/>
                  </a:cubicBezTo>
                  <a:cubicBezTo>
                    <a:pt x="225" y="266"/>
                    <a:pt x="225" y="168"/>
                    <a:pt x="225" y="69"/>
                  </a:cubicBezTo>
                  <a:cubicBezTo>
                    <a:pt x="225" y="69"/>
                    <a:pt x="225" y="69"/>
                    <a:pt x="225" y="68"/>
                  </a:cubicBezTo>
                  <a:cubicBezTo>
                    <a:pt x="225" y="67"/>
                    <a:pt x="225" y="66"/>
                    <a:pt x="223" y="67"/>
                  </a:cubicBezTo>
                  <a:cubicBezTo>
                    <a:pt x="218" y="68"/>
                    <a:pt x="212" y="69"/>
                    <a:pt x="207" y="71"/>
                  </a:cubicBezTo>
                  <a:cubicBezTo>
                    <a:pt x="164" y="81"/>
                    <a:pt x="122" y="91"/>
                    <a:pt x="80" y="101"/>
                  </a:cubicBezTo>
                  <a:cubicBezTo>
                    <a:pt x="78" y="102"/>
                    <a:pt x="77" y="102"/>
                    <a:pt x="77" y="104"/>
                  </a:cubicBezTo>
                  <a:cubicBezTo>
                    <a:pt x="77" y="171"/>
                    <a:pt x="77" y="237"/>
                    <a:pt x="77" y="304"/>
                  </a:cubicBezTo>
                  <a:cubicBezTo>
                    <a:pt x="77" y="306"/>
                    <a:pt x="77" y="307"/>
                    <a:pt x="75" y="307"/>
                  </a:cubicBezTo>
                  <a:cubicBezTo>
                    <a:pt x="55" y="315"/>
                    <a:pt x="35" y="323"/>
                    <a:pt x="15" y="330"/>
                  </a:cubicBezTo>
                  <a:cubicBezTo>
                    <a:pt x="11" y="332"/>
                    <a:pt x="6" y="334"/>
                    <a:pt x="2" y="336"/>
                  </a:cubicBezTo>
                  <a:cubicBezTo>
                    <a:pt x="2" y="336"/>
                    <a:pt x="1" y="336"/>
                    <a:pt x="1" y="336"/>
                  </a:cubicBezTo>
                  <a:close/>
                  <a:moveTo>
                    <a:pt x="939" y="71"/>
                  </a:moveTo>
                  <a:cubicBezTo>
                    <a:pt x="939" y="70"/>
                    <a:pt x="938" y="69"/>
                    <a:pt x="936" y="69"/>
                  </a:cubicBezTo>
                  <a:cubicBezTo>
                    <a:pt x="932" y="67"/>
                    <a:pt x="927" y="67"/>
                    <a:pt x="922" y="66"/>
                  </a:cubicBezTo>
                  <a:cubicBezTo>
                    <a:pt x="910" y="66"/>
                    <a:pt x="899" y="67"/>
                    <a:pt x="889" y="73"/>
                  </a:cubicBezTo>
                  <a:cubicBezTo>
                    <a:pt x="870" y="85"/>
                    <a:pt x="861" y="102"/>
                    <a:pt x="861" y="124"/>
                  </a:cubicBezTo>
                  <a:cubicBezTo>
                    <a:pt x="860" y="134"/>
                    <a:pt x="860" y="144"/>
                    <a:pt x="860" y="154"/>
                  </a:cubicBezTo>
                  <a:cubicBezTo>
                    <a:pt x="860" y="156"/>
                    <a:pt x="860" y="156"/>
                    <a:pt x="859" y="156"/>
                  </a:cubicBezTo>
                  <a:cubicBezTo>
                    <a:pt x="837" y="156"/>
                    <a:pt x="815" y="156"/>
                    <a:pt x="793" y="156"/>
                  </a:cubicBezTo>
                  <a:cubicBezTo>
                    <a:pt x="791" y="156"/>
                    <a:pt x="791" y="156"/>
                    <a:pt x="791" y="154"/>
                  </a:cubicBezTo>
                  <a:cubicBezTo>
                    <a:pt x="791" y="146"/>
                    <a:pt x="791" y="137"/>
                    <a:pt x="791" y="128"/>
                  </a:cubicBezTo>
                  <a:cubicBezTo>
                    <a:pt x="791" y="121"/>
                    <a:pt x="791" y="114"/>
                    <a:pt x="794" y="108"/>
                  </a:cubicBezTo>
                  <a:cubicBezTo>
                    <a:pt x="797" y="99"/>
                    <a:pt x="803" y="94"/>
                    <a:pt x="812" y="92"/>
                  </a:cubicBezTo>
                  <a:cubicBezTo>
                    <a:pt x="821" y="90"/>
                    <a:pt x="830" y="91"/>
                    <a:pt x="838" y="94"/>
                  </a:cubicBezTo>
                  <a:cubicBezTo>
                    <a:pt x="838" y="95"/>
                    <a:pt x="839" y="95"/>
                    <a:pt x="840" y="95"/>
                  </a:cubicBezTo>
                  <a:cubicBezTo>
                    <a:pt x="840" y="87"/>
                    <a:pt x="840" y="79"/>
                    <a:pt x="840" y="71"/>
                  </a:cubicBezTo>
                  <a:cubicBezTo>
                    <a:pt x="840" y="70"/>
                    <a:pt x="839" y="69"/>
                    <a:pt x="838" y="69"/>
                  </a:cubicBezTo>
                  <a:cubicBezTo>
                    <a:pt x="833" y="67"/>
                    <a:pt x="828" y="67"/>
                    <a:pt x="823" y="66"/>
                  </a:cubicBezTo>
                  <a:cubicBezTo>
                    <a:pt x="812" y="66"/>
                    <a:pt x="802" y="67"/>
                    <a:pt x="792" y="72"/>
                  </a:cubicBezTo>
                  <a:cubicBezTo>
                    <a:pt x="772" y="83"/>
                    <a:pt x="763" y="101"/>
                    <a:pt x="762" y="123"/>
                  </a:cubicBezTo>
                  <a:cubicBezTo>
                    <a:pt x="762" y="133"/>
                    <a:pt x="762" y="144"/>
                    <a:pt x="762" y="154"/>
                  </a:cubicBezTo>
                  <a:cubicBezTo>
                    <a:pt x="762" y="156"/>
                    <a:pt x="762" y="156"/>
                    <a:pt x="760" y="156"/>
                  </a:cubicBezTo>
                  <a:cubicBezTo>
                    <a:pt x="751" y="156"/>
                    <a:pt x="742" y="156"/>
                    <a:pt x="733" y="156"/>
                  </a:cubicBezTo>
                  <a:cubicBezTo>
                    <a:pt x="732" y="156"/>
                    <a:pt x="731" y="157"/>
                    <a:pt x="731" y="158"/>
                  </a:cubicBezTo>
                  <a:cubicBezTo>
                    <a:pt x="731" y="165"/>
                    <a:pt x="731" y="172"/>
                    <a:pt x="731" y="179"/>
                  </a:cubicBezTo>
                  <a:cubicBezTo>
                    <a:pt x="731" y="180"/>
                    <a:pt x="732" y="181"/>
                    <a:pt x="733" y="181"/>
                  </a:cubicBezTo>
                  <a:cubicBezTo>
                    <a:pt x="742" y="181"/>
                    <a:pt x="750" y="181"/>
                    <a:pt x="758" y="181"/>
                  </a:cubicBezTo>
                  <a:cubicBezTo>
                    <a:pt x="762" y="181"/>
                    <a:pt x="762" y="181"/>
                    <a:pt x="762" y="185"/>
                  </a:cubicBezTo>
                  <a:cubicBezTo>
                    <a:pt x="762" y="234"/>
                    <a:pt x="762" y="284"/>
                    <a:pt x="762" y="333"/>
                  </a:cubicBezTo>
                  <a:cubicBezTo>
                    <a:pt x="762" y="335"/>
                    <a:pt x="762" y="336"/>
                    <a:pt x="764" y="336"/>
                  </a:cubicBezTo>
                  <a:cubicBezTo>
                    <a:pt x="772" y="335"/>
                    <a:pt x="780" y="335"/>
                    <a:pt x="788" y="336"/>
                  </a:cubicBezTo>
                  <a:cubicBezTo>
                    <a:pt x="790" y="336"/>
                    <a:pt x="791" y="335"/>
                    <a:pt x="791" y="333"/>
                  </a:cubicBezTo>
                  <a:cubicBezTo>
                    <a:pt x="791" y="283"/>
                    <a:pt x="791" y="233"/>
                    <a:pt x="791" y="183"/>
                  </a:cubicBezTo>
                  <a:cubicBezTo>
                    <a:pt x="791" y="181"/>
                    <a:pt x="791" y="181"/>
                    <a:pt x="793" y="181"/>
                  </a:cubicBezTo>
                  <a:cubicBezTo>
                    <a:pt x="815" y="181"/>
                    <a:pt x="836" y="181"/>
                    <a:pt x="858" y="181"/>
                  </a:cubicBezTo>
                  <a:cubicBezTo>
                    <a:pt x="860" y="181"/>
                    <a:pt x="860" y="181"/>
                    <a:pt x="860" y="184"/>
                  </a:cubicBezTo>
                  <a:cubicBezTo>
                    <a:pt x="860" y="233"/>
                    <a:pt x="860" y="283"/>
                    <a:pt x="860" y="333"/>
                  </a:cubicBezTo>
                  <a:cubicBezTo>
                    <a:pt x="860" y="335"/>
                    <a:pt x="861" y="336"/>
                    <a:pt x="863" y="336"/>
                  </a:cubicBezTo>
                  <a:cubicBezTo>
                    <a:pt x="871" y="335"/>
                    <a:pt x="878" y="336"/>
                    <a:pt x="886" y="336"/>
                  </a:cubicBezTo>
                  <a:cubicBezTo>
                    <a:pt x="889" y="336"/>
                    <a:pt x="889" y="336"/>
                    <a:pt x="889" y="332"/>
                  </a:cubicBezTo>
                  <a:cubicBezTo>
                    <a:pt x="889" y="283"/>
                    <a:pt x="889" y="233"/>
                    <a:pt x="889" y="183"/>
                  </a:cubicBezTo>
                  <a:cubicBezTo>
                    <a:pt x="889" y="181"/>
                    <a:pt x="890" y="181"/>
                    <a:pt x="892" y="181"/>
                  </a:cubicBezTo>
                  <a:cubicBezTo>
                    <a:pt x="904" y="181"/>
                    <a:pt x="917" y="181"/>
                    <a:pt x="929" y="181"/>
                  </a:cubicBezTo>
                  <a:cubicBezTo>
                    <a:pt x="931" y="181"/>
                    <a:pt x="931" y="180"/>
                    <a:pt x="931" y="179"/>
                  </a:cubicBezTo>
                  <a:cubicBezTo>
                    <a:pt x="931" y="172"/>
                    <a:pt x="931" y="165"/>
                    <a:pt x="931" y="159"/>
                  </a:cubicBezTo>
                  <a:cubicBezTo>
                    <a:pt x="931" y="157"/>
                    <a:pt x="931" y="156"/>
                    <a:pt x="929" y="156"/>
                  </a:cubicBezTo>
                  <a:cubicBezTo>
                    <a:pt x="916" y="156"/>
                    <a:pt x="904" y="156"/>
                    <a:pt x="892" y="156"/>
                  </a:cubicBezTo>
                  <a:cubicBezTo>
                    <a:pt x="890" y="156"/>
                    <a:pt x="889" y="156"/>
                    <a:pt x="889" y="154"/>
                  </a:cubicBezTo>
                  <a:cubicBezTo>
                    <a:pt x="889" y="146"/>
                    <a:pt x="889" y="138"/>
                    <a:pt x="889" y="129"/>
                  </a:cubicBezTo>
                  <a:cubicBezTo>
                    <a:pt x="889" y="124"/>
                    <a:pt x="890" y="119"/>
                    <a:pt x="891" y="114"/>
                  </a:cubicBezTo>
                  <a:cubicBezTo>
                    <a:pt x="894" y="98"/>
                    <a:pt x="905" y="89"/>
                    <a:pt x="922" y="91"/>
                  </a:cubicBezTo>
                  <a:cubicBezTo>
                    <a:pt x="928" y="91"/>
                    <a:pt x="933" y="93"/>
                    <a:pt x="938" y="95"/>
                  </a:cubicBezTo>
                  <a:cubicBezTo>
                    <a:pt x="938" y="87"/>
                    <a:pt x="938" y="79"/>
                    <a:pt x="939" y="71"/>
                  </a:cubicBezTo>
                  <a:close/>
                  <a:moveTo>
                    <a:pt x="712" y="194"/>
                  </a:moveTo>
                  <a:cubicBezTo>
                    <a:pt x="712" y="188"/>
                    <a:pt x="711" y="182"/>
                    <a:pt x="710" y="177"/>
                  </a:cubicBezTo>
                  <a:cubicBezTo>
                    <a:pt x="709" y="169"/>
                    <a:pt x="706" y="160"/>
                    <a:pt x="703" y="152"/>
                  </a:cubicBezTo>
                  <a:cubicBezTo>
                    <a:pt x="698" y="139"/>
                    <a:pt x="691" y="126"/>
                    <a:pt x="681" y="115"/>
                  </a:cubicBezTo>
                  <a:cubicBezTo>
                    <a:pt x="673" y="107"/>
                    <a:pt x="665" y="101"/>
                    <a:pt x="655" y="95"/>
                  </a:cubicBezTo>
                  <a:cubicBezTo>
                    <a:pt x="638" y="85"/>
                    <a:pt x="620" y="81"/>
                    <a:pt x="601" y="80"/>
                  </a:cubicBezTo>
                  <a:cubicBezTo>
                    <a:pt x="596" y="80"/>
                    <a:pt x="591" y="80"/>
                    <a:pt x="587" y="81"/>
                  </a:cubicBezTo>
                  <a:cubicBezTo>
                    <a:pt x="581" y="81"/>
                    <a:pt x="575" y="82"/>
                    <a:pt x="569" y="83"/>
                  </a:cubicBezTo>
                  <a:cubicBezTo>
                    <a:pt x="561" y="85"/>
                    <a:pt x="552" y="87"/>
                    <a:pt x="544" y="91"/>
                  </a:cubicBezTo>
                  <a:cubicBezTo>
                    <a:pt x="533" y="96"/>
                    <a:pt x="523" y="102"/>
                    <a:pt x="514" y="111"/>
                  </a:cubicBezTo>
                  <a:cubicBezTo>
                    <a:pt x="509" y="114"/>
                    <a:pt x="506" y="119"/>
                    <a:pt x="503" y="123"/>
                  </a:cubicBezTo>
                  <a:cubicBezTo>
                    <a:pt x="492" y="137"/>
                    <a:pt x="485" y="153"/>
                    <a:pt x="480" y="170"/>
                  </a:cubicBezTo>
                  <a:cubicBezTo>
                    <a:pt x="477" y="181"/>
                    <a:pt x="476" y="193"/>
                    <a:pt x="475" y="204"/>
                  </a:cubicBezTo>
                  <a:cubicBezTo>
                    <a:pt x="475" y="214"/>
                    <a:pt x="475" y="224"/>
                    <a:pt x="477" y="234"/>
                  </a:cubicBezTo>
                  <a:cubicBezTo>
                    <a:pt x="478" y="248"/>
                    <a:pt x="482" y="260"/>
                    <a:pt x="487" y="273"/>
                  </a:cubicBezTo>
                  <a:cubicBezTo>
                    <a:pt x="494" y="289"/>
                    <a:pt x="504" y="302"/>
                    <a:pt x="517" y="313"/>
                  </a:cubicBezTo>
                  <a:cubicBezTo>
                    <a:pt x="525" y="321"/>
                    <a:pt x="534" y="326"/>
                    <a:pt x="544" y="331"/>
                  </a:cubicBezTo>
                  <a:cubicBezTo>
                    <a:pt x="557" y="336"/>
                    <a:pt x="571" y="339"/>
                    <a:pt x="585" y="340"/>
                  </a:cubicBezTo>
                  <a:cubicBezTo>
                    <a:pt x="593" y="340"/>
                    <a:pt x="601" y="340"/>
                    <a:pt x="609" y="339"/>
                  </a:cubicBezTo>
                  <a:cubicBezTo>
                    <a:pt x="616" y="338"/>
                    <a:pt x="624" y="337"/>
                    <a:pt x="631" y="335"/>
                  </a:cubicBezTo>
                  <a:cubicBezTo>
                    <a:pt x="653" y="328"/>
                    <a:pt x="670" y="317"/>
                    <a:pt x="684" y="299"/>
                  </a:cubicBezTo>
                  <a:cubicBezTo>
                    <a:pt x="693" y="289"/>
                    <a:pt x="699" y="276"/>
                    <a:pt x="704" y="263"/>
                  </a:cubicBezTo>
                  <a:cubicBezTo>
                    <a:pt x="707" y="255"/>
                    <a:pt x="709" y="246"/>
                    <a:pt x="710" y="237"/>
                  </a:cubicBezTo>
                  <a:cubicBezTo>
                    <a:pt x="712" y="230"/>
                    <a:pt x="712" y="222"/>
                    <a:pt x="713" y="215"/>
                  </a:cubicBezTo>
                  <a:cubicBezTo>
                    <a:pt x="713" y="210"/>
                    <a:pt x="713" y="205"/>
                    <a:pt x="713" y="200"/>
                  </a:cubicBezTo>
                  <a:cubicBezTo>
                    <a:pt x="713" y="198"/>
                    <a:pt x="712" y="196"/>
                    <a:pt x="712" y="194"/>
                  </a:cubicBezTo>
                  <a:close/>
                  <a:moveTo>
                    <a:pt x="526" y="142"/>
                  </a:moveTo>
                  <a:cubicBezTo>
                    <a:pt x="533" y="132"/>
                    <a:pt x="542" y="124"/>
                    <a:pt x="552" y="118"/>
                  </a:cubicBezTo>
                  <a:cubicBezTo>
                    <a:pt x="563" y="112"/>
                    <a:pt x="575" y="108"/>
                    <a:pt x="588" y="107"/>
                  </a:cubicBezTo>
                  <a:cubicBezTo>
                    <a:pt x="600" y="106"/>
                    <a:pt x="612" y="107"/>
                    <a:pt x="624" y="111"/>
                  </a:cubicBezTo>
                  <a:cubicBezTo>
                    <a:pt x="634" y="114"/>
                    <a:pt x="642" y="119"/>
                    <a:pt x="650" y="125"/>
                  </a:cubicBezTo>
                  <a:cubicBezTo>
                    <a:pt x="659" y="133"/>
                    <a:pt x="665" y="142"/>
                    <a:pt x="670" y="152"/>
                  </a:cubicBezTo>
                  <a:cubicBezTo>
                    <a:pt x="676" y="163"/>
                    <a:pt x="679" y="174"/>
                    <a:pt x="680" y="186"/>
                  </a:cubicBezTo>
                  <a:cubicBezTo>
                    <a:pt x="682" y="196"/>
                    <a:pt x="682" y="206"/>
                    <a:pt x="682" y="216"/>
                  </a:cubicBezTo>
                  <a:cubicBezTo>
                    <a:pt x="681" y="236"/>
                    <a:pt x="678" y="255"/>
                    <a:pt x="668" y="273"/>
                  </a:cubicBezTo>
                  <a:cubicBezTo>
                    <a:pt x="654" y="296"/>
                    <a:pt x="634" y="309"/>
                    <a:pt x="608" y="312"/>
                  </a:cubicBezTo>
                  <a:cubicBezTo>
                    <a:pt x="599" y="313"/>
                    <a:pt x="590" y="314"/>
                    <a:pt x="581" y="313"/>
                  </a:cubicBezTo>
                  <a:cubicBezTo>
                    <a:pt x="573" y="312"/>
                    <a:pt x="566" y="309"/>
                    <a:pt x="559" y="306"/>
                  </a:cubicBezTo>
                  <a:cubicBezTo>
                    <a:pt x="551" y="303"/>
                    <a:pt x="543" y="298"/>
                    <a:pt x="537" y="292"/>
                  </a:cubicBezTo>
                  <a:cubicBezTo>
                    <a:pt x="530" y="286"/>
                    <a:pt x="525" y="279"/>
                    <a:pt x="521" y="272"/>
                  </a:cubicBezTo>
                  <a:cubicBezTo>
                    <a:pt x="515" y="261"/>
                    <a:pt x="511" y="250"/>
                    <a:pt x="509" y="239"/>
                  </a:cubicBezTo>
                  <a:cubicBezTo>
                    <a:pt x="508" y="233"/>
                    <a:pt x="507" y="228"/>
                    <a:pt x="507" y="223"/>
                  </a:cubicBezTo>
                  <a:cubicBezTo>
                    <a:pt x="506" y="218"/>
                    <a:pt x="506" y="213"/>
                    <a:pt x="506" y="206"/>
                  </a:cubicBezTo>
                  <a:cubicBezTo>
                    <a:pt x="507" y="184"/>
                    <a:pt x="512" y="162"/>
                    <a:pt x="526" y="142"/>
                  </a:cubicBezTo>
                  <a:close/>
                  <a:moveTo>
                    <a:pt x="1719" y="90"/>
                  </a:moveTo>
                  <a:cubicBezTo>
                    <a:pt x="1719" y="88"/>
                    <a:pt x="1719" y="87"/>
                    <a:pt x="1717" y="86"/>
                  </a:cubicBezTo>
                  <a:cubicBezTo>
                    <a:pt x="1708" y="83"/>
                    <a:pt x="1698" y="81"/>
                    <a:pt x="1688" y="81"/>
                  </a:cubicBezTo>
                  <a:cubicBezTo>
                    <a:pt x="1674" y="80"/>
                    <a:pt x="1661" y="80"/>
                    <a:pt x="1647" y="85"/>
                  </a:cubicBezTo>
                  <a:cubicBezTo>
                    <a:pt x="1626" y="93"/>
                    <a:pt x="1611" y="107"/>
                    <a:pt x="1599" y="126"/>
                  </a:cubicBezTo>
                  <a:cubicBezTo>
                    <a:pt x="1585" y="148"/>
                    <a:pt x="1579" y="173"/>
                    <a:pt x="1576" y="199"/>
                  </a:cubicBezTo>
                  <a:cubicBezTo>
                    <a:pt x="1575" y="217"/>
                    <a:pt x="1575" y="235"/>
                    <a:pt x="1577" y="253"/>
                  </a:cubicBezTo>
                  <a:cubicBezTo>
                    <a:pt x="1579" y="269"/>
                    <a:pt x="1583" y="285"/>
                    <a:pt x="1590" y="299"/>
                  </a:cubicBezTo>
                  <a:cubicBezTo>
                    <a:pt x="1597" y="312"/>
                    <a:pt x="1606" y="323"/>
                    <a:pt x="1619" y="331"/>
                  </a:cubicBezTo>
                  <a:cubicBezTo>
                    <a:pt x="1634" y="339"/>
                    <a:pt x="1650" y="341"/>
                    <a:pt x="1667" y="339"/>
                  </a:cubicBezTo>
                  <a:cubicBezTo>
                    <a:pt x="1694" y="335"/>
                    <a:pt x="1714" y="321"/>
                    <a:pt x="1726" y="296"/>
                  </a:cubicBezTo>
                  <a:cubicBezTo>
                    <a:pt x="1735" y="276"/>
                    <a:pt x="1737" y="256"/>
                    <a:pt x="1733" y="235"/>
                  </a:cubicBezTo>
                  <a:cubicBezTo>
                    <a:pt x="1729" y="216"/>
                    <a:pt x="1720" y="201"/>
                    <a:pt x="1704" y="190"/>
                  </a:cubicBezTo>
                  <a:cubicBezTo>
                    <a:pt x="1693" y="183"/>
                    <a:pt x="1681" y="179"/>
                    <a:pt x="1668" y="179"/>
                  </a:cubicBezTo>
                  <a:cubicBezTo>
                    <a:pt x="1657" y="178"/>
                    <a:pt x="1647" y="179"/>
                    <a:pt x="1637" y="183"/>
                  </a:cubicBezTo>
                  <a:cubicBezTo>
                    <a:pt x="1623" y="189"/>
                    <a:pt x="1613" y="199"/>
                    <a:pt x="1607" y="212"/>
                  </a:cubicBezTo>
                  <a:cubicBezTo>
                    <a:pt x="1606" y="213"/>
                    <a:pt x="1606" y="214"/>
                    <a:pt x="1605" y="214"/>
                  </a:cubicBezTo>
                  <a:cubicBezTo>
                    <a:pt x="1605" y="213"/>
                    <a:pt x="1605" y="212"/>
                    <a:pt x="1605" y="211"/>
                  </a:cubicBezTo>
                  <a:cubicBezTo>
                    <a:pt x="1605" y="200"/>
                    <a:pt x="1606" y="188"/>
                    <a:pt x="1608" y="176"/>
                  </a:cubicBezTo>
                  <a:cubicBezTo>
                    <a:pt x="1612" y="160"/>
                    <a:pt x="1618" y="144"/>
                    <a:pt x="1628" y="131"/>
                  </a:cubicBezTo>
                  <a:cubicBezTo>
                    <a:pt x="1636" y="119"/>
                    <a:pt x="1647" y="111"/>
                    <a:pt x="1660" y="107"/>
                  </a:cubicBezTo>
                  <a:cubicBezTo>
                    <a:pt x="1676" y="103"/>
                    <a:pt x="1692" y="105"/>
                    <a:pt x="1708" y="110"/>
                  </a:cubicBezTo>
                  <a:cubicBezTo>
                    <a:pt x="1712" y="111"/>
                    <a:pt x="1715" y="113"/>
                    <a:pt x="1719" y="115"/>
                  </a:cubicBezTo>
                  <a:cubicBezTo>
                    <a:pt x="1719" y="106"/>
                    <a:pt x="1719" y="98"/>
                    <a:pt x="1719" y="90"/>
                  </a:cubicBezTo>
                  <a:close/>
                  <a:moveTo>
                    <a:pt x="1634" y="208"/>
                  </a:moveTo>
                  <a:cubicBezTo>
                    <a:pt x="1649" y="200"/>
                    <a:pt x="1675" y="201"/>
                    <a:pt x="1689" y="215"/>
                  </a:cubicBezTo>
                  <a:cubicBezTo>
                    <a:pt x="1697" y="222"/>
                    <a:pt x="1701" y="231"/>
                    <a:pt x="1703" y="241"/>
                  </a:cubicBezTo>
                  <a:cubicBezTo>
                    <a:pt x="1706" y="256"/>
                    <a:pt x="1706" y="271"/>
                    <a:pt x="1701" y="285"/>
                  </a:cubicBezTo>
                  <a:cubicBezTo>
                    <a:pt x="1695" y="300"/>
                    <a:pt x="1684" y="311"/>
                    <a:pt x="1668" y="314"/>
                  </a:cubicBezTo>
                  <a:cubicBezTo>
                    <a:pt x="1657" y="317"/>
                    <a:pt x="1646" y="316"/>
                    <a:pt x="1636" y="310"/>
                  </a:cubicBezTo>
                  <a:cubicBezTo>
                    <a:pt x="1626" y="305"/>
                    <a:pt x="1619" y="296"/>
                    <a:pt x="1614" y="286"/>
                  </a:cubicBezTo>
                  <a:cubicBezTo>
                    <a:pt x="1609" y="276"/>
                    <a:pt x="1607" y="266"/>
                    <a:pt x="1607" y="255"/>
                  </a:cubicBezTo>
                  <a:cubicBezTo>
                    <a:pt x="1607" y="234"/>
                    <a:pt x="1616" y="218"/>
                    <a:pt x="1634" y="208"/>
                  </a:cubicBezTo>
                  <a:close/>
                  <a:moveTo>
                    <a:pt x="1313" y="297"/>
                  </a:moveTo>
                  <a:cubicBezTo>
                    <a:pt x="1293" y="312"/>
                    <a:pt x="1272" y="318"/>
                    <a:pt x="1248" y="314"/>
                  </a:cubicBezTo>
                  <a:cubicBezTo>
                    <a:pt x="1230" y="312"/>
                    <a:pt x="1217" y="304"/>
                    <a:pt x="1209" y="288"/>
                  </a:cubicBezTo>
                  <a:cubicBezTo>
                    <a:pt x="1203" y="278"/>
                    <a:pt x="1201" y="267"/>
                    <a:pt x="1201" y="256"/>
                  </a:cubicBezTo>
                  <a:cubicBezTo>
                    <a:pt x="1201" y="254"/>
                    <a:pt x="1201" y="253"/>
                    <a:pt x="1203" y="253"/>
                  </a:cubicBezTo>
                  <a:cubicBezTo>
                    <a:pt x="1244" y="253"/>
                    <a:pt x="1284" y="253"/>
                    <a:pt x="1325" y="253"/>
                  </a:cubicBezTo>
                  <a:cubicBezTo>
                    <a:pt x="1327" y="253"/>
                    <a:pt x="1327" y="253"/>
                    <a:pt x="1327" y="251"/>
                  </a:cubicBezTo>
                  <a:cubicBezTo>
                    <a:pt x="1327" y="245"/>
                    <a:pt x="1327" y="240"/>
                    <a:pt x="1327" y="234"/>
                  </a:cubicBezTo>
                  <a:cubicBezTo>
                    <a:pt x="1327" y="223"/>
                    <a:pt x="1326" y="212"/>
                    <a:pt x="1322" y="201"/>
                  </a:cubicBezTo>
                  <a:cubicBezTo>
                    <a:pt x="1317" y="185"/>
                    <a:pt x="1308" y="171"/>
                    <a:pt x="1292" y="162"/>
                  </a:cubicBezTo>
                  <a:cubicBezTo>
                    <a:pt x="1272" y="150"/>
                    <a:pt x="1249" y="149"/>
                    <a:pt x="1227" y="156"/>
                  </a:cubicBezTo>
                  <a:cubicBezTo>
                    <a:pt x="1205" y="164"/>
                    <a:pt x="1190" y="179"/>
                    <a:pt x="1181" y="200"/>
                  </a:cubicBezTo>
                  <a:cubicBezTo>
                    <a:pt x="1173" y="216"/>
                    <a:pt x="1170" y="234"/>
                    <a:pt x="1171" y="252"/>
                  </a:cubicBezTo>
                  <a:cubicBezTo>
                    <a:pt x="1171" y="266"/>
                    <a:pt x="1173" y="280"/>
                    <a:pt x="1179" y="293"/>
                  </a:cubicBezTo>
                  <a:cubicBezTo>
                    <a:pt x="1189" y="319"/>
                    <a:pt x="1208" y="334"/>
                    <a:pt x="1236" y="339"/>
                  </a:cubicBezTo>
                  <a:cubicBezTo>
                    <a:pt x="1250" y="341"/>
                    <a:pt x="1264" y="340"/>
                    <a:pt x="1277" y="338"/>
                  </a:cubicBezTo>
                  <a:cubicBezTo>
                    <a:pt x="1290" y="336"/>
                    <a:pt x="1302" y="331"/>
                    <a:pt x="1313" y="324"/>
                  </a:cubicBezTo>
                  <a:cubicBezTo>
                    <a:pt x="1314" y="323"/>
                    <a:pt x="1315" y="322"/>
                    <a:pt x="1315" y="320"/>
                  </a:cubicBezTo>
                  <a:cubicBezTo>
                    <a:pt x="1315" y="313"/>
                    <a:pt x="1315" y="306"/>
                    <a:pt x="1315" y="298"/>
                  </a:cubicBezTo>
                  <a:cubicBezTo>
                    <a:pt x="1315" y="297"/>
                    <a:pt x="1315" y="297"/>
                    <a:pt x="1314" y="296"/>
                  </a:cubicBezTo>
                  <a:cubicBezTo>
                    <a:pt x="1314" y="296"/>
                    <a:pt x="1313" y="297"/>
                    <a:pt x="1313" y="297"/>
                  </a:cubicBezTo>
                  <a:close/>
                  <a:moveTo>
                    <a:pt x="1203" y="229"/>
                  </a:moveTo>
                  <a:cubicBezTo>
                    <a:pt x="1201" y="229"/>
                    <a:pt x="1201" y="228"/>
                    <a:pt x="1201" y="226"/>
                  </a:cubicBezTo>
                  <a:cubicBezTo>
                    <a:pt x="1205" y="210"/>
                    <a:pt x="1212" y="195"/>
                    <a:pt x="1226" y="185"/>
                  </a:cubicBezTo>
                  <a:cubicBezTo>
                    <a:pt x="1241" y="174"/>
                    <a:pt x="1264" y="174"/>
                    <a:pt x="1279" y="184"/>
                  </a:cubicBezTo>
                  <a:cubicBezTo>
                    <a:pt x="1288" y="191"/>
                    <a:pt x="1293" y="200"/>
                    <a:pt x="1296" y="211"/>
                  </a:cubicBezTo>
                  <a:cubicBezTo>
                    <a:pt x="1297" y="216"/>
                    <a:pt x="1297" y="221"/>
                    <a:pt x="1298" y="227"/>
                  </a:cubicBezTo>
                  <a:cubicBezTo>
                    <a:pt x="1298" y="228"/>
                    <a:pt x="1297" y="229"/>
                    <a:pt x="1295" y="229"/>
                  </a:cubicBezTo>
                  <a:cubicBezTo>
                    <a:pt x="1280" y="229"/>
                    <a:pt x="1265" y="229"/>
                    <a:pt x="1249" y="229"/>
                  </a:cubicBezTo>
                  <a:cubicBezTo>
                    <a:pt x="1234" y="229"/>
                    <a:pt x="1219" y="229"/>
                    <a:pt x="1203" y="229"/>
                  </a:cubicBezTo>
                  <a:close/>
                  <a:moveTo>
                    <a:pt x="1763" y="324"/>
                  </a:moveTo>
                  <a:cubicBezTo>
                    <a:pt x="1763" y="330"/>
                    <a:pt x="1763" y="330"/>
                    <a:pt x="1769" y="333"/>
                  </a:cubicBezTo>
                  <a:cubicBezTo>
                    <a:pt x="1780" y="337"/>
                    <a:pt x="1791" y="339"/>
                    <a:pt x="1803" y="340"/>
                  </a:cubicBezTo>
                  <a:cubicBezTo>
                    <a:pt x="1818" y="341"/>
                    <a:pt x="1832" y="340"/>
                    <a:pt x="1846" y="336"/>
                  </a:cubicBezTo>
                  <a:cubicBezTo>
                    <a:pt x="1871" y="329"/>
                    <a:pt x="1889" y="314"/>
                    <a:pt x="1898" y="291"/>
                  </a:cubicBezTo>
                  <a:cubicBezTo>
                    <a:pt x="1905" y="274"/>
                    <a:pt x="1905" y="257"/>
                    <a:pt x="1902" y="239"/>
                  </a:cubicBezTo>
                  <a:cubicBezTo>
                    <a:pt x="1899" y="224"/>
                    <a:pt x="1891" y="211"/>
                    <a:pt x="1879" y="201"/>
                  </a:cubicBezTo>
                  <a:cubicBezTo>
                    <a:pt x="1861" y="187"/>
                    <a:pt x="1840" y="183"/>
                    <a:pt x="1819" y="183"/>
                  </a:cubicBezTo>
                  <a:cubicBezTo>
                    <a:pt x="1812" y="183"/>
                    <a:pt x="1805" y="184"/>
                    <a:pt x="1798" y="184"/>
                  </a:cubicBezTo>
                  <a:cubicBezTo>
                    <a:pt x="1796" y="184"/>
                    <a:pt x="1796" y="184"/>
                    <a:pt x="1796" y="182"/>
                  </a:cubicBezTo>
                  <a:cubicBezTo>
                    <a:pt x="1796" y="179"/>
                    <a:pt x="1796" y="175"/>
                    <a:pt x="1797" y="171"/>
                  </a:cubicBezTo>
                  <a:cubicBezTo>
                    <a:pt x="1798" y="152"/>
                    <a:pt x="1799" y="133"/>
                    <a:pt x="1801" y="113"/>
                  </a:cubicBezTo>
                  <a:cubicBezTo>
                    <a:pt x="1801" y="111"/>
                    <a:pt x="1801" y="110"/>
                    <a:pt x="1804" y="110"/>
                  </a:cubicBezTo>
                  <a:cubicBezTo>
                    <a:pt x="1832" y="111"/>
                    <a:pt x="1861" y="110"/>
                    <a:pt x="1890" y="111"/>
                  </a:cubicBezTo>
                  <a:cubicBezTo>
                    <a:pt x="1892" y="111"/>
                    <a:pt x="1892" y="110"/>
                    <a:pt x="1892" y="108"/>
                  </a:cubicBezTo>
                  <a:cubicBezTo>
                    <a:pt x="1892" y="101"/>
                    <a:pt x="1892" y="94"/>
                    <a:pt x="1892" y="87"/>
                  </a:cubicBezTo>
                  <a:cubicBezTo>
                    <a:pt x="1892" y="85"/>
                    <a:pt x="1892" y="84"/>
                    <a:pt x="1889" y="84"/>
                  </a:cubicBezTo>
                  <a:cubicBezTo>
                    <a:pt x="1853" y="84"/>
                    <a:pt x="1816" y="85"/>
                    <a:pt x="1779" y="84"/>
                  </a:cubicBezTo>
                  <a:cubicBezTo>
                    <a:pt x="1776" y="84"/>
                    <a:pt x="1776" y="85"/>
                    <a:pt x="1776" y="87"/>
                  </a:cubicBezTo>
                  <a:cubicBezTo>
                    <a:pt x="1774" y="107"/>
                    <a:pt x="1773" y="126"/>
                    <a:pt x="1772" y="145"/>
                  </a:cubicBezTo>
                  <a:cubicBezTo>
                    <a:pt x="1770" y="166"/>
                    <a:pt x="1769" y="188"/>
                    <a:pt x="1767" y="209"/>
                  </a:cubicBezTo>
                  <a:cubicBezTo>
                    <a:pt x="1767" y="210"/>
                    <a:pt x="1768" y="211"/>
                    <a:pt x="1769" y="210"/>
                  </a:cubicBezTo>
                  <a:cubicBezTo>
                    <a:pt x="1778" y="209"/>
                    <a:pt x="1787" y="209"/>
                    <a:pt x="1796" y="209"/>
                  </a:cubicBezTo>
                  <a:cubicBezTo>
                    <a:pt x="1807" y="208"/>
                    <a:pt x="1818" y="208"/>
                    <a:pt x="1830" y="210"/>
                  </a:cubicBezTo>
                  <a:cubicBezTo>
                    <a:pt x="1840" y="212"/>
                    <a:pt x="1850" y="216"/>
                    <a:pt x="1858" y="223"/>
                  </a:cubicBezTo>
                  <a:cubicBezTo>
                    <a:pt x="1869" y="232"/>
                    <a:pt x="1874" y="245"/>
                    <a:pt x="1874" y="259"/>
                  </a:cubicBezTo>
                  <a:cubicBezTo>
                    <a:pt x="1875" y="286"/>
                    <a:pt x="1859" y="307"/>
                    <a:pt x="1833" y="313"/>
                  </a:cubicBezTo>
                  <a:cubicBezTo>
                    <a:pt x="1815" y="317"/>
                    <a:pt x="1797" y="315"/>
                    <a:pt x="1780" y="308"/>
                  </a:cubicBezTo>
                  <a:cubicBezTo>
                    <a:pt x="1774" y="306"/>
                    <a:pt x="1769" y="303"/>
                    <a:pt x="1763" y="299"/>
                  </a:cubicBezTo>
                  <a:cubicBezTo>
                    <a:pt x="1763" y="307"/>
                    <a:pt x="1763" y="315"/>
                    <a:pt x="1763" y="324"/>
                  </a:cubicBezTo>
                  <a:close/>
                  <a:moveTo>
                    <a:pt x="1413" y="120"/>
                  </a:moveTo>
                  <a:cubicBezTo>
                    <a:pt x="1432" y="107"/>
                    <a:pt x="1454" y="102"/>
                    <a:pt x="1477" y="106"/>
                  </a:cubicBezTo>
                  <a:cubicBezTo>
                    <a:pt x="1490" y="109"/>
                    <a:pt x="1500" y="117"/>
                    <a:pt x="1504" y="130"/>
                  </a:cubicBezTo>
                  <a:cubicBezTo>
                    <a:pt x="1507" y="137"/>
                    <a:pt x="1507" y="145"/>
                    <a:pt x="1507" y="152"/>
                  </a:cubicBezTo>
                  <a:cubicBezTo>
                    <a:pt x="1505" y="168"/>
                    <a:pt x="1498" y="180"/>
                    <a:pt x="1483" y="187"/>
                  </a:cubicBezTo>
                  <a:cubicBezTo>
                    <a:pt x="1474" y="191"/>
                    <a:pt x="1464" y="193"/>
                    <a:pt x="1454" y="193"/>
                  </a:cubicBezTo>
                  <a:cubicBezTo>
                    <a:pt x="1445" y="194"/>
                    <a:pt x="1436" y="193"/>
                    <a:pt x="1427" y="193"/>
                  </a:cubicBezTo>
                  <a:cubicBezTo>
                    <a:pt x="1426" y="193"/>
                    <a:pt x="1425" y="194"/>
                    <a:pt x="1425" y="196"/>
                  </a:cubicBezTo>
                  <a:cubicBezTo>
                    <a:pt x="1425" y="202"/>
                    <a:pt x="1425" y="209"/>
                    <a:pt x="1425" y="216"/>
                  </a:cubicBezTo>
                  <a:cubicBezTo>
                    <a:pt x="1425" y="218"/>
                    <a:pt x="1426" y="218"/>
                    <a:pt x="1427" y="218"/>
                  </a:cubicBezTo>
                  <a:cubicBezTo>
                    <a:pt x="1436" y="218"/>
                    <a:pt x="1445" y="218"/>
                    <a:pt x="1453" y="218"/>
                  </a:cubicBezTo>
                  <a:cubicBezTo>
                    <a:pt x="1464" y="218"/>
                    <a:pt x="1475" y="220"/>
                    <a:pt x="1485" y="224"/>
                  </a:cubicBezTo>
                  <a:cubicBezTo>
                    <a:pt x="1494" y="227"/>
                    <a:pt x="1503" y="232"/>
                    <a:pt x="1508" y="240"/>
                  </a:cubicBezTo>
                  <a:cubicBezTo>
                    <a:pt x="1517" y="253"/>
                    <a:pt x="1518" y="268"/>
                    <a:pt x="1514" y="282"/>
                  </a:cubicBezTo>
                  <a:cubicBezTo>
                    <a:pt x="1509" y="298"/>
                    <a:pt x="1497" y="308"/>
                    <a:pt x="1482" y="312"/>
                  </a:cubicBezTo>
                  <a:cubicBezTo>
                    <a:pt x="1453" y="320"/>
                    <a:pt x="1426" y="314"/>
                    <a:pt x="1402" y="297"/>
                  </a:cubicBezTo>
                  <a:cubicBezTo>
                    <a:pt x="1402" y="297"/>
                    <a:pt x="1401" y="296"/>
                    <a:pt x="1400" y="295"/>
                  </a:cubicBezTo>
                  <a:cubicBezTo>
                    <a:pt x="1400" y="306"/>
                    <a:pt x="1400" y="315"/>
                    <a:pt x="1400" y="325"/>
                  </a:cubicBezTo>
                  <a:cubicBezTo>
                    <a:pt x="1400" y="326"/>
                    <a:pt x="1401" y="327"/>
                    <a:pt x="1401" y="327"/>
                  </a:cubicBezTo>
                  <a:cubicBezTo>
                    <a:pt x="1406" y="330"/>
                    <a:pt x="1410" y="332"/>
                    <a:pt x="1415" y="334"/>
                  </a:cubicBezTo>
                  <a:cubicBezTo>
                    <a:pt x="1426" y="338"/>
                    <a:pt x="1437" y="339"/>
                    <a:pt x="1449" y="340"/>
                  </a:cubicBezTo>
                  <a:cubicBezTo>
                    <a:pt x="1464" y="341"/>
                    <a:pt x="1479" y="339"/>
                    <a:pt x="1494" y="334"/>
                  </a:cubicBezTo>
                  <a:cubicBezTo>
                    <a:pt x="1513" y="328"/>
                    <a:pt x="1528" y="317"/>
                    <a:pt x="1537" y="300"/>
                  </a:cubicBezTo>
                  <a:cubicBezTo>
                    <a:pt x="1543" y="289"/>
                    <a:pt x="1545" y="278"/>
                    <a:pt x="1545" y="267"/>
                  </a:cubicBezTo>
                  <a:cubicBezTo>
                    <a:pt x="1546" y="256"/>
                    <a:pt x="1544" y="246"/>
                    <a:pt x="1539" y="237"/>
                  </a:cubicBezTo>
                  <a:cubicBezTo>
                    <a:pt x="1530" y="221"/>
                    <a:pt x="1516" y="211"/>
                    <a:pt x="1498" y="207"/>
                  </a:cubicBezTo>
                  <a:cubicBezTo>
                    <a:pt x="1494" y="206"/>
                    <a:pt x="1490" y="205"/>
                    <a:pt x="1486" y="204"/>
                  </a:cubicBezTo>
                  <a:cubicBezTo>
                    <a:pt x="1487" y="203"/>
                    <a:pt x="1488" y="203"/>
                    <a:pt x="1489" y="203"/>
                  </a:cubicBezTo>
                  <a:cubicBezTo>
                    <a:pt x="1502" y="199"/>
                    <a:pt x="1513" y="194"/>
                    <a:pt x="1521" y="184"/>
                  </a:cubicBezTo>
                  <a:cubicBezTo>
                    <a:pt x="1537" y="165"/>
                    <a:pt x="1540" y="143"/>
                    <a:pt x="1533" y="121"/>
                  </a:cubicBezTo>
                  <a:cubicBezTo>
                    <a:pt x="1528" y="102"/>
                    <a:pt x="1514" y="92"/>
                    <a:pt x="1497" y="85"/>
                  </a:cubicBezTo>
                  <a:cubicBezTo>
                    <a:pt x="1486" y="81"/>
                    <a:pt x="1474" y="80"/>
                    <a:pt x="1462" y="80"/>
                  </a:cubicBezTo>
                  <a:cubicBezTo>
                    <a:pt x="1445" y="81"/>
                    <a:pt x="1429" y="84"/>
                    <a:pt x="1414" y="92"/>
                  </a:cubicBezTo>
                  <a:cubicBezTo>
                    <a:pt x="1411" y="94"/>
                    <a:pt x="1409" y="96"/>
                    <a:pt x="1410" y="100"/>
                  </a:cubicBezTo>
                  <a:cubicBezTo>
                    <a:pt x="1410" y="106"/>
                    <a:pt x="1410" y="113"/>
                    <a:pt x="1410" y="120"/>
                  </a:cubicBezTo>
                  <a:cubicBezTo>
                    <a:pt x="1410" y="121"/>
                    <a:pt x="1410" y="121"/>
                    <a:pt x="1410" y="123"/>
                  </a:cubicBezTo>
                  <a:cubicBezTo>
                    <a:pt x="1411" y="122"/>
                    <a:pt x="1412" y="121"/>
                    <a:pt x="1413" y="120"/>
                  </a:cubicBezTo>
                  <a:close/>
                  <a:moveTo>
                    <a:pt x="1149" y="301"/>
                  </a:moveTo>
                  <a:cubicBezTo>
                    <a:pt x="1134" y="312"/>
                    <a:pt x="1118" y="317"/>
                    <a:pt x="1100" y="315"/>
                  </a:cubicBezTo>
                  <a:cubicBezTo>
                    <a:pt x="1078" y="313"/>
                    <a:pt x="1062" y="302"/>
                    <a:pt x="1052" y="283"/>
                  </a:cubicBezTo>
                  <a:cubicBezTo>
                    <a:pt x="1043" y="263"/>
                    <a:pt x="1043" y="242"/>
                    <a:pt x="1049" y="221"/>
                  </a:cubicBezTo>
                  <a:cubicBezTo>
                    <a:pt x="1054" y="203"/>
                    <a:pt x="1065" y="189"/>
                    <a:pt x="1083" y="182"/>
                  </a:cubicBezTo>
                  <a:cubicBezTo>
                    <a:pt x="1101" y="174"/>
                    <a:pt x="1119" y="175"/>
                    <a:pt x="1137" y="183"/>
                  </a:cubicBezTo>
                  <a:cubicBezTo>
                    <a:pt x="1142" y="185"/>
                    <a:pt x="1146" y="188"/>
                    <a:pt x="1151" y="191"/>
                  </a:cubicBezTo>
                  <a:cubicBezTo>
                    <a:pt x="1151" y="181"/>
                    <a:pt x="1151" y="171"/>
                    <a:pt x="1151" y="162"/>
                  </a:cubicBezTo>
                  <a:cubicBezTo>
                    <a:pt x="1151" y="161"/>
                    <a:pt x="1150" y="161"/>
                    <a:pt x="1149" y="160"/>
                  </a:cubicBezTo>
                  <a:cubicBezTo>
                    <a:pt x="1146" y="159"/>
                    <a:pt x="1143" y="157"/>
                    <a:pt x="1139" y="156"/>
                  </a:cubicBezTo>
                  <a:cubicBezTo>
                    <a:pt x="1123" y="151"/>
                    <a:pt x="1107" y="151"/>
                    <a:pt x="1091" y="153"/>
                  </a:cubicBezTo>
                  <a:cubicBezTo>
                    <a:pt x="1064" y="157"/>
                    <a:pt x="1044" y="171"/>
                    <a:pt x="1030" y="194"/>
                  </a:cubicBezTo>
                  <a:cubicBezTo>
                    <a:pt x="1013" y="223"/>
                    <a:pt x="1011" y="254"/>
                    <a:pt x="1022" y="285"/>
                  </a:cubicBezTo>
                  <a:cubicBezTo>
                    <a:pt x="1030" y="311"/>
                    <a:pt x="1048" y="328"/>
                    <a:pt x="1074" y="336"/>
                  </a:cubicBezTo>
                  <a:cubicBezTo>
                    <a:pt x="1089" y="341"/>
                    <a:pt x="1105" y="341"/>
                    <a:pt x="1120" y="338"/>
                  </a:cubicBezTo>
                  <a:cubicBezTo>
                    <a:pt x="1130" y="337"/>
                    <a:pt x="1140" y="333"/>
                    <a:pt x="1149" y="328"/>
                  </a:cubicBezTo>
                  <a:cubicBezTo>
                    <a:pt x="1150" y="328"/>
                    <a:pt x="1150" y="328"/>
                    <a:pt x="1150" y="326"/>
                  </a:cubicBezTo>
                  <a:cubicBezTo>
                    <a:pt x="1150" y="318"/>
                    <a:pt x="1150" y="309"/>
                    <a:pt x="1150" y="300"/>
                  </a:cubicBezTo>
                  <a:cubicBezTo>
                    <a:pt x="1150" y="301"/>
                    <a:pt x="1149" y="301"/>
                    <a:pt x="1149" y="301"/>
                  </a:cubicBezTo>
                  <a:close/>
                  <a:moveTo>
                    <a:pt x="987" y="159"/>
                  </a:moveTo>
                  <a:cubicBezTo>
                    <a:pt x="987" y="159"/>
                    <a:pt x="987" y="158"/>
                    <a:pt x="987" y="158"/>
                  </a:cubicBezTo>
                  <a:cubicBezTo>
                    <a:pt x="987" y="157"/>
                    <a:pt x="986" y="156"/>
                    <a:pt x="985" y="156"/>
                  </a:cubicBezTo>
                  <a:cubicBezTo>
                    <a:pt x="976" y="156"/>
                    <a:pt x="968" y="156"/>
                    <a:pt x="959" y="156"/>
                  </a:cubicBezTo>
                  <a:cubicBezTo>
                    <a:pt x="958" y="156"/>
                    <a:pt x="958" y="157"/>
                    <a:pt x="958" y="158"/>
                  </a:cubicBezTo>
                  <a:cubicBezTo>
                    <a:pt x="958" y="160"/>
                    <a:pt x="958" y="162"/>
                    <a:pt x="958" y="164"/>
                  </a:cubicBezTo>
                  <a:cubicBezTo>
                    <a:pt x="958" y="220"/>
                    <a:pt x="958" y="276"/>
                    <a:pt x="958" y="332"/>
                  </a:cubicBezTo>
                  <a:cubicBezTo>
                    <a:pt x="958" y="336"/>
                    <a:pt x="958" y="336"/>
                    <a:pt x="961" y="336"/>
                  </a:cubicBezTo>
                  <a:cubicBezTo>
                    <a:pt x="969" y="336"/>
                    <a:pt x="976" y="336"/>
                    <a:pt x="984" y="336"/>
                  </a:cubicBezTo>
                  <a:cubicBezTo>
                    <a:pt x="987" y="336"/>
                    <a:pt x="987" y="336"/>
                    <a:pt x="987" y="332"/>
                  </a:cubicBezTo>
                  <a:cubicBezTo>
                    <a:pt x="987" y="304"/>
                    <a:pt x="987" y="275"/>
                    <a:pt x="987" y="246"/>
                  </a:cubicBezTo>
                  <a:cubicBezTo>
                    <a:pt x="987" y="217"/>
                    <a:pt x="987" y="188"/>
                    <a:pt x="987" y="159"/>
                  </a:cubicBezTo>
                  <a:close/>
                  <a:moveTo>
                    <a:pt x="973" y="111"/>
                  </a:moveTo>
                  <a:cubicBezTo>
                    <a:pt x="983" y="111"/>
                    <a:pt x="991" y="103"/>
                    <a:pt x="991" y="92"/>
                  </a:cubicBezTo>
                  <a:cubicBezTo>
                    <a:pt x="991" y="81"/>
                    <a:pt x="983" y="73"/>
                    <a:pt x="972" y="73"/>
                  </a:cubicBezTo>
                  <a:cubicBezTo>
                    <a:pt x="962" y="74"/>
                    <a:pt x="954" y="82"/>
                    <a:pt x="954" y="92"/>
                  </a:cubicBezTo>
                  <a:cubicBezTo>
                    <a:pt x="954" y="103"/>
                    <a:pt x="961" y="111"/>
                    <a:pt x="973" y="111"/>
                  </a:cubicBezTo>
                  <a:close/>
                  <a:moveTo>
                    <a:pt x="1" y="336"/>
                  </a:moveTo>
                  <a:cubicBezTo>
                    <a:pt x="1" y="336"/>
                    <a:pt x="1" y="336"/>
                    <a:pt x="1" y="336"/>
                  </a:cubicBezTo>
                  <a:cubicBezTo>
                    <a:pt x="2" y="336"/>
                    <a:pt x="2" y="336"/>
                    <a:pt x="2" y="336"/>
                  </a:cubicBezTo>
                  <a:cubicBezTo>
                    <a:pt x="2" y="336"/>
                    <a:pt x="2" y="336"/>
                    <a:pt x="2" y="336"/>
                  </a:cubicBezTo>
                  <a:cubicBezTo>
                    <a:pt x="2" y="336"/>
                    <a:pt x="1" y="336"/>
                    <a:pt x="1" y="336"/>
                  </a:cubicBezTo>
                  <a:close/>
                </a:path>
              </a:pathLst>
            </a:custGeom>
            <a:solidFill>
              <a:srgbClr val="FFFFFF"/>
            </a:solidFill>
            <a:ln>
              <a:noFill/>
            </a:ln>
          </p:spPr>
          <p:txBody>
            <a:bodyPr vert="horz" wrap="square" lIns="89619" tIns="44809" rIns="89619" bIns="44809" numCol="1" anchor="t" anchorCtr="0" compatLnSpc="1">
              <a:prstTxWarp prst="textNoShape">
                <a:avLst/>
              </a:prstTxWarp>
            </a:bodyPr>
            <a:lstStyle/>
            <a:p>
              <a:pPr defTabSz="913859"/>
              <a:endParaRPr lang="en-US" sz="1764">
                <a:solidFill>
                  <a:prstClr val="black"/>
                </a:solidFill>
              </a:endParaRPr>
            </a:p>
          </p:txBody>
        </p:sp>
        <p:sp>
          <p:nvSpPr>
            <p:cNvPr id="256" name="Freeform 5"/>
            <p:cNvSpPr>
              <a:spLocks noEditPoints="1"/>
            </p:cNvSpPr>
            <p:nvPr/>
          </p:nvSpPr>
          <p:spPr bwMode="auto">
            <a:xfrm>
              <a:off x="9602114" y="2233417"/>
              <a:ext cx="1276068" cy="185344"/>
            </a:xfrm>
            <a:custGeom>
              <a:avLst/>
              <a:gdLst>
                <a:gd name="T0" fmla="*/ 51 w 807"/>
                <a:gd name="T1" fmla="*/ 106 h 115"/>
                <a:gd name="T2" fmla="*/ 115 w 807"/>
                <a:gd name="T3" fmla="*/ 0 h 115"/>
                <a:gd name="T4" fmla="*/ 48 w 807"/>
                <a:gd name="T5" fmla="*/ 59 h 115"/>
                <a:gd name="T6" fmla="*/ 195 w 807"/>
                <a:gd name="T7" fmla="*/ 37 h 115"/>
                <a:gd name="T8" fmla="*/ 221 w 807"/>
                <a:gd name="T9" fmla="*/ 88 h 115"/>
                <a:gd name="T10" fmla="*/ 224 w 807"/>
                <a:gd name="T11" fmla="*/ 48 h 115"/>
                <a:gd name="T12" fmla="*/ 175 w 807"/>
                <a:gd name="T13" fmla="*/ 80 h 115"/>
                <a:gd name="T14" fmla="*/ 168 w 807"/>
                <a:gd name="T15" fmla="*/ 85 h 115"/>
                <a:gd name="T16" fmla="*/ 0 w 807"/>
                <a:gd name="T17" fmla="*/ 56 h 115"/>
                <a:gd name="T18" fmla="*/ 0 w 807"/>
                <a:gd name="T19" fmla="*/ 56 h 115"/>
                <a:gd name="T20" fmla="*/ 488 w 807"/>
                <a:gd name="T21" fmla="*/ 54 h 115"/>
                <a:gd name="T22" fmla="*/ 473 w 807"/>
                <a:gd name="T23" fmla="*/ 81 h 115"/>
                <a:gd name="T24" fmla="*/ 442 w 807"/>
                <a:gd name="T25" fmla="*/ 82 h 115"/>
                <a:gd name="T26" fmla="*/ 448 w 807"/>
                <a:gd name="T27" fmla="*/ 85 h 115"/>
                <a:gd name="T28" fmla="*/ 353 w 807"/>
                <a:gd name="T29" fmla="*/ 19 h 115"/>
                <a:gd name="T30" fmla="*/ 318 w 807"/>
                <a:gd name="T31" fmla="*/ 56 h 115"/>
                <a:gd name="T32" fmla="*/ 354 w 807"/>
                <a:gd name="T33" fmla="*/ 92 h 115"/>
                <a:gd name="T34" fmla="*/ 338 w 807"/>
                <a:gd name="T35" fmla="*/ 86 h 115"/>
                <a:gd name="T36" fmla="*/ 353 w 807"/>
                <a:gd name="T37" fmla="*/ 63 h 115"/>
                <a:gd name="T38" fmla="*/ 804 w 807"/>
                <a:gd name="T39" fmla="*/ 53 h 115"/>
                <a:gd name="T40" fmla="*/ 779 w 807"/>
                <a:gd name="T41" fmla="*/ 92 h 115"/>
                <a:gd name="T42" fmla="*/ 807 w 807"/>
                <a:gd name="T43" fmla="*/ 69 h 115"/>
                <a:gd name="T44" fmla="*/ 772 w 807"/>
                <a:gd name="T45" fmla="*/ 62 h 115"/>
                <a:gd name="T46" fmla="*/ 389 w 807"/>
                <a:gd name="T47" fmla="*/ 93 h 115"/>
                <a:gd name="T48" fmla="*/ 390 w 807"/>
                <a:gd name="T49" fmla="*/ 85 h 115"/>
                <a:gd name="T50" fmla="*/ 392 w 807"/>
                <a:gd name="T51" fmla="*/ 86 h 115"/>
                <a:gd name="T52" fmla="*/ 693 w 807"/>
                <a:gd name="T53" fmla="*/ 91 h 115"/>
                <a:gd name="T54" fmla="*/ 693 w 807"/>
                <a:gd name="T55" fmla="*/ 69 h 115"/>
                <a:gd name="T56" fmla="*/ 668 w 807"/>
                <a:gd name="T57" fmla="*/ 68 h 115"/>
                <a:gd name="T58" fmla="*/ 722 w 807"/>
                <a:gd name="T59" fmla="*/ 64 h 115"/>
                <a:gd name="T60" fmla="*/ 747 w 807"/>
                <a:gd name="T61" fmla="*/ 72 h 115"/>
                <a:gd name="T62" fmla="*/ 754 w 807"/>
                <a:gd name="T63" fmla="*/ 54 h 115"/>
                <a:gd name="T64" fmla="*/ 714 w 807"/>
                <a:gd name="T65" fmla="*/ 43 h 115"/>
                <a:gd name="T66" fmla="*/ 585 w 807"/>
                <a:gd name="T67" fmla="*/ 91 h 115"/>
                <a:gd name="T68" fmla="*/ 610 w 807"/>
                <a:gd name="T69" fmla="*/ 58 h 115"/>
                <a:gd name="T70" fmla="*/ 617 w 807"/>
                <a:gd name="T71" fmla="*/ 55 h 115"/>
                <a:gd name="T72" fmla="*/ 577 w 807"/>
                <a:gd name="T73" fmla="*/ 43 h 115"/>
                <a:gd name="T74" fmla="*/ 274 w 807"/>
                <a:gd name="T75" fmla="*/ 92 h 115"/>
                <a:gd name="T76" fmla="*/ 298 w 807"/>
                <a:gd name="T77" fmla="*/ 60 h 115"/>
                <a:gd name="T78" fmla="*/ 307 w 807"/>
                <a:gd name="T79" fmla="*/ 63 h 115"/>
                <a:gd name="T80" fmla="*/ 274 w 807"/>
                <a:gd name="T81" fmla="*/ 43 h 115"/>
                <a:gd name="T82" fmla="*/ 510 w 807"/>
                <a:gd name="T83" fmla="*/ 41 h 115"/>
                <a:gd name="T84" fmla="*/ 517 w 807"/>
                <a:gd name="T85" fmla="*/ 81 h 115"/>
                <a:gd name="T86" fmla="*/ 503 w 807"/>
                <a:gd name="T87" fmla="*/ 93 h 115"/>
                <a:gd name="T88" fmla="*/ 508 w 807"/>
                <a:gd name="T89" fmla="*/ 62 h 115"/>
                <a:gd name="T90" fmla="*/ 515 w 807"/>
                <a:gd name="T91" fmla="*/ 41 h 115"/>
                <a:gd name="T92" fmla="*/ 653 w 807"/>
                <a:gd name="T93" fmla="*/ 42 h 115"/>
                <a:gd name="T94" fmla="*/ 625 w 807"/>
                <a:gd name="T95" fmla="*/ 43 h 115"/>
                <a:gd name="T96" fmla="*/ 633 w 807"/>
                <a:gd name="T97" fmla="*/ 80 h 115"/>
                <a:gd name="T98" fmla="*/ 563 w 807"/>
                <a:gd name="T99" fmla="*/ 91 h 115"/>
                <a:gd name="T100" fmla="*/ 563 w 807"/>
                <a:gd name="T101" fmla="*/ 91 h 115"/>
                <a:gd name="T102" fmla="*/ 246 w 807"/>
                <a:gd name="T103" fmla="*/ 43 h 115"/>
                <a:gd name="T104" fmla="*/ 250 w 807"/>
                <a:gd name="T105" fmla="*/ 2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7" h="115">
                  <a:moveTo>
                    <a:pt x="51" y="59"/>
                  </a:moveTo>
                  <a:cubicBezTo>
                    <a:pt x="73" y="59"/>
                    <a:pt x="94" y="59"/>
                    <a:pt x="115" y="59"/>
                  </a:cubicBezTo>
                  <a:cubicBezTo>
                    <a:pt x="115" y="77"/>
                    <a:pt x="115" y="96"/>
                    <a:pt x="115" y="115"/>
                  </a:cubicBezTo>
                  <a:cubicBezTo>
                    <a:pt x="94" y="112"/>
                    <a:pt x="73" y="109"/>
                    <a:pt x="51" y="106"/>
                  </a:cubicBezTo>
                  <a:cubicBezTo>
                    <a:pt x="51" y="90"/>
                    <a:pt x="51" y="75"/>
                    <a:pt x="51" y="59"/>
                  </a:cubicBezTo>
                  <a:close/>
                  <a:moveTo>
                    <a:pt x="52" y="56"/>
                  </a:moveTo>
                  <a:cubicBezTo>
                    <a:pt x="73" y="56"/>
                    <a:pt x="94" y="56"/>
                    <a:pt x="115" y="56"/>
                  </a:cubicBezTo>
                  <a:cubicBezTo>
                    <a:pt x="115" y="37"/>
                    <a:pt x="115" y="18"/>
                    <a:pt x="115" y="0"/>
                  </a:cubicBezTo>
                  <a:cubicBezTo>
                    <a:pt x="94" y="3"/>
                    <a:pt x="73" y="5"/>
                    <a:pt x="52" y="8"/>
                  </a:cubicBezTo>
                  <a:cubicBezTo>
                    <a:pt x="52" y="25"/>
                    <a:pt x="52" y="40"/>
                    <a:pt x="52" y="56"/>
                  </a:cubicBezTo>
                  <a:close/>
                  <a:moveTo>
                    <a:pt x="48" y="106"/>
                  </a:moveTo>
                  <a:cubicBezTo>
                    <a:pt x="48" y="90"/>
                    <a:pt x="48" y="74"/>
                    <a:pt x="48" y="59"/>
                  </a:cubicBezTo>
                  <a:cubicBezTo>
                    <a:pt x="32" y="59"/>
                    <a:pt x="16" y="59"/>
                    <a:pt x="0" y="59"/>
                  </a:cubicBezTo>
                  <a:cubicBezTo>
                    <a:pt x="0" y="72"/>
                    <a:pt x="0" y="86"/>
                    <a:pt x="0" y="99"/>
                  </a:cubicBezTo>
                  <a:cubicBezTo>
                    <a:pt x="16" y="101"/>
                    <a:pt x="32" y="103"/>
                    <a:pt x="48" y="106"/>
                  </a:cubicBezTo>
                  <a:close/>
                  <a:moveTo>
                    <a:pt x="195" y="37"/>
                  </a:moveTo>
                  <a:cubicBezTo>
                    <a:pt x="195" y="39"/>
                    <a:pt x="196" y="40"/>
                    <a:pt x="196" y="41"/>
                  </a:cubicBezTo>
                  <a:cubicBezTo>
                    <a:pt x="200" y="57"/>
                    <a:pt x="205" y="72"/>
                    <a:pt x="209" y="88"/>
                  </a:cubicBezTo>
                  <a:cubicBezTo>
                    <a:pt x="210" y="92"/>
                    <a:pt x="212" y="92"/>
                    <a:pt x="215" y="92"/>
                  </a:cubicBezTo>
                  <a:cubicBezTo>
                    <a:pt x="219" y="92"/>
                    <a:pt x="220" y="91"/>
                    <a:pt x="221" y="88"/>
                  </a:cubicBezTo>
                  <a:cubicBezTo>
                    <a:pt x="225" y="72"/>
                    <a:pt x="230" y="56"/>
                    <a:pt x="234" y="41"/>
                  </a:cubicBezTo>
                  <a:cubicBezTo>
                    <a:pt x="236" y="35"/>
                    <a:pt x="238" y="29"/>
                    <a:pt x="239" y="23"/>
                  </a:cubicBezTo>
                  <a:cubicBezTo>
                    <a:pt x="231" y="22"/>
                    <a:pt x="231" y="22"/>
                    <a:pt x="229" y="30"/>
                  </a:cubicBezTo>
                  <a:cubicBezTo>
                    <a:pt x="227" y="36"/>
                    <a:pt x="225" y="42"/>
                    <a:pt x="224" y="48"/>
                  </a:cubicBezTo>
                  <a:cubicBezTo>
                    <a:pt x="221" y="59"/>
                    <a:pt x="218" y="69"/>
                    <a:pt x="215" y="80"/>
                  </a:cubicBezTo>
                  <a:cubicBezTo>
                    <a:pt x="210" y="62"/>
                    <a:pt x="206" y="46"/>
                    <a:pt x="201" y="29"/>
                  </a:cubicBezTo>
                  <a:cubicBezTo>
                    <a:pt x="199" y="22"/>
                    <a:pt x="199" y="22"/>
                    <a:pt x="191" y="23"/>
                  </a:cubicBezTo>
                  <a:cubicBezTo>
                    <a:pt x="186" y="42"/>
                    <a:pt x="180" y="60"/>
                    <a:pt x="175" y="80"/>
                  </a:cubicBezTo>
                  <a:cubicBezTo>
                    <a:pt x="169" y="60"/>
                    <a:pt x="164" y="42"/>
                    <a:pt x="159" y="23"/>
                  </a:cubicBezTo>
                  <a:cubicBezTo>
                    <a:pt x="156" y="23"/>
                    <a:pt x="153" y="23"/>
                    <a:pt x="150" y="23"/>
                  </a:cubicBezTo>
                  <a:cubicBezTo>
                    <a:pt x="150" y="25"/>
                    <a:pt x="151" y="26"/>
                    <a:pt x="151" y="28"/>
                  </a:cubicBezTo>
                  <a:cubicBezTo>
                    <a:pt x="156" y="47"/>
                    <a:pt x="162" y="66"/>
                    <a:pt x="168" y="85"/>
                  </a:cubicBezTo>
                  <a:cubicBezTo>
                    <a:pt x="170" y="93"/>
                    <a:pt x="170" y="93"/>
                    <a:pt x="179" y="92"/>
                  </a:cubicBezTo>
                  <a:cubicBezTo>
                    <a:pt x="179" y="92"/>
                    <a:pt x="179" y="92"/>
                    <a:pt x="180" y="91"/>
                  </a:cubicBezTo>
                  <a:cubicBezTo>
                    <a:pt x="185" y="74"/>
                    <a:pt x="190" y="56"/>
                    <a:pt x="195" y="37"/>
                  </a:cubicBezTo>
                  <a:close/>
                  <a:moveTo>
                    <a:pt x="0" y="56"/>
                  </a:moveTo>
                  <a:cubicBezTo>
                    <a:pt x="16" y="56"/>
                    <a:pt x="32" y="56"/>
                    <a:pt x="48" y="56"/>
                  </a:cubicBezTo>
                  <a:cubicBezTo>
                    <a:pt x="48" y="40"/>
                    <a:pt x="48" y="25"/>
                    <a:pt x="48" y="9"/>
                  </a:cubicBezTo>
                  <a:cubicBezTo>
                    <a:pt x="32" y="11"/>
                    <a:pt x="16" y="13"/>
                    <a:pt x="0" y="16"/>
                  </a:cubicBezTo>
                  <a:cubicBezTo>
                    <a:pt x="0" y="29"/>
                    <a:pt x="0" y="43"/>
                    <a:pt x="0" y="56"/>
                  </a:cubicBezTo>
                  <a:close/>
                  <a:moveTo>
                    <a:pt x="467" y="88"/>
                  </a:moveTo>
                  <a:cubicBezTo>
                    <a:pt x="468" y="92"/>
                    <a:pt x="470" y="92"/>
                    <a:pt x="472" y="92"/>
                  </a:cubicBezTo>
                  <a:cubicBezTo>
                    <a:pt x="475" y="92"/>
                    <a:pt x="477" y="92"/>
                    <a:pt x="478" y="88"/>
                  </a:cubicBezTo>
                  <a:cubicBezTo>
                    <a:pt x="481" y="77"/>
                    <a:pt x="485" y="66"/>
                    <a:pt x="488" y="54"/>
                  </a:cubicBezTo>
                  <a:cubicBezTo>
                    <a:pt x="489" y="50"/>
                    <a:pt x="490" y="47"/>
                    <a:pt x="492" y="43"/>
                  </a:cubicBezTo>
                  <a:cubicBezTo>
                    <a:pt x="484" y="42"/>
                    <a:pt x="484" y="42"/>
                    <a:pt x="482" y="49"/>
                  </a:cubicBezTo>
                  <a:cubicBezTo>
                    <a:pt x="482" y="50"/>
                    <a:pt x="481" y="51"/>
                    <a:pt x="481" y="52"/>
                  </a:cubicBezTo>
                  <a:cubicBezTo>
                    <a:pt x="479" y="61"/>
                    <a:pt x="476" y="71"/>
                    <a:pt x="473" y="81"/>
                  </a:cubicBezTo>
                  <a:cubicBezTo>
                    <a:pt x="473" y="81"/>
                    <a:pt x="473" y="81"/>
                    <a:pt x="472" y="80"/>
                  </a:cubicBezTo>
                  <a:cubicBezTo>
                    <a:pt x="469" y="68"/>
                    <a:pt x="465" y="55"/>
                    <a:pt x="462" y="43"/>
                  </a:cubicBezTo>
                  <a:cubicBezTo>
                    <a:pt x="456" y="41"/>
                    <a:pt x="454" y="43"/>
                    <a:pt x="452" y="48"/>
                  </a:cubicBezTo>
                  <a:cubicBezTo>
                    <a:pt x="449" y="59"/>
                    <a:pt x="446" y="70"/>
                    <a:pt x="442" y="82"/>
                  </a:cubicBezTo>
                  <a:cubicBezTo>
                    <a:pt x="438" y="68"/>
                    <a:pt x="435" y="55"/>
                    <a:pt x="431" y="43"/>
                  </a:cubicBezTo>
                  <a:cubicBezTo>
                    <a:pt x="428" y="43"/>
                    <a:pt x="426" y="43"/>
                    <a:pt x="423" y="43"/>
                  </a:cubicBezTo>
                  <a:cubicBezTo>
                    <a:pt x="428" y="59"/>
                    <a:pt x="432" y="76"/>
                    <a:pt x="437" y="92"/>
                  </a:cubicBezTo>
                  <a:cubicBezTo>
                    <a:pt x="445" y="93"/>
                    <a:pt x="445" y="93"/>
                    <a:pt x="448" y="85"/>
                  </a:cubicBezTo>
                  <a:cubicBezTo>
                    <a:pt x="451" y="75"/>
                    <a:pt x="454" y="65"/>
                    <a:pt x="457" y="54"/>
                  </a:cubicBezTo>
                  <a:cubicBezTo>
                    <a:pt x="461" y="66"/>
                    <a:pt x="464" y="77"/>
                    <a:pt x="467" y="88"/>
                  </a:cubicBezTo>
                  <a:close/>
                  <a:moveTo>
                    <a:pt x="361" y="19"/>
                  </a:moveTo>
                  <a:cubicBezTo>
                    <a:pt x="359" y="19"/>
                    <a:pt x="356" y="19"/>
                    <a:pt x="353" y="19"/>
                  </a:cubicBezTo>
                  <a:cubicBezTo>
                    <a:pt x="353" y="24"/>
                    <a:pt x="353" y="28"/>
                    <a:pt x="353" y="33"/>
                  </a:cubicBezTo>
                  <a:cubicBezTo>
                    <a:pt x="353" y="38"/>
                    <a:pt x="353" y="42"/>
                    <a:pt x="353" y="47"/>
                  </a:cubicBezTo>
                  <a:cubicBezTo>
                    <a:pt x="353" y="47"/>
                    <a:pt x="352" y="47"/>
                    <a:pt x="352" y="47"/>
                  </a:cubicBezTo>
                  <a:cubicBezTo>
                    <a:pt x="340" y="37"/>
                    <a:pt x="324" y="41"/>
                    <a:pt x="318" y="56"/>
                  </a:cubicBezTo>
                  <a:cubicBezTo>
                    <a:pt x="315" y="63"/>
                    <a:pt x="315" y="70"/>
                    <a:pt x="317" y="78"/>
                  </a:cubicBezTo>
                  <a:cubicBezTo>
                    <a:pt x="320" y="90"/>
                    <a:pt x="331" y="96"/>
                    <a:pt x="343" y="92"/>
                  </a:cubicBezTo>
                  <a:cubicBezTo>
                    <a:pt x="347" y="91"/>
                    <a:pt x="350" y="88"/>
                    <a:pt x="353" y="86"/>
                  </a:cubicBezTo>
                  <a:cubicBezTo>
                    <a:pt x="353" y="88"/>
                    <a:pt x="354" y="90"/>
                    <a:pt x="354" y="92"/>
                  </a:cubicBezTo>
                  <a:cubicBezTo>
                    <a:pt x="356" y="92"/>
                    <a:pt x="359" y="92"/>
                    <a:pt x="361" y="92"/>
                  </a:cubicBezTo>
                  <a:cubicBezTo>
                    <a:pt x="361" y="67"/>
                    <a:pt x="361" y="43"/>
                    <a:pt x="361" y="19"/>
                  </a:cubicBezTo>
                  <a:close/>
                  <a:moveTo>
                    <a:pt x="352" y="77"/>
                  </a:moveTo>
                  <a:cubicBezTo>
                    <a:pt x="350" y="83"/>
                    <a:pt x="344" y="86"/>
                    <a:pt x="338" y="86"/>
                  </a:cubicBezTo>
                  <a:cubicBezTo>
                    <a:pt x="332" y="86"/>
                    <a:pt x="327" y="82"/>
                    <a:pt x="325" y="76"/>
                  </a:cubicBezTo>
                  <a:cubicBezTo>
                    <a:pt x="323" y="70"/>
                    <a:pt x="324" y="64"/>
                    <a:pt x="326" y="58"/>
                  </a:cubicBezTo>
                  <a:cubicBezTo>
                    <a:pt x="328" y="51"/>
                    <a:pt x="335" y="47"/>
                    <a:pt x="342" y="48"/>
                  </a:cubicBezTo>
                  <a:cubicBezTo>
                    <a:pt x="349" y="50"/>
                    <a:pt x="353" y="55"/>
                    <a:pt x="353" y="63"/>
                  </a:cubicBezTo>
                  <a:cubicBezTo>
                    <a:pt x="353" y="64"/>
                    <a:pt x="353" y="65"/>
                    <a:pt x="353" y="66"/>
                  </a:cubicBezTo>
                  <a:cubicBezTo>
                    <a:pt x="354" y="66"/>
                    <a:pt x="354" y="66"/>
                    <a:pt x="354" y="66"/>
                  </a:cubicBezTo>
                  <a:cubicBezTo>
                    <a:pt x="353" y="70"/>
                    <a:pt x="353" y="74"/>
                    <a:pt x="352" y="77"/>
                  </a:cubicBezTo>
                  <a:close/>
                  <a:moveTo>
                    <a:pt x="804" y="53"/>
                  </a:moveTo>
                  <a:cubicBezTo>
                    <a:pt x="801" y="46"/>
                    <a:pt x="796" y="42"/>
                    <a:pt x="789" y="42"/>
                  </a:cubicBezTo>
                  <a:cubicBezTo>
                    <a:pt x="777" y="40"/>
                    <a:pt x="768" y="46"/>
                    <a:pt x="765" y="57"/>
                  </a:cubicBezTo>
                  <a:cubicBezTo>
                    <a:pt x="760" y="69"/>
                    <a:pt x="764" y="84"/>
                    <a:pt x="773" y="90"/>
                  </a:cubicBezTo>
                  <a:cubicBezTo>
                    <a:pt x="775" y="91"/>
                    <a:pt x="777" y="92"/>
                    <a:pt x="779" y="92"/>
                  </a:cubicBezTo>
                  <a:cubicBezTo>
                    <a:pt x="785" y="92"/>
                    <a:pt x="791" y="92"/>
                    <a:pt x="797" y="91"/>
                  </a:cubicBezTo>
                  <a:cubicBezTo>
                    <a:pt x="803" y="90"/>
                    <a:pt x="803" y="88"/>
                    <a:pt x="802" y="82"/>
                  </a:cubicBezTo>
                  <a:cubicBezTo>
                    <a:pt x="784" y="90"/>
                    <a:pt x="773" y="86"/>
                    <a:pt x="772" y="69"/>
                  </a:cubicBezTo>
                  <a:cubicBezTo>
                    <a:pt x="783" y="69"/>
                    <a:pt x="794" y="69"/>
                    <a:pt x="807" y="69"/>
                  </a:cubicBezTo>
                  <a:cubicBezTo>
                    <a:pt x="806" y="63"/>
                    <a:pt x="805" y="58"/>
                    <a:pt x="804" y="53"/>
                  </a:cubicBezTo>
                  <a:close/>
                  <a:moveTo>
                    <a:pt x="786" y="48"/>
                  </a:moveTo>
                  <a:cubicBezTo>
                    <a:pt x="793" y="49"/>
                    <a:pt x="797" y="52"/>
                    <a:pt x="798" y="62"/>
                  </a:cubicBezTo>
                  <a:cubicBezTo>
                    <a:pt x="789" y="62"/>
                    <a:pt x="781" y="62"/>
                    <a:pt x="772" y="62"/>
                  </a:cubicBezTo>
                  <a:cubicBezTo>
                    <a:pt x="772" y="55"/>
                    <a:pt x="779" y="48"/>
                    <a:pt x="786" y="48"/>
                  </a:cubicBezTo>
                  <a:close/>
                  <a:moveTo>
                    <a:pt x="404" y="42"/>
                  </a:moveTo>
                  <a:cubicBezTo>
                    <a:pt x="389" y="39"/>
                    <a:pt x="373" y="44"/>
                    <a:pt x="371" y="64"/>
                  </a:cubicBezTo>
                  <a:cubicBezTo>
                    <a:pt x="369" y="78"/>
                    <a:pt x="377" y="90"/>
                    <a:pt x="389" y="93"/>
                  </a:cubicBezTo>
                  <a:cubicBezTo>
                    <a:pt x="407" y="96"/>
                    <a:pt x="420" y="85"/>
                    <a:pt x="420" y="67"/>
                  </a:cubicBezTo>
                  <a:cubicBezTo>
                    <a:pt x="420" y="54"/>
                    <a:pt x="414" y="45"/>
                    <a:pt x="404" y="42"/>
                  </a:cubicBezTo>
                  <a:close/>
                  <a:moveTo>
                    <a:pt x="392" y="86"/>
                  </a:moveTo>
                  <a:cubicBezTo>
                    <a:pt x="391" y="86"/>
                    <a:pt x="391" y="86"/>
                    <a:pt x="390" y="85"/>
                  </a:cubicBezTo>
                  <a:cubicBezTo>
                    <a:pt x="382" y="83"/>
                    <a:pt x="377" y="72"/>
                    <a:pt x="380" y="60"/>
                  </a:cubicBezTo>
                  <a:cubicBezTo>
                    <a:pt x="383" y="51"/>
                    <a:pt x="391" y="46"/>
                    <a:pt x="400" y="49"/>
                  </a:cubicBezTo>
                  <a:cubicBezTo>
                    <a:pt x="408" y="51"/>
                    <a:pt x="411" y="57"/>
                    <a:pt x="411" y="68"/>
                  </a:cubicBezTo>
                  <a:cubicBezTo>
                    <a:pt x="411" y="81"/>
                    <a:pt x="404" y="88"/>
                    <a:pt x="392" y="86"/>
                  </a:cubicBezTo>
                  <a:close/>
                  <a:moveTo>
                    <a:pt x="660" y="77"/>
                  </a:moveTo>
                  <a:cubicBezTo>
                    <a:pt x="661" y="89"/>
                    <a:pt x="669" y="95"/>
                    <a:pt x="681" y="93"/>
                  </a:cubicBezTo>
                  <a:cubicBezTo>
                    <a:pt x="685" y="92"/>
                    <a:pt x="689" y="89"/>
                    <a:pt x="692" y="87"/>
                  </a:cubicBezTo>
                  <a:cubicBezTo>
                    <a:pt x="693" y="88"/>
                    <a:pt x="693" y="90"/>
                    <a:pt x="693" y="91"/>
                  </a:cubicBezTo>
                  <a:cubicBezTo>
                    <a:pt x="696" y="91"/>
                    <a:pt x="698" y="91"/>
                    <a:pt x="701" y="91"/>
                  </a:cubicBezTo>
                  <a:cubicBezTo>
                    <a:pt x="701" y="75"/>
                    <a:pt x="701" y="59"/>
                    <a:pt x="701" y="43"/>
                  </a:cubicBezTo>
                  <a:cubicBezTo>
                    <a:pt x="698" y="43"/>
                    <a:pt x="695" y="43"/>
                    <a:pt x="693" y="43"/>
                  </a:cubicBezTo>
                  <a:cubicBezTo>
                    <a:pt x="693" y="52"/>
                    <a:pt x="693" y="61"/>
                    <a:pt x="693" y="69"/>
                  </a:cubicBezTo>
                  <a:cubicBezTo>
                    <a:pt x="692" y="72"/>
                    <a:pt x="692" y="76"/>
                    <a:pt x="691" y="79"/>
                  </a:cubicBezTo>
                  <a:cubicBezTo>
                    <a:pt x="689" y="84"/>
                    <a:pt x="684" y="87"/>
                    <a:pt x="677" y="86"/>
                  </a:cubicBezTo>
                  <a:cubicBezTo>
                    <a:pt x="672" y="85"/>
                    <a:pt x="669" y="82"/>
                    <a:pt x="668" y="75"/>
                  </a:cubicBezTo>
                  <a:cubicBezTo>
                    <a:pt x="668" y="73"/>
                    <a:pt x="668" y="71"/>
                    <a:pt x="668" y="68"/>
                  </a:cubicBezTo>
                  <a:cubicBezTo>
                    <a:pt x="668" y="60"/>
                    <a:pt x="668" y="51"/>
                    <a:pt x="668" y="43"/>
                  </a:cubicBezTo>
                  <a:cubicBezTo>
                    <a:pt x="665" y="43"/>
                    <a:pt x="663" y="43"/>
                    <a:pt x="660" y="43"/>
                  </a:cubicBezTo>
                  <a:cubicBezTo>
                    <a:pt x="660" y="54"/>
                    <a:pt x="659" y="65"/>
                    <a:pt x="660" y="77"/>
                  </a:cubicBezTo>
                  <a:close/>
                  <a:moveTo>
                    <a:pt x="722" y="64"/>
                  </a:moveTo>
                  <a:cubicBezTo>
                    <a:pt x="722" y="61"/>
                    <a:pt x="723" y="59"/>
                    <a:pt x="724" y="56"/>
                  </a:cubicBezTo>
                  <a:cubicBezTo>
                    <a:pt x="726" y="51"/>
                    <a:pt x="732" y="48"/>
                    <a:pt x="737" y="48"/>
                  </a:cubicBezTo>
                  <a:cubicBezTo>
                    <a:pt x="742" y="49"/>
                    <a:pt x="746" y="53"/>
                    <a:pt x="746" y="59"/>
                  </a:cubicBezTo>
                  <a:cubicBezTo>
                    <a:pt x="747" y="64"/>
                    <a:pt x="747" y="68"/>
                    <a:pt x="747" y="72"/>
                  </a:cubicBezTo>
                  <a:cubicBezTo>
                    <a:pt x="747" y="78"/>
                    <a:pt x="747" y="85"/>
                    <a:pt x="747" y="91"/>
                  </a:cubicBezTo>
                  <a:cubicBezTo>
                    <a:pt x="750" y="91"/>
                    <a:pt x="752" y="91"/>
                    <a:pt x="755" y="91"/>
                  </a:cubicBezTo>
                  <a:cubicBezTo>
                    <a:pt x="755" y="86"/>
                    <a:pt x="755" y="80"/>
                    <a:pt x="755" y="74"/>
                  </a:cubicBezTo>
                  <a:cubicBezTo>
                    <a:pt x="755" y="67"/>
                    <a:pt x="755" y="61"/>
                    <a:pt x="754" y="54"/>
                  </a:cubicBezTo>
                  <a:cubicBezTo>
                    <a:pt x="752" y="46"/>
                    <a:pt x="747" y="42"/>
                    <a:pt x="738" y="41"/>
                  </a:cubicBezTo>
                  <a:cubicBezTo>
                    <a:pt x="732" y="41"/>
                    <a:pt x="727" y="44"/>
                    <a:pt x="722" y="49"/>
                  </a:cubicBezTo>
                  <a:cubicBezTo>
                    <a:pt x="722" y="47"/>
                    <a:pt x="722" y="45"/>
                    <a:pt x="722" y="43"/>
                  </a:cubicBezTo>
                  <a:cubicBezTo>
                    <a:pt x="719" y="43"/>
                    <a:pt x="717" y="43"/>
                    <a:pt x="714" y="43"/>
                  </a:cubicBezTo>
                  <a:cubicBezTo>
                    <a:pt x="714" y="59"/>
                    <a:pt x="714" y="75"/>
                    <a:pt x="714" y="91"/>
                  </a:cubicBezTo>
                  <a:cubicBezTo>
                    <a:pt x="717" y="91"/>
                    <a:pt x="719" y="91"/>
                    <a:pt x="722" y="91"/>
                  </a:cubicBezTo>
                  <a:cubicBezTo>
                    <a:pt x="722" y="82"/>
                    <a:pt x="722" y="73"/>
                    <a:pt x="722" y="64"/>
                  </a:cubicBezTo>
                  <a:close/>
                  <a:moveTo>
                    <a:pt x="585" y="91"/>
                  </a:moveTo>
                  <a:cubicBezTo>
                    <a:pt x="585" y="82"/>
                    <a:pt x="585" y="73"/>
                    <a:pt x="586" y="65"/>
                  </a:cubicBezTo>
                  <a:cubicBezTo>
                    <a:pt x="586" y="61"/>
                    <a:pt x="587" y="56"/>
                    <a:pt x="589" y="53"/>
                  </a:cubicBezTo>
                  <a:cubicBezTo>
                    <a:pt x="592" y="49"/>
                    <a:pt x="597" y="48"/>
                    <a:pt x="602" y="49"/>
                  </a:cubicBezTo>
                  <a:cubicBezTo>
                    <a:pt x="607" y="50"/>
                    <a:pt x="609" y="53"/>
                    <a:pt x="610" y="58"/>
                  </a:cubicBezTo>
                  <a:cubicBezTo>
                    <a:pt x="610" y="61"/>
                    <a:pt x="610" y="64"/>
                    <a:pt x="610" y="66"/>
                  </a:cubicBezTo>
                  <a:cubicBezTo>
                    <a:pt x="610" y="75"/>
                    <a:pt x="610" y="83"/>
                    <a:pt x="610" y="91"/>
                  </a:cubicBezTo>
                  <a:cubicBezTo>
                    <a:pt x="613" y="91"/>
                    <a:pt x="616" y="91"/>
                    <a:pt x="618" y="91"/>
                  </a:cubicBezTo>
                  <a:cubicBezTo>
                    <a:pt x="618" y="79"/>
                    <a:pt x="618" y="67"/>
                    <a:pt x="617" y="55"/>
                  </a:cubicBezTo>
                  <a:cubicBezTo>
                    <a:pt x="617" y="46"/>
                    <a:pt x="611" y="42"/>
                    <a:pt x="601" y="41"/>
                  </a:cubicBezTo>
                  <a:cubicBezTo>
                    <a:pt x="595" y="41"/>
                    <a:pt x="590" y="44"/>
                    <a:pt x="586" y="49"/>
                  </a:cubicBezTo>
                  <a:cubicBezTo>
                    <a:pt x="585" y="47"/>
                    <a:pt x="585" y="45"/>
                    <a:pt x="585" y="43"/>
                  </a:cubicBezTo>
                  <a:cubicBezTo>
                    <a:pt x="582" y="43"/>
                    <a:pt x="580" y="43"/>
                    <a:pt x="577" y="43"/>
                  </a:cubicBezTo>
                  <a:cubicBezTo>
                    <a:pt x="577" y="59"/>
                    <a:pt x="577" y="75"/>
                    <a:pt x="577" y="91"/>
                  </a:cubicBezTo>
                  <a:cubicBezTo>
                    <a:pt x="580" y="91"/>
                    <a:pt x="583" y="91"/>
                    <a:pt x="585" y="91"/>
                  </a:cubicBezTo>
                  <a:close/>
                  <a:moveTo>
                    <a:pt x="266" y="92"/>
                  </a:moveTo>
                  <a:cubicBezTo>
                    <a:pt x="269" y="92"/>
                    <a:pt x="271" y="92"/>
                    <a:pt x="274" y="92"/>
                  </a:cubicBezTo>
                  <a:cubicBezTo>
                    <a:pt x="274" y="89"/>
                    <a:pt x="274" y="87"/>
                    <a:pt x="274" y="85"/>
                  </a:cubicBezTo>
                  <a:cubicBezTo>
                    <a:pt x="274" y="77"/>
                    <a:pt x="274" y="69"/>
                    <a:pt x="274" y="62"/>
                  </a:cubicBezTo>
                  <a:cubicBezTo>
                    <a:pt x="274" y="54"/>
                    <a:pt x="280" y="48"/>
                    <a:pt x="287" y="48"/>
                  </a:cubicBezTo>
                  <a:cubicBezTo>
                    <a:pt x="294" y="48"/>
                    <a:pt x="297" y="52"/>
                    <a:pt x="298" y="60"/>
                  </a:cubicBezTo>
                  <a:cubicBezTo>
                    <a:pt x="299" y="66"/>
                    <a:pt x="299" y="72"/>
                    <a:pt x="299" y="78"/>
                  </a:cubicBezTo>
                  <a:cubicBezTo>
                    <a:pt x="299" y="82"/>
                    <a:pt x="299" y="87"/>
                    <a:pt x="299" y="92"/>
                  </a:cubicBezTo>
                  <a:cubicBezTo>
                    <a:pt x="302" y="92"/>
                    <a:pt x="304" y="92"/>
                    <a:pt x="307" y="92"/>
                  </a:cubicBezTo>
                  <a:cubicBezTo>
                    <a:pt x="307" y="82"/>
                    <a:pt x="307" y="72"/>
                    <a:pt x="307" y="63"/>
                  </a:cubicBezTo>
                  <a:cubicBezTo>
                    <a:pt x="307" y="61"/>
                    <a:pt x="307" y="59"/>
                    <a:pt x="306" y="57"/>
                  </a:cubicBezTo>
                  <a:cubicBezTo>
                    <a:pt x="305" y="46"/>
                    <a:pt x="298" y="39"/>
                    <a:pt x="287" y="42"/>
                  </a:cubicBezTo>
                  <a:cubicBezTo>
                    <a:pt x="282" y="43"/>
                    <a:pt x="278" y="46"/>
                    <a:pt x="274" y="48"/>
                  </a:cubicBezTo>
                  <a:cubicBezTo>
                    <a:pt x="274" y="47"/>
                    <a:pt x="274" y="45"/>
                    <a:pt x="274" y="43"/>
                  </a:cubicBezTo>
                  <a:cubicBezTo>
                    <a:pt x="271" y="43"/>
                    <a:pt x="269" y="43"/>
                    <a:pt x="266" y="43"/>
                  </a:cubicBezTo>
                  <a:cubicBezTo>
                    <a:pt x="266" y="59"/>
                    <a:pt x="266" y="75"/>
                    <a:pt x="266" y="92"/>
                  </a:cubicBezTo>
                  <a:close/>
                  <a:moveTo>
                    <a:pt x="515" y="41"/>
                  </a:moveTo>
                  <a:cubicBezTo>
                    <a:pt x="513" y="41"/>
                    <a:pt x="512" y="41"/>
                    <a:pt x="510" y="41"/>
                  </a:cubicBezTo>
                  <a:cubicBezTo>
                    <a:pt x="502" y="42"/>
                    <a:pt x="496" y="47"/>
                    <a:pt x="495" y="54"/>
                  </a:cubicBezTo>
                  <a:cubicBezTo>
                    <a:pt x="494" y="60"/>
                    <a:pt x="497" y="66"/>
                    <a:pt x="505" y="69"/>
                  </a:cubicBezTo>
                  <a:cubicBezTo>
                    <a:pt x="508" y="71"/>
                    <a:pt x="512" y="72"/>
                    <a:pt x="514" y="74"/>
                  </a:cubicBezTo>
                  <a:cubicBezTo>
                    <a:pt x="516" y="76"/>
                    <a:pt x="517" y="79"/>
                    <a:pt x="517" y="81"/>
                  </a:cubicBezTo>
                  <a:cubicBezTo>
                    <a:pt x="516" y="83"/>
                    <a:pt x="514" y="85"/>
                    <a:pt x="512" y="86"/>
                  </a:cubicBezTo>
                  <a:cubicBezTo>
                    <a:pt x="510" y="86"/>
                    <a:pt x="507" y="86"/>
                    <a:pt x="505" y="86"/>
                  </a:cubicBezTo>
                  <a:cubicBezTo>
                    <a:pt x="502" y="85"/>
                    <a:pt x="498" y="84"/>
                    <a:pt x="495" y="82"/>
                  </a:cubicBezTo>
                  <a:cubicBezTo>
                    <a:pt x="494" y="91"/>
                    <a:pt x="495" y="92"/>
                    <a:pt x="503" y="93"/>
                  </a:cubicBezTo>
                  <a:cubicBezTo>
                    <a:pt x="507" y="93"/>
                    <a:pt x="512" y="93"/>
                    <a:pt x="515" y="92"/>
                  </a:cubicBezTo>
                  <a:cubicBezTo>
                    <a:pt x="521" y="90"/>
                    <a:pt x="524" y="86"/>
                    <a:pt x="525" y="81"/>
                  </a:cubicBezTo>
                  <a:cubicBezTo>
                    <a:pt x="526" y="74"/>
                    <a:pt x="524" y="70"/>
                    <a:pt x="518" y="67"/>
                  </a:cubicBezTo>
                  <a:cubicBezTo>
                    <a:pt x="515" y="65"/>
                    <a:pt x="511" y="63"/>
                    <a:pt x="508" y="62"/>
                  </a:cubicBezTo>
                  <a:cubicBezTo>
                    <a:pt x="504" y="60"/>
                    <a:pt x="503" y="57"/>
                    <a:pt x="504" y="53"/>
                  </a:cubicBezTo>
                  <a:cubicBezTo>
                    <a:pt x="504" y="50"/>
                    <a:pt x="507" y="48"/>
                    <a:pt x="511" y="48"/>
                  </a:cubicBezTo>
                  <a:cubicBezTo>
                    <a:pt x="515" y="49"/>
                    <a:pt x="519" y="50"/>
                    <a:pt x="523" y="50"/>
                  </a:cubicBezTo>
                  <a:cubicBezTo>
                    <a:pt x="523" y="43"/>
                    <a:pt x="523" y="42"/>
                    <a:pt x="515" y="41"/>
                  </a:cubicBezTo>
                  <a:close/>
                  <a:moveTo>
                    <a:pt x="642" y="81"/>
                  </a:moveTo>
                  <a:cubicBezTo>
                    <a:pt x="641" y="70"/>
                    <a:pt x="641" y="60"/>
                    <a:pt x="641" y="49"/>
                  </a:cubicBezTo>
                  <a:cubicBezTo>
                    <a:pt x="645" y="49"/>
                    <a:pt x="649" y="49"/>
                    <a:pt x="653" y="49"/>
                  </a:cubicBezTo>
                  <a:cubicBezTo>
                    <a:pt x="653" y="47"/>
                    <a:pt x="653" y="45"/>
                    <a:pt x="653" y="42"/>
                  </a:cubicBezTo>
                  <a:cubicBezTo>
                    <a:pt x="649" y="42"/>
                    <a:pt x="645" y="42"/>
                    <a:pt x="641" y="42"/>
                  </a:cubicBezTo>
                  <a:cubicBezTo>
                    <a:pt x="641" y="38"/>
                    <a:pt x="641" y="33"/>
                    <a:pt x="641" y="29"/>
                  </a:cubicBezTo>
                  <a:cubicBezTo>
                    <a:pt x="629" y="28"/>
                    <a:pt x="634" y="37"/>
                    <a:pt x="632" y="42"/>
                  </a:cubicBezTo>
                  <a:cubicBezTo>
                    <a:pt x="630" y="42"/>
                    <a:pt x="627" y="43"/>
                    <a:pt x="625" y="43"/>
                  </a:cubicBezTo>
                  <a:cubicBezTo>
                    <a:pt x="625" y="45"/>
                    <a:pt x="625" y="47"/>
                    <a:pt x="625" y="49"/>
                  </a:cubicBezTo>
                  <a:cubicBezTo>
                    <a:pt x="627" y="49"/>
                    <a:pt x="630" y="49"/>
                    <a:pt x="633" y="50"/>
                  </a:cubicBezTo>
                  <a:cubicBezTo>
                    <a:pt x="633" y="51"/>
                    <a:pt x="633" y="53"/>
                    <a:pt x="633" y="55"/>
                  </a:cubicBezTo>
                  <a:cubicBezTo>
                    <a:pt x="633" y="63"/>
                    <a:pt x="633" y="72"/>
                    <a:pt x="633" y="80"/>
                  </a:cubicBezTo>
                  <a:cubicBezTo>
                    <a:pt x="633" y="89"/>
                    <a:pt x="638" y="93"/>
                    <a:pt x="647" y="93"/>
                  </a:cubicBezTo>
                  <a:cubicBezTo>
                    <a:pt x="653" y="93"/>
                    <a:pt x="654" y="92"/>
                    <a:pt x="653" y="85"/>
                  </a:cubicBezTo>
                  <a:cubicBezTo>
                    <a:pt x="646" y="87"/>
                    <a:pt x="642" y="86"/>
                    <a:pt x="642" y="81"/>
                  </a:cubicBezTo>
                  <a:close/>
                  <a:moveTo>
                    <a:pt x="563" y="91"/>
                  </a:moveTo>
                  <a:cubicBezTo>
                    <a:pt x="563" y="69"/>
                    <a:pt x="563" y="46"/>
                    <a:pt x="563" y="23"/>
                  </a:cubicBezTo>
                  <a:cubicBezTo>
                    <a:pt x="560" y="23"/>
                    <a:pt x="557" y="23"/>
                    <a:pt x="555" y="23"/>
                  </a:cubicBezTo>
                  <a:cubicBezTo>
                    <a:pt x="555" y="46"/>
                    <a:pt x="555" y="69"/>
                    <a:pt x="555" y="91"/>
                  </a:cubicBezTo>
                  <a:cubicBezTo>
                    <a:pt x="558" y="91"/>
                    <a:pt x="560" y="91"/>
                    <a:pt x="563" y="91"/>
                  </a:cubicBezTo>
                  <a:close/>
                  <a:moveTo>
                    <a:pt x="246" y="92"/>
                  </a:moveTo>
                  <a:cubicBezTo>
                    <a:pt x="249" y="92"/>
                    <a:pt x="251" y="92"/>
                    <a:pt x="253" y="92"/>
                  </a:cubicBezTo>
                  <a:cubicBezTo>
                    <a:pt x="253" y="75"/>
                    <a:pt x="253" y="59"/>
                    <a:pt x="253" y="43"/>
                  </a:cubicBezTo>
                  <a:cubicBezTo>
                    <a:pt x="251" y="43"/>
                    <a:pt x="249" y="43"/>
                    <a:pt x="246" y="43"/>
                  </a:cubicBezTo>
                  <a:cubicBezTo>
                    <a:pt x="246" y="59"/>
                    <a:pt x="246" y="76"/>
                    <a:pt x="246" y="92"/>
                  </a:cubicBezTo>
                  <a:close/>
                  <a:moveTo>
                    <a:pt x="251" y="32"/>
                  </a:moveTo>
                  <a:cubicBezTo>
                    <a:pt x="252" y="30"/>
                    <a:pt x="254" y="29"/>
                    <a:pt x="255" y="27"/>
                  </a:cubicBezTo>
                  <a:cubicBezTo>
                    <a:pt x="256" y="23"/>
                    <a:pt x="253" y="21"/>
                    <a:pt x="250" y="21"/>
                  </a:cubicBezTo>
                  <a:cubicBezTo>
                    <a:pt x="247" y="21"/>
                    <a:pt x="244" y="23"/>
                    <a:pt x="245" y="26"/>
                  </a:cubicBezTo>
                  <a:cubicBezTo>
                    <a:pt x="245" y="28"/>
                    <a:pt x="247" y="30"/>
                    <a:pt x="248" y="32"/>
                  </a:cubicBezTo>
                  <a:cubicBezTo>
                    <a:pt x="249" y="32"/>
                    <a:pt x="250" y="32"/>
                    <a:pt x="251" y="32"/>
                  </a:cubicBezTo>
                  <a:close/>
                </a:path>
              </a:pathLst>
            </a:custGeom>
            <a:solidFill>
              <a:srgbClr val="FFFFFF"/>
            </a:solidFill>
            <a:ln>
              <a:noFill/>
            </a:ln>
          </p:spPr>
          <p:txBody>
            <a:bodyPr vert="horz" wrap="square" lIns="87857" tIns="43929" rIns="87857" bIns="43929" numCol="1" anchor="t" anchorCtr="0" compatLnSpc="1">
              <a:prstTxWarp prst="textNoShape">
                <a:avLst/>
              </a:prstTxWarp>
            </a:bodyPr>
            <a:lstStyle/>
            <a:p>
              <a:pPr defTabSz="896085"/>
              <a:endParaRPr lang="en-US" sz="1729">
                <a:solidFill>
                  <a:srgbClr val="505050"/>
                </a:solidFill>
              </a:endParaRPr>
            </a:p>
          </p:txBody>
        </p:sp>
      </p:grpSp>
      <p:sp>
        <p:nvSpPr>
          <p:cNvPr id="247" name="TextBox 246"/>
          <p:cNvSpPr txBox="1"/>
          <p:nvPr/>
        </p:nvSpPr>
        <p:spPr>
          <a:xfrm>
            <a:off x="10130727" y="2273673"/>
            <a:ext cx="2064977" cy="162890"/>
          </a:xfrm>
          <a:prstGeom prst="rect">
            <a:avLst/>
          </a:prstGeom>
          <a:noFill/>
        </p:spPr>
        <p:txBody>
          <a:bodyPr wrap="square" lIns="0" tIns="0" rIns="0" bIns="0" rtlCol="0">
            <a:spAutoFit/>
          </a:bodyPr>
          <a:lstStyle/>
          <a:p>
            <a:pPr algn="ctr" defTabSz="1218184">
              <a:lnSpc>
                <a:spcPct val="90000"/>
              </a:lnSpc>
              <a:spcBef>
                <a:spcPct val="20000"/>
              </a:spcBef>
              <a:buSzPct val="80000"/>
            </a:pPr>
            <a:r>
              <a:rPr lang="en-US" sz="1176" dirty="0">
                <a:solidFill>
                  <a:schemeClr val="bg1"/>
                </a:solidFill>
              </a:rPr>
              <a:t>3rd party clouds/hosting</a:t>
            </a:r>
          </a:p>
        </p:txBody>
      </p:sp>
      <p:grpSp>
        <p:nvGrpSpPr>
          <p:cNvPr id="257" name="Group 256"/>
          <p:cNvGrpSpPr/>
          <p:nvPr/>
        </p:nvGrpSpPr>
        <p:grpSpPr>
          <a:xfrm>
            <a:off x="7866497" y="1619894"/>
            <a:ext cx="694811" cy="493635"/>
            <a:chOff x="5543178" y="2749845"/>
            <a:chExt cx="1350118" cy="1163895"/>
          </a:xfrm>
        </p:grpSpPr>
        <p:sp>
          <p:nvSpPr>
            <p:cNvPr id="258" name="Isosceles Triangle 257"/>
            <p:cNvSpPr/>
            <p:nvPr/>
          </p:nvSpPr>
          <p:spPr bwMode="auto">
            <a:xfrm>
              <a:off x="5543178" y="2749845"/>
              <a:ext cx="1350118" cy="1163895"/>
            </a:xfrm>
            <a:prstGeom prst="triangl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895822" fontAlgn="base">
                <a:lnSpc>
                  <a:spcPct val="90000"/>
                </a:lnSpc>
                <a:spcBef>
                  <a:spcPct val="0"/>
                </a:spcBef>
                <a:spcAft>
                  <a:spcPct val="0"/>
                </a:spcAft>
              </a:pPr>
              <a:endParaRPr lang="en-US" sz="1960" spc="-49" dirty="0">
                <a:gradFill>
                  <a:gsLst>
                    <a:gs pos="1250">
                      <a:srgbClr val="EFEFEF"/>
                    </a:gs>
                    <a:gs pos="10417">
                      <a:srgbClr val="EFEFEF"/>
                    </a:gs>
                  </a:gsLst>
                  <a:lin ang="5400000" scaled="0"/>
                </a:gradFill>
              </a:endParaRPr>
            </a:p>
          </p:txBody>
        </p:sp>
        <p:grpSp>
          <p:nvGrpSpPr>
            <p:cNvPr id="259" name="Group 4"/>
            <p:cNvGrpSpPr>
              <a:grpSpLocks noChangeAspect="1"/>
            </p:cNvGrpSpPr>
            <p:nvPr/>
          </p:nvGrpSpPr>
          <p:grpSpPr bwMode="auto">
            <a:xfrm>
              <a:off x="5825237" y="3094530"/>
              <a:ext cx="783475" cy="778536"/>
              <a:chOff x="3125" y="1415"/>
              <a:chExt cx="1586" cy="1576"/>
            </a:xfrm>
            <a:solidFill>
              <a:schemeClr val="tx2"/>
            </a:solidFill>
          </p:grpSpPr>
          <p:sp>
            <p:nvSpPr>
              <p:cNvPr id="260" name="Freeform 5"/>
              <p:cNvSpPr>
                <a:spLocks/>
              </p:cNvSpPr>
              <p:nvPr/>
            </p:nvSpPr>
            <p:spPr bwMode="auto">
              <a:xfrm>
                <a:off x="3942" y="2006"/>
                <a:ext cx="273" cy="494"/>
              </a:xfrm>
              <a:custGeom>
                <a:avLst/>
                <a:gdLst>
                  <a:gd name="T0" fmla="*/ 19 w 115"/>
                  <a:gd name="T1" fmla="*/ 0 h 208"/>
                  <a:gd name="T2" fmla="*/ 0 w 115"/>
                  <a:gd name="T3" fmla="*/ 7 h 208"/>
                  <a:gd name="T4" fmla="*/ 0 w 115"/>
                  <a:gd name="T5" fmla="*/ 207 h 208"/>
                  <a:gd name="T6" fmla="*/ 3 w 115"/>
                  <a:gd name="T7" fmla="*/ 208 h 208"/>
                  <a:gd name="T8" fmla="*/ 114 w 115"/>
                  <a:gd name="T9" fmla="*/ 135 h 208"/>
                  <a:gd name="T10" fmla="*/ 114 w 115"/>
                  <a:gd name="T11" fmla="*/ 131 h 208"/>
                  <a:gd name="T12" fmla="*/ 115 w 115"/>
                  <a:gd name="T13" fmla="*/ 119 h 208"/>
                  <a:gd name="T14" fmla="*/ 19 w 115"/>
                  <a:gd name="T15" fmla="*/ 0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208">
                    <a:moveTo>
                      <a:pt x="19" y="0"/>
                    </a:moveTo>
                    <a:cubicBezTo>
                      <a:pt x="13" y="4"/>
                      <a:pt x="6" y="6"/>
                      <a:pt x="0" y="7"/>
                    </a:cubicBezTo>
                    <a:cubicBezTo>
                      <a:pt x="0" y="207"/>
                      <a:pt x="0" y="207"/>
                      <a:pt x="0" y="207"/>
                    </a:cubicBezTo>
                    <a:cubicBezTo>
                      <a:pt x="1" y="208"/>
                      <a:pt x="2" y="208"/>
                      <a:pt x="3" y="208"/>
                    </a:cubicBezTo>
                    <a:cubicBezTo>
                      <a:pt x="114" y="135"/>
                      <a:pt x="114" y="135"/>
                      <a:pt x="114" y="135"/>
                    </a:cubicBezTo>
                    <a:cubicBezTo>
                      <a:pt x="114" y="134"/>
                      <a:pt x="114" y="132"/>
                      <a:pt x="114" y="131"/>
                    </a:cubicBezTo>
                    <a:cubicBezTo>
                      <a:pt x="114" y="127"/>
                      <a:pt x="115" y="123"/>
                      <a:pt x="115" y="119"/>
                    </a:cubicBez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sp>
            <p:nvSpPr>
              <p:cNvPr id="261" name="Freeform 6"/>
              <p:cNvSpPr>
                <a:spLocks/>
              </p:cNvSpPr>
              <p:nvPr/>
            </p:nvSpPr>
            <p:spPr bwMode="auto">
              <a:xfrm>
                <a:off x="3600" y="2013"/>
                <a:ext cx="275" cy="487"/>
              </a:xfrm>
              <a:custGeom>
                <a:avLst/>
                <a:gdLst>
                  <a:gd name="T0" fmla="*/ 0 w 116"/>
                  <a:gd name="T1" fmla="*/ 106 h 205"/>
                  <a:gd name="T2" fmla="*/ 5 w 116"/>
                  <a:gd name="T3" fmla="*/ 128 h 205"/>
                  <a:gd name="T4" fmla="*/ 3 w 116"/>
                  <a:gd name="T5" fmla="*/ 141 h 205"/>
                  <a:gd name="T6" fmla="*/ 116 w 116"/>
                  <a:gd name="T7" fmla="*/ 205 h 205"/>
                  <a:gd name="T8" fmla="*/ 116 w 116"/>
                  <a:gd name="T9" fmla="*/ 1 h 205"/>
                  <a:gd name="T10" fmla="*/ 113 w 116"/>
                  <a:gd name="T11" fmla="*/ 0 h 205"/>
                  <a:gd name="T12" fmla="*/ 0 w 116"/>
                  <a:gd name="T13" fmla="*/ 106 h 205"/>
                </a:gdLst>
                <a:ahLst/>
                <a:cxnLst>
                  <a:cxn ang="0">
                    <a:pos x="T0" y="T1"/>
                  </a:cxn>
                  <a:cxn ang="0">
                    <a:pos x="T2" y="T3"/>
                  </a:cxn>
                  <a:cxn ang="0">
                    <a:pos x="T4" y="T5"/>
                  </a:cxn>
                  <a:cxn ang="0">
                    <a:pos x="T6" y="T7"/>
                  </a:cxn>
                  <a:cxn ang="0">
                    <a:pos x="T8" y="T9"/>
                  </a:cxn>
                  <a:cxn ang="0">
                    <a:pos x="T10" y="T11"/>
                  </a:cxn>
                  <a:cxn ang="0">
                    <a:pos x="T12" y="T13"/>
                  </a:cxn>
                </a:cxnLst>
                <a:rect l="0" t="0" r="r" b="b"/>
                <a:pathLst>
                  <a:path w="116" h="205">
                    <a:moveTo>
                      <a:pt x="0" y="106"/>
                    </a:moveTo>
                    <a:cubicBezTo>
                      <a:pt x="3" y="113"/>
                      <a:pt x="5" y="120"/>
                      <a:pt x="5" y="128"/>
                    </a:cubicBezTo>
                    <a:cubicBezTo>
                      <a:pt x="5" y="132"/>
                      <a:pt x="4" y="137"/>
                      <a:pt x="3" y="141"/>
                    </a:cubicBezTo>
                    <a:cubicBezTo>
                      <a:pt x="116" y="205"/>
                      <a:pt x="116" y="205"/>
                      <a:pt x="116" y="205"/>
                    </a:cubicBezTo>
                    <a:cubicBezTo>
                      <a:pt x="116" y="1"/>
                      <a:pt x="116" y="1"/>
                      <a:pt x="116" y="1"/>
                    </a:cubicBezTo>
                    <a:cubicBezTo>
                      <a:pt x="115" y="1"/>
                      <a:pt x="114" y="1"/>
                      <a:pt x="113" y="0"/>
                    </a:cubicBezTo>
                    <a:lnTo>
                      <a:pt x="0"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sp>
            <p:nvSpPr>
              <p:cNvPr id="262" name="Freeform 7"/>
              <p:cNvSpPr>
                <a:spLocks noEditPoints="1"/>
              </p:cNvSpPr>
              <p:nvPr/>
            </p:nvSpPr>
            <p:spPr bwMode="auto">
              <a:xfrm>
                <a:off x="3125" y="1415"/>
                <a:ext cx="1586" cy="1576"/>
              </a:xfrm>
              <a:custGeom>
                <a:avLst/>
                <a:gdLst>
                  <a:gd name="T0" fmla="*/ 331 w 668"/>
                  <a:gd name="T1" fmla="*/ 0 h 664"/>
                  <a:gd name="T2" fmla="*/ 0 w 668"/>
                  <a:gd name="T3" fmla="*/ 391 h 664"/>
                  <a:gd name="T4" fmla="*/ 331 w 668"/>
                  <a:gd name="T5" fmla="*/ 664 h 664"/>
                  <a:gd name="T6" fmla="*/ 668 w 668"/>
                  <a:gd name="T7" fmla="*/ 391 h 664"/>
                  <a:gd name="T8" fmla="*/ 331 w 668"/>
                  <a:gd name="T9" fmla="*/ 0 h 664"/>
                  <a:gd name="T10" fmla="*/ 511 w 668"/>
                  <a:gd name="T11" fmla="*/ 434 h 664"/>
                  <a:gd name="T12" fmla="*/ 473 w 668"/>
                  <a:gd name="T13" fmla="*/ 417 h 664"/>
                  <a:gd name="T14" fmla="*/ 379 w 668"/>
                  <a:gd name="T15" fmla="*/ 478 h 664"/>
                  <a:gd name="T16" fmla="*/ 389 w 668"/>
                  <a:gd name="T17" fmla="*/ 509 h 664"/>
                  <a:gd name="T18" fmla="*/ 335 w 668"/>
                  <a:gd name="T19" fmla="*/ 563 h 664"/>
                  <a:gd name="T20" fmla="*/ 282 w 668"/>
                  <a:gd name="T21" fmla="*/ 509 h 664"/>
                  <a:gd name="T22" fmla="*/ 293 w 668"/>
                  <a:gd name="T23" fmla="*/ 477 h 664"/>
                  <a:gd name="T24" fmla="*/ 189 w 668"/>
                  <a:gd name="T25" fmla="*/ 418 h 664"/>
                  <a:gd name="T26" fmla="*/ 152 w 668"/>
                  <a:gd name="T27" fmla="*/ 434 h 664"/>
                  <a:gd name="T28" fmla="*/ 98 w 668"/>
                  <a:gd name="T29" fmla="*/ 380 h 664"/>
                  <a:gd name="T30" fmla="*/ 152 w 668"/>
                  <a:gd name="T31" fmla="*/ 327 h 664"/>
                  <a:gd name="T32" fmla="*/ 178 w 668"/>
                  <a:gd name="T33" fmla="*/ 334 h 664"/>
                  <a:gd name="T34" fmla="*/ 287 w 668"/>
                  <a:gd name="T35" fmla="*/ 232 h 664"/>
                  <a:gd name="T36" fmla="*/ 277 w 668"/>
                  <a:gd name="T37" fmla="*/ 198 h 664"/>
                  <a:gd name="T38" fmla="*/ 335 w 668"/>
                  <a:gd name="T39" fmla="*/ 140 h 664"/>
                  <a:gd name="T40" fmla="*/ 394 w 668"/>
                  <a:gd name="T41" fmla="*/ 198 h 664"/>
                  <a:gd name="T42" fmla="*/ 386 w 668"/>
                  <a:gd name="T43" fmla="*/ 227 h 664"/>
                  <a:gd name="T44" fmla="*/ 478 w 668"/>
                  <a:gd name="T45" fmla="*/ 339 h 664"/>
                  <a:gd name="T46" fmla="*/ 511 w 668"/>
                  <a:gd name="T47" fmla="*/ 327 h 664"/>
                  <a:gd name="T48" fmla="*/ 565 w 668"/>
                  <a:gd name="T49" fmla="*/ 380 h 664"/>
                  <a:gd name="T50" fmla="*/ 511 w 668"/>
                  <a:gd name="T51" fmla="*/ 43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8" h="664">
                    <a:moveTo>
                      <a:pt x="331" y="0"/>
                    </a:moveTo>
                    <a:cubicBezTo>
                      <a:pt x="0" y="391"/>
                      <a:pt x="0" y="391"/>
                      <a:pt x="0" y="391"/>
                    </a:cubicBezTo>
                    <a:cubicBezTo>
                      <a:pt x="331" y="664"/>
                      <a:pt x="331" y="664"/>
                      <a:pt x="331" y="664"/>
                    </a:cubicBezTo>
                    <a:cubicBezTo>
                      <a:pt x="668" y="391"/>
                      <a:pt x="668" y="391"/>
                      <a:pt x="668" y="391"/>
                    </a:cubicBezTo>
                    <a:lnTo>
                      <a:pt x="331" y="0"/>
                    </a:lnTo>
                    <a:close/>
                    <a:moveTo>
                      <a:pt x="511" y="434"/>
                    </a:moveTo>
                    <a:cubicBezTo>
                      <a:pt x="496" y="434"/>
                      <a:pt x="482" y="427"/>
                      <a:pt x="473" y="417"/>
                    </a:cubicBezTo>
                    <a:cubicBezTo>
                      <a:pt x="379" y="478"/>
                      <a:pt x="379" y="478"/>
                      <a:pt x="379" y="478"/>
                    </a:cubicBezTo>
                    <a:cubicBezTo>
                      <a:pt x="385" y="487"/>
                      <a:pt x="389" y="498"/>
                      <a:pt x="389" y="509"/>
                    </a:cubicBezTo>
                    <a:cubicBezTo>
                      <a:pt x="389" y="539"/>
                      <a:pt x="365" y="563"/>
                      <a:pt x="335" y="563"/>
                    </a:cubicBezTo>
                    <a:cubicBezTo>
                      <a:pt x="305" y="563"/>
                      <a:pt x="282" y="539"/>
                      <a:pt x="282" y="509"/>
                    </a:cubicBezTo>
                    <a:cubicBezTo>
                      <a:pt x="282" y="497"/>
                      <a:pt x="286" y="486"/>
                      <a:pt x="293" y="477"/>
                    </a:cubicBezTo>
                    <a:cubicBezTo>
                      <a:pt x="189" y="418"/>
                      <a:pt x="189" y="418"/>
                      <a:pt x="189" y="418"/>
                    </a:cubicBezTo>
                    <a:cubicBezTo>
                      <a:pt x="179" y="428"/>
                      <a:pt x="166" y="434"/>
                      <a:pt x="152" y="434"/>
                    </a:cubicBezTo>
                    <a:cubicBezTo>
                      <a:pt x="122" y="434"/>
                      <a:pt x="98" y="410"/>
                      <a:pt x="98" y="380"/>
                    </a:cubicBezTo>
                    <a:cubicBezTo>
                      <a:pt x="98" y="350"/>
                      <a:pt x="122" y="327"/>
                      <a:pt x="152" y="327"/>
                    </a:cubicBezTo>
                    <a:cubicBezTo>
                      <a:pt x="161" y="327"/>
                      <a:pt x="170" y="329"/>
                      <a:pt x="178" y="334"/>
                    </a:cubicBezTo>
                    <a:cubicBezTo>
                      <a:pt x="287" y="232"/>
                      <a:pt x="287" y="232"/>
                      <a:pt x="287" y="232"/>
                    </a:cubicBezTo>
                    <a:cubicBezTo>
                      <a:pt x="281" y="222"/>
                      <a:pt x="277" y="211"/>
                      <a:pt x="277" y="198"/>
                    </a:cubicBezTo>
                    <a:cubicBezTo>
                      <a:pt x="277" y="166"/>
                      <a:pt x="303" y="140"/>
                      <a:pt x="335" y="140"/>
                    </a:cubicBezTo>
                    <a:cubicBezTo>
                      <a:pt x="367" y="140"/>
                      <a:pt x="394" y="166"/>
                      <a:pt x="394" y="198"/>
                    </a:cubicBezTo>
                    <a:cubicBezTo>
                      <a:pt x="394" y="208"/>
                      <a:pt x="391" y="218"/>
                      <a:pt x="386" y="227"/>
                    </a:cubicBezTo>
                    <a:cubicBezTo>
                      <a:pt x="478" y="339"/>
                      <a:pt x="478" y="339"/>
                      <a:pt x="478" y="339"/>
                    </a:cubicBezTo>
                    <a:cubicBezTo>
                      <a:pt x="487" y="331"/>
                      <a:pt x="499" y="327"/>
                      <a:pt x="511" y="327"/>
                    </a:cubicBezTo>
                    <a:cubicBezTo>
                      <a:pt x="541" y="327"/>
                      <a:pt x="565" y="350"/>
                      <a:pt x="565" y="380"/>
                    </a:cubicBezTo>
                    <a:cubicBezTo>
                      <a:pt x="565" y="410"/>
                      <a:pt x="541" y="434"/>
                      <a:pt x="511" y="4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grpSp>
      </p:grpSp>
      <p:sp>
        <p:nvSpPr>
          <p:cNvPr id="263" name="Rectangle 262"/>
          <p:cNvSpPr>
            <a:spLocks noChangeAspect="1"/>
          </p:cNvSpPr>
          <p:nvPr/>
        </p:nvSpPr>
        <p:spPr>
          <a:xfrm>
            <a:off x="7616915" y="2121116"/>
            <a:ext cx="1314188" cy="605102"/>
          </a:xfrm>
          <a:prstGeom prst="rect">
            <a:avLst/>
          </a:prstGeom>
        </p:spPr>
        <p:txBody>
          <a:bodyPr wrap="square">
            <a:spAutoFit/>
          </a:bodyPr>
          <a:lstStyle/>
          <a:p>
            <a:pPr defTabSz="914093"/>
            <a:r>
              <a:rPr lang="en-US" sz="1960" kern="0" dirty="0">
                <a:solidFill>
                  <a:schemeClr val="bg1"/>
                </a:solidFill>
                <a:cs typeface="Arial" panose="020B0604020202020204" pitchFamily="34" charset="0"/>
              </a:rPr>
              <a:t> </a:t>
            </a:r>
            <a:r>
              <a:rPr lang="en-US" sz="1372" kern="0" dirty="0" smtClean="0">
                <a:solidFill>
                  <a:schemeClr val="bg1"/>
                </a:solidFill>
                <a:cs typeface="Arial" panose="020B0604020202020204" pitchFamily="34" charset="0"/>
              </a:rPr>
              <a:t>Microsoft </a:t>
            </a:r>
            <a:r>
              <a:rPr lang="en-US" sz="1372" kern="0" dirty="0">
                <a:solidFill>
                  <a:schemeClr val="bg1"/>
                </a:solidFill>
                <a:cs typeface="Arial" panose="020B0604020202020204" pitchFamily="34" charset="0"/>
              </a:rPr>
              <a:t>Azure AD</a:t>
            </a:r>
            <a:endParaRPr lang="en-US" sz="1372" dirty="0">
              <a:solidFill>
                <a:schemeClr val="bg1"/>
              </a:solidFill>
            </a:endParaRPr>
          </a:p>
        </p:txBody>
      </p:sp>
      <p:grpSp>
        <p:nvGrpSpPr>
          <p:cNvPr id="265" name="Group 264"/>
          <p:cNvGrpSpPr>
            <a:grpSpLocks noChangeAspect="1"/>
          </p:cNvGrpSpPr>
          <p:nvPr/>
        </p:nvGrpSpPr>
        <p:grpSpPr>
          <a:xfrm>
            <a:off x="5301003" y="4952999"/>
            <a:ext cx="3906065" cy="1777687"/>
            <a:chOff x="820718" y="2275055"/>
            <a:chExt cx="4727050" cy="1892927"/>
          </a:xfrm>
        </p:grpSpPr>
        <p:sp>
          <p:nvSpPr>
            <p:cNvPr id="296" name="Rectangle 295"/>
            <p:cNvSpPr/>
            <p:nvPr/>
          </p:nvSpPr>
          <p:spPr bwMode="auto">
            <a:xfrm>
              <a:off x="3154240" y="2275055"/>
              <a:ext cx="2393528" cy="1447846"/>
            </a:xfrm>
            <a:prstGeom prst="rect">
              <a:avLst/>
            </a:prstGeom>
            <a:solidFill>
              <a:schemeClr val="accent1"/>
            </a:solidFill>
            <a:ln w="19050">
              <a:solidFill>
                <a:schemeClr val="bg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895822" fontAlgn="base">
                <a:lnSpc>
                  <a:spcPct val="90000"/>
                </a:lnSpc>
                <a:spcBef>
                  <a:spcPct val="0"/>
                </a:spcBef>
                <a:spcAft>
                  <a:spcPct val="0"/>
                </a:spcAft>
              </a:pPr>
              <a:endParaRPr lang="en-US" sz="1960" spc="-49" dirty="0">
                <a:gradFill>
                  <a:gsLst>
                    <a:gs pos="1250">
                      <a:srgbClr val="EFEFEF"/>
                    </a:gs>
                    <a:gs pos="10417">
                      <a:srgbClr val="EFEFEF"/>
                    </a:gs>
                  </a:gsLst>
                  <a:lin ang="5400000" scaled="0"/>
                </a:gradFill>
              </a:endParaRPr>
            </a:p>
          </p:txBody>
        </p:sp>
        <p:grpSp>
          <p:nvGrpSpPr>
            <p:cNvPr id="267" name="Group 3"/>
            <p:cNvGrpSpPr>
              <a:grpSpLocks noChangeAspect="1"/>
            </p:cNvGrpSpPr>
            <p:nvPr/>
          </p:nvGrpSpPr>
          <p:grpSpPr>
            <a:xfrm>
              <a:off x="820718" y="2771308"/>
              <a:ext cx="1663723" cy="1396674"/>
              <a:chOff x="5168302" y="3917505"/>
              <a:chExt cx="2195536" cy="1843122"/>
            </a:xfrm>
          </p:grpSpPr>
          <p:sp>
            <p:nvSpPr>
              <p:cNvPr id="268" name="Round Same Side Corner Rectangle 4"/>
              <p:cNvSpPr/>
              <p:nvPr>
                <p:custDataLst>
                  <p:tags r:id="rId1"/>
                </p:custDataLst>
              </p:nvPr>
            </p:nvSpPr>
            <p:spPr bwMode="auto">
              <a:xfrm rot="10800000">
                <a:off x="5168302" y="3917505"/>
                <a:ext cx="2195536" cy="1843122"/>
              </a:xfrm>
              <a:prstGeom prst="round2SameRect">
                <a:avLst>
                  <a:gd name="adj1" fmla="val 0"/>
                  <a:gd name="adj2" fmla="val 0"/>
                </a:avLst>
              </a:prstGeom>
              <a:noFill/>
              <a:ln w="19050" cap="flat" cmpd="sng" algn="ctr">
                <a:noFill/>
                <a:prstDash val="solid"/>
                <a:headEnd type="none" w="med" len="med"/>
                <a:tailEnd type="none" w="med" len="med"/>
              </a:ln>
              <a:effectLst/>
            </p:spPr>
            <p:txBody>
              <a:bodyPr vert="horz" wrap="square" lIns="111841" tIns="55919" rIns="111841" bIns="55919" numCol="1" rtlCol="0" anchor="ctr" anchorCtr="0" compatLnSpc="1">
                <a:prstTxWarp prst="textNoShape">
                  <a:avLst/>
                </a:prstTxWarp>
              </a:bodyPr>
              <a:lstStyle/>
              <a:p>
                <a:pPr algn="ctr" defTabSz="1118033" fontAlgn="base">
                  <a:spcBef>
                    <a:spcPct val="0"/>
                  </a:spcBef>
                  <a:spcAft>
                    <a:spcPct val="0"/>
                  </a:spcAft>
                  <a:defRPr/>
                </a:pPr>
                <a:endParaRPr lang="en-US" sz="2752" kern="0" dirty="0">
                  <a:solidFill>
                    <a:srgbClr val="505050"/>
                  </a:solidFill>
                </a:endParaRPr>
              </a:p>
            </p:txBody>
          </p:sp>
          <p:grpSp>
            <p:nvGrpSpPr>
              <p:cNvPr id="270" name="Group 8"/>
              <p:cNvGrpSpPr/>
              <p:nvPr/>
            </p:nvGrpSpPr>
            <p:grpSpPr>
              <a:xfrm>
                <a:off x="6132427" y="4348831"/>
                <a:ext cx="248013" cy="405722"/>
                <a:chOff x="2206989" y="4938392"/>
                <a:chExt cx="231983" cy="399928"/>
              </a:xfrm>
            </p:grpSpPr>
            <p:sp>
              <p:nvSpPr>
                <p:cNvPr id="283" name="Arc 26"/>
                <p:cNvSpPr/>
                <p:nvPr/>
              </p:nvSpPr>
              <p:spPr>
                <a:xfrm rot="5012506">
                  <a:off x="2200463" y="5152334"/>
                  <a:ext cx="197274" cy="174698"/>
                </a:xfrm>
                <a:prstGeom prst="arc">
                  <a:avLst>
                    <a:gd name="adj1" fmla="val 16200000"/>
                    <a:gd name="adj2" fmla="val 814800"/>
                  </a:avLst>
                </a:prstGeom>
                <a:noFill/>
                <a:ln w="9525" cap="flat" cmpd="sng" algn="ctr">
                  <a:no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13651">
                    <a:defRPr/>
                  </a:pPr>
                  <a:endParaRPr lang="en-US" sz="1834" dirty="0">
                    <a:ln>
                      <a:solidFill>
                        <a:srgbClr val="FFFFFF">
                          <a:alpha val="0"/>
                        </a:srgbClr>
                      </a:solidFill>
                    </a:ln>
                    <a:solidFill>
                      <a:srgbClr val="505050"/>
                    </a:solidFill>
                  </a:endParaRPr>
                </a:p>
              </p:txBody>
            </p:sp>
            <p:sp>
              <p:nvSpPr>
                <p:cNvPr id="284" name="Arc 29"/>
                <p:cNvSpPr/>
                <p:nvPr/>
              </p:nvSpPr>
              <p:spPr>
                <a:xfrm rot="16587494" flipH="1">
                  <a:off x="2252986" y="5152334"/>
                  <a:ext cx="197274" cy="174698"/>
                </a:xfrm>
                <a:prstGeom prst="arc">
                  <a:avLst>
                    <a:gd name="adj1" fmla="val 16200000"/>
                    <a:gd name="adj2" fmla="val 814800"/>
                  </a:avLst>
                </a:prstGeom>
                <a:noFill/>
                <a:ln w="9525" cap="flat" cmpd="sng" algn="ctr">
                  <a:no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13651">
                    <a:defRPr/>
                  </a:pPr>
                  <a:endParaRPr lang="en-US" sz="1834" dirty="0">
                    <a:ln>
                      <a:solidFill>
                        <a:srgbClr val="FFFFFF">
                          <a:alpha val="0"/>
                        </a:srgbClr>
                      </a:solidFill>
                    </a:ln>
                    <a:solidFill>
                      <a:srgbClr val="505050"/>
                    </a:solidFill>
                  </a:endParaRPr>
                </a:p>
              </p:txBody>
            </p:sp>
            <p:sp>
              <p:nvSpPr>
                <p:cNvPr id="285" name="Arc 30"/>
                <p:cNvSpPr/>
                <p:nvPr/>
              </p:nvSpPr>
              <p:spPr>
                <a:xfrm rot="7395384">
                  <a:off x="2218960" y="4926421"/>
                  <a:ext cx="150756" cy="174698"/>
                </a:xfrm>
                <a:prstGeom prst="arc">
                  <a:avLst>
                    <a:gd name="adj1" fmla="val 16200000"/>
                    <a:gd name="adj2" fmla="val 21459126"/>
                  </a:avLst>
                </a:prstGeom>
                <a:noFill/>
                <a:ln w="9525" cap="flat" cmpd="sng" algn="ctr">
                  <a:no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13651">
                    <a:defRPr/>
                  </a:pPr>
                  <a:endParaRPr lang="en-US" sz="1834" dirty="0">
                    <a:ln>
                      <a:solidFill>
                        <a:srgbClr val="FFFFFF">
                          <a:alpha val="0"/>
                        </a:srgbClr>
                      </a:solidFill>
                    </a:ln>
                    <a:solidFill>
                      <a:srgbClr val="505050"/>
                    </a:solidFill>
                  </a:endParaRPr>
                </a:p>
              </p:txBody>
            </p:sp>
            <p:cxnSp>
              <p:nvCxnSpPr>
                <p:cNvPr id="286" name="Straight Connector 33"/>
                <p:cNvCxnSpPr/>
                <p:nvPr/>
              </p:nvCxnSpPr>
              <p:spPr>
                <a:xfrm>
                  <a:off x="2247429" y="5077335"/>
                  <a:ext cx="0" cy="239757"/>
                </a:xfrm>
                <a:prstGeom prst="line">
                  <a:avLst/>
                </a:prstGeom>
                <a:noFill/>
                <a:ln w="9525" cap="flat" cmpd="sng" algn="ctr">
                  <a:noFill/>
                  <a:prstDash val="solid"/>
                </a:ln>
                <a:effectLst/>
              </p:spPr>
            </p:cxnSp>
            <p:cxnSp>
              <p:nvCxnSpPr>
                <p:cNvPr id="288" name="Straight Connector 36"/>
                <p:cNvCxnSpPr/>
                <p:nvPr/>
              </p:nvCxnSpPr>
              <p:spPr>
                <a:xfrm>
                  <a:off x="2396995" y="5077355"/>
                  <a:ext cx="0" cy="239755"/>
                </a:xfrm>
                <a:prstGeom prst="line">
                  <a:avLst/>
                </a:prstGeom>
                <a:noFill/>
                <a:ln w="9525" cap="flat" cmpd="sng" algn="ctr">
                  <a:noFill/>
                  <a:prstDash val="solid"/>
                </a:ln>
                <a:effectLst/>
              </p:spPr>
            </p:cxnSp>
          </p:grpSp>
        </p:grpSp>
      </p:grpSp>
      <p:sp>
        <p:nvSpPr>
          <p:cNvPr id="311" name="Freeform 310"/>
          <p:cNvSpPr/>
          <p:nvPr/>
        </p:nvSpPr>
        <p:spPr bwMode="auto">
          <a:xfrm rot="19083974">
            <a:off x="6751330" y="3091228"/>
            <a:ext cx="1389788" cy="1488555"/>
          </a:xfrm>
          <a:custGeom>
            <a:avLst/>
            <a:gdLst>
              <a:gd name="connsiteX0" fmla="*/ 0 w 581025"/>
              <a:gd name="connsiteY0" fmla="*/ 1200150 h 1200150"/>
              <a:gd name="connsiteX1" fmla="*/ 581025 w 581025"/>
              <a:gd name="connsiteY1" fmla="*/ 0 h 1200150"/>
            </a:gdLst>
            <a:ahLst/>
            <a:cxnLst>
              <a:cxn ang="0">
                <a:pos x="connsiteX0" y="connsiteY0"/>
              </a:cxn>
              <a:cxn ang="0">
                <a:pos x="connsiteX1" y="connsiteY1"/>
              </a:cxn>
            </a:cxnLst>
            <a:rect l="l" t="t" r="r" b="b"/>
            <a:pathLst>
              <a:path w="581025" h="1200150">
                <a:moveTo>
                  <a:pt x="0" y="1200150"/>
                </a:moveTo>
                <a:lnTo>
                  <a:pt x="581025" y="0"/>
                </a:lnTo>
              </a:path>
            </a:pathLst>
          </a:custGeom>
          <a:noFill/>
          <a:ln w="57150" cap="rnd">
            <a:solidFill>
              <a:schemeClr val="accent2">
                <a:lumMod val="40000"/>
                <a:lumOff val="60000"/>
              </a:schemeClr>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59"/>
            <a:endParaRPr lang="en-US" sz="1764">
              <a:solidFill>
                <a:srgbClr val="EFEFEF"/>
              </a:solidFill>
            </a:endParaRPr>
          </a:p>
        </p:txBody>
      </p:sp>
      <p:grpSp>
        <p:nvGrpSpPr>
          <p:cNvPr id="314" name="Group 313"/>
          <p:cNvGrpSpPr/>
          <p:nvPr/>
        </p:nvGrpSpPr>
        <p:grpSpPr>
          <a:xfrm>
            <a:off x="7389812" y="5110366"/>
            <a:ext cx="1727951" cy="1119424"/>
            <a:chOff x="4362450" y="3817938"/>
            <a:chExt cx="4495800" cy="2544763"/>
          </a:xfrm>
        </p:grpSpPr>
        <p:sp>
          <p:nvSpPr>
            <p:cNvPr id="315" name="Freeform 102"/>
            <p:cNvSpPr>
              <a:spLocks/>
            </p:cNvSpPr>
            <p:nvPr/>
          </p:nvSpPr>
          <p:spPr bwMode="auto">
            <a:xfrm>
              <a:off x="5302250" y="5114926"/>
              <a:ext cx="1476375" cy="1247775"/>
            </a:xfrm>
            <a:custGeom>
              <a:avLst/>
              <a:gdLst>
                <a:gd name="T0" fmla="*/ 419 w 930"/>
                <a:gd name="T1" fmla="*/ 134 h 786"/>
                <a:gd name="T2" fmla="*/ 419 w 930"/>
                <a:gd name="T3" fmla="*/ 0 h 786"/>
                <a:gd name="T4" fmla="*/ 317 w 930"/>
                <a:gd name="T5" fmla="*/ 0 h 786"/>
                <a:gd name="T6" fmla="*/ 317 w 930"/>
                <a:gd name="T7" fmla="*/ 134 h 786"/>
                <a:gd name="T8" fmla="*/ 282 w 930"/>
                <a:gd name="T9" fmla="*/ 134 h 786"/>
                <a:gd name="T10" fmla="*/ 282 w 930"/>
                <a:gd name="T11" fmla="*/ 0 h 786"/>
                <a:gd name="T12" fmla="*/ 180 w 930"/>
                <a:gd name="T13" fmla="*/ 0 h 786"/>
                <a:gd name="T14" fmla="*/ 180 w 930"/>
                <a:gd name="T15" fmla="*/ 134 h 786"/>
                <a:gd name="T16" fmla="*/ 0 w 930"/>
                <a:gd name="T17" fmla="*/ 134 h 786"/>
                <a:gd name="T18" fmla="*/ 0 w 930"/>
                <a:gd name="T19" fmla="*/ 166 h 786"/>
                <a:gd name="T20" fmla="*/ 42 w 930"/>
                <a:gd name="T21" fmla="*/ 166 h 786"/>
                <a:gd name="T22" fmla="*/ 42 w 930"/>
                <a:gd name="T23" fmla="*/ 786 h 786"/>
                <a:gd name="T24" fmla="*/ 887 w 930"/>
                <a:gd name="T25" fmla="*/ 786 h 786"/>
                <a:gd name="T26" fmla="*/ 887 w 930"/>
                <a:gd name="T27" fmla="*/ 166 h 786"/>
                <a:gd name="T28" fmla="*/ 930 w 930"/>
                <a:gd name="T29" fmla="*/ 166 h 786"/>
                <a:gd name="T30" fmla="*/ 930 w 930"/>
                <a:gd name="T31" fmla="*/ 134 h 786"/>
                <a:gd name="T32" fmla="*/ 419 w 930"/>
                <a:gd name="T33" fmla="*/ 134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0" h="786">
                  <a:moveTo>
                    <a:pt x="419" y="134"/>
                  </a:moveTo>
                  <a:lnTo>
                    <a:pt x="419" y="0"/>
                  </a:lnTo>
                  <a:lnTo>
                    <a:pt x="317" y="0"/>
                  </a:lnTo>
                  <a:lnTo>
                    <a:pt x="317" y="134"/>
                  </a:lnTo>
                  <a:lnTo>
                    <a:pt x="282" y="134"/>
                  </a:lnTo>
                  <a:lnTo>
                    <a:pt x="282" y="0"/>
                  </a:lnTo>
                  <a:lnTo>
                    <a:pt x="180" y="0"/>
                  </a:lnTo>
                  <a:lnTo>
                    <a:pt x="180" y="134"/>
                  </a:lnTo>
                  <a:lnTo>
                    <a:pt x="0" y="134"/>
                  </a:lnTo>
                  <a:lnTo>
                    <a:pt x="0" y="166"/>
                  </a:lnTo>
                  <a:lnTo>
                    <a:pt x="42" y="166"/>
                  </a:lnTo>
                  <a:lnTo>
                    <a:pt x="42" y="786"/>
                  </a:lnTo>
                  <a:lnTo>
                    <a:pt x="887" y="786"/>
                  </a:lnTo>
                  <a:lnTo>
                    <a:pt x="887" y="166"/>
                  </a:lnTo>
                  <a:lnTo>
                    <a:pt x="930" y="166"/>
                  </a:lnTo>
                  <a:lnTo>
                    <a:pt x="930" y="134"/>
                  </a:lnTo>
                  <a:lnTo>
                    <a:pt x="419" y="134"/>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16" name="Freeform 103"/>
            <p:cNvSpPr>
              <a:spLocks/>
            </p:cNvSpPr>
            <p:nvPr/>
          </p:nvSpPr>
          <p:spPr bwMode="auto">
            <a:xfrm>
              <a:off x="6078537" y="5114926"/>
              <a:ext cx="1476375" cy="1247775"/>
            </a:xfrm>
            <a:custGeom>
              <a:avLst/>
              <a:gdLst>
                <a:gd name="T0" fmla="*/ 419 w 930"/>
                <a:gd name="T1" fmla="*/ 134 h 786"/>
                <a:gd name="T2" fmla="*/ 419 w 930"/>
                <a:gd name="T3" fmla="*/ 0 h 786"/>
                <a:gd name="T4" fmla="*/ 317 w 930"/>
                <a:gd name="T5" fmla="*/ 0 h 786"/>
                <a:gd name="T6" fmla="*/ 317 w 930"/>
                <a:gd name="T7" fmla="*/ 134 h 786"/>
                <a:gd name="T8" fmla="*/ 282 w 930"/>
                <a:gd name="T9" fmla="*/ 134 h 786"/>
                <a:gd name="T10" fmla="*/ 282 w 930"/>
                <a:gd name="T11" fmla="*/ 0 h 786"/>
                <a:gd name="T12" fmla="*/ 184 w 930"/>
                <a:gd name="T13" fmla="*/ 0 h 786"/>
                <a:gd name="T14" fmla="*/ 184 w 930"/>
                <a:gd name="T15" fmla="*/ 134 h 786"/>
                <a:gd name="T16" fmla="*/ 0 w 930"/>
                <a:gd name="T17" fmla="*/ 134 h 786"/>
                <a:gd name="T18" fmla="*/ 0 w 930"/>
                <a:gd name="T19" fmla="*/ 166 h 786"/>
                <a:gd name="T20" fmla="*/ 43 w 930"/>
                <a:gd name="T21" fmla="*/ 166 h 786"/>
                <a:gd name="T22" fmla="*/ 43 w 930"/>
                <a:gd name="T23" fmla="*/ 786 h 786"/>
                <a:gd name="T24" fmla="*/ 888 w 930"/>
                <a:gd name="T25" fmla="*/ 786 h 786"/>
                <a:gd name="T26" fmla="*/ 888 w 930"/>
                <a:gd name="T27" fmla="*/ 166 h 786"/>
                <a:gd name="T28" fmla="*/ 930 w 930"/>
                <a:gd name="T29" fmla="*/ 166 h 786"/>
                <a:gd name="T30" fmla="*/ 930 w 930"/>
                <a:gd name="T31" fmla="*/ 134 h 786"/>
                <a:gd name="T32" fmla="*/ 419 w 930"/>
                <a:gd name="T33" fmla="*/ 134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0" h="786">
                  <a:moveTo>
                    <a:pt x="419" y="134"/>
                  </a:moveTo>
                  <a:lnTo>
                    <a:pt x="419" y="0"/>
                  </a:lnTo>
                  <a:lnTo>
                    <a:pt x="317" y="0"/>
                  </a:lnTo>
                  <a:lnTo>
                    <a:pt x="317" y="134"/>
                  </a:lnTo>
                  <a:lnTo>
                    <a:pt x="282" y="134"/>
                  </a:lnTo>
                  <a:lnTo>
                    <a:pt x="282" y="0"/>
                  </a:lnTo>
                  <a:lnTo>
                    <a:pt x="184" y="0"/>
                  </a:lnTo>
                  <a:lnTo>
                    <a:pt x="184" y="134"/>
                  </a:lnTo>
                  <a:lnTo>
                    <a:pt x="0" y="134"/>
                  </a:lnTo>
                  <a:lnTo>
                    <a:pt x="0" y="166"/>
                  </a:lnTo>
                  <a:lnTo>
                    <a:pt x="43" y="166"/>
                  </a:lnTo>
                  <a:lnTo>
                    <a:pt x="43" y="786"/>
                  </a:lnTo>
                  <a:lnTo>
                    <a:pt x="888" y="786"/>
                  </a:lnTo>
                  <a:lnTo>
                    <a:pt x="888" y="166"/>
                  </a:lnTo>
                  <a:lnTo>
                    <a:pt x="930" y="166"/>
                  </a:lnTo>
                  <a:lnTo>
                    <a:pt x="930" y="134"/>
                  </a:lnTo>
                  <a:lnTo>
                    <a:pt x="419" y="134"/>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17" name="Rectangle 105"/>
            <p:cNvSpPr>
              <a:spLocks noChangeArrowheads="1"/>
            </p:cNvSpPr>
            <p:nvPr/>
          </p:nvSpPr>
          <p:spPr bwMode="auto">
            <a:xfrm>
              <a:off x="4362450" y="4679951"/>
              <a:ext cx="1336675" cy="1682750"/>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18" name="Rectangle 107"/>
            <p:cNvSpPr>
              <a:spLocks noChangeArrowheads="1"/>
            </p:cNvSpPr>
            <p:nvPr/>
          </p:nvSpPr>
          <p:spPr bwMode="auto">
            <a:xfrm>
              <a:off x="4486275" y="4830763"/>
              <a:ext cx="173038" cy="17938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19" name="Rectangle 108"/>
            <p:cNvSpPr>
              <a:spLocks noChangeArrowheads="1"/>
            </p:cNvSpPr>
            <p:nvPr/>
          </p:nvSpPr>
          <p:spPr bwMode="auto">
            <a:xfrm>
              <a:off x="4486275" y="4830763"/>
              <a:ext cx="173038" cy="8890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20" name="Rectangle 109"/>
            <p:cNvSpPr>
              <a:spLocks noChangeArrowheads="1"/>
            </p:cNvSpPr>
            <p:nvPr/>
          </p:nvSpPr>
          <p:spPr bwMode="auto">
            <a:xfrm>
              <a:off x="4787900" y="4830763"/>
              <a:ext cx="173038" cy="179388"/>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21" name="Rectangle 110"/>
            <p:cNvSpPr>
              <a:spLocks noChangeArrowheads="1"/>
            </p:cNvSpPr>
            <p:nvPr/>
          </p:nvSpPr>
          <p:spPr bwMode="auto">
            <a:xfrm>
              <a:off x="5089525" y="4830763"/>
              <a:ext cx="179388" cy="17938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22" name="Rectangle 111"/>
            <p:cNvSpPr>
              <a:spLocks noChangeArrowheads="1"/>
            </p:cNvSpPr>
            <p:nvPr/>
          </p:nvSpPr>
          <p:spPr bwMode="auto">
            <a:xfrm>
              <a:off x="4787900" y="6021388"/>
              <a:ext cx="173038" cy="341313"/>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23" name="Rectangle 112"/>
            <p:cNvSpPr>
              <a:spLocks noChangeArrowheads="1"/>
            </p:cNvSpPr>
            <p:nvPr/>
          </p:nvSpPr>
          <p:spPr bwMode="auto">
            <a:xfrm>
              <a:off x="5089525" y="6021388"/>
              <a:ext cx="179388" cy="341313"/>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24" name="Rectangle 113"/>
            <p:cNvSpPr>
              <a:spLocks noChangeArrowheads="1"/>
            </p:cNvSpPr>
            <p:nvPr/>
          </p:nvSpPr>
          <p:spPr bwMode="auto">
            <a:xfrm>
              <a:off x="5397500" y="4830763"/>
              <a:ext cx="173038" cy="179388"/>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25" name="Rectangle 114"/>
            <p:cNvSpPr>
              <a:spLocks noChangeArrowheads="1"/>
            </p:cNvSpPr>
            <p:nvPr/>
          </p:nvSpPr>
          <p:spPr bwMode="auto">
            <a:xfrm>
              <a:off x="4486275" y="5132388"/>
              <a:ext cx="173038" cy="17938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26" name="Rectangle 115"/>
            <p:cNvSpPr>
              <a:spLocks noChangeArrowheads="1"/>
            </p:cNvSpPr>
            <p:nvPr/>
          </p:nvSpPr>
          <p:spPr bwMode="auto">
            <a:xfrm>
              <a:off x="4787900" y="5132388"/>
              <a:ext cx="173038" cy="179388"/>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27" name="Rectangle 116"/>
            <p:cNvSpPr>
              <a:spLocks noChangeArrowheads="1"/>
            </p:cNvSpPr>
            <p:nvPr/>
          </p:nvSpPr>
          <p:spPr bwMode="auto">
            <a:xfrm>
              <a:off x="5089525" y="5132388"/>
              <a:ext cx="179388" cy="179388"/>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28" name="Rectangle 117"/>
            <p:cNvSpPr>
              <a:spLocks noChangeArrowheads="1"/>
            </p:cNvSpPr>
            <p:nvPr/>
          </p:nvSpPr>
          <p:spPr bwMode="auto">
            <a:xfrm>
              <a:off x="5397500" y="5132388"/>
              <a:ext cx="173038" cy="17938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29" name="Rectangle 118"/>
            <p:cNvSpPr>
              <a:spLocks noChangeArrowheads="1"/>
            </p:cNvSpPr>
            <p:nvPr/>
          </p:nvSpPr>
          <p:spPr bwMode="auto">
            <a:xfrm>
              <a:off x="4486275" y="5440363"/>
              <a:ext cx="173038" cy="17303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30" name="Rectangle 119"/>
            <p:cNvSpPr>
              <a:spLocks noChangeArrowheads="1"/>
            </p:cNvSpPr>
            <p:nvPr/>
          </p:nvSpPr>
          <p:spPr bwMode="auto">
            <a:xfrm>
              <a:off x="4787900" y="5440363"/>
              <a:ext cx="173038" cy="17303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31" name="Rectangle 120"/>
            <p:cNvSpPr>
              <a:spLocks noChangeArrowheads="1"/>
            </p:cNvSpPr>
            <p:nvPr/>
          </p:nvSpPr>
          <p:spPr bwMode="auto">
            <a:xfrm>
              <a:off x="5089525" y="5440363"/>
              <a:ext cx="179388" cy="173038"/>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32" name="Rectangle 121"/>
            <p:cNvSpPr>
              <a:spLocks noChangeArrowheads="1"/>
            </p:cNvSpPr>
            <p:nvPr/>
          </p:nvSpPr>
          <p:spPr bwMode="auto">
            <a:xfrm>
              <a:off x="5397500" y="5440363"/>
              <a:ext cx="173038" cy="17303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33" name="Rectangle 122"/>
            <p:cNvSpPr>
              <a:spLocks noChangeArrowheads="1"/>
            </p:cNvSpPr>
            <p:nvPr/>
          </p:nvSpPr>
          <p:spPr bwMode="auto">
            <a:xfrm>
              <a:off x="4486275" y="5741988"/>
              <a:ext cx="173038" cy="173038"/>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34" name="Rectangle 123"/>
            <p:cNvSpPr>
              <a:spLocks noChangeArrowheads="1"/>
            </p:cNvSpPr>
            <p:nvPr/>
          </p:nvSpPr>
          <p:spPr bwMode="auto">
            <a:xfrm>
              <a:off x="4787900" y="5741988"/>
              <a:ext cx="173038" cy="17303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35" name="Rectangle 124"/>
            <p:cNvSpPr>
              <a:spLocks noChangeArrowheads="1"/>
            </p:cNvSpPr>
            <p:nvPr/>
          </p:nvSpPr>
          <p:spPr bwMode="auto">
            <a:xfrm>
              <a:off x="5089525" y="5741988"/>
              <a:ext cx="179388" cy="17303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36" name="Rectangle 125"/>
            <p:cNvSpPr>
              <a:spLocks noChangeArrowheads="1"/>
            </p:cNvSpPr>
            <p:nvPr/>
          </p:nvSpPr>
          <p:spPr bwMode="auto">
            <a:xfrm>
              <a:off x="5397500" y="5741988"/>
              <a:ext cx="173038" cy="173038"/>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37" name="Rectangle 126"/>
            <p:cNvSpPr>
              <a:spLocks noChangeArrowheads="1"/>
            </p:cNvSpPr>
            <p:nvPr/>
          </p:nvSpPr>
          <p:spPr bwMode="auto">
            <a:xfrm>
              <a:off x="4486275" y="5440363"/>
              <a:ext cx="173038" cy="84138"/>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38" name="Rectangle 127"/>
            <p:cNvSpPr>
              <a:spLocks noChangeArrowheads="1"/>
            </p:cNvSpPr>
            <p:nvPr/>
          </p:nvSpPr>
          <p:spPr bwMode="auto">
            <a:xfrm>
              <a:off x="5397500" y="5440363"/>
              <a:ext cx="173038" cy="84138"/>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39" name="Rectangle 128"/>
            <p:cNvSpPr>
              <a:spLocks noChangeArrowheads="1"/>
            </p:cNvSpPr>
            <p:nvPr/>
          </p:nvSpPr>
          <p:spPr bwMode="auto">
            <a:xfrm>
              <a:off x="5397500" y="5132388"/>
              <a:ext cx="173038" cy="8890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40" name="Rectangle 136"/>
            <p:cNvSpPr>
              <a:spLocks noChangeArrowheads="1"/>
            </p:cNvSpPr>
            <p:nvPr/>
          </p:nvSpPr>
          <p:spPr bwMode="auto">
            <a:xfrm>
              <a:off x="4960937" y="4416426"/>
              <a:ext cx="520700" cy="212725"/>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41" name="Rectangle 137"/>
            <p:cNvSpPr>
              <a:spLocks noChangeArrowheads="1"/>
            </p:cNvSpPr>
            <p:nvPr/>
          </p:nvSpPr>
          <p:spPr bwMode="auto">
            <a:xfrm>
              <a:off x="7639050" y="5294313"/>
              <a:ext cx="1219200" cy="1068388"/>
            </a:xfrm>
            <a:prstGeom prst="rect">
              <a:avLst/>
            </a:prstGeom>
            <a:solidFill>
              <a:srgbClr val="009E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42" name="Rectangle 138"/>
            <p:cNvSpPr>
              <a:spLocks noChangeArrowheads="1"/>
            </p:cNvSpPr>
            <p:nvPr/>
          </p:nvSpPr>
          <p:spPr bwMode="auto">
            <a:xfrm>
              <a:off x="7572375" y="5245101"/>
              <a:ext cx="1285875" cy="49213"/>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43" name="Rectangle 139"/>
            <p:cNvSpPr>
              <a:spLocks noChangeArrowheads="1"/>
            </p:cNvSpPr>
            <p:nvPr/>
          </p:nvSpPr>
          <p:spPr bwMode="auto">
            <a:xfrm>
              <a:off x="8064500" y="6021388"/>
              <a:ext cx="177800" cy="341313"/>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44" name="Rectangle 140"/>
            <p:cNvSpPr>
              <a:spLocks noChangeArrowheads="1"/>
            </p:cNvSpPr>
            <p:nvPr/>
          </p:nvSpPr>
          <p:spPr bwMode="auto">
            <a:xfrm>
              <a:off x="8366125" y="6021388"/>
              <a:ext cx="177800" cy="341313"/>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45" name="Rectangle 141"/>
            <p:cNvSpPr>
              <a:spLocks noChangeArrowheads="1"/>
            </p:cNvSpPr>
            <p:nvPr/>
          </p:nvSpPr>
          <p:spPr bwMode="auto">
            <a:xfrm>
              <a:off x="7761287" y="5440363"/>
              <a:ext cx="174625" cy="17303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46" name="Rectangle 142"/>
            <p:cNvSpPr>
              <a:spLocks noChangeArrowheads="1"/>
            </p:cNvSpPr>
            <p:nvPr/>
          </p:nvSpPr>
          <p:spPr bwMode="auto">
            <a:xfrm>
              <a:off x="8064500" y="5440363"/>
              <a:ext cx="177800" cy="17303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47" name="Rectangle 143"/>
            <p:cNvSpPr>
              <a:spLocks noChangeArrowheads="1"/>
            </p:cNvSpPr>
            <p:nvPr/>
          </p:nvSpPr>
          <p:spPr bwMode="auto">
            <a:xfrm>
              <a:off x="8366125" y="5440363"/>
              <a:ext cx="177800" cy="173038"/>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48" name="Rectangle 144"/>
            <p:cNvSpPr>
              <a:spLocks noChangeArrowheads="1"/>
            </p:cNvSpPr>
            <p:nvPr/>
          </p:nvSpPr>
          <p:spPr bwMode="auto">
            <a:xfrm>
              <a:off x="8672512" y="5440363"/>
              <a:ext cx="174625" cy="17303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49" name="Rectangle 145"/>
            <p:cNvSpPr>
              <a:spLocks noChangeArrowheads="1"/>
            </p:cNvSpPr>
            <p:nvPr/>
          </p:nvSpPr>
          <p:spPr bwMode="auto">
            <a:xfrm>
              <a:off x="7761287" y="5741988"/>
              <a:ext cx="174625" cy="173038"/>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50" name="Rectangle 146"/>
            <p:cNvSpPr>
              <a:spLocks noChangeArrowheads="1"/>
            </p:cNvSpPr>
            <p:nvPr/>
          </p:nvSpPr>
          <p:spPr bwMode="auto">
            <a:xfrm>
              <a:off x="8064500" y="5741988"/>
              <a:ext cx="177800" cy="17303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51" name="Rectangle 147"/>
            <p:cNvSpPr>
              <a:spLocks noChangeArrowheads="1"/>
            </p:cNvSpPr>
            <p:nvPr/>
          </p:nvSpPr>
          <p:spPr bwMode="auto">
            <a:xfrm>
              <a:off x="8366125" y="5741988"/>
              <a:ext cx="177800" cy="17303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52" name="Rectangle 148"/>
            <p:cNvSpPr>
              <a:spLocks noChangeArrowheads="1"/>
            </p:cNvSpPr>
            <p:nvPr/>
          </p:nvSpPr>
          <p:spPr bwMode="auto">
            <a:xfrm>
              <a:off x="8672512" y="5741988"/>
              <a:ext cx="174625" cy="173038"/>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53" name="Rectangle 149"/>
            <p:cNvSpPr>
              <a:spLocks noChangeArrowheads="1"/>
            </p:cNvSpPr>
            <p:nvPr/>
          </p:nvSpPr>
          <p:spPr bwMode="auto">
            <a:xfrm>
              <a:off x="7761287" y="5440363"/>
              <a:ext cx="174625" cy="84138"/>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54" name="Rectangle 150"/>
            <p:cNvSpPr>
              <a:spLocks noChangeArrowheads="1"/>
            </p:cNvSpPr>
            <p:nvPr/>
          </p:nvSpPr>
          <p:spPr bwMode="auto">
            <a:xfrm>
              <a:off x="8672512" y="5440363"/>
              <a:ext cx="174625" cy="84138"/>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55" name="Rectangle 151"/>
            <p:cNvSpPr>
              <a:spLocks noChangeArrowheads="1"/>
            </p:cNvSpPr>
            <p:nvPr/>
          </p:nvSpPr>
          <p:spPr bwMode="auto">
            <a:xfrm>
              <a:off x="8242300" y="5032376"/>
              <a:ext cx="514350" cy="212725"/>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56" name="Rectangle 152"/>
            <p:cNvSpPr>
              <a:spLocks noChangeArrowheads="1"/>
            </p:cNvSpPr>
            <p:nvPr/>
          </p:nvSpPr>
          <p:spPr bwMode="auto">
            <a:xfrm>
              <a:off x="6000750" y="4079876"/>
              <a:ext cx="1336675" cy="228282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57" name="Rectangle 153"/>
            <p:cNvSpPr>
              <a:spLocks noChangeArrowheads="1"/>
            </p:cNvSpPr>
            <p:nvPr/>
          </p:nvSpPr>
          <p:spPr bwMode="auto">
            <a:xfrm>
              <a:off x="5934075" y="4024313"/>
              <a:ext cx="1470025" cy="5556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58" name="Rectangle 154"/>
            <p:cNvSpPr>
              <a:spLocks noChangeArrowheads="1"/>
            </p:cNvSpPr>
            <p:nvPr/>
          </p:nvSpPr>
          <p:spPr bwMode="auto">
            <a:xfrm>
              <a:off x="6124575" y="4830763"/>
              <a:ext cx="173038" cy="17938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59" name="Rectangle 155"/>
            <p:cNvSpPr>
              <a:spLocks noChangeArrowheads="1"/>
            </p:cNvSpPr>
            <p:nvPr/>
          </p:nvSpPr>
          <p:spPr bwMode="auto">
            <a:xfrm>
              <a:off x="6124575" y="4830763"/>
              <a:ext cx="173038" cy="88900"/>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60" name="Rectangle 156"/>
            <p:cNvSpPr>
              <a:spLocks noChangeArrowheads="1"/>
            </p:cNvSpPr>
            <p:nvPr/>
          </p:nvSpPr>
          <p:spPr bwMode="auto">
            <a:xfrm>
              <a:off x="6426200" y="4830763"/>
              <a:ext cx="173038" cy="179388"/>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61" name="Rectangle 157"/>
            <p:cNvSpPr>
              <a:spLocks noChangeArrowheads="1"/>
            </p:cNvSpPr>
            <p:nvPr/>
          </p:nvSpPr>
          <p:spPr bwMode="auto">
            <a:xfrm>
              <a:off x="6727825" y="4830763"/>
              <a:ext cx="179388" cy="17938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62" name="Rectangle 158"/>
            <p:cNvSpPr>
              <a:spLocks noChangeArrowheads="1"/>
            </p:cNvSpPr>
            <p:nvPr/>
          </p:nvSpPr>
          <p:spPr bwMode="auto">
            <a:xfrm>
              <a:off x="6426200" y="6021388"/>
              <a:ext cx="173038" cy="3413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63" name="Rectangle 159"/>
            <p:cNvSpPr>
              <a:spLocks noChangeArrowheads="1"/>
            </p:cNvSpPr>
            <p:nvPr/>
          </p:nvSpPr>
          <p:spPr bwMode="auto">
            <a:xfrm>
              <a:off x="6727825" y="6021388"/>
              <a:ext cx="179388" cy="3413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64" name="Rectangle 160"/>
            <p:cNvSpPr>
              <a:spLocks noChangeArrowheads="1"/>
            </p:cNvSpPr>
            <p:nvPr/>
          </p:nvSpPr>
          <p:spPr bwMode="auto">
            <a:xfrm>
              <a:off x="7035800" y="4830763"/>
              <a:ext cx="173038" cy="179388"/>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65" name="Rectangle 161"/>
            <p:cNvSpPr>
              <a:spLocks noChangeArrowheads="1"/>
            </p:cNvSpPr>
            <p:nvPr/>
          </p:nvSpPr>
          <p:spPr bwMode="auto">
            <a:xfrm>
              <a:off x="6124575" y="5132388"/>
              <a:ext cx="173038" cy="17938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66" name="Rectangle 162"/>
            <p:cNvSpPr>
              <a:spLocks noChangeArrowheads="1"/>
            </p:cNvSpPr>
            <p:nvPr/>
          </p:nvSpPr>
          <p:spPr bwMode="auto">
            <a:xfrm>
              <a:off x="6426200" y="5132388"/>
              <a:ext cx="173038" cy="179388"/>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67" name="Rectangle 163"/>
            <p:cNvSpPr>
              <a:spLocks noChangeArrowheads="1"/>
            </p:cNvSpPr>
            <p:nvPr/>
          </p:nvSpPr>
          <p:spPr bwMode="auto">
            <a:xfrm>
              <a:off x="6727825" y="5132388"/>
              <a:ext cx="179388" cy="179388"/>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68" name="Rectangle 164"/>
            <p:cNvSpPr>
              <a:spLocks noChangeArrowheads="1"/>
            </p:cNvSpPr>
            <p:nvPr/>
          </p:nvSpPr>
          <p:spPr bwMode="auto">
            <a:xfrm>
              <a:off x="7035800" y="5132388"/>
              <a:ext cx="173038" cy="17938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69" name="Rectangle 165"/>
            <p:cNvSpPr>
              <a:spLocks noChangeArrowheads="1"/>
            </p:cNvSpPr>
            <p:nvPr/>
          </p:nvSpPr>
          <p:spPr bwMode="auto">
            <a:xfrm>
              <a:off x="6124575" y="5440363"/>
              <a:ext cx="173038" cy="17303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70" name="Rectangle 166"/>
            <p:cNvSpPr>
              <a:spLocks noChangeArrowheads="1"/>
            </p:cNvSpPr>
            <p:nvPr/>
          </p:nvSpPr>
          <p:spPr bwMode="auto">
            <a:xfrm>
              <a:off x="6426200" y="5440363"/>
              <a:ext cx="173038" cy="17303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71" name="Rectangle 167"/>
            <p:cNvSpPr>
              <a:spLocks noChangeArrowheads="1"/>
            </p:cNvSpPr>
            <p:nvPr/>
          </p:nvSpPr>
          <p:spPr bwMode="auto">
            <a:xfrm>
              <a:off x="6727825" y="5440363"/>
              <a:ext cx="179388" cy="173038"/>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72" name="Rectangle 168"/>
            <p:cNvSpPr>
              <a:spLocks noChangeArrowheads="1"/>
            </p:cNvSpPr>
            <p:nvPr/>
          </p:nvSpPr>
          <p:spPr bwMode="auto">
            <a:xfrm>
              <a:off x="7035800" y="5440363"/>
              <a:ext cx="173038" cy="17303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73" name="Rectangle 169"/>
            <p:cNvSpPr>
              <a:spLocks noChangeArrowheads="1"/>
            </p:cNvSpPr>
            <p:nvPr/>
          </p:nvSpPr>
          <p:spPr bwMode="auto">
            <a:xfrm>
              <a:off x="6124575" y="5741988"/>
              <a:ext cx="173038" cy="173038"/>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74" name="Rectangle 170"/>
            <p:cNvSpPr>
              <a:spLocks noChangeArrowheads="1"/>
            </p:cNvSpPr>
            <p:nvPr/>
          </p:nvSpPr>
          <p:spPr bwMode="auto">
            <a:xfrm>
              <a:off x="6426200" y="5741988"/>
              <a:ext cx="173038" cy="173038"/>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75" name="Rectangle 171"/>
            <p:cNvSpPr>
              <a:spLocks noChangeArrowheads="1"/>
            </p:cNvSpPr>
            <p:nvPr/>
          </p:nvSpPr>
          <p:spPr bwMode="auto">
            <a:xfrm>
              <a:off x="6727825" y="5741988"/>
              <a:ext cx="179388" cy="17303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76" name="Rectangle 172"/>
            <p:cNvSpPr>
              <a:spLocks noChangeArrowheads="1"/>
            </p:cNvSpPr>
            <p:nvPr/>
          </p:nvSpPr>
          <p:spPr bwMode="auto">
            <a:xfrm>
              <a:off x="7035800" y="5741988"/>
              <a:ext cx="173038" cy="173038"/>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77" name="Rectangle 173"/>
            <p:cNvSpPr>
              <a:spLocks noChangeArrowheads="1"/>
            </p:cNvSpPr>
            <p:nvPr/>
          </p:nvSpPr>
          <p:spPr bwMode="auto">
            <a:xfrm>
              <a:off x="6124575" y="5440363"/>
              <a:ext cx="173038" cy="84138"/>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78" name="Rectangle 174"/>
            <p:cNvSpPr>
              <a:spLocks noChangeArrowheads="1"/>
            </p:cNvSpPr>
            <p:nvPr/>
          </p:nvSpPr>
          <p:spPr bwMode="auto">
            <a:xfrm>
              <a:off x="7035800" y="5440363"/>
              <a:ext cx="173038" cy="84138"/>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79" name="Rectangle 175"/>
            <p:cNvSpPr>
              <a:spLocks noChangeArrowheads="1"/>
            </p:cNvSpPr>
            <p:nvPr/>
          </p:nvSpPr>
          <p:spPr bwMode="auto">
            <a:xfrm>
              <a:off x="7035800" y="5132388"/>
              <a:ext cx="173038" cy="88900"/>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80" name="Rectangle 176"/>
            <p:cNvSpPr>
              <a:spLocks noChangeArrowheads="1"/>
            </p:cNvSpPr>
            <p:nvPr/>
          </p:nvSpPr>
          <p:spPr bwMode="auto">
            <a:xfrm>
              <a:off x="6124575" y="4225926"/>
              <a:ext cx="173038" cy="17303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81" name="Rectangle 177"/>
            <p:cNvSpPr>
              <a:spLocks noChangeArrowheads="1"/>
            </p:cNvSpPr>
            <p:nvPr/>
          </p:nvSpPr>
          <p:spPr bwMode="auto">
            <a:xfrm>
              <a:off x="6124575" y="4225926"/>
              <a:ext cx="173038" cy="90488"/>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82" name="Rectangle 178"/>
            <p:cNvSpPr>
              <a:spLocks noChangeArrowheads="1"/>
            </p:cNvSpPr>
            <p:nvPr/>
          </p:nvSpPr>
          <p:spPr bwMode="auto">
            <a:xfrm>
              <a:off x="6426200" y="4225926"/>
              <a:ext cx="173038" cy="173038"/>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83" name="Rectangle 179"/>
            <p:cNvSpPr>
              <a:spLocks noChangeArrowheads="1"/>
            </p:cNvSpPr>
            <p:nvPr/>
          </p:nvSpPr>
          <p:spPr bwMode="auto">
            <a:xfrm>
              <a:off x="6727825" y="4225926"/>
              <a:ext cx="179388" cy="17303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84" name="Rectangle 180"/>
            <p:cNvSpPr>
              <a:spLocks noChangeArrowheads="1"/>
            </p:cNvSpPr>
            <p:nvPr/>
          </p:nvSpPr>
          <p:spPr bwMode="auto">
            <a:xfrm>
              <a:off x="7035800" y="4225926"/>
              <a:ext cx="173038" cy="173038"/>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85" name="Rectangle 181"/>
            <p:cNvSpPr>
              <a:spLocks noChangeArrowheads="1"/>
            </p:cNvSpPr>
            <p:nvPr/>
          </p:nvSpPr>
          <p:spPr bwMode="auto">
            <a:xfrm>
              <a:off x="6124575" y="4527551"/>
              <a:ext cx="173038" cy="1746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86" name="Rectangle 182"/>
            <p:cNvSpPr>
              <a:spLocks noChangeArrowheads="1"/>
            </p:cNvSpPr>
            <p:nvPr/>
          </p:nvSpPr>
          <p:spPr bwMode="auto">
            <a:xfrm>
              <a:off x="6426200" y="4527551"/>
              <a:ext cx="173038" cy="1746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87" name="Rectangle 183"/>
            <p:cNvSpPr>
              <a:spLocks noChangeArrowheads="1"/>
            </p:cNvSpPr>
            <p:nvPr/>
          </p:nvSpPr>
          <p:spPr bwMode="auto">
            <a:xfrm>
              <a:off x="6727825" y="4527551"/>
              <a:ext cx="179388" cy="1746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88" name="Rectangle 184"/>
            <p:cNvSpPr>
              <a:spLocks noChangeArrowheads="1"/>
            </p:cNvSpPr>
            <p:nvPr/>
          </p:nvSpPr>
          <p:spPr bwMode="auto">
            <a:xfrm>
              <a:off x="7035800" y="4527551"/>
              <a:ext cx="173038" cy="174625"/>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89" name="Rectangle 185"/>
            <p:cNvSpPr>
              <a:spLocks noChangeArrowheads="1"/>
            </p:cNvSpPr>
            <p:nvPr/>
          </p:nvSpPr>
          <p:spPr bwMode="auto">
            <a:xfrm>
              <a:off x="7035800" y="4527551"/>
              <a:ext cx="173038" cy="90488"/>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90" name="Rectangle 186"/>
            <p:cNvSpPr>
              <a:spLocks noChangeArrowheads="1"/>
            </p:cNvSpPr>
            <p:nvPr/>
          </p:nvSpPr>
          <p:spPr bwMode="auto">
            <a:xfrm>
              <a:off x="6218237" y="3817938"/>
              <a:ext cx="163513" cy="206375"/>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91" name="Rectangle 187"/>
            <p:cNvSpPr>
              <a:spLocks noChangeArrowheads="1"/>
            </p:cNvSpPr>
            <p:nvPr/>
          </p:nvSpPr>
          <p:spPr bwMode="auto">
            <a:xfrm>
              <a:off x="6437312" y="3817938"/>
              <a:ext cx="155575" cy="206375"/>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92" name="Rectangle 188"/>
            <p:cNvSpPr>
              <a:spLocks noChangeArrowheads="1"/>
            </p:cNvSpPr>
            <p:nvPr/>
          </p:nvSpPr>
          <p:spPr bwMode="auto">
            <a:xfrm>
              <a:off x="5599112" y="6280151"/>
              <a:ext cx="503238" cy="82550"/>
            </a:xfrm>
            <a:prstGeom prst="rect">
              <a:avLst/>
            </a:prstGeom>
            <a:solidFill>
              <a:srgbClr val="7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393" name="Rectangle 189"/>
            <p:cNvSpPr>
              <a:spLocks noChangeArrowheads="1"/>
            </p:cNvSpPr>
            <p:nvPr/>
          </p:nvSpPr>
          <p:spPr bwMode="auto">
            <a:xfrm>
              <a:off x="7035800" y="6280151"/>
              <a:ext cx="725488" cy="82550"/>
            </a:xfrm>
            <a:prstGeom prst="rect">
              <a:avLst/>
            </a:prstGeom>
            <a:solidFill>
              <a:srgbClr val="7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grpSp>
      <p:sp>
        <p:nvSpPr>
          <p:cNvPr id="243" name="Freeform 9"/>
          <p:cNvSpPr>
            <a:spLocks noEditPoints="1"/>
          </p:cNvSpPr>
          <p:nvPr/>
        </p:nvSpPr>
        <p:spPr bwMode="auto">
          <a:xfrm>
            <a:off x="7389812" y="5029200"/>
            <a:ext cx="233382" cy="322686"/>
          </a:xfrm>
          <a:custGeom>
            <a:avLst/>
            <a:gdLst>
              <a:gd name="T0" fmla="*/ 1013 w 1320"/>
              <a:gd name="T1" fmla="*/ 1709 h 1828"/>
              <a:gd name="T2" fmla="*/ 889 w 1320"/>
              <a:gd name="T3" fmla="*/ 1604 h 1828"/>
              <a:gd name="T4" fmla="*/ 628 w 1320"/>
              <a:gd name="T5" fmla="*/ 687 h 1828"/>
              <a:gd name="T6" fmla="*/ 757 w 1320"/>
              <a:gd name="T7" fmla="*/ 1824 h 1828"/>
              <a:gd name="T8" fmla="*/ 431 w 1320"/>
              <a:gd name="T9" fmla="*/ 1489 h 1828"/>
              <a:gd name="T10" fmla="*/ 880 w 1320"/>
              <a:gd name="T11" fmla="*/ 1233 h 1828"/>
              <a:gd name="T12" fmla="*/ 1022 w 1320"/>
              <a:gd name="T13" fmla="*/ 1700 h 1828"/>
              <a:gd name="T14" fmla="*/ 619 w 1320"/>
              <a:gd name="T15" fmla="*/ 779 h 1828"/>
              <a:gd name="T16" fmla="*/ 821 w 1320"/>
              <a:gd name="T17" fmla="*/ 1810 h 1828"/>
              <a:gd name="T18" fmla="*/ 619 w 1320"/>
              <a:gd name="T19" fmla="*/ 1485 h 1828"/>
              <a:gd name="T20" fmla="*/ 706 w 1320"/>
              <a:gd name="T21" fmla="*/ 1411 h 1828"/>
              <a:gd name="T22" fmla="*/ 954 w 1320"/>
              <a:gd name="T23" fmla="*/ 1751 h 1828"/>
              <a:gd name="T24" fmla="*/ 390 w 1320"/>
              <a:gd name="T25" fmla="*/ 1741 h 1828"/>
              <a:gd name="T26" fmla="*/ 656 w 1320"/>
              <a:gd name="T27" fmla="*/ 376 h 1828"/>
              <a:gd name="T28" fmla="*/ 1045 w 1320"/>
              <a:gd name="T29" fmla="*/ 1320 h 1828"/>
              <a:gd name="T30" fmla="*/ 1160 w 1320"/>
              <a:gd name="T31" fmla="*/ 1558 h 1828"/>
              <a:gd name="T32" fmla="*/ 1132 w 1320"/>
              <a:gd name="T33" fmla="*/ 1068 h 1828"/>
              <a:gd name="T34" fmla="*/ 92 w 1320"/>
              <a:gd name="T35" fmla="*/ 1205 h 1828"/>
              <a:gd name="T36" fmla="*/ 390 w 1320"/>
              <a:gd name="T37" fmla="*/ 1741 h 1828"/>
              <a:gd name="T38" fmla="*/ 1004 w 1320"/>
              <a:gd name="T39" fmla="*/ 1109 h 1828"/>
              <a:gd name="T40" fmla="*/ 257 w 1320"/>
              <a:gd name="T41" fmla="*/ 1398 h 1828"/>
              <a:gd name="T42" fmla="*/ 592 w 1320"/>
              <a:gd name="T43" fmla="*/ 1819 h 1828"/>
              <a:gd name="T44" fmla="*/ 628 w 1320"/>
              <a:gd name="T45" fmla="*/ 527 h 1828"/>
              <a:gd name="T46" fmla="*/ 963 w 1320"/>
              <a:gd name="T47" fmla="*/ 1531 h 1828"/>
              <a:gd name="T48" fmla="*/ 1096 w 1320"/>
              <a:gd name="T49" fmla="*/ 1636 h 1828"/>
              <a:gd name="T50" fmla="*/ 0 w 1320"/>
              <a:gd name="T51" fmla="*/ 926 h 1828"/>
              <a:gd name="T52" fmla="*/ 660 w 1320"/>
              <a:gd name="T53" fmla="*/ 234 h 1828"/>
              <a:gd name="T54" fmla="*/ 1155 w 1320"/>
              <a:gd name="T55" fmla="*/ 1366 h 1828"/>
              <a:gd name="T56" fmla="*/ 1219 w 1320"/>
              <a:gd name="T57" fmla="*/ 1466 h 1828"/>
              <a:gd name="T58" fmla="*/ 1270 w 1320"/>
              <a:gd name="T59" fmla="*/ 1013 h 1828"/>
              <a:gd name="T60" fmla="*/ 14 w 1320"/>
              <a:gd name="T61" fmla="*/ 742 h 1828"/>
              <a:gd name="T62" fmla="*/ 0 w 1320"/>
              <a:gd name="T63" fmla="*/ 926 h 1828"/>
              <a:gd name="T64" fmla="*/ 665 w 1320"/>
              <a:gd name="T65" fmla="*/ 0 h 1828"/>
              <a:gd name="T66" fmla="*/ 660 w 1320"/>
              <a:gd name="T67" fmla="*/ 83 h 1828"/>
              <a:gd name="T68" fmla="*/ 651 w 1320"/>
              <a:gd name="T69" fmla="*/ 1411 h 1828"/>
              <a:gd name="T70" fmla="*/ 628 w 1320"/>
              <a:gd name="T71" fmla="*/ 921 h 1828"/>
              <a:gd name="T72" fmla="*/ 596 w 1320"/>
              <a:gd name="T73" fmla="*/ 953 h 1828"/>
              <a:gd name="T74" fmla="*/ 651 w 1320"/>
              <a:gd name="T75" fmla="*/ 1411 h 1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0" h="1828">
                <a:moveTo>
                  <a:pt x="1022" y="1700"/>
                </a:moveTo>
                <a:cubicBezTo>
                  <a:pt x="1013" y="1709"/>
                  <a:pt x="1013" y="1709"/>
                  <a:pt x="1013" y="1709"/>
                </a:cubicBezTo>
                <a:cubicBezTo>
                  <a:pt x="1009" y="1714"/>
                  <a:pt x="999" y="1718"/>
                  <a:pt x="995" y="1723"/>
                </a:cubicBezTo>
                <a:cubicBezTo>
                  <a:pt x="986" y="1714"/>
                  <a:pt x="940" y="1677"/>
                  <a:pt x="889" y="1604"/>
                </a:cubicBezTo>
                <a:cubicBezTo>
                  <a:pt x="830" y="1521"/>
                  <a:pt x="812" y="1370"/>
                  <a:pt x="825" y="1228"/>
                </a:cubicBezTo>
                <a:cubicBezTo>
                  <a:pt x="853" y="972"/>
                  <a:pt x="825" y="678"/>
                  <a:pt x="628" y="687"/>
                </a:cubicBezTo>
                <a:cubicBezTo>
                  <a:pt x="413" y="697"/>
                  <a:pt x="317" y="1123"/>
                  <a:pt x="486" y="1462"/>
                </a:cubicBezTo>
                <a:cubicBezTo>
                  <a:pt x="573" y="1636"/>
                  <a:pt x="688" y="1760"/>
                  <a:pt x="757" y="1824"/>
                </a:cubicBezTo>
                <a:cubicBezTo>
                  <a:pt x="738" y="1824"/>
                  <a:pt x="720" y="1828"/>
                  <a:pt x="702" y="1828"/>
                </a:cubicBezTo>
                <a:cubicBezTo>
                  <a:pt x="628" y="1760"/>
                  <a:pt x="527" y="1668"/>
                  <a:pt x="431" y="1489"/>
                </a:cubicBezTo>
                <a:cubicBezTo>
                  <a:pt x="211" y="1081"/>
                  <a:pt x="376" y="614"/>
                  <a:pt x="628" y="614"/>
                </a:cubicBezTo>
                <a:cubicBezTo>
                  <a:pt x="894" y="614"/>
                  <a:pt x="922" y="921"/>
                  <a:pt x="880" y="1233"/>
                </a:cubicBezTo>
                <a:cubicBezTo>
                  <a:pt x="862" y="1379"/>
                  <a:pt x="876" y="1508"/>
                  <a:pt x="926" y="1586"/>
                </a:cubicBezTo>
                <a:cubicBezTo>
                  <a:pt x="977" y="1663"/>
                  <a:pt x="1027" y="1696"/>
                  <a:pt x="1022" y="1700"/>
                </a:cubicBezTo>
                <a:close/>
                <a:moveTo>
                  <a:pt x="761" y="1402"/>
                </a:moveTo>
                <a:cubicBezTo>
                  <a:pt x="747" y="1260"/>
                  <a:pt x="848" y="788"/>
                  <a:pt x="619" y="779"/>
                </a:cubicBezTo>
                <a:cubicBezTo>
                  <a:pt x="477" y="774"/>
                  <a:pt x="353" y="1136"/>
                  <a:pt x="573" y="1508"/>
                </a:cubicBezTo>
                <a:cubicBezTo>
                  <a:pt x="656" y="1654"/>
                  <a:pt x="761" y="1755"/>
                  <a:pt x="821" y="1810"/>
                </a:cubicBezTo>
                <a:cubicBezTo>
                  <a:pt x="834" y="1805"/>
                  <a:pt x="848" y="1801"/>
                  <a:pt x="862" y="1796"/>
                </a:cubicBezTo>
                <a:cubicBezTo>
                  <a:pt x="812" y="1746"/>
                  <a:pt x="702" y="1641"/>
                  <a:pt x="619" y="1485"/>
                </a:cubicBezTo>
                <a:cubicBezTo>
                  <a:pt x="463" y="1219"/>
                  <a:pt x="504" y="852"/>
                  <a:pt x="619" y="852"/>
                </a:cubicBezTo>
                <a:cubicBezTo>
                  <a:pt x="770" y="852"/>
                  <a:pt x="683" y="1228"/>
                  <a:pt x="706" y="1411"/>
                </a:cubicBezTo>
                <a:cubicBezTo>
                  <a:pt x="734" y="1613"/>
                  <a:pt x="857" y="1728"/>
                  <a:pt x="917" y="1769"/>
                </a:cubicBezTo>
                <a:cubicBezTo>
                  <a:pt x="931" y="1764"/>
                  <a:pt x="940" y="1760"/>
                  <a:pt x="954" y="1751"/>
                </a:cubicBezTo>
                <a:cubicBezTo>
                  <a:pt x="912" y="1718"/>
                  <a:pt x="779" y="1604"/>
                  <a:pt x="761" y="1402"/>
                </a:cubicBezTo>
                <a:close/>
                <a:moveTo>
                  <a:pt x="390" y="1741"/>
                </a:moveTo>
                <a:cubicBezTo>
                  <a:pt x="298" y="1636"/>
                  <a:pt x="165" y="1434"/>
                  <a:pt x="142" y="1196"/>
                </a:cubicBezTo>
                <a:cubicBezTo>
                  <a:pt x="115" y="752"/>
                  <a:pt x="303" y="376"/>
                  <a:pt x="656" y="376"/>
                </a:cubicBezTo>
                <a:cubicBezTo>
                  <a:pt x="977" y="376"/>
                  <a:pt x="1105" y="719"/>
                  <a:pt x="1077" y="1059"/>
                </a:cubicBezTo>
                <a:cubicBezTo>
                  <a:pt x="1073" y="1150"/>
                  <a:pt x="1045" y="1233"/>
                  <a:pt x="1045" y="1320"/>
                </a:cubicBezTo>
                <a:cubicBezTo>
                  <a:pt x="1041" y="1466"/>
                  <a:pt x="1082" y="1531"/>
                  <a:pt x="1137" y="1590"/>
                </a:cubicBezTo>
                <a:cubicBezTo>
                  <a:pt x="1146" y="1581"/>
                  <a:pt x="1151" y="1572"/>
                  <a:pt x="1160" y="1558"/>
                </a:cubicBezTo>
                <a:cubicBezTo>
                  <a:pt x="1128" y="1512"/>
                  <a:pt x="1087" y="1434"/>
                  <a:pt x="1091" y="1324"/>
                </a:cubicBezTo>
                <a:cubicBezTo>
                  <a:pt x="1096" y="1251"/>
                  <a:pt x="1114" y="1164"/>
                  <a:pt x="1132" y="1068"/>
                </a:cubicBezTo>
                <a:cubicBezTo>
                  <a:pt x="1178" y="774"/>
                  <a:pt x="1068" y="303"/>
                  <a:pt x="656" y="298"/>
                </a:cubicBezTo>
                <a:cubicBezTo>
                  <a:pt x="353" y="293"/>
                  <a:pt x="32" y="591"/>
                  <a:pt x="92" y="1205"/>
                </a:cubicBezTo>
                <a:cubicBezTo>
                  <a:pt x="110" y="1370"/>
                  <a:pt x="179" y="1512"/>
                  <a:pt x="248" y="1622"/>
                </a:cubicBezTo>
                <a:cubicBezTo>
                  <a:pt x="294" y="1673"/>
                  <a:pt x="339" y="1709"/>
                  <a:pt x="390" y="1741"/>
                </a:cubicBezTo>
                <a:close/>
                <a:moveTo>
                  <a:pt x="1004" y="1517"/>
                </a:moveTo>
                <a:cubicBezTo>
                  <a:pt x="967" y="1416"/>
                  <a:pt x="972" y="1269"/>
                  <a:pt x="1004" y="1109"/>
                </a:cubicBezTo>
                <a:cubicBezTo>
                  <a:pt x="1045" y="839"/>
                  <a:pt x="990" y="454"/>
                  <a:pt x="628" y="454"/>
                </a:cubicBezTo>
                <a:cubicBezTo>
                  <a:pt x="335" y="454"/>
                  <a:pt x="74" y="907"/>
                  <a:pt x="257" y="1398"/>
                </a:cubicBezTo>
                <a:cubicBezTo>
                  <a:pt x="330" y="1586"/>
                  <a:pt x="440" y="1723"/>
                  <a:pt x="518" y="1801"/>
                </a:cubicBezTo>
                <a:cubicBezTo>
                  <a:pt x="541" y="1810"/>
                  <a:pt x="564" y="1815"/>
                  <a:pt x="592" y="1819"/>
                </a:cubicBezTo>
                <a:cubicBezTo>
                  <a:pt x="518" y="1751"/>
                  <a:pt x="385" y="1595"/>
                  <a:pt x="307" y="1375"/>
                </a:cubicBezTo>
                <a:cubicBezTo>
                  <a:pt x="170" y="976"/>
                  <a:pt x="362" y="532"/>
                  <a:pt x="628" y="527"/>
                </a:cubicBezTo>
                <a:cubicBezTo>
                  <a:pt x="867" y="522"/>
                  <a:pt x="990" y="770"/>
                  <a:pt x="954" y="1095"/>
                </a:cubicBezTo>
                <a:cubicBezTo>
                  <a:pt x="922" y="1256"/>
                  <a:pt x="917" y="1421"/>
                  <a:pt x="963" y="1531"/>
                </a:cubicBezTo>
                <a:cubicBezTo>
                  <a:pt x="995" y="1608"/>
                  <a:pt x="1045" y="1645"/>
                  <a:pt x="1068" y="1663"/>
                </a:cubicBezTo>
                <a:cubicBezTo>
                  <a:pt x="1077" y="1654"/>
                  <a:pt x="1087" y="1645"/>
                  <a:pt x="1096" y="1636"/>
                </a:cubicBezTo>
                <a:cubicBezTo>
                  <a:pt x="1077" y="1622"/>
                  <a:pt x="1032" y="1590"/>
                  <a:pt x="1004" y="1517"/>
                </a:cubicBezTo>
                <a:close/>
                <a:moveTo>
                  <a:pt x="0" y="926"/>
                </a:moveTo>
                <a:cubicBezTo>
                  <a:pt x="0" y="994"/>
                  <a:pt x="5" y="1059"/>
                  <a:pt x="19" y="1123"/>
                </a:cubicBezTo>
                <a:cubicBezTo>
                  <a:pt x="28" y="669"/>
                  <a:pt x="184" y="225"/>
                  <a:pt x="660" y="234"/>
                </a:cubicBezTo>
                <a:cubicBezTo>
                  <a:pt x="1054" y="234"/>
                  <a:pt x="1242" y="655"/>
                  <a:pt x="1201" y="1004"/>
                </a:cubicBezTo>
                <a:cubicBezTo>
                  <a:pt x="1187" y="1136"/>
                  <a:pt x="1155" y="1265"/>
                  <a:pt x="1155" y="1366"/>
                </a:cubicBezTo>
                <a:cubicBezTo>
                  <a:pt x="1155" y="1443"/>
                  <a:pt x="1183" y="1494"/>
                  <a:pt x="1192" y="1512"/>
                </a:cubicBezTo>
                <a:cubicBezTo>
                  <a:pt x="1201" y="1498"/>
                  <a:pt x="1210" y="1480"/>
                  <a:pt x="1219" y="1466"/>
                </a:cubicBezTo>
                <a:cubicBezTo>
                  <a:pt x="1206" y="1439"/>
                  <a:pt x="1197" y="1411"/>
                  <a:pt x="1201" y="1366"/>
                </a:cubicBezTo>
                <a:cubicBezTo>
                  <a:pt x="1201" y="1279"/>
                  <a:pt x="1247" y="1155"/>
                  <a:pt x="1270" y="1013"/>
                </a:cubicBezTo>
                <a:cubicBezTo>
                  <a:pt x="1320" y="660"/>
                  <a:pt x="1132" y="142"/>
                  <a:pt x="660" y="142"/>
                </a:cubicBezTo>
                <a:cubicBezTo>
                  <a:pt x="284" y="147"/>
                  <a:pt x="83" y="422"/>
                  <a:pt x="14" y="742"/>
                </a:cubicBezTo>
                <a:cubicBezTo>
                  <a:pt x="5" y="802"/>
                  <a:pt x="0" y="862"/>
                  <a:pt x="0" y="921"/>
                </a:cubicBezTo>
                <a:cubicBezTo>
                  <a:pt x="0" y="926"/>
                  <a:pt x="0" y="926"/>
                  <a:pt x="0" y="926"/>
                </a:cubicBezTo>
                <a:close/>
                <a:moveTo>
                  <a:pt x="1201" y="344"/>
                </a:moveTo>
                <a:cubicBezTo>
                  <a:pt x="1119" y="202"/>
                  <a:pt x="944" y="0"/>
                  <a:pt x="665" y="0"/>
                </a:cubicBezTo>
                <a:cubicBezTo>
                  <a:pt x="495" y="0"/>
                  <a:pt x="367" y="83"/>
                  <a:pt x="266" y="183"/>
                </a:cubicBezTo>
                <a:cubicBezTo>
                  <a:pt x="275" y="179"/>
                  <a:pt x="417" y="83"/>
                  <a:pt x="660" y="83"/>
                </a:cubicBezTo>
                <a:cubicBezTo>
                  <a:pt x="1009" y="83"/>
                  <a:pt x="1201" y="344"/>
                  <a:pt x="1201" y="344"/>
                </a:cubicBezTo>
                <a:close/>
                <a:moveTo>
                  <a:pt x="651" y="1411"/>
                </a:moveTo>
                <a:cubicBezTo>
                  <a:pt x="642" y="1347"/>
                  <a:pt x="647" y="1269"/>
                  <a:pt x="651" y="1191"/>
                </a:cubicBezTo>
                <a:cubicBezTo>
                  <a:pt x="656" y="1091"/>
                  <a:pt x="660" y="958"/>
                  <a:pt x="628" y="921"/>
                </a:cubicBezTo>
                <a:cubicBezTo>
                  <a:pt x="628" y="921"/>
                  <a:pt x="628" y="921"/>
                  <a:pt x="619" y="921"/>
                </a:cubicBezTo>
                <a:cubicBezTo>
                  <a:pt x="619" y="921"/>
                  <a:pt x="605" y="926"/>
                  <a:pt x="596" y="953"/>
                </a:cubicBezTo>
                <a:cubicBezTo>
                  <a:pt x="559" y="1040"/>
                  <a:pt x="559" y="1242"/>
                  <a:pt x="647" y="1411"/>
                </a:cubicBezTo>
                <a:cubicBezTo>
                  <a:pt x="647" y="1416"/>
                  <a:pt x="651" y="1416"/>
                  <a:pt x="651" y="1411"/>
                </a:cubicBezTo>
                <a:close/>
              </a:path>
            </a:pathLst>
          </a:custGeom>
          <a:solidFill>
            <a:schemeClr val="bg1"/>
          </a:solidFill>
          <a:ln>
            <a:noFill/>
          </a:ln>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sp>
        <p:nvSpPr>
          <p:cNvPr id="399" name="Title 1"/>
          <p:cNvSpPr>
            <a:spLocks noGrp="1"/>
          </p:cNvSpPr>
          <p:nvPr>
            <p:ph type="ctrTitle" idx="4294967295"/>
          </p:nvPr>
        </p:nvSpPr>
        <p:spPr>
          <a:xfrm>
            <a:off x="11247438" y="3589338"/>
            <a:ext cx="941387" cy="750887"/>
          </a:xfrm>
          <a:prstGeom prst="rect">
            <a:avLst/>
          </a:prstGeom>
          <a:ln>
            <a:noFill/>
          </a:ln>
        </p:spPr>
        <p:txBody>
          <a:bodyPr/>
          <a:lstStyle/>
          <a:p>
            <a:r>
              <a:rPr lang="en-US" sz="3599" dirty="0"/>
              <a:t>You</a:t>
            </a:r>
          </a:p>
        </p:txBody>
      </p:sp>
      <p:cxnSp>
        <p:nvCxnSpPr>
          <p:cNvPr id="401" name="Straight Arrow Connector 400"/>
          <p:cNvCxnSpPr/>
          <p:nvPr/>
        </p:nvCxnSpPr>
        <p:spPr>
          <a:xfrm flipH="1">
            <a:off x="8361702" y="4192680"/>
            <a:ext cx="629068" cy="53635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03" name="Straight Arrow Connector 402"/>
          <p:cNvCxnSpPr/>
          <p:nvPr/>
        </p:nvCxnSpPr>
        <p:spPr>
          <a:xfrm flipH="1" flipV="1">
            <a:off x="8173179" y="2877689"/>
            <a:ext cx="840762" cy="72117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06" name="Freeform 9"/>
          <p:cNvSpPr>
            <a:spLocks noEditPoints="1"/>
          </p:cNvSpPr>
          <p:nvPr/>
        </p:nvSpPr>
        <p:spPr bwMode="auto">
          <a:xfrm>
            <a:off x="8599452" y="2350243"/>
            <a:ext cx="168992" cy="239366"/>
          </a:xfrm>
          <a:custGeom>
            <a:avLst/>
            <a:gdLst>
              <a:gd name="T0" fmla="*/ 1013 w 1320"/>
              <a:gd name="T1" fmla="*/ 1709 h 1828"/>
              <a:gd name="T2" fmla="*/ 889 w 1320"/>
              <a:gd name="T3" fmla="*/ 1604 h 1828"/>
              <a:gd name="T4" fmla="*/ 628 w 1320"/>
              <a:gd name="T5" fmla="*/ 687 h 1828"/>
              <a:gd name="T6" fmla="*/ 757 w 1320"/>
              <a:gd name="T7" fmla="*/ 1824 h 1828"/>
              <a:gd name="T8" fmla="*/ 431 w 1320"/>
              <a:gd name="T9" fmla="*/ 1489 h 1828"/>
              <a:gd name="T10" fmla="*/ 880 w 1320"/>
              <a:gd name="T11" fmla="*/ 1233 h 1828"/>
              <a:gd name="T12" fmla="*/ 1022 w 1320"/>
              <a:gd name="T13" fmla="*/ 1700 h 1828"/>
              <a:gd name="T14" fmla="*/ 619 w 1320"/>
              <a:gd name="T15" fmla="*/ 779 h 1828"/>
              <a:gd name="T16" fmla="*/ 821 w 1320"/>
              <a:gd name="T17" fmla="*/ 1810 h 1828"/>
              <a:gd name="T18" fmla="*/ 619 w 1320"/>
              <a:gd name="T19" fmla="*/ 1485 h 1828"/>
              <a:gd name="T20" fmla="*/ 706 w 1320"/>
              <a:gd name="T21" fmla="*/ 1411 h 1828"/>
              <a:gd name="T22" fmla="*/ 954 w 1320"/>
              <a:gd name="T23" fmla="*/ 1751 h 1828"/>
              <a:gd name="T24" fmla="*/ 390 w 1320"/>
              <a:gd name="T25" fmla="*/ 1741 h 1828"/>
              <a:gd name="T26" fmla="*/ 656 w 1320"/>
              <a:gd name="T27" fmla="*/ 376 h 1828"/>
              <a:gd name="T28" fmla="*/ 1045 w 1320"/>
              <a:gd name="T29" fmla="*/ 1320 h 1828"/>
              <a:gd name="T30" fmla="*/ 1160 w 1320"/>
              <a:gd name="T31" fmla="*/ 1558 h 1828"/>
              <a:gd name="T32" fmla="*/ 1132 w 1320"/>
              <a:gd name="T33" fmla="*/ 1068 h 1828"/>
              <a:gd name="T34" fmla="*/ 92 w 1320"/>
              <a:gd name="T35" fmla="*/ 1205 h 1828"/>
              <a:gd name="T36" fmla="*/ 390 w 1320"/>
              <a:gd name="T37" fmla="*/ 1741 h 1828"/>
              <a:gd name="T38" fmla="*/ 1004 w 1320"/>
              <a:gd name="T39" fmla="*/ 1109 h 1828"/>
              <a:gd name="T40" fmla="*/ 257 w 1320"/>
              <a:gd name="T41" fmla="*/ 1398 h 1828"/>
              <a:gd name="T42" fmla="*/ 592 w 1320"/>
              <a:gd name="T43" fmla="*/ 1819 h 1828"/>
              <a:gd name="T44" fmla="*/ 628 w 1320"/>
              <a:gd name="T45" fmla="*/ 527 h 1828"/>
              <a:gd name="T46" fmla="*/ 963 w 1320"/>
              <a:gd name="T47" fmla="*/ 1531 h 1828"/>
              <a:gd name="T48" fmla="*/ 1096 w 1320"/>
              <a:gd name="T49" fmla="*/ 1636 h 1828"/>
              <a:gd name="T50" fmla="*/ 0 w 1320"/>
              <a:gd name="T51" fmla="*/ 926 h 1828"/>
              <a:gd name="T52" fmla="*/ 660 w 1320"/>
              <a:gd name="T53" fmla="*/ 234 h 1828"/>
              <a:gd name="T54" fmla="*/ 1155 w 1320"/>
              <a:gd name="T55" fmla="*/ 1366 h 1828"/>
              <a:gd name="T56" fmla="*/ 1219 w 1320"/>
              <a:gd name="T57" fmla="*/ 1466 h 1828"/>
              <a:gd name="T58" fmla="*/ 1270 w 1320"/>
              <a:gd name="T59" fmla="*/ 1013 h 1828"/>
              <a:gd name="T60" fmla="*/ 14 w 1320"/>
              <a:gd name="T61" fmla="*/ 742 h 1828"/>
              <a:gd name="T62" fmla="*/ 0 w 1320"/>
              <a:gd name="T63" fmla="*/ 926 h 1828"/>
              <a:gd name="T64" fmla="*/ 665 w 1320"/>
              <a:gd name="T65" fmla="*/ 0 h 1828"/>
              <a:gd name="T66" fmla="*/ 660 w 1320"/>
              <a:gd name="T67" fmla="*/ 83 h 1828"/>
              <a:gd name="T68" fmla="*/ 651 w 1320"/>
              <a:gd name="T69" fmla="*/ 1411 h 1828"/>
              <a:gd name="T70" fmla="*/ 628 w 1320"/>
              <a:gd name="T71" fmla="*/ 921 h 1828"/>
              <a:gd name="T72" fmla="*/ 596 w 1320"/>
              <a:gd name="T73" fmla="*/ 953 h 1828"/>
              <a:gd name="T74" fmla="*/ 651 w 1320"/>
              <a:gd name="T75" fmla="*/ 1411 h 1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0" h="1828">
                <a:moveTo>
                  <a:pt x="1022" y="1700"/>
                </a:moveTo>
                <a:cubicBezTo>
                  <a:pt x="1013" y="1709"/>
                  <a:pt x="1013" y="1709"/>
                  <a:pt x="1013" y="1709"/>
                </a:cubicBezTo>
                <a:cubicBezTo>
                  <a:pt x="1009" y="1714"/>
                  <a:pt x="999" y="1718"/>
                  <a:pt x="995" y="1723"/>
                </a:cubicBezTo>
                <a:cubicBezTo>
                  <a:pt x="986" y="1714"/>
                  <a:pt x="940" y="1677"/>
                  <a:pt x="889" y="1604"/>
                </a:cubicBezTo>
                <a:cubicBezTo>
                  <a:pt x="830" y="1521"/>
                  <a:pt x="812" y="1370"/>
                  <a:pt x="825" y="1228"/>
                </a:cubicBezTo>
                <a:cubicBezTo>
                  <a:pt x="853" y="972"/>
                  <a:pt x="825" y="678"/>
                  <a:pt x="628" y="687"/>
                </a:cubicBezTo>
                <a:cubicBezTo>
                  <a:pt x="413" y="697"/>
                  <a:pt x="317" y="1123"/>
                  <a:pt x="486" y="1462"/>
                </a:cubicBezTo>
                <a:cubicBezTo>
                  <a:pt x="573" y="1636"/>
                  <a:pt x="688" y="1760"/>
                  <a:pt x="757" y="1824"/>
                </a:cubicBezTo>
                <a:cubicBezTo>
                  <a:pt x="738" y="1824"/>
                  <a:pt x="720" y="1828"/>
                  <a:pt x="702" y="1828"/>
                </a:cubicBezTo>
                <a:cubicBezTo>
                  <a:pt x="628" y="1760"/>
                  <a:pt x="527" y="1668"/>
                  <a:pt x="431" y="1489"/>
                </a:cubicBezTo>
                <a:cubicBezTo>
                  <a:pt x="211" y="1081"/>
                  <a:pt x="376" y="614"/>
                  <a:pt x="628" y="614"/>
                </a:cubicBezTo>
                <a:cubicBezTo>
                  <a:pt x="894" y="614"/>
                  <a:pt x="922" y="921"/>
                  <a:pt x="880" y="1233"/>
                </a:cubicBezTo>
                <a:cubicBezTo>
                  <a:pt x="862" y="1379"/>
                  <a:pt x="876" y="1508"/>
                  <a:pt x="926" y="1586"/>
                </a:cubicBezTo>
                <a:cubicBezTo>
                  <a:pt x="977" y="1663"/>
                  <a:pt x="1027" y="1696"/>
                  <a:pt x="1022" y="1700"/>
                </a:cubicBezTo>
                <a:close/>
                <a:moveTo>
                  <a:pt x="761" y="1402"/>
                </a:moveTo>
                <a:cubicBezTo>
                  <a:pt x="747" y="1260"/>
                  <a:pt x="848" y="788"/>
                  <a:pt x="619" y="779"/>
                </a:cubicBezTo>
                <a:cubicBezTo>
                  <a:pt x="477" y="774"/>
                  <a:pt x="353" y="1136"/>
                  <a:pt x="573" y="1508"/>
                </a:cubicBezTo>
                <a:cubicBezTo>
                  <a:pt x="656" y="1654"/>
                  <a:pt x="761" y="1755"/>
                  <a:pt x="821" y="1810"/>
                </a:cubicBezTo>
                <a:cubicBezTo>
                  <a:pt x="834" y="1805"/>
                  <a:pt x="848" y="1801"/>
                  <a:pt x="862" y="1796"/>
                </a:cubicBezTo>
                <a:cubicBezTo>
                  <a:pt x="812" y="1746"/>
                  <a:pt x="702" y="1641"/>
                  <a:pt x="619" y="1485"/>
                </a:cubicBezTo>
                <a:cubicBezTo>
                  <a:pt x="463" y="1219"/>
                  <a:pt x="504" y="852"/>
                  <a:pt x="619" y="852"/>
                </a:cubicBezTo>
                <a:cubicBezTo>
                  <a:pt x="770" y="852"/>
                  <a:pt x="683" y="1228"/>
                  <a:pt x="706" y="1411"/>
                </a:cubicBezTo>
                <a:cubicBezTo>
                  <a:pt x="734" y="1613"/>
                  <a:pt x="857" y="1728"/>
                  <a:pt x="917" y="1769"/>
                </a:cubicBezTo>
                <a:cubicBezTo>
                  <a:pt x="931" y="1764"/>
                  <a:pt x="940" y="1760"/>
                  <a:pt x="954" y="1751"/>
                </a:cubicBezTo>
                <a:cubicBezTo>
                  <a:pt x="912" y="1718"/>
                  <a:pt x="779" y="1604"/>
                  <a:pt x="761" y="1402"/>
                </a:cubicBezTo>
                <a:close/>
                <a:moveTo>
                  <a:pt x="390" y="1741"/>
                </a:moveTo>
                <a:cubicBezTo>
                  <a:pt x="298" y="1636"/>
                  <a:pt x="165" y="1434"/>
                  <a:pt x="142" y="1196"/>
                </a:cubicBezTo>
                <a:cubicBezTo>
                  <a:pt x="115" y="752"/>
                  <a:pt x="303" y="376"/>
                  <a:pt x="656" y="376"/>
                </a:cubicBezTo>
                <a:cubicBezTo>
                  <a:pt x="977" y="376"/>
                  <a:pt x="1105" y="719"/>
                  <a:pt x="1077" y="1059"/>
                </a:cubicBezTo>
                <a:cubicBezTo>
                  <a:pt x="1073" y="1150"/>
                  <a:pt x="1045" y="1233"/>
                  <a:pt x="1045" y="1320"/>
                </a:cubicBezTo>
                <a:cubicBezTo>
                  <a:pt x="1041" y="1466"/>
                  <a:pt x="1082" y="1531"/>
                  <a:pt x="1137" y="1590"/>
                </a:cubicBezTo>
                <a:cubicBezTo>
                  <a:pt x="1146" y="1581"/>
                  <a:pt x="1151" y="1572"/>
                  <a:pt x="1160" y="1558"/>
                </a:cubicBezTo>
                <a:cubicBezTo>
                  <a:pt x="1128" y="1512"/>
                  <a:pt x="1087" y="1434"/>
                  <a:pt x="1091" y="1324"/>
                </a:cubicBezTo>
                <a:cubicBezTo>
                  <a:pt x="1096" y="1251"/>
                  <a:pt x="1114" y="1164"/>
                  <a:pt x="1132" y="1068"/>
                </a:cubicBezTo>
                <a:cubicBezTo>
                  <a:pt x="1178" y="774"/>
                  <a:pt x="1068" y="303"/>
                  <a:pt x="656" y="298"/>
                </a:cubicBezTo>
                <a:cubicBezTo>
                  <a:pt x="353" y="293"/>
                  <a:pt x="32" y="591"/>
                  <a:pt x="92" y="1205"/>
                </a:cubicBezTo>
                <a:cubicBezTo>
                  <a:pt x="110" y="1370"/>
                  <a:pt x="179" y="1512"/>
                  <a:pt x="248" y="1622"/>
                </a:cubicBezTo>
                <a:cubicBezTo>
                  <a:pt x="294" y="1673"/>
                  <a:pt x="339" y="1709"/>
                  <a:pt x="390" y="1741"/>
                </a:cubicBezTo>
                <a:close/>
                <a:moveTo>
                  <a:pt x="1004" y="1517"/>
                </a:moveTo>
                <a:cubicBezTo>
                  <a:pt x="967" y="1416"/>
                  <a:pt x="972" y="1269"/>
                  <a:pt x="1004" y="1109"/>
                </a:cubicBezTo>
                <a:cubicBezTo>
                  <a:pt x="1045" y="839"/>
                  <a:pt x="990" y="454"/>
                  <a:pt x="628" y="454"/>
                </a:cubicBezTo>
                <a:cubicBezTo>
                  <a:pt x="335" y="454"/>
                  <a:pt x="74" y="907"/>
                  <a:pt x="257" y="1398"/>
                </a:cubicBezTo>
                <a:cubicBezTo>
                  <a:pt x="330" y="1586"/>
                  <a:pt x="440" y="1723"/>
                  <a:pt x="518" y="1801"/>
                </a:cubicBezTo>
                <a:cubicBezTo>
                  <a:pt x="541" y="1810"/>
                  <a:pt x="564" y="1815"/>
                  <a:pt x="592" y="1819"/>
                </a:cubicBezTo>
                <a:cubicBezTo>
                  <a:pt x="518" y="1751"/>
                  <a:pt x="385" y="1595"/>
                  <a:pt x="307" y="1375"/>
                </a:cubicBezTo>
                <a:cubicBezTo>
                  <a:pt x="170" y="976"/>
                  <a:pt x="362" y="532"/>
                  <a:pt x="628" y="527"/>
                </a:cubicBezTo>
                <a:cubicBezTo>
                  <a:pt x="867" y="522"/>
                  <a:pt x="990" y="770"/>
                  <a:pt x="954" y="1095"/>
                </a:cubicBezTo>
                <a:cubicBezTo>
                  <a:pt x="922" y="1256"/>
                  <a:pt x="917" y="1421"/>
                  <a:pt x="963" y="1531"/>
                </a:cubicBezTo>
                <a:cubicBezTo>
                  <a:pt x="995" y="1608"/>
                  <a:pt x="1045" y="1645"/>
                  <a:pt x="1068" y="1663"/>
                </a:cubicBezTo>
                <a:cubicBezTo>
                  <a:pt x="1077" y="1654"/>
                  <a:pt x="1087" y="1645"/>
                  <a:pt x="1096" y="1636"/>
                </a:cubicBezTo>
                <a:cubicBezTo>
                  <a:pt x="1077" y="1622"/>
                  <a:pt x="1032" y="1590"/>
                  <a:pt x="1004" y="1517"/>
                </a:cubicBezTo>
                <a:close/>
                <a:moveTo>
                  <a:pt x="0" y="926"/>
                </a:moveTo>
                <a:cubicBezTo>
                  <a:pt x="0" y="994"/>
                  <a:pt x="5" y="1059"/>
                  <a:pt x="19" y="1123"/>
                </a:cubicBezTo>
                <a:cubicBezTo>
                  <a:pt x="28" y="669"/>
                  <a:pt x="184" y="225"/>
                  <a:pt x="660" y="234"/>
                </a:cubicBezTo>
                <a:cubicBezTo>
                  <a:pt x="1054" y="234"/>
                  <a:pt x="1242" y="655"/>
                  <a:pt x="1201" y="1004"/>
                </a:cubicBezTo>
                <a:cubicBezTo>
                  <a:pt x="1187" y="1136"/>
                  <a:pt x="1155" y="1265"/>
                  <a:pt x="1155" y="1366"/>
                </a:cubicBezTo>
                <a:cubicBezTo>
                  <a:pt x="1155" y="1443"/>
                  <a:pt x="1183" y="1494"/>
                  <a:pt x="1192" y="1512"/>
                </a:cubicBezTo>
                <a:cubicBezTo>
                  <a:pt x="1201" y="1498"/>
                  <a:pt x="1210" y="1480"/>
                  <a:pt x="1219" y="1466"/>
                </a:cubicBezTo>
                <a:cubicBezTo>
                  <a:pt x="1206" y="1439"/>
                  <a:pt x="1197" y="1411"/>
                  <a:pt x="1201" y="1366"/>
                </a:cubicBezTo>
                <a:cubicBezTo>
                  <a:pt x="1201" y="1279"/>
                  <a:pt x="1247" y="1155"/>
                  <a:pt x="1270" y="1013"/>
                </a:cubicBezTo>
                <a:cubicBezTo>
                  <a:pt x="1320" y="660"/>
                  <a:pt x="1132" y="142"/>
                  <a:pt x="660" y="142"/>
                </a:cubicBezTo>
                <a:cubicBezTo>
                  <a:pt x="284" y="147"/>
                  <a:pt x="83" y="422"/>
                  <a:pt x="14" y="742"/>
                </a:cubicBezTo>
                <a:cubicBezTo>
                  <a:pt x="5" y="802"/>
                  <a:pt x="0" y="862"/>
                  <a:pt x="0" y="921"/>
                </a:cubicBezTo>
                <a:cubicBezTo>
                  <a:pt x="0" y="926"/>
                  <a:pt x="0" y="926"/>
                  <a:pt x="0" y="926"/>
                </a:cubicBezTo>
                <a:close/>
                <a:moveTo>
                  <a:pt x="1201" y="344"/>
                </a:moveTo>
                <a:cubicBezTo>
                  <a:pt x="1119" y="202"/>
                  <a:pt x="944" y="0"/>
                  <a:pt x="665" y="0"/>
                </a:cubicBezTo>
                <a:cubicBezTo>
                  <a:pt x="495" y="0"/>
                  <a:pt x="367" y="83"/>
                  <a:pt x="266" y="183"/>
                </a:cubicBezTo>
                <a:cubicBezTo>
                  <a:pt x="275" y="179"/>
                  <a:pt x="417" y="83"/>
                  <a:pt x="660" y="83"/>
                </a:cubicBezTo>
                <a:cubicBezTo>
                  <a:pt x="1009" y="83"/>
                  <a:pt x="1201" y="344"/>
                  <a:pt x="1201" y="344"/>
                </a:cubicBezTo>
                <a:close/>
                <a:moveTo>
                  <a:pt x="651" y="1411"/>
                </a:moveTo>
                <a:cubicBezTo>
                  <a:pt x="642" y="1347"/>
                  <a:pt x="647" y="1269"/>
                  <a:pt x="651" y="1191"/>
                </a:cubicBezTo>
                <a:cubicBezTo>
                  <a:pt x="656" y="1091"/>
                  <a:pt x="660" y="958"/>
                  <a:pt x="628" y="921"/>
                </a:cubicBezTo>
                <a:cubicBezTo>
                  <a:pt x="628" y="921"/>
                  <a:pt x="628" y="921"/>
                  <a:pt x="619" y="921"/>
                </a:cubicBezTo>
                <a:cubicBezTo>
                  <a:pt x="619" y="921"/>
                  <a:pt x="605" y="926"/>
                  <a:pt x="596" y="953"/>
                </a:cubicBezTo>
                <a:cubicBezTo>
                  <a:pt x="559" y="1040"/>
                  <a:pt x="559" y="1242"/>
                  <a:pt x="647" y="1411"/>
                </a:cubicBezTo>
                <a:cubicBezTo>
                  <a:pt x="647" y="1416"/>
                  <a:pt x="651" y="1416"/>
                  <a:pt x="651" y="1411"/>
                </a:cubicBezTo>
                <a:close/>
              </a:path>
            </a:pathLst>
          </a:custGeom>
          <a:solidFill>
            <a:schemeClr val="bg1"/>
          </a:solidFill>
          <a:ln>
            <a:noFill/>
          </a:ln>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cxnSp>
        <p:nvCxnSpPr>
          <p:cNvPr id="407" name="Straight Arrow Connector 406"/>
          <p:cNvCxnSpPr/>
          <p:nvPr/>
        </p:nvCxnSpPr>
        <p:spPr>
          <a:xfrm flipV="1">
            <a:off x="9969566" y="2877689"/>
            <a:ext cx="807844" cy="72848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10" name="Freeform 9"/>
          <p:cNvSpPr>
            <a:spLocks noEditPoints="1"/>
          </p:cNvSpPr>
          <p:nvPr/>
        </p:nvSpPr>
        <p:spPr bwMode="auto">
          <a:xfrm>
            <a:off x="10412165" y="1863627"/>
            <a:ext cx="233382" cy="322686"/>
          </a:xfrm>
          <a:custGeom>
            <a:avLst/>
            <a:gdLst>
              <a:gd name="T0" fmla="*/ 1013 w 1320"/>
              <a:gd name="T1" fmla="*/ 1709 h 1828"/>
              <a:gd name="T2" fmla="*/ 889 w 1320"/>
              <a:gd name="T3" fmla="*/ 1604 h 1828"/>
              <a:gd name="T4" fmla="*/ 628 w 1320"/>
              <a:gd name="T5" fmla="*/ 687 h 1828"/>
              <a:gd name="T6" fmla="*/ 757 w 1320"/>
              <a:gd name="T7" fmla="*/ 1824 h 1828"/>
              <a:gd name="T8" fmla="*/ 431 w 1320"/>
              <a:gd name="T9" fmla="*/ 1489 h 1828"/>
              <a:gd name="T10" fmla="*/ 880 w 1320"/>
              <a:gd name="T11" fmla="*/ 1233 h 1828"/>
              <a:gd name="T12" fmla="*/ 1022 w 1320"/>
              <a:gd name="T13" fmla="*/ 1700 h 1828"/>
              <a:gd name="T14" fmla="*/ 619 w 1320"/>
              <a:gd name="T15" fmla="*/ 779 h 1828"/>
              <a:gd name="T16" fmla="*/ 821 w 1320"/>
              <a:gd name="T17" fmla="*/ 1810 h 1828"/>
              <a:gd name="T18" fmla="*/ 619 w 1320"/>
              <a:gd name="T19" fmla="*/ 1485 h 1828"/>
              <a:gd name="T20" fmla="*/ 706 w 1320"/>
              <a:gd name="T21" fmla="*/ 1411 h 1828"/>
              <a:gd name="T22" fmla="*/ 954 w 1320"/>
              <a:gd name="T23" fmla="*/ 1751 h 1828"/>
              <a:gd name="T24" fmla="*/ 390 w 1320"/>
              <a:gd name="T25" fmla="*/ 1741 h 1828"/>
              <a:gd name="T26" fmla="*/ 656 w 1320"/>
              <a:gd name="T27" fmla="*/ 376 h 1828"/>
              <a:gd name="T28" fmla="*/ 1045 w 1320"/>
              <a:gd name="T29" fmla="*/ 1320 h 1828"/>
              <a:gd name="T30" fmla="*/ 1160 w 1320"/>
              <a:gd name="T31" fmla="*/ 1558 h 1828"/>
              <a:gd name="T32" fmla="*/ 1132 w 1320"/>
              <a:gd name="T33" fmla="*/ 1068 h 1828"/>
              <a:gd name="T34" fmla="*/ 92 w 1320"/>
              <a:gd name="T35" fmla="*/ 1205 h 1828"/>
              <a:gd name="T36" fmla="*/ 390 w 1320"/>
              <a:gd name="T37" fmla="*/ 1741 h 1828"/>
              <a:gd name="T38" fmla="*/ 1004 w 1320"/>
              <a:gd name="T39" fmla="*/ 1109 h 1828"/>
              <a:gd name="T40" fmla="*/ 257 w 1320"/>
              <a:gd name="T41" fmla="*/ 1398 h 1828"/>
              <a:gd name="T42" fmla="*/ 592 w 1320"/>
              <a:gd name="T43" fmla="*/ 1819 h 1828"/>
              <a:gd name="T44" fmla="*/ 628 w 1320"/>
              <a:gd name="T45" fmla="*/ 527 h 1828"/>
              <a:gd name="T46" fmla="*/ 963 w 1320"/>
              <a:gd name="T47" fmla="*/ 1531 h 1828"/>
              <a:gd name="T48" fmla="*/ 1096 w 1320"/>
              <a:gd name="T49" fmla="*/ 1636 h 1828"/>
              <a:gd name="T50" fmla="*/ 0 w 1320"/>
              <a:gd name="T51" fmla="*/ 926 h 1828"/>
              <a:gd name="T52" fmla="*/ 660 w 1320"/>
              <a:gd name="T53" fmla="*/ 234 h 1828"/>
              <a:gd name="T54" fmla="*/ 1155 w 1320"/>
              <a:gd name="T55" fmla="*/ 1366 h 1828"/>
              <a:gd name="T56" fmla="*/ 1219 w 1320"/>
              <a:gd name="T57" fmla="*/ 1466 h 1828"/>
              <a:gd name="T58" fmla="*/ 1270 w 1320"/>
              <a:gd name="T59" fmla="*/ 1013 h 1828"/>
              <a:gd name="T60" fmla="*/ 14 w 1320"/>
              <a:gd name="T61" fmla="*/ 742 h 1828"/>
              <a:gd name="T62" fmla="*/ 0 w 1320"/>
              <a:gd name="T63" fmla="*/ 926 h 1828"/>
              <a:gd name="T64" fmla="*/ 665 w 1320"/>
              <a:gd name="T65" fmla="*/ 0 h 1828"/>
              <a:gd name="T66" fmla="*/ 660 w 1320"/>
              <a:gd name="T67" fmla="*/ 83 h 1828"/>
              <a:gd name="T68" fmla="*/ 651 w 1320"/>
              <a:gd name="T69" fmla="*/ 1411 h 1828"/>
              <a:gd name="T70" fmla="*/ 628 w 1320"/>
              <a:gd name="T71" fmla="*/ 921 h 1828"/>
              <a:gd name="T72" fmla="*/ 596 w 1320"/>
              <a:gd name="T73" fmla="*/ 953 h 1828"/>
              <a:gd name="T74" fmla="*/ 651 w 1320"/>
              <a:gd name="T75" fmla="*/ 1411 h 1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0" h="1828">
                <a:moveTo>
                  <a:pt x="1022" y="1700"/>
                </a:moveTo>
                <a:cubicBezTo>
                  <a:pt x="1013" y="1709"/>
                  <a:pt x="1013" y="1709"/>
                  <a:pt x="1013" y="1709"/>
                </a:cubicBezTo>
                <a:cubicBezTo>
                  <a:pt x="1009" y="1714"/>
                  <a:pt x="999" y="1718"/>
                  <a:pt x="995" y="1723"/>
                </a:cubicBezTo>
                <a:cubicBezTo>
                  <a:pt x="986" y="1714"/>
                  <a:pt x="940" y="1677"/>
                  <a:pt x="889" y="1604"/>
                </a:cubicBezTo>
                <a:cubicBezTo>
                  <a:pt x="830" y="1521"/>
                  <a:pt x="812" y="1370"/>
                  <a:pt x="825" y="1228"/>
                </a:cubicBezTo>
                <a:cubicBezTo>
                  <a:pt x="853" y="972"/>
                  <a:pt x="825" y="678"/>
                  <a:pt x="628" y="687"/>
                </a:cubicBezTo>
                <a:cubicBezTo>
                  <a:pt x="413" y="697"/>
                  <a:pt x="317" y="1123"/>
                  <a:pt x="486" y="1462"/>
                </a:cubicBezTo>
                <a:cubicBezTo>
                  <a:pt x="573" y="1636"/>
                  <a:pt x="688" y="1760"/>
                  <a:pt x="757" y="1824"/>
                </a:cubicBezTo>
                <a:cubicBezTo>
                  <a:pt x="738" y="1824"/>
                  <a:pt x="720" y="1828"/>
                  <a:pt x="702" y="1828"/>
                </a:cubicBezTo>
                <a:cubicBezTo>
                  <a:pt x="628" y="1760"/>
                  <a:pt x="527" y="1668"/>
                  <a:pt x="431" y="1489"/>
                </a:cubicBezTo>
                <a:cubicBezTo>
                  <a:pt x="211" y="1081"/>
                  <a:pt x="376" y="614"/>
                  <a:pt x="628" y="614"/>
                </a:cubicBezTo>
                <a:cubicBezTo>
                  <a:pt x="894" y="614"/>
                  <a:pt x="922" y="921"/>
                  <a:pt x="880" y="1233"/>
                </a:cubicBezTo>
                <a:cubicBezTo>
                  <a:pt x="862" y="1379"/>
                  <a:pt x="876" y="1508"/>
                  <a:pt x="926" y="1586"/>
                </a:cubicBezTo>
                <a:cubicBezTo>
                  <a:pt x="977" y="1663"/>
                  <a:pt x="1027" y="1696"/>
                  <a:pt x="1022" y="1700"/>
                </a:cubicBezTo>
                <a:close/>
                <a:moveTo>
                  <a:pt x="761" y="1402"/>
                </a:moveTo>
                <a:cubicBezTo>
                  <a:pt x="747" y="1260"/>
                  <a:pt x="848" y="788"/>
                  <a:pt x="619" y="779"/>
                </a:cubicBezTo>
                <a:cubicBezTo>
                  <a:pt x="477" y="774"/>
                  <a:pt x="353" y="1136"/>
                  <a:pt x="573" y="1508"/>
                </a:cubicBezTo>
                <a:cubicBezTo>
                  <a:pt x="656" y="1654"/>
                  <a:pt x="761" y="1755"/>
                  <a:pt x="821" y="1810"/>
                </a:cubicBezTo>
                <a:cubicBezTo>
                  <a:pt x="834" y="1805"/>
                  <a:pt x="848" y="1801"/>
                  <a:pt x="862" y="1796"/>
                </a:cubicBezTo>
                <a:cubicBezTo>
                  <a:pt x="812" y="1746"/>
                  <a:pt x="702" y="1641"/>
                  <a:pt x="619" y="1485"/>
                </a:cubicBezTo>
                <a:cubicBezTo>
                  <a:pt x="463" y="1219"/>
                  <a:pt x="504" y="852"/>
                  <a:pt x="619" y="852"/>
                </a:cubicBezTo>
                <a:cubicBezTo>
                  <a:pt x="770" y="852"/>
                  <a:pt x="683" y="1228"/>
                  <a:pt x="706" y="1411"/>
                </a:cubicBezTo>
                <a:cubicBezTo>
                  <a:pt x="734" y="1613"/>
                  <a:pt x="857" y="1728"/>
                  <a:pt x="917" y="1769"/>
                </a:cubicBezTo>
                <a:cubicBezTo>
                  <a:pt x="931" y="1764"/>
                  <a:pt x="940" y="1760"/>
                  <a:pt x="954" y="1751"/>
                </a:cubicBezTo>
                <a:cubicBezTo>
                  <a:pt x="912" y="1718"/>
                  <a:pt x="779" y="1604"/>
                  <a:pt x="761" y="1402"/>
                </a:cubicBezTo>
                <a:close/>
                <a:moveTo>
                  <a:pt x="390" y="1741"/>
                </a:moveTo>
                <a:cubicBezTo>
                  <a:pt x="298" y="1636"/>
                  <a:pt x="165" y="1434"/>
                  <a:pt x="142" y="1196"/>
                </a:cubicBezTo>
                <a:cubicBezTo>
                  <a:pt x="115" y="752"/>
                  <a:pt x="303" y="376"/>
                  <a:pt x="656" y="376"/>
                </a:cubicBezTo>
                <a:cubicBezTo>
                  <a:pt x="977" y="376"/>
                  <a:pt x="1105" y="719"/>
                  <a:pt x="1077" y="1059"/>
                </a:cubicBezTo>
                <a:cubicBezTo>
                  <a:pt x="1073" y="1150"/>
                  <a:pt x="1045" y="1233"/>
                  <a:pt x="1045" y="1320"/>
                </a:cubicBezTo>
                <a:cubicBezTo>
                  <a:pt x="1041" y="1466"/>
                  <a:pt x="1082" y="1531"/>
                  <a:pt x="1137" y="1590"/>
                </a:cubicBezTo>
                <a:cubicBezTo>
                  <a:pt x="1146" y="1581"/>
                  <a:pt x="1151" y="1572"/>
                  <a:pt x="1160" y="1558"/>
                </a:cubicBezTo>
                <a:cubicBezTo>
                  <a:pt x="1128" y="1512"/>
                  <a:pt x="1087" y="1434"/>
                  <a:pt x="1091" y="1324"/>
                </a:cubicBezTo>
                <a:cubicBezTo>
                  <a:pt x="1096" y="1251"/>
                  <a:pt x="1114" y="1164"/>
                  <a:pt x="1132" y="1068"/>
                </a:cubicBezTo>
                <a:cubicBezTo>
                  <a:pt x="1178" y="774"/>
                  <a:pt x="1068" y="303"/>
                  <a:pt x="656" y="298"/>
                </a:cubicBezTo>
                <a:cubicBezTo>
                  <a:pt x="353" y="293"/>
                  <a:pt x="32" y="591"/>
                  <a:pt x="92" y="1205"/>
                </a:cubicBezTo>
                <a:cubicBezTo>
                  <a:pt x="110" y="1370"/>
                  <a:pt x="179" y="1512"/>
                  <a:pt x="248" y="1622"/>
                </a:cubicBezTo>
                <a:cubicBezTo>
                  <a:pt x="294" y="1673"/>
                  <a:pt x="339" y="1709"/>
                  <a:pt x="390" y="1741"/>
                </a:cubicBezTo>
                <a:close/>
                <a:moveTo>
                  <a:pt x="1004" y="1517"/>
                </a:moveTo>
                <a:cubicBezTo>
                  <a:pt x="967" y="1416"/>
                  <a:pt x="972" y="1269"/>
                  <a:pt x="1004" y="1109"/>
                </a:cubicBezTo>
                <a:cubicBezTo>
                  <a:pt x="1045" y="839"/>
                  <a:pt x="990" y="454"/>
                  <a:pt x="628" y="454"/>
                </a:cubicBezTo>
                <a:cubicBezTo>
                  <a:pt x="335" y="454"/>
                  <a:pt x="74" y="907"/>
                  <a:pt x="257" y="1398"/>
                </a:cubicBezTo>
                <a:cubicBezTo>
                  <a:pt x="330" y="1586"/>
                  <a:pt x="440" y="1723"/>
                  <a:pt x="518" y="1801"/>
                </a:cubicBezTo>
                <a:cubicBezTo>
                  <a:pt x="541" y="1810"/>
                  <a:pt x="564" y="1815"/>
                  <a:pt x="592" y="1819"/>
                </a:cubicBezTo>
                <a:cubicBezTo>
                  <a:pt x="518" y="1751"/>
                  <a:pt x="385" y="1595"/>
                  <a:pt x="307" y="1375"/>
                </a:cubicBezTo>
                <a:cubicBezTo>
                  <a:pt x="170" y="976"/>
                  <a:pt x="362" y="532"/>
                  <a:pt x="628" y="527"/>
                </a:cubicBezTo>
                <a:cubicBezTo>
                  <a:pt x="867" y="522"/>
                  <a:pt x="990" y="770"/>
                  <a:pt x="954" y="1095"/>
                </a:cubicBezTo>
                <a:cubicBezTo>
                  <a:pt x="922" y="1256"/>
                  <a:pt x="917" y="1421"/>
                  <a:pt x="963" y="1531"/>
                </a:cubicBezTo>
                <a:cubicBezTo>
                  <a:pt x="995" y="1608"/>
                  <a:pt x="1045" y="1645"/>
                  <a:pt x="1068" y="1663"/>
                </a:cubicBezTo>
                <a:cubicBezTo>
                  <a:pt x="1077" y="1654"/>
                  <a:pt x="1087" y="1645"/>
                  <a:pt x="1096" y="1636"/>
                </a:cubicBezTo>
                <a:cubicBezTo>
                  <a:pt x="1077" y="1622"/>
                  <a:pt x="1032" y="1590"/>
                  <a:pt x="1004" y="1517"/>
                </a:cubicBezTo>
                <a:close/>
                <a:moveTo>
                  <a:pt x="0" y="926"/>
                </a:moveTo>
                <a:cubicBezTo>
                  <a:pt x="0" y="994"/>
                  <a:pt x="5" y="1059"/>
                  <a:pt x="19" y="1123"/>
                </a:cubicBezTo>
                <a:cubicBezTo>
                  <a:pt x="28" y="669"/>
                  <a:pt x="184" y="225"/>
                  <a:pt x="660" y="234"/>
                </a:cubicBezTo>
                <a:cubicBezTo>
                  <a:pt x="1054" y="234"/>
                  <a:pt x="1242" y="655"/>
                  <a:pt x="1201" y="1004"/>
                </a:cubicBezTo>
                <a:cubicBezTo>
                  <a:pt x="1187" y="1136"/>
                  <a:pt x="1155" y="1265"/>
                  <a:pt x="1155" y="1366"/>
                </a:cubicBezTo>
                <a:cubicBezTo>
                  <a:pt x="1155" y="1443"/>
                  <a:pt x="1183" y="1494"/>
                  <a:pt x="1192" y="1512"/>
                </a:cubicBezTo>
                <a:cubicBezTo>
                  <a:pt x="1201" y="1498"/>
                  <a:pt x="1210" y="1480"/>
                  <a:pt x="1219" y="1466"/>
                </a:cubicBezTo>
                <a:cubicBezTo>
                  <a:pt x="1206" y="1439"/>
                  <a:pt x="1197" y="1411"/>
                  <a:pt x="1201" y="1366"/>
                </a:cubicBezTo>
                <a:cubicBezTo>
                  <a:pt x="1201" y="1279"/>
                  <a:pt x="1247" y="1155"/>
                  <a:pt x="1270" y="1013"/>
                </a:cubicBezTo>
                <a:cubicBezTo>
                  <a:pt x="1320" y="660"/>
                  <a:pt x="1132" y="142"/>
                  <a:pt x="660" y="142"/>
                </a:cubicBezTo>
                <a:cubicBezTo>
                  <a:pt x="284" y="147"/>
                  <a:pt x="83" y="422"/>
                  <a:pt x="14" y="742"/>
                </a:cubicBezTo>
                <a:cubicBezTo>
                  <a:pt x="5" y="802"/>
                  <a:pt x="0" y="862"/>
                  <a:pt x="0" y="921"/>
                </a:cubicBezTo>
                <a:cubicBezTo>
                  <a:pt x="0" y="926"/>
                  <a:pt x="0" y="926"/>
                  <a:pt x="0" y="926"/>
                </a:cubicBezTo>
                <a:close/>
                <a:moveTo>
                  <a:pt x="1201" y="344"/>
                </a:moveTo>
                <a:cubicBezTo>
                  <a:pt x="1119" y="202"/>
                  <a:pt x="944" y="0"/>
                  <a:pt x="665" y="0"/>
                </a:cubicBezTo>
                <a:cubicBezTo>
                  <a:pt x="495" y="0"/>
                  <a:pt x="367" y="83"/>
                  <a:pt x="266" y="183"/>
                </a:cubicBezTo>
                <a:cubicBezTo>
                  <a:pt x="275" y="179"/>
                  <a:pt x="417" y="83"/>
                  <a:pt x="660" y="83"/>
                </a:cubicBezTo>
                <a:cubicBezTo>
                  <a:pt x="1009" y="83"/>
                  <a:pt x="1201" y="344"/>
                  <a:pt x="1201" y="344"/>
                </a:cubicBezTo>
                <a:close/>
                <a:moveTo>
                  <a:pt x="651" y="1411"/>
                </a:moveTo>
                <a:cubicBezTo>
                  <a:pt x="642" y="1347"/>
                  <a:pt x="647" y="1269"/>
                  <a:pt x="651" y="1191"/>
                </a:cubicBezTo>
                <a:cubicBezTo>
                  <a:pt x="656" y="1091"/>
                  <a:pt x="660" y="958"/>
                  <a:pt x="628" y="921"/>
                </a:cubicBezTo>
                <a:cubicBezTo>
                  <a:pt x="628" y="921"/>
                  <a:pt x="628" y="921"/>
                  <a:pt x="619" y="921"/>
                </a:cubicBezTo>
                <a:cubicBezTo>
                  <a:pt x="619" y="921"/>
                  <a:pt x="605" y="926"/>
                  <a:pt x="596" y="953"/>
                </a:cubicBezTo>
                <a:cubicBezTo>
                  <a:pt x="559" y="1040"/>
                  <a:pt x="559" y="1242"/>
                  <a:pt x="647" y="1411"/>
                </a:cubicBezTo>
                <a:cubicBezTo>
                  <a:pt x="647" y="1416"/>
                  <a:pt x="651" y="1416"/>
                  <a:pt x="651" y="1411"/>
                </a:cubicBezTo>
                <a:close/>
              </a:path>
            </a:pathLst>
          </a:custGeom>
          <a:solidFill>
            <a:schemeClr val="bg1"/>
          </a:solidFill>
          <a:ln>
            <a:noFill/>
          </a:ln>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cxnSp>
        <p:nvCxnSpPr>
          <p:cNvPr id="413" name="Straight Arrow Connector 412"/>
          <p:cNvCxnSpPr/>
          <p:nvPr/>
        </p:nvCxnSpPr>
        <p:spPr>
          <a:xfrm>
            <a:off x="9953408" y="4191000"/>
            <a:ext cx="689788" cy="57852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16" name="Freeform 9"/>
          <p:cNvSpPr>
            <a:spLocks noEditPoints="1"/>
          </p:cNvSpPr>
          <p:nvPr/>
        </p:nvSpPr>
        <p:spPr bwMode="auto">
          <a:xfrm>
            <a:off x="9974746" y="5084022"/>
            <a:ext cx="233382" cy="322686"/>
          </a:xfrm>
          <a:custGeom>
            <a:avLst/>
            <a:gdLst>
              <a:gd name="T0" fmla="*/ 1013 w 1320"/>
              <a:gd name="T1" fmla="*/ 1709 h 1828"/>
              <a:gd name="T2" fmla="*/ 889 w 1320"/>
              <a:gd name="T3" fmla="*/ 1604 h 1828"/>
              <a:gd name="T4" fmla="*/ 628 w 1320"/>
              <a:gd name="T5" fmla="*/ 687 h 1828"/>
              <a:gd name="T6" fmla="*/ 757 w 1320"/>
              <a:gd name="T7" fmla="*/ 1824 h 1828"/>
              <a:gd name="T8" fmla="*/ 431 w 1320"/>
              <a:gd name="T9" fmla="*/ 1489 h 1828"/>
              <a:gd name="T10" fmla="*/ 880 w 1320"/>
              <a:gd name="T11" fmla="*/ 1233 h 1828"/>
              <a:gd name="T12" fmla="*/ 1022 w 1320"/>
              <a:gd name="T13" fmla="*/ 1700 h 1828"/>
              <a:gd name="T14" fmla="*/ 619 w 1320"/>
              <a:gd name="T15" fmla="*/ 779 h 1828"/>
              <a:gd name="T16" fmla="*/ 821 w 1320"/>
              <a:gd name="T17" fmla="*/ 1810 h 1828"/>
              <a:gd name="T18" fmla="*/ 619 w 1320"/>
              <a:gd name="T19" fmla="*/ 1485 h 1828"/>
              <a:gd name="T20" fmla="*/ 706 w 1320"/>
              <a:gd name="T21" fmla="*/ 1411 h 1828"/>
              <a:gd name="T22" fmla="*/ 954 w 1320"/>
              <a:gd name="T23" fmla="*/ 1751 h 1828"/>
              <a:gd name="T24" fmla="*/ 390 w 1320"/>
              <a:gd name="T25" fmla="*/ 1741 h 1828"/>
              <a:gd name="T26" fmla="*/ 656 w 1320"/>
              <a:gd name="T27" fmla="*/ 376 h 1828"/>
              <a:gd name="T28" fmla="*/ 1045 w 1320"/>
              <a:gd name="T29" fmla="*/ 1320 h 1828"/>
              <a:gd name="T30" fmla="*/ 1160 w 1320"/>
              <a:gd name="T31" fmla="*/ 1558 h 1828"/>
              <a:gd name="T32" fmla="*/ 1132 w 1320"/>
              <a:gd name="T33" fmla="*/ 1068 h 1828"/>
              <a:gd name="T34" fmla="*/ 92 w 1320"/>
              <a:gd name="T35" fmla="*/ 1205 h 1828"/>
              <a:gd name="T36" fmla="*/ 390 w 1320"/>
              <a:gd name="T37" fmla="*/ 1741 h 1828"/>
              <a:gd name="T38" fmla="*/ 1004 w 1320"/>
              <a:gd name="T39" fmla="*/ 1109 h 1828"/>
              <a:gd name="T40" fmla="*/ 257 w 1320"/>
              <a:gd name="T41" fmla="*/ 1398 h 1828"/>
              <a:gd name="T42" fmla="*/ 592 w 1320"/>
              <a:gd name="T43" fmla="*/ 1819 h 1828"/>
              <a:gd name="T44" fmla="*/ 628 w 1320"/>
              <a:gd name="T45" fmla="*/ 527 h 1828"/>
              <a:gd name="T46" fmla="*/ 963 w 1320"/>
              <a:gd name="T47" fmla="*/ 1531 h 1828"/>
              <a:gd name="T48" fmla="*/ 1096 w 1320"/>
              <a:gd name="T49" fmla="*/ 1636 h 1828"/>
              <a:gd name="T50" fmla="*/ 0 w 1320"/>
              <a:gd name="T51" fmla="*/ 926 h 1828"/>
              <a:gd name="T52" fmla="*/ 660 w 1320"/>
              <a:gd name="T53" fmla="*/ 234 h 1828"/>
              <a:gd name="T54" fmla="*/ 1155 w 1320"/>
              <a:gd name="T55" fmla="*/ 1366 h 1828"/>
              <a:gd name="T56" fmla="*/ 1219 w 1320"/>
              <a:gd name="T57" fmla="*/ 1466 h 1828"/>
              <a:gd name="T58" fmla="*/ 1270 w 1320"/>
              <a:gd name="T59" fmla="*/ 1013 h 1828"/>
              <a:gd name="T60" fmla="*/ 14 w 1320"/>
              <a:gd name="T61" fmla="*/ 742 h 1828"/>
              <a:gd name="T62" fmla="*/ 0 w 1320"/>
              <a:gd name="T63" fmla="*/ 926 h 1828"/>
              <a:gd name="T64" fmla="*/ 665 w 1320"/>
              <a:gd name="T65" fmla="*/ 0 h 1828"/>
              <a:gd name="T66" fmla="*/ 660 w 1320"/>
              <a:gd name="T67" fmla="*/ 83 h 1828"/>
              <a:gd name="T68" fmla="*/ 651 w 1320"/>
              <a:gd name="T69" fmla="*/ 1411 h 1828"/>
              <a:gd name="T70" fmla="*/ 628 w 1320"/>
              <a:gd name="T71" fmla="*/ 921 h 1828"/>
              <a:gd name="T72" fmla="*/ 596 w 1320"/>
              <a:gd name="T73" fmla="*/ 953 h 1828"/>
              <a:gd name="T74" fmla="*/ 651 w 1320"/>
              <a:gd name="T75" fmla="*/ 1411 h 1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0" h="1828">
                <a:moveTo>
                  <a:pt x="1022" y="1700"/>
                </a:moveTo>
                <a:cubicBezTo>
                  <a:pt x="1013" y="1709"/>
                  <a:pt x="1013" y="1709"/>
                  <a:pt x="1013" y="1709"/>
                </a:cubicBezTo>
                <a:cubicBezTo>
                  <a:pt x="1009" y="1714"/>
                  <a:pt x="999" y="1718"/>
                  <a:pt x="995" y="1723"/>
                </a:cubicBezTo>
                <a:cubicBezTo>
                  <a:pt x="986" y="1714"/>
                  <a:pt x="940" y="1677"/>
                  <a:pt x="889" y="1604"/>
                </a:cubicBezTo>
                <a:cubicBezTo>
                  <a:pt x="830" y="1521"/>
                  <a:pt x="812" y="1370"/>
                  <a:pt x="825" y="1228"/>
                </a:cubicBezTo>
                <a:cubicBezTo>
                  <a:pt x="853" y="972"/>
                  <a:pt x="825" y="678"/>
                  <a:pt x="628" y="687"/>
                </a:cubicBezTo>
                <a:cubicBezTo>
                  <a:pt x="413" y="697"/>
                  <a:pt x="317" y="1123"/>
                  <a:pt x="486" y="1462"/>
                </a:cubicBezTo>
                <a:cubicBezTo>
                  <a:pt x="573" y="1636"/>
                  <a:pt x="688" y="1760"/>
                  <a:pt x="757" y="1824"/>
                </a:cubicBezTo>
                <a:cubicBezTo>
                  <a:pt x="738" y="1824"/>
                  <a:pt x="720" y="1828"/>
                  <a:pt x="702" y="1828"/>
                </a:cubicBezTo>
                <a:cubicBezTo>
                  <a:pt x="628" y="1760"/>
                  <a:pt x="527" y="1668"/>
                  <a:pt x="431" y="1489"/>
                </a:cubicBezTo>
                <a:cubicBezTo>
                  <a:pt x="211" y="1081"/>
                  <a:pt x="376" y="614"/>
                  <a:pt x="628" y="614"/>
                </a:cubicBezTo>
                <a:cubicBezTo>
                  <a:pt x="894" y="614"/>
                  <a:pt x="922" y="921"/>
                  <a:pt x="880" y="1233"/>
                </a:cubicBezTo>
                <a:cubicBezTo>
                  <a:pt x="862" y="1379"/>
                  <a:pt x="876" y="1508"/>
                  <a:pt x="926" y="1586"/>
                </a:cubicBezTo>
                <a:cubicBezTo>
                  <a:pt x="977" y="1663"/>
                  <a:pt x="1027" y="1696"/>
                  <a:pt x="1022" y="1700"/>
                </a:cubicBezTo>
                <a:close/>
                <a:moveTo>
                  <a:pt x="761" y="1402"/>
                </a:moveTo>
                <a:cubicBezTo>
                  <a:pt x="747" y="1260"/>
                  <a:pt x="848" y="788"/>
                  <a:pt x="619" y="779"/>
                </a:cubicBezTo>
                <a:cubicBezTo>
                  <a:pt x="477" y="774"/>
                  <a:pt x="353" y="1136"/>
                  <a:pt x="573" y="1508"/>
                </a:cubicBezTo>
                <a:cubicBezTo>
                  <a:pt x="656" y="1654"/>
                  <a:pt x="761" y="1755"/>
                  <a:pt x="821" y="1810"/>
                </a:cubicBezTo>
                <a:cubicBezTo>
                  <a:pt x="834" y="1805"/>
                  <a:pt x="848" y="1801"/>
                  <a:pt x="862" y="1796"/>
                </a:cubicBezTo>
                <a:cubicBezTo>
                  <a:pt x="812" y="1746"/>
                  <a:pt x="702" y="1641"/>
                  <a:pt x="619" y="1485"/>
                </a:cubicBezTo>
                <a:cubicBezTo>
                  <a:pt x="463" y="1219"/>
                  <a:pt x="504" y="852"/>
                  <a:pt x="619" y="852"/>
                </a:cubicBezTo>
                <a:cubicBezTo>
                  <a:pt x="770" y="852"/>
                  <a:pt x="683" y="1228"/>
                  <a:pt x="706" y="1411"/>
                </a:cubicBezTo>
                <a:cubicBezTo>
                  <a:pt x="734" y="1613"/>
                  <a:pt x="857" y="1728"/>
                  <a:pt x="917" y="1769"/>
                </a:cubicBezTo>
                <a:cubicBezTo>
                  <a:pt x="931" y="1764"/>
                  <a:pt x="940" y="1760"/>
                  <a:pt x="954" y="1751"/>
                </a:cubicBezTo>
                <a:cubicBezTo>
                  <a:pt x="912" y="1718"/>
                  <a:pt x="779" y="1604"/>
                  <a:pt x="761" y="1402"/>
                </a:cubicBezTo>
                <a:close/>
                <a:moveTo>
                  <a:pt x="390" y="1741"/>
                </a:moveTo>
                <a:cubicBezTo>
                  <a:pt x="298" y="1636"/>
                  <a:pt x="165" y="1434"/>
                  <a:pt x="142" y="1196"/>
                </a:cubicBezTo>
                <a:cubicBezTo>
                  <a:pt x="115" y="752"/>
                  <a:pt x="303" y="376"/>
                  <a:pt x="656" y="376"/>
                </a:cubicBezTo>
                <a:cubicBezTo>
                  <a:pt x="977" y="376"/>
                  <a:pt x="1105" y="719"/>
                  <a:pt x="1077" y="1059"/>
                </a:cubicBezTo>
                <a:cubicBezTo>
                  <a:pt x="1073" y="1150"/>
                  <a:pt x="1045" y="1233"/>
                  <a:pt x="1045" y="1320"/>
                </a:cubicBezTo>
                <a:cubicBezTo>
                  <a:pt x="1041" y="1466"/>
                  <a:pt x="1082" y="1531"/>
                  <a:pt x="1137" y="1590"/>
                </a:cubicBezTo>
                <a:cubicBezTo>
                  <a:pt x="1146" y="1581"/>
                  <a:pt x="1151" y="1572"/>
                  <a:pt x="1160" y="1558"/>
                </a:cubicBezTo>
                <a:cubicBezTo>
                  <a:pt x="1128" y="1512"/>
                  <a:pt x="1087" y="1434"/>
                  <a:pt x="1091" y="1324"/>
                </a:cubicBezTo>
                <a:cubicBezTo>
                  <a:pt x="1096" y="1251"/>
                  <a:pt x="1114" y="1164"/>
                  <a:pt x="1132" y="1068"/>
                </a:cubicBezTo>
                <a:cubicBezTo>
                  <a:pt x="1178" y="774"/>
                  <a:pt x="1068" y="303"/>
                  <a:pt x="656" y="298"/>
                </a:cubicBezTo>
                <a:cubicBezTo>
                  <a:pt x="353" y="293"/>
                  <a:pt x="32" y="591"/>
                  <a:pt x="92" y="1205"/>
                </a:cubicBezTo>
                <a:cubicBezTo>
                  <a:pt x="110" y="1370"/>
                  <a:pt x="179" y="1512"/>
                  <a:pt x="248" y="1622"/>
                </a:cubicBezTo>
                <a:cubicBezTo>
                  <a:pt x="294" y="1673"/>
                  <a:pt x="339" y="1709"/>
                  <a:pt x="390" y="1741"/>
                </a:cubicBezTo>
                <a:close/>
                <a:moveTo>
                  <a:pt x="1004" y="1517"/>
                </a:moveTo>
                <a:cubicBezTo>
                  <a:pt x="967" y="1416"/>
                  <a:pt x="972" y="1269"/>
                  <a:pt x="1004" y="1109"/>
                </a:cubicBezTo>
                <a:cubicBezTo>
                  <a:pt x="1045" y="839"/>
                  <a:pt x="990" y="454"/>
                  <a:pt x="628" y="454"/>
                </a:cubicBezTo>
                <a:cubicBezTo>
                  <a:pt x="335" y="454"/>
                  <a:pt x="74" y="907"/>
                  <a:pt x="257" y="1398"/>
                </a:cubicBezTo>
                <a:cubicBezTo>
                  <a:pt x="330" y="1586"/>
                  <a:pt x="440" y="1723"/>
                  <a:pt x="518" y="1801"/>
                </a:cubicBezTo>
                <a:cubicBezTo>
                  <a:pt x="541" y="1810"/>
                  <a:pt x="564" y="1815"/>
                  <a:pt x="592" y="1819"/>
                </a:cubicBezTo>
                <a:cubicBezTo>
                  <a:pt x="518" y="1751"/>
                  <a:pt x="385" y="1595"/>
                  <a:pt x="307" y="1375"/>
                </a:cubicBezTo>
                <a:cubicBezTo>
                  <a:pt x="170" y="976"/>
                  <a:pt x="362" y="532"/>
                  <a:pt x="628" y="527"/>
                </a:cubicBezTo>
                <a:cubicBezTo>
                  <a:pt x="867" y="522"/>
                  <a:pt x="990" y="770"/>
                  <a:pt x="954" y="1095"/>
                </a:cubicBezTo>
                <a:cubicBezTo>
                  <a:pt x="922" y="1256"/>
                  <a:pt x="917" y="1421"/>
                  <a:pt x="963" y="1531"/>
                </a:cubicBezTo>
                <a:cubicBezTo>
                  <a:pt x="995" y="1608"/>
                  <a:pt x="1045" y="1645"/>
                  <a:pt x="1068" y="1663"/>
                </a:cubicBezTo>
                <a:cubicBezTo>
                  <a:pt x="1077" y="1654"/>
                  <a:pt x="1087" y="1645"/>
                  <a:pt x="1096" y="1636"/>
                </a:cubicBezTo>
                <a:cubicBezTo>
                  <a:pt x="1077" y="1622"/>
                  <a:pt x="1032" y="1590"/>
                  <a:pt x="1004" y="1517"/>
                </a:cubicBezTo>
                <a:close/>
                <a:moveTo>
                  <a:pt x="0" y="926"/>
                </a:moveTo>
                <a:cubicBezTo>
                  <a:pt x="0" y="994"/>
                  <a:pt x="5" y="1059"/>
                  <a:pt x="19" y="1123"/>
                </a:cubicBezTo>
                <a:cubicBezTo>
                  <a:pt x="28" y="669"/>
                  <a:pt x="184" y="225"/>
                  <a:pt x="660" y="234"/>
                </a:cubicBezTo>
                <a:cubicBezTo>
                  <a:pt x="1054" y="234"/>
                  <a:pt x="1242" y="655"/>
                  <a:pt x="1201" y="1004"/>
                </a:cubicBezTo>
                <a:cubicBezTo>
                  <a:pt x="1187" y="1136"/>
                  <a:pt x="1155" y="1265"/>
                  <a:pt x="1155" y="1366"/>
                </a:cubicBezTo>
                <a:cubicBezTo>
                  <a:pt x="1155" y="1443"/>
                  <a:pt x="1183" y="1494"/>
                  <a:pt x="1192" y="1512"/>
                </a:cubicBezTo>
                <a:cubicBezTo>
                  <a:pt x="1201" y="1498"/>
                  <a:pt x="1210" y="1480"/>
                  <a:pt x="1219" y="1466"/>
                </a:cubicBezTo>
                <a:cubicBezTo>
                  <a:pt x="1206" y="1439"/>
                  <a:pt x="1197" y="1411"/>
                  <a:pt x="1201" y="1366"/>
                </a:cubicBezTo>
                <a:cubicBezTo>
                  <a:pt x="1201" y="1279"/>
                  <a:pt x="1247" y="1155"/>
                  <a:pt x="1270" y="1013"/>
                </a:cubicBezTo>
                <a:cubicBezTo>
                  <a:pt x="1320" y="660"/>
                  <a:pt x="1132" y="142"/>
                  <a:pt x="660" y="142"/>
                </a:cubicBezTo>
                <a:cubicBezTo>
                  <a:pt x="284" y="147"/>
                  <a:pt x="83" y="422"/>
                  <a:pt x="14" y="742"/>
                </a:cubicBezTo>
                <a:cubicBezTo>
                  <a:pt x="5" y="802"/>
                  <a:pt x="0" y="862"/>
                  <a:pt x="0" y="921"/>
                </a:cubicBezTo>
                <a:cubicBezTo>
                  <a:pt x="0" y="926"/>
                  <a:pt x="0" y="926"/>
                  <a:pt x="0" y="926"/>
                </a:cubicBezTo>
                <a:close/>
                <a:moveTo>
                  <a:pt x="1201" y="344"/>
                </a:moveTo>
                <a:cubicBezTo>
                  <a:pt x="1119" y="202"/>
                  <a:pt x="944" y="0"/>
                  <a:pt x="665" y="0"/>
                </a:cubicBezTo>
                <a:cubicBezTo>
                  <a:pt x="495" y="0"/>
                  <a:pt x="367" y="83"/>
                  <a:pt x="266" y="183"/>
                </a:cubicBezTo>
                <a:cubicBezTo>
                  <a:pt x="275" y="179"/>
                  <a:pt x="417" y="83"/>
                  <a:pt x="660" y="83"/>
                </a:cubicBezTo>
                <a:cubicBezTo>
                  <a:pt x="1009" y="83"/>
                  <a:pt x="1201" y="344"/>
                  <a:pt x="1201" y="344"/>
                </a:cubicBezTo>
                <a:close/>
                <a:moveTo>
                  <a:pt x="651" y="1411"/>
                </a:moveTo>
                <a:cubicBezTo>
                  <a:pt x="642" y="1347"/>
                  <a:pt x="647" y="1269"/>
                  <a:pt x="651" y="1191"/>
                </a:cubicBezTo>
                <a:cubicBezTo>
                  <a:pt x="656" y="1091"/>
                  <a:pt x="660" y="958"/>
                  <a:pt x="628" y="921"/>
                </a:cubicBezTo>
                <a:cubicBezTo>
                  <a:pt x="628" y="921"/>
                  <a:pt x="628" y="921"/>
                  <a:pt x="619" y="921"/>
                </a:cubicBezTo>
                <a:cubicBezTo>
                  <a:pt x="619" y="921"/>
                  <a:pt x="605" y="926"/>
                  <a:pt x="596" y="953"/>
                </a:cubicBezTo>
                <a:cubicBezTo>
                  <a:pt x="559" y="1040"/>
                  <a:pt x="559" y="1242"/>
                  <a:pt x="647" y="1411"/>
                </a:cubicBezTo>
                <a:cubicBezTo>
                  <a:pt x="647" y="1416"/>
                  <a:pt x="651" y="1416"/>
                  <a:pt x="651" y="1411"/>
                </a:cubicBezTo>
                <a:close/>
              </a:path>
            </a:pathLst>
          </a:custGeom>
          <a:solidFill>
            <a:schemeClr val="bg1"/>
          </a:solidFill>
          <a:ln>
            <a:noFill/>
          </a:ln>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spTree>
    <p:extLst>
      <p:ext uri="{BB962C8B-B14F-4D97-AF65-F5344CB8AC3E}">
        <p14:creationId xmlns:p14="http://schemas.microsoft.com/office/powerpoint/2010/main" val="987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animBg="1"/>
      <p:bldP spid="399" grpId="0"/>
      <p:bldP spid="406" grpId="0" animBg="1"/>
      <p:bldP spid="410" grpId="0" animBg="1"/>
      <p:bldP spid="4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 the cloud?</a:t>
            </a:r>
            <a:br>
              <a:rPr lang="en-US" dirty="0"/>
            </a:br>
            <a:endParaRPr lang="en-US" dirty="0"/>
          </a:p>
        </p:txBody>
      </p:sp>
      <p:sp>
        <p:nvSpPr>
          <p:cNvPr id="20" name="Content Placeholder 19"/>
          <p:cNvSpPr>
            <a:spLocks noGrp="1"/>
          </p:cNvSpPr>
          <p:nvPr>
            <p:ph sz="quarter" idx="10"/>
          </p:nvPr>
        </p:nvSpPr>
        <p:spPr/>
        <p:txBody>
          <a:bodyPr>
            <a:normAutofit/>
          </a:bodyPr>
          <a:lstStyle/>
          <a:p>
            <a:pPr>
              <a:spcBef>
                <a:spcPts val="1799"/>
              </a:spcBef>
            </a:pPr>
            <a:r>
              <a:rPr lang="en-US" sz="2800" dirty="0"/>
              <a:t>Rapidly setup environments to drive business priorities</a:t>
            </a:r>
          </a:p>
          <a:p>
            <a:pPr>
              <a:spcBef>
                <a:spcPts val="1799"/>
              </a:spcBef>
            </a:pPr>
            <a:r>
              <a:rPr lang="en-US" sz="2800" dirty="0"/>
              <a:t>Scale to meet peak demands </a:t>
            </a:r>
          </a:p>
          <a:p>
            <a:pPr>
              <a:spcBef>
                <a:spcPts val="1799"/>
              </a:spcBef>
            </a:pPr>
            <a:r>
              <a:rPr lang="en-US" sz="2800" dirty="0"/>
              <a:t>Increase daily activities, efficiency and reduced cost.</a:t>
            </a:r>
          </a:p>
          <a:p>
            <a:endParaRPr lang="en-US" sz="2800" dirty="0"/>
          </a:p>
          <a:p>
            <a:endParaRPr lang="en-US" sz="2800" dirty="0"/>
          </a:p>
        </p:txBody>
      </p:sp>
      <p:grpSp>
        <p:nvGrpSpPr>
          <p:cNvPr id="23" name="Group 22"/>
          <p:cNvGrpSpPr/>
          <p:nvPr/>
        </p:nvGrpSpPr>
        <p:grpSpPr>
          <a:xfrm>
            <a:off x="9437286" y="2704505"/>
            <a:ext cx="2377659" cy="2385653"/>
            <a:chOff x="9437286" y="2704505"/>
            <a:chExt cx="2377659" cy="2385653"/>
          </a:xfrm>
        </p:grpSpPr>
        <p:sp>
          <p:nvSpPr>
            <p:cNvPr id="5" name="Rectangle 4"/>
            <p:cNvSpPr/>
            <p:nvPr/>
          </p:nvSpPr>
          <p:spPr bwMode="auto">
            <a:xfrm>
              <a:off x="9516168" y="2704505"/>
              <a:ext cx="2298777" cy="2385653"/>
            </a:xfrm>
            <a:prstGeom prst="rect">
              <a:avLst/>
            </a:prstGeom>
            <a:solidFill>
              <a:schemeClr val="accent2">
                <a:lumMod val="50000"/>
              </a:schemeClr>
            </a:solidFill>
            <a:ln w="50800" cap="sq">
              <a:no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268857" rIns="0" bIns="46618" numCol="1" rtlCol="0" anchor="t" anchorCtr="0" compatLnSpc="1">
              <a:prstTxWarp prst="textNoShape">
                <a:avLst/>
              </a:prstTxWarp>
            </a:bodyPr>
            <a:lstStyle/>
            <a:p>
              <a:pPr algn="ctr" defTabSz="932013" fontAlgn="base">
                <a:spcBef>
                  <a:spcPct val="0"/>
                </a:spcBef>
                <a:spcAft>
                  <a:spcPct val="0"/>
                </a:spcAft>
              </a:pPr>
              <a:endParaRPr lang="en-US" sz="3136" dirty="0">
                <a:gradFill>
                  <a:gsLst>
                    <a:gs pos="0">
                      <a:srgbClr val="FFFFFF"/>
                    </a:gs>
                    <a:gs pos="100000">
                      <a:srgbClr val="FFFFFF"/>
                    </a:gs>
                  </a:gsLst>
                  <a:lin ang="5400000" scaled="0"/>
                </a:gradFill>
                <a:latin typeface="Segoe UI Light"/>
              </a:endParaRPr>
            </a:p>
          </p:txBody>
        </p:sp>
        <p:sp>
          <p:nvSpPr>
            <p:cNvPr id="6" name="Rectangle 5"/>
            <p:cNvSpPr/>
            <p:nvPr/>
          </p:nvSpPr>
          <p:spPr>
            <a:xfrm>
              <a:off x="9437286" y="2765254"/>
              <a:ext cx="2246128" cy="646331"/>
            </a:xfrm>
            <a:prstGeom prst="rect">
              <a:avLst/>
            </a:prstGeom>
          </p:spPr>
          <p:txBody>
            <a:bodyPr wrap="none">
              <a:spAutoFit/>
            </a:bodyPr>
            <a:lstStyle/>
            <a:p>
              <a:pPr algn="ctr" defTabSz="932013" fontAlgn="base">
                <a:spcBef>
                  <a:spcPct val="0"/>
                </a:spcBef>
                <a:spcAft>
                  <a:spcPct val="0"/>
                </a:spcAft>
              </a:pPr>
              <a:r>
                <a:rPr lang="en-US" sz="3600" dirty="0">
                  <a:gradFill>
                    <a:gsLst>
                      <a:gs pos="0">
                        <a:srgbClr val="FFFFFF"/>
                      </a:gs>
                      <a:gs pos="100000">
                        <a:srgbClr val="FFFFFF"/>
                      </a:gs>
                    </a:gsLst>
                    <a:lin ang="5400000" scaled="0"/>
                  </a:gradFill>
                  <a:latin typeface="Segoe UI Light"/>
                </a:rPr>
                <a:t>Economics</a:t>
              </a:r>
            </a:p>
          </p:txBody>
        </p:sp>
        <p:sp>
          <p:nvSpPr>
            <p:cNvPr id="7" name="Freeform 9"/>
            <p:cNvSpPr>
              <a:spLocks noChangeAspect="1"/>
            </p:cNvSpPr>
            <p:nvPr/>
          </p:nvSpPr>
          <p:spPr bwMode="black">
            <a:xfrm>
              <a:off x="11092763" y="3988206"/>
              <a:ext cx="550479" cy="965267"/>
            </a:xfrm>
            <a:custGeom>
              <a:avLst/>
              <a:gdLst>
                <a:gd name="T0" fmla="*/ 219 w 339"/>
                <a:gd name="T1" fmla="*/ 584 h 584"/>
                <a:gd name="T2" fmla="*/ 219 w 339"/>
                <a:gd name="T3" fmla="*/ 511 h 584"/>
                <a:gd name="T4" fmla="*/ 339 w 339"/>
                <a:gd name="T5" fmla="*/ 373 h 584"/>
                <a:gd name="T6" fmla="*/ 214 w 339"/>
                <a:gd name="T7" fmla="*/ 230 h 584"/>
                <a:gd name="T8" fmla="*/ 146 w 339"/>
                <a:gd name="T9" fmla="*/ 190 h 584"/>
                <a:gd name="T10" fmla="*/ 186 w 339"/>
                <a:gd name="T11" fmla="*/ 169 h 584"/>
                <a:gd name="T12" fmla="*/ 274 w 339"/>
                <a:gd name="T13" fmla="*/ 191 h 584"/>
                <a:gd name="T14" fmla="*/ 294 w 339"/>
                <a:gd name="T15" fmla="*/ 200 h 584"/>
                <a:gd name="T16" fmla="*/ 300 w 339"/>
                <a:gd name="T17" fmla="*/ 180 h 584"/>
                <a:gd name="T18" fmla="*/ 324 w 339"/>
                <a:gd name="T19" fmla="*/ 89 h 584"/>
                <a:gd name="T20" fmla="*/ 310 w 339"/>
                <a:gd name="T21" fmla="*/ 83 h 584"/>
                <a:gd name="T22" fmla="*/ 222 w 339"/>
                <a:gd name="T23" fmla="*/ 61 h 584"/>
                <a:gd name="T24" fmla="*/ 222 w 339"/>
                <a:gd name="T25" fmla="*/ 0 h 584"/>
                <a:gd name="T26" fmla="*/ 121 w 339"/>
                <a:gd name="T27" fmla="*/ 0 h 584"/>
                <a:gd name="T28" fmla="*/ 121 w 339"/>
                <a:gd name="T29" fmla="*/ 68 h 584"/>
                <a:gd name="T30" fmla="*/ 7 w 339"/>
                <a:gd name="T31" fmla="*/ 201 h 584"/>
                <a:gd name="T32" fmla="*/ 140 w 339"/>
                <a:gd name="T33" fmla="*/ 341 h 584"/>
                <a:gd name="T34" fmla="*/ 200 w 339"/>
                <a:gd name="T35" fmla="*/ 383 h 584"/>
                <a:gd name="T36" fmla="*/ 153 w 339"/>
                <a:gd name="T37" fmla="*/ 407 h 584"/>
                <a:gd name="T38" fmla="*/ 50 w 339"/>
                <a:gd name="T39" fmla="*/ 379 h 584"/>
                <a:gd name="T40" fmla="*/ 30 w 339"/>
                <a:gd name="T41" fmla="*/ 369 h 584"/>
                <a:gd name="T42" fmla="*/ 0 w 339"/>
                <a:gd name="T43" fmla="*/ 483 h 584"/>
                <a:gd name="T44" fmla="*/ 0 w 339"/>
                <a:gd name="T45" fmla="*/ 483 h 584"/>
                <a:gd name="T46" fmla="*/ 12 w 339"/>
                <a:gd name="T47" fmla="*/ 489 h 584"/>
                <a:gd name="T48" fmla="*/ 118 w 339"/>
                <a:gd name="T49" fmla="*/ 518 h 584"/>
                <a:gd name="T50" fmla="*/ 118 w 339"/>
                <a:gd name="T51" fmla="*/ 584 h 584"/>
                <a:gd name="T52" fmla="*/ 219 w 339"/>
                <a:gd name="T53" fmla="*/ 58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9" h="584">
                  <a:moveTo>
                    <a:pt x="219" y="584"/>
                  </a:moveTo>
                  <a:cubicBezTo>
                    <a:pt x="219" y="511"/>
                    <a:pt x="219" y="511"/>
                    <a:pt x="219" y="511"/>
                  </a:cubicBezTo>
                  <a:cubicBezTo>
                    <a:pt x="293" y="493"/>
                    <a:pt x="339" y="442"/>
                    <a:pt x="339" y="373"/>
                  </a:cubicBezTo>
                  <a:cubicBezTo>
                    <a:pt x="339" y="304"/>
                    <a:pt x="301" y="261"/>
                    <a:pt x="214" y="230"/>
                  </a:cubicBezTo>
                  <a:cubicBezTo>
                    <a:pt x="182" y="219"/>
                    <a:pt x="146" y="203"/>
                    <a:pt x="146" y="190"/>
                  </a:cubicBezTo>
                  <a:cubicBezTo>
                    <a:pt x="146" y="172"/>
                    <a:pt x="171" y="169"/>
                    <a:pt x="186" y="169"/>
                  </a:cubicBezTo>
                  <a:cubicBezTo>
                    <a:pt x="230" y="169"/>
                    <a:pt x="258" y="183"/>
                    <a:pt x="274" y="191"/>
                  </a:cubicBezTo>
                  <a:cubicBezTo>
                    <a:pt x="294" y="200"/>
                    <a:pt x="294" y="200"/>
                    <a:pt x="294" y="200"/>
                  </a:cubicBezTo>
                  <a:cubicBezTo>
                    <a:pt x="300" y="180"/>
                    <a:pt x="300" y="180"/>
                    <a:pt x="300" y="180"/>
                  </a:cubicBezTo>
                  <a:cubicBezTo>
                    <a:pt x="324" y="89"/>
                    <a:pt x="324" y="89"/>
                    <a:pt x="324" y="89"/>
                  </a:cubicBezTo>
                  <a:cubicBezTo>
                    <a:pt x="310" y="83"/>
                    <a:pt x="310" y="83"/>
                    <a:pt x="310" y="83"/>
                  </a:cubicBezTo>
                  <a:cubicBezTo>
                    <a:pt x="293" y="75"/>
                    <a:pt x="264" y="64"/>
                    <a:pt x="222" y="61"/>
                  </a:cubicBezTo>
                  <a:cubicBezTo>
                    <a:pt x="222" y="0"/>
                    <a:pt x="222" y="0"/>
                    <a:pt x="222" y="0"/>
                  </a:cubicBezTo>
                  <a:cubicBezTo>
                    <a:pt x="121" y="0"/>
                    <a:pt x="121" y="0"/>
                    <a:pt x="121" y="0"/>
                  </a:cubicBezTo>
                  <a:cubicBezTo>
                    <a:pt x="121" y="68"/>
                    <a:pt x="121" y="68"/>
                    <a:pt x="121" y="68"/>
                  </a:cubicBezTo>
                  <a:cubicBezTo>
                    <a:pt x="51" y="86"/>
                    <a:pt x="7" y="136"/>
                    <a:pt x="7" y="201"/>
                  </a:cubicBezTo>
                  <a:cubicBezTo>
                    <a:pt x="7" y="286"/>
                    <a:pt x="78" y="320"/>
                    <a:pt x="140" y="341"/>
                  </a:cubicBezTo>
                  <a:cubicBezTo>
                    <a:pt x="193" y="359"/>
                    <a:pt x="200" y="372"/>
                    <a:pt x="200" y="383"/>
                  </a:cubicBezTo>
                  <a:cubicBezTo>
                    <a:pt x="200" y="400"/>
                    <a:pt x="176" y="407"/>
                    <a:pt x="153" y="407"/>
                  </a:cubicBezTo>
                  <a:cubicBezTo>
                    <a:pt x="107" y="407"/>
                    <a:pt x="68" y="390"/>
                    <a:pt x="50" y="379"/>
                  </a:cubicBezTo>
                  <a:cubicBezTo>
                    <a:pt x="30" y="369"/>
                    <a:pt x="30" y="369"/>
                    <a:pt x="30" y="369"/>
                  </a:cubicBezTo>
                  <a:cubicBezTo>
                    <a:pt x="0" y="483"/>
                    <a:pt x="0" y="483"/>
                    <a:pt x="0" y="483"/>
                  </a:cubicBezTo>
                  <a:cubicBezTo>
                    <a:pt x="0" y="483"/>
                    <a:pt x="0" y="483"/>
                    <a:pt x="0" y="483"/>
                  </a:cubicBezTo>
                  <a:cubicBezTo>
                    <a:pt x="12" y="489"/>
                    <a:pt x="12" y="489"/>
                    <a:pt x="12" y="489"/>
                  </a:cubicBezTo>
                  <a:cubicBezTo>
                    <a:pt x="39" y="504"/>
                    <a:pt x="79" y="515"/>
                    <a:pt x="118" y="518"/>
                  </a:cubicBezTo>
                  <a:cubicBezTo>
                    <a:pt x="118" y="584"/>
                    <a:pt x="118" y="584"/>
                    <a:pt x="118" y="584"/>
                  </a:cubicBezTo>
                  <a:lnTo>
                    <a:pt x="219" y="584"/>
                  </a:lnTo>
                  <a:close/>
                </a:path>
              </a:pathLst>
            </a:custGeom>
            <a:solidFill>
              <a:srgbClr val="FFFFFF"/>
            </a:solidFill>
            <a:ln w="31750" cap="sq">
              <a:noFill/>
              <a:miter lim="800000"/>
              <a:headEnd/>
              <a:tailEnd/>
            </a:ln>
            <a:extLst/>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grpSp>
      <p:grpSp>
        <p:nvGrpSpPr>
          <p:cNvPr id="24" name="Group 23"/>
          <p:cNvGrpSpPr/>
          <p:nvPr/>
        </p:nvGrpSpPr>
        <p:grpSpPr>
          <a:xfrm>
            <a:off x="6530653" y="2701381"/>
            <a:ext cx="2386402" cy="2388777"/>
            <a:chOff x="6530653" y="2701381"/>
            <a:chExt cx="2386402" cy="2388777"/>
          </a:xfrm>
        </p:grpSpPr>
        <p:sp>
          <p:nvSpPr>
            <p:cNvPr id="9" name="Rectangle 8"/>
            <p:cNvSpPr/>
            <p:nvPr/>
          </p:nvSpPr>
          <p:spPr bwMode="auto">
            <a:xfrm>
              <a:off x="6575713" y="2701381"/>
              <a:ext cx="2341342" cy="2388777"/>
            </a:xfrm>
            <a:prstGeom prst="rect">
              <a:avLst/>
            </a:prstGeom>
            <a:solidFill>
              <a:schemeClr val="accent2">
                <a:lumMod val="75000"/>
              </a:schemeClr>
            </a:solidFill>
            <a:ln w="50800" cap="sq">
              <a:no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268857" rIns="0" bIns="46618" numCol="1" rtlCol="0" anchor="t" anchorCtr="0" compatLnSpc="1">
              <a:prstTxWarp prst="textNoShape">
                <a:avLst/>
              </a:prstTxWarp>
            </a:bodyPr>
            <a:lstStyle/>
            <a:p>
              <a:pPr algn="ctr" defTabSz="932013" fontAlgn="base">
                <a:spcBef>
                  <a:spcPct val="0"/>
                </a:spcBef>
                <a:spcAft>
                  <a:spcPct val="0"/>
                </a:spcAft>
              </a:pPr>
              <a:endParaRPr lang="en-US" sz="3136" dirty="0">
                <a:gradFill>
                  <a:gsLst>
                    <a:gs pos="0">
                      <a:srgbClr val="FFFFFF"/>
                    </a:gs>
                    <a:gs pos="100000">
                      <a:srgbClr val="FFFFFF"/>
                    </a:gs>
                  </a:gsLst>
                  <a:lin ang="5400000" scaled="0"/>
                </a:gradFill>
                <a:latin typeface="Segoe UI Light"/>
              </a:endParaRPr>
            </a:p>
          </p:txBody>
        </p:sp>
        <p:sp>
          <p:nvSpPr>
            <p:cNvPr id="10" name="Rectangle 9"/>
            <p:cNvSpPr/>
            <p:nvPr/>
          </p:nvSpPr>
          <p:spPr>
            <a:xfrm>
              <a:off x="6530653" y="2762209"/>
              <a:ext cx="1173719" cy="646331"/>
            </a:xfrm>
            <a:prstGeom prst="rect">
              <a:avLst/>
            </a:prstGeom>
          </p:spPr>
          <p:txBody>
            <a:bodyPr wrap="none">
              <a:spAutoFit/>
            </a:bodyPr>
            <a:lstStyle/>
            <a:p>
              <a:pPr algn="ctr" defTabSz="932013" fontAlgn="base">
                <a:spcBef>
                  <a:spcPct val="0"/>
                </a:spcBef>
                <a:spcAft>
                  <a:spcPct val="0"/>
                </a:spcAft>
              </a:pPr>
              <a:r>
                <a:rPr lang="en-US" sz="3600" dirty="0">
                  <a:gradFill>
                    <a:gsLst>
                      <a:gs pos="0">
                        <a:srgbClr val="FFFFFF"/>
                      </a:gs>
                      <a:gs pos="100000">
                        <a:srgbClr val="FFFFFF"/>
                      </a:gs>
                    </a:gsLst>
                    <a:lin ang="5400000" scaled="0"/>
                  </a:gradFill>
                  <a:latin typeface="Segoe UI Light"/>
                </a:rPr>
                <a:t>Scale</a:t>
              </a:r>
            </a:p>
          </p:txBody>
        </p:sp>
        <p:grpSp>
          <p:nvGrpSpPr>
            <p:cNvPr id="11" name="Group 425"/>
            <p:cNvGrpSpPr>
              <a:grpSpLocks noChangeAspect="1"/>
            </p:cNvGrpSpPr>
            <p:nvPr/>
          </p:nvGrpSpPr>
          <p:grpSpPr bwMode="auto">
            <a:xfrm>
              <a:off x="7790888" y="3958358"/>
              <a:ext cx="958889" cy="972126"/>
              <a:chOff x="-5139" y="3144"/>
              <a:chExt cx="652" cy="661"/>
            </a:xfrm>
            <a:solidFill>
              <a:schemeClr val="bg1">
                <a:lumMod val="50000"/>
              </a:schemeClr>
            </a:solidFill>
          </p:grpSpPr>
          <p:sp>
            <p:nvSpPr>
              <p:cNvPr id="12" name="Freeform 426"/>
              <p:cNvSpPr>
                <a:spLocks/>
              </p:cNvSpPr>
              <p:nvPr/>
            </p:nvSpPr>
            <p:spPr bwMode="auto">
              <a:xfrm>
                <a:off x="-5139" y="3144"/>
                <a:ext cx="300" cy="304"/>
              </a:xfrm>
              <a:custGeom>
                <a:avLst/>
                <a:gdLst>
                  <a:gd name="T0" fmla="*/ 0 w 300"/>
                  <a:gd name="T1" fmla="*/ 0 h 304"/>
                  <a:gd name="T2" fmla="*/ 0 w 300"/>
                  <a:gd name="T3" fmla="*/ 231 h 304"/>
                  <a:gd name="T4" fmla="*/ 70 w 300"/>
                  <a:gd name="T5" fmla="*/ 160 h 304"/>
                  <a:gd name="T6" fmla="*/ 212 w 300"/>
                  <a:gd name="T7" fmla="*/ 304 h 304"/>
                  <a:gd name="T8" fmla="*/ 300 w 300"/>
                  <a:gd name="T9" fmla="*/ 215 h 304"/>
                  <a:gd name="T10" fmla="*/ 158 w 300"/>
                  <a:gd name="T11" fmla="*/ 71 h 304"/>
                  <a:gd name="T12" fmla="*/ 229 w 300"/>
                  <a:gd name="T13" fmla="*/ 0 h 304"/>
                  <a:gd name="T14" fmla="*/ 0 w 300"/>
                  <a:gd name="T15" fmla="*/ 0 h 3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304">
                    <a:moveTo>
                      <a:pt x="0" y="0"/>
                    </a:moveTo>
                    <a:lnTo>
                      <a:pt x="0" y="231"/>
                    </a:lnTo>
                    <a:lnTo>
                      <a:pt x="70" y="160"/>
                    </a:lnTo>
                    <a:lnTo>
                      <a:pt x="212" y="304"/>
                    </a:lnTo>
                    <a:lnTo>
                      <a:pt x="300" y="215"/>
                    </a:lnTo>
                    <a:lnTo>
                      <a:pt x="158" y="71"/>
                    </a:lnTo>
                    <a:lnTo>
                      <a:pt x="229" y="0"/>
                    </a:lnTo>
                    <a:lnTo>
                      <a:pt x="0" y="0"/>
                    </a:lnTo>
                    <a:close/>
                  </a:path>
                </a:pathLst>
              </a:custGeom>
              <a:solidFill>
                <a:srgbClr val="FFFFFF"/>
              </a:solidFill>
              <a:ln w="31750" cap="sq">
                <a:noFill/>
                <a:miter lim="800000"/>
                <a:headEnd/>
                <a:tailEnd/>
              </a:ln>
              <a:extLst/>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sp>
            <p:nvSpPr>
              <p:cNvPr id="13" name="Freeform 427"/>
              <p:cNvSpPr>
                <a:spLocks/>
              </p:cNvSpPr>
              <p:nvPr/>
            </p:nvSpPr>
            <p:spPr bwMode="auto">
              <a:xfrm>
                <a:off x="-4787" y="3144"/>
                <a:ext cx="300" cy="304"/>
              </a:xfrm>
              <a:custGeom>
                <a:avLst/>
                <a:gdLst>
                  <a:gd name="T0" fmla="*/ 300 w 300"/>
                  <a:gd name="T1" fmla="*/ 0 h 304"/>
                  <a:gd name="T2" fmla="*/ 300 w 300"/>
                  <a:gd name="T3" fmla="*/ 231 h 304"/>
                  <a:gd name="T4" fmla="*/ 229 w 300"/>
                  <a:gd name="T5" fmla="*/ 160 h 304"/>
                  <a:gd name="T6" fmla="*/ 87 w 300"/>
                  <a:gd name="T7" fmla="*/ 304 h 304"/>
                  <a:gd name="T8" fmla="*/ 0 w 300"/>
                  <a:gd name="T9" fmla="*/ 215 h 304"/>
                  <a:gd name="T10" fmla="*/ 141 w 300"/>
                  <a:gd name="T11" fmla="*/ 71 h 304"/>
                  <a:gd name="T12" fmla="*/ 70 w 300"/>
                  <a:gd name="T13" fmla="*/ 0 h 304"/>
                  <a:gd name="T14" fmla="*/ 300 w 300"/>
                  <a:gd name="T15" fmla="*/ 0 h 3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304">
                    <a:moveTo>
                      <a:pt x="300" y="0"/>
                    </a:moveTo>
                    <a:lnTo>
                      <a:pt x="300" y="231"/>
                    </a:lnTo>
                    <a:lnTo>
                      <a:pt x="229" y="160"/>
                    </a:lnTo>
                    <a:lnTo>
                      <a:pt x="87" y="304"/>
                    </a:lnTo>
                    <a:lnTo>
                      <a:pt x="0" y="215"/>
                    </a:lnTo>
                    <a:lnTo>
                      <a:pt x="141" y="71"/>
                    </a:lnTo>
                    <a:lnTo>
                      <a:pt x="70" y="0"/>
                    </a:lnTo>
                    <a:lnTo>
                      <a:pt x="300" y="0"/>
                    </a:lnTo>
                    <a:close/>
                  </a:path>
                </a:pathLst>
              </a:custGeom>
              <a:solidFill>
                <a:srgbClr val="FFFFFF"/>
              </a:solidFill>
              <a:ln w="31750" cap="sq">
                <a:noFill/>
                <a:miter lim="800000"/>
                <a:headEnd/>
                <a:tailEnd/>
              </a:ln>
              <a:extLst/>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sp>
            <p:nvSpPr>
              <p:cNvPr id="14" name="Freeform 428"/>
              <p:cNvSpPr>
                <a:spLocks/>
              </p:cNvSpPr>
              <p:nvPr/>
            </p:nvSpPr>
            <p:spPr bwMode="auto">
              <a:xfrm>
                <a:off x="-5139" y="3500"/>
                <a:ext cx="300" cy="305"/>
              </a:xfrm>
              <a:custGeom>
                <a:avLst/>
                <a:gdLst>
                  <a:gd name="T0" fmla="*/ 0 w 300"/>
                  <a:gd name="T1" fmla="*/ 305 h 305"/>
                  <a:gd name="T2" fmla="*/ 0 w 300"/>
                  <a:gd name="T3" fmla="*/ 74 h 305"/>
                  <a:gd name="T4" fmla="*/ 70 w 300"/>
                  <a:gd name="T5" fmla="*/ 145 h 305"/>
                  <a:gd name="T6" fmla="*/ 212 w 300"/>
                  <a:gd name="T7" fmla="*/ 0 h 305"/>
                  <a:gd name="T8" fmla="*/ 300 w 300"/>
                  <a:gd name="T9" fmla="*/ 90 h 305"/>
                  <a:gd name="T10" fmla="*/ 158 w 300"/>
                  <a:gd name="T11" fmla="*/ 234 h 305"/>
                  <a:gd name="T12" fmla="*/ 229 w 300"/>
                  <a:gd name="T13" fmla="*/ 305 h 305"/>
                  <a:gd name="T14" fmla="*/ 0 w 300"/>
                  <a:gd name="T15" fmla="*/ 305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305">
                    <a:moveTo>
                      <a:pt x="0" y="305"/>
                    </a:moveTo>
                    <a:lnTo>
                      <a:pt x="0" y="74"/>
                    </a:lnTo>
                    <a:lnTo>
                      <a:pt x="70" y="145"/>
                    </a:lnTo>
                    <a:lnTo>
                      <a:pt x="212" y="0"/>
                    </a:lnTo>
                    <a:lnTo>
                      <a:pt x="300" y="90"/>
                    </a:lnTo>
                    <a:lnTo>
                      <a:pt x="158" y="234"/>
                    </a:lnTo>
                    <a:lnTo>
                      <a:pt x="229" y="305"/>
                    </a:lnTo>
                    <a:lnTo>
                      <a:pt x="0" y="305"/>
                    </a:lnTo>
                    <a:close/>
                  </a:path>
                </a:pathLst>
              </a:custGeom>
              <a:solidFill>
                <a:srgbClr val="FFFFFF"/>
              </a:solidFill>
              <a:ln w="31750" cap="sq">
                <a:noFill/>
                <a:miter lim="800000"/>
                <a:headEnd/>
                <a:tailEnd/>
              </a:ln>
              <a:extLst/>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sp>
            <p:nvSpPr>
              <p:cNvPr id="15" name="Freeform 429"/>
              <p:cNvSpPr>
                <a:spLocks/>
              </p:cNvSpPr>
              <p:nvPr/>
            </p:nvSpPr>
            <p:spPr bwMode="auto">
              <a:xfrm>
                <a:off x="-4787" y="3500"/>
                <a:ext cx="300" cy="305"/>
              </a:xfrm>
              <a:custGeom>
                <a:avLst/>
                <a:gdLst>
                  <a:gd name="T0" fmla="*/ 300 w 300"/>
                  <a:gd name="T1" fmla="*/ 305 h 305"/>
                  <a:gd name="T2" fmla="*/ 300 w 300"/>
                  <a:gd name="T3" fmla="*/ 74 h 305"/>
                  <a:gd name="T4" fmla="*/ 229 w 300"/>
                  <a:gd name="T5" fmla="*/ 145 h 305"/>
                  <a:gd name="T6" fmla="*/ 87 w 300"/>
                  <a:gd name="T7" fmla="*/ 0 h 305"/>
                  <a:gd name="T8" fmla="*/ 0 w 300"/>
                  <a:gd name="T9" fmla="*/ 90 h 305"/>
                  <a:gd name="T10" fmla="*/ 141 w 300"/>
                  <a:gd name="T11" fmla="*/ 234 h 305"/>
                  <a:gd name="T12" fmla="*/ 70 w 300"/>
                  <a:gd name="T13" fmla="*/ 305 h 305"/>
                  <a:gd name="T14" fmla="*/ 300 w 300"/>
                  <a:gd name="T15" fmla="*/ 305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305">
                    <a:moveTo>
                      <a:pt x="300" y="305"/>
                    </a:moveTo>
                    <a:lnTo>
                      <a:pt x="300" y="74"/>
                    </a:lnTo>
                    <a:lnTo>
                      <a:pt x="229" y="145"/>
                    </a:lnTo>
                    <a:lnTo>
                      <a:pt x="87" y="0"/>
                    </a:lnTo>
                    <a:lnTo>
                      <a:pt x="0" y="90"/>
                    </a:lnTo>
                    <a:lnTo>
                      <a:pt x="141" y="234"/>
                    </a:lnTo>
                    <a:lnTo>
                      <a:pt x="70" y="305"/>
                    </a:lnTo>
                    <a:lnTo>
                      <a:pt x="300" y="305"/>
                    </a:lnTo>
                    <a:close/>
                  </a:path>
                </a:pathLst>
              </a:custGeom>
              <a:solidFill>
                <a:srgbClr val="FFFFFF"/>
              </a:solidFill>
              <a:ln w="31750" cap="sq">
                <a:noFill/>
                <a:miter lim="800000"/>
                <a:headEnd/>
                <a:tailEnd/>
              </a:ln>
              <a:extLst/>
            </p:spPr>
            <p:txBody>
              <a:bodyPr vert="horz" wrap="square" lIns="89619" tIns="44809" rIns="89619" bIns="44809" numCol="1" anchor="t" anchorCtr="0" compatLnSpc="1">
                <a:prstTxWarp prst="textNoShape">
                  <a:avLst/>
                </a:prstTxWarp>
              </a:bodyPr>
              <a:lstStyle/>
              <a:p>
                <a:pPr defTabSz="913859"/>
                <a:endParaRPr lang="en-US" sz="1764">
                  <a:solidFill>
                    <a:srgbClr val="505050"/>
                  </a:solidFill>
                </a:endParaRPr>
              </a:p>
            </p:txBody>
          </p:sp>
        </p:grpSp>
      </p:grpSp>
      <p:grpSp>
        <p:nvGrpSpPr>
          <p:cNvPr id="25" name="Group 24"/>
          <p:cNvGrpSpPr/>
          <p:nvPr/>
        </p:nvGrpSpPr>
        <p:grpSpPr>
          <a:xfrm>
            <a:off x="3563297" y="2701381"/>
            <a:ext cx="2407504" cy="2388777"/>
            <a:chOff x="3563297" y="2701381"/>
            <a:chExt cx="2407504" cy="2388777"/>
          </a:xfrm>
        </p:grpSpPr>
        <p:sp>
          <p:nvSpPr>
            <p:cNvPr id="17" name="Rectangle 16"/>
            <p:cNvSpPr/>
            <p:nvPr/>
          </p:nvSpPr>
          <p:spPr bwMode="auto">
            <a:xfrm>
              <a:off x="3629460" y="2701381"/>
              <a:ext cx="2341341" cy="2388777"/>
            </a:xfrm>
            <a:prstGeom prst="rect">
              <a:avLst/>
            </a:prstGeom>
            <a:solidFill>
              <a:schemeClr val="accent2"/>
            </a:solidFill>
            <a:ln w="50800" cap="sq">
              <a:no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268857" rIns="0" bIns="46618" numCol="1" rtlCol="0" anchor="t" anchorCtr="0" compatLnSpc="1">
              <a:prstTxWarp prst="textNoShape">
                <a:avLst/>
              </a:prstTxWarp>
            </a:bodyPr>
            <a:lstStyle/>
            <a:p>
              <a:pPr algn="ctr" defTabSz="932013" fontAlgn="base">
                <a:spcBef>
                  <a:spcPct val="0"/>
                </a:spcBef>
                <a:spcAft>
                  <a:spcPct val="0"/>
                </a:spcAft>
              </a:pPr>
              <a:endParaRPr lang="en-US" sz="3136" dirty="0">
                <a:gradFill>
                  <a:gsLst>
                    <a:gs pos="0">
                      <a:srgbClr val="FFFFFF"/>
                    </a:gs>
                    <a:gs pos="100000">
                      <a:srgbClr val="FFFFFF"/>
                    </a:gs>
                  </a:gsLst>
                  <a:lin ang="5400000" scaled="0"/>
                </a:gradFill>
                <a:latin typeface="Segoe UI Light"/>
              </a:endParaRPr>
            </a:p>
          </p:txBody>
        </p:sp>
        <p:sp>
          <p:nvSpPr>
            <p:cNvPr id="18" name="Rectangle 17"/>
            <p:cNvSpPr/>
            <p:nvPr/>
          </p:nvSpPr>
          <p:spPr>
            <a:xfrm>
              <a:off x="3563297" y="2762209"/>
              <a:ext cx="1394933" cy="646331"/>
            </a:xfrm>
            <a:prstGeom prst="rect">
              <a:avLst/>
            </a:prstGeom>
          </p:spPr>
          <p:txBody>
            <a:bodyPr wrap="none">
              <a:spAutoFit/>
            </a:bodyPr>
            <a:lstStyle/>
            <a:p>
              <a:pPr algn="ctr" defTabSz="932013" fontAlgn="base">
                <a:spcBef>
                  <a:spcPct val="0"/>
                </a:spcBef>
                <a:spcAft>
                  <a:spcPct val="0"/>
                </a:spcAft>
              </a:pPr>
              <a:r>
                <a:rPr lang="en-US" sz="3600" dirty="0">
                  <a:gradFill>
                    <a:gsLst>
                      <a:gs pos="0">
                        <a:srgbClr val="FFFFFF"/>
                      </a:gs>
                      <a:gs pos="100000">
                        <a:srgbClr val="FFFFFF"/>
                      </a:gs>
                    </a:gsLst>
                    <a:lin ang="5400000" scaled="0"/>
                  </a:gradFill>
                  <a:latin typeface="Segoe UI Light"/>
                </a:rPr>
                <a:t>Speed</a:t>
              </a:r>
            </a:p>
          </p:txBody>
        </p:sp>
        <p:sp>
          <p:nvSpPr>
            <p:cNvPr id="19" name="Freeform 58"/>
            <p:cNvSpPr>
              <a:spLocks noEditPoints="1"/>
            </p:cNvSpPr>
            <p:nvPr/>
          </p:nvSpPr>
          <p:spPr bwMode="black">
            <a:xfrm>
              <a:off x="4836209" y="3893699"/>
              <a:ext cx="967314" cy="1036785"/>
            </a:xfrm>
            <a:custGeom>
              <a:avLst/>
              <a:gdLst>
                <a:gd name="T0" fmla="*/ 181 w 182"/>
                <a:gd name="T1" fmla="*/ 65 h 195"/>
                <a:gd name="T2" fmla="*/ 88 w 182"/>
                <a:gd name="T3" fmla="*/ 0 h 195"/>
                <a:gd name="T4" fmla="*/ 88 w 182"/>
                <a:gd name="T5" fmla="*/ 40 h 195"/>
                <a:gd name="T6" fmla="*/ 1 w 182"/>
                <a:gd name="T7" fmla="*/ 40 h 195"/>
                <a:gd name="T8" fmla="*/ 1 w 182"/>
                <a:gd name="T9" fmla="*/ 89 h 195"/>
                <a:gd name="T10" fmla="*/ 57 w 182"/>
                <a:gd name="T11" fmla="*/ 89 h 195"/>
                <a:gd name="T12" fmla="*/ 88 w 182"/>
                <a:gd name="T13" fmla="*/ 68 h 195"/>
                <a:gd name="T14" fmla="*/ 88 w 182"/>
                <a:gd name="T15" fmla="*/ 130 h 195"/>
                <a:gd name="T16" fmla="*/ 181 w 182"/>
                <a:gd name="T17" fmla="*/ 65 h 195"/>
                <a:gd name="T18" fmla="*/ 19 w 182"/>
                <a:gd name="T19" fmla="*/ 127 h 195"/>
                <a:gd name="T20" fmla="*/ 88 w 182"/>
                <a:gd name="T21" fmla="*/ 172 h 195"/>
                <a:gd name="T22" fmla="*/ 88 w 182"/>
                <a:gd name="T23" fmla="*/ 142 h 195"/>
                <a:gd name="T24" fmla="*/ 178 w 182"/>
                <a:gd name="T25" fmla="*/ 142 h 195"/>
                <a:gd name="T26" fmla="*/ 178 w 182"/>
                <a:gd name="T27" fmla="*/ 153 h 195"/>
                <a:gd name="T28" fmla="*/ 100 w 182"/>
                <a:gd name="T29" fmla="*/ 153 h 195"/>
                <a:gd name="T30" fmla="*/ 100 w 182"/>
                <a:gd name="T31" fmla="*/ 195 h 195"/>
                <a:gd name="T32" fmla="*/ 0 w 182"/>
                <a:gd name="T33" fmla="*/ 127 h 195"/>
                <a:gd name="T34" fmla="*/ 19 w 182"/>
                <a:gd name="T35" fmla="*/ 12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 h="195">
                  <a:moveTo>
                    <a:pt x="181" y="65"/>
                  </a:moveTo>
                  <a:cubicBezTo>
                    <a:pt x="88" y="0"/>
                    <a:pt x="88" y="0"/>
                    <a:pt x="88" y="0"/>
                  </a:cubicBezTo>
                  <a:cubicBezTo>
                    <a:pt x="88" y="40"/>
                    <a:pt x="88" y="40"/>
                    <a:pt x="88" y="40"/>
                  </a:cubicBezTo>
                  <a:cubicBezTo>
                    <a:pt x="1" y="40"/>
                    <a:pt x="1" y="40"/>
                    <a:pt x="1" y="40"/>
                  </a:cubicBezTo>
                  <a:cubicBezTo>
                    <a:pt x="1" y="89"/>
                    <a:pt x="1" y="89"/>
                    <a:pt x="1" y="89"/>
                  </a:cubicBezTo>
                  <a:cubicBezTo>
                    <a:pt x="57" y="89"/>
                    <a:pt x="57" y="89"/>
                    <a:pt x="57" y="89"/>
                  </a:cubicBezTo>
                  <a:cubicBezTo>
                    <a:pt x="88" y="68"/>
                    <a:pt x="88" y="68"/>
                    <a:pt x="88" y="68"/>
                  </a:cubicBezTo>
                  <a:cubicBezTo>
                    <a:pt x="88" y="130"/>
                    <a:pt x="88" y="130"/>
                    <a:pt x="88" y="130"/>
                  </a:cubicBezTo>
                  <a:cubicBezTo>
                    <a:pt x="181" y="65"/>
                    <a:pt x="181" y="65"/>
                    <a:pt x="181" y="65"/>
                  </a:cubicBezTo>
                  <a:close/>
                  <a:moveTo>
                    <a:pt x="19" y="127"/>
                  </a:moveTo>
                  <a:cubicBezTo>
                    <a:pt x="88" y="172"/>
                    <a:pt x="88" y="172"/>
                    <a:pt x="88" y="172"/>
                  </a:cubicBezTo>
                  <a:cubicBezTo>
                    <a:pt x="88" y="142"/>
                    <a:pt x="88" y="142"/>
                    <a:pt x="88" y="142"/>
                  </a:cubicBezTo>
                  <a:cubicBezTo>
                    <a:pt x="178" y="142"/>
                    <a:pt x="178" y="142"/>
                    <a:pt x="178" y="142"/>
                  </a:cubicBezTo>
                  <a:cubicBezTo>
                    <a:pt x="182" y="142"/>
                    <a:pt x="182" y="153"/>
                    <a:pt x="178" y="153"/>
                  </a:cubicBezTo>
                  <a:cubicBezTo>
                    <a:pt x="100" y="153"/>
                    <a:pt x="100" y="153"/>
                    <a:pt x="100" y="153"/>
                  </a:cubicBezTo>
                  <a:cubicBezTo>
                    <a:pt x="100" y="195"/>
                    <a:pt x="100" y="195"/>
                    <a:pt x="100" y="195"/>
                  </a:cubicBezTo>
                  <a:cubicBezTo>
                    <a:pt x="0" y="127"/>
                    <a:pt x="0" y="127"/>
                    <a:pt x="0" y="127"/>
                  </a:cubicBezTo>
                  <a:cubicBezTo>
                    <a:pt x="19" y="127"/>
                    <a:pt x="19" y="127"/>
                    <a:pt x="19" y="127"/>
                  </a:cubicBezTo>
                  <a:close/>
                </a:path>
              </a:pathLst>
            </a:custGeom>
            <a:solidFill>
              <a:srgbClr val="FFFFFF"/>
            </a:solidFill>
            <a:ln>
              <a:noFill/>
            </a:ln>
          </p:spPr>
          <p:txBody>
            <a:bodyPr vert="horz" wrap="square" lIns="80666" tIns="40333" rIns="80666" bIns="40333" numCol="1" anchor="t" anchorCtr="0" compatLnSpc="1">
              <a:prstTxWarp prst="textNoShape">
                <a:avLst/>
              </a:prstTxWarp>
            </a:bodyPr>
            <a:lstStyle/>
            <a:p>
              <a:pPr defTabSz="913859"/>
              <a:endParaRPr lang="en-US" sz="1568">
                <a:solidFill>
                  <a:srgbClr val="505050"/>
                </a:solidFill>
              </a:endParaRPr>
            </a:p>
          </p:txBody>
        </p:sp>
      </p:grpSp>
    </p:spTree>
    <p:extLst>
      <p:ext uri="{BB962C8B-B14F-4D97-AF65-F5344CB8AC3E}">
        <p14:creationId xmlns:p14="http://schemas.microsoft.com/office/powerpoint/2010/main" val="29521585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anim calcmode="lin" valueType="num">
                                      <p:cBhvr>
                                        <p:cTn id="15" dur="500" fill="hold"/>
                                        <p:tgtEl>
                                          <p:spTgt spid="24"/>
                                        </p:tgtEl>
                                        <p:attrNameLst>
                                          <p:attrName>ppt_x</p:attrName>
                                        </p:attrNameLst>
                                      </p:cBhvr>
                                      <p:tavLst>
                                        <p:tav tm="0">
                                          <p:val>
                                            <p:strVal val="#ppt_x"/>
                                          </p:val>
                                        </p:tav>
                                        <p:tav tm="100000">
                                          <p:val>
                                            <p:strVal val="#ppt_x"/>
                                          </p:val>
                                        </p:tav>
                                      </p:tavLst>
                                    </p:anim>
                                    <p:anim calcmode="lin" valueType="num">
                                      <p:cBhvr>
                                        <p:cTn id="1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anim calcmode="lin" valueType="num">
                                      <p:cBhvr>
                                        <p:cTn id="22" dur="500" fill="hold"/>
                                        <p:tgtEl>
                                          <p:spTgt spid="23"/>
                                        </p:tgtEl>
                                        <p:attrNameLst>
                                          <p:attrName>ppt_x</p:attrName>
                                        </p:attrNameLst>
                                      </p:cBhvr>
                                      <p:tavLst>
                                        <p:tav tm="0">
                                          <p:val>
                                            <p:strVal val="#ppt_x"/>
                                          </p:val>
                                        </p:tav>
                                        <p:tav tm="100000">
                                          <p:val>
                                            <p:strVal val="#ppt_x"/>
                                          </p:val>
                                        </p:tav>
                                      </p:tavLst>
                                    </p:anim>
                                    <p:anim calcmode="lin" valueType="num">
                                      <p:cBhvr>
                                        <p:cTn id="23"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269169" y="1189177"/>
            <a:ext cx="11650488" cy="4733024"/>
          </a:xfrm>
          <a:prstGeom prst="rect">
            <a:avLst/>
          </a:prstGeom>
        </p:spPr>
        <p:txBody>
          <a:bodyPr>
            <a:normAutofit/>
          </a:bodyPr>
          <a:lst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r>
              <a:rPr lang="en-US" sz="3200" dirty="0" smtClean="0"/>
              <a:t>On Demand Media Services</a:t>
            </a:r>
          </a:p>
          <a:p>
            <a:r>
              <a:rPr lang="en-US" sz="3200" dirty="0" smtClean="0"/>
              <a:t>Video-on-demand</a:t>
            </a:r>
          </a:p>
          <a:p>
            <a:pPr lvl="1"/>
            <a:r>
              <a:rPr lang="en-US" sz="1800" dirty="0" smtClean="0"/>
              <a:t>Ingest</a:t>
            </a:r>
          </a:p>
          <a:p>
            <a:pPr lvl="1"/>
            <a:r>
              <a:rPr lang="en-US" sz="1800" dirty="0" smtClean="0"/>
              <a:t>Encode</a:t>
            </a:r>
          </a:p>
          <a:p>
            <a:pPr lvl="1"/>
            <a:r>
              <a:rPr lang="en-US" sz="1800" dirty="0" smtClean="0"/>
              <a:t>Package</a:t>
            </a:r>
          </a:p>
          <a:p>
            <a:pPr lvl="1"/>
            <a:r>
              <a:rPr lang="en-US" sz="1800" dirty="0" smtClean="0"/>
              <a:t>Encrypt</a:t>
            </a:r>
          </a:p>
          <a:p>
            <a:pPr lvl="1"/>
            <a:r>
              <a:rPr lang="en-US" sz="1800" dirty="0" smtClean="0"/>
              <a:t>Delivery</a:t>
            </a:r>
          </a:p>
          <a:p>
            <a:r>
              <a:rPr lang="en-US" sz="3200" dirty="0" smtClean="0"/>
              <a:t>Live Streaming Support</a:t>
            </a:r>
          </a:p>
          <a:p>
            <a:r>
              <a:rPr lang="en-US" sz="3200" dirty="0" smtClean="0"/>
              <a:t>Office 365 Integration</a:t>
            </a:r>
          </a:p>
          <a:p>
            <a:r>
              <a:rPr lang="en-US" sz="3200" dirty="0" smtClean="0"/>
              <a:t>Azure Media Player</a:t>
            </a:r>
          </a:p>
        </p:txBody>
      </p:sp>
      <p:sp>
        <p:nvSpPr>
          <p:cNvPr id="12"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smtClean="0"/>
              <a:t>Azure Media Services</a:t>
            </a:r>
            <a:endParaRPr lang="en-US" sz="4400"/>
          </a:p>
        </p:txBody>
      </p:sp>
      <p:grpSp>
        <p:nvGrpSpPr>
          <p:cNvPr id="13" name="Group 12"/>
          <p:cNvGrpSpPr/>
          <p:nvPr/>
        </p:nvGrpSpPr>
        <p:grpSpPr>
          <a:xfrm>
            <a:off x="7161211" y="1143000"/>
            <a:ext cx="4758445" cy="3192578"/>
            <a:chOff x="511759" y="377771"/>
            <a:chExt cx="8386464" cy="5728341"/>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317" b="38"/>
            <a:stretch/>
          </p:blipFill>
          <p:spPr>
            <a:xfrm>
              <a:off x="1308563" y="679579"/>
              <a:ext cx="6786037" cy="5164068"/>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759" y="377771"/>
              <a:ext cx="8386464" cy="5728341"/>
            </a:xfrm>
            <a:prstGeom prst="rect">
              <a:avLst/>
            </a:prstGeom>
          </p:spPr>
        </p:pic>
      </p:grpSp>
      <p:sp>
        <p:nvSpPr>
          <p:cNvPr id="16" name="Rectangle 15"/>
          <p:cNvSpPr/>
          <p:nvPr/>
        </p:nvSpPr>
        <p:spPr>
          <a:xfrm>
            <a:off x="7012558" y="4525413"/>
            <a:ext cx="4907099" cy="23302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en-US" sz="1600" dirty="0">
                <a:latin typeface="+mj-lt"/>
              </a:rPr>
              <a:t>Live video encoding and streaming</a:t>
            </a:r>
          </a:p>
          <a:p>
            <a:pPr>
              <a:spcAft>
                <a:spcPts val="1200"/>
              </a:spcAft>
            </a:pPr>
            <a:r>
              <a:rPr lang="en-US" sz="1600" dirty="0">
                <a:latin typeface="+mj-lt"/>
              </a:rPr>
              <a:t>Web + Mobile</a:t>
            </a:r>
          </a:p>
          <a:p>
            <a:pPr>
              <a:spcAft>
                <a:spcPts val="1200"/>
              </a:spcAft>
            </a:pPr>
            <a:r>
              <a:rPr lang="en-US" sz="1600" dirty="0">
                <a:latin typeface="+mj-lt"/>
              </a:rPr>
              <a:t>100 million viewers</a:t>
            </a:r>
          </a:p>
          <a:p>
            <a:pPr>
              <a:spcAft>
                <a:spcPts val="1200"/>
              </a:spcAft>
            </a:pPr>
            <a:r>
              <a:rPr lang="en-US" sz="1600" dirty="0">
                <a:latin typeface="+mj-lt"/>
              </a:rPr>
              <a:t>2.1 million concurrent HD viewers during the </a:t>
            </a:r>
            <a:br>
              <a:rPr lang="en-US" sz="1600" dirty="0">
                <a:latin typeface="+mj-lt"/>
              </a:rPr>
            </a:br>
            <a:r>
              <a:rPr lang="en-US" sz="1600" dirty="0">
                <a:latin typeface="+mj-lt"/>
              </a:rPr>
              <a:t>USA vs. Canada hockey match</a:t>
            </a:r>
          </a:p>
          <a:p>
            <a:pPr>
              <a:spcAft>
                <a:spcPts val="1200"/>
              </a:spcAft>
            </a:pPr>
            <a:endParaRPr lang="en-US" sz="1200" dirty="0"/>
          </a:p>
        </p:txBody>
      </p:sp>
      <p:sp>
        <p:nvSpPr>
          <p:cNvPr id="17" name="Rectangle 16"/>
          <p:cNvSpPr/>
          <p:nvPr/>
        </p:nvSpPr>
        <p:spPr>
          <a:xfrm>
            <a:off x="7183110" y="678751"/>
            <a:ext cx="2355388" cy="369332"/>
          </a:xfrm>
          <a:prstGeom prst="rect">
            <a:avLst/>
          </a:prstGeom>
        </p:spPr>
        <p:txBody>
          <a:bodyPr wrap="none">
            <a:spAutoFit/>
          </a:bodyPr>
          <a:lstStyle/>
          <a:p>
            <a:r>
              <a:rPr lang="en-US" dirty="0">
                <a:solidFill>
                  <a:schemeClr val="bg1"/>
                </a:solidFill>
              </a:rPr>
              <a:t>Olympics NBC Sports</a:t>
            </a:r>
          </a:p>
        </p:txBody>
      </p:sp>
    </p:spTree>
    <p:extLst>
      <p:ext uri="{BB962C8B-B14F-4D97-AF65-F5344CB8AC3E}">
        <p14:creationId xmlns:p14="http://schemas.microsoft.com/office/powerpoint/2010/main" val="3942044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6575" y="288925"/>
            <a:ext cx="11652250" cy="900113"/>
          </a:xfrm>
          <a:prstGeom prst="rect">
            <a:avLst/>
          </a:prstGeom>
        </p:spPr>
        <p:txBody>
          <a:bodyPr>
            <a:normAutofit/>
          </a:bodyPr>
          <a:lstStyle/>
          <a:p>
            <a:r>
              <a:rPr lang="en-US" sz="4400" dirty="0" smtClean="0">
                <a:solidFill>
                  <a:schemeClr val="bg1"/>
                </a:solidFill>
              </a:rPr>
              <a:t>Internet of Things</a:t>
            </a:r>
            <a:endParaRPr lang="en-US" sz="4400" dirty="0">
              <a:solidFill>
                <a:schemeClr val="bg1"/>
              </a:solidFill>
            </a:endParaRPr>
          </a:p>
        </p:txBody>
      </p:sp>
      <p:sp>
        <p:nvSpPr>
          <p:cNvPr id="20" name="Text Placeholder 1"/>
          <p:cNvSpPr txBox="1">
            <a:spLocks/>
          </p:cNvSpPr>
          <p:nvPr/>
        </p:nvSpPr>
        <p:spPr>
          <a:xfrm>
            <a:off x="268857" y="4184412"/>
            <a:ext cx="6813838" cy="2341600"/>
          </a:xfrm>
          <a:prstGeom prst="rect">
            <a:avLst/>
          </a:prstGeom>
        </p:spPr>
        <p:txBody>
          <a:bodyPr vert="horz" wrap="square" lIns="143407" tIns="89629" rIns="143407" bIns="89629" rtlCol="0">
            <a:spAutoFit/>
          </a:bodyPr>
          <a:lstStyle>
            <a:lvl1pPr marL="336111" marR="0" indent="-336111" algn="l" defTabSz="914274" rtl="0" eaLnBrk="1" fontAlgn="auto" latinLnBrk="0" hangingPunct="1">
              <a:lnSpc>
                <a:spcPct val="90000"/>
              </a:lnSpc>
              <a:spcBef>
                <a:spcPct val="20000"/>
              </a:spcBef>
              <a:spcAft>
                <a:spcPts val="0"/>
              </a:spcAft>
              <a:buClrTx/>
              <a:buSzPct val="90000"/>
              <a:buFont typeface="Arial" pitchFamily="34" charset="0"/>
              <a:buChar char="•"/>
              <a:tabLst/>
              <a:defRPr sz="3900" kern="1200" spc="0" baseline="0">
                <a:gradFill>
                  <a:gsLst>
                    <a:gs pos="1250">
                      <a:schemeClr val="tx1"/>
                    </a:gs>
                    <a:gs pos="100000">
                      <a:schemeClr val="tx1"/>
                    </a:gs>
                  </a:gsLst>
                  <a:lin ang="5400000" scaled="0"/>
                </a:gradFill>
                <a:latin typeface="+mj-lt"/>
                <a:ea typeface="+mn-ea"/>
                <a:cs typeface="+mn-cs"/>
              </a:defRPr>
            </a:lvl1pPr>
            <a:lvl2pPr marL="572633" marR="0" indent="-236522" algn="l" defTabSz="91427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84258"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08332"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32405"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14252"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0"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27"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65"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600" dirty="0">
                <a:solidFill>
                  <a:schemeClr val="bg1"/>
                </a:solidFill>
              </a:rPr>
              <a:t>With Microsoft Azure </a:t>
            </a:r>
            <a:r>
              <a:rPr lang="en-US" sz="2600" dirty="0" err="1">
                <a:solidFill>
                  <a:schemeClr val="bg1"/>
                </a:solidFill>
              </a:rPr>
              <a:t>IoT</a:t>
            </a:r>
            <a:r>
              <a:rPr lang="en-US" sz="2600" dirty="0">
                <a:solidFill>
                  <a:schemeClr val="bg1"/>
                </a:solidFill>
              </a:rPr>
              <a:t> services, you can monitor assets to improve efficiencies, drive operational performance to enable innovation, and leverage advance data analytics to transform your company with new business models and revenue streams.</a:t>
            </a:r>
            <a:endParaRPr lang="en-US" sz="2600" dirty="0" smtClean="0">
              <a:solidFill>
                <a:schemeClr val="bg1"/>
              </a:solidFill>
            </a:endParaRPr>
          </a:p>
        </p:txBody>
      </p:sp>
      <p:grpSp>
        <p:nvGrpSpPr>
          <p:cNvPr id="3" name="Group 2"/>
          <p:cNvGrpSpPr/>
          <p:nvPr/>
        </p:nvGrpSpPr>
        <p:grpSpPr>
          <a:xfrm>
            <a:off x="7618412" y="533400"/>
            <a:ext cx="4928126" cy="5471178"/>
            <a:chOff x="7643286" y="73759"/>
            <a:chExt cx="4928126" cy="5471178"/>
          </a:xfrm>
        </p:grpSpPr>
        <p:sp>
          <p:nvSpPr>
            <p:cNvPr id="4" name="Rectangle 3"/>
            <p:cNvSpPr/>
            <p:nvPr/>
          </p:nvSpPr>
          <p:spPr>
            <a:xfrm>
              <a:off x="7770812" y="73759"/>
              <a:ext cx="4800600" cy="5471178"/>
            </a:xfrm>
            <a:prstGeom prst="rect">
              <a:avLst/>
            </a:prstGeom>
          </p:spPr>
          <p:txBody>
            <a:bodyPr wrap="square">
              <a:spAutoFit/>
            </a:bodyPr>
            <a:lstStyle/>
            <a:p>
              <a:pPr lvl="1">
                <a:lnSpc>
                  <a:spcPct val="250000"/>
                </a:lnSpc>
              </a:pPr>
              <a:r>
                <a:rPr lang="en-US" sz="2400" dirty="0">
                  <a:solidFill>
                    <a:schemeClr val="bg1"/>
                  </a:solidFill>
                </a:rPr>
                <a:t>Event Hubs</a:t>
              </a:r>
            </a:p>
            <a:p>
              <a:pPr lvl="1">
                <a:lnSpc>
                  <a:spcPct val="250000"/>
                </a:lnSpc>
              </a:pPr>
              <a:r>
                <a:rPr lang="en-US" sz="2400" dirty="0" smtClean="0">
                  <a:solidFill>
                    <a:schemeClr val="bg1"/>
                  </a:solidFill>
                </a:rPr>
                <a:t>Notification </a:t>
              </a:r>
              <a:r>
                <a:rPr lang="en-US" sz="2400" dirty="0">
                  <a:solidFill>
                    <a:schemeClr val="bg1"/>
                  </a:solidFill>
                </a:rPr>
                <a:t>Hubs</a:t>
              </a:r>
            </a:p>
            <a:p>
              <a:pPr lvl="1">
                <a:lnSpc>
                  <a:spcPct val="250000"/>
                </a:lnSpc>
              </a:pPr>
              <a:r>
                <a:rPr lang="en-US" sz="2400" dirty="0">
                  <a:solidFill>
                    <a:schemeClr val="bg1"/>
                  </a:solidFill>
                </a:rPr>
                <a:t>Stream Analytics</a:t>
              </a:r>
            </a:p>
            <a:p>
              <a:pPr lvl="1">
                <a:lnSpc>
                  <a:spcPct val="250000"/>
                </a:lnSpc>
              </a:pPr>
              <a:r>
                <a:rPr lang="en-US" sz="2400" dirty="0">
                  <a:solidFill>
                    <a:schemeClr val="bg1"/>
                  </a:solidFill>
                </a:rPr>
                <a:t>Machine Learning</a:t>
              </a:r>
            </a:p>
            <a:p>
              <a:pPr lvl="1">
                <a:lnSpc>
                  <a:spcPct val="250000"/>
                </a:lnSpc>
              </a:pPr>
              <a:r>
                <a:rPr lang="en-US" sz="2400" dirty="0" err="1">
                  <a:solidFill>
                    <a:schemeClr val="bg1"/>
                  </a:solidFill>
                </a:rPr>
                <a:t>HDInsight</a:t>
              </a:r>
              <a:endParaRPr lang="en-US" sz="2400" dirty="0">
                <a:solidFill>
                  <a:schemeClr val="bg1"/>
                </a:solidFill>
              </a:endParaRPr>
            </a:p>
            <a:p>
              <a:pPr lvl="1">
                <a:lnSpc>
                  <a:spcPct val="250000"/>
                </a:lnSpc>
              </a:pPr>
              <a:r>
                <a:rPr lang="en-US" sz="2400" dirty="0" smtClean="0">
                  <a:solidFill>
                    <a:schemeClr val="bg1"/>
                  </a:solidFill>
                </a:rPr>
                <a:t>Power </a:t>
              </a:r>
              <a:r>
                <a:rPr lang="en-US" sz="2400" dirty="0">
                  <a:solidFill>
                    <a:schemeClr val="bg1"/>
                  </a:solidFill>
                </a:rPr>
                <a:t>BI for Office 365 </a:t>
              </a:r>
            </a:p>
          </p:txBody>
        </p:sp>
        <p:pic>
          <p:nvPicPr>
            <p:cNvPr id="5" name="Picture 4"/>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flipH="1">
              <a:off x="7643286" y="457200"/>
              <a:ext cx="457200" cy="457200"/>
            </a:xfrm>
            <a:prstGeom prst="rect">
              <a:avLst/>
            </a:prstGeom>
            <a:solidFill>
              <a:srgbClr val="1D4380"/>
            </a:solidFill>
          </p:spPr>
        </p:pic>
        <p:pic>
          <p:nvPicPr>
            <p:cNvPr id="6" name="Picture 5"/>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7643286" y="1371600"/>
              <a:ext cx="457200" cy="457200"/>
            </a:xfrm>
            <a:prstGeom prst="rect">
              <a:avLst/>
            </a:prstGeom>
            <a:solidFill>
              <a:srgbClr val="1D4380"/>
            </a:solidFill>
          </p:spPr>
        </p:pic>
        <p:pic>
          <p:nvPicPr>
            <p:cNvPr id="7" name="Picture 6"/>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7643286" y="2286000"/>
              <a:ext cx="457200" cy="457200"/>
            </a:xfrm>
            <a:prstGeom prst="rect">
              <a:avLst/>
            </a:prstGeom>
            <a:solidFill>
              <a:srgbClr val="1D4380"/>
            </a:solidFill>
          </p:spPr>
        </p:pic>
        <p:pic>
          <p:nvPicPr>
            <p:cNvPr id="10" name="Picture 9"/>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7643286" y="3200400"/>
              <a:ext cx="457200" cy="457200"/>
            </a:xfrm>
            <a:prstGeom prst="rect">
              <a:avLst/>
            </a:prstGeom>
            <a:solidFill>
              <a:srgbClr val="1D4380"/>
            </a:solidFill>
          </p:spPr>
        </p:pic>
        <p:pic>
          <p:nvPicPr>
            <p:cNvPr id="11" name="Picture 10"/>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7643286" y="4114800"/>
              <a:ext cx="457200" cy="457200"/>
            </a:xfrm>
            <a:prstGeom prst="rect">
              <a:avLst/>
            </a:prstGeom>
            <a:solidFill>
              <a:srgbClr val="1D4380"/>
            </a:solidFill>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3286" y="5029200"/>
              <a:ext cx="457200" cy="457200"/>
            </a:xfrm>
            <a:prstGeom prst="rect">
              <a:avLst/>
            </a:prstGeom>
          </p:spPr>
        </p:pic>
      </p:gr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8876" y="1333077"/>
            <a:ext cx="3733800" cy="2667000"/>
          </a:xfrm>
          <a:prstGeom prst="rect">
            <a:avLst/>
          </a:prstGeom>
        </p:spPr>
      </p:pic>
    </p:spTree>
    <p:extLst>
      <p:ext uri="{BB962C8B-B14F-4D97-AF65-F5344CB8AC3E}">
        <p14:creationId xmlns:p14="http://schemas.microsoft.com/office/powerpoint/2010/main" val="2467174162"/>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88952" cy="6852939"/>
          </a:xfrm>
          <a:prstGeom prst="rect">
            <a:avLst/>
          </a:prstGeom>
        </p:spPr>
      </p:pic>
    </p:spTree>
    <p:extLst>
      <p:ext uri="{BB962C8B-B14F-4D97-AF65-F5344CB8AC3E}">
        <p14:creationId xmlns:p14="http://schemas.microsoft.com/office/powerpoint/2010/main" val="1995394"/>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112577628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302392" y="589928"/>
            <a:ext cx="9584040" cy="4473482"/>
            <a:chOff x="625172" y="589928"/>
            <a:chExt cx="11306517" cy="5277472"/>
          </a:xfrm>
        </p:grpSpPr>
        <p:sp>
          <p:nvSpPr>
            <p:cNvPr id="39" name="Rectangle 78"/>
            <p:cNvSpPr/>
            <p:nvPr/>
          </p:nvSpPr>
          <p:spPr bwMode="auto">
            <a:xfrm>
              <a:off x="766806" y="1680708"/>
              <a:ext cx="3584461" cy="4182804"/>
            </a:xfrm>
            <a:custGeom>
              <a:avLst/>
              <a:gdLst>
                <a:gd name="connsiteX0" fmla="*/ 0 w 5445723"/>
                <a:gd name="connsiteY0" fmla="*/ 0 h 4168540"/>
                <a:gd name="connsiteX1" fmla="*/ 5445723 w 5445723"/>
                <a:gd name="connsiteY1" fmla="*/ 0 h 4168540"/>
                <a:gd name="connsiteX2" fmla="*/ 5445723 w 5445723"/>
                <a:gd name="connsiteY2" fmla="*/ 4168540 h 4168540"/>
                <a:gd name="connsiteX3" fmla="*/ 0 w 5445723"/>
                <a:gd name="connsiteY3" fmla="*/ 4168540 h 4168540"/>
                <a:gd name="connsiteX4" fmla="*/ 0 w 5445723"/>
                <a:gd name="connsiteY4" fmla="*/ 0 h 4168540"/>
                <a:gd name="connsiteX0" fmla="*/ 0 w 5445723"/>
                <a:gd name="connsiteY0" fmla="*/ 3742 h 4172282"/>
                <a:gd name="connsiteX1" fmla="*/ 4679600 w 5445723"/>
                <a:gd name="connsiteY1" fmla="*/ 0 h 4172282"/>
                <a:gd name="connsiteX2" fmla="*/ 5445723 w 5445723"/>
                <a:gd name="connsiteY2" fmla="*/ 3742 h 4172282"/>
                <a:gd name="connsiteX3" fmla="*/ 5445723 w 5445723"/>
                <a:gd name="connsiteY3" fmla="*/ 4172282 h 4172282"/>
                <a:gd name="connsiteX4" fmla="*/ 0 w 5445723"/>
                <a:gd name="connsiteY4" fmla="*/ 4172282 h 4172282"/>
                <a:gd name="connsiteX5" fmla="*/ 0 w 5445723"/>
                <a:gd name="connsiteY5" fmla="*/ 3742 h 4172282"/>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35826 h 4204366"/>
                <a:gd name="connsiteX1" fmla="*/ 2064736 w 5445723"/>
                <a:gd name="connsiteY1" fmla="*/ 0 h 4204366"/>
                <a:gd name="connsiteX2" fmla="*/ 3701031 w 5445723"/>
                <a:gd name="connsiteY2" fmla="*/ 16042 h 4204366"/>
                <a:gd name="connsiteX3" fmla="*/ 4679600 w 5445723"/>
                <a:gd name="connsiteY3" fmla="*/ 3208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56348 h 4224888"/>
                <a:gd name="connsiteX1" fmla="*/ 2064736 w 5445723"/>
                <a:gd name="connsiteY1" fmla="*/ 20522 h 4224888"/>
                <a:gd name="connsiteX2" fmla="*/ 3701031 w 5445723"/>
                <a:gd name="connsiteY2" fmla="*/ 36564 h 4224888"/>
                <a:gd name="connsiteX3" fmla="*/ 4695642 w 5445723"/>
                <a:gd name="connsiteY3" fmla="*/ 469701 h 4224888"/>
                <a:gd name="connsiteX4" fmla="*/ 5445723 w 5445723"/>
                <a:gd name="connsiteY4" fmla="*/ 56348 h 4224888"/>
                <a:gd name="connsiteX5" fmla="*/ 5445723 w 5445723"/>
                <a:gd name="connsiteY5" fmla="*/ 4224888 h 4224888"/>
                <a:gd name="connsiteX6" fmla="*/ 0 w 5445723"/>
                <a:gd name="connsiteY6" fmla="*/ 4224888 h 4224888"/>
                <a:gd name="connsiteX7" fmla="*/ 0 w 5445723"/>
                <a:gd name="connsiteY7" fmla="*/ 56348 h 422488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113084 h 4281624"/>
                <a:gd name="connsiteX1" fmla="*/ 2064736 w 5445723"/>
                <a:gd name="connsiteY1" fmla="*/ 77258 h 4281624"/>
                <a:gd name="connsiteX2" fmla="*/ 3701031 w 5445723"/>
                <a:gd name="connsiteY2" fmla="*/ 93300 h 4281624"/>
                <a:gd name="connsiteX3" fmla="*/ 4711684 w 5445723"/>
                <a:gd name="connsiteY3" fmla="*/ 189552 h 4281624"/>
                <a:gd name="connsiteX4" fmla="*/ 5445723 w 5445723"/>
                <a:gd name="connsiteY4" fmla="*/ 113084 h 4281624"/>
                <a:gd name="connsiteX5" fmla="*/ 5445723 w 5445723"/>
                <a:gd name="connsiteY5" fmla="*/ 4281624 h 4281624"/>
                <a:gd name="connsiteX6" fmla="*/ 0 w 5445723"/>
                <a:gd name="connsiteY6" fmla="*/ 4281624 h 4281624"/>
                <a:gd name="connsiteX7" fmla="*/ 0 w 5445723"/>
                <a:gd name="connsiteY7" fmla="*/ 113084 h 4281624"/>
                <a:gd name="connsiteX0" fmla="*/ 0 w 5445723"/>
                <a:gd name="connsiteY0" fmla="*/ 35826 h 4204366"/>
                <a:gd name="connsiteX1" fmla="*/ 2064736 w 5445723"/>
                <a:gd name="connsiteY1" fmla="*/ 0 h 4204366"/>
                <a:gd name="connsiteX2" fmla="*/ 3701031 w 5445723"/>
                <a:gd name="connsiteY2" fmla="*/ 16042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35826 h 4204366"/>
                <a:gd name="connsiteX1" fmla="*/ 2064736 w 5445723"/>
                <a:gd name="connsiteY1" fmla="*/ 0 h 4204366"/>
                <a:gd name="connsiteX2" fmla="*/ 4214379 w 5445723"/>
                <a:gd name="connsiteY2" fmla="*/ 272715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0 h 4168540"/>
                <a:gd name="connsiteX1" fmla="*/ 3957704 w 5445723"/>
                <a:gd name="connsiteY1" fmla="*/ 44384 h 4168540"/>
                <a:gd name="connsiteX2" fmla="*/ 4214379 w 5445723"/>
                <a:gd name="connsiteY2" fmla="*/ 236889 h 4168540"/>
                <a:gd name="connsiteX3" fmla="*/ 4711684 w 5445723"/>
                <a:gd name="connsiteY3" fmla="*/ 76468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094112 h 4168540"/>
                <a:gd name="connsiteX6" fmla="*/ 0 w 5445723"/>
                <a:gd name="connsiteY6" fmla="*/ 4168540 h 4168540"/>
                <a:gd name="connsiteX7" fmla="*/ 0 w 5445723"/>
                <a:gd name="connsiteY7" fmla="*/ 0 h 4168540"/>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51582 h 4094112"/>
                <a:gd name="connsiteX7" fmla="*/ 0 w 5445723"/>
                <a:gd name="connsiteY7" fmla="*/ 0 h 4094112"/>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72847 h 4094112"/>
                <a:gd name="connsiteX7" fmla="*/ 0 w 5445723"/>
                <a:gd name="connsiteY7" fmla="*/ 0 h 4094112"/>
                <a:gd name="connsiteX0" fmla="*/ 0 w 5436619"/>
                <a:gd name="connsiteY0" fmla="*/ 0 h 4072847"/>
                <a:gd name="connsiteX1" fmla="*/ 3957704 w 5436619"/>
                <a:gd name="connsiteY1" fmla="*/ 44384 h 4072847"/>
                <a:gd name="connsiteX2" fmla="*/ 4319154 w 5436619"/>
                <a:gd name="connsiteY2" fmla="*/ 284514 h 4072847"/>
                <a:gd name="connsiteX3" fmla="*/ 4759309 w 5436619"/>
                <a:gd name="connsiteY3" fmla="*/ 19318 h 4072847"/>
                <a:gd name="connsiteX4" fmla="*/ 5436198 w 5436619"/>
                <a:gd name="connsiteY4" fmla="*/ 28575 h 4072847"/>
                <a:gd name="connsiteX5" fmla="*/ 5435090 w 5436619"/>
                <a:gd name="connsiteY5" fmla="*/ 4072847 h 4072847"/>
                <a:gd name="connsiteX6" fmla="*/ 0 w 5436619"/>
                <a:gd name="connsiteY6" fmla="*/ 4072847 h 4072847"/>
                <a:gd name="connsiteX7" fmla="*/ 0 w 5436619"/>
                <a:gd name="connsiteY7" fmla="*/ 0 h 4072847"/>
                <a:gd name="connsiteX0" fmla="*/ 0 w 5436619"/>
                <a:gd name="connsiteY0" fmla="*/ 2019 h 4053601"/>
                <a:gd name="connsiteX1" fmla="*/ 3957704 w 5436619"/>
                <a:gd name="connsiteY1" fmla="*/ 25138 h 4053601"/>
                <a:gd name="connsiteX2" fmla="*/ 4319154 w 5436619"/>
                <a:gd name="connsiteY2" fmla="*/ 265268 h 4053601"/>
                <a:gd name="connsiteX3" fmla="*/ 4759309 w 5436619"/>
                <a:gd name="connsiteY3" fmla="*/ 72 h 4053601"/>
                <a:gd name="connsiteX4" fmla="*/ 5436198 w 5436619"/>
                <a:gd name="connsiteY4" fmla="*/ 9329 h 4053601"/>
                <a:gd name="connsiteX5" fmla="*/ 5435090 w 5436619"/>
                <a:gd name="connsiteY5" fmla="*/ 4053601 h 4053601"/>
                <a:gd name="connsiteX6" fmla="*/ 0 w 5436619"/>
                <a:gd name="connsiteY6" fmla="*/ 4053601 h 4053601"/>
                <a:gd name="connsiteX7" fmla="*/ 0 w 5436619"/>
                <a:gd name="connsiteY7" fmla="*/ 2019 h 4053601"/>
                <a:gd name="connsiteX0" fmla="*/ 0 w 5447252"/>
                <a:gd name="connsiteY0" fmla="*/ 33917 h 4053601"/>
                <a:gd name="connsiteX1" fmla="*/ 3968337 w 5447252"/>
                <a:gd name="connsiteY1" fmla="*/ 25138 h 4053601"/>
                <a:gd name="connsiteX2" fmla="*/ 4329787 w 5447252"/>
                <a:gd name="connsiteY2" fmla="*/ 265268 h 4053601"/>
                <a:gd name="connsiteX3" fmla="*/ 4769942 w 5447252"/>
                <a:gd name="connsiteY3" fmla="*/ 72 h 4053601"/>
                <a:gd name="connsiteX4" fmla="*/ 5446831 w 5447252"/>
                <a:gd name="connsiteY4" fmla="*/ 9329 h 4053601"/>
                <a:gd name="connsiteX5" fmla="*/ 5445723 w 5447252"/>
                <a:gd name="connsiteY5" fmla="*/ 4053601 h 4053601"/>
                <a:gd name="connsiteX6" fmla="*/ 10633 w 5447252"/>
                <a:gd name="connsiteY6" fmla="*/ 4053601 h 4053601"/>
                <a:gd name="connsiteX7" fmla="*/ 0 w 5447252"/>
                <a:gd name="connsiteY7" fmla="*/ 33917 h 4053601"/>
                <a:gd name="connsiteX0" fmla="*/ 0 w 5447243"/>
                <a:gd name="connsiteY0" fmla="*/ 33914 h 4053598"/>
                <a:gd name="connsiteX1" fmla="*/ 3968337 w 5447243"/>
                <a:gd name="connsiteY1" fmla="*/ 25135 h 4053598"/>
                <a:gd name="connsiteX2" fmla="*/ 4329787 w 5447243"/>
                <a:gd name="connsiteY2" fmla="*/ 265265 h 4053598"/>
                <a:gd name="connsiteX3" fmla="*/ 4754869 w 5447243"/>
                <a:gd name="connsiteY3" fmla="*/ 69 h 4053598"/>
                <a:gd name="connsiteX4" fmla="*/ 5446831 w 5447243"/>
                <a:gd name="connsiteY4" fmla="*/ 9326 h 4053598"/>
                <a:gd name="connsiteX5" fmla="*/ 5445723 w 5447243"/>
                <a:gd name="connsiteY5" fmla="*/ 4053598 h 4053598"/>
                <a:gd name="connsiteX6" fmla="*/ 10633 w 5447243"/>
                <a:gd name="connsiteY6" fmla="*/ 4053598 h 4053598"/>
                <a:gd name="connsiteX7" fmla="*/ 0 w 5447243"/>
                <a:gd name="connsiteY7" fmla="*/ 33914 h 4053598"/>
                <a:gd name="connsiteX0" fmla="*/ 0 w 5447243"/>
                <a:gd name="connsiteY0" fmla="*/ 33913 h 4053597"/>
                <a:gd name="connsiteX1" fmla="*/ 3968337 w 5447243"/>
                <a:gd name="connsiteY1" fmla="*/ 25134 h 4053597"/>
                <a:gd name="connsiteX2" fmla="*/ 4329787 w 5447243"/>
                <a:gd name="connsiteY2" fmla="*/ 265264 h 4053597"/>
                <a:gd name="connsiteX3" fmla="*/ 4754869 w 5447243"/>
                <a:gd name="connsiteY3" fmla="*/ 68 h 4053597"/>
                <a:gd name="connsiteX4" fmla="*/ 5446831 w 5447243"/>
                <a:gd name="connsiteY4" fmla="*/ 9325 h 4053597"/>
                <a:gd name="connsiteX5" fmla="*/ 5445723 w 5447243"/>
                <a:gd name="connsiteY5" fmla="*/ 4053597 h 4053597"/>
                <a:gd name="connsiteX6" fmla="*/ 10633 w 5447243"/>
                <a:gd name="connsiteY6" fmla="*/ 4053597 h 4053597"/>
                <a:gd name="connsiteX7" fmla="*/ 0 w 5447243"/>
                <a:gd name="connsiteY7" fmla="*/ 33913 h 4053597"/>
                <a:gd name="connsiteX0" fmla="*/ 0 w 5447214"/>
                <a:gd name="connsiteY0" fmla="*/ 29745 h 4049429"/>
                <a:gd name="connsiteX1" fmla="*/ 3968337 w 5447214"/>
                <a:gd name="connsiteY1" fmla="*/ 20966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0633 w 5447214"/>
                <a:gd name="connsiteY6" fmla="*/ 4049429 h 5236545"/>
                <a:gd name="connsiteX7" fmla="*/ 0 w 5447214"/>
                <a:gd name="connsiteY7" fmla="*/ 29745 h 5236545"/>
                <a:gd name="connsiteX0" fmla="*/ 6048 w 5453262"/>
                <a:gd name="connsiteY0" fmla="*/ 29745 h 5236545"/>
                <a:gd name="connsiteX1" fmla="*/ 3924143 w 5453262"/>
                <a:gd name="connsiteY1" fmla="*/ 15941 h 5236545"/>
                <a:gd name="connsiteX2" fmla="*/ 4335835 w 5453262"/>
                <a:gd name="connsiteY2" fmla="*/ 261096 h 5236545"/>
                <a:gd name="connsiteX3" fmla="*/ 4710675 w 5453262"/>
                <a:gd name="connsiteY3" fmla="*/ 924 h 5236545"/>
                <a:gd name="connsiteX4" fmla="*/ 5452879 w 5453262"/>
                <a:gd name="connsiteY4" fmla="*/ 5157 h 5236545"/>
                <a:gd name="connsiteX5" fmla="*/ 5451771 w 5453262"/>
                <a:gd name="connsiteY5" fmla="*/ 5236545 h 5236545"/>
                <a:gd name="connsiteX6" fmla="*/ 639 w 5453262"/>
                <a:gd name="connsiteY6" fmla="*/ 5172376 h 5236545"/>
                <a:gd name="connsiteX7" fmla="*/ 6048 w 5453262"/>
                <a:gd name="connsiteY7" fmla="*/ 29745 h 5236545"/>
                <a:gd name="connsiteX0" fmla="*/ 0 w 5447214"/>
                <a:gd name="connsiteY0" fmla="*/ 29745 h 5268069"/>
                <a:gd name="connsiteX1" fmla="*/ 3918095 w 5447214"/>
                <a:gd name="connsiteY1" fmla="*/ 15941 h 5268069"/>
                <a:gd name="connsiteX2" fmla="*/ 4329787 w 5447214"/>
                <a:gd name="connsiteY2" fmla="*/ 261096 h 5268069"/>
                <a:gd name="connsiteX3" fmla="*/ 4704627 w 5447214"/>
                <a:gd name="connsiteY3" fmla="*/ 924 h 5268069"/>
                <a:gd name="connsiteX4" fmla="*/ 5446831 w 5447214"/>
                <a:gd name="connsiteY4" fmla="*/ 5157 h 5268069"/>
                <a:gd name="connsiteX5" fmla="*/ 5445723 w 5447214"/>
                <a:gd name="connsiteY5" fmla="*/ 5236545 h 5268069"/>
                <a:gd name="connsiteX6" fmla="*/ 15856 w 5447214"/>
                <a:gd name="connsiteY6" fmla="*/ 5268069 h 5268069"/>
                <a:gd name="connsiteX7" fmla="*/ 0 w 5447214"/>
                <a:gd name="connsiteY7" fmla="*/ 29745 h 5268069"/>
                <a:gd name="connsiteX0" fmla="*/ 0 w 5447214"/>
                <a:gd name="connsiteY0" fmla="*/ 29745 h 5246804"/>
                <a:gd name="connsiteX1" fmla="*/ 3918095 w 5447214"/>
                <a:gd name="connsiteY1" fmla="*/ 15941 h 5246804"/>
                <a:gd name="connsiteX2" fmla="*/ 4329787 w 5447214"/>
                <a:gd name="connsiteY2" fmla="*/ 261096 h 5246804"/>
                <a:gd name="connsiteX3" fmla="*/ 4704627 w 5447214"/>
                <a:gd name="connsiteY3" fmla="*/ 924 h 5246804"/>
                <a:gd name="connsiteX4" fmla="*/ 5446831 w 5447214"/>
                <a:gd name="connsiteY4" fmla="*/ 5157 h 5246804"/>
                <a:gd name="connsiteX5" fmla="*/ 5445723 w 5447214"/>
                <a:gd name="connsiteY5" fmla="*/ 5236545 h 5246804"/>
                <a:gd name="connsiteX6" fmla="*/ 15856 w 5447214"/>
                <a:gd name="connsiteY6" fmla="*/ 5246804 h 5246804"/>
                <a:gd name="connsiteX7" fmla="*/ 0 w 5447214"/>
                <a:gd name="connsiteY7" fmla="*/ 29745 h 5246804"/>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5856 w 5447214"/>
                <a:gd name="connsiteY6" fmla="*/ 5236171 h 5236545"/>
                <a:gd name="connsiteX7" fmla="*/ 0 w 5447214"/>
                <a:gd name="connsiteY7" fmla="*/ 29745 h 5236545"/>
                <a:gd name="connsiteX0" fmla="*/ 0 w 5447214"/>
                <a:gd name="connsiteY0" fmla="*/ 58792 h 5265592"/>
                <a:gd name="connsiteX1" fmla="*/ 3515864 w 5447214"/>
                <a:gd name="connsiteY1" fmla="*/ 0 h 5265592"/>
                <a:gd name="connsiteX2" fmla="*/ 4329787 w 5447214"/>
                <a:gd name="connsiteY2" fmla="*/ 290143 h 5265592"/>
                <a:gd name="connsiteX3" fmla="*/ 4704627 w 5447214"/>
                <a:gd name="connsiteY3" fmla="*/ 29971 h 5265592"/>
                <a:gd name="connsiteX4" fmla="*/ 5446831 w 5447214"/>
                <a:gd name="connsiteY4" fmla="*/ 34204 h 5265592"/>
                <a:gd name="connsiteX5" fmla="*/ 5445723 w 5447214"/>
                <a:gd name="connsiteY5" fmla="*/ 5265592 h 5265592"/>
                <a:gd name="connsiteX6" fmla="*/ 15856 w 5447214"/>
                <a:gd name="connsiteY6" fmla="*/ 5265218 h 5265592"/>
                <a:gd name="connsiteX7" fmla="*/ 0 w 5447214"/>
                <a:gd name="connsiteY7" fmla="*/ 58792 h 5265592"/>
                <a:gd name="connsiteX0" fmla="*/ 0 w 5447306"/>
                <a:gd name="connsiteY0" fmla="*/ 110104 h 5316904"/>
                <a:gd name="connsiteX1" fmla="*/ 3515864 w 5447306"/>
                <a:gd name="connsiteY1" fmla="*/ 51312 h 5316904"/>
                <a:gd name="connsiteX2" fmla="*/ 4329788 w 5447306"/>
                <a:gd name="connsiteY2" fmla="*/ 926214 h 5316904"/>
                <a:gd name="connsiteX3" fmla="*/ 4704627 w 5447306"/>
                <a:gd name="connsiteY3" fmla="*/ 81283 h 5316904"/>
                <a:gd name="connsiteX4" fmla="*/ 5446831 w 5447306"/>
                <a:gd name="connsiteY4" fmla="*/ 85516 h 5316904"/>
                <a:gd name="connsiteX5" fmla="*/ 5445723 w 5447306"/>
                <a:gd name="connsiteY5" fmla="*/ 5316904 h 5316904"/>
                <a:gd name="connsiteX6" fmla="*/ 15856 w 5447306"/>
                <a:gd name="connsiteY6" fmla="*/ 5316530 h 5316904"/>
                <a:gd name="connsiteX7" fmla="*/ 0 w 5447306"/>
                <a:gd name="connsiteY7" fmla="*/ 110104 h 5316904"/>
                <a:gd name="connsiteX0" fmla="*/ 0 w 5447308"/>
                <a:gd name="connsiteY0" fmla="*/ 92598 h 5299398"/>
                <a:gd name="connsiteX1" fmla="*/ 3515864 w 5447308"/>
                <a:gd name="connsiteY1" fmla="*/ 33806 h 5299398"/>
                <a:gd name="connsiteX2" fmla="*/ 4329788 w 5447308"/>
                <a:gd name="connsiteY2" fmla="*/ 908708 h 5299398"/>
                <a:gd name="connsiteX3" fmla="*/ 4704627 w 5447308"/>
                <a:gd name="connsiteY3" fmla="*/ 63777 h 5299398"/>
                <a:gd name="connsiteX4" fmla="*/ 5446831 w 5447308"/>
                <a:gd name="connsiteY4" fmla="*/ 68010 h 5299398"/>
                <a:gd name="connsiteX5" fmla="*/ 5445723 w 5447308"/>
                <a:gd name="connsiteY5" fmla="*/ 5299398 h 5299398"/>
                <a:gd name="connsiteX6" fmla="*/ 15856 w 5447308"/>
                <a:gd name="connsiteY6" fmla="*/ 5299024 h 5299398"/>
                <a:gd name="connsiteX7" fmla="*/ 0 w 5447308"/>
                <a:gd name="connsiteY7" fmla="*/ 92598 h 5299398"/>
                <a:gd name="connsiteX0" fmla="*/ 0 w 5447306"/>
                <a:gd name="connsiteY0" fmla="*/ 92598 h 5299398"/>
                <a:gd name="connsiteX1" fmla="*/ 3834874 w 5447306"/>
                <a:gd name="connsiteY1" fmla="*/ 78785 h 5299398"/>
                <a:gd name="connsiteX2" fmla="*/ 4329788 w 5447306"/>
                <a:gd name="connsiteY2" fmla="*/ 908708 h 5299398"/>
                <a:gd name="connsiteX3" fmla="*/ 4704627 w 5447306"/>
                <a:gd name="connsiteY3" fmla="*/ 63777 h 5299398"/>
                <a:gd name="connsiteX4" fmla="*/ 5446831 w 5447306"/>
                <a:gd name="connsiteY4" fmla="*/ 68010 h 5299398"/>
                <a:gd name="connsiteX5" fmla="*/ 5445723 w 5447306"/>
                <a:gd name="connsiteY5" fmla="*/ 5299398 h 5299398"/>
                <a:gd name="connsiteX6" fmla="*/ 15856 w 5447306"/>
                <a:gd name="connsiteY6" fmla="*/ 5299024 h 5299398"/>
                <a:gd name="connsiteX7" fmla="*/ 0 w 5447306"/>
                <a:gd name="connsiteY7" fmla="*/ 92598 h 5299398"/>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7073010"/>
                <a:gd name="connsiteX1" fmla="*/ 3834874 w 5447240"/>
                <a:gd name="connsiteY1" fmla="*/ 38837 h 7073010"/>
                <a:gd name="connsiteX2" fmla="*/ 4329788 w 5447240"/>
                <a:gd name="connsiteY2" fmla="*/ 868760 h 7073010"/>
                <a:gd name="connsiteX3" fmla="*/ 4704627 w 5447240"/>
                <a:gd name="connsiteY3" fmla="*/ 23829 h 7073010"/>
                <a:gd name="connsiteX4" fmla="*/ 5446831 w 5447240"/>
                <a:gd name="connsiteY4" fmla="*/ 28062 h 7073010"/>
                <a:gd name="connsiteX5" fmla="*/ 5445723 w 5447240"/>
                <a:gd name="connsiteY5" fmla="*/ 5259450 h 7073010"/>
                <a:gd name="connsiteX6" fmla="*/ 15856 w 5447240"/>
                <a:gd name="connsiteY6" fmla="*/ 7073010 h 7073010"/>
                <a:gd name="connsiteX7" fmla="*/ 0 w 5447240"/>
                <a:gd name="connsiteY7" fmla="*/ 52650 h 7073010"/>
                <a:gd name="connsiteX0" fmla="*/ 0 w 5447240"/>
                <a:gd name="connsiteY0" fmla="*/ 52650 h 10773818"/>
                <a:gd name="connsiteX1" fmla="*/ 3834874 w 5447240"/>
                <a:gd name="connsiteY1" fmla="*/ 38837 h 10773818"/>
                <a:gd name="connsiteX2" fmla="*/ 4329788 w 5447240"/>
                <a:gd name="connsiteY2" fmla="*/ 868760 h 10773818"/>
                <a:gd name="connsiteX3" fmla="*/ 4704627 w 5447240"/>
                <a:gd name="connsiteY3" fmla="*/ 23829 h 10773818"/>
                <a:gd name="connsiteX4" fmla="*/ 5446831 w 5447240"/>
                <a:gd name="connsiteY4" fmla="*/ 28062 h 10773818"/>
                <a:gd name="connsiteX5" fmla="*/ 5445723 w 5447240"/>
                <a:gd name="connsiteY5" fmla="*/ 10773818 h 10773818"/>
                <a:gd name="connsiteX6" fmla="*/ 15856 w 5447240"/>
                <a:gd name="connsiteY6" fmla="*/ 7073010 h 10773818"/>
                <a:gd name="connsiteX7" fmla="*/ 0 w 5447240"/>
                <a:gd name="connsiteY7" fmla="*/ 52650 h 10773818"/>
                <a:gd name="connsiteX0" fmla="*/ 0 w 5447240"/>
                <a:gd name="connsiteY0" fmla="*/ 52650 h 19335225"/>
                <a:gd name="connsiteX1" fmla="*/ 3834874 w 5447240"/>
                <a:gd name="connsiteY1" fmla="*/ 38837 h 19335225"/>
                <a:gd name="connsiteX2" fmla="*/ 4329788 w 5447240"/>
                <a:gd name="connsiteY2" fmla="*/ 868760 h 19335225"/>
                <a:gd name="connsiteX3" fmla="*/ 4704627 w 5447240"/>
                <a:gd name="connsiteY3" fmla="*/ 23829 h 19335225"/>
                <a:gd name="connsiteX4" fmla="*/ 5446831 w 5447240"/>
                <a:gd name="connsiteY4" fmla="*/ 28062 h 19335225"/>
                <a:gd name="connsiteX5" fmla="*/ 5445723 w 5447240"/>
                <a:gd name="connsiteY5" fmla="*/ 10773818 h 19335225"/>
                <a:gd name="connsiteX6" fmla="*/ 52436 w 5447240"/>
                <a:gd name="connsiteY6" fmla="*/ 19335225 h 19335225"/>
                <a:gd name="connsiteX7" fmla="*/ 0 w 5447240"/>
                <a:gd name="connsiteY7" fmla="*/ 52650 h 19335225"/>
                <a:gd name="connsiteX0" fmla="*/ 0 w 5447240"/>
                <a:gd name="connsiteY0" fmla="*/ 52650 h 20278843"/>
                <a:gd name="connsiteX1" fmla="*/ 3834874 w 5447240"/>
                <a:gd name="connsiteY1" fmla="*/ 38837 h 20278843"/>
                <a:gd name="connsiteX2" fmla="*/ 4329788 w 5447240"/>
                <a:gd name="connsiteY2" fmla="*/ 868760 h 20278843"/>
                <a:gd name="connsiteX3" fmla="*/ 4704627 w 5447240"/>
                <a:gd name="connsiteY3" fmla="*/ 23829 h 20278843"/>
                <a:gd name="connsiteX4" fmla="*/ 5446831 w 5447240"/>
                <a:gd name="connsiteY4" fmla="*/ 28062 h 20278843"/>
                <a:gd name="connsiteX5" fmla="*/ 5445723 w 5447240"/>
                <a:gd name="connsiteY5" fmla="*/ 20278843 h 20278843"/>
                <a:gd name="connsiteX6" fmla="*/ 52436 w 5447240"/>
                <a:gd name="connsiteY6" fmla="*/ 19335225 h 20278843"/>
                <a:gd name="connsiteX7" fmla="*/ 0 w 5447240"/>
                <a:gd name="connsiteY7" fmla="*/ 52650 h 20278843"/>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48963 w 5450480"/>
                <a:gd name="connsiteY5" fmla="*/ 20278843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067636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140196 h 25212382"/>
                <a:gd name="connsiteX6" fmla="*/ 805 w 5450480"/>
                <a:gd name="connsiteY6" fmla="*/ 25212382 h 25212382"/>
                <a:gd name="connsiteX7" fmla="*/ 3240 w 5450480"/>
                <a:gd name="connsiteY7" fmla="*/ 52650 h 25212382"/>
                <a:gd name="connsiteX0" fmla="*/ 3240 w 5450547"/>
                <a:gd name="connsiteY0" fmla="*/ 113866 h 25273598"/>
                <a:gd name="connsiteX1" fmla="*/ 3838114 w 5450547"/>
                <a:gd name="connsiteY1" fmla="*/ 100053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 name="connsiteX0" fmla="*/ 3240 w 5450486"/>
                <a:gd name="connsiteY0" fmla="*/ 71622 h 25231354"/>
                <a:gd name="connsiteX1" fmla="*/ 3881553 w 5450486"/>
                <a:gd name="connsiteY1" fmla="*/ 368 h 25231354"/>
                <a:gd name="connsiteX2" fmla="*/ 4333028 w 5450486"/>
                <a:gd name="connsiteY2" fmla="*/ 1174939 h 25231354"/>
                <a:gd name="connsiteX3" fmla="*/ 4707867 w 5450486"/>
                <a:gd name="connsiteY3" fmla="*/ 42801 h 25231354"/>
                <a:gd name="connsiteX4" fmla="*/ 5450071 w 5450486"/>
                <a:gd name="connsiteY4" fmla="*/ 47034 h 25231354"/>
                <a:gd name="connsiteX5" fmla="*/ 5430673 w 5450486"/>
                <a:gd name="connsiteY5" fmla="*/ 25159168 h 25231354"/>
                <a:gd name="connsiteX6" fmla="*/ 805 w 5450486"/>
                <a:gd name="connsiteY6" fmla="*/ 25231354 h 25231354"/>
                <a:gd name="connsiteX7" fmla="*/ 3240 w 5450486"/>
                <a:gd name="connsiteY7" fmla="*/ 71622 h 25231354"/>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0486" h="25231336">
                  <a:moveTo>
                    <a:pt x="3240" y="71604"/>
                  </a:moveTo>
                  <a:lnTo>
                    <a:pt x="3881553" y="350"/>
                  </a:lnTo>
                  <a:cubicBezTo>
                    <a:pt x="3929059" y="-23399"/>
                    <a:pt x="4267707" y="1167847"/>
                    <a:pt x="4333028" y="1174921"/>
                  </a:cubicBezTo>
                  <a:cubicBezTo>
                    <a:pt x="4398349" y="1181995"/>
                    <a:pt x="4608571" y="58440"/>
                    <a:pt x="4707867" y="42783"/>
                  </a:cubicBezTo>
                  <a:cubicBezTo>
                    <a:pt x="4807163" y="27126"/>
                    <a:pt x="5469418" y="35408"/>
                    <a:pt x="5450071" y="47016"/>
                  </a:cubicBezTo>
                  <a:cubicBezTo>
                    <a:pt x="5449702" y="1395107"/>
                    <a:pt x="5431042" y="23811059"/>
                    <a:pt x="5430673" y="25159150"/>
                  </a:cubicBezTo>
                  <a:cubicBezTo>
                    <a:pt x="3620717" y="25159025"/>
                    <a:pt x="1810761" y="25231461"/>
                    <a:pt x="805" y="25231336"/>
                  </a:cubicBezTo>
                  <a:cubicBezTo>
                    <a:pt x="-2739" y="23891441"/>
                    <a:pt x="6784" y="1411499"/>
                    <a:pt x="3240" y="71604"/>
                  </a:cubicBezTo>
                  <a:close/>
                </a:path>
              </a:pathLst>
            </a:custGeom>
            <a:solidFill>
              <a:schemeClr val="bg1"/>
            </a:solidFill>
            <a:ln w="3175" cap="flat" cmpd="sng" algn="ctr">
              <a:solidFill>
                <a:schemeClr val="bg1">
                  <a:lumMod val="85000"/>
                </a:schemeClr>
              </a:solidFill>
              <a:prstDash val="solid"/>
              <a:headEnd type="none" w="med" len="med"/>
              <a:tailEnd type="none" w="med" len="med"/>
            </a:ln>
            <a:effectLst/>
          </p:spPr>
          <p:txBody>
            <a:bodyPr vert="horz" wrap="square" lIns="91399" tIns="89619" rIns="91399" bIns="89619" numCol="1" rtlCol="0" anchor="ctr" anchorCtr="0" compatLnSpc="1">
              <a:prstTxWarp prst="textNoShape">
                <a:avLst/>
              </a:prstTxWarp>
            </a:bodyPr>
            <a:lstStyle/>
            <a:p>
              <a:pPr defTabSz="913650" fontAlgn="base">
                <a:lnSpc>
                  <a:spcPct val="90000"/>
                </a:lnSpc>
                <a:spcBef>
                  <a:spcPct val="0"/>
                </a:spcBef>
                <a:spcAft>
                  <a:spcPct val="0"/>
                </a:spcAft>
              </a:pPr>
              <a:endParaRPr lang="en-US" sz="1799" kern="0" dirty="0">
                <a:latin typeface="Segoe UI" panose="020B0502040204020203" pitchFamily="34" charset="0"/>
                <a:ea typeface="Segoe UI" panose="020B0502040204020203" pitchFamily="34" charset="0"/>
                <a:cs typeface="Segoe UI" panose="020B0502040204020203" pitchFamily="34" charset="0"/>
              </a:endParaRPr>
            </a:p>
          </p:txBody>
        </p:sp>
        <p:grpSp>
          <p:nvGrpSpPr>
            <p:cNvPr id="13" name="Group 12"/>
            <p:cNvGrpSpPr/>
            <p:nvPr/>
          </p:nvGrpSpPr>
          <p:grpSpPr>
            <a:xfrm>
              <a:off x="757282" y="589928"/>
              <a:ext cx="3594025" cy="1140392"/>
              <a:chOff x="809435" y="1961045"/>
              <a:chExt cx="3594962" cy="1140689"/>
            </a:xfrm>
          </p:grpSpPr>
          <p:sp>
            <p:nvSpPr>
              <p:cNvPr id="43" name="Rectangle 42"/>
              <p:cNvSpPr/>
              <p:nvPr/>
            </p:nvSpPr>
            <p:spPr bwMode="auto">
              <a:xfrm>
                <a:off x="809435" y="1961045"/>
                <a:ext cx="3594962" cy="988831"/>
              </a:xfrm>
              <a:prstGeom prst="rect">
                <a:avLst/>
              </a:prstGeom>
              <a:solidFill>
                <a:srgbClr val="00B294"/>
              </a:solidFill>
              <a:ln w="38100" cap="flat" cmpd="sng" algn="ctr">
                <a:noFill/>
                <a:prstDash val="solid"/>
                <a:headEnd type="none" w="med" len="med"/>
                <a:tailEnd type="none" w="med" len="med"/>
              </a:ln>
              <a:effectLst/>
            </p:spPr>
            <p:txBody>
              <a:bodyPr vert="horz" wrap="square" lIns="91399" tIns="89619" rIns="91399" bIns="89619" numCol="1" rtlCol="0" anchor="ctr" anchorCtr="0" compatLnSpc="1">
                <a:prstTxWarp prst="textNoShape">
                  <a:avLst/>
                </a:prstTxWarp>
              </a:bodyPr>
              <a:lstStyle/>
              <a:p>
                <a:pPr defTabSz="913650" fontAlgn="base">
                  <a:lnSpc>
                    <a:spcPct val="90000"/>
                  </a:lnSpc>
                  <a:spcBef>
                    <a:spcPct val="0"/>
                  </a:spcBef>
                  <a:spcAft>
                    <a:spcPct val="0"/>
                  </a:spcAft>
                </a:pPr>
                <a:r>
                  <a:rPr lang="en-US" sz="2400" kern="0" dirty="0">
                    <a:solidFill>
                      <a:schemeClr val="bg1"/>
                    </a:solidFill>
                    <a:latin typeface="Segoe UI Light" pitchFamily="34" charset="0"/>
                    <a:ea typeface="Segoe UI" pitchFamily="34" charset="0"/>
                    <a:cs typeface="Segoe UI" pitchFamily="34" charset="0"/>
                  </a:rPr>
                  <a:t>Getting started</a:t>
                </a:r>
              </a:p>
              <a:p>
                <a:pPr defTabSz="913650" fontAlgn="base">
                  <a:lnSpc>
                    <a:spcPct val="90000"/>
                  </a:lnSpc>
                  <a:spcBef>
                    <a:spcPct val="0"/>
                  </a:spcBef>
                  <a:spcAft>
                    <a:spcPct val="0"/>
                  </a:spcAft>
                </a:pPr>
                <a:endParaRPr lang="en-US" sz="1400" dirty="0">
                  <a:solidFill>
                    <a:schemeClr val="bg1"/>
                  </a:solidFill>
                  <a:latin typeface="Segoe UI Light" panose="020B0502040204020203" pitchFamily="34" charset="0"/>
                  <a:cs typeface="Segoe UI Light" panose="020B0502040204020203" pitchFamily="34" charset="0"/>
                </a:endParaRPr>
              </a:p>
            </p:txBody>
          </p:sp>
          <p:sp>
            <p:nvSpPr>
              <p:cNvPr id="6" name="Isosceles Triangle 5"/>
              <p:cNvSpPr/>
              <p:nvPr/>
            </p:nvSpPr>
            <p:spPr>
              <a:xfrm rot="10800000">
                <a:off x="3481592" y="2944089"/>
                <a:ext cx="390649" cy="157645"/>
              </a:xfrm>
              <a:prstGeom prst="triangle">
                <a:avLst/>
              </a:prstGeom>
              <a:solidFill>
                <a:srgbClr val="00B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bg1"/>
                  </a:solidFill>
                </a:endParaRPr>
              </a:p>
            </p:txBody>
          </p:sp>
        </p:grpSp>
        <p:sp>
          <p:nvSpPr>
            <p:cNvPr id="36" name="Freeform 10"/>
            <p:cNvSpPr>
              <a:spLocks noEditPoints="1"/>
            </p:cNvSpPr>
            <p:nvPr/>
          </p:nvSpPr>
          <p:spPr bwMode="black">
            <a:xfrm>
              <a:off x="1015923" y="2010004"/>
              <a:ext cx="437595" cy="261950"/>
            </a:xfrm>
            <a:custGeom>
              <a:avLst/>
              <a:gdLst>
                <a:gd name="T0" fmla="*/ 401 w 672"/>
                <a:gd name="T1" fmla="*/ 114 h 402"/>
                <a:gd name="T2" fmla="*/ 545 w 672"/>
                <a:gd name="T3" fmla="*/ 258 h 402"/>
                <a:gd name="T4" fmla="*/ 401 w 672"/>
                <a:gd name="T5" fmla="*/ 402 h 402"/>
                <a:gd name="T6" fmla="*/ 401 w 672"/>
                <a:gd name="T7" fmla="*/ 402 h 402"/>
                <a:gd name="T8" fmla="*/ 401 w 672"/>
                <a:gd name="T9" fmla="*/ 402 h 402"/>
                <a:gd name="T10" fmla="*/ 96 w 672"/>
                <a:gd name="T11" fmla="*/ 402 h 402"/>
                <a:gd name="T12" fmla="*/ 96 w 672"/>
                <a:gd name="T13" fmla="*/ 402 h 402"/>
                <a:gd name="T14" fmla="*/ 90 w 672"/>
                <a:gd name="T15" fmla="*/ 402 h 402"/>
                <a:gd name="T16" fmla="*/ 90 w 672"/>
                <a:gd name="T17" fmla="*/ 402 h 402"/>
                <a:gd name="T18" fmla="*/ 89 w 672"/>
                <a:gd name="T19" fmla="*/ 402 h 402"/>
                <a:gd name="T20" fmla="*/ 0 w 672"/>
                <a:gd name="T21" fmla="*/ 314 h 402"/>
                <a:gd name="T22" fmla="*/ 89 w 672"/>
                <a:gd name="T23" fmla="*/ 225 h 402"/>
                <a:gd name="T24" fmla="*/ 124 w 672"/>
                <a:gd name="T25" fmla="*/ 233 h 402"/>
                <a:gd name="T26" fmla="*/ 226 w 672"/>
                <a:gd name="T27" fmla="*/ 171 h 402"/>
                <a:gd name="T28" fmla="*/ 278 w 672"/>
                <a:gd name="T29" fmla="*/ 184 h 402"/>
                <a:gd name="T30" fmla="*/ 401 w 672"/>
                <a:gd name="T31" fmla="*/ 114 h 402"/>
                <a:gd name="T32" fmla="*/ 544 w 672"/>
                <a:gd name="T33" fmla="*/ 0 h 402"/>
                <a:gd name="T34" fmla="*/ 672 w 672"/>
                <a:gd name="T35" fmla="*/ 128 h 402"/>
                <a:gd name="T36" fmla="*/ 557 w 672"/>
                <a:gd name="T37" fmla="*/ 255 h 402"/>
                <a:gd name="T38" fmla="*/ 557 w 672"/>
                <a:gd name="T39" fmla="*/ 253 h 402"/>
                <a:gd name="T40" fmla="*/ 403 w 672"/>
                <a:gd name="T41" fmla="*/ 100 h 402"/>
                <a:gd name="T42" fmla="*/ 273 w 672"/>
                <a:gd name="T43" fmla="*/ 171 h 402"/>
                <a:gd name="T44" fmla="*/ 229 w 672"/>
                <a:gd name="T45" fmla="*/ 159 h 402"/>
                <a:gd name="T46" fmla="*/ 192 w 672"/>
                <a:gd name="T47" fmla="*/ 168 h 402"/>
                <a:gd name="T48" fmla="*/ 265 w 672"/>
                <a:gd name="T49" fmla="*/ 104 h 402"/>
                <a:gd name="T50" fmla="*/ 295 w 672"/>
                <a:gd name="T51" fmla="*/ 111 h 402"/>
                <a:gd name="T52" fmla="*/ 387 w 672"/>
                <a:gd name="T53" fmla="*/ 53 h 402"/>
                <a:gd name="T54" fmla="*/ 433 w 672"/>
                <a:gd name="T55" fmla="*/ 65 h 402"/>
                <a:gd name="T56" fmla="*/ 544 w 672"/>
                <a:gd name="T57"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2" h="402">
                  <a:moveTo>
                    <a:pt x="401" y="114"/>
                  </a:moveTo>
                  <a:cubicBezTo>
                    <a:pt x="481" y="114"/>
                    <a:pt x="545" y="178"/>
                    <a:pt x="545" y="258"/>
                  </a:cubicBezTo>
                  <a:cubicBezTo>
                    <a:pt x="545" y="338"/>
                    <a:pt x="481" y="402"/>
                    <a:pt x="401" y="402"/>
                  </a:cubicBezTo>
                  <a:cubicBezTo>
                    <a:pt x="401" y="402"/>
                    <a:pt x="401" y="402"/>
                    <a:pt x="401" y="402"/>
                  </a:cubicBezTo>
                  <a:cubicBezTo>
                    <a:pt x="401" y="402"/>
                    <a:pt x="401" y="402"/>
                    <a:pt x="401" y="402"/>
                  </a:cubicBezTo>
                  <a:cubicBezTo>
                    <a:pt x="96" y="402"/>
                    <a:pt x="96" y="402"/>
                    <a:pt x="96" y="402"/>
                  </a:cubicBezTo>
                  <a:cubicBezTo>
                    <a:pt x="96" y="402"/>
                    <a:pt x="96" y="402"/>
                    <a:pt x="96" y="402"/>
                  </a:cubicBezTo>
                  <a:cubicBezTo>
                    <a:pt x="90" y="402"/>
                    <a:pt x="90" y="402"/>
                    <a:pt x="90" y="402"/>
                  </a:cubicBezTo>
                  <a:cubicBezTo>
                    <a:pt x="90" y="402"/>
                    <a:pt x="90" y="402"/>
                    <a:pt x="90" y="402"/>
                  </a:cubicBezTo>
                  <a:cubicBezTo>
                    <a:pt x="90" y="402"/>
                    <a:pt x="89" y="402"/>
                    <a:pt x="89" y="402"/>
                  </a:cubicBezTo>
                  <a:cubicBezTo>
                    <a:pt x="40" y="402"/>
                    <a:pt x="0" y="363"/>
                    <a:pt x="0" y="314"/>
                  </a:cubicBezTo>
                  <a:cubicBezTo>
                    <a:pt x="0" y="265"/>
                    <a:pt x="40" y="225"/>
                    <a:pt x="89" y="225"/>
                  </a:cubicBezTo>
                  <a:cubicBezTo>
                    <a:pt x="102" y="225"/>
                    <a:pt x="114" y="228"/>
                    <a:pt x="124" y="233"/>
                  </a:cubicBezTo>
                  <a:cubicBezTo>
                    <a:pt x="143" y="196"/>
                    <a:pt x="181" y="171"/>
                    <a:pt x="226" y="171"/>
                  </a:cubicBezTo>
                  <a:cubicBezTo>
                    <a:pt x="244" y="171"/>
                    <a:pt x="262" y="176"/>
                    <a:pt x="278" y="184"/>
                  </a:cubicBezTo>
                  <a:cubicBezTo>
                    <a:pt x="303" y="142"/>
                    <a:pt x="349" y="114"/>
                    <a:pt x="401" y="114"/>
                  </a:cubicBezTo>
                  <a:close/>
                  <a:moveTo>
                    <a:pt x="544" y="0"/>
                  </a:moveTo>
                  <a:cubicBezTo>
                    <a:pt x="615" y="0"/>
                    <a:pt x="672" y="57"/>
                    <a:pt x="672" y="128"/>
                  </a:cubicBezTo>
                  <a:cubicBezTo>
                    <a:pt x="672" y="194"/>
                    <a:pt x="622" y="249"/>
                    <a:pt x="557" y="255"/>
                  </a:cubicBezTo>
                  <a:cubicBezTo>
                    <a:pt x="557" y="253"/>
                    <a:pt x="557" y="253"/>
                    <a:pt x="557" y="253"/>
                  </a:cubicBezTo>
                  <a:cubicBezTo>
                    <a:pt x="557" y="168"/>
                    <a:pt x="488" y="100"/>
                    <a:pt x="403" y="100"/>
                  </a:cubicBezTo>
                  <a:cubicBezTo>
                    <a:pt x="348" y="100"/>
                    <a:pt x="300" y="128"/>
                    <a:pt x="273" y="171"/>
                  </a:cubicBezTo>
                  <a:cubicBezTo>
                    <a:pt x="260" y="163"/>
                    <a:pt x="245" y="159"/>
                    <a:pt x="229" y="159"/>
                  </a:cubicBezTo>
                  <a:cubicBezTo>
                    <a:pt x="216" y="159"/>
                    <a:pt x="203" y="162"/>
                    <a:pt x="192" y="168"/>
                  </a:cubicBezTo>
                  <a:cubicBezTo>
                    <a:pt x="196" y="132"/>
                    <a:pt x="227" y="104"/>
                    <a:pt x="265" y="104"/>
                  </a:cubicBezTo>
                  <a:cubicBezTo>
                    <a:pt x="275" y="104"/>
                    <a:pt x="286" y="106"/>
                    <a:pt x="295" y="111"/>
                  </a:cubicBezTo>
                  <a:cubicBezTo>
                    <a:pt x="311" y="77"/>
                    <a:pt x="346" y="53"/>
                    <a:pt x="387" y="53"/>
                  </a:cubicBezTo>
                  <a:cubicBezTo>
                    <a:pt x="403" y="53"/>
                    <a:pt x="419" y="57"/>
                    <a:pt x="433" y="65"/>
                  </a:cubicBezTo>
                  <a:cubicBezTo>
                    <a:pt x="455" y="26"/>
                    <a:pt x="496" y="0"/>
                    <a:pt x="544" y="0"/>
                  </a:cubicBezTo>
                  <a:close/>
                </a:path>
              </a:pathLst>
            </a:custGeom>
            <a:solidFill>
              <a:srgbClr val="00B294"/>
            </a:solidFill>
            <a:ln>
              <a:noFill/>
            </a:ln>
            <a:extLst/>
          </p:spPr>
          <p:txBody>
            <a:bodyPr vert="horz" wrap="square" lIns="121856" tIns="60928" rIns="121856" bIns="60928" numCol="1" anchor="t" anchorCtr="0" compatLnSpc="1">
              <a:prstTxWarp prst="textNoShape">
                <a:avLst/>
              </a:prstTxWarp>
            </a:bodyPr>
            <a:lstStyle/>
            <a:p>
              <a:pPr defTabSz="1218317"/>
              <a:endParaRPr lang="en-US" sz="3198" dirty="0"/>
            </a:p>
          </p:txBody>
        </p:sp>
        <p:sp>
          <p:nvSpPr>
            <p:cNvPr id="35" name="Rectangle 34"/>
            <p:cNvSpPr/>
            <p:nvPr/>
          </p:nvSpPr>
          <p:spPr bwMode="auto">
            <a:xfrm>
              <a:off x="937006" y="2948111"/>
              <a:ext cx="595429" cy="595429"/>
            </a:xfrm>
            <a:prstGeom prst="rect">
              <a:avLst/>
            </a:prstGeom>
            <a:solidFill>
              <a:srgbClr val="00B29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0" rIns="0" bIns="0" numCol="1" rtlCol="0" anchor="ctr" anchorCtr="0" compatLnSpc="1">
              <a:prstTxWarp prst="textNoShape">
                <a:avLst/>
              </a:prstTxWarp>
            </a:bodyPr>
            <a:lstStyle/>
            <a:p>
              <a:pPr algn="ctr" defTabSz="1217926" fontAlgn="base">
                <a:spcBef>
                  <a:spcPct val="0"/>
                </a:spcBef>
                <a:spcAft>
                  <a:spcPct val="0"/>
                </a:spcAft>
              </a:pPr>
              <a:r>
                <a:rPr lang="en-US" sz="3731" dirty="0">
                  <a:solidFill>
                    <a:schemeClr val="tx1"/>
                  </a:solidFill>
                </a:rPr>
                <a:t>&gt;_</a:t>
              </a:r>
            </a:p>
          </p:txBody>
        </p:sp>
        <p:sp>
          <p:nvSpPr>
            <p:cNvPr id="41" name="Freeform 87"/>
            <p:cNvSpPr>
              <a:spLocks noEditPoints="1"/>
            </p:cNvSpPr>
            <p:nvPr/>
          </p:nvSpPr>
          <p:spPr bwMode="black">
            <a:xfrm>
              <a:off x="953289" y="3938711"/>
              <a:ext cx="640269" cy="520883"/>
            </a:xfrm>
            <a:custGeom>
              <a:avLst/>
              <a:gdLst>
                <a:gd name="T0" fmla="*/ 478 w 667"/>
                <a:gd name="T1" fmla="*/ 242 h 543"/>
                <a:gd name="T2" fmla="*/ 398 w 667"/>
                <a:gd name="T3" fmla="*/ 228 h 543"/>
                <a:gd name="T4" fmla="*/ 420 w 667"/>
                <a:gd name="T5" fmla="*/ 150 h 543"/>
                <a:gd name="T6" fmla="*/ 382 w 667"/>
                <a:gd name="T7" fmla="*/ 107 h 543"/>
                <a:gd name="T8" fmla="*/ 312 w 667"/>
                <a:gd name="T9" fmla="*/ 149 h 543"/>
                <a:gd name="T10" fmla="*/ 278 w 667"/>
                <a:gd name="T11" fmla="*/ 64 h 543"/>
                <a:gd name="T12" fmla="*/ 220 w 667"/>
                <a:gd name="T13" fmla="*/ 54 h 543"/>
                <a:gd name="T14" fmla="*/ 192 w 667"/>
                <a:gd name="T15" fmla="*/ 142 h 543"/>
                <a:gd name="T16" fmla="*/ 120 w 667"/>
                <a:gd name="T17" fmla="*/ 105 h 543"/>
                <a:gd name="T18" fmla="*/ 70 w 667"/>
                <a:gd name="T19" fmla="*/ 135 h 543"/>
                <a:gd name="T20" fmla="*/ 98 w 667"/>
                <a:gd name="T21" fmla="*/ 212 h 543"/>
                <a:gd name="T22" fmla="*/ 20 w 667"/>
                <a:gd name="T23" fmla="*/ 232 h 543"/>
                <a:gd name="T24" fmla="*/ 0 w 667"/>
                <a:gd name="T25" fmla="*/ 287 h 543"/>
                <a:gd name="T26" fmla="*/ 72 w 667"/>
                <a:gd name="T27" fmla="*/ 327 h 543"/>
                <a:gd name="T28" fmla="*/ 23 w 667"/>
                <a:gd name="T29" fmla="*/ 393 h 543"/>
                <a:gd name="T30" fmla="*/ 45 w 667"/>
                <a:gd name="T31" fmla="*/ 448 h 543"/>
                <a:gd name="T32" fmla="*/ 125 w 667"/>
                <a:gd name="T33" fmla="*/ 431 h 543"/>
                <a:gd name="T34" fmla="*/ 132 w 667"/>
                <a:gd name="T35" fmla="*/ 513 h 543"/>
                <a:gd name="T36" fmla="*/ 182 w 667"/>
                <a:gd name="T37" fmla="*/ 541 h 543"/>
                <a:gd name="T38" fmla="*/ 233 w 667"/>
                <a:gd name="T39" fmla="*/ 478 h 543"/>
                <a:gd name="T40" fmla="*/ 253 w 667"/>
                <a:gd name="T41" fmla="*/ 478 h 543"/>
                <a:gd name="T42" fmla="*/ 305 w 667"/>
                <a:gd name="T43" fmla="*/ 541 h 543"/>
                <a:gd name="T44" fmla="*/ 355 w 667"/>
                <a:gd name="T45" fmla="*/ 513 h 543"/>
                <a:gd name="T46" fmla="*/ 362 w 667"/>
                <a:gd name="T47" fmla="*/ 431 h 543"/>
                <a:gd name="T48" fmla="*/ 442 w 667"/>
                <a:gd name="T49" fmla="*/ 448 h 543"/>
                <a:gd name="T50" fmla="*/ 463 w 667"/>
                <a:gd name="T51" fmla="*/ 393 h 543"/>
                <a:gd name="T52" fmla="*/ 415 w 667"/>
                <a:gd name="T53" fmla="*/ 327 h 543"/>
                <a:gd name="T54" fmla="*/ 487 w 667"/>
                <a:gd name="T55" fmla="*/ 287 h 543"/>
                <a:gd name="T56" fmla="*/ 312 w 667"/>
                <a:gd name="T57" fmla="*/ 375 h 543"/>
                <a:gd name="T58" fmla="*/ 175 w 667"/>
                <a:gd name="T59" fmla="*/ 375 h 543"/>
                <a:gd name="T60" fmla="*/ 175 w 667"/>
                <a:gd name="T61" fmla="*/ 238 h 543"/>
                <a:gd name="T62" fmla="*/ 312 w 667"/>
                <a:gd name="T63" fmla="*/ 238 h 543"/>
                <a:gd name="T64" fmla="*/ 198 w 667"/>
                <a:gd name="T65" fmla="*/ 306 h 543"/>
                <a:gd name="T66" fmla="*/ 288 w 667"/>
                <a:gd name="T67" fmla="*/ 306 h 543"/>
                <a:gd name="T68" fmla="*/ 198 w 667"/>
                <a:gd name="T69" fmla="*/ 306 h 543"/>
                <a:gd name="T70" fmla="*/ 638 w 667"/>
                <a:gd name="T71" fmla="*/ 133 h 543"/>
                <a:gd name="T72" fmla="*/ 662 w 667"/>
                <a:gd name="T73" fmla="*/ 92 h 543"/>
                <a:gd name="T74" fmla="*/ 665 w 667"/>
                <a:gd name="T75" fmla="*/ 77 h 543"/>
                <a:gd name="T76" fmla="*/ 642 w 667"/>
                <a:gd name="T77" fmla="*/ 52 h 543"/>
                <a:gd name="T78" fmla="*/ 605 w 667"/>
                <a:gd name="T79" fmla="*/ 62 h 543"/>
                <a:gd name="T80" fmla="*/ 566 w 667"/>
                <a:gd name="T81" fmla="*/ 10 h 543"/>
                <a:gd name="T82" fmla="*/ 531 w 667"/>
                <a:gd name="T83" fmla="*/ 0 h 543"/>
                <a:gd name="T84" fmla="*/ 511 w 667"/>
                <a:gd name="T85" fmla="*/ 45 h 543"/>
                <a:gd name="T86" fmla="*/ 446 w 667"/>
                <a:gd name="T87" fmla="*/ 52 h 543"/>
                <a:gd name="T88" fmla="*/ 432 w 667"/>
                <a:gd name="T89" fmla="*/ 57 h 543"/>
                <a:gd name="T90" fmla="*/ 419 w 667"/>
                <a:gd name="T91" fmla="*/ 83 h 543"/>
                <a:gd name="T92" fmla="*/ 451 w 667"/>
                <a:gd name="T93" fmla="*/ 117 h 543"/>
                <a:gd name="T94" fmla="*/ 451 w 667"/>
                <a:gd name="T95" fmla="*/ 152 h 543"/>
                <a:gd name="T96" fmla="*/ 419 w 667"/>
                <a:gd name="T97" fmla="*/ 185 h 543"/>
                <a:gd name="T98" fmla="*/ 432 w 667"/>
                <a:gd name="T99" fmla="*/ 210 h 543"/>
                <a:gd name="T100" fmla="*/ 446 w 667"/>
                <a:gd name="T101" fmla="*/ 217 h 543"/>
                <a:gd name="T102" fmla="*/ 511 w 667"/>
                <a:gd name="T103" fmla="*/ 222 h 543"/>
                <a:gd name="T104" fmla="*/ 531 w 667"/>
                <a:gd name="T105" fmla="*/ 267 h 543"/>
                <a:gd name="T106" fmla="*/ 566 w 667"/>
                <a:gd name="T107" fmla="*/ 258 h 543"/>
                <a:gd name="T108" fmla="*/ 605 w 667"/>
                <a:gd name="T109" fmla="*/ 205 h 543"/>
                <a:gd name="T110" fmla="*/ 642 w 667"/>
                <a:gd name="T111" fmla="*/ 217 h 543"/>
                <a:gd name="T112" fmla="*/ 665 w 667"/>
                <a:gd name="T113" fmla="*/ 190 h 543"/>
                <a:gd name="T114" fmla="*/ 662 w 667"/>
                <a:gd name="T115" fmla="*/ 177 h 543"/>
                <a:gd name="T116" fmla="*/ 635 w 667"/>
                <a:gd name="T117" fmla="*/ 152 h 543"/>
                <a:gd name="T118" fmla="*/ 543 w 667"/>
                <a:gd name="T119" fmla="*/ 170 h 543"/>
                <a:gd name="T120" fmla="*/ 543 w 667"/>
                <a:gd name="T121" fmla="*/ 97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7" h="543">
                  <a:moveTo>
                    <a:pt x="487" y="287"/>
                  </a:moveTo>
                  <a:cubicBezTo>
                    <a:pt x="478" y="242"/>
                    <a:pt x="478" y="242"/>
                    <a:pt x="478" y="242"/>
                  </a:cubicBezTo>
                  <a:cubicBezTo>
                    <a:pt x="477" y="237"/>
                    <a:pt x="473" y="233"/>
                    <a:pt x="467" y="232"/>
                  </a:cubicBezTo>
                  <a:cubicBezTo>
                    <a:pt x="398" y="228"/>
                    <a:pt x="398" y="228"/>
                    <a:pt x="398" y="228"/>
                  </a:cubicBezTo>
                  <a:cubicBezTo>
                    <a:pt x="395" y="223"/>
                    <a:pt x="392" y="217"/>
                    <a:pt x="388" y="212"/>
                  </a:cubicBezTo>
                  <a:cubicBezTo>
                    <a:pt x="420" y="150"/>
                    <a:pt x="420" y="150"/>
                    <a:pt x="420" y="150"/>
                  </a:cubicBezTo>
                  <a:cubicBezTo>
                    <a:pt x="423" y="145"/>
                    <a:pt x="422" y="139"/>
                    <a:pt x="417" y="135"/>
                  </a:cubicBezTo>
                  <a:cubicBezTo>
                    <a:pt x="382" y="107"/>
                    <a:pt x="382" y="107"/>
                    <a:pt x="382" y="107"/>
                  </a:cubicBezTo>
                  <a:cubicBezTo>
                    <a:pt x="378" y="102"/>
                    <a:pt x="372" y="102"/>
                    <a:pt x="367" y="105"/>
                  </a:cubicBezTo>
                  <a:cubicBezTo>
                    <a:pt x="312" y="149"/>
                    <a:pt x="312" y="149"/>
                    <a:pt x="312" y="149"/>
                  </a:cubicBezTo>
                  <a:cubicBezTo>
                    <a:pt x="307" y="145"/>
                    <a:pt x="302" y="144"/>
                    <a:pt x="295" y="142"/>
                  </a:cubicBezTo>
                  <a:cubicBezTo>
                    <a:pt x="278" y="64"/>
                    <a:pt x="278" y="64"/>
                    <a:pt x="278" y="64"/>
                  </a:cubicBezTo>
                  <a:cubicBezTo>
                    <a:pt x="277" y="59"/>
                    <a:pt x="272" y="54"/>
                    <a:pt x="267" y="54"/>
                  </a:cubicBezTo>
                  <a:cubicBezTo>
                    <a:pt x="220" y="54"/>
                    <a:pt x="220" y="54"/>
                    <a:pt x="220" y="54"/>
                  </a:cubicBezTo>
                  <a:cubicBezTo>
                    <a:pt x="215" y="54"/>
                    <a:pt x="210" y="59"/>
                    <a:pt x="208" y="64"/>
                  </a:cubicBezTo>
                  <a:cubicBezTo>
                    <a:pt x="192" y="142"/>
                    <a:pt x="192" y="142"/>
                    <a:pt x="192" y="142"/>
                  </a:cubicBezTo>
                  <a:cubicBezTo>
                    <a:pt x="185" y="144"/>
                    <a:pt x="180" y="145"/>
                    <a:pt x="175" y="149"/>
                  </a:cubicBezTo>
                  <a:cubicBezTo>
                    <a:pt x="120" y="105"/>
                    <a:pt x="120" y="105"/>
                    <a:pt x="120" y="105"/>
                  </a:cubicBezTo>
                  <a:cubicBezTo>
                    <a:pt x="115" y="102"/>
                    <a:pt x="108" y="102"/>
                    <a:pt x="105" y="105"/>
                  </a:cubicBezTo>
                  <a:cubicBezTo>
                    <a:pt x="70" y="135"/>
                    <a:pt x="70" y="135"/>
                    <a:pt x="70" y="135"/>
                  </a:cubicBezTo>
                  <a:cubicBezTo>
                    <a:pt x="65" y="139"/>
                    <a:pt x="65" y="145"/>
                    <a:pt x="67" y="150"/>
                  </a:cubicBezTo>
                  <a:cubicBezTo>
                    <a:pt x="98" y="212"/>
                    <a:pt x="98" y="212"/>
                    <a:pt x="98" y="212"/>
                  </a:cubicBezTo>
                  <a:cubicBezTo>
                    <a:pt x="95" y="217"/>
                    <a:pt x="92" y="223"/>
                    <a:pt x="88" y="228"/>
                  </a:cubicBezTo>
                  <a:cubicBezTo>
                    <a:pt x="20" y="232"/>
                    <a:pt x="20" y="232"/>
                    <a:pt x="20" y="232"/>
                  </a:cubicBezTo>
                  <a:cubicBezTo>
                    <a:pt x="13" y="232"/>
                    <a:pt x="10" y="237"/>
                    <a:pt x="8" y="242"/>
                  </a:cubicBezTo>
                  <a:cubicBezTo>
                    <a:pt x="0" y="287"/>
                    <a:pt x="0" y="287"/>
                    <a:pt x="0" y="287"/>
                  </a:cubicBezTo>
                  <a:cubicBezTo>
                    <a:pt x="0" y="292"/>
                    <a:pt x="2" y="298"/>
                    <a:pt x="7" y="300"/>
                  </a:cubicBezTo>
                  <a:cubicBezTo>
                    <a:pt x="72" y="327"/>
                    <a:pt x="72" y="327"/>
                    <a:pt x="72" y="327"/>
                  </a:cubicBezTo>
                  <a:cubicBezTo>
                    <a:pt x="73" y="333"/>
                    <a:pt x="73" y="340"/>
                    <a:pt x="75" y="347"/>
                  </a:cubicBezTo>
                  <a:cubicBezTo>
                    <a:pt x="23" y="393"/>
                    <a:pt x="23" y="393"/>
                    <a:pt x="23" y="393"/>
                  </a:cubicBezTo>
                  <a:cubicBezTo>
                    <a:pt x="20" y="397"/>
                    <a:pt x="18" y="403"/>
                    <a:pt x="22" y="408"/>
                  </a:cubicBezTo>
                  <a:cubicBezTo>
                    <a:pt x="45" y="448"/>
                    <a:pt x="45" y="448"/>
                    <a:pt x="45" y="448"/>
                  </a:cubicBezTo>
                  <a:cubicBezTo>
                    <a:pt x="47" y="451"/>
                    <a:pt x="53" y="455"/>
                    <a:pt x="58" y="453"/>
                  </a:cubicBezTo>
                  <a:cubicBezTo>
                    <a:pt x="125" y="431"/>
                    <a:pt x="125" y="431"/>
                    <a:pt x="125" y="431"/>
                  </a:cubicBezTo>
                  <a:cubicBezTo>
                    <a:pt x="130" y="436"/>
                    <a:pt x="135" y="441"/>
                    <a:pt x="140" y="445"/>
                  </a:cubicBezTo>
                  <a:cubicBezTo>
                    <a:pt x="132" y="513"/>
                    <a:pt x="132" y="513"/>
                    <a:pt x="132" y="513"/>
                  </a:cubicBezTo>
                  <a:cubicBezTo>
                    <a:pt x="130" y="520"/>
                    <a:pt x="133" y="525"/>
                    <a:pt x="138" y="526"/>
                  </a:cubicBezTo>
                  <a:cubicBezTo>
                    <a:pt x="182" y="541"/>
                    <a:pt x="182" y="541"/>
                    <a:pt x="182" y="541"/>
                  </a:cubicBezTo>
                  <a:cubicBezTo>
                    <a:pt x="187" y="543"/>
                    <a:pt x="193" y="541"/>
                    <a:pt x="197" y="538"/>
                  </a:cubicBezTo>
                  <a:cubicBezTo>
                    <a:pt x="233" y="478"/>
                    <a:pt x="233" y="478"/>
                    <a:pt x="233" y="478"/>
                  </a:cubicBezTo>
                  <a:cubicBezTo>
                    <a:pt x="237" y="478"/>
                    <a:pt x="240" y="480"/>
                    <a:pt x="243" y="480"/>
                  </a:cubicBezTo>
                  <a:cubicBezTo>
                    <a:pt x="247" y="480"/>
                    <a:pt x="250" y="478"/>
                    <a:pt x="253" y="478"/>
                  </a:cubicBezTo>
                  <a:cubicBezTo>
                    <a:pt x="290" y="538"/>
                    <a:pt x="290" y="538"/>
                    <a:pt x="290" y="538"/>
                  </a:cubicBezTo>
                  <a:cubicBezTo>
                    <a:pt x="293" y="541"/>
                    <a:pt x="300" y="543"/>
                    <a:pt x="305" y="541"/>
                  </a:cubicBezTo>
                  <a:cubicBezTo>
                    <a:pt x="348" y="526"/>
                    <a:pt x="348" y="526"/>
                    <a:pt x="348" y="526"/>
                  </a:cubicBezTo>
                  <a:cubicBezTo>
                    <a:pt x="353" y="525"/>
                    <a:pt x="357" y="520"/>
                    <a:pt x="355" y="513"/>
                  </a:cubicBezTo>
                  <a:cubicBezTo>
                    <a:pt x="347" y="445"/>
                    <a:pt x="347" y="445"/>
                    <a:pt x="347" y="445"/>
                  </a:cubicBezTo>
                  <a:cubicBezTo>
                    <a:pt x="352" y="440"/>
                    <a:pt x="357" y="436"/>
                    <a:pt x="362" y="431"/>
                  </a:cubicBezTo>
                  <a:cubicBezTo>
                    <a:pt x="428" y="453"/>
                    <a:pt x="428" y="453"/>
                    <a:pt x="428" y="453"/>
                  </a:cubicBezTo>
                  <a:cubicBezTo>
                    <a:pt x="433" y="455"/>
                    <a:pt x="440" y="451"/>
                    <a:pt x="442" y="448"/>
                  </a:cubicBezTo>
                  <a:cubicBezTo>
                    <a:pt x="465" y="408"/>
                    <a:pt x="465" y="408"/>
                    <a:pt x="465" y="408"/>
                  </a:cubicBezTo>
                  <a:cubicBezTo>
                    <a:pt x="468" y="403"/>
                    <a:pt x="467" y="397"/>
                    <a:pt x="463" y="393"/>
                  </a:cubicBezTo>
                  <a:cubicBezTo>
                    <a:pt x="412" y="347"/>
                    <a:pt x="412" y="347"/>
                    <a:pt x="412" y="347"/>
                  </a:cubicBezTo>
                  <a:cubicBezTo>
                    <a:pt x="413" y="340"/>
                    <a:pt x="413" y="333"/>
                    <a:pt x="415" y="327"/>
                  </a:cubicBezTo>
                  <a:cubicBezTo>
                    <a:pt x="480" y="300"/>
                    <a:pt x="480" y="300"/>
                    <a:pt x="480" y="300"/>
                  </a:cubicBezTo>
                  <a:cubicBezTo>
                    <a:pt x="485" y="298"/>
                    <a:pt x="487" y="293"/>
                    <a:pt x="487" y="287"/>
                  </a:cubicBezTo>
                  <a:close/>
                  <a:moveTo>
                    <a:pt x="340" y="307"/>
                  </a:moveTo>
                  <a:cubicBezTo>
                    <a:pt x="340" y="333"/>
                    <a:pt x="328" y="357"/>
                    <a:pt x="312" y="375"/>
                  </a:cubicBezTo>
                  <a:cubicBezTo>
                    <a:pt x="293" y="392"/>
                    <a:pt x="270" y="403"/>
                    <a:pt x="243" y="403"/>
                  </a:cubicBezTo>
                  <a:cubicBezTo>
                    <a:pt x="217" y="403"/>
                    <a:pt x="193" y="392"/>
                    <a:pt x="175" y="375"/>
                  </a:cubicBezTo>
                  <a:cubicBezTo>
                    <a:pt x="158" y="357"/>
                    <a:pt x="147" y="333"/>
                    <a:pt x="147" y="307"/>
                  </a:cubicBezTo>
                  <a:cubicBezTo>
                    <a:pt x="147" y="280"/>
                    <a:pt x="158" y="255"/>
                    <a:pt x="175" y="238"/>
                  </a:cubicBezTo>
                  <a:cubicBezTo>
                    <a:pt x="193" y="220"/>
                    <a:pt x="217" y="210"/>
                    <a:pt x="243" y="210"/>
                  </a:cubicBezTo>
                  <a:cubicBezTo>
                    <a:pt x="270" y="210"/>
                    <a:pt x="293" y="220"/>
                    <a:pt x="312" y="238"/>
                  </a:cubicBezTo>
                  <a:cubicBezTo>
                    <a:pt x="328" y="255"/>
                    <a:pt x="340" y="280"/>
                    <a:pt x="340" y="307"/>
                  </a:cubicBezTo>
                  <a:close/>
                  <a:moveTo>
                    <a:pt x="198" y="306"/>
                  </a:moveTo>
                  <a:cubicBezTo>
                    <a:pt x="198" y="281"/>
                    <a:pt x="218" y="261"/>
                    <a:pt x="243" y="261"/>
                  </a:cubicBezTo>
                  <a:cubicBezTo>
                    <a:pt x="268" y="261"/>
                    <a:pt x="288" y="281"/>
                    <a:pt x="288" y="306"/>
                  </a:cubicBezTo>
                  <a:cubicBezTo>
                    <a:pt x="288" y="331"/>
                    <a:pt x="268" y="351"/>
                    <a:pt x="243" y="351"/>
                  </a:cubicBezTo>
                  <a:cubicBezTo>
                    <a:pt x="218" y="351"/>
                    <a:pt x="198" y="331"/>
                    <a:pt x="198" y="306"/>
                  </a:cubicBezTo>
                  <a:close/>
                  <a:moveTo>
                    <a:pt x="635" y="152"/>
                  </a:moveTo>
                  <a:cubicBezTo>
                    <a:pt x="637" y="147"/>
                    <a:pt x="638" y="140"/>
                    <a:pt x="638" y="133"/>
                  </a:cubicBezTo>
                  <a:cubicBezTo>
                    <a:pt x="638" y="128"/>
                    <a:pt x="637" y="122"/>
                    <a:pt x="635" y="117"/>
                  </a:cubicBezTo>
                  <a:cubicBezTo>
                    <a:pt x="662" y="92"/>
                    <a:pt x="662" y="92"/>
                    <a:pt x="662" y="92"/>
                  </a:cubicBezTo>
                  <a:cubicBezTo>
                    <a:pt x="665" y="90"/>
                    <a:pt x="665" y="87"/>
                    <a:pt x="665" y="83"/>
                  </a:cubicBezTo>
                  <a:cubicBezTo>
                    <a:pt x="665" y="82"/>
                    <a:pt x="665" y="78"/>
                    <a:pt x="665" y="77"/>
                  </a:cubicBezTo>
                  <a:cubicBezTo>
                    <a:pt x="654" y="57"/>
                    <a:pt x="654" y="57"/>
                    <a:pt x="654" y="57"/>
                  </a:cubicBezTo>
                  <a:cubicBezTo>
                    <a:pt x="650" y="53"/>
                    <a:pt x="647" y="52"/>
                    <a:pt x="642" y="52"/>
                  </a:cubicBezTo>
                  <a:cubicBezTo>
                    <a:pt x="642" y="52"/>
                    <a:pt x="640" y="52"/>
                    <a:pt x="638" y="52"/>
                  </a:cubicBezTo>
                  <a:cubicBezTo>
                    <a:pt x="605" y="62"/>
                    <a:pt x="605" y="62"/>
                    <a:pt x="605" y="62"/>
                  </a:cubicBezTo>
                  <a:cubicBezTo>
                    <a:pt x="595" y="55"/>
                    <a:pt x="585" y="49"/>
                    <a:pt x="573" y="45"/>
                  </a:cubicBezTo>
                  <a:cubicBezTo>
                    <a:pt x="566" y="10"/>
                    <a:pt x="566" y="10"/>
                    <a:pt x="566" y="10"/>
                  </a:cubicBezTo>
                  <a:cubicBezTo>
                    <a:pt x="565" y="5"/>
                    <a:pt x="560" y="0"/>
                    <a:pt x="555" y="0"/>
                  </a:cubicBezTo>
                  <a:cubicBezTo>
                    <a:pt x="531" y="0"/>
                    <a:pt x="531" y="0"/>
                    <a:pt x="531" y="0"/>
                  </a:cubicBezTo>
                  <a:cubicBezTo>
                    <a:pt x="524" y="0"/>
                    <a:pt x="521" y="5"/>
                    <a:pt x="519" y="10"/>
                  </a:cubicBezTo>
                  <a:cubicBezTo>
                    <a:pt x="511" y="45"/>
                    <a:pt x="511" y="45"/>
                    <a:pt x="511" y="45"/>
                  </a:cubicBezTo>
                  <a:cubicBezTo>
                    <a:pt x="499" y="49"/>
                    <a:pt x="489" y="55"/>
                    <a:pt x="481" y="63"/>
                  </a:cubicBezTo>
                  <a:cubicBezTo>
                    <a:pt x="446" y="52"/>
                    <a:pt x="446" y="52"/>
                    <a:pt x="446" y="52"/>
                  </a:cubicBezTo>
                  <a:cubicBezTo>
                    <a:pt x="444" y="52"/>
                    <a:pt x="444" y="52"/>
                    <a:pt x="442" y="52"/>
                  </a:cubicBezTo>
                  <a:cubicBezTo>
                    <a:pt x="439" y="52"/>
                    <a:pt x="434" y="53"/>
                    <a:pt x="432" y="57"/>
                  </a:cubicBezTo>
                  <a:cubicBezTo>
                    <a:pt x="421" y="77"/>
                    <a:pt x="421" y="77"/>
                    <a:pt x="421" y="77"/>
                  </a:cubicBezTo>
                  <a:cubicBezTo>
                    <a:pt x="419" y="78"/>
                    <a:pt x="419" y="82"/>
                    <a:pt x="419" y="83"/>
                  </a:cubicBezTo>
                  <a:cubicBezTo>
                    <a:pt x="419" y="87"/>
                    <a:pt x="421" y="90"/>
                    <a:pt x="422" y="92"/>
                  </a:cubicBezTo>
                  <a:cubicBezTo>
                    <a:pt x="451" y="117"/>
                    <a:pt x="451" y="117"/>
                    <a:pt x="451" y="117"/>
                  </a:cubicBezTo>
                  <a:cubicBezTo>
                    <a:pt x="449" y="122"/>
                    <a:pt x="447" y="128"/>
                    <a:pt x="447" y="133"/>
                  </a:cubicBezTo>
                  <a:cubicBezTo>
                    <a:pt x="447" y="140"/>
                    <a:pt x="449" y="145"/>
                    <a:pt x="451" y="152"/>
                  </a:cubicBezTo>
                  <a:cubicBezTo>
                    <a:pt x="422" y="177"/>
                    <a:pt x="422" y="177"/>
                    <a:pt x="422" y="177"/>
                  </a:cubicBezTo>
                  <a:cubicBezTo>
                    <a:pt x="421" y="178"/>
                    <a:pt x="419" y="182"/>
                    <a:pt x="419" y="185"/>
                  </a:cubicBezTo>
                  <a:cubicBezTo>
                    <a:pt x="419" y="187"/>
                    <a:pt x="419" y="188"/>
                    <a:pt x="421" y="190"/>
                  </a:cubicBezTo>
                  <a:cubicBezTo>
                    <a:pt x="432" y="210"/>
                    <a:pt x="432" y="210"/>
                    <a:pt x="432" y="210"/>
                  </a:cubicBezTo>
                  <a:cubicBezTo>
                    <a:pt x="434" y="215"/>
                    <a:pt x="439" y="217"/>
                    <a:pt x="442" y="217"/>
                  </a:cubicBezTo>
                  <a:cubicBezTo>
                    <a:pt x="444" y="217"/>
                    <a:pt x="444" y="217"/>
                    <a:pt x="446" y="217"/>
                  </a:cubicBezTo>
                  <a:cubicBezTo>
                    <a:pt x="481" y="205"/>
                    <a:pt x="481" y="205"/>
                    <a:pt x="481" y="205"/>
                  </a:cubicBezTo>
                  <a:cubicBezTo>
                    <a:pt x="489" y="212"/>
                    <a:pt x="499" y="218"/>
                    <a:pt x="511" y="222"/>
                  </a:cubicBezTo>
                  <a:cubicBezTo>
                    <a:pt x="519" y="258"/>
                    <a:pt x="519" y="258"/>
                    <a:pt x="519" y="258"/>
                  </a:cubicBezTo>
                  <a:cubicBezTo>
                    <a:pt x="521" y="263"/>
                    <a:pt x="524" y="267"/>
                    <a:pt x="531" y="267"/>
                  </a:cubicBezTo>
                  <a:cubicBezTo>
                    <a:pt x="555" y="267"/>
                    <a:pt x="555" y="267"/>
                    <a:pt x="555" y="267"/>
                  </a:cubicBezTo>
                  <a:cubicBezTo>
                    <a:pt x="560" y="267"/>
                    <a:pt x="565" y="263"/>
                    <a:pt x="566" y="258"/>
                  </a:cubicBezTo>
                  <a:cubicBezTo>
                    <a:pt x="573" y="223"/>
                    <a:pt x="573" y="223"/>
                    <a:pt x="573" y="223"/>
                  </a:cubicBezTo>
                  <a:cubicBezTo>
                    <a:pt x="585" y="218"/>
                    <a:pt x="595" y="213"/>
                    <a:pt x="605" y="205"/>
                  </a:cubicBezTo>
                  <a:cubicBezTo>
                    <a:pt x="638" y="217"/>
                    <a:pt x="638" y="217"/>
                    <a:pt x="638" y="217"/>
                  </a:cubicBezTo>
                  <a:cubicBezTo>
                    <a:pt x="640" y="217"/>
                    <a:pt x="642" y="217"/>
                    <a:pt x="642" y="217"/>
                  </a:cubicBezTo>
                  <a:cubicBezTo>
                    <a:pt x="647" y="217"/>
                    <a:pt x="650" y="215"/>
                    <a:pt x="654" y="210"/>
                  </a:cubicBezTo>
                  <a:cubicBezTo>
                    <a:pt x="665" y="190"/>
                    <a:pt x="665" y="190"/>
                    <a:pt x="665" y="190"/>
                  </a:cubicBezTo>
                  <a:cubicBezTo>
                    <a:pt x="665" y="188"/>
                    <a:pt x="667" y="187"/>
                    <a:pt x="665" y="185"/>
                  </a:cubicBezTo>
                  <a:cubicBezTo>
                    <a:pt x="667" y="182"/>
                    <a:pt x="665" y="178"/>
                    <a:pt x="662" y="177"/>
                  </a:cubicBezTo>
                  <a:cubicBezTo>
                    <a:pt x="635" y="152"/>
                    <a:pt x="635" y="152"/>
                    <a:pt x="635" y="152"/>
                  </a:cubicBezTo>
                  <a:cubicBezTo>
                    <a:pt x="635" y="152"/>
                    <a:pt x="635" y="152"/>
                    <a:pt x="635" y="152"/>
                  </a:cubicBezTo>
                  <a:close/>
                  <a:moveTo>
                    <a:pt x="580" y="133"/>
                  </a:moveTo>
                  <a:cubicBezTo>
                    <a:pt x="580" y="153"/>
                    <a:pt x="563" y="170"/>
                    <a:pt x="543" y="170"/>
                  </a:cubicBezTo>
                  <a:cubicBezTo>
                    <a:pt x="523" y="170"/>
                    <a:pt x="506" y="153"/>
                    <a:pt x="506" y="133"/>
                  </a:cubicBezTo>
                  <a:cubicBezTo>
                    <a:pt x="506" y="113"/>
                    <a:pt x="523" y="97"/>
                    <a:pt x="543" y="97"/>
                  </a:cubicBezTo>
                  <a:cubicBezTo>
                    <a:pt x="563" y="97"/>
                    <a:pt x="580" y="113"/>
                    <a:pt x="580" y="133"/>
                  </a:cubicBezTo>
                  <a:close/>
                </a:path>
              </a:pathLst>
            </a:custGeom>
            <a:solidFill>
              <a:srgbClr val="00B294"/>
            </a:solidFill>
            <a:ln>
              <a:noFill/>
            </a:ln>
            <a:extLst/>
          </p:spPr>
          <p:txBody>
            <a:bodyPr vert="horz" wrap="square" lIns="121856" tIns="60928" rIns="121856" bIns="60928" numCol="1" anchor="t" anchorCtr="0" compatLnSpc="1">
              <a:prstTxWarp prst="textNoShape">
                <a:avLst/>
              </a:prstTxWarp>
            </a:bodyPr>
            <a:lstStyle/>
            <a:p>
              <a:pPr defTabSz="1218317"/>
              <a:endParaRPr lang="en-US" sz="3198" dirty="0"/>
            </a:p>
          </p:txBody>
        </p:sp>
        <p:sp>
          <p:nvSpPr>
            <p:cNvPr id="42" name="TextBox 41"/>
            <p:cNvSpPr txBox="1"/>
            <p:nvPr/>
          </p:nvSpPr>
          <p:spPr>
            <a:xfrm>
              <a:off x="625172" y="4014911"/>
              <a:ext cx="3351054" cy="390687"/>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algn="ctr" defTabSz="1218317"/>
              <a:r>
                <a:rPr lang="en-US" sz="2000" dirty="0">
                  <a:solidFill>
                    <a:schemeClr val="tx1"/>
                  </a:solidFill>
                  <a:latin typeface="+mj-lt"/>
                </a:rPr>
                <a:t>REST API</a:t>
              </a:r>
            </a:p>
          </p:txBody>
        </p:sp>
        <p:sp>
          <p:nvSpPr>
            <p:cNvPr id="37" name="Freeform 88"/>
            <p:cNvSpPr>
              <a:spLocks noEditPoints="1"/>
            </p:cNvSpPr>
            <p:nvPr/>
          </p:nvSpPr>
          <p:spPr bwMode="black">
            <a:xfrm>
              <a:off x="926075" y="1926138"/>
              <a:ext cx="635588" cy="538975"/>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rgbClr val="00B294"/>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12" tIns="45706" rIns="91412" bIns="45706" numCol="1" rtlCol="0" anchor="ctr" anchorCtr="0" compatLnSpc="1">
              <a:prstTxWarp prst="textNoShape">
                <a:avLst/>
              </a:prstTxWarp>
            </a:bodyPr>
            <a:lstStyle/>
            <a:p>
              <a:pPr defTabSz="740518"/>
              <a:endParaRPr lang="en-US" sz="1799" spc="-122" dirty="0">
                <a:solidFill>
                  <a:schemeClr val="tx1"/>
                </a:solidFill>
                <a:latin typeface="Segoe Light" pitchFamily="34" charset="0"/>
              </a:endParaRPr>
            </a:p>
          </p:txBody>
        </p:sp>
        <p:sp>
          <p:nvSpPr>
            <p:cNvPr id="38" name="TextBox 37"/>
            <p:cNvSpPr txBox="1"/>
            <p:nvPr/>
          </p:nvSpPr>
          <p:spPr>
            <a:xfrm>
              <a:off x="1300990" y="2039742"/>
              <a:ext cx="3351054" cy="390687"/>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algn="ctr" defTabSz="1218317"/>
              <a:r>
                <a:rPr lang="en-US" sz="2000" dirty="0">
                  <a:solidFill>
                    <a:schemeClr val="tx1"/>
                  </a:solidFill>
                  <a:cs typeface="Segoe UI Light" panose="020B0502040204020203" pitchFamily="34" charset="0"/>
                </a:rPr>
                <a:t>Management portal</a:t>
              </a:r>
            </a:p>
          </p:txBody>
        </p:sp>
        <p:sp>
          <p:nvSpPr>
            <p:cNvPr id="40" name="TextBox 39"/>
            <p:cNvSpPr txBox="1"/>
            <p:nvPr/>
          </p:nvSpPr>
          <p:spPr>
            <a:xfrm>
              <a:off x="1753216" y="3062495"/>
              <a:ext cx="3351054" cy="390687"/>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defTabSz="1218317"/>
              <a:r>
                <a:rPr lang="en-US" sz="2000" dirty="0">
                  <a:solidFill>
                    <a:schemeClr val="tx1"/>
                  </a:solidFill>
                  <a:cs typeface="Segoe UI Light" panose="020B0502040204020203" pitchFamily="34" charset="0"/>
                </a:rPr>
                <a:t>Scripting </a:t>
              </a:r>
            </a:p>
            <a:p>
              <a:pPr defTabSz="1218317"/>
              <a:r>
                <a:rPr lang="en-US" sz="1400" dirty="0">
                  <a:solidFill>
                    <a:schemeClr val="tx1"/>
                  </a:solidFill>
                  <a:cs typeface="Segoe UI Light" panose="020B0502040204020203" pitchFamily="34" charset="0"/>
                </a:rPr>
                <a:t>(Windows, Linux and Mac) </a:t>
              </a:r>
            </a:p>
          </p:txBody>
        </p:sp>
        <p:sp>
          <p:nvSpPr>
            <p:cNvPr id="4" name="Rectangle 3"/>
            <p:cNvSpPr/>
            <p:nvPr/>
          </p:nvSpPr>
          <p:spPr bwMode="auto">
            <a:xfrm>
              <a:off x="4558033" y="593524"/>
              <a:ext cx="3581955" cy="1002776"/>
            </a:xfrm>
            <a:prstGeom prst="rect">
              <a:avLst/>
            </a:prstGeom>
            <a:solidFill>
              <a:srgbClr val="9B4F96"/>
            </a:solidFill>
            <a:ln w="9525" cap="flat" cmpd="sng" algn="ctr">
              <a:noFill/>
              <a:prstDash val="solid"/>
              <a:headEnd type="none" w="med" len="med"/>
              <a:tailEnd type="none" w="med" len="med"/>
            </a:ln>
            <a:effectLst/>
          </p:spPr>
          <p:txBody>
            <a:bodyPr vert="horz" wrap="square" lIns="243714" tIns="60928" rIns="121856" bIns="60928" numCol="1" rtlCol="0" anchor="ctr" anchorCtr="0" compatLnSpc="1">
              <a:prstTxWarp prst="textNoShape">
                <a:avLst/>
              </a:prstTxWarp>
            </a:bodyPr>
            <a:lstStyle/>
            <a:p>
              <a:pPr defTabSz="1218317">
                <a:lnSpc>
                  <a:spcPct val="90000"/>
                </a:lnSpc>
                <a:buSzPct val="90000"/>
                <a:defRPr/>
              </a:pPr>
              <a:r>
                <a:rPr lang="en-US" sz="2400" kern="0" dirty="0">
                  <a:solidFill>
                    <a:schemeClr val="bg1"/>
                  </a:solidFill>
                  <a:latin typeface="Segoe UI Light" pitchFamily="34" charset="0"/>
                  <a:ea typeface="Segoe UI" pitchFamily="34" charset="0"/>
                  <a:cs typeface="Segoe UI" pitchFamily="34" charset="0"/>
                </a:rPr>
                <a:t>Select image </a:t>
              </a:r>
              <a:br>
                <a:rPr lang="en-US" sz="2400" kern="0" dirty="0">
                  <a:solidFill>
                    <a:schemeClr val="bg1"/>
                  </a:solidFill>
                  <a:latin typeface="Segoe UI Light" pitchFamily="34" charset="0"/>
                  <a:ea typeface="Segoe UI" pitchFamily="34" charset="0"/>
                  <a:cs typeface="Segoe UI" pitchFamily="34" charset="0"/>
                </a:rPr>
              </a:br>
              <a:r>
                <a:rPr lang="en-US" sz="2400" kern="0" dirty="0">
                  <a:solidFill>
                    <a:schemeClr val="bg1"/>
                  </a:solidFill>
                  <a:latin typeface="Segoe UI Light" pitchFamily="34" charset="0"/>
                  <a:ea typeface="Segoe UI" pitchFamily="34" charset="0"/>
                  <a:cs typeface="Segoe UI" pitchFamily="34" charset="0"/>
                </a:rPr>
                <a:t>and VM size</a:t>
              </a:r>
            </a:p>
          </p:txBody>
        </p:sp>
        <p:sp>
          <p:nvSpPr>
            <p:cNvPr id="8" name="Rectangle 7"/>
            <p:cNvSpPr/>
            <p:nvPr/>
          </p:nvSpPr>
          <p:spPr bwMode="auto">
            <a:xfrm>
              <a:off x="4557661" y="1596300"/>
              <a:ext cx="3576525" cy="41634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51" tIns="60925" rIns="121851" bIns="60925" numCol="1" rtlCol="0" anchor="ctr" anchorCtr="0" compatLnSpc="1">
              <a:prstTxWarp prst="textNoShape">
                <a:avLst/>
              </a:prstTxWarp>
            </a:bodyPr>
            <a:lstStyle/>
            <a:p>
              <a:pPr algn="ctr" defTabSz="1217926" fontAlgn="base">
                <a:spcBef>
                  <a:spcPct val="0"/>
                </a:spcBef>
                <a:spcAft>
                  <a:spcPct val="0"/>
                </a:spcAft>
              </a:pPr>
              <a:endParaRPr lang="en-US" sz="2932" dirty="0">
                <a:solidFill>
                  <a:schemeClr val="tx1"/>
                </a:solidFill>
              </a:endParaRPr>
            </a:p>
          </p:txBody>
        </p:sp>
        <p:sp>
          <p:nvSpPr>
            <p:cNvPr id="44" name="Isosceles Triangle 43"/>
            <p:cNvSpPr/>
            <p:nvPr/>
          </p:nvSpPr>
          <p:spPr>
            <a:xfrm rot="10800000">
              <a:off x="7232878" y="1597652"/>
              <a:ext cx="390547" cy="157604"/>
            </a:xfrm>
            <a:prstGeom prst="triangle">
              <a:avLst/>
            </a:pr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48" name="Rectangle 78"/>
            <p:cNvSpPr/>
            <p:nvPr/>
          </p:nvSpPr>
          <p:spPr bwMode="auto">
            <a:xfrm>
              <a:off x="4567830" y="1684596"/>
              <a:ext cx="3584462" cy="4182804"/>
            </a:xfrm>
            <a:custGeom>
              <a:avLst/>
              <a:gdLst>
                <a:gd name="connsiteX0" fmla="*/ 0 w 5445723"/>
                <a:gd name="connsiteY0" fmla="*/ 0 h 4168540"/>
                <a:gd name="connsiteX1" fmla="*/ 5445723 w 5445723"/>
                <a:gd name="connsiteY1" fmla="*/ 0 h 4168540"/>
                <a:gd name="connsiteX2" fmla="*/ 5445723 w 5445723"/>
                <a:gd name="connsiteY2" fmla="*/ 4168540 h 4168540"/>
                <a:gd name="connsiteX3" fmla="*/ 0 w 5445723"/>
                <a:gd name="connsiteY3" fmla="*/ 4168540 h 4168540"/>
                <a:gd name="connsiteX4" fmla="*/ 0 w 5445723"/>
                <a:gd name="connsiteY4" fmla="*/ 0 h 4168540"/>
                <a:gd name="connsiteX0" fmla="*/ 0 w 5445723"/>
                <a:gd name="connsiteY0" fmla="*/ 3742 h 4172282"/>
                <a:gd name="connsiteX1" fmla="*/ 4679600 w 5445723"/>
                <a:gd name="connsiteY1" fmla="*/ 0 h 4172282"/>
                <a:gd name="connsiteX2" fmla="*/ 5445723 w 5445723"/>
                <a:gd name="connsiteY2" fmla="*/ 3742 h 4172282"/>
                <a:gd name="connsiteX3" fmla="*/ 5445723 w 5445723"/>
                <a:gd name="connsiteY3" fmla="*/ 4172282 h 4172282"/>
                <a:gd name="connsiteX4" fmla="*/ 0 w 5445723"/>
                <a:gd name="connsiteY4" fmla="*/ 4172282 h 4172282"/>
                <a:gd name="connsiteX5" fmla="*/ 0 w 5445723"/>
                <a:gd name="connsiteY5" fmla="*/ 3742 h 4172282"/>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35826 h 4204366"/>
                <a:gd name="connsiteX1" fmla="*/ 2064736 w 5445723"/>
                <a:gd name="connsiteY1" fmla="*/ 0 h 4204366"/>
                <a:gd name="connsiteX2" fmla="*/ 3701031 w 5445723"/>
                <a:gd name="connsiteY2" fmla="*/ 16042 h 4204366"/>
                <a:gd name="connsiteX3" fmla="*/ 4679600 w 5445723"/>
                <a:gd name="connsiteY3" fmla="*/ 3208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56348 h 4224888"/>
                <a:gd name="connsiteX1" fmla="*/ 2064736 w 5445723"/>
                <a:gd name="connsiteY1" fmla="*/ 20522 h 4224888"/>
                <a:gd name="connsiteX2" fmla="*/ 3701031 w 5445723"/>
                <a:gd name="connsiteY2" fmla="*/ 36564 h 4224888"/>
                <a:gd name="connsiteX3" fmla="*/ 4695642 w 5445723"/>
                <a:gd name="connsiteY3" fmla="*/ 469701 h 4224888"/>
                <a:gd name="connsiteX4" fmla="*/ 5445723 w 5445723"/>
                <a:gd name="connsiteY4" fmla="*/ 56348 h 4224888"/>
                <a:gd name="connsiteX5" fmla="*/ 5445723 w 5445723"/>
                <a:gd name="connsiteY5" fmla="*/ 4224888 h 4224888"/>
                <a:gd name="connsiteX6" fmla="*/ 0 w 5445723"/>
                <a:gd name="connsiteY6" fmla="*/ 4224888 h 4224888"/>
                <a:gd name="connsiteX7" fmla="*/ 0 w 5445723"/>
                <a:gd name="connsiteY7" fmla="*/ 56348 h 422488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113084 h 4281624"/>
                <a:gd name="connsiteX1" fmla="*/ 2064736 w 5445723"/>
                <a:gd name="connsiteY1" fmla="*/ 77258 h 4281624"/>
                <a:gd name="connsiteX2" fmla="*/ 3701031 w 5445723"/>
                <a:gd name="connsiteY2" fmla="*/ 93300 h 4281624"/>
                <a:gd name="connsiteX3" fmla="*/ 4711684 w 5445723"/>
                <a:gd name="connsiteY3" fmla="*/ 189552 h 4281624"/>
                <a:gd name="connsiteX4" fmla="*/ 5445723 w 5445723"/>
                <a:gd name="connsiteY4" fmla="*/ 113084 h 4281624"/>
                <a:gd name="connsiteX5" fmla="*/ 5445723 w 5445723"/>
                <a:gd name="connsiteY5" fmla="*/ 4281624 h 4281624"/>
                <a:gd name="connsiteX6" fmla="*/ 0 w 5445723"/>
                <a:gd name="connsiteY6" fmla="*/ 4281624 h 4281624"/>
                <a:gd name="connsiteX7" fmla="*/ 0 w 5445723"/>
                <a:gd name="connsiteY7" fmla="*/ 113084 h 4281624"/>
                <a:gd name="connsiteX0" fmla="*/ 0 w 5445723"/>
                <a:gd name="connsiteY0" fmla="*/ 35826 h 4204366"/>
                <a:gd name="connsiteX1" fmla="*/ 2064736 w 5445723"/>
                <a:gd name="connsiteY1" fmla="*/ 0 h 4204366"/>
                <a:gd name="connsiteX2" fmla="*/ 3701031 w 5445723"/>
                <a:gd name="connsiteY2" fmla="*/ 16042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35826 h 4204366"/>
                <a:gd name="connsiteX1" fmla="*/ 2064736 w 5445723"/>
                <a:gd name="connsiteY1" fmla="*/ 0 h 4204366"/>
                <a:gd name="connsiteX2" fmla="*/ 4214379 w 5445723"/>
                <a:gd name="connsiteY2" fmla="*/ 272715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0 h 4168540"/>
                <a:gd name="connsiteX1" fmla="*/ 3957704 w 5445723"/>
                <a:gd name="connsiteY1" fmla="*/ 44384 h 4168540"/>
                <a:gd name="connsiteX2" fmla="*/ 4214379 w 5445723"/>
                <a:gd name="connsiteY2" fmla="*/ 236889 h 4168540"/>
                <a:gd name="connsiteX3" fmla="*/ 4711684 w 5445723"/>
                <a:gd name="connsiteY3" fmla="*/ 76468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094112 h 4168540"/>
                <a:gd name="connsiteX6" fmla="*/ 0 w 5445723"/>
                <a:gd name="connsiteY6" fmla="*/ 4168540 h 4168540"/>
                <a:gd name="connsiteX7" fmla="*/ 0 w 5445723"/>
                <a:gd name="connsiteY7" fmla="*/ 0 h 4168540"/>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51582 h 4094112"/>
                <a:gd name="connsiteX7" fmla="*/ 0 w 5445723"/>
                <a:gd name="connsiteY7" fmla="*/ 0 h 4094112"/>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72847 h 4094112"/>
                <a:gd name="connsiteX7" fmla="*/ 0 w 5445723"/>
                <a:gd name="connsiteY7" fmla="*/ 0 h 4094112"/>
                <a:gd name="connsiteX0" fmla="*/ 0 w 5436619"/>
                <a:gd name="connsiteY0" fmla="*/ 0 h 4072847"/>
                <a:gd name="connsiteX1" fmla="*/ 3957704 w 5436619"/>
                <a:gd name="connsiteY1" fmla="*/ 44384 h 4072847"/>
                <a:gd name="connsiteX2" fmla="*/ 4319154 w 5436619"/>
                <a:gd name="connsiteY2" fmla="*/ 284514 h 4072847"/>
                <a:gd name="connsiteX3" fmla="*/ 4759309 w 5436619"/>
                <a:gd name="connsiteY3" fmla="*/ 19318 h 4072847"/>
                <a:gd name="connsiteX4" fmla="*/ 5436198 w 5436619"/>
                <a:gd name="connsiteY4" fmla="*/ 28575 h 4072847"/>
                <a:gd name="connsiteX5" fmla="*/ 5435090 w 5436619"/>
                <a:gd name="connsiteY5" fmla="*/ 4072847 h 4072847"/>
                <a:gd name="connsiteX6" fmla="*/ 0 w 5436619"/>
                <a:gd name="connsiteY6" fmla="*/ 4072847 h 4072847"/>
                <a:gd name="connsiteX7" fmla="*/ 0 w 5436619"/>
                <a:gd name="connsiteY7" fmla="*/ 0 h 4072847"/>
                <a:gd name="connsiteX0" fmla="*/ 0 w 5436619"/>
                <a:gd name="connsiteY0" fmla="*/ 2019 h 4053601"/>
                <a:gd name="connsiteX1" fmla="*/ 3957704 w 5436619"/>
                <a:gd name="connsiteY1" fmla="*/ 25138 h 4053601"/>
                <a:gd name="connsiteX2" fmla="*/ 4319154 w 5436619"/>
                <a:gd name="connsiteY2" fmla="*/ 265268 h 4053601"/>
                <a:gd name="connsiteX3" fmla="*/ 4759309 w 5436619"/>
                <a:gd name="connsiteY3" fmla="*/ 72 h 4053601"/>
                <a:gd name="connsiteX4" fmla="*/ 5436198 w 5436619"/>
                <a:gd name="connsiteY4" fmla="*/ 9329 h 4053601"/>
                <a:gd name="connsiteX5" fmla="*/ 5435090 w 5436619"/>
                <a:gd name="connsiteY5" fmla="*/ 4053601 h 4053601"/>
                <a:gd name="connsiteX6" fmla="*/ 0 w 5436619"/>
                <a:gd name="connsiteY6" fmla="*/ 4053601 h 4053601"/>
                <a:gd name="connsiteX7" fmla="*/ 0 w 5436619"/>
                <a:gd name="connsiteY7" fmla="*/ 2019 h 4053601"/>
                <a:gd name="connsiteX0" fmla="*/ 0 w 5447252"/>
                <a:gd name="connsiteY0" fmla="*/ 33917 h 4053601"/>
                <a:gd name="connsiteX1" fmla="*/ 3968337 w 5447252"/>
                <a:gd name="connsiteY1" fmla="*/ 25138 h 4053601"/>
                <a:gd name="connsiteX2" fmla="*/ 4329787 w 5447252"/>
                <a:gd name="connsiteY2" fmla="*/ 265268 h 4053601"/>
                <a:gd name="connsiteX3" fmla="*/ 4769942 w 5447252"/>
                <a:gd name="connsiteY3" fmla="*/ 72 h 4053601"/>
                <a:gd name="connsiteX4" fmla="*/ 5446831 w 5447252"/>
                <a:gd name="connsiteY4" fmla="*/ 9329 h 4053601"/>
                <a:gd name="connsiteX5" fmla="*/ 5445723 w 5447252"/>
                <a:gd name="connsiteY5" fmla="*/ 4053601 h 4053601"/>
                <a:gd name="connsiteX6" fmla="*/ 10633 w 5447252"/>
                <a:gd name="connsiteY6" fmla="*/ 4053601 h 4053601"/>
                <a:gd name="connsiteX7" fmla="*/ 0 w 5447252"/>
                <a:gd name="connsiteY7" fmla="*/ 33917 h 4053601"/>
                <a:gd name="connsiteX0" fmla="*/ 0 w 5447243"/>
                <a:gd name="connsiteY0" fmla="*/ 33914 h 4053598"/>
                <a:gd name="connsiteX1" fmla="*/ 3968337 w 5447243"/>
                <a:gd name="connsiteY1" fmla="*/ 25135 h 4053598"/>
                <a:gd name="connsiteX2" fmla="*/ 4329787 w 5447243"/>
                <a:gd name="connsiteY2" fmla="*/ 265265 h 4053598"/>
                <a:gd name="connsiteX3" fmla="*/ 4754869 w 5447243"/>
                <a:gd name="connsiteY3" fmla="*/ 69 h 4053598"/>
                <a:gd name="connsiteX4" fmla="*/ 5446831 w 5447243"/>
                <a:gd name="connsiteY4" fmla="*/ 9326 h 4053598"/>
                <a:gd name="connsiteX5" fmla="*/ 5445723 w 5447243"/>
                <a:gd name="connsiteY5" fmla="*/ 4053598 h 4053598"/>
                <a:gd name="connsiteX6" fmla="*/ 10633 w 5447243"/>
                <a:gd name="connsiteY6" fmla="*/ 4053598 h 4053598"/>
                <a:gd name="connsiteX7" fmla="*/ 0 w 5447243"/>
                <a:gd name="connsiteY7" fmla="*/ 33914 h 4053598"/>
                <a:gd name="connsiteX0" fmla="*/ 0 w 5447243"/>
                <a:gd name="connsiteY0" fmla="*/ 33913 h 4053597"/>
                <a:gd name="connsiteX1" fmla="*/ 3968337 w 5447243"/>
                <a:gd name="connsiteY1" fmla="*/ 25134 h 4053597"/>
                <a:gd name="connsiteX2" fmla="*/ 4329787 w 5447243"/>
                <a:gd name="connsiteY2" fmla="*/ 265264 h 4053597"/>
                <a:gd name="connsiteX3" fmla="*/ 4754869 w 5447243"/>
                <a:gd name="connsiteY3" fmla="*/ 68 h 4053597"/>
                <a:gd name="connsiteX4" fmla="*/ 5446831 w 5447243"/>
                <a:gd name="connsiteY4" fmla="*/ 9325 h 4053597"/>
                <a:gd name="connsiteX5" fmla="*/ 5445723 w 5447243"/>
                <a:gd name="connsiteY5" fmla="*/ 4053597 h 4053597"/>
                <a:gd name="connsiteX6" fmla="*/ 10633 w 5447243"/>
                <a:gd name="connsiteY6" fmla="*/ 4053597 h 4053597"/>
                <a:gd name="connsiteX7" fmla="*/ 0 w 5447243"/>
                <a:gd name="connsiteY7" fmla="*/ 33913 h 4053597"/>
                <a:gd name="connsiteX0" fmla="*/ 0 w 5447214"/>
                <a:gd name="connsiteY0" fmla="*/ 29745 h 4049429"/>
                <a:gd name="connsiteX1" fmla="*/ 3968337 w 5447214"/>
                <a:gd name="connsiteY1" fmla="*/ 20966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0633 w 5447214"/>
                <a:gd name="connsiteY6" fmla="*/ 4049429 h 5236545"/>
                <a:gd name="connsiteX7" fmla="*/ 0 w 5447214"/>
                <a:gd name="connsiteY7" fmla="*/ 29745 h 5236545"/>
                <a:gd name="connsiteX0" fmla="*/ 6048 w 5453262"/>
                <a:gd name="connsiteY0" fmla="*/ 29745 h 5236545"/>
                <a:gd name="connsiteX1" fmla="*/ 3924143 w 5453262"/>
                <a:gd name="connsiteY1" fmla="*/ 15941 h 5236545"/>
                <a:gd name="connsiteX2" fmla="*/ 4335835 w 5453262"/>
                <a:gd name="connsiteY2" fmla="*/ 261096 h 5236545"/>
                <a:gd name="connsiteX3" fmla="*/ 4710675 w 5453262"/>
                <a:gd name="connsiteY3" fmla="*/ 924 h 5236545"/>
                <a:gd name="connsiteX4" fmla="*/ 5452879 w 5453262"/>
                <a:gd name="connsiteY4" fmla="*/ 5157 h 5236545"/>
                <a:gd name="connsiteX5" fmla="*/ 5451771 w 5453262"/>
                <a:gd name="connsiteY5" fmla="*/ 5236545 h 5236545"/>
                <a:gd name="connsiteX6" fmla="*/ 639 w 5453262"/>
                <a:gd name="connsiteY6" fmla="*/ 5172376 h 5236545"/>
                <a:gd name="connsiteX7" fmla="*/ 6048 w 5453262"/>
                <a:gd name="connsiteY7" fmla="*/ 29745 h 5236545"/>
                <a:gd name="connsiteX0" fmla="*/ 0 w 5447214"/>
                <a:gd name="connsiteY0" fmla="*/ 29745 h 5268069"/>
                <a:gd name="connsiteX1" fmla="*/ 3918095 w 5447214"/>
                <a:gd name="connsiteY1" fmla="*/ 15941 h 5268069"/>
                <a:gd name="connsiteX2" fmla="*/ 4329787 w 5447214"/>
                <a:gd name="connsiteY2" fmla="*/ 261096 h 5268069"/>
                <a:gd name="connsiteX3" fmla="*/ 4704627 w 5447214"/>
                <a:gd name="connsiteY3" fmla="*/ 924 h 5268069"/>
                <a:gd name="connsiteX4" fmla="*/ 5446831 w 5447214"/>
                <a:gd name="connsiteY4" fmla="*/ 5157 h 5268069"/>
                <a:gd name="connsiteX5" fmla="*/ 5445723 w 5447214"/>
                <a:gd name="connsiteY5" fmla="*/ 5236545 h 5268069"/>
                <a:gd name="connsiteX6" fmla="*/ 15856 w 5447214"/>
                <a:gd name="connsiteY6" fmla="*/ 5268069 h 5268069"/>
                <a:gd name="connsiteX7" fmla="*/ 0 w 5447214"/>
                <a:gd name="connsiteY7" fmla="*/ 29745 h 5268069"/>
                <a:gd name="connsiteX0" fmla="*/ 0 w 5447214"/>
                <a:gd name="connsiteY0" fmla="*/ 29745 h 5246804"/>
                <a:gd name="connsiteX1" fmla="*/ 3918095 w 5447214"/>
                <a:gd name="connsiteY1" fmla="*/ 15941 h 5246804"/>
                <a:gd name="connsiteX2" fmla="*/ 4329787 w 5447214"/>
                <a:gd name="connsiteY2" fmla="*/ 261096 h 5246804"/>
                <a:gd name="connsiteX3" fmla="*/ 4704627 w 5447214"/>
                <a:gd name="connsiteY3" fmla="*/ 924 h 5246804"/>
                <a:gd name="connsiteX4" fmla="*/ 5446831 w 5447214"/>
                <a:gd name="connsiteY4" fmla="*/ 5157 h 5246804"/>
                <a:gd name="connsiteX5" fmla="*/ 5445723 w 5447214"/>
                <a:gd name="connsiteY5" fmla="*/ 5236545 h 5246804"/>
                <a:gd name="connsiteX6" fmla="*/ 15856 w 5447214"/>
                <a:gd name="connsiteY6" fmla="*/ 5246804 h 5246804"/>
                <a:gd name="connsiteX7" fmla="*/ 0 w 5447214"/>
                <a:gd name="connsiteY7" fmla="*/ 29745 h 5246804"/>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5856 w 5447214"/>
                <a:gd name="connsiteY6" fmla="*/ 5236171 h 5236545"/>
                <a:gd name="connsiteX7" fmla="*/ 0 w 5447214"/>
                <a:gd name="connsiteY7" fmla="*/ 29745 h 5236545"/>
                <a:gd name="connsiteX0" fmla="*/ 0 w 5447214"/>
                <a:gd name="connsiteY0" fmla="*/ 58792 h 5265592"/>
                <a:gd name="connsiteX1" fmla="*/ 3515864 w 5447214"/>
                <a:gd name="connsiteY1" fmla="*/ 0 h 5265592"/>
                <a:gd name="connsiteX2" fmla="*/ 4329787 w 5447214"/>
                <a:gd name="connsiteY2" fmla="*/ 290143 h 5265592"/>
                <a:gd name="connsiteX3" fmla="*/ 4704627 w 5447214"/>
                <a:gd name="connsiteY3" fmla="*/ 29971 h 5265592"/>
                <a:gd name="connsiteX4" fmla="*/ 5446831 w 5447214"/>
                <a:gd name="connsiteY4" fmla="*/ 34204 h 5265592"/>
                <a:gd name="connsiteX5" fmla="*/ 5445723 w 5447214"/>
                <a:gd name="connsiteY5" fmla="*/ 5265592 h 5265592"/>
                <a:gd name="connsiteX6" fmla="*/ 15856 w 5447214"/>
                <a:gd name="connsiteY6" fmla="*/ 5265218 h 5265592"/>
                <a:gd name="connsiteX7" fmla="*/ 0 w 5447214"/>
                <a:gd name="connsiteY7" fmla="*/ 58792 h 5265592"/>
                <a:gd name="connsiteX0" fmla="*/ 0 w 5447306"/>
                <a:gd name="connsiteY0" fmla="*/ 110104 h 5316904"/>
                <a:gd name="connsiteX1" fmla="*/ 3515864 w 5447306"/>
                <a:gd name="connsiteY1" fmla="*/ 51312 h 5316904"/>
                <a:gd name="connsiteX2" fmla="*/ 4329788 w 5447306"/>
                <a:gd name="connsiteY2" fmla="*/ 926214 h 5316904"/>
                <a:gd name="connsiteX3" fmla="*/ 4704627 w 5447306"/>
                <a:gd name="connsiteY3" fmla="*/ 81283 h 5316904"/>
                <a:gd name="connsiteX4" fmla="*/ 5446831 w 5447306"/>
                <a:gd name="connsiteY4" fmla="*/ 85516 h 5316904"/>
                <a:gd name="connsiteX5" fmla="*/ 5445723 w 5447306"/>
                <a:gd name="connsiteY5" fmla="*/ 5316904 h 5316904"/>
                <a:gd name="connsiteX6" fmla="*/ 15856 w 5447306"/>
                <a:gd name="connsiteY6" fmla="*/ 5316530 h 5316904"/>
                <a:gd name="connsiteX7" fmla="*/ 0 w 5447306"/>
                <a:gd name="connsiteY7" fmla="*/ 110104 h 5316904"/>
                <a:gd name="connsiteX0" fmla="*/ 0 w 5447308"/>
                <a:gd name="connsiteY0" fmla="*/ 92598 h 5299398"/>
                <a:gd name="connsiteX1" fmla="*/ 3515864 w 5447308"/>
                <a:gd name="connsiteY1" fmla="*/ 33806 h 5299398"/>
                <a:gd name="connsiteX2" fmla="*/ 4329788 w 5447308"/>
                <a:gd name="connsiteY2" fmla="*/ 908708 h 5299398"/>
                <a:gd name="connsiteX3" fmla="*/ 4704627 w 5447308"/>
                <a:gd name="connsiteY3" fmla="*/ 63777 h 5299398"/>
                <a:gd name="connsiteX4" fmla="*/ 5446831 w 5447308"/>
                <a:gd name="connsiteY4" fmla="*/ 68010 h 5299398"/>
                <a:gd name="connsiteX5" fmla="*/ 5445723 w 5447308"/>
                <a:gd name="connsiteY5" fmla="*/ 5299398 h 5299398"/>
                <a:gd name="connsiteX6" fmla="*/ 15856 w 5447308"/>
                <a:gd name="connsiteY6" fmla="*/ 5299024 h 5299398"/>
                <a:gd name="connsiteX7" fmla="*/ 0 w 5447308"/>
                <a:gd name="connsiteY7" fmla="*/ 92598 h 5299398"/>
                <a:gd name="connsiteX0" fmla="*/ 0 w 5447306"/>
                <a:gd name="connsiteY0" fmla="*/ 92598 h 5299398"/>
                <a:gd name="connsiteX1" fmla="*/ 3834874 w 5447306"/>
                <a:gd name="connsiteY1" fmla="*/ 78785 h 5299398"/>
                <a:gd name="connsiteX2" fmla="*/ 4329788 w 5447306"/>
                <a:gd name="connsiteY2" fmla="*/ 908708 h 5299398"/>
                <a:gd name="connsiteX3" fmla="*/ 4704627 w 5447306"/>
                <a:gd name="connsiteY3" fmla="*/ 63777 h 5299398"/>
                <a:gd name="connsiteX4" fmla="*/ 5446831 w 5447306"/>
                <a:gd name="connsiteY4" fmla="*/ 68010 h 5299398"/>
                <a:gd name="connsiteX5" fmla="*/ 5445723 w 5447306"/>
                <a:gd name="connsiteY5" fmla="*/ 5299398 h 5299398"/>
                <a:gd name="connsiteX6" fmla="*/ 15856 w 5447306"/>
                <a:gd name="connsiteY6" fmla="*/ 5299024 h 5299398"/>
                <a:gd name="connsiteX7" fmla="*/ 0 w 5447306"/>
                <a:gd name="connsiteY7" fmla="*/ 92598 h 5299398"/>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7073010"/>
                <a:gd name="connsiteX1" fmla="*/ 3834874 w 5447240"/>
                <a:gd name="connsiteY1" fmla="*/ 38837 h 7073010"/>
                <a:gd name="connsiteX2" fmla="*/ 4329788 w 5447240"/>
                <a:gd name="connsiteY2" fmla="*/ 868760 h 7073010"/>
                <a:gd name="connsiteX3" fmla="*/ 4704627 w 5447240"/>
                <a:gd name="connsiteY3" fmla="*/ 23829 h 7073010"/>
                <a:gd name="connsiteX4" fmla="*/ 5446831 w 5447240"/>
                <a:gd name="connsiteY4" fmla="*/ 28062 h 7073010"/>
                <a:gd name="connsiteX5" fmla="*/ 5445723 w 5447240"/>
                <a:gd name="connsiteY5" fmla="*/ 5259450 h 7073010"/>
                <a:gd name="connsiteX6" fmla="*/ 15856 w 5447240"/>
                <a:gd name="connsiteY6" fmla="*/ 7073010 h 7073010"/>
                <a:gd name="connsiteX7" fmla="*/ 0 w 5447240"/>
                <a:gd name="connsiteY7" fmla="*/ 52650 h 7073010"/>
                <a:gd name="connsiteX0" fmla="*/ 0 w 5447240"/>
                <a:gd name="connsiteY0" fmla="*/ 52650 h 10773818"/>
                <a:gd name="connsiteX1" fmla="*/ 3834874 w 5447240"/>
                <a:gd name="connsiteY1" fmla="*/ 38837 h 10773818"/>
                <a:gd name="connsiteX2" fmla="*/ 4329788 w 5447240"/>
                <a:gd name="connsiteY2" fmla="*/ 868760 h 10773818"/>
                <a:gd name="connsiteX3" fmla="*/ 4704627 w 5447240"/>
                <a:gd name="connsiteY3" fmla="*/ 23829 h 10773818"/>
                <a:gd name="connsiteX4" fmla="*/ 5446831 w 5447240"/>
                <a:gd name="connsiteY4" fmla="*/ 28062 h 10773818"/>
                <a:gd name="connsiteX5" fmla="*/ 5445723 w 5447240"/>
                <a:gd name="connsiteY5" fmla="*/ 10773818 h 10773818"/>
                <a:gd name="connsiteX6" fmla="*/ 15856 w 5447240"/>
                <a:gd name="connsiteY6" fmla="*/ 7073010 h 10773818"/>
                <a:gd name="connsiteX7" fmla="*/ 0 w 5447240"/>
                <a:gd name="connsiteY7" fmla="*/ 52650 h 10773818"/>
                <a:gd name="connsiteX0" fmla="*/ 0 w 5447240"/>
                <a:gd name="connsiteY0" fmla="*/ 52650 h 19335225"/>
                <a:gd name="connsiteX1" fmla="*/ 3834874 w 5447240"/>
                <a:gd name="connsiteY1" fmla="*/ 38837 h 19335225"/>
                <a:gd name="connsiteX2" fmla="*/ 4329788 w 5447240"/>
                <a:gd name="connsiteY2" fmla="*/ 868760 h 19335225"/>
                <a:gd name="connsiteX3" fmla="*/ 4704627 w 5447240"/>
                <a:gd name="connsiteY3" fmla="*/ 23829 h 19335225"/>
                <a:gd name="connsiteX4" fmla="*/ 5446831 w 5447240"/>
                <a:gd name="connsiteY4" fmla="*/ 28062 h 19335225"/>
                <a:gd name="connsiteX5" fmla="*/ 5445723 w 5447240"/>
                <a:gd name="connsiteY5" fmla="*/ 10773818 h 19335225"/>
                <a:gd name="connsiteX6" fmla="*/ 52436 w 5447240"/>
                <a:gd name="connsiteY6" fmla="*/ 19335225 h 19335225"/>
                <a:gd name="connsiteX7" fmla="*/ 0 w 5447240"/>
                <a:gd name="connsiteY7" fmla="*/ 52650 h 19335225"/>
                <a:gd name="connsiteX0" fmla="*/ 0 w 5447240"/>
                <a:gd name="connsiteY0" fmla="*/ 52650 h 20278843"/>
                <a:gd name="connsiteX1" fmla="*/ 3834874 w 5447240"/>
                <a:gd name="connsiteY1" fmla="*/ 38837 h 20278843"/>
                <a:gd name="connsiteX2" fmla="*/ 4329788 w 5447240"/>
                <a:gd name="connsiteY2" fmla="*/ 868760 h 20278843"/>
                <a:gd name="connsiteX3" fmla="*/ 4704627 w 5447240"/>
                <a:gd name="connsiteY3" fmla="*/ 23829 h 20278843"/>
                <a:gd name="connsiteX4" fmla="*/ 5446831 w 5447240"/>
                <a:gd name="connsiteY4" fmla="*/ 28062 h 20278843"/>
                <a:gd name="connsiteX5" fmla="*/ 5445723 w 5447240"/>
                <a:gd name="connsiteY5" fmla="*/ 20278843 h 20278843"/>
                <a:gd name="connsiteX6" fmla="*/ 52436 w 5447240"/>
                <a:gd name="connsiteY6" fmla="*/ 19335225 h 20278843"/>
                <a:gd name="connsiteX7" fmla="*/ 0 w 5447240"/>
                <a:gd name="connsiteY7" fmla="*/ 52650 h 20278843"/>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48963 w 5450480"/>
                <a:gd name="connsiteY5" fmla="*/ 20278843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067636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140196 h 25212382"/>
                <a:gd name="connsiteX6" fmla="*/ 805 w 5450480"/>
                <a:gd name="connsiteY6" fmla="*/ 25212382 h 25212382"/>
                <a:gd name="connsiteX7" fmla="*/ 3240 w 5450480"/>
                <a:gd name="connsiteY7" fmla="*/ 52650 h 25212382"/>
                <a:gd name="connsiteX0" fmla="*/ 3240 w 5450547"/>
                <a:gd name="connsiteY0" fmla="*/ 113866 h 25273598"/>
                <a:gd name="connsiteX1" fmla="*/ 3838114 w 5450547"/>
                <a:gd name="connsiteY1" fmla="*/ 100053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 name="connsiteX0" fmla="*/ 3240 w 5450486"/>
                <a:gd name="connsiteY0" fmla="*/ 71622 h 25231354"/>
                <a:gd name="connsiteX1" fmla="*/ 3881553 w 5450486"/>
                <a:gd name="connsiteY1" fmla="*/ 368 h 25231354"/>
                <a:gd name="connsiteX2" fmla="*/ 4333028 w 5450486"/>
                <a:gd name="connsiteY2" fmla="*/ 1174939 h 25231354"/>
                <a:gd name="connsiteX3" fmla="*/ 4707867 w 5450486"/>
                <a:gd name="connsiteY3" fmla="*/ 42801 h 25231354"/>
                <a:gd name="connsiteX4" fmla="*/ 5450071 w 5450486"/>
                <a:gd name="connsiteY4" fmla="*/ 47034 h 25231354"/>
                <a:gd name="connsiteX5" fmla="*/ 5430673 w 5450486"/>
                <a:gd name="connsiteY5" fmla="*/ 25159168 h 25231354"/>
                <a:gd name="connsiteX6" fmla="*/ 805 w 5450486"/>
                <a:gd name="connsiteY6" fmla="*/ 25231354 h 25231354"/>
                <a:gd name="connsiteX7" fmla="*/ 3240 w 5450486"/>
                <a:gd name="connsiteY7" fmla="*/ 71622 h 25231354"/>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0486" h="25231336">
                  <a:moveTo>
                    <a:pt x="3240" y="71604"/>
                  </a:moveTo>
                  <a:lnTo>
                    <a:pt x="3881553" y="350"/>
                  </a:lnTo>
                  <a:cubicBezTo>
                    <a:pt x="3929059" y="-23399"/>
                    <a:pt x="4267707" y="1167847"/>
                    <a:pt x="4333028" y="1174921"/>
                  </a:cubicBezTo>
                  <a:cubicBezTo>
                    <a:pt x="4398349" y="1181995"/>
                    <a:pt x="4608571" y="58440"/>
                    <a:pt x="4707867" y="42783"/>
                  </a:cubicBezTo>
                  <a:cubicBezTo>
                    <a:pt x="4807163" y="27126"/>
                    <a:pt x="5469418" y="35408"/>
                    <a:pt x="5450071" y="47016"/>
                  </a:cubicBezTo>
                  <a:cubicBezTo>
                    <a:pt x="5449702" y="1395107"/>
                    <a:pt x="5431042" y="23811059"/>
                    <a:pt x="5430673" y="25159150"/>
                  </a:cubicBezTo>
                  <a:cubicBezTo>
                    <a:pt x="3620717" y="25159025"/>
                    <a:pt x="1810761" y="25231461"/>
                    <a:pt x="805" y="25231336"/>
                  </a:cubicBezTo>
                  <a:cubicBezTo>
                    <a:pt x="-2739" y="23891441"/>
                    <a:pt x="6784" y="1411499"/>
                    <a:pt x="3240" y="71604"/>
                  </a:cubicBezTo>
                  <a:close/>
                </a:path>
              </a:pathLst>
            </a:custGeom>
            <a:solidFill>
              <a:schemeClr val="bg1"/>
            </a:solidFill>
            <a:ln w="3175" cap="flat" cmpd="sng" algn="ctr">
              <a:solidFill>
                <a:schemeClr val="bg1">
                  <a:lumMod val="85000"/>
                </a:schemeClr>
              </a:solidFill>
              <a:prstDash val="solid"/>
              <a:headEnd type="none" w="med" len="med"/>
              <a:tailEnd type="none" w="med" len="med"/>
            </a:ln>
            <a:effectLst/>
          </p:spPr>
          <p:txBody>
            <a:bodyPr vert="horz" wrap="square" lIns="91399" tIns="89619" rIns="91399" bIns="89619" numCol="1" rtlCol="0" anchor="ctr" anchorCtr="0" compatLnSpc="1">
              <a:prstTxWarp prst="textNoShape">
                <a:avLst/>
              </a:prstTxWarp>
            </a:bodyPr>
            <a:lstStyle/>
            <a:p>
              <a:pPr defTabSz="913650" fontAlgn="base">
                <a:lnSpc>
                  <a:spcPct val="90000"/>
                </a:lnSpc>
                <a:spcBef>
                  <a:spcPct val="0"/>
                </a:spcBef>
                <a:spcAft>
                  <a:spcPct val="0"/>
                </a:spcAft>
              </a:pPr>
              <a:endParaRPr lang="en-US" sz="1799" kern="0" dirty="0">
                <a:latin typeface="Segoe UI" panose="020B0502040204020203" pitchFamily="34" charset="0"/>
                <a:ea typeface="Segoe UI" panose="020B0502040204020203" pitchFamily="34" charset="0"/>
                <a:cs typeface="Segoe UI" panose="020B0502040204020203" pitchFamily="34" charset="0"/>
              </a:endParaRPr>
            </a:p>
          </p:txBody>
        </p:sp>
        <p:sp>
          <p:nvSpPr>
            <p:cNvPr id="77" name="Freeform 128"/>
            <p:cNvSpPr>
              <a:spLocks noChangeAspect="1"/>
            </p:cNvSpPr>
            <p:nvPr/>
          </p:nvSpPr>
          <p:spPr bwMode="black">
            <a:xfrm>
              <a:off x="8510741" y="2623115"/>
              <a:ext cx="3249506" cy="1795541"/>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9DC3E6">
                <a:alpha val="50196"/>
              </a:srgbClr>
            </a:solidFill>
            <a:ln>
              <a:noFill/>
            </a:ln>
            <a:extLst/>
          </p:spPr>
          <p:txBody>
            <a:bodyPr vert="horz" wrap="square" lIns="91416" tIns="45708" rIns="91416" bIns="45708" numCol="1" anchor="t" anchorCtr="0" compatLnSpc="1">
              <a:prstTxWarp prst="textNoShape">
                <a:avLst/>
              </a:prstTxWarp>
            </a:bodyPr>
            <a:lstStyle/>
            <a:p>
              <a:pPr defTabSz="1218317"/>
              <a:endParaRPr lang="en-US" sz="2399"/>
            </a:p>
          </p:txBody>
        </p:sp>
        <p:sp>
          <p:nvSpPr>
            <p:cNvPr id="5" name="Rectangle 4"/>
            <p:cNvSpPr/>
            <p:nvPr/>
          </p:nvSpPr>
          <p:spPr bwMode="auto">
            <a:xfrm>
              <a:off x="8341303" y="593523"/>
              <a:ext cx="3581955" cy="1002776"/>
            </a:xfrm>
            <a:prstGeom prst="rect">
              <a:avLst/>
            </a:prstGeom>
            <a:solidFill>
              <a:srgbClr val="442359"/>
            </a:solidFill>
            <a:ln w="9525" cap="flat" cmpd="sng" algn="ctr">
              <a:noFill/>
              <a:prstDash val="solid"/>
              <a:headEnd type="none" w="med" len="med"/>
              <a:tailEnd type="none" w="med" len="med"/>
            </a:ln>
            <a:effectLst/>
          </p:spPr>
          <p:txBody>
            <a:bodyPr vert="horz" wrap="square" lIns="243714" tIns="60928" rIns="121856" bIns="60928" numCol="1" rtlCol="0" anchor="ctr" anchorCtr="0" compatLnSpc="1">
              <a:prstTxWarp prst="textNoShape">
                <a:avLst/>
              </a:prstTxWarp>
            </a:bodyPr>
            <a:lstStyle/>
            <a:p>
              <a:pPr defTabSz="1218317">
                <a:lnSpc>
                  <a:spcPct val="90000"/>
                </a:lnSpc>
                <a:buSzPct val="90000"/>
                <a:defRPr/>
              </a:pPr>
              <a:endParaRPr lang="en-US" sz="2400" kern="0" dirty="0">
                <a:solidFill>
                  <a:schemeClr val="bg1"/>
                </a:solidFill>
                <a:latin typeface="Segoe UI Light" pitchFamily="34" charset="0"/>
                <a:ea typeface="Segoe UI" pitchFamily="34" charset="0"/>
                <a:cs typeface="Segoe UI" pitchFamily="34" charset="0"/>
              </a:endParaRPr>
            </a:p>
            <a:p>
              <a:pPr defTabSz="1218317">
                <a:lnSpc>
                  <a:spcPct val="90000"/>
                </a:lnSpc>
                <a:buSzPct val="90000"/>
                <a:defRPr/>
              </a:pPr>
              <a:r>
                <a:rPr lang="en-US" sz="2400" kern="0" dirty="0">
                  <a:solidFill>
                    <a:schemeClr val="bg1"/>
                  </a:solidFill>
                  <a:latin typeface="Segoe UI Light" pitchFamily="34" charset="0"/>
                  <a:ea typeface="Segoe UI" pitchFamily="34" charset="0"/>
                  <a:cs typeface="Segoe UI" pitchFamily="34" charset="0"/>
                </a:rPr>
                <a:t>New disk persisted in storage</a:t>
              </a:r>
            </a:p>
            <a:p>
              <a:pPr defTabSz="1218317">
                <a:lnSpc>
                  <a:spcPct val="90000"/>
                </a:lnSpc>
                <a:buSzPct val="90000"/>
                <a:defRPr/>
              </a:pPr>
              <a:endParaRPr lang="en-US" sz="2400" kern="0" dirty="0">
                <a:solidFill>
                  <a:schemeClr val="bg1"/>
                </a:solidFill>
                <a:latin typeface="Segoe UI Light" pitchFamily="34" charset="0"/>
                <a:ea typeface="Segoe UI" pitchFamily="34" charset="0"/>
                <a:cs typeface="Segoe UI" pitchFamily="34" charset="0"/>
              </a:endParaRPr>
            </a:p>
          </p:txBody>
        </p:sp>
        <p:sp>
          <p:nvSpPr>
            <p:cNvPr id="9" name="Rectangle 8"/>
            <p:cNvSpPr/>
            <p:nvPr/>
          </p:nvSpPr>
          <p:spPr bwMode="auto">
            <a:xfrm>
              <a:off x="8346734" y="1596299"/>
              <a:ext cx="3576524" cy="4163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51" tIns="60925" rIns="121851" bIns="60925" numCol="1" rtlCol="0" anchor="ctr" anchorCtr="0" compatLnSpc="1">
              <a:prstTxWarp prst="textNoShape">
                <a:avLst/>
              </a:prstTxWarp>
            </a:bodyPr>
            <a:lstStyle/>
            <a:p>
              <a:pPr algn="ctr" defTabSz="1217926" fontAlgn="base">
                <a:spcBef>
                  <a:spcPct val="0"/>
                </a:spcBef>
                <a:spcAft>
                  <a:spcPct val="0"/>
                </a:spcAft>
              </a:pPr>
              <a:endParaRPr lang="en-US" sz="2932" dirty="0">
                <a:solidFill>
                  <a:schemeClr val="tx1"/>
                </a:solidFill>
              </a:endParaRPr>
            </a:p>
          </p:txBody>
        </p:sp>
        <p:sp>
          <p:nvSpPr>
            <p:cNvPr id="49" name="Isosceles Triangle 48"/>
            <p:cNvSpPr/>
            <p:nvPr/>
          </p:nvSpPr>
          <p:spPr>
            <a:xfrm rot="10800000">
              <a:off x="10980437" y="1585868"/>
              <a:ext cx="390547" cy="157604"/>
            </a:xfrm>
            <a:prstGeom prst="triangle">
              <a:avLst/>
            </a:prstGeom>
            <a:solidFill>
              <a:srgbClr val="442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55" name="Rectangle 78"/>
            <p:cNvSpPr/>
            <p:nvPr/>
          </p:nvSpPr>
          <p:spPr bwMode="auto">
            <a:xfrm>
              <a:off x="8347228" y="1671312"/>
              <a:ext cx="3584461" cy="4182805"/>
            </a:xfrm>
            <a:custGeom>
              <a:avLst/>
              <a:gdLst>
                <a:gd name="connsiteX0" fmla="*/ 0 w 5445723"/>
                <a:gd name="connsiteY0" fmla="*/ 0 h 4168540"/>
                <a:gd name="connsiteX1" fmla="*/ 5445723 w 5445723"/>
                <a:gd name="connsiteY1" fmla="*/ 0 h 4168540"/>
                <a:gd name="connsiteX2" fmla="*/ 5445723 w 5445723"/>
                <a:gd name="connsiteY2" fmla="*/ 4168540 h 4168540"/>
                <a:gd name="connsiteX3" fmla="*/ 0 w 5445723"/>
                <a:gd name="connsiteY3" fmla="*/ 4168540 h 4168540"/>
                <a:gd name="connsiteX4" fmla="*/ 0 w 5445723"/>
                <a:gd name="connsiteY4" fmla="*/ 0 h 4168540"/>
                <a:gd name="connsiteX0" fmla="*/ 0 w 5445723"/>
                <a:gd name="connsiteY0" fmla="*/ 3742 h 4172282"/>
                <a:gd name="connsiteX1" fmla="*/ 4679600 w 5445723"/>
                <a:gd name="connsiteY1" fmla="*/ 0 h 4172282"/>
                <a:gd name="connsiteX2" fmla="*/ 5445723 w 5445723"/>
                <a:gd name="connsiteY2" fmla="*/ 3742 h 4172282"/>
                <a:gd name="connsiteX3" fmla="*/ 5445723 w 5445723"/>
                <a:gd name="connsiteY3" fmla="*/ 4172282 h 4172282"/>
                <a:gd name="connsiteX4" fmla="*/ 0 w 5445723"/>
                <a:gd name="connsiteY4" fmla="*/ 4172282 h 4172282"/>
                <a:gd name="connsiteX5" fmla="*/ 0 w 5445723"/>
                <a:gd name="connsiteY5" fmla="*/ 3742 h 4172282"/>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35826 h 4204366"/>
                <a:gd name="connsiteX1" fmla="*/ 2064736 w 5445723"/>
                <a:gd name="connsiteY1" fmla="*/ 0 h 4204366"/>
                <a:gd name="connsiteX2" fmla="*/ 3701031 w 5445723"/>
                <a:gd name="connsiteY2" fmla="*/ 16042 h 4204366"/>
                <a:gd name="connsiteX3" fmla="*/ 4679600 w 5445723"/>
                <a:gd name="connsiteY3" fmla="*/ 3208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56348 h 4224888"/>
                <a:gd name="connsiteX1" fmla="*/ 2064736 w 5445723"/>
                <a:gd name="connsiteY1" fmla="*/ 20522 h 4224888"/>
                <a:gd name="connsiteX2" fmla="*/ 3701031 w 5445723"/>
                <a:gd name="connsiteY2" fmla="*/ 36564 h 4224888"/>
                <a:gd name="connsiteX3" fmla="*/ 4695642 w 5445723"/>
                <a:gd name="connsiteY3" fmla="*/ 469701 h 4224888"/>
                <a:gd name="connsiteX4" fmla="*/ 5445723 w 5445723"/>
                <a:gd name="connsiteY4" fmla="*/ 56348 h 4224888"/>
                <a:gd name="connsiteX5" fmla="*/ 5445723 w 5445723"/>
                <a:gd name="connsiteY5" fmla="*/ 4224888 h 4224888"/>
                <a:gd name="connsiteX6" fmla="*/ 0 w 5445723"/>
                <a:gd name="connsiteY6" fmla="*/ 4224888 h 4224888"/>
                <a:gd name="connsiteX7" fmla="*/ 0 w 5445723"/>
                <a:gd name="connsiteY7" fmla="*/ 56348 h 422488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113084 h 4281624"/>
                <a:gd name="connsiteX1" fmla="*/ 2064736 w 5445723"/>
                <a:gd name="connsiteY1" fmla="*/ 77258 h 4281624"/>
                <a:gd name="connsiteX2" fmla="*/ 3701031 w 5445723"/>
                <a:gd name="connsiteY2" fmla="*/ 93300 h 4281624"/>
                <a:gd name="connsiteX3" fmla="*/ 4711684 w 5445723"/>
                <a:gd name="connsiteY3" fmla="*/ 189552 h 4281624"/>
                <a:gd name="connsiteX4" fmla="*/ 5445723 w 5445723"/>
                <a:gd name="connsiteY4" fmla="*/ 113084 h 4281624"/>
                <a:gd name="connsiteX5" fmla="*/ 5445723 w 5445723"/>
                <a:gd name="connsiteY5" fmla="*/ 4281624 h 4281624"/>
                <a:gd name="connsiteX6" fmla="*/ 0 w 5445723"/>
                <a:gd name="connsiteY6" fmla="*/ 4281624 h 4281624"/>
                <a:gd name="connsiteX7" fmla="*/ 0 w 5445723"/>
                <a:gd name="connsiteY7" fmla="*/ 113084 h 4281624"/>
                <a:gd name="connsiteX0" fmla="*/ 0 w 5445723"/>
                <a:gd name="connsiteY0" fmla="*/ 35826 h 4204366"/>
                <a:gd name="connsiteX1" fmla="*/ 2064736 w 5445723"/>
                <a:gd name="connsiteY1" fmla="*/ 0 h 4204366"/>
                <a:gd name="connsiteX2" fmla="*/ 3701031 w 5445723"/>
                <a:gd name="connsiteY2" fmla="*/ 16042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35826 h 4204366"/>
                <a:gd name="connsiteX1" fmla="*/ 2064736 w 5445723"/>
                <a:gd name="connsiteY1" fmla="*/ 0 h 4204366"/>
                <a:gd name="connsiteX2" fmla="*/ 4214379 w 5445723"/>
                <a:gd name="connsiteY2" fmla="*/ 272715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0 h 4168540"/>
                <a:gd name="connsiteX1" fmla="*/ 3957704 w 5445723"/>
                <a:gd name="connsiteY1" fmla="*/ 44384 h 4168540"/>
                <a:gd name="connsiteX2" fmla="*/ 4214379 w 5445723"/>
                <a:gd name="connsiteY2" fmla="*/ 236889 h 4168540"/>
                <a:gd name="connsiteX3" fmla="*/ 4711684 w 5445723"/>
                <a:gd name="connsiteY3" fmla="*/ 76468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094112 h 4168540"/>
                <a:gd name="connsiteX6" fmla="*/ 0 w 5445723"/>
                <a:gd name="connsiteY6" fmla="*/ 4168540 h 4168540"/>
                <a:gd name="connsiteX7" fmla="*/ 0 w 5445723"/>
                <a:gd name="connsiteY7" fmla="*/ 0 h 4168540"/>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51582 h 4094112"/>
                <a:gd name="connsiteX7" fmla="*/ 0 w 5445723"/>
                <a:gd name="connsiteY7" fmla="*/ 0 h 4094112"/>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72847 h 4094112"/>
                <a:gd name="connsiteX7" fmla="*/ 0 w 5445723"/>
                <a:gd name="connsiteY7" fmla="*/ 0 h 4094112"/>
                <a:gd name="connsiteX0" fmla="*/ 0 w 5436619"/>
                <a:gd name="connsiteY0" fmla="*/ 0 h 4072847"/>
                <a:gd name="connsiteX1" fmla="*/ 3957704 w 5436619"/>
                <a:gd name="connsiteY1" fmla="*/ 44384 h 4072847"/>
                <a:gd name="connsiteX2" fmla="*/ 4319154 w 5436619"/>
                <a:gd name="connsiteY2" fmla="*/ 284514 h 4072847"/>
                <a:gd name="connsiteX3" fmla="*/ 4759309 w 5436619"/>
                <a:gd name="connsiteY3" fmla="*/ 19318 h 4072847"/>
                <a:gd name="connsiteX4" fmla="*/ 5436198 w 5436619"/>
                <a:gd name="connsiteY4" fmla="*/ 28575 h 4072847"/>
                <a:gd name="connsiteX5" fmla="*/ 5435090 w 5436619"/>
                <a:gd name="connsiteY5" fmla="*/ 4072847 h 4072847"/>
                <a:gd name="connsiteX6" fmla="*/ 0 w 5436619"/>
                <a:gd name="connsiteY6" fmla="*/ 4072847 h 4072847"/>
                <a:gd name="connsiteX7" fmla="*/ 0 w 5436619"/>
                <a:gd name="connsiteY7" fmla="*/ 0 h 4072847"/>
                <a:gd name="connsiteX0" fmla="*/ 0 w 5436619"/>
                <a:gd name="connsiteY0" fmla="*/ 2019 h 4053601"/>
                <a:gd name="connsiteX1" fmla="*/ 3957704 w 5436619"/>
                <a:gd name="connsiteY1" fmla="*/ 25138 h 4053601"/>
                <a:gd name="connsiteX2" fmla="*/ 4319154 w 5436619"/>
                <a:gd name="connsiteY2" fmla="*/ 265268 h 4053601"/>
                <a:gd name="connsiteX3" fmla="*/ 4759309 w 5436619"/>
                <a:gd name="connsiteY3" fmla="*/ 72 h 4053601"/>
                <a:gd name="connsiteX4" fmla="*/ 5436198 w 5436619"/>
                <a:gd name="connsiteY4" fmla="*/ 9329 h 4053601"/>
                <a:gd name="connsiteX5" fmla="*/ 5435090 w 5436619"/>
                <a:gd name="connsiteY5" fmla="*/ 4053601 h 4053601"/>
                <a:gd name="connsiteX6" fmla="*/ 0 w 5436619"/>
                <a:gd name="connsiteY6" fmla="*/ 4053601 h 4053601"/>
                <a:gd name="connsiteX7" fmla="*/ 0 w 5436619"/>
                <a:gd name="connsiteY7" fmla="*/ 2019 h 4053601"/>
                <a:gd name="connsiteX0" fmla="*/ 0 w 5447252"/>
                <a:gd name="connsiteY0" fmla="*/ 33917 h 4053601"/>
                <a:gd name="connsiteX1" fmla="*/ 3968337 w 5447252"/>
                <a:gd name="connsiteY1" fmla="*/ 25138 h 4053601"/>
                <a:gd name="connsiteX2" fmla="*/ 4329787 w 5447252"/>
                <a:gd name="connsiteY2" fmla="*/ 265268 h 4053601"/>
                <a:gd name="connsiteX3" fmla="*/ 4769942 w 5447252"/>
                <a:gd name="connsiteY3" fmla="*/ 72 h 4053601"/>
                <a:gd name="connsiteX4" fmla="*/ 5446831 w 5447252"/>
                <a:gd name="connsiteY4" fmla="*/ 9329 h 4053601"/>
                <a:gd name="connsiteX5" fmla="*/ 5445723 w 5447252"/>
                <a:gd name="connsiteY5" fmla="*/ 4053601 h 4053601"/>
                <a:gd name="connsiteX6" fmla="*/ 10633 w 5447252"/>
                <a:gd name="connsiteY6" fmla="*/ 4053601 h 4053601"/>
                <a:gd name="connsiteX7" fmla="*/ 0 w 5447252"/>
                <a:gd name="connsiteY7" fmla="*/ 33917 h 4053601"/>
                <a:gd name="connsiteX0" fmla="*/ 0 w 5447243"/>
                <a:gd name="connsiteY0" fmla="*/ 33914 h 4053598"/>
                <a:gd name="connsiteX1" fmla="*/ 3968337 w 5447243"/>
                <a:gd name="connsiteY1" fmla="*/ 25135 h 4053598"/>
                <a:gd name="connsiteX2" fmla="*/ 4329787 w 5447243"/>
                <a:gd name="connsiteY2" fmla="*/ 265265 h 4053598"/>
                <a:gd name="connsiteX3" fmla="*/ 4754869 w 5447243"/>
                <a:gd name="connsiteY3" fmla="*/ 69 h 4053598"/>
                <a:gd name="connsiteX4" fmla="*/ 5446831 w 5447243"/>
                <a:gd name="connsiteY4" fmla="*/ 9326 h 4053598"/>
                <a:gd name="connsiteX5" fmla="*/ 5445723 w 5447243"/>
                <a:gd name="connsiteY5" fmla="*/ 4053598 h 4053598"/>
                <a:gd name="connsiteX6" fmla="*/ 10633 w 5447243"/>
                <a:gd name="connsiteY6" fmla="*/ 4053598 h 4053598"/>
                <a:gd name="connsiteX7" fmla="*/ 0 w 5447243"/>
                <a:gd name="connsiteY7" fmla="*/ 33914 h 4053598"/>
                <a:gd name="connsiteX0" fmla="*/ 0 w 5447243"/>
                <a:gd name="connsiteY0" fmla="*/ 33913 h 4053597"/>
                <a:gd name="connsiteX1" fmla="*/ 3968337 w 5447243"/>
                <a:gd name="connsiteY1" fmla="*/ 25134 h 4053597"/>
                <a:gd name="connsiteX2" fmla="*/ 4329787 w 5447243"/>
                <a:gd name="connsiteY2" fmla="*/ 265264 h 4053597"/>
                <a:gd name="connsiteX3" fmla="*/ 4754869 w 5447243"/>
                <a:gd name="connsiteY3" fmla="*/ 68 h 4053597"/>
                <a:gd name="connsiteX4" fmla="*/ 5446831 w 5447243"/>
                <a:gd name="connsiteY4" fmla="*/ 9325 h 4053597"/>
                <a:gd name="connsiteX5" fmla="*/ 5445723 w 5447243"/>
                <a:gd name="connsiteY5" fmla="*/ 4053597 h 4053597"/>
                <a:gd name="connsiteX6" fmla="*/ 10633 w 5447243"/>
                <a:gd name="connsiteY6" fmla="*/ 4053597 h 4053597"/>
                <a:gd name="connsiteX7" fmla="*/ 0 w 5447243"/>
                <a:gd name="connsiteY7" fmla="*/ 33913 h 4053597"/>
                <a:gd name="connsiteX0" fmla="*/ 0 w 5447214"/>
                <a:gd name="connsiteY0" fmla="*/ 29745 h 4049429"/>
                <a:gd name="connsiteX1" fmla="*/ 3968337 w 5447214"/>
                <a:gd name="connsiteY1" fmla="*/ 20966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0633 w 5447214"/>
                <a:gd name="connsiteY6" fmla="*/ 4049429 h 5236545"/>
                <a:gd name="connsiteX7" fmla="*/ 0 w 5447214"/>
                <a:gd name="connsiteY7" fmla="*/ 29745 h 5236545"/>
                <a:gd name="connsiteX0" fmla="*/ 6048 w 5453262"/>
                <a:gd name="connsiteY0" fmla="*/ 29745 h 5236545"/>
                <a:gd name="connsiteX1" fmla="*/ 3924143 w 5453262"/>
                <a:gd name="connsiteY1" fmla="*/ 15941 h 5236545"/>
                <a:gd name="connsiteX2" fmla="*/ 4335835 w 5453262"/>
                <a:gd name="connsiteY2" fmla="*/ 261096 h 5236545"/>
                <a:gd name="connsiteX3" fmla="*/ 4710675 w 5453262"/>
                <a:gd name="connsiteY3" fmla="*/ 924 h 5236545"/>
                <a:gd name="connsiteX4" fmla="*/ 5452879 w 5453262"/>
                <a:gd name="connsiteY4" fmla="*/ 5157 h 5236545"/>
                <a:gd name="connsiteX5" fmla="*/ 5451771 w 5453262"/>
                <a:gd name="connsiteY5" fmla="*/ 5236545 h 5236545"/>
                <a:gd name="connsiteX6" fmla="*/ 639 w 5453262"/>
                <a:gd name="connsiteY6" fmla="*/ 5172376 h 5236545"/>
                <a:gd name="connsiteX7" fmla="*/ 6048 w 5453262"/>
                <a:gd name="connsiteY7" fmla="*/ 29745 h 5236545"/>
                <a:gd name="connsiteX0" fmla="*/ 0 w 5447214"/>
                <a:gd name="connsiteY0" fmla="*/ 29745 h 5268069"/>
                <a:gd name="connsiteX1" fmla="*/ 3918095 w 5447214"/>
                <a:gd name="connsiteY1" fmla="*/ 15941 h 5268069"/>
                <a:gd name="connsiteX2" fmla="*/ 4329787 w 5447214"/>
                <a:gd name="connsiteY2" fmla="*/ 261096 h 5268069"/>
                <a:gd name="connsiteX3" fmla="*/ 4704627 w 5447214"/>
                <a:gd name="connsiteY3" fmla="*/ 924 h 5268069"/>
                <a:gd name="connsiteX4" fmla="*/ 5446831 w 5447214"/>
                <a:gd name="connsiteY4" fmla="*/ 5157 h 5268069"/>
                <a:gd name="connsiteX5" fmla="*/ 5445723 w 5447214"/>
                <a:gd name="connsiteY5" fmla="*/ 5236545 h 5268069"/>
                <a:gd name="connsiteX6" fmla="*/ 15856 w 5447214"/>
                <a:gd name="connsiteY6" fmla="*/ 5268069 h 5268069"/>
                <a:gd name="connsiteX7" fmla="*/ 0 w 5447214"/>
                <a:gd name="connsiteY7" fmla="*/ 29745 h 5268069"/>
                <a:gd name="connsiteX0" fmla="*/ 0 w 5447214"/>
                <a:gd name="connsiteY0" fmla="*/ 29745 h 5246804"/>
                <a:gd name="connsiteX1" fmla="*/ 3918095 w 5447214"/>
                <a:gd name="connsiteY1" fmla="*/ 15941 h 5246804"/>
                <a:gd name="connsiteX2" fmla="*/ 4329787 w 5447214"/>
                <a:gd name="connsiteY2" fmla="*/ 261096 h 5246804"/>
                <a:gd name="connsiteX3" fmla="*/ 4704627 w 5447214"/>
                <a:gd name="connsiteY3" fmla="*/ 924 h 5246804"/>
                <a:gd name="connsiteX4" fmla="*/ 5446831 w 5447214"/>
                <a:gd name="connsiteY4" fmla="*/ 5157 h 5246804"/>
                <a:gd name="connsiteX5" fmla="*/ 5445723 w 5447214"/>
                <a:gd name="connsiteY5" fmla="*/ 5236545 h 5246804"/>
                <a:gd name="connsiteX6" fmla="*/ 15856 w 5447214"/>
                <a:gd name="connsiteY6" fmla="*/ 5246804 h 5246804"/>
                <a:gd name="connsiteX7" fmla="*/ 0 w 5447214"/>
                <a:gd name="connsiteY7" fmla="*/ 29745 h 5246804"/>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5856 w 5447214"/>
                <a:gd name="connsiteY6" fmla="*/ 5236171 h 5236545"/>
                <a:gd name="connsiteX7" fmla="*/ 0 w 5447214"/>
                <a:gd name="connsiteY7" fmla="*/ 29745 h 5236545"/>
                <a:gd name="connsiteX0" fmla="*/ 0 w 5447214"/>
                <a:gd name="connsiteY0" fmla="*/ 58792 h 5265592"/>
                <a:gd name="connsiteX1" fmla="*/ 3515864 w 5447214"/>
                <a:gd name="connsiteY1" fmla="*/ 0 h 5265592"/>
                <a:gd name="connsiteX2" fmla="*/ 4329787 w 5447214"/>
                <a:gd name="connsiteY2" fmla="*/ 290143 h 5265592"/>
                <a:gd name="connsiteX3" fmla="*/ 4704627 w 5447214"/>
                <a:gd name="connsiteY3" fmla="*/ 29971 h 5265592"/>
                <a:gd name="connsiteX4" fmla="*/ 5446831 w 5447214"/>
                <a:gd name="connsiteY4" fmla="*/ 34204 h 5265592"/>
                <a:gd name="connsiteX5" fmla="*/ 5445723 w 5447214"/>
                <a:gd name="connsiteY5" fmla="*/ 5265592 h 5265592"/>
                <a:gd name="connsiteX6" fmla="*/ 15856 w 5447214"/>
                <a:gd name="connsiteY6" fmla="*/ 5265218 h 5265592"/>
                <a:gd name="connsiteX7" fmla="*/ 0 w 5447214"/>
                <a:gd name="connsiteY7" fmla="*/ 58792 h 5265592"/>
                <a:gd name="connsiteX0" fmla="*/ 0 w 5447306"/>
                <a:gd name="connsiteY0" fmla="*/ 110104 h 5316904"/>
                <a:gd name="connsiteX1" fmla="*/ 3515864 w 5447306"/>
                <a:gd name="connsiteY1" fmla="*/ 51312 h 5316904"/>
                <a:gd name="connsiteX2" fmla="*/ 4329788 w 5447306"/>
                <a:gd name="connsiteY2" fmla="*/ 926214 h 5316904"/>
                <a:gd name="connsiteX3" fmla="*/ 4704627 w 5447306"/>
                <a:gd name="connsiteY3" fmla="*/ 81283 h 5316904"/>
                <a:gd name="connsiteX4" fmla="*/ 5446831 w 5447306"/>
                <a:gd name="connsiteY4" fmla="*/ 85516 h 5316904"/>
                <a:gd name="connsiteX5" fmla="*/ 5445723 w 5447306"/>
                <a:gd name="connsiteY5" fmla="*/ 5316904 h 5316904"/>
                <a:gd name="connsiteX6" fmla="*/ 15856 w 5447306"/>
                <a:gd name="connsiteY6" fmla="*/ 5316530 h 5316904"/>
                <a:gd name="connsiteX7" fmla="*/ 0 w 5447306"/>
                <a:gd name="connsiteY7" fmla="*/ 110104 h 5316904"/>
                <a:gd name="connsiteX0" fmla="*/ 0 w 5447308"/>
                <a:gd name="connsiteY0" fmla="*/ 92598 h 5299398"/>
                <a:gd name="connsiteX1" fmla="*/ 3515864 w 5447308"/>
                <a:gd name="connsiteY1" fmla="*/ 33806 h 5299398"/>
                <a:gd name="connsiteX2" fmla="*/ 4329788 w 5447308"/>
                <a:gd name="connsiteY2" fmla="*/ 908708 h 5299398"/>
                <a:gd name="connsiteX3" fmla="*/ 4704627 w 5447308"/>
                <a:gd name="connsiteY3" fmla="*/ 63777 h 5299398"/>
                <a:gd name="connsiteX4" fmla="*/ 5446831 w 5447308"/>
                <a:gd name="connsiteY4" fmla="*/ 68010 h 5299398"/>
                <a:gd name="connsiteX5" fmla="*/ 5445723 w 5447308"/>
                <a:gd name="connsiteY5" fmla="*/ 5299398 h 5299398"/>
                <a:gd name="connsiteX6" fmla="*/ 15856 w 5447308"/>
                <a:gd name="connsiteY6" fmla="*/ 5299024 h 5299398"/>
                <a:gd name="connsiteX7" fmla="*/ 0 w 5447308"/>
                <a:gd name="connsiteY7" fmla="*/ 92598 h 5299398"/>
                <a:gd name="connsiteX0" fmla="*/ 0 w 5447306"/>
                <a:gd name="connsiteY0" fmla="*/ 92598 h 5299398"/>
                <a:gd name="connsiteX1" fmla="*/ 3834874 w 5447306"/>
                <a:gd name="connsiteY1" fmla="*/ 78785 h 5299398"/>
                <a:gd name="connsiteX2" fmla="*/ 4329788 w 5447306"/>
                <a:gd name="connsiteY2" fmla="*/ 908708 h 5299398"/>
                <a:gd name="connsiteX3" fmla="*/ 4704627 w 5447306"/>
                <a:gd name="connsiteY3" fmla="*/ 63777 h 5299398"/>
                <a:gd name="connsiteX4" fmla="*/ 5446831 w 5447306"/>
                <a:gd name="connsiteY4" fmla="*/ 68010 h 5299398"/>
                <a:gd name="connsiteX5" fmla="*/ 5445723 w 5447306"/>
                <a:gd name="connsiteY5" fmla="*/ 5299398 h 5299398"/>
                <a:gd name="connsiteX6" fmla="*/ 15856 w 5447306"/>
                <a:gd name="connsiteY6" fmla="*/ 5299024 h 5299398"/>
                <a:gd name="connsiteX7" fmla="*/ 0 w 5447306"/>
                <a:gd name="connsiteY7" fmla="*/ 92598 h 5299398"/>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7073010"/>
                <a:gd name="connsiteX1" fmla="*/ 3834874 w 5447240"/>
                <a:gd name="connsiteY1" fmla="*/ 38837 h 7073010"/>
                <a:gd name="connsiteX2" fmla="*/ 4329788 w 5447240"/>
                <a:gd name="connsiteY2" fmla="*/ 868760 h 7073010"/>
                <a:gd name="connsiteX3" fmla="*/ 4704627 w 5447240"/>
                <a:gd name="connsiteY3" fmla="*/ 23829 h 7073010"/>
                <a:gd name="connsiteX4" fmla="*/ 5446831 w 5447240"/>
                <a:gd name="connsiteY4" fmla="*/ 28062 h 7073010"/>
                <a:gd name="connsiteX5" fmla="*/ 5445723 w 5447240"/>
                <a:gd name="connsiteY5" fmla="*/ 5259450 h 7073010"/>
                <a:gd name="connsiteX6" fmla="*/ 15856 w 5447240"/>
                <a:gd name="connsiteY6" fmla="*/ 7073010 h 7073010"/>
                <a:gd name="connsiteX7" fmla="*/ 0 w 5447240"/>
                <a:gd name="connsiteY7" fmla="*/ 52650 h 7073010"/>
                <a:gd name="connsiteX0" fmla="*/ 0 w 5447240"/>
                <a:gd name="connsiteY0" fmla="*/ 52650 h 10773818"/>
                <a:gd name="connsiteX1" fmla="*/ 3834874 w 5447240"/>
                <a:gd name="connsiteY1" fmla="*/ 38837 h 10773818"/>
                <a:gd name="connsiteX2" fmla="*/ 4329788 w 5447240"/>
                <a:gd name="connsiteY2" fmla="*/ 868760 h 10773818"/>
                <a:gd name="connsiteX3" fmla="*/ 4704627 w 5447240"/>
                <a:gd name="connsiteY3" fmla="*/ 23829 h 10773818"/>
                <a:gd name="connsiteX4" fmla="*/ 5446831 w 5447240"/>
                <a:gd name="connsiteY4" fmla="*/ 28062 h 10773818"/>
                <a:gd name="connsiteX5" fmla="*/ 5445723 w 5447240"/>
                <a:gd name="connsiteY5" fmla="*/ 10773818 h 10773818"/>
                <a:gd name="connsiteX6" fmla="*/ 15856 w 5447240"/>
                <a:gd name="connsiteY6" fmla="*/ 7073010 h 10773818"/>
                <a:gd name="connsiteX7" fmla="*/ 0 w 5447240"/>
                <a:gd name="connsiteY7" fmla="*/ 52650 h 10773818"/>
                <a:gd name="connsiteX0" fmla="*/ 0 w 5447240"/>
                <a:gd name="connsiteY0" fmla="*/ 52650 h 19335225"/>
                <a:gd name="connsiteX1" fmla="*/ 3834874 w 5447240"/>
                <a:gd name="connsiteY1" fmla="*/ 38837 h 19335225"/>
                <a:gd name="connsiteX2" fmla="*/ 4329788 w 5447240"/>
                <a:gd name="connsiteY2" fmla="*/ 868760 h 19335225"/>
                <a:gd name="connsiteX3" fmla="*/ 4704627 w 5447240"/>
                <a:gd name="connsiteY3" fmla="*/ 23829 h 19335225"/>
                <a:gd name="connsiteX4" fmla="*/ 5446831 w 5447240"/>
                <a:gd name="connsiteY4" fmla="*/ 28062 h 19335225"/>
                <a:gd name="connsiteX5" fmla="*/ 5445723 w 5447240"/>
                <a:gd name="connsiteY5" fmla="*/ 10773818 h 19335225"/>
                <a:gd name="connsiteX6" fmla="*/ 52436 w 5447240"/>
                <a:gd name="connsiteY6" fmla="*/ 19335225 h 19335225"/>
                <a:gd name="connsiteX7" fmla="*/ 0 w 5447240"/>
                <a:gd name="connsiteY7" fmla="*/ 52650 h 19335225"/>
                <a:gd name="connsiteX0" fmla="*/ 0 w 5447240"/>
                <a:gd name="connsiteY0" fmla="*/ 52650 h 20278843"/>
                <a:gd name="connsiteX1" fmla="*/ 3834874 w 5447240"/>
                <a:gd name="connsiteY1" fmla="*/ 38837 h 20278843"/>
                <a:gd name="connsiteX2" fmla="*/ 4329788 w 5447240"/>
                <a:gd name="connsiteY2" fmla="*/ 868760 h 20278843"/>
                <a:gd name="connsiteX3" fmla="*/ 4704627 w 5447240"/>
                <a:gd name="connsiteY3" fmla="*/ 23829 h 20278843"/>
                <a:gd name="connsiteX4" fmla="*/ 5446831 w 5447240"/>
                <a:gd name="connsiteY4" fmla="*/ 28062 h 20278843"/>
                <a:gd name="connsiteX5" fmla="*/ 5445723 w 5447240"/>
                <a:gd name="connsiteY5" fmla="*/ 20278843 h 20278843"/>
                <a:gd name="connsiteX6" fmla="*/ 52436 w 5447240"/>
                <a:gd name="connsiteY6" fmla="*/ 19335225 h 20278843"/>
                <a:gd name="connsiteX7" fmla="*/ 0 w 5447240"/>
                <a:gd name="connsiteY7" fmla="*/ 52650 h 20278843"/>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48963 w 5450480"/>
                <a:gd name="connsiteY5" fmla="*/ 20278843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067636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140196 h 25212382"/>
                <a:gd name="connsiteX6" fmla="*/ 805 w 5450480"/>
                <a:gd name="connsiteY6" fmla="*/ 25212382 h 25212382"/>
                <a:gd name="connsiteX7" fmla="*/ 3240 w 5450480"/>
                <a:gd name="connsiteY7" fmla="*/ 52650 h 25212382"/>
                <a:gd name="connsiteX0" fmla="*/ 3240 w 5450547"/>
                <a:gd name="connsiteY0" fmla="*/ 113866 h 25273598"/>
                <a:gd name="connsiteX1" fmla="*/ 3838114 w 5450547"/>
                <a:gd name="connsiteY1" fmla="*/ 100053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 name="connsiteX0" fmla="*/ 3240 w 5450486"/>
                <a:gd name="connsiteY0" fmla="*/ 71622 h 25231354"/>
                <a:gd name="connsiteX1" fmla="*/ 3881553 w 5450486"/>
                <a:gd name="connsiteY1" fmla="*/ 368 h 25231354"/>
                <a:gd name="connsiteX2" fmla="*/ 4333028 w 5450486"/>
                <a:gd name="connsiteY2" fmla="*/ 1174939 h 25231354"/>
                <a:gd name="connsiteX3" fmla="*/ 4707867 w 5450486"/>
                <a:gd name="connsiteY3" fmla="*/ 42801 h 25231354"/>
                <a:gd name="connsiteX4" fmla="*/ 5450071 w 5450486"/>
                <a:gd name="connsiteY4" fmla="*/ 47034 h 25231354"/>
                <a:gd name="connsiteX5" fmla="*/ 5430673 w 5450486"/>
                <a:gd name="connsiteY5" fmla="*/ 25159168 h 25231354"/>
                <a:gd name="connsiteX6" fmla="*/ 805 w 5450486"/>
                <a:gd name="connsiteY6" fmla="*/ 25231354 h 25231354"/>
                <a:gd name="connsiteX7" fmla="*/ 3240 w 5450486"/>
                <a:gd name="connsiteY7" fmla="*/ 71622 h 25231354"/>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0486" h="25231336">
                  <a:moveTo>
                    <a:pt x="3240" y="71604"/>
                  </a:moveTo>
                  <a:lnTo>
                    <a:pt x="3881553" y="350"/>
                  </a:lnTo>
                  <a:cubicBezTo>
                    <a:pt x="3929059" y="-23399"/>
                    <a:pt x="4267707" y="1167847"/>
                    <a:pt x="4333028" y="1174921"/>
                  </a:cubicBezTo>
                  <a:cubicBezTo>
                    <a:pt x="4398349" y="1181995"/>
                    <a:pt x="4608571" y="58440"/>
                    <a:pt x="4707867" y="42783"/>
                  </a:cubicBezTo>
                  <a:cubicBezTo>
                    <a:pt x="4807163" y="27126"/>
                    <a:pt x="5469418" y="35408"/>
                    <a:pt x="5450071" y="47016"/>
                  </a:cubicBezTo>
                  <a:cubicBezTo>
                    <a:pt x="5449702" y="1395107"/>
                    <a:pt x="5431042" y="23811059"/>
                    <a:pt x="5430673" y="25159150"/>
                  </a:cubicBezTo>
                  <a:cubicBezTo>
                    <a:pt x="3620717" y="25159025"/>
                    <a:pt x="1810761" y="25231461"/>
                    <a:pt x="805" y="25231336"/>
                  </a:cubicBezTo>
                  <a:cubicBezTo>
                    <a:pt x="-2739" y="23891441"/>
                    <a:pt x="6784" y="1411499"/>
                    <a:pt x="3240" y="71604"/>
                  </a:cubicBezTo>
                  <a:close/>
                </a:path>
              </a:pathLst>
            </a:custGeom>
            <a:solidFill>
              <a:schemeClr val="bg1"/>
            </a:solidFill>
            <a:ln w="3175" cap="flat" cmpd="sng" algn="ctr">
              <a:solidFill>
                <a:schemeClr val="accent1">
                  <a:lumMod val="60000"/>
                  <a:lumOff val="40000"/>
                </a:schemeClr>
              </a:solidFill>
              <a:prstDash val="solid"/>
              <a:headEnd type="none" w="med" len="med"/>
              <a:tailEnd type="none" w="med" len="med"/>
            </a:ln>
            <a:effectLst/>
          </p:spPr>
          <p:txBody>
            <a:bodyPr vert="horz" wrap="square" lIns="91399" tIns="89619" rIns="91399" bIns="89619" numCol="1" rtlCol="0" anchor="ctr" anchorCtr="0" compatLnSpc="1">
              <a:prstTxWarp prst="textNoShape">
                <a:avLst/>
              </a:prstTxWarp>
            </a:bodyPr>
            <a:lstStyle/>
            <a:p>
              <a:pPr defTabSz="913650" fontAlgn="base">
                <a:lnSpc>
                  <a:spcPct val="90000"/>
                </a:lnSpc>
                <a:spcBef>
                  <a:spcPct val="0"/>
                </a:spcBef>
                <a:spcAft>
                  <a:spcPct val="0"/>
                </a:spcAft>
              </a:pPr>
              <a:endParaRPr lang="en-US" sz="1799" kern="0" dirty="0">
                <a:latin typeface="Segoe UI" panose="020B0502040204020203" pitchFamily="34" charset="0"/>
                <a:ea typeface="Segoe UI" panose="020B0502040204020203" pitchFamily="34" charset="0"/>
                <a:cs typeface="Segoe UI" panose="020B0502040204020203" pitchFamily="34" charset="0"/>
              </a:endParaRPr>
            </a:p>
          </p:txBody>
        </p:sp>
        <p:sp>
          <p:nvSpPr>
            <p:cNvPr id="73" name="TextBox 72"/>
            <p:cNvSpPr txBox="1"/>
            <p:nvPr/>
          </p:nvSpPr>
          <p:spPr>
            <a:xfrm>
              <a:off x="8754208" y="4405076"/>
              <a:ext cx="3120734" cy="390789"/>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defTabSz="1218317"/>
              <a:r>
                <a:rPr lang="en-US" sz="2000" dirty="0">
                  <a:solidFill>
                    <a:schemeClr val="tx1"/>
                  </a:solidFill>
                  <a:latin typeface="Segoe UI"/>
                </a:rPr>
                <a:t>Cloud</a:t>
              </a:r>
            </a:p>
          </p:txBody>
        </p:sp>
        <p:sp>
          <p:nvSpPr>
            <p:cNvPr id="74" name="Freeform 24"/>
            <p:cNvSpPr>
              <a:spLocks noEditPoints="1"/>
            </p:cNvSpPr>
            <p:nvPr/>
          </p:nvSpPr>
          <p:spPr bwMode="black">
            <a:xfrm>
              <a:off x="10656131" y="3308294"/>
              <a:ext cx="1015471" cy="784556"/>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solidFill>
              <a:srgbClr val="442359"/>
            </a:solidFill>
            <a:ln>
              <a:noFill/>
            </a:ln>
            <a:extLst/>
          </p:spPr>
          <p:txBody>
            <a:bodyPr vert="horz" wrap="square" lIns="91416" tIns="45708" rIns="91416" bIns="45708" numCol="1" anchor="t" anchorCtr="0" compatLnSpc="1">
              <a:prstTxWarp prst="textNoShape">
                <a:avLst/>
              </a:prstTxWarp>
            </a:bodyPr>
            <a:lstStyle/>
            <a:p>
              <a:pPr defTabSz="1218317"/>
              <a:endParaRPr lang="en-US" sz="2399"/>
            </a:p>
          </p:txBody>
        </p:sp>
        <p:sp>
          <p:nvSpPr>
            <p:cNvPr id="75" name="Right Arrow 74"/>
            <p:cNvSpPr/>
            <p:nvPr/>
          </p:nvSpPr>
          <p:spPr bwMode="auto">
            <a:xfrm>
              <a:off x="9919699" y="3414453"/>
              <a:ext cx="594153" cy="572238"/>
            </a:xfrm>
            <a:prstGeom prst="rightArrow">
              <a:avLst/>
            </a:prstGeom>
            <a:solidFill>
              <a:srgbClr val="44235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68" tIns="34284" rIns="68568" bIns="34284" numCol="1" rtlCol="0" anchor="ctr" anchorCtr="0" compatLnSpc="1">
              <a:prstTxWarp prst="textNoShape">
                <a:avLst/>
              </a:prstTxWarp>
            </a:bodyPr>
            <a:lstStyle/>
            <a:p>
              <a:pPr algn="ctr" defTabSz="913635" fontAlgn="base">
                <a:spcBef>
                  <a:spcPts val="200"/>
                </a:spcBef>
                <a:spcAft>
                  <a:spcPct val="0"/>
                </a:spcAft>
              </a:pPr>
              <a:endParaRPr lang="en-US" sz="2799" dirty="0">
                <a:ln>
                  <a:solidFill>
                    <a:srgbClr val="FFFFFF">
                      <a:alpha val="0"/>
                    </a:srgbClr>
                  </a:solidFill>
                </a:ln>
                <a:solidFill>
                  <a:schemeClr val="tx1"/>
                </a:solidFill>
              </a:endParaRPr>
            </a:p>
          </p:txBody>
        </p:sp>
        <p:sp>
          <p:nvSpPr>
            <p:cNvPr id="76" name="Freeform 22"/>
            <p:cNvSpPr>
              <a:spLocks noEditPoints="1"/>
            </p:cNvSpPr>
            <p:nvPr/>
          </p:nvSpPr>
          <p:spPr bwMode="auto">
            <a:xfrm flipH="1">
              <a:off x="8783206" y="3166657"/>
              <a:ext cx="857372" cy="1002575"/>
            </a:xfrm>
            <a:custGeom>
              <a:avLst/>
              <a:gdLst>
                <a:gd name="T0" fmla="*/ 52 w 105"/>
                <a:gd name="T1" fmla="*/ 0 h 123"/>
                <a:gd name="T2" fmla="*/ 0 w 105"/>
                <a:gd name="T3" fmla="*/ 17 h 123"/>
                <a:gd name="T4" fmla="*/ 0 w 105"/>
                <a:gd name="T5" fmla="*/ 106 h 123"/>
                <a:gd name="T6" fmla="*/ 52 w 105"/>
                <a:gd name="T7" fmla="*/ 123 h 123"/>
                <a:gd name="T8" fmla="*/ 105 w 105"/>
                <a:gd name="T9" fmla="*/ 106 h 123"/>
                <a:gd name="T10" fmla="*/ 105 w 105"/>
                <a:gd name="T11" fmla="*/ 17 h 123"/>
                <a:gd name="T12" fmla="*/ 52 w 105"/>
                <a:gd name="T13" fmla="*/ 0 h 123"/>
                <a:gd name="T14" fmla="*/ 52 w 105"/>
                <a:gd name="T15" fmla="*/ 29 h 123"/>
                <a:gd name="T16" fmla="*/ 7 w 105"/>
                <a:gd name="T17" fmla="*/ 17 h 123"/>
                <a:gd name="T18" fmla="*/ 52 w 105"/>
                <a:gd name="T19" fmla="*/ 6 h 123"/>
                <a:gd name="T20" fmla="*/ 97 w 105"/>
                <a:gd name="T21" fmla="*/ 17 h 123"/>
                <a:gd name="T22" fmla="*/ 52 w 105"/>
                <a:gd name="T23" fmla="*/ 2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23">
                  <a:moveTo>
                    <a:pt x="52" y="0"/>
                  </a:moveTo>
                  <a:cubicBezTo>
                    <a:pt x="23" y="0"/>
                    <a:pt x="0" y="8"/>
                    <a:pt x="0" y="17"/>
                  </a:cubicBezTo>
                  <a:cubicBezTo>
                    <a:pt x="0" y="106"/>
                    <a:pt x="0" y="106"/>
                    <a:pt x="0" y="106"/>
                  </a:cubicBezTo>
                  <a:cubicBezTo>
                    <a:pt x="0" y="116"/>
                    <a:pt x="23" y="123"/>
                    <a:pt x="52" y="123"/>
                  </a:cubicBezTo>
                  <a:cubicBezTo>
                    <a:pt x="81" y="123"/>
                    <a:pt x="105" y="116"/>
                    <a:pt x="105" y="106"/>
                  </a:cubicBezTo>
                  <a:cubicBezTo>
                    <a:pt x="105" y="17"/>
                    <a:pt x="105" y="17"/>
                    <a:pt x="105" y="17"/>
                  </a:cubicBezTo>
                  <a:cubicBezTo>
                    <a:pt x="105" y="8"/>
                    <a:pt x="81" y="0"/>
                    <a:pt x="52" y="0"/>
                  </a:cubicBezTo>
                  <a:close/>
                  <a:moveTo>
                    <a:pt x="52" y="29"/>
                  </a:moveTo>
                  <a:cubicBezTo>
                    <a:pt x="27" y="29"/>
                    <a:pt x="7" y="23"/>
                    <a:pt x="7" y="17"/>
                  </a:cubicBezTo>
                  <a:cubicBezTo>
                    <a:pt x="7" y="11"/>
                    <a:pt x="27" y="6"/>
                    <a:pt x="52" y="6"/>
                  </a:cubicBezTo>
                  <a:cubicBezTo>
                    <a:pt x="77" y="6"/>
                    <a:pt x="97" y="11"/>
                    <a:pt x="97" y="17"/>
                  </a:cubicBezTo>
                  <a:cubicBezTo>
                    <a:pt x="97" y="23"/>
                    <a:pt x="77" y="29"/>
                    <a:pt x="52" y="29"/>
                  </a:cubicBezTo>
                  <a:close/>
                </a:path>
              </a:pathLst>
            </a:custGeom>
            <a:solidFill>
              <a:srgbClr val="442359"/>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lstStyle/>
            <a:p>
              <a:pPr algn="ctr" defTabSz="1218317" fontAlgn="base">
                <a:lnSpc>
                  <a:spcPct val="90000"/>
                </a:lnSpc>
                <a:spcBef>
                  <a:spcPct val="0"/>
                </a:spcBef>
                <a:spcAft>
                  <a:spcPct val="0"/>
                </a:spcAft>
                <a:buSzPct val="90000"/>
              </a:pPr>
              <a:r>
                <a:rPr lang="en-US" sz="1200" kern="0" dirty="0">
                  <a:solidFill>
                    <a:schemeClr val="bg1"/>
                  </a:solidFill>
                  <a:ea typeface="Segoe UI" pitchFamily="34" charset="0"/>
                  <a:cs typeface="Segoe UI" pitchFamily="34" charset="0"/>
                </a:rPr>
                <a:t>Blob</a:t>
              </a:r>
              <a:r>
                <a:rPr lang="en-US" sz="1200" kern="0" dirty="0">
                  <a:solidFill>
                    <a:schemeClr val="tx1"/>
                  </a:solidFill>
                  <a:ea typeface="Segoe UI" pitchFamily="34" charset="0"/>
                  <a:cs typeface="Segoe UI" pitchFamily="34" charset="0"/>
                </a:rPr>
                <a:t/>
              </a:r>
              <a:br>
                <a:rPr lang="en-US" sz="1200" kern="0" dirty="0">
                  <a:solidFill>
                    <a:schemeClr val="tx1"/>
                  </a:solidFill>
                  <a:ea typeface="Segoe UI" pitchFamily="34" charset="0"/>
                  <a:cs typeface="Segoe UI" pitchFamily="34" charset="0"/>
                </a:rPr>
              </a:br>
              <a:r>
                <a:rPr lang="en-US" sz="1200" kern="0" dirty="0">
                  <a:solidFill>
                    <a:schemeClr val="bg1"/>
                  </a:solidFill>
                  <a:ea typeface="Segoe UI" pitchFamily="34" charset="0"/>
                  <a:cs typeface="Segoe UI" pitchFamily="34" charset="0"/>
                </a:rPr>
                <a:t>Storage</a:t>
              </a:r>
            </a:p>
          </p:txBody>
        </p:sp>
        <p:sp>
          <p:nvSpPr>
            <p:cNvPr id="46" name="TextBox 45"/>
            <p:cNvSpPr txBox="1"/>
            <p:nvPr/>
          </p:nvSpPr>
          <p:spPr>
            <a:xfrm>
              <a:off x="1758335" y="4916186"/>
              <a:ext cx="1964040" cy="415240"/>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defTabSz="1218317"/>
              <a:r>
                <a:rPr lang="en-US" sz="2000" dirty="0" smtClean="0">
                  <a:solidFill>
                    <a:schemeClr val="tx1"/>
                  </a:solidFill>
                  <a:latin typeface="+mj-lt"/>
                </a:rPr>
                <a:t>Comprehensive </a:t>
              </a:r>
            </a:p>
            <a:p>
              <a:pPr defTabSz="1218317"/>
              <a:r>
                <a:rPr lang="en-US" sz="2000" dirty="0" smtClean="0">
                  <a:solidFill>
                    <a:schemeClr val="tx1"/>
                  </a:solidFill>
                  <a:latin typeface="+mj-lt"/>
                </a:rPr>
                <a:t>Networking</a:t>
              </a:r>
              <a:endParaRPr lang="en-US" sz="2000" dirty="0">
                <a:solidFill>
                  <a:schemeClr val="tx1"/>
                </a:solidFill>
                <a:latin typeface="+mj-lt"/>
              </a:endParaRPr>
            </a:p>
          </p:txBody>
        </p:sp>
        <p:sp>
          <p:nvSpPr>
            <p:cNvPr id="56" name="Can 55"/>
            <p:cNvSpPr/>
            <p:nvPr/>
          </p:nvSpPr>
          <p:spPr>
            <a:xfrm rot="16200000">
              <a:off x="1204364" y="4942339"/>
              <a:ext cx="175983" cy="301996"/>
            </a:xfrm>
            <a:prstGeom prst="can">
              <a:avLst/>
            </a:prstGeom>
            <a:solidFill>
              <a:srgbClr val="00B294"/>
            </a:solidFill>
            <a:ln>
              <a:noFill/>
            </a:ln>
          </p:spPr>
          <p:txBody>
            <a:bodyPr vert="horz" wrap="square" lIns="121856" tIns="60928" rIns="121856" bIns="60928" numCol="1" anchor="t" anchorCtr="0" compatLnSpc="1">
              <a:prstTxWarp prst="textNoShape">
                <a:avLst/>
              </a:prstTxWarp>
            </a:bodyPr>
            <a:lstStyle/>
            <a:p>
              <a:pPr defTabSz="1218317"/>
              <a:endParaRPr lang="en-US" sz="3198"/>
            </a:p>
          </p:txBody>
        </p:sp>
        <p:cxnSp>
          <p:nvCxnSpPr>
            <p:cNvPr id="62" name="Straight Arrow Connector 61"/>
            <p:cNvCxnSpPr/>
            <p:nvPr/>
          </p:nvCxnSpPr>
          <p:spPr>
            <a:xfrm flipH="1" flipV="1">
              <a:off x="1028854" y="5020504"/>
              <a:ext cx="124372" cy="4831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flipV="1">
              <a:off x="1012566" y="5104451"/>
              <a:ext cx="181087" cy="491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a:off x="1030691" y="5144812"/>
              <a:ext cx="191794" cy="4994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10800000" flipH="1" flipV="1">
              <a:off x="1429376" y="5143309"/>
              <a:ext cx="124372" cy="4831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rot="10800000" flipH="1" flipV="1">
              <a:off x="1388948" y="5102757"/>
              <a:ext cx="181087" cy="4919"/>
            </a:xfrm>
            <a:prstGeom prst="straightConnector1">
              <a:avLst/>
            </a:prstGeom>
            <a:solidFill>
              <a:srgbClr val="00B294"/>
            </a:solidFill>
            <a:ln>
              <a:noFill/>
            </a:ln>
          </p:spPr>
        </p:cxnSp>
        <p:cxnSp>
          <p:nvCxnSpPr>
            <p:cNvPr id="72" name="Straight Arrow Connector 71"/>
            <p:cNvCxnSpPr/>
            <p:nvPr/>
          </p:nvCxnSpPr>
          <p:spPr>
            <a:xfrm rot="10800000" flipH="1">
              <a:off x="1360116" y="5017375"/>
              <a:ext cx="191794" cy="4994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8" name="Freeform 88"/>
            <p:cNvSpPr>
              <a:spLocks noEditPoints="1"/>
            </p:cNvSpPr>
            <p:nvPr/>
          </p:nvSpPr>
          <p:spPr bwMode="black">
            <a:xfrm>
              <a:off x="965257" y="4865067"/>
              <a:ext cx="635588" cy="538975"/>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rgbClr val="00B294"/>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12" tIns="45706" rIns="91412" bIns="45706" numCol="1" rtlCol="0" anchor="ctr" anchorCtr="0" compatLnSpc="1">
              <a:prstTxWarp prst="textNoShape">
                <a:avLst/>
              </a:prstTxWarp>
            </a:bodyPr>
            <a:lstStyle/>
            <a:p>
              <a:pPr defTabSz="740518"/>
              <a:endParaRPr lang="en-US" sz="1799" spc="-122" dirty="0">
                <a:solidFill>
                  <a:schemeClr val="tx1"/>
                </a:solidFill>
                <a:latin typeface="Segoe Light" pitchFamily="34" charset="0"/>
              </a:endParaRPr>
            </a:p>
          </p:txBody>
        </p:sp>
        <p:sp>
          <p:nvSpPr>
            <p:cNvPr id="30" name="TextBox 29"/>
            <p:cNvSpPr txBox="1"/>
            <p:nvPr/>
          </p:nvSpPr>
          <p:spPr>
            <a:xfrm>
              <a:off x="5486120" y="2108257"/>
              <a:ext cx="2514615" cy="326782"/>
            </a:xfrm>
            <a:prstGeom prst="rect">
              <a:avLst/>
            </a:prstGeom>
            <a:noFill/>
          </p:spPr>
          <p:txBody>
            <a:bodyPr wrap="square" lIns="0" tIns="0" rIns="0" bIns="0" rtlCol="0">
              <a:spAutoFit/>
            </a:bodyPr>
            <a:lstStyle/>
            <a:p>
              <a:pPr defTabSz="1218317">
                <a:lnSpc>
                  <a:spcPct val="90000"/>
                </a:lnSpc>
                <a:spcBef>
                  <a:spcPct val="20000"/>
                </a:spcBef>
                <a:buSzPct val="80000"/>
              </a:pPr>
              <a:r>
                <a:rPr lang="en-US" sz="2000" dirty="0">
                  <a:latin typeface="Segoe UI Light" panose="020B0502040204020203" pitchFamily="34" charset="0"/>
                  <a:cs typeface="Segoe UI Light" panose="020B0502040204020203" pitchFamily="34" charset="0"/>
                </a:rPr>
                <a:t>Windows Server</a:t>
              </a:r>
            </a:p>
          </p:txBody>
        </p:sp>
        <p:sp>
          <p:nvSpPr>
            <p:cNvPr id="54" name="TextBox 53"/>
            <p:cNvSpPr txBox="1"/>
            <p:nvPr/>
          </p:nvSpPr>
          <p:spPr>
            <a:xfrm>
              <a:off x="5398563" y="2811657"/>
              <a:ext cx="2514615" cy="326782"/>
            </a:xfrm>
            <a:prstGeom prst="rect">
              <a:avLst/>
            </a:prstGeom>
            <a:noFill/>
          </p:spPr>
          <p:txBody>
            <a:bodyPr wrap="square" lIns="0" tIns="0" rIns="0" bIns="0" rtlCol="0">
              <a:spAutoFit/>
            </a:bodyPr>
            <a:lstStyle/>
            <a:p>
              <a:pPr defTabSz="1218317">
                <a:lnSpc>
                  <a:spcPct val="90000"/>
                </a:lnSpc>
                <a:spcBef>
                  <a:spcPct val="20000"/>
                </a:spcBef>
                <a:buSzPct val="80000"/>
              </a:pPr>
              <a:r>
                <a:rPr lang="en-US" sz="2000" dirty="0">
                  <a:latin typeface="Segoe UI Light" panose="020B0502040204020203" pitchFamily="34" charset="0"/>
                  <a:cs typeface="Segoe UI Light" panose="020B0502040204020203" pitchFamily="34" charset="0"/>
                </a:rPr>
                <a:t>Linux</a:t>
              </a:r>
            </a:p>
          </p:txBody>
        </p:sp>
        <p:pic>
          <p:nvPicPr>
            <p:cNvPr id="16" name="Picture 15"/>
            <p:cNvPicPr>
              <a:picLocks noChangeAspect="1"/>
            </p:cNvPicPr>
            <p:nvPr/>
          </p:nvPicPr>
          <p:blipFill>
            <a:blip r:embed="rId3"/>
            <a:stretch>
              <a:fillRect/>
            </a:stretch>
          </p:blipFill>
          <p:spPr>
            <a:xfrm>
              <a:off x="4840063" y="2722183"/>
              <a:ext cx="390146" cy="468176"/>
            </a:xfrm>
            <a:prstGeom prst="rect">
              <a:avLst/>
            </a:prstGeom>
          </p:spPr>
        </p:pic>
        <p:grpSp>
          <p:nvGrpSpPr>
            <p:cNvPr id="20" name="Group 19"/>
            <p:cNvGrpSpPr/>
            <p:nvPr/>
          </p:nvGrpSpPr>
          <p:grpSpPr>
            <a:xfrm>
              <a:off x="4757281" y="1932498"/>
              <a:ext cx="595389" cy="569632"/>
              <a:chOff x="4445229" y="2754515"/>
              <a:chExt cx="2540675" cy="2430763"/>
            </a:xfrm>
            <a:solidFill>
              <a:srgbClr val="68217A"/>
            </a:solidFill>
          </p:grpSpPr>
          <p:sp>
            <p:nvSpPr>
              <p:cNvPr id="18" name="Rectangle 17"/>
              <p:cNvSpPr/>
              <p:nvPr/>
            </p:nvSpPr>
            <p:spPr>
              <a:xfrm>
                <a:off x="4445229" y="2938315"/>
                <a:ext cx="1074981" cy="1005042"/>
              </a:xfrm>
              <a:custGeom>
                <a:avLst/>
                <a:gdLst>
                  <a:gd name="connsiteX0" fmla="*/ 0 w 1069153"/>
                  <a:gd name="connsiteY0" fmla="*/ 0 h 914665"/>
                  <a:gd name="connsiteX1" fmla="*/ 1069153 w 1069153"/>
                  <a:gd name="connsiteY1" fmla="*/ 0 h 914665"/>
                  <a:gd name="connsiteX2" fmla="*/ 1069153 w 1069153"/>
                  <a:gd name="connsiteY2" fmla="*/ 914665 h 914665"/>
                  <a:gd name="connsiteX3" fmla="*/ 0 w 1069153"/>
                  <a:gd name="connsiteY3" fmla="*/ 914665 h 914665"/>
                  <a:gd name="connsiteX4" fmla="*/ 0 w 1069153"/>
                  <a:gd name="connsiteY4" fmla="*/ 0 h 914665"/>
                  <a:gd name="connsiteX0" fmla="*/ 0 w 1074470"/>
                  <a:gd name="connsiteY0" fmla="*/ 170121 h 1084786"/>
                  <a:gd name="connsiteX1" fmla="*/ 1074470 w 1074470"/>
                  <a:gd name="connsiteY1" fmla="*/ 0 h 1084786"/>
                  <a:gd name="connsiteX2" fmla="*/ 1069153 w 1074470"/>
                  <a:gd name="connsiteY2" fmla="*/ 1084786 h 1084786"/>
                  <a:gd name="connsiteX3" fmla="*/ 0 w 1074470"/>
                  <a:gd name="connsiteY3" fmla="*/ 1084786 h 1084786"/>
                  <a:gd name="connsiteX4" fmla="*/ 0 w 1074470"/>
                  <a:gd name="connsiteY4" fmla="*/ 170121 h 1084786"/>
                  <a:gd name="connsiteX0" fmla="*/ 15949 w 1074470"/>
                  <a:gd name="connsiteY0" fmla="*/ 148856 h 1084786"/>
                  <a:gd name="connsiteX1" fmla="*/ 1074470 w 1074470"/>
                  <a:gd name="connsiteY1" fmla="*/ 0 h 1084786"/>
                  <a:gd name="connsiteX2" fmla="*/ 1069153 w 1074470"/>
                  <a:gd name="connsiteY2" fmla="*/ 1084786 h 1084786"/>
                  <a:gd name="connsiteX3" fmla="*/ 0 w 1074470"/>
                  <a:gd name="connsiteY3" fmla="*/ 1084786 h 1084786"/>
                  <a:gd name="connsiteX4" fmla="*/ 15949 w 1074470"/>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10632 w 1058521"/>
                  <a:gd name="connsiteY3" fmla="*/ 973144 h 1084786"/>
                  <a:gd name="connsiteX4" fmla="*/ 0 w 1058521"/>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5316 w 1058521"/>
                  <a:gd name="connsiteY3" fmla="*/ 1005042 h 1084786"/>
                  <a:gd name="connsiteX4" fmla="*/ 0 w 1058521"/>
                  <a:gd name="connsiteY4" fmla="*/ 148856 h 1084786"/>
                  <a:gd name="connsiteX0" fmla="*/ 0 w 1085177"/>
                  <a:gd name="connsiteY0" fmla="*/ 148856 h 1005042"/>
                  <a:gd name="connsiteX1" fmla="*/ 1058521 w 1085177"/>
                  <a:gd name="connsiteY1" fmla="*/ 0 h 1005042"/>
                  <a:gd name="connsiteX2" fmla="*/ 1085102 w 1085177"/>
                  <a:gd name="connsiteY2" fmla="*/ 1005041 h 1005042"/>
                  <a:gd name="connsiteX3" fmla="*/ 5316 w 1085177"/>
                  <a:gd name="connsiteY3" fmla="*/ 1005042 h 1005042"/>
                  <a:gd name="connsiteX4" fmla="*/ 0 w 1085177"/>
                  <a:gd name="connsiteY4" fmla="*/ 148856 h 1005042"/>
                  <a:gd name="connsiteX0" fmla="*/ 0 w 1074584"/>
                  <a:gd name="connsiteY0" fmla="*/ 148856 h 1005042"/>
                  <a:gd name="connsiteX1" fmla="*/ 1058521 w 1074584"/>
                  <a:gd name="connsiteY1" fmla="*/ 0 h 1005042"/>
                  <a:gd name="connsiteX2" fmla="*/ 1074470 w 1074584"/>
                  <a:gd name="connsiteY2" fmla="*/ 1005041 h 1005042"/>
                  <a:gd name="connsiteX3" fmla="*/ 5316 w 1074584"/>
                  <a:gd name="connsiteY3" fmla="*/ 1005042 h 1005042"/>
                  <a:gd name="connsiteX4" fmla="*/ 0 w 1074584"/>
                  <a:gd name="connsiteY4" fmla="*/ 148856 h 1005042"/>
                  <a:gd name="connsiteX0" fmla="*/ 0 w 1074981"/>
                  <a:gd name="connsiteY0" fmla="*/ 148856 h 1005042"/>
                  <a:gd name="connsiteX1" fmla="*/ 1074469 w 1074981"/>
                  <a:gd name="connsiteY1" fmla="*/ 0 h 1005042"/>
                  <a:gd name="connsiteX2" fmla="*/ 1074470 w 1074981"/>
                  <a:gd name="connsiteY2" fmla="*/ 1005041 h 1005042"/>
                  <a:gd name="connsiteX3" fmla="*/ 5316 w 1074981"/>
                  <a:gd name="connsiteY3" fmla="*/ 1005042 h 1005042"/>
                  <a:gd name="connsiteX4" fmla="*/ 0 w 1074981"/>
                  <a:gd name="connsiteY4" fmla="*/ 148856 h 1005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981" h="1005042">
                    <a:moveTo>
                      <a:pt x="0" y="148856"/>
                    </a:moveTo>
                    <a:lnTo>
                      <a:pt x="1074469" y="0"/>
                    </a:lnTo>
                    <a:cubicBezTo>
                      <a:pt x="1072697" y="361595"/>
                      <a:pt x="1076242" y="643446"/>
                      <a:pt x="1074470" y="1005041"/>
                    </a:cubicBezTo>
                    <a:lnTo>
                      <a:pt x="5316" y="1005042"/>
                    </a:lnTo>
                    <a:lnTo>
                      <a:pt x="0" y="148856"/>
                    </a:lnTo>
                    <a:close/>
                  </a:path>
                </a:pathLst>
              </a:cu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63" name="Rectangle 17"/>
              <p:cNvSpPr/>
              <p:nvPr/>
            </p:nvSpPr>
            <p:spPr>
              <a:xfrm>
                <a:off x="5561226" y="2754515"/>
                <a:ext cx="1424678" cy="1188842"/>
              </a:xfrm>
              <a:custGeom>
                <a:avLst/>
                <a:gdLst>
                  <a:gd name="connsiteX0" fmla="*/ 0 w 1069153"/>
                  <a:gd name="connsiteY0" fmla="*/ 0 h 914665"/>
                  <a:gd name="connsiteX1" fmla="*/ 1069153 w 1069153"/>
                  <a:gd name="connsiteY1" fmla="*/ 0 h 914665"/>
                  <a:gd name="connsiteX2" fmla="*/ 1069153 w 1069153"/>
                  <a:gd name="connsiteY2" fmla="*/ 914665 h 914665"/>
                  <a:gd name="connsiteX3" fmla="*/ 0 w 1069153"/>
                  <a:gd name="connsiteY3" fmla="*/ 914665 h 914665"/>
                  <a:gd name="connsiteX4" fmla="*/ 0 w 1069153"/>
                  <a:gd name="connsiteY4" fmla="*/ 0 h 914665"/>
                  <a:gd name="connsiteX0" fmla="*/ 0 w 1074470"/>
                  <a:gd name="connsiteY0" fmla="*/ 170121 h 1084786"/>
                  <a:gd name="connsiteX1" fmla="*/ 1074470 w 1074470"/>
                  <a:gd name="connsiteY1" fmla="*/ 0 h 1084786"/>
                  <a:gd name="connsiteX2" fmla="*/ 1069153 w 1074470"/>
                  <a:gd name="connsiteY2" fmla="*/ 1084786 h 1084786"/>
                  <a:gd name="connsiteX3" fmla="*/ 0 w 1074470"/>
                  <a:gd name="connsiteY3" fmla="*/ 1084786 h 1084786"/>
                  <a:gd name="connsiteX4" fmla="*/ 0 w 1074470"/>
                  <a:gd name="connsiteY4" fmla="*/ 170121 h 1084786"/>
                  <a:gd name="connsiteX0" fmla="*/ 15949 w 1074470"/>
                  <a:gd name="connsiteY0" fmla="*/ 148856 h 1084786"/>
                  <a:gd name="connsiteX1" fmla="*/ 1074470 w 1074470"/>
                  <a:gd name="connsiteY1" fmla="*/ 0 h 1084786"/>
                  <a:gd name="connsiteX2" fmla="*/ 1069153 w 1074470"/>
                  <a:gd name="connsiteY2" fmla="*/ 1084786 h 1084786"/>
                  <a:gd name="connsiteX3" fmla="*/ 0 w 1074470"/>
                  <a:gd name="connsiteY3" fmla="*/ 1084786 h 1084786"/>
                  <a:gd name="connsiteX4" fmla="*/ 15949 w 1074470"/>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10632 w 1058521"/>
                  <a:gd name="connsiteY3" fmla="*/ 973144 h 1084786"/>
                  <a:gd name="connsiteX4" fmla="*/ 0 w 1058521"/>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5316 w 1058521"/>
                  <a:gd name="connsiteY3" fmla="*/ 1005042 h 1084786"/>
                  <a:gd name="connsiteX4" fmla="*/ 0 w 1058521"/>
                  <a:gd name="connsiteY4" fmla="*/ 148856 h 1084786"/>
                  <a:gd name="connsiteX0" fmla="*/ 0 w 1085177"/>
                  <a:gd name="connsiteY0" fmla="*/ 148856 h 1005042"/>
                  <a:gd name="connsiteX1" fmla="*/ 1058521 w 1085177"/>
                  <a:gd name="connsiteY1" fmla="*/ 0 h 1005042"/>
                  <a:gd name="connsiteX2" fmla="*/ 1085102 w 1085177"/>
                  <a:gd name="connsiteY2" fmla="*/ 1005041 h 1005042"/>
                  <a:gd name="connsiteX3" fmla="*/ 5316 w 1085177"/>
                  <a:gd name="connsiteY3" fmla="*/ 1005042 h 1005042"/>
                  <a:gd name="connsiteX4" fmla="*/ 0 w 1085177"/>
                  <a:gd name="connsiteY4" fmla="*/ 148856 h 1005042"/>
                  <a:gd name="connsiteX0" fmla="*/ 0 w 1074584"/>
                  <a:gd name="connsiteY0" fmla="*/ 148856 h 1005042"/>
                  <a:gd name="connsiteX1" fmla="*/ 1058521 w 1074584"/>
                  <a:gd name="connsiteY1" fmla="*/ 0 h 1005042"/>
                  <a:gd name="connsiteX2" fmla="*/ 1074470 w 1074584"/>
                  <a:gd name="connsiteY2" fmla="*/ 1005041 h 1005042"/>
                  <a:gd name="connsiteX3" fmla="*/ 5316 w 1074584"/>
                  <a:gd name="connsiteY3" fmla="*/ 1005042 h 1005042"/>
                  <a:gd name="connsiteX4" fmla="*/ 0 w 1074584"/>
                  <a:gd name="connsiteY4" fmla="*/ 148856 h 1005042"/>
                  <a:gd name="connsiteX0" fmla="*/ 0 w 1074981"/>
                  <a:gd name="connsiteY0" fmla="*/ 148856 h 1005042"/>
                  <a:gd name="connsiteX1" fmla="*/ 1074469 w 1074981"/>
                  <a:gd name="connsiteY1" fmla="*/ 0 h 1005042"/>
                  <a:gd name="connsiteX2" fmla="*/ 1074470 w 1074981"/>
                  <a:gd name="connsiteY2" fmla="*/ 1005041 h 1005042"/>
                  <a:gd name="connsiteX3" fmla="*/ 5316 w 1074981"/>
                  <a:gd name="connsiteY3" fmla="*/ 1005042 h 1005042"/>
                  <a:gd name="connsiteX4" fmla="*/ 0 w 1074981"/>
                  <a:gd name="connsiteY4" fmla="*/ 148856 h 1005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981" h="1005042">
                    <a:moveTo>
                      <a:pt x="0" y="148856"/>
                    </a:moveTo>
                    <a:lnTo>
                      <a:pt x="1074469" y="0"/>
                    </a:lnTo>
                    <a:cubicBezTo>
                      <a:pt x="1072697" y="361595"/>
                      <a:pt x="1076242" y="643446"/>
                      <a:pt x="1074470" y="1005041"/>
                    </a:cubicBezTo>
                    <a:lnTo>
                      <a:pt x="5316" y="1005042"/>
                    </a:lnTo>
                    <a:lnTo>
                      <a:pt x="0" y="148856"/>
                    </a:lnTo>
                    <a:close/>
                  </a:path>
                </a:pathLst>
              </a:cu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66" name="Rectangle 17"/>
              <p:cNvSpPr/>
              <p:nvPr/>
            </p:nvSpPr>
            <p:spPr>
              <a:xfrm>
                <a:off x="4451344" y="3999377"/>
                <a:ext cx="1069665" cy="1005041"/>
              </a:xfrm>
              <a:custGeom>
                <a:avLst/>
                <a:gdLst>
                  <a:gd name="connsiteX0" fmla="*/ 0 w 1069153"/>
                  <a:gd name="connsiteY0" fmla="*/ 0 h 914665"/>
                  <a:gd name="connsiteX1" fmla="*/ 1069153 w 1069153"/>
                  <a:gd name="connsiteY1" fmla="*/ 0 h 914665"/>
                  <a:gd name="connsiteX2" fmla="*/ 1069153 w 1069153"/>
                  <a:gd name="connsiteY2" fmla="*/ 914665 h 914665"/>
                  <a:gd name="connsiteX3" fmla="*/ 0 w 1069153"/>
                  <a:gd name="connsiteY3" fmla="*/ 914665 h 914665"/>
                  <a:gd name="connsiteX4" fmla="*/ 0 w 1069153"/>
                  <a:gd name="connsiteY4" fmla="*/ 0 h 914665"/>
                  <a:gd name="connsiteX0" fmla="*/ 0 w 1074470"/>
                  <a:gd name="connsiteY0" fmla="*/ 170121 h 1084786"/>
                  <a:gd name="connsiteX1" fmla="*/ 1074470 w 1074470"/>
                  <a:gd name="connsiteY1" fmla="*/ 0 h 1084786"/>
                  <a:gd name="connsiteX2" fmla="*/ 1069153 w 1074470"/>
                  <a:gd name="connsiteY2" fmla="*/ 1084786 h 1084786"/>
                  <a:gd name="connsiteX3" fmla="*/ 0 w 1074470"/>
                  <a:gd name="connsiteY3" fmla="*/ 1084786 h 1084786"/>
                  <a:gd name="connsiteX4" fmla="*/ 0 w 1074470"/>
                  <a:gd name="connsiteY4" fmla="*/ 170121 h 1084786"/>
                  <a:gd name="connsiteX0" fmla="*/ 15949 w 1074470"/>
                  <a:gd name="connsiteY0" fmla="*/ 148856 h 1084786"/>
                  <a:gd name="connsiteX1" fmla="*/ 1074470 w 1074470"/>
                  <a:gd name="connsiteY1" fmla="*/ 0 h 1084786"/>
                  <a:gd name="connsiteX2" fmla="*/ 1069153 w 1074470"/>
                  <a:gd name="connsiteY2" fmla="*/ 1084786 h 1084786"/>
                  <a:gd name="connsiteX3" fmla="*/ 0 w 1074470"/>
                  <a:gd name="connsiteY3" fmla="*/ 1084786 h 1084786"/>
                  <a:gd name="connsiteX4" fmla="*/ 15949 w 1074470"/>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10632 w 1058521"/>
                  <a:gd name="connsiteY3" fmla="*/ 973144 h 1084786"/>
                  <a:gd name="connsiteX4" fmla="*/ 0 w 1058521"/>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5316 w 1058521"/>
                  <a:gd name="connsiteY3" fmla="*/ 1005042 h 1084786"/>
                  <a:gd name="connsiteX4" fmla="*/ 0 w 1058521"/>
                  <a:gd name="connsiteY4" fmla="*/ 148856 h 1084786"/>
                  <a:gd name="connsiteX0" fmla="*/ 0 w 1085177"/>
                  <a:gd name="connsiteY0" fmla="*/ 148856 h 1005042"/>
                  <a:gd name="connsiteX1" fmla="*/ 1058521 w 1085177"/>
                  <a:gd name="connsiteY1" fmla="*/ 0 h 1005042"/>
                  <a:gd name="connsiteX2" fmla="*/ 1085102 w 1085177"/>
                  <a:gd name="connsiteY2" fmla="*/ 1005041 h 1005042"/>
                  <a:gd name="connsiteX3" fmla="*/ 5316 w 1085177"/>
                  <a:gd name="connsiteY3" fmla="*/ 1005042 h 1005042"/>
                  <a:gd name="connsiteX4" fmla="*/ 0 w 1085177"/>
                  <a:gd name="connsiteY4" fmla="*/ 148856 h 1005042"/>
                  <a:gd name="connsiteX0" fmla="*/ 0 w 1074584"/>
                  <a:gd name="connsiteY0" fmla="*/ 148856 h 1005042"/>
                  <a:gd name="connsiteX1" fmla="*/ 1058521 w 1074584"/>
                  <a:gd name="connsiteY1" fmla="*/ 0 h 1005042"/>
                  <a:gd name="connsiteX2" fmla="*/ 1074470 w 1074584"/>
                  <a:gd name="connsiteY2" fmla="*/ 1005041 h 1005042"/>
                  <a:gd name="connsiteX3" fmla="*/ 5316 w 1074584"/>
                  <a:gd name="connsiteY3" fmla="*/ 1005042 h 1005042"/>
                  <a:gd name="connsiteX4" fmla="*/ 0 w 1074584"/>
                  <a:gd name="connsiteY4" fmla="*/ 148856 h 1005042"/>
                  <a:gd name="connsiteX0" fmla="*/ 0 w 1074981"/>
                  <a:gd name="connsiteY0" fmla="*/ 148856 h 1005042"/>
                  <a:gd name="connsiteX1" fmla="*/ 1074469 w 1074981"/>
                  <a:gd name="connsiteY1" fmla="*/ 0 h 1005042"/>
                  <a:gd name="connsiteX2" fmla="*/ 1074470 w 1074981"/>
                  <a:gd name="connsiteY2" fmla="*/ 1005041 h 1005042"/>
                  <a:gd name="connsiteX3" fmla="*/ 5316 w 1074981"/>
                  <a:gd name="connsiteY3" fmla="*/ 1005042 h 1005042"/>
                  <a:gd name="connsiteX4" fmla="*/ 0 w 1074981"/>
                  <a:gd name="connsiteY4" fmla="*/ 148856 h 1005042"/>
                  <a:gd name="connsiteX0" fmla="*/ 0 w 1069665"/>
                  <a:gd name="connsiteY0" fmla="*/ 0 h 1005042"/>
                  <a:gd name="connsiteX1" fmla="*/ 1069153 w 1069665"/>
                  <a:gd name="connsiteY1" fmla="*/ 0 h 1005042"/>
                  <a:gd name="connsiteX2" fmla="*/ 1069154 w 1069665"/>
                  <a:gd name="connsiteY2" fmla="*/ 1005041 h 1005042"/>
                  <a:gd name="connsiteX3" fmla="*/ 0 w 1069665"/>
                  <a:gd name="connsiteY3" fmla="*/ 1005042 h 1005042"/>
                  <a:gd name="connsiteX4" fmla="*/ 0 w 1069665"/>
                  <a:gd name="connsiteY4" fmla="*/ 0 h 1005042"/>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882767 h 1005041"/>
                  <a:gd name="connsiteX4" fmla="*/ 0 w 1069665"/>
                  <a:gd name="connsiteY4" fmla="*/ 0 h 1005041"/>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771126 h 1005041"/>
                  <a:gd name="connsiteX4" fmla="*/ 0 w 1069665"/>
                  <a:gd name="connsiteY4" fmla="*/ 0 h 1005041"/>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866819 h 1005041"/>
                  <a:gd name="connsiteX4" fmla="*/ 0 w 1069665"/>
                  <a:gd name="connsiteY4" fmla="*/ 0 h 100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665" h="1005041">
                    <a:moveTo>
                      <a:pt x="0" y="0"/>
                    </a:moveTo>
                    <a:lnTo>
                      <a:pt x="1069153" y="0"/>
                    </a:lnTo>
                    <a:cubicBezTo>
                      <a:pt x="1067381" y="361595"/>
                      <a:pt x="1070926" y="643446"/>
                      <a:pt x="1069154" y="1005041"/>
                    </a:cubicBezTo>
                    <a:lnTo>
                      <a:pt x="5316" y="866819"/>
                    </a:lnTo>
                    <a:lnTo>
                      <a:pt x="0" y="0"/>
                    </a:lnTo>
                    <a:close/>
                  </a:path>
                </a:pathLst>
              </a:cu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67" name="Rectangle 17"/>
              <p:cNvSpPr/>
              <p:nvPr/>
            </p:nvSpPr>
            <p:spPr>
              <a:xfrm>
                <a:off x="5568390" y="3998555"/>
                <a:ext cx="1417514" cy="1186723"/>
              </a:xfrm>
              <a:custGeom>
                <a:avLst/>
                <a:gdLst>
                  <a:gd name="connsiteX0" fmla="*/ 0 w 1069153"/>
                  <a:gd name="connsiteY0" fmla="*/ 0 h 914665"/>
                  <a:gd name="connsiteX1" fmla="*/ 1069153 w 1069153"/>
                  <a:gd name="connsiteY1" fmla="*/ 0 h 914665"/>
                  <a:gd name="connsiteX2" fmla="*/ 1069153 w 1069153"/>
                  <a:gd name="connsiteY2" fmla="*/ 914665 h 914665"/>
                  <a:gd name="connsiteX3" fmla="*/ 0 w 1069153"/>
                  <a:gd name="connsiteY3" fmla="*/ 914665 h 914665"/>
                  <a:gd name="connsiteX4" fmla="*/ 0 w 1069153"/>
                  <a:gd name="connsiteY4" fmla="*/ 0 h 914665"/>
                  <a:gd name="connsiteX0" fmla="*/ 0 w 1074470"/>
                  <a:gd name="connsiteY0" fmla="*/ 170121 h 1084786"/>
                  <a:gd name="connsiteX1" fmla="*/ 1074470 w 1074470"/>
                  <a:gd name="connsiteY1" fmla="*/ 0 h 1084786"/>
                  <a:gd name="connsiteX2" fmla="*/ 1069153 w 1074470"/>
                  <a:gd name="connsiteY2" fmla="*/ 1084786 h 1084786"/>
                  <a:gd name="connsiteX3" fmla="*/ 0 w 1074470"/>
                  <a:gd name="connsiteY3" fmla="*/ 1084786 h 1084786"/>
                  <a:gd name="connsiteX4" fmla="*/ 0 w 1074470"/>
                  <a:gd name="connsiteY4" fmla="*/ 170121 h 1084786"/>
                  <a:gd name="connsiteX0" fmla="*/ 15949 w 1074470"/>
                  <a:gd name="connsiteY0" fmla="*/ 148856 h 1084786"/>
                  <a:gd name="connsiteX1" fmla="*/ 1074470 w 1074470"/>
                  <a:gd name="connsiteY1" fmla="*/ 0 h 1084786"/>
                  <a:gd name="connsiteX2" fmla="*/ 1069153 w 1074470"/>
                  <a:gd name="connsiteY2" fmla="*/ 1084786 h 1084786"/>
                  <a:gd name="connsiteX3" fmla="*/ 0 w 1074470"/>
                  <a:gd name="connsiteY3" fmla="*/ 1084786 h 1084786"/>
                  <a:gd name="connsiteX4" fmla="*/ 15949 w 1074470"/>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10632 w 1058521"/>
                  <a:gd name="connsiteY3" fmla="*/ 973144 h 1084786"/>
                  <a:gd name="connsiteX4" fmla="*/ 0 w 1058521"/>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5316 w 1058521"/>
                  <a:gd name="connsiteY3" fmla="*/ 1005042 h 1084786"/>
                  <a:gd name="connsiteX4" fmla="*/ 0 w 1058521"/>
                  <a:gd name="connsiteY4" fmla="*/ 148856 h 1084786"/>
                  <a:gd name="connsiteX0" fmla="*/ 0 w 1085177"/>
                  <a:gd name="connsiteY0" fmla="*/ 148856 h 1005042"/>
                  <a:gd name="connsiteX1" fmla="*/ 1058521 w 1085177"/>
                  <a:gd name="connsiteY1" fmla="*/ 0 h 1005042"/>
                  <a:gd name="connsiteX2" fmla="*/ 1085102 w 1085177"/>
                  <a:gd name="connsiteY2" fmla="*/ 1005041 h 1005042"/>
                  <a:gd name="connsiteX3" fmla="*/ 5316 w 1085177"/>
                  <a:gd name="connsiteY3" fmla="*/ 1005042 h 1005042"/>
                  <a:gd name="connsiteX4" fmla="*/ 0 w 1085177"/>
                  <a:gd name="connsiteY4" fmla="*/ 148856 h 1005042"/>
                  <a:gd name="connsiteX0" fmla="*/ 0 w 1074584"/>
                  <a:gd name="connsiteY0" fmla="*/ 148856 h 1005042"/>
                  <a:gd name="connsiteX1" fmla="*/ 1058521 w 1074584"/>
                  <a:gd name="connsiteY1" fmla="*/ 0 h 1005042"/>
                  <a:gd name="connsiteX2" fmla="*/ 1074470 w 1074584"/>
                  <a:gd name="connsiteY2" fmla="*/ 1005041 h 1005042"/>
                  <a:gd name="connsiteX3" fmla="*/ 5316 w 1074584"/>
                  <a:gd name="connsiteY3" fmla="*/ 1005042 h 1005042"/>
                  <a:gd name="connsiteX4" fmla="*/ 0 w 1074584"/>
                  <a:gd name="connsiteY4" fmla="*/ 148856 h 1005042"/>
                  <a:gd name="connsiteX0" fmla="*/ 0 w 1074981"/>
                  <a:gd name="connsiteY0" fmla="*/ 148856 h 1005042"/>
                  <a:gd name="connsiteX1" fmla="*/ 1074469 w 1074981"/>
                  <a:gd name="connsiteY1" fmla="*/ 0 h 1005042"/>
                  <a:gd name="connsiteX2" fmla="*/ 1074470 w 1074981"/>
                  <a:gd name="connsiteY2" fmla="*/ 1005041 h 1005042"/>
                  <a:gd name="connsiteX3" fmla="*/ 5316 w 1074981"/>
                  <a:gd name="connsiteY3" fmla="*/ 1005042 h 1005042"/>
                  <a:gd name="connsiteX4" fmla="*/ 0 w 1074981"/>
                  <a:gd name="connsiteY4" fmla="*/ 148856 h 1005042"/>
                  <a:gd name="connsiteX0" fmla="*/ 0 w 1069665"/>
                  <a:gd name="connsiteY0" fmla="*/ 0 h 1005042"/>
                  <a:gd name="connsiteX1" fmla="*/ 1069153 w 1069665"/>
                  <a:gd name="connsiteY1" fmla="*/ 0 h 1005042"/>
                  <a:gd name="connsiteX2" fmla="*/ 1069154 w 1069665"/>
                  <a:gd name="connsiteY2" fmla="*/ 1005041 h 1005042"/>
                  <a:gd name="connsiteX3" fmla="*/ 0 w 1069665"/>
                  <a:gd name="connsiteY3" fmla="*/ 1005042 h 1005042"/>
                  <a:gd name="connsiteX4" fmla="*/ 0 w 1069665"/>
                  <a:gd name="connsiteY4" fmla="*/ 0 h 1005042"/>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882767 h 1005041"/>
                  <a:gd name="connsiteX4" fmla="*/ 0 w 1069665"/>
                  <a:gd name="connsiteY4" fmla="*/ 0 h 1005041"/>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771126 h 1005041"/>
                  <a:gd name="connsiteX4" fmla="*/ 0 w 1069665"/>
                  <a:gd name="connsiteY4" fmla="*/ 0 h 1005041"/>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866819 h 1005041"/>
                  <a:gd name="connsiteX4" fmla="*/ 0 w 1069665"/>
                  <a:gd name="connsiteY4" fmla="*/ 0 h 100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665" h="1005041">
                    <a:moveTo>
                      <a:pt x="0" y="0"/>
                    </a:moveTo>
                    <a:lnTo>
                      <a:pt x="1069153" y="0"/>
                    </a:lnTo>
                    <a:cubicBezTo>
                      <a:pt x="1067381" y="361595"/>
                      <a:pt x="1070926" y="643446"/>
                      <a:pt x="1069154" y="1005041"/>
                    </a:cubicBezTo>
                    <a:lnTo>
                      <a:pt x="5316" y="866819"/>
                    </a:lnTo>
                    <a:lnTo>
                      <a:pt x="0" y="0"/>
                    </a:lnTo>
                    <a:close/>
                  </a:path>
                </a:pathLst>
              </a:cu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grpSp>
        <p:sp>
          <p:nvSpPr>
            <p:cNvPr id="47" name="TextBox 46"/>
            <p:cNvSpPr txBox="1"/>
            <p:nvPr/>
          </p:nvSpPr>
          <p:spPr>
            <a:xfrm>
              <a:off x="8250439" y="2046221"/>
              <a:ext cx="3185913" cy="390687"/>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algn="ctr" defTabSz="1218317"/>
              <a:r>
                <a:rPr lang="en-US" sz="2000" dirty="0">
                  <a:solidFill>
                    <a:schemeClr val="tx1"/>
                  </a:solidFill>
                  <a:cs typeface="Segoe UI Light" panose="020B0502040204020203" pitchFamily="34" charset="0"/>
                </a:rPr>
                <a:t>Boot VM from new disk</a:t>
              </a:r>
            </a:p>
          </p:txBody>
        </p:sp>
        <p:sp>
          <p:nvSpPr>
            <p:cNvPr id="51" name="TextBox 50"/>
            <p:cNvSpPr txBox="1"/>
            <p:nvPr/>
          </p:nvSpPr>
          <p:spPr>
            <a:xfrm>
              <a:off x="4840063" y="3426082"/>
              <a:ext cx="2794641" cy="2091406"/>
            </a:xfrm>
            <a:prstGeom prst="rect">
              <a:avLst/>
            </a:prstGeom>
            <a:noFill/>
          </p:spPr>
          <p:txBody>
            <a:bodyPr wrap="square" lIns="0" tIns="0" rIns="0" bIns="0" rtlCol="0">
              <a:spAutoFit/>
            </a:bodyPr>
            <a:lstStyle/>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General Purpose</a:t>
              </a:r>
            </a:p>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	Basic</a:t>
              </a:r>
            </a:p>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	Standard</a:t>
              </a:r>
            </a:p>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Optimized Compute</a:t>
              </a:r>
            </a:p>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Performance Optimized</a:t>
              </a:r>
            </a:p>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Network Optimized</a:t>
              </a:r>
            </a:p>
          </p:txBody>
        </p:sp>
      </p:grpSp>
      <p:sp>
        <p:nvSpPr>
          <p:cNvPr id="12" name="Title 11"/>
          <p:cNvSpPr>
            <a:spLocks noGrp="1"/>
          </p:cNvSpPr>
          <p:nvPr>
            <p:ph type="title"/>
          </p:nvPr>
        </p:nvSpPr>
        <p:spPr/>
        <p:txBody>
          <a:bodyPr/>
          <a:lstStyle/>
          <a:p>
            <a:r>
              <a:rPr lang="en-US" dirty="0" smtClean="0"/>
              <a:t>Virtual Machines</a:t>
            </a:r>
            <a:endParaRPr lang="en-US" dirty="0"/>
          </a:p>
        </p:txBody>
      </p:sp>
    </p:spTree>
    <p:extLst>
      <p:ext uri="{BB962C8B-B14F-4D97-AF65-F5344CB8AC3E}">
        <p14:creationId xmlns:p14="http://schemas.microsoft.com/office/powerpoint/2010/main" val="1601257591"/>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337295168"/>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436737737"/>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2446472128"/>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764215039"/>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3011150" cy="7315200"/>
          </a:xfrm>
          <a:prstGeom prst="rect">
            <a:avLst/>
          </a:prstGeom>
        </p:spPr>
      </p:pic>
    </p:spTree>
    <p:extLst>
      <p:ext uri="{BB962C8B-B14F-4D97-AF65-F5344CB8AC3E}">
        <p14:creationId xmlns:p14="http://schemas.microsoft.com/office/powerpoint/2010/main" val="4281117003"/>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bwMode="auto">
          <a:xfrm>
            <a:off x="605897" y="1524000"/>
            <a:ext cx="8325664" cy="4815144"/>
          </a:xfrm>
          <a:prstGeom prst="rect">
            <a:avLst/>
          </a:prstGeom>
          <a:noFill/>
          <a:ln>
            <a:solidFill>
              <a:schemeClr val="bg1">
                <a:lumMod val="85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76144" tIns="38072" rIns="76144" bIns="38072" numCol="1" rtlCol="0" anchor="ctr" anchorCtr="0" compatLnSpc="1">
            <a:prstTxWarp prst="textNoShape">
              <a:avLst/>
            </a:prstTxWarp>
          </a:bodyPr>
          <a:lstStyle/>
          <a:p>
            <a:pPr algn="ctr" defTabSz="761162"/>
            <a:endParaRPr lang="en-US" sz="1500" dirty="0">
              <a:gradFill>
                <a:gsLst>
                  <a:gs pos="0">
                    <a:srgbClr val="FFFFFF"/>
                  </a:gs>
                  <a:gs pos="100000">
                    <a:srgbClr val="FFFFFF"/>
                  </a:gs>
                </a:gsLst>
                <a:lin ang="5400000" scaled="0"/>
              </a:gradFill>
            </a:endParaRPr>
          </a:p>
        </p:txBody>
      </p:sp>
      <p:sp>
        <p:nvSpPr>
          <p:cNvPr id="62" name="Rectangle 61"/>
          <p:cNvSpPr/>
          <p:nvPr/>
        </p:nvSpPr>
        <p:spPr>
          <a:xfrm>
            <a:off x="1053995" y="1685050"/>
            <a:ext cx="1866022" cy="639822"/>
          </a:xfrm>
          <a:prstGeom prst="rect">
            <a:avLst/>
          </a:prstGeom>
          <a:noFill/>
          <a:ln w="9525" cap="flat" cmpd="sng" algn="ctr">
            <a:noFill/>
            <a:prstDash val="solid"/>
          </a:ln>
          <a:effectLst/>
        </p:spPr>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algn="ctr" defTabSz="1218098" fontAlgn="base">
              <a:spcAft>
                <a:spcPct val="0"/>
              </a:spcAft>
            </a:pPr>
            <a:r>
              <a:rPr lang="en-US" sz="1799" dirty="0">
                <a:solidFill>
                  <a:schemeClr val="bg1"/>
                </a:solidFill>
                <a:latin typeface="Segoe UI Light" panose="020B0502040204020203" pitchFamily="34" charset="0"/>
                <a:ea typeface="+mj-ea"/>
                <a:cs typeface="Segoe UI Light" panose="020B0502040204020203" pitchFamily="34" charset="0"/>
              </a:rPr>
              <a:t>On Premises</a:t>
            </a:r>
          </a:p>
        </p:txBody>
      </p:sp>
      <p:sp>
        <p:nvSpPr>
          <p:cNvPr id="63" name="TextBox 52"/>
          <p:cNvSpPr txBox="1"/>
          <p:nvPr/>
        </p:nvSpPr>
        <p:spPr>
          <a:xfrm>
            <a:off x="728530" y="2724959"/>
            <a:ext cx="400110" cy="3039357"/>
          </a:xfrm>
          <a:prstGeom prst="rect">
            <a:avLst/>
          </a:prstGeom>
          <a:noFill/>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You scale, make resilient and manage</a:t>
            </a:r>
          </a:p>
        </p:txBody>
      </p:sp>
      <p:sp>
        <p:nvSpPr>
          <p:cNvPr id="64" name="Rectangle 63"/>
          <p:cNvSpPr/>
          <p:nvPr/>
        </p:nvSpPr>
        <p:spPr>
          <a:xfrm>
            <a:off x="3828060" y="1679022"/>
            <a:ext cx="2592732" cy="639822"/>
          </a:xfrm>
          <a:prstGeom prst="rect">
            <a:avLst/>
          </a:prstGeom>
          <a:noFill/>
          <a:ln w="9525" cap="flat" cmpd="sng" algn="ctr">
            <a:noFill/>
            <a:prstDash val="solid"/>
          </a:ln>
          <a:effectLst/>
        </p:spPr>
        <p:txBody>
          <a:bodyPr t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defTabSz="1218098" fontAlgn="base">
              <a:spcAft>
                <a:spcPct val="0"/>
              </a:spcAft>
            </a:pPr>
            <a:r>
              <a:rPr lang="en-US" sz="1799" dirty="0">
                <a:solidFill>
                  <a:schemeClr val="bg1"/>
                </a:solidFill>
                <a:latin typeface="Segoe UI Light" panose="020B0502040204020203" pitchFamily="34" charset="0"/>
                <a:ea typeface="+mj-ea"/>
                <a:cs typeface="Segoe UI Light" panose="020B0502040204020203" pitchFamily="34" charset="0"/>
              </a:rPr>
              <a:t>Infrastructure</a:t>
            </a:r>
          </a:p>
          <a:p>
            <a:pPr marL="0" lvl="1" defTabSz="1218098" fontAlgn="base">
              <a:spcAft>
                <a:spcPct val="0"/>
              </a:spcAft>
            </a:pPr>
            <a:r>
              <a:rPr lang="en-US" sz="1600" dirty="0">
                <a:solidFill>
                  <a:schemeClr val="bg1"/>
                </a:solidFill>
                <a:latin typeface="Segoe UI Light" panose="020B0502040204020203" pitchFamily="34" charset="0"/>
                <a:ea typeface="+mj-ea"/>
                <a:cs typeface="Segoe UI Light" panose="020B0502040204020203" pitchFamily="34" charset="0"/>
              </a:rPr>
              <a:t>(as a Service)</a:t>
            </a:r>
          </a:p>
        </p:txBody>
      </p:sp>
      <p:sp>
        <p:nvSpPr>
          <p:cNvPr id="65" name="Rectangle 64"/>
          <p:cNvSpPr/>
          <p:nvPr/>
        </p:nvSpPr>
        <p:spPr>
          <a:xfrm>
            <a:off x="3978335" y="5495395"/>
            <a:ext cx="1637582"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Storage</a:t>
            </a:r>
          </a:p>
        </p:txBody>
      </p:sp>
      <p:sp>
        <p:nvSpPr>
          <p:cNvPr id="66" name="Rectangle 65"/>
          <p:cNvSpPr/>
          <p:nvPr/>
        </p:nvSpPr>
        <p:spPr>
          <a:xfrm>
            <a:off x="3978335" y="5040759"/>
            <a:ext cx="1637582"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Servers</a:t>
            </a:r>
          </a:p>
        </p:txBody>
      </p:sp>
      <p:sp>
        <p:nvSpPr>
          <p:cNvPr id="67" name="Rectangle 66"/>
          <p:cNvSpPr/>
          <p:nvPr/>
        </p:nvSpPr>
        <p:spPr>
          <a:xfrm>
            <a:off x="3978335" y="5950029"/>
            <a:ext cx="1637582"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Networking</a:t>
            </a:r>
          </a:p>
        </p:txBody>
      </p:sp>
      <p:sp>
        <p:nvSpPr>
          <p:cNvPr id="68" name="Rectangle 67"/>
          <p:cNvSpPr/>
          <p:nvPr/>
        </p:nvSpPr>
        <p:spPr>
          <a:xfrm>
            <a:off x="3978335" y="4131487"/>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O/S</a:t>
            </a:r>
          </a:p>
        </p:txBody>
      </p:sp>
      <p:sp>
        <p:nvSpPr>
          <p:cNvPr id="69" name="Rectangle 68"/>
          <p:cNvSpPr/>
          <p:nvPr/>
        </p:nvSpPr>
        <p:spPr>
          <a:xfrm>
            <a:off x="3978335" y="3676850"/>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Middleware</a:t>
            </a:r>
          </a:p>
        </p:txBody>
      </p:sp>
      <p:sp>
        <p:nvSpPr>
          <p:cNvPr id="70" name="Rectangle 69"/>
          <p:cNvSpPr/>
          <p:nvPr/>
        </p:nvSpPr>
        <p:spPr>
          <a:xfrm>
            <a:off x="3978335" y="4586123"/>
            <a:ext cx="1637582"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Virtualization</a:t>
            </a:r>
          </a:p>
        </p:txBody>
      </p:sp>
      <p:sp>
        <p:nvSpPr>
          <p:cNvPr id="71" name="Rectangle 70"/>
          <p:cNvSpPr/>
          <p:nvPr/>
        </p:nvSpPr>
        <p:spPr>
          <a:xfrm>
            <a:off x="3978335" y="2767579"/>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Data</a:t>
            </a:r>
          </a:p>
        </p:txBody>
      </p:sp>
      <p:sp>
        <p:nvSpPr>
          <p:cNvPr id="72" name="Rectangle 71"/>
          <p:cNvSpPr/>
          <p:nvPr/>
        </p:nvSpPr>
        <p:spPr>
          <a:xfrm>
            <a:off x="3978335" y="2312943"/>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Applications</a:t>
            </a:r>
          </a:p>
        </p:txBody>
      </p:sp>
      <p:sp>
        <p:nvSpPr>
          <p:cNvPr id="73" name="Rectangle 72"/>
          <p:cNvSpPr/>
          <p:nvPr/>
        </p:nvSpPr>
        <p:spPr>
          <a:xfrm>
            <a:off x="3978335" y="3222215"/>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Runtime</a:t>
            </a:r>
          </a:p>
        </p:txBody>
      </p:sp>
      <p:sp>
        <p:nvSpPr>
          <p:cNvPr id="74" name="Left Brace 73"/>
          <p:cNvSpPr/>
          <p:nvPr/>
        </p:nvSpPr>
        <p:spPr>
          <a:xfrm flipH="1">
            <a:off x="5625145" y="4545030"/>
            <a:ext cx="228508" cy="1763291"/>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75" name="TextBox 56"/>
          <p:cNvSpPr txBox="1"/>
          <p:nvPr/>
        </p:nvSpPr>
        <p:spPr>
          <a:xfrm rot="10800000" flipH="1">
            <a:off x="5798532" y="4601508"/>
            <a:ext cx="400110" cy="1691104"/>
          </a:xfrm>
          <a:prstGeom prst="rect">
            <a:avLst/>
          </a:prstGeom>
          <a:noFill/>
        </p:spPr>
        <p:txBody>
          <a:bodyPr vert="eaVert"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Managed by vendor</a:t>
            </a:r>
          </a:p>
        </p:txBody>
      </p:sp>
      <p:sp>
        <p:nvSpPr>
          <p:cNvPr id="76" name="Left Brace 75"/>
          <p:cNvSpPr/>
          <p:nvPr/>
        </p:nvSpPr>
        <p:spPr>
          <a:xfrm>
            <a:off x="3792290" y="2312942"/>
            <a:ext cx="133296" cy="2199387"/>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77" name="TextBox 58"/>
          <p:cNvSpPr txBox="1"/>
          <p:nvPr/>
        </p:nvSpPr>
        <p:spPr>
          <a:xfrm>
            <a:off x="3259697" y="2597746"/>
            <a:ext cx="615553" cy="1591974"/>
          </a:xfrm>
          <a:prstGeom prst="rect">
            <a:avLst/>
          </a:prstGeom>
          <a:noFill/>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You scale, make </a:t>
            </a:r>
          </a:p>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resilient &amp; manage</a:t>
            </a:r>
          </a:p>
        </p:txBody>
      </p:sp>
      <p:sp>
        <p:nvSpPr>
          <p:cNvPr id="78" name="Rectangle 77"/>
          <p:cNvSpPr/>
          <p:nvPr/>
        </p:nvSpPr>
        <p:spPr>
          <a:xfrm>
            <a:off x="6414334" y="1663756"/>
            <a:ext cx="2575027" cy="639822"/>
          </a:xfrm>
          <a:prstGeom prst="rect">
            <a:avLst/>
          </a:prstGeom>
          <a:noFill/>
          <a:ln w="9525" cap="flat" cmpd="sng" algn="ctr">
            <a:noFill/>
            <a:prstDash val="solid"/>
          </a:ln>
          <a:effectLst/>
        </p:spPr>
        <p:txBody>
          <a:bodyPr t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defTabSz="1218098" fontAlgn="base">
              <a:spcAft>
                <a:spcPct val="0"/>
              </a:spcAft>
            </a:pPr>
            <a:r>
              <a:rPr lang="en-US" sz="1799" dirty="0">
                <a:solidFill>
                  <a:schemeClr val="bg1"/>
                </a:solidFill>
                <a:latin typeface="Segoe UI Light" panose="020B0502040204020203" pitchFamily="34" charset="0"/>
                <a:ea typeface="+mj-ea"/>
                <a:cs typeface="Segoe UI Light" panose="020B0502040204020203" pitchFamily="34" charset="0"/>
              </a:rPr>
              <a:t>Platform </a:t>
            </a:r>
          </a:p>
          <a:p>
            <a:pPr marL="0" lvl="1" defTabSz="1218098" fontAlgn="base">
              <a:spcAft>
                <a:spcPct val="0"/>
              </a:spcAft>
            </a:pPr>
            <a:r>
              <a:rPr lang="en-US" sz="1600" dirty="0">
                <a:solidFill>
                  <a:schemeClr val="bg1"/>
                </a:solidFill>
                <a:latin typeface="Segoe UI Light" panose="020B0502040204020203" pitchFamily="34" charset="0"/>
                <a:ea typeface="+mj-ea"/>
                <a:cs typeface="Segoe UI Light" panose="020B0502040204020203" pitchFamily="34" charset="0"/>
              </a:rPr>
              <a:t>(as a Service)</a:t>
            </a:r>
          </a:p>
        </p:txBody>
      </p:sp>
      <p:sp>
        <p:nvSpPr>
          <p:cNvPr id="79" name="Left Brace 78"/>
          <p:cNvSpPr/>
          <p:nvPr/>
        </p:nvSpPr>
        <p:spPr>
          <a:xfrm flipH="1">
            <a:off x="8172237" y="3217451"/>
            <a:ext cx="209495" cy="3121692"/>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80" name="TextBox 54"/>
          <p:cNvSpPr txBox="1"/>
          <p:nvPr/>
        </p:nvSpPr>
        <p:spPr>
          <a:xfrm rot="10800000" flipH="1">
            <a:off x="8301098" y="3801663"/>
            <a:ext cx="615553" cy="1987659"/>
          </a:xfrm>
          <a:prstGeom prst="rect">
            <a:avLst/>
          </a:prstGeom>
          <a:noFill/>
        </p:spPr>
        <p:txBody>
          <a:bodyPr vert="eaVert"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Scale, resilience and </a:t>
            </a:r>
            <a:br>
              <a:rPr lang="en-US" sz="1400" dirty="0">
                <a:solidFill>
                  <a:schemeClr val="bg1"/>
                </a:solidFill>
                <a:latin typeface="Segoe UI" panose="020B0502040204020203" pitchFamily="34" charset="0"/>
                <a:ea typeface="+mj-ea"/>
                <a:cs typeface="Segoe UI" panose="020B0502040204020203" pitchFamily="34" charset="0"/>
              </a:rPr>
            </a:br>
            <a:r>
              <a:rPr lang="en-US" sz="1400" dirty="0">
                <a:solidFill>
                  <a:schemeClr val="bg1"/>
                </a:solidFill>
                <a:latin typeface="Segoe UI" panose="020B0502040204020203" pitchFamily="34" charset="0"/>
                <a:ea typeface="+mj-ea"/>
                <a:cs typeface="Segoe UI" panose="020B0502040204020203" pitchFamily="34" charset="0"/>
              </a:rPr>
              <a:t>management by vendor</a:t>
            </a:r>
          </a:p>
        </p:txBody>
      </p:sp>
      <p:sp>
        <p:nvSpPr>
          <p:cNvPr id="81" name="Left Brace 80"/>
          <p:cNvSpPr/>
          <p:nvPr/>
        </p:nvSpPr>
        <p:spPr>
          <a:xfrm>
            <a:off x="6363637" y="2293899"/>
            <a:ext cx="152338" cy="847384"/>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82" name="TextBox 60"/>
          <p:cNvSpPr txBox="1"/>
          <p:nvPr/>
        </p:nvSpPr>
        <p:spPr>
          <a:xfrm>
            <a:off x="6020785" y="2321077"/>
            <a:ext cx="400110" cy="1070421"/>
          </a:xfrm>
          <a:prstGeom prst="rect">
            <a:avLst/>
          </a:prstGeom>
          <a:noFill/>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You manage</a:t>
            </a:r>
          </a:p>
        </p:txBody>
      </p:sp>
      <p:sp>
        <p:nvSpPr>
          <p:cNvPr id="83" name="Rectangle 82"/>
          <p:cNvSpPr/>
          <p:nvPr/>
        </p:nvSpPr>
        <p:spPr>
          <a:xfrm>
            <a:off x="6525399" y="5495394"/>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Storage</a:t>
            </a:r>
          </a:p>
        </p:txBody>
      </p:sp>
      <p:sp>
        <p:nvSpPr>
          <p:cNvPr id="84" name="Rectangle 83"/>
          <p:cNvSpPr/>
          <p:nvPr/>
        </p:nvSpPr>
        <p:spPr>
          <a:xfrm>
            <a:off x="6525399" y="5040758"/>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Servers</a:t>
            </a:r>
          </a:p>
        </p:txBody>
      </p:sp>
      <p:sp>
        <p:nvSpPr>
          <p:cNvPr id="85" name="Rectangle 84"/>
          <p:cNvSpPr/>
          <p:nvPr/>
        </p:nvSpPr>
        <p:spPr>
          <a:xfrm>
            <a:off x="6525399" y="5950029"/>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Networking</a:t>
            </a:r>
          </a:p>
        </p:txBody>
      </p:sp>
      <p:sp>
        <p:nvSpPr>
          <p:cNvPr id="86" name="Rectangle 85"/>
          <p:cNvSpPr/>
          <p:nvPr/>
        </p:nvSpPr>
        <p:spPr>
          <a:xfrm>
            <a:off x="6525399" y="4131486"/>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O/S</a:t>
            </a:r>
          </a:p>
        </p:txBody>
      </p:sp>
      <p:sp>
        <p:nvSpPr>
          <p:cNvPr id="87" name="Rectangle 86"/>
          <p:cNvSpPr/>
          <p:nvPr/>
        </p:nvSpPr>
        <p:spPr>
          <a:xfrm>
            <a:off x="6525399" y="3676849"/>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Middleware</a:t>
            </a:r>
          </a:p>
        </p:txBody>
      </p:sp>
      <p:sp>
        <p:nvSpPr>
          <p:cNvPr id="88" name="Rectangle 87"/>
          <p:cNvSpPr/>
          <p:nvPr/>
        </p:nvSpPr>
        <p:spPr>
          <a:xfrm>
            <a:off x="6525399" y="4586122"/>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Virtualization</a:t>
            </a:r>
          </a:p>
        </p:txBody>
      </p:sp>
      <p:sp>
        <p:nvSpPr>
          <p:cNvPr id="89" name="Rectangle 88"/>
          <p:cNvSpPr/>
          <p:nvPr/>
        </p:nvSpPr>
        <p:spPr>
          <a:xfrm>
            <a:off x="6525399" y="2312942"/>
            <a:ext cx="1637581"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Applications</a:t>
            </a:r>
          </a:p>
        </p:txBody>
      </p:sp>
      <p:sp>
        <p:nvSpPr>
          <p:cNvPr id="90" name="Rectangle 89"/>
          <p:cNvSpPr/>
          <p:nvPr/>
        </p:nvSpPr>
        <p:spPr>
          <a:xfrm>
            <a:off x="6525399" y="3222214"/>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Runtime</a:t>
            </a:r>
          </a:p>
        </p:txBody>
      </p:sp>
      <p:sp>
        <p:nvSpPr>
          <p:cNvPr id="91" name="Rectangle 90"/>
          <p:cNvSpPr/>
          <p:nvPr/>
        </p:nvSpPr>
        <p:spPr>
          <a:xfrm>
            <a:off x="6525399" y="2767578"/>
            <a:ext cx="1637581"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Data</a:t>
            </a:r>
          </a:p>
        </p:txBody>
      </p:sp>
      <p:sp>
        <p:nvSpPr>
          <p:cNvPr id="92" name="Rectangle 91"/>
          <p:cNvSpPr/>
          <p:nvPr/>
        </p:nvSpPr>
        <p:spPr>
          <a:xfrm>
            <a:off x="883611" y="1008479"/>
            <a:ext cx="7827027" cy="639822"/>
          </a:xfrm>
          <a:prstGeom prst="rect">
            <a:avLst/>
          </a:prstGeom>
          <a:noFill/>
          <a:ln w="9525" cap="flat" cmpd="sng" algn="ctr">
            <a:noFill/>
            <a:prstDash val="solid"/>
          </a:ln>
          <a:effectLst/>
        </p:spPr>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algn="ctr" defTabSz="1218098" fontAlgn="base">
              <a:spcAft>
                <a:spcPct val="0"/>
              </a:spcAft>
            </a:pPr>
            <a:r>
              <a:rPr lang="en-US" sz="2599" b="1" dirty="0">
                <a:solidFill>
                  <a:schemeClr val="bg1"/>
                </a:solidFill>
                <a:latin typeface="Segoe UI Light" panose="020B0502040204020203" pitchFamily="34" charset="0"/>
                <a:ea typeface="+mj-ea"/>
                <a:cs typeface="Segoe UI Light" panose="020B0502040204020203" pitchFamily="34" charset="0"/>
              </a:rPr>
              <a:t>Hosting models</a:t>
            </a:r>
          </a:p>
        </p:txBody>
      </p:sp>
      <p:sp>
        <p:nvSpPr>
          <p:cNvPr id="93" name="Rectangle 92"/>
          <p:cNvSpPr/>
          <p:nvPr/>
        </p:nvSpPr>
        <p:spPr bwMode="auto">
          <a:xfrm>
            <a:off x="9158638" y="1523999"/>
            <a:ext cx="2658029" cy="4815144"/>
          </a:xfrm>
          <a:prstGeom prst="rect">
            <a:avLst/>
          </a:prstGeom>
          <a:noFill/>
          <a:ln>
            <a:solidFill>
              <a:schemeClr val="bg1">
                <a:lumMod val="85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76144" tIns="38072" rIns="76144" bIns="38072" numCol="1" rtlCol="0" anchor="ctr" anchorCtr="0" compatLnSpc="1">
            <a:prstTxWarp prst="textNoShape">
              <a:avLst/>
            </a:prstTxWarp>
          </a:bodyPr>
          <a:lstStyle/>
          <a:p>
            <a:pPr algn="ctr" defTabSz="761162"/>
            <a:endParaRPr lang="en-US" sz="1500" dirty="0">
              <a:gradFill>
                <a:gsLst>
                  <a:gs pos="0">
                    <a:srgbClr val="FFFFFF"/>
                  </a:gs>
                  <a:gs pos="100000">
                    <a:srgbClr val="FFFFFF"/>
                  </a:gs>
                </a:gsLst>
                <a:lin ang="5400000" scaled="0"/>
              </a:gradFill>
            </a:endParaRPr>
          </a:p>
        </p:txBody>
      </p:sp>
      <p:sp>
        <p:nvSpPr>
          <p:cNvPr id="94" name="Rectangle 93"/>
          <p:cNvSpPr/>
          <p:nvPr/>
        </p:nvSpPr>
        <p:spPr>
          <a:xfrm>
            <a:off x="9283839" y="1685050"/>
            <a:ext cx="2429613" cy="639822"/>
          </a:xfrm>
          <a:prstGeom prst="rect">
            <a:avLst/>
          </a:prstGeom>
          <a:noFill/>
          <a:ln w="9525" cap="flat" cmpd="sng" algn="ctr">
            <a:noFill/>
            <a:prstDash val="solid"/>
          </a:ln>
          <a:effectLst/>
        </p:spPr>
        <p:txBody>
          <a:bodyPr lIns="76149" tIns="0" rIns="76149"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defTabSz="1218098" fontAlgn="base">
              <a:spcAft>
                <a:spcPct val="0"/>
              </a:spcAft>
            </a:pPr>
            <a:r>
              <a:rPr lang="en-US" sz="1799" dirty="0">
                <a:solidFill>
                  <a:schemeClr val="bg1"/>
                </a:solidFill>
                <a:latin typeface="Segoe UI Light" panose="020B0502040204020203" pitchFamily="34" charset="0"/>
                <a:ea typeface="+mj-ea"/>
                <a:cs typeface="Segoe UI Light" panose="020B0502040204020203" pitchFamily="34" charset="0"/>
              </a:rPr>
              <a:t>Software</a:t>
            </a:r>
            <a:r>
              <a:rPr lang="en-US" sz="1999" dirty="0">
                <a:solidFill>
                  <a:schemeClr val="bg1"/>
                </a:solidFill>
                <a:latin typeface="Segoe UI Light" panose="020B0502040204020203" pitchFamily="34" charset="0"/>
                <a:ea typeface="+mj-ea"/>
                <a:cs typeface="Segoe UI Light" panose="020B0502040204020203" pitchFamily="34" charset="0"/>
              </a:rPr>
              <a:t> </a:t>
            </a:r>
          </a:p>
          <a:p>
            <a:pPr marL="0" lvl="1" defTabSz="1218098" fontAlgn="base">
              <a:spcAft>
                <a:spcPct val="0"/>
              </a:spcAft>
            </a:pPr>
            <a:r>
              <a:rPr lang="en-US" sz="1600" dirty="0">
                <a:solidFill>
                  <a:schemeClr val="bg1"/>
                </a:solidFill>
                <a:latin typeface="Segoe UI Light" panose="020B0502040204020203" pitchFamily="34" charset="0"/>
                <a:ea typeface="+mj-ea"/>
                <a:cs typeface="Segoe UI Light" panose="020B0502040204020203" pitchFamily="34" charset="0"/>
              </a:rPr>
              <a:t>(as a Service)</a:t>
            </a:r>
          </a:p>
        </p:txBody>
      </p:sp>
      <p:sp>
        <p:nvSpPr>
          <p:cNvPr id="95" name="Rectangle 94"/>
          <p:cNvSpPr/>
          <p:nvPr/>
        </p:nvSpPr>
        <p:spPr>
          <a:xfrm>
            <a:off x="9300492" y="5495392"/>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Storage</a:t>
            </a:r>
          </a:p>
        </p:txBody>
      </p:sp>
      <p:sp>
        <p:nvSpPr>
          <p:cNvPr id="96" name="Rectangle 95"/>
          <p:cNvSpPr/>
          <p:nvPr/>
        </p:nvSpPr>
        <p:spPr>
          <a:xfrm>
            <a:off x="9300492" y="5040755"/>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Servers</a:t>
            </a:r>
          </a:p>
        </p:txBody>
      </p:sp>
      <p:sp>
        <p:nvSpPr>
          <p:cNvPr id="97" name="Rectangle 96"/>
          <p:cNvSpPr/>
          <p:nvPr/>
        </p:nvSpPr>
        <p:spPr>
          <a:xfrm>
            <a:off x="9300492" y="5950026"/>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Networking</a:t>
            </a:r>
          </a:p>
        </p:txBody>
      </p:sp>
      <p:sp>
        <p:nvSpPr>
          <p:cNvPr id="98" name="Rectangle 97"/>
          <p:cNvSpPr/>
          <p:nvPr/>
        </p:nvSpPr>
        <p:spPr>
          <a:xfrm>
            <a:off x="9300492" y="4131484"/>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O/S</a:t>
            </a:r>
          </a:p>
        </p:txBody>
      </p:sp>
      <p:sp>
        <p:nvSpPr>
          <p:cNvPr id="99" name="Rectangle 98"/>
          <p:cNvSpPr/>
          <p:nvPr/>
        </p:nvSpPr>
        <p:spPr>
          <a:xfrm>
            <a:off x="9300492" y="3676847"/>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Middleware</a:t>
            </a:r>
          </a:p>
        </p:txBody>
      </p:sp>
      <p:sp>
        <p:nvSpPr>
          <p:cNvPr id="100" name="Rectangle 99"/>
          <p:cNvSpPr/>
          <p:nvPr/>
        </p:nvSpPr>
        <p:spPr>
          <a:xfrm>
            <a:off x="9300492" y="4586118"/>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Virtualization</a:t>
            </a:r>
          </a:p>
        </p:txBody>
      </p:sp>
      <p:sp>
        <p:nvSpPr>
          <p:cNvPr id="101" name="Rectangle 100"/>
          <p:cNvSpPr/>
          <p:nvPr/>
        </p:nvSpPr>
        <p:spPr>
          <a:xfrm>
            <a:off x="9300492" y="2312939"/>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Applications</a:t>
            </a:r>
          </a:p>
        </p:txBody>
      </p:sp>
      <p:sp>
        <p:nvSpPr>
          <p:cNvPr id="102" name="Rectangle 101"/>
          <p:cNvSpPr/>
          <p:nvPr/>
        </p:nvSpPr>
        <p:spPr>
          <a:xfrm>
            <a:off x="9300492" y="3222211"/>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Runtime</a:t>
            </a:r>
          </a:p>
        </p:txBody>
      </p:sp>
      <p:sp>
        <p:nvSpPr>
          <p:cNvPr id="103" name="Rectangle 102"/>
          <p:cNvSpPr/>
          <p:nvPr/>
        </p:nvSpPr>
        <p:spPr>
          <a:xfrm>
            <a:off x="9300492" y="2767575"/>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Data</a:t>
            </a:r>
          </a:p>
        </p:txBody>
      </p:sp>
      <p:sp>
        <p:nvSpPr>
          <p:cNvPr id="104" name="Rectangle 103"/>
          <p:cNvSpPr/>
          <p:nvPr/>
        </p:nvSpPr>
        <p:spPr>
          <a:xfrm>
            <a:off x="8931562" y="1020811"/>
            <a:ext cx="2866042" cy="639822"/>
          </a:xfrm>
          <a:prstGeom prst="rect">
            <a:avLst/>
          </a:prstGeom>
          <a:noFill/>
          <a:ln w="9525" cap="flat" cmpd="sng" algn="ctr">
            <a:noFill/>
            <a:prstDash val="solid"/>
          </a:ln>
          <a:effectLst/>
        </p:spPr>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algn="ctr" defTabSz="1218098" fontAlgn="base">
              <a:spcAft>
                <a:spcPct val="0"/>
              </a:spcAft>
            </a:pPr>
            <a:r>
              <a:rPr lang="en-US" sz="2599" b="1" dirty="0">
                <a:solidFill>
                  <a:schemeClr val="bg1"/>
                </a:solidFill>
                <a:latin typeface="Segoe UI Light" panose="020B0502040204020203" pitchFamily="34" charset="0"/>
                <a:ea typeface="+mj-ea"/>
                <a:cs typeface="Segoe UI Light" panose="020B0502040204020203" pitchFamily="34" charset="0"/>
              </a:rPr>
              <a:t>Business model</a:t>
            </a:r>
          </a:p>
        </p:txBody>
      </p:sp>
      <p:sp>
        <p:nvSpPr>
          <p:cNvPr id="105" name="Rectangle 104"/>
          <p:cNvSpPr/>
          <p:nvPr/>
        </p:nvSpPr>
        <p:spPr>
          <a:xfrm>
            <a:off x="1425755" y="5488251"/>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Storage</a:t>
            </a:r>
          </a:p>
        </p:txBody>
      </p:sp>
      <p:sp>
        <p:nvSpPr>
          <p:cNvPr id="106" name="Rectangle 105"/>
          <p:cNvSpPr/>
          <p:nvPr/>
        </p:nvSpPr>
        <p:spPr>
          <a:xfrm>
            <a:off x="1425755" y="5033615"/>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Servers</a:t>
            </a:r>
          </a:p>
        </p:txBody>
      </p:sp>
      <p:sp>
        <p:nvSpPr>
          <p:cNvPr id="107" name="Rectangle 106"/>
          <p:cNvSpPr/>
          <p:nvPr/>
        </p:nvSpPr>
        <p:spPr>
          <a:xfrm>
            <a:off x="1425755" y="5942885"/>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Networking</a:t>
            </a:r>
          </a:p>
        </p:txBody>
      </p:sp>
      <p:sp>
        <p:nvSpPr>
          <p:cNvPr id="108" name="Rectangle 107"/>
          <p:cNvSpPr/>
          <p:nvPr/>
        </p:nvSpPr>
        <p:spPr>
          <a:xfrm>
            <a:off x="1425755" y="4124343"/>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O/S</a:t>
            </a:r>
          </a:p>
        </p:txBody>
      </p:sp>
      <p:sp>
        <p:nvSpPr>
          <p:cNvPr id="109" name="Rectangle 108"/>
          <p:cNvSpPr/>
          <p:nvPr/>
        </p:nvSpPr>
        <p:spPr>
          <a:xfrm>
            <a:off x="1425755" y="3669707"/>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Middleware</a:t>
            </a:r>
          </a:p>
        </p:txBody>
      </p:sp>
      <p:sp>
        <p:nvSpPr>
          <p:cNvPr id="110" name="Rectangle 109"/>
          <p:cNvSpPr/>
          <p:nvPr/>
        </p:nvSpPr>
        <p:spPr>
          <a:xfrm>
            <a:off x="1425755" y="4578979"/>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Virtualization</a:t>
            </a:r>
          </a:p>
        </p:txBody>
      </p:sp>
      <p:sp>
        <p:nvSpPr>
          <p:cNvPr id="111" name="Rectangle 110"/>
          <p:cNvSpPr/>
          <p:nvPr/>
        </p:nvSpPr>
        <p:spPr>
          <a:xfrm>
            <a:off x="1425755" y="2760435"/>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Data</a:t>
            </a:r>
          </a:p>
        </p:txBody>
      </p:sp>
      <p:sp>
        <p:nvSpPr>
          <p:cNvPr id="112" name="Rectangle 111"/>
          <p:cNvSpPr/>
          <p:nvPr/>
        </p:nvSpPr>
        <p:spPr>
          <a:xfrm>
            <a:off x="1425755" y="2305798"/>
            <a:ext cx="1637582" cy="380847"/>
          </a:xfrm>
          <a:prstGeom prst="rect">
            <a:avLst/>
          </a:prstGeom>
          <a:solidFill>
            <a:srgbClr val="68217A"/>
          </a:solidFill>
          <a:ln w="9525" cap="flat" cmpd="sng" algn="ctr">
            <a:noFill/>
            <a:prstDash val="solid"/>
          </a:ln>
          <a:effectLst/>
        </p:spPr>
        <p:txBody>
          <a:bodyPr rtlCol="0" anchor="ctr" anchorCtr="0"/>
          <a:lstStyle/>
          <a:p>
            <a:pPr marL="0" lvl="1" algn="ctr" defTabSz="1218098" fontAlgn="base">
              <a:spcAft>
                <a:spcPct val="0"/>
              </a:spcAft>
            </a:pPr>
            <a:r>
              <a:rPr lang="en-US" sz="1300" dirty="0">
                <a:solidFill>
                  <a:schemeClr val="bg1"/>
                </a:solidFill>
                <a:latin typeface="Segoe UI" panose="020B0502040204020203" pitchFamily="34" charset="0"/>
                <a:ea typeface="+mj-ea"/>
                <a:cs typeface="Segoe UI" panose="020B0502040204020203" pitchFamily="34" charset="0"/>
              </a:rPr>
              <a:t>Applications</a:t>
            </a:r>
          </a:p>
        </p:txBody>
      </p:sp>
      <p:sp>
        <p:nvSpPr>
          <p:cNvPr id="113" name="Rectangle 112"/>
          <p:cNvSpPr/>
          <p:nvPr/>
        </p:nvSpPr>
        <p:spPr>
          <a:xfrm>
            <a:off x="1425755" y="3215072"/>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Runtime</a:t>
            </a:r>
          </a:p>
        </p:txBody>
      </p:sp>
      <p:sp>
        <p:nvSpPr>
          <p:cNvPr id="114" name="Left Brace 113"/>
          <p:cNvSpPr/>
          <p:nvPr/>
        </p:nvSpPr>
        <p:spPr>
          <a:xfrm>
            <a:off x="1176621" y="2305798"/>
            <a:ext cx="243513" cy="4017934"/>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115" name="TextBox 54"/>
          <p:cNvSpPr txBox="1"/>
          <p:nvPr/>
        </p:nvSpPr>
        <p:spPr>
          <a:xfrm rot="10800000" flipH="1">
            <a:off x="11201194" y="3280312"/>
            <a:ext cx="615553" cy="1987659"/>
          </a:xfrm>
          <a:prstGeom prst="rect">
            <a:avLst/>
          </a:prstGeom>
          <a:noFill/>
        </p:spPr>
        <p:txBody>
          <a:bodyPr vert="eaVert"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Scale, resilience and </a:t>
            </a:r>
            <a:br>
              <a:rPr lang="en-US" sz="1400" dirty="0">
                <a:solidFill>
                  <a:schemeClr val="bg1"/>
                </a:solidFill>
                <a:latin typeface="Segoe UI" panose="020B0502040204020203" pitchFamily="34" charset="0"/>
                <a:ea typeface="+mj-ea"/>
                <a:cs typeface="Segoe UI" panose="020B0502040204020203" pitchFamily="34" charset="0"/>
              </a:rPr>
            </a:br>
            <a:r>
              <a:rPr lang="en-US" sz="1400" dirty="0">
                <a:solidFill>
                  <a:schemeClr val="bg1"/>
                </a:solidFill>
                <a:latin typeface="Segoe UI" panose="020B0502040204020203" pitchFamily="34" charset="0"/>
                <a:ea typeface="+mj-ea"/>
                <a:cs typeface="Segoe UI" panose="020B0502040204020203" pitchFamily="34" charset="0"/>
              </a:rPr>
              <a:t>management by vendor</a:t>
            </a:r>
          </a:p>
        </p:txBody>
      </p:sp>
      <p:sp>
        <p:nvSpPr>
          <p:cNvPr id="116" name="Left Brace 115"/>
          <p:cNvSpPr/>
          <p:nvPr/>
        </p:nvSpPr>
        <p:spPr>
          <a:xfrm flipH="1">
            <a:off x="10967683" y="2305998"/>
            <a:ext cx="243513" cy="4017934"/>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3" name="Title 2"/>
          <p:cNvSpPr>
            <a:spLocks noGrp="1"/>
          </p:cNvSpPr>
          <p:nvPr>
            <p:ph type="title"/>
          </p:nvPr>
        </p:nvSpPr>
        <p:spPr/>
        <p:txBody>
          <a:bodyPr/>
          <a:lstStyle/>
          <a:p>
            <a:r>
              <a:rPr lang="en-US" dirty="0"/>
              <a:t>Why the cloud?</a:t>
            </a:r>
            <a:br>
              <a:rPr lang="en-US" dirty="0"/>
            </a:br>
            <a:endParaRPr lang="en-US" dirty="0"/>
          </a:p>
        </p:txBody>
      </p:sp>
    </p:spTree>
    <p:extLst>
      <p:ext uri="{BB962C8B-B14F-4D97-AF65-F5344CB8AC3E}">
        <p14:creationId xmlns:p14="http://schemas.microsoft.com/office/powerpoint/2010/main" val="394815089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US" dirty="0"/>
          </a:p>
        </p:txBody>
      </p:sp>
      <p:sp>
        <p:nvSpPr>
          <p:cNvPr id="3" name="Title 2"/>
          <p:cNvSpPr>
            <a:spLocks noGrp="1"/>
          </p:cNvSpPr>
          <p:nvPr>
            <p:ph type="title"/>
          </p:nvPr>
        </p:nvSpPr>
        <p:spPr/>
        <p:txBody>
          <a:bodyPr/>
          <a:lstStyle/>
          <a:p>
            <a:r>
              <a:rPr lang="en-US" dirty="0" smtClean="0"/>
              <a:t>Key Scenarios to Get Started with Microsoft Azure</a:t>
            </a:r>
            <a:endParaRPr lang="en-US" dirty="0"/>
          </a:p>
        </p:txBody>
      </p:sp>
    </p:spTree>
    <p:extLst>
      <p:ext uri="{BB962C8B-B14F-4D97-AF65-F5344CB8AC3E}">
        <p14:creationId xmlns:p14="http://schemas.microsoft.com/office/powerpoint/2010/main" val="1320021852"/>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75649" y="5576546"/>
            <a:ext cx="8066963" cy="917575"/>
          </a:xfrm>
        </p:spPr>
        <p:txBody>
          <a:bodyPr>
            <a:noAutofit/>
          </a:bodyPr>
          <a:lstStyle/>
          <a:p>
            <a:r>
              <a:rPr lang="en-US" sz="4000" dirty="0"/>
              <a:t>Key Scenarios to get started with Microsoft Azure</a:t>
            </a:r>
          </a:p>
        </p:txBody>
      </p:sp>
      <p:sp>
        <p:nvSpPr>
          <p:cNvPr id="62" name="Freeform 61"/>
          <p:cNvSpPr/>
          <p:nvPr/>
        </p:nvSpPr>
        <p:spPr bwMode="auto">
          <a:xfrm flipH="1" flipV="1">
            <a:off x="2723408" y="2748394"/>
            <a:ext cx="3654580" cy="71005"/>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cmpd="sng" algn="ctr">
            <a:solidFill>
              <a:srgbClr val="0072C6"/>
            </a:solidFill>
            <a:prstDash val="sysDot"/>
            <a:headEnd type="none" w="med" len="med"/>
            <a:tailEnd type="triangl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503">
              <a:defRPr/>
            </a:pPr>
            <a:endParaRPr lang="en-US">
              <a:solidFill>
                <a:srgbClr val="EFEFEF"/>
              </a:solidFill>
            </a:endParaRPr>
          </a:p>
        </p:txBody>
      </p:sp>
      <p:sp>
        <p:nvSpPr>
          <p:cNvPr id="63" name="Freeform 62"/>
          <p:cNvSpPr/>
          <p:nvPr/>
        </p:nvSpPr>
        <p:spPr bwMode="auto">
          <a:xfrm flipH="1" flipV="1">
            <a:off x="2793034" y="4114800"/>
            <a:ext cx="3697747" cy="167783"/>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cmpd="sng" algn="ctr">
            <a:solidFill>
              <a:srgbClr val="0072C6"/>
            </a:solidFill>
            <a:prstDash val="sysDot"/>
            <a:headEnd type="none" w="med" len="med"/>
            <a:tailEnd type="triangl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503">
              <a:defRPr/>
            </a:pPr>
            <a:endParaRPr lang="en-US">
              <a:solidFill>
                <a:srgbClr val="EFEFEF"/>
              </a:solidFill>
            </a:endParaRPr>
          </a:p>
        </p:txBody>
      </p:sp>
      <p:grpSp>
        <p:nvGrpSpPr>
          <p:cNvPr id="9" name="Group 8"/>
          <p:cNvGrpSpPr>
            <a:grpSpLocks noChangeAspect="1"/>
          </p:cNvGrpSpPr>
          <p:nvPr/>
        </p:nvGrpSpPr>
        <p:grpSpPr>
          <a:xfrm>
            <a:off x="1354429" y="141318"/>
            <a:ext cx="1801522" cy="4990318"/>
            <a:chOff x="2067582" y="44848"/>
            <a:chExt cx="1834547" cy="5062474"/>
          </a:xfrm>
        </p:grpSpPr>
        <p:sp>
          <p:nvSpPr>
            <p:cNvPr id="5" name="Rounded Rectangle 4"/>
            <p:cNvSpPr/>
            <p:nvPr/>
          </p:nvSpPr>
          <p:spPr bwMode="auto">
            <a:xfrm rot="5400000">
              <a:off x="436196" y="2166707"/>
              <a:ext cx="4572001" cy="1309230"/>
            </a:xfrm>
            <a:prstGeom prst="round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8" name="Group 7"/>
            <p:cNvGrpSpPr/>
            <p:nvPr/>
          </p:nvGrpSpPr>
          <p:grpSpPr>
            <a:xfrm>
              <a:off x="2297136" y="44848"/>
              <a:ext cx="1604993" cy="4850164"/>
              <a:chOff x="2297136" y="44848"/>
              <a:chExt cx="1604993" cy="4850164"/>
            </a:xfrm>
          </p:grpSpPr>
          <p:grpSp>
            <p:nvGrpSpPr>
              <p:cNvPr id="4" name="Group 3"/>
              <p:cNvGrpSpPr/>
              <p:nvPr/>
            </p:nvGrpSpPr>
            <p:grpSpPr>
              <a:xfrm>
                <a:off x="2297136" y="762000"/>
                <a:ext cx="838200" cy="952577"/>
                <a:chOff x="5899314" y="2304171"/>
                <a:chExt cx="838200" cy="952577"/>
              </a:xfrm>
            </p:grpSpPr>
            <p:pic>
              <p:nvPicPr>
                <p:cNvPr id="24" name="Picture 23"/>
                <p:cNvPicPr>
                  <a:picLocks noChangeAspect="1"/>
                </p:cNvPicPr>
                <p:nvPr>
                  <p:custDataLst>
                    <p:custData r:id="rId3"/>
                  </p:custDataLst>
                </p:nvPr>
              </p:nvPicPr>
              <p:blipFill>
                <a:blip r:embed="rId6"/>
                <a:stretch>
                  <a:fillRect/>
                </a:stretch>
              </p:blipFill>
              <p:spPr>
                <a:xfrm>
                  <a:off x="5975443" y="2304171"/>
                  <a:ext cx="699995" cy="735892"/>
                </a:xfrm>
                <a:prstGeom prst="rect">
                  <a:avLst/>
                </a:prstGeom>
              </p:spPr>
            </p:pic>
            <p:sp>
              <p:nvSpPr>
                <p:cNvPr id="35" name="TextBox 77"/>
                <p:cNvSpPr txBox="1"/>
                <p:nvPr/>
              </p:nvSpPr>
              <p:spPr>
                <a:xfrm>
                  <a:off x="5899314" y="3062849"/>
                  <a:ext cx="838200"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14099" fontAlgn="base">
                    <a:lnSpc>
                      <a:spcPct val="90000"/>
                    </a:lnSpc>
                    <a:spcBef>
                      <a:spcPct val="0"/>
                    </a:spcBef>
                    <a:spcAft>
                      <a:spcPct val="0"/>
                    </a:spcAft>
                    <a:buSzPct val="80000"/>
                    <a:defRPr/>
                  </a:pPr>
                  <a:r>
                    <a:rPr lang="en-US" sz="1400" spc="-50" dirty="0">
                      <a:solidFill>
                        <a:srgbClr val="FFFFFF"/>
                      </a:solidFill>
                    </a:rPr>
                    <a:t>Production</a:t>
                  </a:r>
                </a:p>
              </p:txBody>
            </p:sp>
          </p:grpSp>
          <p:grpSp>
            <p:nvGrpSpPr>
              <p:cNvPr id="43" name="Group 42"/>
              <p:cNvGrpSpPr/>
              <p:nvPr/>
            </p:nvGrpSpPr>
            <p:grpSpPr>
              <a:xfrm>
                <a:off x="2373265" y="2335469"/>
                <a:ext cx="699995" cy="953222"/>
                <a:chOff x="5975443" y="2304171"/>
                <a:chExt cx="699995" cy="953222"/>
              </a:xfrm>
            </p:grpSpPr>
            <p:pic>
              <p:nvPicPr>
                <p:cNvPr id="44" name="Picture 43"/>
                <p:cNvPicPr>
                  <a:picLocks noChangeAspect="1"/>
                </p:cNvPicPr>
                <p:nvPr>
                  <p:custDataLst>
                    <p:custData r:id="rId2"/>
                  </p:custDataLst>
                </p:nvPr>
              </p:nvPicPr>
              <p:blipFill>
                <a:blip r:embed="rId6"/>
                <a:stretch>
                  <a:fillRect/>
                </a:stretch>
              </p:blipFill>
              <p:spPr>
                <a:xfrm>
                  <a:off x="5975443" y="2304171"/>
                  <a:ext cx="699995" cy="735892"/>
                </a:xfrm>
                <a:prstGeom prst="rect">
                  <a:avLst/>
                </a:prstGeom>
              </p:spPr>
            </p:pic>
            <p:sp>
              <p:nvSpPr>
                <p:cNvPr id="45" name="TextBox 77"/>
                <p:cNvSpPr txBox="1"/>
                <p:nvPr/>
              </p:nvSpPr>
              <p:spPr>
                <a:xfrm>
                  <a:off x="6038991" y="3063494"/>
                  <a:ext cx="572898"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14099" fontAlgn="base">
                    <a:lnSpc>
                      <a:spcPct val="90000"/>
                    </a:lnSpc>
                    <a:spcBef>
                      <a:spcPct val="0"/>
                    </a:spcBef>
                    <a:spcAft>
                      <a:spcPct val="0"/>
                    </a:spcAft>
                    <a:buSzPct val="80000"/>
                    <a:defRPr/>
                  </a:pPr>
                  <a:r>
                    <a:rPr lang="en-US" sz="1400" spc="-50" dirty="0" smtClean="0">
                      <a:solidFill>
                        <a:srgbClr val="FFFFFF"/>
                      </a:solidFill>
                    </a:rPr>
                    <a:t>Staging</a:t>
                  </a:r>
                  <a:endParaRPr lang="en-US" sz="1400" spc="-50" dirty="0">
                    <a:solidFill>
                      <a:srgbClr val="FFFFFF"/>
                    </a:solidFill>
                  </a:endParaRPr>
                </a:p>
              </p:txBody>
            </p:sp>
          </p:grpSp>
          <p:grpSp>
            <p:nvGrpSpPr>
              <p:cNvPr id="46" name="Group 45"/>
              <p:cNvGrpSpPr/>
              <p:nvPr/>
            </p:nvGrpSpPr>
            <p:grpSpPr>
              <a:xfrm>
                <a:off x="2360613" y="3945048"/>
                <a:ext cx="844514" cy="949964"/>
                <a:chOff x="5962791" y="2304171"/>
                <a:chExt cx="844514" cy="949964"/>
              </a:xfrm>
            </p:grpSpPr>
            <p:pic>
              <p:nvPicPr>
                <p:cNvPr id="47" name="Picture 46"/>
                <p:cNvPicPr>
                  <a:picLocks noChangeAspect="1"/>
                </p:cNvPicPr>
                <p:nvPr>
                  <p:custDataLst>
                    <p:custData r:id="rId1"/>
                  </p:custDataLst>
                </p:nvPr>
              </p:nvPicPr>
              <p:blipFill>
                <a:blip r:embed="rId6"/>
                <a:stretch>
                  <a:fillRect/>
                </a:stretch>
              </p:blipFill>
              <p:spPr>
                <a:xfrm>
                  <a:off x="5975443" y="2304171"/>
                  <a:ext cx="699995" cy="735892"/>
                </a:xfrm>
                <a:prstGeom prst="rect">
                  <a:avLst/>
                </a:prstGeom>
              </p:spPr>
            </p:pic>
            <p:sp>
              <p:nvSpPr>
                <p:cNvPr id="48" name="TextBox 77"/>
                <p:cNvSpPr txBox="1"/>
                <p:nvPr/>
              </p:nvSpPr>
              <p:spPr>
                <a:xfrm>
                  <a:off x="5962791" y="3060236"/>
                  <a:ext cx="844514"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14099" fontAlgn="base">
                    <a:lnSpc>
                      <a:spcPct val="90000"/>
                    </a:lnSpc>
                    <a:spcBef>
                      <a:spcPct val="0"/>
                    </a:spcBef>
                    <a:spcAft>
                      <a:spcPct val="0"/>
                    </a:spcAft>
                    <a:buSzPct val="80000"/>
                    <a:defRPr/>
                  </a:pPr>
                  <a:r>
                    <a:rPr lang="en-US" sz="1400" spc="-50" dirty="0" smtClean="0">
                      <a:solidFill>
                        <a:srgbClr val="FFFFFF"/>
                      </a:solidFill>
                    </a:rPr>
                    <a:t>Dev/Test</a:t>
                  </a:r>
                  <a:endParaRPr lang="en-US" sz="1400" spc="-50" dirty="0">
                    <a:solidFill>
                      <a:srgbClr val="FFFFFF"/>
                    </a:solidFill>
                  </a:endParaRPr>
                </a:p>
              </p:txBody>
            </p:sp>
          </p:grpSp>
          <p:pic>
            <p:nvPicPr>
              <p:cNvPr id="56" name="Picture 55"/>
              <p:cNvPicPr>
                <a:picLocks noChangeAspect="1"/>
              </p:cNvPicPr>
              <p:nvPr/>
            </p:nvPicPr>
            <p:blipFill>
              <a:blip r:embed="rId7"/>
              <a:stretch>
                <a:fillRect/>
              </a:stretch>
            </p:blipFill>
            <p:spPr>
              <a:xfrm>
                <a:off x="2589165" y="1854214"/>
                <a:ext cx="331740" cy="357258"/>
              </a:xfrm>
              <a:prstGeom prst="rect">
                <a:avLst/>
              </a:prstGeom>
            </p:spPr>
          </p:pic>
          <p:pic>
            <p:nvPicPr>
              <p:cNvPr id="57" name="Picture 56"/>
              <p:cNvPicPr>
                <a:picLocks noChangeAspect="1"/>
              </p:cNvPicPr>
              <p:nvPr/>
            </p:nvPicPr>
            <p:blipFill>
              <a:blip r:embed="rId7"/>
              <a:stretch>
                <a:fillRect/>
              </a:stretch>
            </p:blipFill>
            <p:spPr>
              <a:xfrm>
                <a:off x="2556326" y="3424909"/>
                <a:ext cx="331740" cy="357258"/>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63929" y="44848"/>
                <a:ext cx="838200" cy="838200"/>
              </a:xfrm>
              <a:prstGeom prst="rect">
                <a:avLst/>
              </a:prstGeom>
              <a:noFill/>
              <a:ln>
                <a:noFill/>
              </a:ln>
              <a:effectLst>
                <a:outerShdw blurRad="50800" dist="38100" dir="5400000" algn="t" rotWithShape="0">
                  <a:schemeClr val="bg1">
                    <a:alpha val="40000"/>
                  </a:schemeClr>
                </a:outerShdw>
              </a:effectLst>
            </p:spPr>
          </p:pic>
        </p:grpSp>
      </p:grpSp>
      <p:sp>
        <p:nvSpPr>
          <p:cNvPr id="64" name="Freeform 63"/>
          <p:cNvSpPr/>
          <p:nvPr/>
        </p:nvSpPr>
        <p:spPr bwMode="auto">
          <a:xfrm rot="5400000" flipH="1">
            <a:off x="5732570" y="3527728"/>
            <a:ext cx="1469226" cy="47195"/>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cmpd="sng" algn="ctr">
            <a:solidFill>
              <a:srgbClr val="0072C6"/>
            </a:solidFill>
            <a:prstDash val="sysDot"/>
            <a:headEnd type="none" w="med" len="med"/>
            <a:tailEnd type="non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503">
              <a:defRPr/>
            </a:pPr>
            <a:endParaRPr lang="en-US">
              <a:solidFill>
                <a:srgbClr val="EFEFEF"/>
              </a:solidFill>
            </a:endParaRPr>
          </a:p>
        </p:txBody>
      </p:sp>
      <p:sp>
        <p:nvSpPr>
          <p:cNvPr id="65" name="TextBox 77"/>
          <p:cNvSpPr txBox="1"/>
          <p:nvPr/>
        </p:nvSpPr>
        <p:spPr>
          <a:xfrm>
            <a:off x="4338719" y="4020535"/>
            <a:ext cx="1015837"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14099" fontAlgn="base">
              <a:lnSpc>
                <a:spcPct val="90000"/>
              </a:lnSpc>
              <a:spcBef>
                <a:spcPct val="0"/>
              </a:spcBef>
              <a:spcAft>
                <a:spcPct val="0"/>
              </a:spcAft>
              <a:buSzPct val="80000"/>
              <a:defRPr/>
            </a:pPr>
            <a:r>
              <a:rPr lang="en-US" sz="1400" spc="-50" dirty="0" smtClean="0">
                <a:solidFill>
                  <a:srgbClr val="002060"/>
                </a:solidFill>
              </a:rPr>
              <a:t>Test branch</a:t>
            </a:r>
            <a:endParaRPr lang="en-US" sz="1400" spc="-50" dirty="0">
              <a:solidFill>
                <a:srgbClr val="002060"/>
              </a:solidFill>
            </a:endParaRPr>
          </a:p>
        </p:txBody>
      </p:sp>
      <p:sp>
        <p:nvSpPr>
          <p:cNvPr id="66" name="TextBox 77"/>
          <p:cNvSpPr txBox="1"/>
          <p:nvPr/>
        </p:nvSpPr>
        <p:spPr>
          <a:xfrm>
            <a:off x="4252190" y="2881075"/>
            <a:ext cx="1188896"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14099" fontAlgn="base">
              <a:lnSpc>
                <a:spcPct val="90000"/>
              </a:lnSpc>
              <a:spcBef>
                <a:spcPct val="0"/>
              </a:spcBef>
              <a:spcAft>
                <a:spcPct val="0"/>
              </a:spcAft>
              <a:buSzPct val="80000"/>
              <a:defRPr/>
            </a:pPr>
            <a:r>
              <a:rPr lang="en-US" sz="1400" spc="-50" dirty="0" smtClean="0">
                <a:solidFill>
                  <a:srgbClr val="002060"/>
                </a:solidFill>
              </a:rPr>
              <a:t>Master branch</a:t>
            </a:r>
            <a:endParaRPr lang="en-US" sz="1400" spc="-50" dirty="0">
              <a:solidFill>
                <a:srgbClr val="002060"/>
              </a:solidFill>
            </a:endParaRPr>
          </a:p>
        </p:txBody>
      </p:sp>
      <p:sp>
        <p:nvSpPr>
          <p:cNvPr id="67" name="Freeform 66"/>
          <p:cNvSpPr/>
          <p:nvPr/>
        </p:nvSpPr>
        <p:spPr bwMode="auto">
          <a:xfrm rot="10800000" flipH="1">
            <a:off x="6491776" y="2770995"/>
            <a:ext cx="2298488" cy="45719"/>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cmpd="sng" algn="ctr">
            <a:solidFill>
              <a:srgbClr val="0072C6"/>
            </a:solidFill>
            <a:prstDash val="sysDot"/>
            <a:headEnd type="none" w="med" len="med"/>
            <a:tailEnd type="non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503">
              <a:defRPr/>
            </a:pPr>
            <a:endParaRPr lang="en-US">
              <a:solidFill>
                <a:srgbClr val="EFEFEF"/>
              </a:solidFill>
            </a:endParaRPr>
          </a:p>
        </p:txBody>
      </p:sp>
      <p:grpSp>
        <p:nvGrpSpPr>
          <p:cNvPr id="12" name="Group 11"/>
          <p:cNvGrpSpPr/>
          <p:nvPr/>
        </p:nvGrpSpPr>
        <p:grpSpPr>
          <a:xfrm>
            <a:off x="8671520" y="1338486"/>
            <a:ext cx="2604492" cy="1861914"/>
            <a:chOff x="7736923" y="1143000"/>
            <a:chExt cx="2604492" cy="1861914"/>
          </a:xfrm>
        </p:grpSpPr>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13663" y="2224624"/>
              <a:ext cx="780290" cy="780290"/>
            </a:xfrm>
            <a:prstGeom prst="rect">
              <a:avLst/>
            </a:prstGeom>
          </p:spPr>
        </p:pic>
        <p:pic>
          <p:nvPicPr>
            <p:cNvPr id="58" name="Picture 57"/>
            <p:cNvPicPr>
              <a:picLocks noChangeAspect="1"/>
            </p:cNvPicPr>
            <p:nvPr/>
          </p:nvPicPr>
          <p:blipFill>
            <a:blip r:embed="rId10"/>
            <a:stretch>
              <a:fillRect/>
            </a:stretch>
          </p:blipFill>
          <p:spPr>
            <a:xfrm>
              <a:off x="7877435" y="1143000"/>
              <a:ext cx="663637" cy="556207"/>
            </a:xfrm>
            <a:prstGeom prst="rect">
              <a:avLst/>
            </a:prstGeom>
            <a:effectLst>
              <a:outerShdw blurRad="50800" dist="50800" dir="5400000" algn="ctr" rotWithShape="0">
                <a:srgbClr val="0072C6"/>
              </a:outerShdw>
            </a:effectLst>
          </p:spPr>
        </p:pic>
        <p:sp>
          <p:nvSpPr>
            <p:cNvPr id="59" name="TextBox 77"/>
            <p:cNvSpPr txBox="1"/>
            <p:nvPr/>
          </p:nvSpPr>
          <p:spPr>
            <a:xfrm>
              <a:off x="8317809" y="1166683"/>
              <a:ext cx="572898"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14099" fontAlgn="base">
                <a:lnSpc>
                  <a:spcPct val="90000"/>
                </a:lnSpc>
                <a:spcBef>
                  <a:spcPct val="0"/>
                </a:spcBef>
                <a:spcAft>
                  <a:spcPct val="0"/>
                </a:spcAft>
                <a:buSzPct val="80000"/>
                <a:defRPr/>
              </a:pPr>
              <a:r>
                <a:rPr lang="en-US" sz="1400" spc="-50" dirty="0" smtClean="0">
                  <a:solidFill>
                    <a:srgbClr val="002060"/>
                  </a:solidFill>
                </a:rPr>
                <a:t>Build</a:t>
              </a:r>
              <a:endParaRPr lang="en-US" sz="1400" spc="-50" dirty="0">
                <a:solidFill>
                  <a:srgbClr val="002060"/>
                </a:solidFill>
              </a:endParaRPr>
            </a:p>
          </p:txBody>
        </p:sp>
        <p:sp>
          <p:nvSpPr>
            <p:cNvPr id="60" name="TextBox 77"/>
            <p:cNvSpPr txBox="1"/>
            <p:nvPr/>
          </p:nvSpPr>
          <p:spPr>
            <a:xfrm>
              <a:off x="8627465" y="2437194"/>
              <a:ext cx="1713950"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14099" fontAlgn="base">
                <a:lnSpc>
                  <a:spcPct val="90000"/>
                </a:lnSpc>
                <a:spcBef>
                  <a:spcPct val="0"/>
                </a:spcBef>
                <a:spcAft>
                  <a:spcPct val="0"/>
                </a:spcAft>
                <a:buSzPct val="80000"/>
                <a:defRPr/>
              </a:pPr>
              <a:r>
                <a:rPr lang="en-US" sz="1400" spc="-50" dirty="0" smtClean="0">
                  <a:solidFill>
                    <a:srgbClr val="002060"/>
                  </a:solidFill>
                </a:rPr>
                <a:t>Visual Studio Online</a:t>
              </a:r>
              <a:endParaRPr lang="en-US" sz="1400" spc="-50" dirty="0">
                <a:solidFill>
                  <a:srgbClr val="002060"/>
                </a:solidFill>
              </a:endParaRPr>
            </a:p>
          </p:txBody>
        </p:sp>
        <p:sp>
          <p:nvSpPr>
            <p:cNvPr id="61" name="TextBox 77"/>
            <p:cNvSpPr txBox="1"/>
            <p:nvPr/>
          </p:nvSpPr>
          <p:spPr>
            <a:xfrm>
              <a:off x="8751949" y="2660921"/>
              <a:ext cx="780775"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14099" fontAlgn="base">
                <a:lnSpc>
                  <a:spcPct val="90000"/>
                </a:lnSpc>
                <a:spcBef>
                  <a:spcPct val="0"/>
                </a:spcBef>
                <a:spcAft>
                  <a:spcPct val="0"/>
                </a:spcAft>
                <a:buSzPct val="80000"/>
                <a:defRPr/>
              </a:pPr>
              <a:r>
                <a:rPr lang="en-US" sz="1400" b="1" spc="-50" dirty="0" smtClean="0">
                  <a:solidFill>
                    <a:srgbClr val="002060"/>
                  </a:solidFill>
                </a:rPr>
                <a:t>GIT / TFS</a:t>
              </a:r>
              <a:endParaRPr lang="en-US" sz="1400" b="1" spc="-50" dirty="0">
                <a:solidFill>
                  <a:srgbClr val="002060"/>
                </a:solidFill>
              </a:endParaRPr>
            </a:p>
          </p:txBody>
        </p:sp>
        <p:sp>
          <p:nvSpPr>
            <p:cNvPr id="7" name="Arc 6"/>
            <p:cNvSpPr/>
            <p:nvPr/>
          </p:nvSpPr>
          <p:spPr>
            <a:xfrm rot="15298052">
              <a:off x="7516436" y="1720248"/>
              <a:ext cx="1075877" cy="634904"/>
            </a:xfrm>
            <a:prstGeom prst="arc">
              <a:avLst>
                <a:gd name="adj1" fmla="val 13619450"/>
                <a:gd name="adj2" fmla="val 20527924"/>
              </a:avLst>
            </a:prstGeom>
            <a:ln>
              <a:solidFill>
                <a:schemeClr val="tx1"/>
              </a:solidFill>
              <a:headEnd type="stealth" w="sm"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343434"/>
                </a:solidFill>
              </a:endParaRPr>
            </a:p>
          </p:txBody>
        </p:sp>
        <p:sp>
          <p:nvSpPr>
            <p:cNvPr id="68" name="Arc 67"/>
            <p:cNvSpPr/>
            <p:nvPr/>
          </p:nvSpPr>
          <p:spPr>
            <a:xfrm rot="15504807" flipV="1">
              <a:off x="8108695" y="1556979"/>
              <a:ext cx="934584" cy="558903"/>
            </a:xfrm>
            <a:prstGeom prst="arc">
              <a:avLst>
                <a:gd name="adj1" fmla="val 11645508"/>
                <a:gd name="adj2" fmla="val 20702189"/>
              </a:avLst>
            </a:prstGeom>
            <a:ln>
              <a:solidFill>
                <a:schemeClr val="tx1"/>
              </a:solidFill>
              <a:headEnd type="none"/>
              <a:tailEnd type="stealth" w="sm"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343434"/>
                </a:solidFill>
              </a:endParaRPr>
            </a:p>
          </p:txBody>
        </p:sp>
      </p:grpSp>
      <p:sp>
        <p:nvSpPr>
          <p:cNvPr id="71" name="TextBox 70"/>
          <p:cNvSpPr txBox="1"/>
          <p:nvPr/>
        </p:nvSpPr>
        <p:spPr>
          <a:xfrm>
            <a:off x="2782378" y="1055860"/>
            <a:ext cx="5993500" cy="794064"/>
          </a:xfrm>
          <a:prstGeom prst="rect">
            <a:avLst/>
          </a:prstGeom>
          <a:noFill/>
        </p:spPr>
        <p:txBody>
          <a:bodyPr wrap="none" lIns="182880" tIns="146304" rIns="182880" bIns="146304" rtlCol="0">
            <a:spAutoFit/>
          </a:bodyPr>
          <a:lstStyle/>
          <a:p>
            <a:pPr>
              <a:lnSpc>
                <a:spcPct val="90000"/>
              </a:lnSpc>
              <a:spcAft>
                <a:spcPts val="600"/>
              </a:spcAft>
            </a:pPr>
            <a:r>
              <a:rPr lang="en-US" sz="3600" dirty="0" smtClean="0">
                <a:solidFill>
                  <a:srgbClr val="002060"/>
                </a:solidFill>
              </a:rPr>
              <a:t>Full Dev/Test environments </a:t>
            </a:r>
          </a:p>
        </p:txBody>
      </p:sp>
      <p:grpSp>
        <p:nvGrpSpPr>
          <p:cNvPr id="13" name="Group 12"/>
          <p:cNvGrpSpPr>
            <a:grpSpLocks noChangeAspect="1"/>
          </p:cNvGrpSpPr>
          <p:nvPr/>
        </p:nvGrpSpPr>
        <p:grpSpPr>
          <a:xfrm>
            <a:off x="8295263" y="3200400"/>
            <a:ext cx="1990149" cy="1931236"/>
            <a:chOff x="8278805" y="3271489"/>
            <a:chExt cx="1990149" cy="1931236"/>
          </a:xfrm>
        </p:grpSpPr>
        <p:grpSp>
          <p:nvGrpSpPr>
            <p:cNvPr id="10" name="Group 9"/>
            <p:cNvGrpSpPr>
              <a:grpSpLocks noChangeAspect="1"/>
            </p:cNvGrpSpPr>
            <p:nvPr/>
          </p:nvGrpSpPr>
          <p:grpSpPr>
            <a:xfrm>
              <a:off x="8278805" y="3271489"/>
              <a:ext cx="1990149" cy="1931236"/>
              <a:chOff x="8266689" y="3078548"/>
              <a:chExt cx="1990149" cy="1931236"/>
            </a:xfrm>
          </p:grpSpPr>
          <p:grpSp>
            <p:nvGrpSpPr>
              <p:cNvPr id="49" name="Group 48"/>
              <p:cNvGrpSpPr>
                <a:grpSpLocks noChangeAspect="1"/>
              </p:cNvGrpSpPr>
              <p:nvPr/>
            </p:nvGrpSpPr>
            <p:grpSpPr>
              <a:xfrm>
                <a:off x="8266689" y="3078548"/>
                <a:ext cx="1990149" cy="1763514"/>
                <a:chOff x="685800" y="3317319"/>
                <a:chExt cx="3132178" cy="2775489"/>
              </a:xfrm>
            </p:grpSpPr>
            <p:sp>
              <p:nvSpPr>
                <p:cNvPr id="50" name="Right Arrow 49"/>
                <p:cNvSpPr/>
                <p:nvPr/>
              </p:nvSpPr>
              <p:spPr>
                <a:xfrm rot="16200000">
                  <a:off x="1330871" y="4396659"/>
                  <a:ext cx="2590415" cy="431736"/>
                </a:xfrm>
                <a:prstGeom prst="rightArrow">
                  <a:avLst>
                    <a:gd name="adj1" fmla="val 50000"/>
                    <a:gd name="adj2" fmla="val 73537"/>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US" sz="1200" dirty="0" err="1">
                    <a:solidFill>
                      <a:srgbClr val="FFFFFF"/>
                    </a:solidFill>
                  </a:endParaRPr>
                </a:p>
              </p:txBody>
            </p:sp>
            <p:sp>
              <p:nvSpPr>
                <p:cNvPr id="51" name="Right Arrow 50"/>
                <p:cNvSpPr/>
                <p:nvPr/>
              </p:nvSpPr>
              <p:spPr>
                <a:xfrm rot="16200000">
                  <a:off x="578251" y="4400541"/>
                  <a:ext cx="2590221" cy="424174"/>
                </a:xfrm>
                <a:prstGeom prst="rightArrow">
                  <a:avLst>
                    <a:gd name="adj1" fmla="val 50000"/>
                    <a:gd name="adj2" fmla="val 73537"/>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US" sz="1200" dirty="0" err="1">
                    <a:solidFill>
                      <a:srgbClr val="FFFFFF"/>
                    </a:solidFill>
                  </a:endParaRPr>
                </a:p>
              </p:txBody>
            </p:sp>
            <p:pic>
              <p:nvPicPr>
                <p:cNvPr id="53" name="Picture 52"/>
                <p:cNvPicPr>
                  <a:picLocks noChangeAspect="1"/>
                </p:cNvPicPr>
                <p:nvPr/>
              </p:nvPicPr>
              <p:blipFill>
                <a:blip r:embed="rId11"/>
                <a:stretch>
                  <a:fillRect/>
                </a:stretch>
              </p:blipFill>
              <p:spPr>
                <a:xfrm>
                  <a:off x="685800" y="5029200"/>
                  <a:ext cx="3132178" cy="1063608"/>
                </a:xfrm>
                <a:prstGeom prst="rect">
                  <a:avLst/>
                </a:prstGeom>
              </p:spPr>
            </p:pic>
          </p:grpSp>
          <p:sp>
            <p:nvSpPr>
              <p:cNvPr id="69" name="TextBox 77"/>
              <p:cNvSpPr txBox="1"/>
              <p:nvPr/>
            </p:nvSpPr>
            <p:spPr>
              <a:xfrm rot="16200000">
                <a:off x="8909891" y="3484467"/>
                <a:ext cx="711037"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14099" fontAlgn="base">
                  <a:lnSpc>
                    <a:spcPct val="90000"/>
                  </a:lnSpc>
                  <a:spcBef>
                    <a:spcPct val="0"/>
                  </a:spcBef>
                  <a:spcAft>
                    <a:spcPct val="0"/>
                  </a:spcAft>
                  <a:buSzPct val="80000"/>
                  <a:defRPr/>
                </a:pPr>
                <a:r>
                  <a:rPr lang="en-US" sz="1400" spc="-50" dirty="0" smtClean="0">
                    <a:solidFill>
                      <a:srgbClr val="002060"/>
                    </a:solidFill>
                  </a:rPr>
                  <a:t>Check-in</a:t>
                </a:r>
                <a:endParaRPr lang="en-US" sz="1400" spc="-50" dirty="0">
                  <a:solidFill>
                    <a:srgbClr val="002060"/>
                  </a:solidFill>
                </a:endParaRPr>
              </a:p>
            </p:txBody>
          </p:sp>
          <p:sp>
            <p:nvSpPr>
              <p:cNvPr id="70" name="TextBox 77"/>
              <p:cNvSpPr txBox="1"/>
              <p:nvPr/>
            </p:nvSpPr>
            <p:spPr>
              <a:xfrm>
                <a:off x="8730486" y="4815885"/>
                <a:ext cx="1015837"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14099" fontAlgn="base">
                  <a:lnSpc>
                    <a:spcPct val="90000"/>
                  </a:lnSpc>
                  <a:spcBef>
                    <a:spcPct val="0"/>
                  </a:spcBef>
                  <a:spcAft>
                    <a:spcPct val="0"/>
                  </a:spcAft>
                  <a:buSzPct val="80000"/>
                  <a:defRPr/>
                </a:pPr>
                <a:r>
                  <a:rPr lang="en-US" sz="1400" spc="-50" dirty="0" smtClean="0">
                    <a:solidFill>
                      <a:srgbClr val="002060"/>
                    </a:solidFill>
                  </a:rPr>
                  <a:t>Developers</a:t>
                </a:r>
                <a:endParaRPr lang="en-US" sz="1400" spc="-50" dirty="0">
                  <a:solidFill>
                    <a:srgbClr val="002060"/>
                  </a:solidFill>
                </a:endParaRPr>
              </a:p>
            </p:txBody>
          </p:sp>
        </p:grpSp>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33327" y="4139184"/>
              <a:ext cx="356616" cy="356616"/>
            </a:xfrm>
            <a:prstGeom prst="rect">
              <a:avLst/>
            </a:prstGeom>
            <a:solidFill>
              <a:schemeClr val="bg1"/>
            </a:solidFill>
          </p:spPr>
        </p:pic>
        <p:pic>
          <p:nvPicPr>
            <p:cNvPr id="55" name="Picture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60125" y="4139184"/>
              <a:ext cx="356616" cy="356616"/>
            </a:xfrm>
            <a:prstGeom prst="rect">
              <a:avLst/>
            </a:prstGeom>
            <a:solidFill>
              <a:schemeClr val="bg1"/>
            </a:solidFill>
          </p:spPr>
        </p:pic>
      </p:grpSp>
    </p:spTree>
    <p:extLst>
      <p:ext uri="{BB962C8B-B14F-4D97-AF65-F5344CB8AC3E}">
        <p14:creationId xmlns:p14="http://schemas.microsoft.com/office/powerpoint/2010/main" val="3211027731"/>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p:cNvSpPr/>
          <p:nvPr/>
        </p:nvSpPr>
        <p:spPr bwMode="auto">
          <a:xfrm>
            <a:off x="4265612" y="3912001"/>
            <a:ext cx="3393153" cy="1004952"/>
          </a:xfrm>
          <a:prstGeom prst="rect">
            <a:avLst/>
          </a:prstGeom>
          <a:solidFill>
            <a:schemeClr val="accent3">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Freeform 9"/>
          <p:cNvSpPr>
            <a:spLocks noChangeAspect="1"/>
          </p:cNvSpPr>
          <p:nvPr/>
        </p:nvSpPr>
        <p:spPr bwMode="auto">
          <a:xfrm>
            <a:off x="6671129" y="228600"/>
            <a:ext cx="5191954" cy="2760937"/>
          </a:xfrm>
          <a:custGeom>
            <a:avLst/>
            <a:gdLst>
              <a:gd name="T0" fmla="*/ 1662 w 2136"/>
              <a:gd name="T1" fmla="*/ 1181 h 1181"/>
              <a:gd name="T2" fmla="*/ 239 w 2136"/>
              <a:gd name="T3" fmla="*/ 1181 h 1181"/>
              <a:gd name="T4" fmla="*/ 0 w 2136"/>
              <a:gd name="T5" fmla="*/ 937 h 1181"/>
              <a:gd name="T6" fmla="*/ 181 w 2136"/>
              <a:gd name="T7" fmla="*/ 706 h 1181"/>
              <a:gd name="T8" fmla="*/ 462 w 2136"/>
              <a:gd name="T9" fmla="*/ 487 h 1181"/>
              <a:gd name="T10" fmla="*/ 974 w 2136"/>
              <a:gd name="T11" fmla="*/ 0 h 1181"/>
              <a:gd name="T12" fmla="*/ 1440 w 2136"/>
              <a:gd name="T13" fmla="*/ 294 h 1181"/>
              <a:gd name="T14" fmla="*/ 1662 w 2136"/>
              <a:gd name="T15" fmla="*/ 235 h 1181"/>
              <a:gd name="T16" fmla="*/ 2136 w 2136"/>
              <a:gd name="T17" fmla="*/ 710 h 1181"/>
              <a:gd name="T18" fmla="*/ 1662 w 2136"/>
              <a:gd name="T19" fmla="*/ 1181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6" h="1181">
                <a:moveTo>
                  <a:pt x="1662" y="1181"/>
                </a:moveTo>
                <a:cubicBezTo>
                  <a:pt x="239" y="1181"/>
                  <a:pt x="239" y="1181"/>
                  <a:pt x="239" y="1181"/>
                </a:cubicBezTo>
                <a:cubicBezTo>
                  <a:pt x="109" y="1181"/>
                  <a:pt x="0" y="1071"/>
                  <a:pt x="0" y="937"/>
                </a:cubicBezTo>
                <a:cubicBezTo>
                  <a:pt x="0" y="823"/>
                  <a:pt x="76" y="731"/>
                  <a:pt x="181" y="706"/>
                </a:cubicBezTo>
                <a:cubicBezTo>
                  <a:pt x="231" y="588"/>
                  <a:pt x="336" y="504"/>
                  <a:pt x="462" y="487"/>
                </a:cubicBezTo>
                <a:cubicBezTo>
                  <a:pt x="474" y="218"/>
                  <a:pt x="701" y="0"/>
                  <a:pt x="974" y="0"/>
                </a:cubicBezTo>
                <a:cubicBezTo>
                  <a:pt x="1175" y="0"/>
                  <a:pt x="1356" y="118"/>
                  <a:pt x="1440" y="294"/>
                </a:cubicBezTo>
                <a:cubicBezTo>
                  <a:pt x="1507" y="256"/>
                  <a:pt x="1582" y="235"/>
                  <a:pt x="1662" y="235"/>
                </a:cubicBezTo>
                <a:cubicBezTo>
                  <a:pt x="1922" y="235"/>
                  <a:pt x="2136" y="449"/>
                  <a:pt x="2136" y="710"/>
                </a:cubicBezTo>
                <a:cubicBezTo>
                  <a:pt x="2136" y="966"/>
                  <a:pt x="1922" y="1181"/>
                  <a:pt x="1662" y="1181"/>
                </a:cubicBezTo>
                <a:close/>
              </a:path>
            </a:pathLst>
          </a:custGeom>
          <a:solidFill>
            <a:schemeClr val="bg1">
              <a:lumMod val="85000"/>
            </a:schemeClr>
          </a:solidFill>
          <a:ln w="31750">
            <a:solidFill>
              <a:srgbClr val="0078D7"/>
            </a:solidFill>
          </a:ln>
        </p:spPr>
        <p:txBody>
          <a:bodyPr vert="horz" wrap="square" lIns="87880" tIns="43940" rIns="87880" bIns="43940" numCol="1" anchor="t" anchorCtr="0" compatLnSpc="1">
            <a:prstTxWarp prst="textNoShape">
              <a:avLst/>
            </a:prstTxWarp>
          </a:bodyPr>
          <a:lstStyle/>
          <a:p>
            <a:pPr marL="0" marR="0" lvl="0" indent="0" defTabSz="896354"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505050"/>
              </a:solidFill>
              <a:effectLst/>
              <a:uLnTx/>
              <a:uFillTx/>
            </a:endParaRPr>
          </a:p>
        </p:txBody>
      </p:sp>
      <p:sp>
        <p:nvSpPr>
          <p:cNvPr id="4" name="Rectangle 3"/>
          <p:cNvSpPr/>
          <p:nvPr/>
        </p:nvSpPr>
        <p:spPr>
          <a:xfrm>
            <a:off x="9514685" y="1141169"/>
            <a:ext cx="2522372" cy="937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defTabSz="914367"/>
            <a:r>
              <a:rPr lang="en-US" sz="2745" dirty="0">
                <a:gradFill>
                  <a:gsLst>
                    <a:gs pos="0">
                      <a:srgbClr val="0078D7"/>
                    </a:gs>
                    <a:gs pos="100000">
                      <a:srgbClr val="0078D7"/>
                    </a:gs>
                  </a:gsLst>
                  <a:lin ang="5400000" scaled="0"/>
                </a:gradFill>
              </a:rPr>
              <a:t>Microsoft Azure</a:t>
            </a:r>
          </a:p>
        </p:txBody>
      </p:sp>
      <p:sp>
        <p:nvSpPr>
          <p:cNvPr id="11" name="Flowchart: Alternate Process 10"/>
          <p:cNvSpPr/>
          <p:nvPr/>
        </p:nvSpPr>
        <p:spPr>
          <a:xfrm>
            <a:off x="379412" y="990600"/>
            <a:ext cx="3833688" cy="2264049"/>
          </a:xfrm>
          <a:prstGeom prst="flowChartAlternateProcess">
            <a:avLst/>
          </a:prstGeom>
          <a:noFill/>
          <a:ln w="57150" cap="flat" cmpd="sng" algn="ctr">
            <a:solidFill>
              <a:srgbClr val="FFFFFF"/>
            </a:solidFill>
            <a:prstDash val="solid"/>
            <a:miter lim="800000"/>
          </a:ln>
          <a:effectLst/>
        </p:spPr>
        <p:txBody>
          <a:bodyPr rtlCol="0" anchor="ctr"/>
          <a:lstStyle/>
          <a:p>
            <a:pPr algn="ctr" defTabSz="896386">
              <a:defRPr/>
            </a:pPr>
            <a:r>
              <a:rPr lang="en-US" sz="1765" kern="0" dirty="0" smtClean="0">
                <a:solidFill>
                  <a:srgbClr val="FFFFFF"/>
                </a:solidFill>
                <a:latin typeface="Segoe UI"/>
              </a:rPr>
              <a:t> </a:t>
            </a:r>
            <a:endParaRPr lang="en-US" sz="1765" kern="0" dirty="0">
              <a:solidFill>
                <a:srgbClr val="FFFFFF"/>
              </a:solidFill>
              <a:latin typeface="Segoe UI"/>
            </a:endParaRPr>
          </a:p>
        </p:txBody>
      </p:sp>
      <p:sp>
        <p:nvSpPr>
          <p:cNvPr id="12" name="TextBox 11"/>
          <p:cNvSpPr txBox="1"/>
          <p:nvPr/>
        </p:nvSpPr>
        <p:spPr>
          <a:xfrm>
            <a:off x="545898" y="2474380"/>
            <a:ext cx="1202468" cy="635559"/>
          </a:xfrm>
          <a:prstGeom prst="rect">
            <a:avLst/>
          </a:prstGeom>
          <a:noFill/>
        </p:spPr>
        <p:txBody>
          <a:bodyPr wrap="square" rtlCol="0">
            <a:spAutoFit/>
          </a:bodyPr>
          <a:lstStyle/>
          <a:p>
            <a:pPr defTabSz="896386">
              <a:defRPr/>
            </a:pPr>
            <a:r>
              <a:rPr lang="en-US" sz="1765" kern="0" dirty="0">
                <a:solidFill>
                  <a:srgbClr val="FFFFFF"/>
                </a:solidFill>
              </a:rPr>
              <a:t>Corporate </a:t>
            </a:r>
            <a:endParaRPr lang="en-US" sz="1765" kern="0" dirty="0" smtClean="0">
              <a:solidFill>
                <a:srgbClr val="FFFFFF"/>
              </a:solidFill>
            </a:endParaRPr>
          </a:p>
          <a:p>
            <a:pPr defTabSz="896386">
              <a:defRPr/>
            </a:pPr>
            <a:r>
              <a:rPr lang="en-US" sz="1765" kern="0" dirty="0" smtClean="0">
                <a:solidFill>
                  <a:srgbClr val="FFFFFF"/>
                </a:solidFill>
              </a:rPr>
              <a:t>Network</a:t>
            </a:r>
            <a:endParaRPr lang="en-US" sz="1765" kern="0" dirty="0">
              <a:solidFill>
                <a:srgbClr val="FFFFFF"/>
              </a:solidFill>
            </a:endParaRPr>
          </a:p>
        </p:txBody>
      </p:sp>
      <p:sp>
        <p:nvSpPr>
          <p:cNvPr id="13" name="TextBox 12"/>
          <p:cNvSpPr txBox="1"/>
          <p:nvPr/>
        </p:nvSpPr>
        <p:spPr>
          <a:xfrm>
            <a:off x="713940" y="1079176"/>
            <a:ext cx="2522537" cy="523220"/>
          </a:xfrm>
          <a:prstGeom prst="rect">
            <a:avLst/>
          </a:prstGeom>
          <a:noFill/>
        </p:spPr>
        <p:txBody>
          <a:bodyPr wrap="square" rtlCol="0">
            <a:spAutoFit/>
          </a:bodyPr>
          <a:lstStyle/>
          <a:p>
            <a:pPr algn="r" defTabSz="896386">
              <a:defRPr/>
            </a:pPr>
            <a:r>
              <a:rPr lang="en-US" sz="1400" kern="0" dirty="0">
                <a:solidFill>
                  <a:srgbClr val="00B0F0"/>
                </a:solidFill>
              </a:rPr>
              <a:t>Microsoft </a:t>
            </a:r>
            <a:r>
              <a:rPr lang="en-US" sz="1400" kern="0" dirty="0" smtClean="0">
                <a:solidFill>
                  <a:srgbClr val="00B0F0"/>
                </a:solidFill>
              </a:rPr>
              <a:t>SQL Server </a:t>
            </a:r>
          </a:p>
          <a:p>
            <a:pPr algn="r" defTabSz="896386">
              <a:defRPr/>
            </a:pPr>
            <a:r>
              <a:rPr lang="en-US" sz="1400" kern="0" dirty="0" smtClean="0">
                <a:solidFill>
                  <a:srgbClr val="00B0F0"/>
                </a:solidFill>
              </a:rPr>
              <a:t>VM </a:t>
            </a:r>
            <a:endParaRPr lang="en-US" sz="1400" kern="0" dirty="0">
              <a:solidFill>
                <a:srgbClr val="00B0F0"/>
              </a:solidFill>
            </a:endParaRPr>
          </a:p>
        </p:txBody>
      </p:sp>
      <p:pic>
        <p:nvPicPr>
          <p:cNvPr id="14" name="Picture 13"/>
          <p:cNvPicPr>
            <a:picLocks noChangeAspect="1"/>
          </p:cNvPicPr>
          <p:nvPr/>
        </p:nvPicPr>
        <p:blipFill>
          <a:blip r:embed="rId4">
            <a:biLevel thresh="25000"/>
          </a:blip>
          <a:stretch>
            <a:fillRect/>
          </a:stretch>
        </p:blipFill>
        <p:spPr>
          <a:xfrm>
            <a:off x="633287" y="1711922"/>
            <a:ext cx="517094" cy="802678"/>
          </a:xfrm>
          <a:prstGeom prst="rect">
            <a:avLst/>
          </a:prstGeom>
        </p:spPr>
      </p:pic>
      <p:sp>
        <p:nvSpPr>
          <p:cNvPr id="18" name="TextBox 311"/>
          <p:cNvSpPr txBox="1"/>
          <p:nvPr/>
        </p:nvSpPr>
        <p:spPr>
          <a:xfrm>
            <a:off x="1595150" y="2523764"/>
            <a:ext cx="1608137" cy="542981"/>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lvl="1" algn="r"/>
            <a:r>
              <a:rPr lang="en-US" sz="1400" dirty="0" smtClean="0">
                <a:solidFill>
                  <a:srgbClr val="00B0F0"/>
                </a:solidFill>
              </a:rPr>
              <a:t>Application VM</a:t>
            </a:r>
            <a:endParaRPr lang="en-US" sz="1400" dirty="0">
              <a:solidFill>
                <a:srgbClr val="00B0F0"/>
              </a:solidFill>
            </a:endParaRPr>
          </a:p>
        </p:txBody>
      </p:sp>
      <p:sp>
        <p:nvSpPr>
          <p:cNvPr id="21" name="Title 2"/>
          <p:cNvSpPr>
            <a:spLocks noGrp="1"/>
          </p:cNvSpPr>
          <p:nvPr>
            <p:ph type="title"/>
          </p:nvPr>
        </p:nvSpPr>
        <p:spPr>
          <a:xfrm>
            <a:off x="2517955" y="5576546"/>
            <a:ext cx="8066963" cy="917575"/>
          </a:xfrm>
        </p:spPr>
        <p:txBody>
          <a:bodyPr>
            <a:noAutofit/>
          </a:bodyPr>
          <a:lstStyle/>
          <a:p>
            <a:pPr algn="l"/>
            <a:r>
              <a:rPr lang="en-US" sz="4000" dirty="0"/>
              <a:t>Key Scenarios to get started with Microsoft Azure</a:t>
            </a:r>
          </a:p>
        </p:txBody>
      </p:sp>
      <p:sp>
        <p:nvSpPr>
          <p:cNvPr id="23" name="Text Placeholder 1"/>
          <p:cNvSpPr txBox="1">
            <a:spLocks/>
          </p:cNvSpPr>
          <p:nvPr/>
        </p:nvSpPr>
        <p:spPr>
          <a:xfrm>
            <a:off x="109333" y="3539729"/>
            <a:ext cx="6316663" cy="1648281"/>
          </a:xfrm>
          <a:prstGeom prst="rect">
            <a:avLst/>
          </a:prstGeom>
        </p:spPr>
        <p:txBody>
          <a:bodyPr/>
          <a:lst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pPr>
              <a:buClr>
                <a:schemeClr val="tx1"/>
              </a:buClr>
            </a:pPr>
            <a:endParaRPr lang="en-US" sz="1800" dirty="0"/>
          </a:p>
        </p:txBody>
      </p:sp>
      <p:sp>
        <p:nvSpPr>
          <p:cNvPr id="24" name="Rectangle 23"/>
          <p:cNvSpPr/>
          <p:nvPr/>
        </p:nvSpPr>
        <p:spPr>
          <a:xfrm>
            <a:off x="4890627" y="1286462"/>
            <a:ext cx="1602555" cy="369332"/>
          </a:xfrm>
          <a:prstGeom prst="rect">
            <a:avLst/>
          </a:prstGeom>
        </p:spPr>
        <p:txBody>
          <a:bodyPr wrap="none">
            <a:spAutoFit/>
          </a:bodyPr>
          <a:lstStyle/>
          <a:p>
            <a:pPr>
              <a:buClr>
                <a:schemeClr val="tx1"/>
              </a:buClr>
            </a:pPr>
            <a:r>
              <a:rPr lang="en-US" b="1" dirty="0" smtClean="0">
                <a:solidFill>
                  <a:schemeClr val="bg1"/>
                </a:solidFill>
              </a:rPr>
              <a:t>Lift and Shift</a:t>
            </a:r>
            <a:endParaRPr lang="en-US" dirty="0">
              <a:solidFill>
                <a:schemeClr val="bg1"/>
              </a:solidFill>
            </a:endParaRPr>
          </a:p>
        </p:txBody>
      </p:sp>
      <p:sp>
        <p:nvSpPr>
          <p:cNvPr id="25" name="Rectangle 24"/>
          <p:cNvSpPr/>
          <p:nvPr/>
        </p:nvSpPr>
        <p:spPr>
          <a:xfrm>
            <a:off x="7648089" y="3672858"/>
            <a:ext cx="6092825" cy="369332"/>
          </a:xfrm>
          <a:prstGeom prst="rect">
            <a:avLst/>
          </a:prstGeom>
        </p:spPr>
        <p:txBody>
          <a:bodyPr>
            <a:spAutoFit/>
          </a:bodyPr>
          <a:lstStyle/>
          <a:p>
            <a:pPr lvl="1">
              <a:buClr>
                <a:schemeClr val="tx1"/>
              </a:buClr>
            </a:pPr>
            <a:r>
              <a:rPr lang="en-US" b="1" dirty="0">
                <a:solidFill>
                  <a:schemeClr val="bg1"/>
                </a:solidFill>
              </a:rPr>
              <a:t>Archive </a:t>
            </a:r>
            <a:endParaRPr lang="en-US" b="1" dirty="0" smtClean="0">
              <a:solidFill>
                <a:schemeClr val="bg1"/>
              </a:solidFill>
            </a:endParaRP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3490" y="1865734"/>
            <a:ext cx="780290" cy="780290"/>
          </a:xfrm>
          <a:prstGeom prst="rect">
            <a:avLst/>
          </a:prstGeom>
        </p:spPr>
      </p:pic>
      <p:grpSp>
        <p:nvGrpSpPr>
          <p:cNvPr id="27" name="Group 26"/>
          <p:cNvGrpSpPr/>
          <p:nvPr>
            <p:custDataLst>
              <p:custData r:id="rId1"/>
            </p:custDataLst>
          </p:nvPr>
        </p:nvGrpSpPr>
        <p:grpSpPr>
          <a:xfrm>
            <a:off x="3178036" y="1201558"/>
            <a:ext cx="820044" cy="961228"/>
            <a:chOff x="1901403" y="1722829"/>
            <a:chExt cx="820044" cy="961228"/>
          </a:xfrm>
        </p:grpSpPr>
        <p:sp>
          <p:nvSpPr>
            <p:cNvPr id="19" name="Freeform 18"/>
            <p:cNvSpPr>
              <a:spLocks noChangeAspect="1" noEditPoints="1"/>
            </p:cNvSpPr>
            <p:nvPr/>
          </p:nvSpPr>
          <p:spPr bwMode="auto">
            <a:xfrm>
              <a:off x="1901403" y="1722829"/>
              <a:ext cx="413317" cy="791564"/>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bg1"/>
            </a:solidFill>
            <a:ln w="12700" cap="flat" cmpd="sng">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GB"/>
            </a:p>
          </p:txBody>
        </p:sp>
        <p:pic>
          <p:nvPicPr>
            <p:cNvPr id="10" name="Picture 9"/>
            <p:cNvPicPr>
              <a:picLocks noChangeAspect="1"/>
            </p:cNvPicPr>
            <p:nvPr/>
          </p:nvPicPr>
          <p:blipFill>
            <a:blip r:embed="rId6">
              <a:biLevel thresh="50000"/>
            </a:blip>
            <a:stretch>
              <a:fillRect/>
            </a:stretch>
          </p:blipFill>
          <p:spPr>
            <a:xfrm>
              <a:off x="2226312" y="2041854"/>
              <a:ext cx="495135" cy="642203"/>
            </a:xfrm>
            <a:prstGeom prst="rect">
              <a:avLst/>
            </a:prstGeom>
            <a:noFill/>
            <a:ln w="63500">
              <a:noFill/>
            </a:ln>
            <a:effectLst>
              <a:outerShdw blurRad="50800" dist="38100" dir="10800000" algn="r" rotWithShape="0">
                <a:prstClr val="black">
                  <a:alpha val="40000"/>
                </a:prstClr>
              </a:outerShdw>
              <a:softEdge rad="0"/>
            </a:effectLst>
          </p:spPr>
        </p:pic>
      </p:grpSp>
      <p:sp>
        <p:nvSpPr>
          <p:cNvPr id="28" name="Freeform 27"/>
          <p:cNvSpPr>
            <a:spLocks noChangeAspect="1" noEditPoints="1"/>
          </p:cNvSpPr>
          <p:nvPr/>
        </p:nvSpPr>
        <p:spPr bwMode="auto">
          <a:xfrm>
            <a:off x="3193925" y="2225362"/>
            <a:ext cx="413317" cy="791564"/>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bg1"/>
          </a:solidFill>
          <a:ln w="12700" cap="flat" cmpd="sng">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GB"/>
          </a:p>
        </p:txBody>
      </p:sp>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1025" y="1085444"/>
            <a:ext cx="780290" cy="780290"/>
          </a:xfrm>
          <a:prstGeom prst="rect">
            <a:avLst/>
          </a:prstGeom>
        </p:spPr>
      </p:pic>
      <p:pic>
        <p:nvPicPr>
          <p:cNvPr id="30" name="Picture 29"/>
          <p:cNvPicPr>
            <a:picLocks noChangeAspect="1"/>
          </p:cNvPicPr>
          <p:nvPr/>
        </p:nvPicPr>
        <p:blipFill>
          <a:blip r:embed="rId6">
            <a:biLevel thresh="50000"/>
          </a:blip>
          <a:stretch>
            <a:fillRect/>
          </a:stretch>
        </p:blipFill>
        <p:spPr>
          <a:xfrm>
            <a:off x="8830455" y="888118"/>
            <a:ext cx="495135" cy="651076"/>
          </a:xfrm>
          <a:prstGeom prst="rect">
            <a:avLst/>
          </a:prstGeom>
          <a:noFill/>
          <a:ln w="63500">
            <a:noFill/>
          </a:ln>
          <a:effectLst>
            <a:outerShdw blurRad="50800" dist="38100" dir="10800000" algn="r" rotWithShape="0">
              <a:prstClr val="black">
                <a:alpha val="40000"/>
              </a:prstClr>
            </a:outerShdw>
            <a:softEdge rad="0"/>
          </a:effectLst>
        </p:spPr>
      </p:pic>
      <p:cxnSp>
        <p:nvCxnSpPr>
          <p:cNvPr id="37" name="Straight Connector 36"/>
          <p:cNvCxnSpPr/>
          <p:nvPr/>
        </p:nvCxnSpPr>
        <p:spPr>
          <a:xfrm flipH="1" flipV="1">
            <a:off x="2986643" y="1828800"/>
            <a:ext cx="188584" cy="1"/>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2979613" y="2435272"/>
            <a:ext cx="256866" cy="3128"/>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986643" y="1828800"/>
            <a:ext cx="1147" cy="613513"/>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9" name="TextBox 311"/>
          <p:cNvSpPr txBox="1"/>
          <p:nvPr/>
        </p:nvSpPr>
        <p:spPr>
          <a:xfrm>
            <a:off x="7587942" y="2013176"/>
            <a:ext cx="1608137" cy="542981"/>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lvl="1" algn="r"/>
            <a:r>
              <a:rPr lang="en-US" sz="1400" dirty="0" smtClean="0">
                <a:solidFill>
                  <a:srgbClr val="00B0F0"/>
                </a:solidFill>
              </a:rPr>
              <a:t>Application VM</a:t>
            </a:r>
            <a:endParaRPr lang="en-US" sz="1400" dirty="0">
              <a:solidFill>
                <a:srgbClr val="00B0F0"/>
              </a:solidFill>
            </a:endParaRPr>
          </a:p>
        </p:txBody>
      </p:sp>
      <p:sp>
        <p:nvSpPr>
          <p:cNvPr id="60" name="TextBox 59"/>
          <p:cNvSpPr txBox="1"/>
          <p:nvPr/>
        </p:nvSpPr>
        <p:spPr>
          <a:xfrm>
            <a:off x="7406554" y="652576"/>
            <a:ext cx="2522537" cy="523220"/>
          </a:xfrm>
          <a:prstGeom prst="rect">
            <a:avLst/>
          </a:prstGeom>
          <a:noFill/>
        </p:spPr>
        <p:txBody>
          <a:bodyPr wrap="square" rtlCol="0">
            <a:spAutoFit/>
          </a:bodyPr>
          <a:lstStyle/>
          <a:p>
            <a:pPr algn="r" defTabSz="896386">
              <a:defRPr/>
            </a:pPr>
            <a:r>
              <a:rPr lang="en-US" sz="1400" kern="0" dirty="0">
                <a:solidFill>
                  <a:srgbClr val="00B0F0"/>
                </a:solidFill>
              </a:rPr>
              <a:t>Microsoft </a:t>
            </a:r>
            <a:r>
              <a:rPr lang="en-US" sz="1400" kern="0" dirty="0" smtClean="0">
                <a:solidFill>
                  <a:srgbClr val="00B0F0"/>
                </a:solidFill>
              </a:rPr>
              <a:t>SQL Server </a:t>
            </a:r>
          </a:p>
          <a:p>
            <a:pPr algn="r" defTabSz="896386">
              <a:defRPr/>
            </a:pPr>
            <a:r>
              <a:rPr lang="en-US" sz="1400" kern="0" dirty="0" smtClean="0">
                <a:solidFill>
                  <a:srgbClr val="00B0F0"/>
                </a:solidFill>
              </a:rPr>
              <a:t>VM</a:t>
            </a:r>
            <a:endParaRPr lang="en-US" sz="1400" kern="0" dirty="0">
              <a:solidFill>
                <a:srgbClr val="00B0F0"/>
              </a:solidFill>
            </a:endParaRPr>
          </a:p>
        </p:txBody>
      </p:sp>
      <p:cxnSp>
        <p:nvCxnSpPr>
          <p:cNvPr id="64" name="Straight Connector 63"/>
          <p:cNvCxnSpPr/>
          <p:nvPr/>
        </p:nvCxnSpPr>
        <p:spPr>
          <a:xfrm flipH="1">
            <a:off x="7693196" y="1520583"/>
            <a:ext cx="502624"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7693196" y="1520583"/>
            <a:ext cx="0" cy="345151"/>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4" name="Arc 73"/>
          <p:cNvSpPr/>
          <p:nvPr/>
        </p:nvSpPr>
        <p:spPr>
          <a:xfrm>
            <a:off x="4161203" y="1672510"/>
            <a:ext cx="2974616" cy="509532"/>
          </a:xfrm>
          <a:prstGeom prst="arc">
            <a:avLst>
              <a:gd name="adj1" fmla="val 11287506"/>
              <a:gd name="adj2" fmla="val 21162513"/>
            </a:avLst>
          </a:prstGeom>
          <a:ln>
            <a:solidFill>
              <a:schemeClr val="bg1"/>
            </a:solidFill>
            <a:headEnd type="none"/>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7" name="Group 76"/>
          <p:cNvGrpSpPr>
            <a:grpSpLocks noChangeAspect="1"/>
          </p:cNvGrpSpPr>
          <p:nvPr/>
        </p:nvGrpSpPr>
        <p:grpSpPr>
          <a:xfrm>
            <a:off x="9551421" y="2013176"/>
            <a:ext cx="905089" cy="805771"/>
            <a:chOff x="10220208" y="3863854"/>
            <a:chExt cx="1047610" cy="932653"/>
          </a:xfrm>
        </p:grpSpPr>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20208" y="3863854"/>
              <a:ext cx="682900" cy="655693"/>
            </a:xfrm>
            <a:prstGeom prst="rect">
              <a:avLst/>
            </a:prstGeom>
            <a:solidFill>
              <a:schemeClr val="bg1">
                <a:lumMod val="95000"/>
              </a:schemeClr>
            </a:solidFill>
          </p:spPr>
        </p:pic>
        <p:pic>
          <p:nvPicPr>
            <p:cNvPr id="75" name="Picture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32518" y="3988414"/>
              <a:ext cx="682900" cy="655693"/>
            </a:xfrm>
            <a:prstGeom prst="rect">
              <a:avLst/>
            </a:prstGeom>
            <a:solidFill>
              <a:schemeClr val="bg1">
                <a:lumMod val="95000"/>
              </a:schemeClr>
            </a:solidFill>
          </p:spPr>
        </p:pic>
        <p:pic>
          <p:nvPicPr>
            <p:cNvPr id="76" name="Picture 7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4918" y="4140814"/>
              <a:ext cx="682900" cy="655693"/>
            </a:xfrm>
            <a:prstGeom prst="rect">
              <a:avLst/>
            </a:prstGeom>
            <a:solidFill>
              <a:schemeClr val="bg1">
                <a:lumMod val="95000"/>
              </a:schemeClr>
            </a:solidFill>
          </p:spPr>
        </p:pic>
      </p:grpSp>
      <p:pic>
        <p:nvPicPr>
          <p:cNvPr id="82" name="Picture 8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71782" y="4038303"/>
            <a:ext cx="576072" cy="576072"/>
          </a:xfrm>
          <a:prstGeom prst="rect">
            <a:avLst/>
          </a:prstGeom>
        </p:spPr>
      </p:pic>
      <p:pic>
        <p:nvPicPr>
          <p:cNvPr id="84" name="Picture 8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78408" y="4038395"/>
            <a:ext cx="575980" cy="575980"/>
          </a:xfrm>
          <a:prstGeom prst="rect">
            <a:avLst/>
          </a:prstGeom>
        </p:spPr>
      </p:pic>
      <p:sp>
        <p:nvSpPr>
          <p:cNvPr id="86" name="TextBox 311"/>
          <p:cNvSpPr txBox="1"/>
          <p:nvPr/>
        </p:nvSpPr>
        <p:spPr>
          <a:xfrm>
            <a:off x="3845951" y="4575393"/>
            <a:ext cx="1108437" cy="327538"/>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lvl="1" algn="r"/>
            <a:r>
              <a:rPr lang="en-US" sz="1400" dirty="0" smtClean="0">
                <a:solidFill>
                  <a:srgbClr val="00B0F0"/>
                </a:solidFill>
              </a:rPr>
              <a:t>PDF</a:t>
            </a:r>
            <a:endParaRPr lang="en-US" sz="1400" dirty="0">
              <a:solidFill>
                <a:srgbClr val="00B0F0"/>
              </a:solidFill>
            </a:endParaRPr>
          </a:p>
        </p:txBody>
      </p:sp>
      <p:sp>
        <p:nvSpPr>
          <p:cNvPr id="88" name="TextBox 311"/>
          <p:cNvSpPr txBox="1"/>
          <p:nvPr/>
        </p:nvSpPr>
        <p:spPr>
          <a:xfrm>
            <a:off x="4532160" y="4589415"/>
            <a:ext cx="1186321" cy="327538"/>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lvl="1" algn="r"/>
            <a:r>
              <a:rPr lang="en-US" sz="1400" dirty="0" smtClean="0">
                <a:solidFill>
                  <a:srgbClr val="00B0F0"/>
                </a:solidFill>
              </a:rPr>
              <a:t>DOCX</a:t>
            </a:r>
            <a:endParaRPr lang="en-US" sz="1400" dirty="0">
              <a:solidFill>
                <a:srgbClr val="00B0F0"/>
              </a:solidFill>
            </a:endParaRPr>
          </a:p>
        </p:txBody>
      </p:sp>
      <p:sp>
        <p:nvSpPr>
          <p:cNvPr id="89" name="TextBox 311"/>
          <p:cNvSpPr txBox="1"/>
          <p:nvPr/>
        </p:nvSpPr>
        <p:spPr>
          <a:xfrm>
            <a:off x="5083495" y="4575393"/>
            <a:ext cx="1186321" cy="327538"/>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lvl="1" algn="r"/>
            <a:r>
              <a:rPr lang="en-US" sz="1400" dirty="0" smtClean="0">
                <a:solidFill>
                  <a:srgbClr val="00B0F0"/>
                </a:solidFill>
              </a:rPr>
              <a:t>JPG</a:t>
            </a:r>
            <a:endParaRPr lang="en-US" sz="1400" dirty="0">
              <a:solidFill>
                <a:srgbClr val="00B0F0"/>
              </a:solidFill>
            </a:endParaRPr>
          </a:p>
        </p:txBody>
      </p:sp>
      <p:sp>
        <p:nvSpPr>
          <p:cNvPr id="91" name="TextBox 311"/>
          <p:cNvSpPr txBox="1"/>
          <p:nvPr/>
        </p:nvSpPr>
        <p:spPr>
          <a:xfrm>
            <a:off x="5819184" y="4558891"/>
            <a:ext cx="1328296" cy="327538"/>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lvl="1"/>
            <a:r>
              <a:rPr lang="en-US" sz="1400" dirty="0" smtClean="0">
                <a:solidFill>
                  <a:srgbClr val="00B0F0"/>
                </a:solidFill>
              </a:rPr>
              <a:t>VIDEO</a:t>
            </a:r>
            <a:endParaRPr lang="en-US" sz="1400" dirty="0">
              <a:solidFill>
                <a:srgbClr val="00B0F0"/>
              </a:solidFill>
            </a:endParaRPr>
          </a:p>
        </p:txBody>
      </p:sp>
      <p:pic>
        <p:nvPicPr>
          <p:cNvPr id="95" name="Picture 9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2888" y="4038395"/>
            <a:ext cx="575980" cy="575980"/>
          </a:xfrm>
          <a:prstGeom prst="rect">
            <a:avLst/>
          </a:prstGeom>
        </p:spPr>
      </p:pic>
      <p:pic>
        <p:nvPicPr>
          <p:cNvPr id="96" name="Picture 9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00489" y="4039007"/>
            <a:ext cx="575980" cy="575980"/>
          </a:xfrm>
          <a:prstGeom prst="rect">
            <a:avLst/>
          </a:prstGeom>
        </p:spPr>
      </p:pic>
      <p:pic>
        <p:nvPicPr>
          <p:cNvPr id="97" name="Picture 9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20318" y="4030710"/>
            <a:ext cx="575980" cy="575980"/>
          </a:xfrm>
          <a:prstGeom prst="rect">
            <a:avLst/>
          </a:prstGeom>
        </p:spPr>
      </p:pic>
      <p:sp>
        <p:nvSpPr>
          <p:cNvPr id="98" name="TextBox 311"/>
          <p:cNvSpPr txBox="1"/>
          <p:nvPr/>
        </p:nvSpPr>
        <p:spPr>
          <a:xfrm>
            <a:off x="6616212" y="4551993"/>
            <a:ext cx="1328296" cy="327538"/>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lvl="1"/>
            <a:r>
              <a:rPr lang="en-US" sz="1400" dirty="0" smtClean="0">
                <a:solidFill>
                  <a:srgbClr val="00B0F0"/>
                </a:solidFill>
              </a:rPr>
              <a:t>DB</a:t>
            </a:r>
            <a:endParaRPr lang="en-US" sz="1400" dirty="0">
              <a:solidFill>
                <a:srgbClr val="00B0F0"/>
              </a:solidFill>
            </a:endParaRPr>
          </a:p>
        </p:txBody>
      </p:sp>
      <p:sp>
        <p:nvSpPr>
          <p:cNvPr id="99" name="Arc 98"/>
          <p:cNvSpPr/>
          <p:nvPr/>
        </p:nvSpPr>
        <p:spPr>
          <a:xfrm rot="8666236">
            <a:off x="7355378" y="3061918"/>
            <a:ext cx="2883232" cy="940546"/>
          </a:xfrm>
          <a:prstGeom prst="arc">
            <a:avLst>
              <a:gd name="adj1" fmla="val 11568521"/>
              <a:gd name="adj2" fmla="val 21162513"/>
            </a:avLst>
          </a:prstGeom>
          <a:ln>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TextBox 311"/>
          <p:cNvSpPr txBox="1"/>
          <p:nvPr/>
        </p:nvSpPr>
        <p:spPr>
          <a:xfrm>
            <a:off x="9623304" y="2303116"/>
            <a:ext cx="1608137" cy="327538"/>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lvl="1" algn="r"/>
            <a:r>
              <a:rPr lang="en-US" sz="1400" dirty="0" smtClean="0">
                <a:solidFill>
                  <a:srgbClr val="00B0F0"/>
                </a:solidFill>
              </a:rPr>
              <a:t>Storage</a:t>
            </a:r>
            <a:endParaRPr lang="en-US" sz="1400" dirty="0">
              <a:solidFill>
                <a:srgbClr val="00B0F0"/>
              </a:solidFill>
            </a:endParaRPr>
          </a:p>
        </p:txBody>
      </p:sp>
      <p:sp>
        <p:nvSpPr>
          <p:cNvPr id="116" name="Rectangle 115"/>
          <p:cNvSpPr/>
          <p:nvPr/>
        </p:nvSpPr>
        <p:spPr>
          <a:xfrm>
            <a:off x="8317857" y="3995282"/>
            <a:ext cx="2975943" cy="369332"/>
          </a:xfrm>
          <a:prstGeom prst="rect">
            <a:avLst/>
          </a:prstGeom>
        </p:spPr>
        <p:txBody>
          <a:bodyPr wrap="none">
            <a:spAutoFit/>
          </a:bodyPr>
          <a:lstStyle/>
          <a:p>
            <a:pPr lvl="1">
              <a:buClr>
                <a:schemeClr val="tx1"/>
              </a:buClr>
            </a:pPr>
            <a:r>
              <a:rPr lang="en-US" dirty="0">
                <a:solidFill>
                  <a:schemeClr val="bg1"/>
                </a:solidFill>
              </a:rPr>
              <a:t>key data inexpensively </a:t>
            </a:r>
          </a:p>
        </p:txBody>
      </p:sp>
    </p:spTree>
    <p:extLst>
      <p:ext uri="{BB962C8B-B14F-4D97-AF65-F5344CB8AC3E}">
        <p14:creationId xmlns:p14="http://schemas.microsoft.com/office/powerpoint/2010/main" val="1668325374"/>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ircular Arrow 36"/>
          <p:cNvSpPr>
            <a:spLocks/>
          </p:cNvSpPr>
          <p:nvPr/>
        </p:nvSpPr>
        <p:spPr bwMode="auto">
          <a:xfrm>
            <a:off x="3858625" y="228600"/>
            <a:ext cx="4216987" cy="3923317"/>
          </a:xfrm>
          <a:prstGeom prst="circularArrow">
            <a:avLst>
              <a:gd name="adj1" fmla="val 1989"/>
              <a:gd name="adj2" fmla="val 236455"/>
              <a:gd name="adj3" fmla="val 20323603"/>
              <a:gd name="adj4" fmla="val 10609299"/>
              <a:gd name="adj5" fmla="val 2406"/>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6" name="Circular Arrow 35"/>
          <p:cNvSpPr>
            <a:spLocks/>
          </p:cNvSpPr>
          <p:nvPr/>
        </p:nvSpPr>
        <p:spPr bwMode="auto">
          <a:xfrm rot="11883020">
            <a:off x="3839056" y="742355"/>
            <a:ext cx="4255861" cy="3875261"/>
          </a:xfrm>
          <a:prstGeom prst="circularArrow">
            <a:avLst>
              <a:gd name="adj1" fmla="val 1989"/>
              <a:gd name="adj2" fmla="val 358372"/>
              <a:gd name="adj3" fmla="val 20323603"/>
              <a:gd name="adj4" fmla="val 11107266"/>
              <a:gd name="adj5" fmla="val 2406"/>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itle 2"/>
          <p:cNvSpPr>
            <a:spLocks noGrp="1"/>
          </p:cNvSpPr>
          <p:nvPr>
            <p:ph type="title"/>
          </p:nvPr>
        </p:nvSpPr>
        <p:spPr/>
        <p:txBody>
          <a:bodyPr>
            <a:noAutofit/>
          </a:bodyPr>
          <a:lstStyle/>
          <a:p>
            <a:r>
              <a:rPr lang="en-US" sz="4000" dirty="0"/>
              <a:t>Key Scenarios to get started with Microsoft Azure</a:t>
            </a:r>
          </a:p>
        </p:txBody>
      </p:sp>
      <p:sp>
        <p:nvSpPr>
          <p:cNvPr id="8" name="Rectangle 7"/>
          <p:cNvSpPr/>
          <p:nvPr/>
        </p:nvSpPr>
        <p:spPr bwMode="auto">
          <a:xfrm>
            <a:off x="4174781" y="1019555"/>
            <a:ext cx="2133600" cy="28194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200" b="1" dirty="0" err="1" smtClean="0">
                <a:solidFill>
                  <a:srgbClr val="343434"/>
                </a:solidFill>
                <a:ea typeface="Segoe UI" pitchFamily="34" charset="0"/>
                <a:cs typeface="Segoe UI" pitchFamily="34" charset="0"/>
              </a:rPr>
              <a:t>HDInsight</a:t>
            </a:r>
            <a:endParaRPr lang="en-US" sz="1200" b="1" dirty="0" smtClean="0">
              <a:solidFill>
                <a:srgbClr val="343434"/>
              </a:solidFill>
              <a:ea typeface="Segoe UI" pitchFamily="34" charset="0"/>
              <a:cs typeface="Segoe UI"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1812" y="1371600"/>
            <a:ext cx="780290" cy="780290"/>
          </a:xfrm>
          <a:prstGeom prst="rect">
            <a:avLst/>
          </a:prstGeom>
        </p:spPr>
      </p:pic>
      <p:grpSp>
        <p:nvGrpSpPr>
          <p:cNvPr id="16" name="Group 15"/>
          <p:cNvGrpSpPr/>
          <p:nvPr/>
        </p:nvGrpSpPr>
        <p:grpSpPr>
          <a:xfrm>
            <a:off x="5180012" y="2852732"/>
            <a:ext cx="1066800" cy="489365"/>
            <a:chOff x="7328739" y="2454091"/>
            <a:chExt cx="1066800" cy="489365"/>
          </a:xfrm>
        </p:grpSpPr>
        <p:sp>
          <p:nvSpPr>
            <p:cNvPr id="10" name="Rectangle 9"/>
            <p:cNvSpPr/>
            <p:nvPr/>
          </p:nvSpPr>
          <p:spPr bwMode="auto">
            <a:xfrm>
              <a:off x="7328739" y="2546978"/>
              <a:ext cx="853397" cy="303592"/>
            </a:xfrm>
            <a:prstGeom prst="rect">
              <a:avLst/>
            </a:prstGeom>
            <a:solidFill>
              <a:srgbClr val="00408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TextBox 10"/>
            <p:cNvSpPr txBox="1"/>
            <p:nvPr/>
          </p:nvSpPr>
          <p:spPr>
            <a:xfrm>
              <a:off x="7328739" y="2454091"/>
              <a:ext cx="1066800" cy="489365"/>
            </a:xfrm>
            <a:prstGeom prst="rect">
              <a:avLst/>
            </a:prstGeom>
            <a:noFill/>
          </p:spPr>
          <p:txBody>
            <a:bodyPr wrap="square" lIns="182880" tIns="146304" rIns="182880" bIns="146304" rtlCol="0">
              <a:spAutoFit/>
            </a:bodyPr>
            <a:lstStyle/>
            <a:p>
              <a:pPr>
                <a:lnSpc>
                  <a:spcPct val="90000"/>
                </a:lnSpc>
                <a:spcAft>
                  <a:spcPts val="600"/>
                </a:spcAft>
              </a:pPr>
              <a:r>
                <a:rPr lang="en-US" sz="1400" dirty="0" smtClean="0">
                  <a:solidFill>
                    <a:srgbClr val="FFFFFF"/>
                  </a:solidFill>
                </a:rPr>
                <a:t>Results</a:t>
              </a:r>
            </a:p>
          </p:txBody>
        </p:sp>
      </p:grpSp>
      <p:grpSp>
        <p:nvGrpSpPr>
          <p:cNvPr id="14" name="Group 13"/>
          <p:cNvGrpSpPr/>
          <p:nvPr/>
        </p:nvGrpSpPr>
        <p:grpSpPr>
          <a:xfrm>
            <a:off x="5120514" y="2209762"/>
            <a:ext cx="1066800" cy="489365"/>
            <a:chOff x="7417846" y="2032776"/>
            <a:chExt cx="1066800" cy="489365"/>
          </a:xfrm>
        </p:grpSpPr>
        <p:sp>
          <p:nvSpPr>
            <p:cNvPr id="13" name="Rectangle 12"/>
            <p:cNvSpPr/>
            <p:nvPr/>
          </p:nvSpPr>
          <p:spPr bwMode="auto">
            <a:xfrm>
              <a:off x="7460588" y="2125663"/>
              <a:ext cx="853397" cy="303592"/>
            </a:xfrm>
            <a:prstGeom prst="rect">
              <a:avLst/>
            </a:prstGeom>
            <a:solidFill>
              <a:srgbClr val="00408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5" name="TextBox 14"/>
            <p:cNvSpPr txBox="1"/>
            <p:nvPr/>
          </p:nvSpPr>
          <p:spPr>
            <a:xfrm>
              <a:off x="7417846" y="2032776"/>
              <a:ext cx="1066800" cy="489365"/>
            </a:xfrm>
            <a:prstGeom prst="rect">
              <a:avLst/>
            </a:prstGeom>
            <a:noFill/>
          </p:spPr>
          <p:txBody>
            <a:bodyPr wrap="square" lIns="182880" tIns="146304" rIns="182880" bIns="146304" rtlCol="0">
              <a:spAutoFit/>
            </a:bodyPr>
            <a:lstStyle/>
            <a:p>
              <a:pPr>
                <a:lnSpc>
                  <a:spcPct val="90000"/>
                </a:lnSpc>
                <a:spcAft>
                  <a:spcPts val="600"/>
                </a:spcAft>
              </a:pPr>
              <a:r>
                <a:rPr lang="en-US" sz="1400" dirty="0" smtClean="0">
                  <a:solidFill>
                    <a:srgbClr val="FFFFFF"/>
                  </a:solidFill>
                </a:rPr>
                <a:t>Process</a:t>
              </a:r>
            </a:p>
          </p:txBody>
        </p:sp>
      </p:grpSp>
      <p:cxnSp>
        <p:nvCxnSpPr>
          <p:cNvPr id="18" name="Straight Arrow Connector 17"/>
          <p:cNvCxnSpPr/>
          <p:nvPr/>
        </p:nvCxnSpPr>
        <p:spPr>
          <a:xfrm>
            <a:off x="5976805" y="3097414"/>
            <a:ext cx="1260607" cy="0"/>
          </a:xfrm>
          <a:prstGeom prst="straightConnector1">
            <a:avLst/>
          </a:prstGeom>
          <a:ln w="2222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7157990" y="1618771"/>
            <a:ext cx="1323093" cy="1772837"/>
            <a:chOff x="8241884" y="1666999"/>
            <a:chExt cx="1323093" cy="1772837"/>
          </a:xfrm>
        </p:grpSpPr>
        <p:sp>
          <p:nvSpPr>
            <p:cNvPr id="21" name="Rectangle 20"/>
            <p:cNvSpPr/>
            <p:nvPr/>
          </p:nvSpPr>
          <p:spPr bwMode="auto">
            <a:xfrm>
              <a:off x="8322456" y="1698550"/>
              <a:ext cx="1161953" cy="1741286"/>
            </a:xfrm>
            <a:prstGeom prst="rect">
              <a:avLst/>
            </a:prstGeom>
            <a:solidFill>
              <a:schemeClr val="tx1">
                <a:lumMod val="20000"/>
                <a:lumOff val="80000"/>
                <a:alpha val="7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200" b="1" dirty="0" smtClean="0">
                <a:solidFill>
                  <a:srgbClr val="343434"/>
                </a:solidFill>
                <a:ea typeface="Segoe UI" pitchFamily="34" charset="0"/>
                <a:cs typeface="Segoe UI" pitchFamily="34" charset="0"/>
              </a:endParaRPr>
            </a:p>
          </p:txBody>
        </p:sp>
        <p:sp>
          <p:nvSpPr>
            <p:cNvPr id="19" name="TextBox 18"/>
            <p:cNvSpPr txBox="1"/>
            <p:nvPr/>
          </p:nvSpPr>
          <p:spPr>
            <a:xfrm>
              <a:off x="8241884" y="1666999"/>
              <a:ext cx="1323093" cy="864852"/>
            </a:xfrm>
            <a:prstGeom prst="rect">
              <a:avLst/>
            </a:prstGeom>
            <a:noFill/>
          </p:spPr>
          <p:txBody>
            <a:bodyPr wrap="square" lIns="182880" tIns="146304" rIns="182880" bIns="146304" rtlCol="0">
              <a:spAutoFit/>
            </a:bodyPr>
            <a:lstStyle/>
            <a:p>
              <a:pPr algn="ctr">
                <a:lnSpc>
                  <a:spcPct val="90000"/>
                </a:lnSpc>
                <a:spcAft>
                  <a:spcPts val="600"/>
                </a:spcAft>
              </a:pPr>
              <a:r>
                <a:rPr lang="en-US" sz="1000" b="1" dirty="0" smtClean="0">
                  <a:gradFill>
                    <a:gsLst>
                      <a:gs pos="2917">
                        <a:srgbClr val="343434"/>
                      </a:gs>
                      <a:gs pos="30000">
                        <a:srgbClr val="343434"/>
                      </a:gs>
                    </a:gsLst>
                    <a:lin ang="5400000" scaled="0"/>
                  </a:gradFill>
                </a:rPr>
                <a:t>Visualization</a:t>
              </a:r>
              <a:r>
                <a:rPr lang="en-US" sz="1000" b="1" dirty="0">
                  <a:gradFill>
                    <a:gsLst>
                      <a:gs pos="2917">
                        <a:srgbClr val="343434"/>
                      </a:gs>
                      <a:gs pos="30000">
                        <a:srgbClr val="343434"/>
                      </a:gs>
                    </a:gsLst>
                    <a:lin ang="5400000" scaled="0"/>
                  </a:gradFill>
                </a:rPr>
                <a:t> </a:t>
              </a:r>
              <a:endParaRPr lang="en-US" sz="1000" b="1" dirty="0" smtClean="0">
                <a:gradFill>
                  <a:gsLst>
                    <a:gs pos="2917">
                      <a:srgbClr val="343434"/>
                    </a:gs>
                    <a:gs pos="30000">
                      <a:srgbClr val="343434"/>
                    </a:gs>
                  </a:gsLst>
                  <a:lin ang="5400000" scaled="0"/>
                </a:gradFill>
              </a:endParaRPr>
            </a:p>
            <a:p>
              <a:pPr algn="ctr">
                <a:lnSpc>
                  <a:spcPct val="90000"/>
                </a:lnSpc>
                <a:spcAft>
                  <a:spcPts val="600"/>
                </a:spcAft>
              </a:pPr>
              <a:r>
                <a:rPr lang="en-US" sz="1000" b="1" dirty="0" smtClean="0">
                  <a:gradFill>
                    <a:gsLst>
                      <a:gs pos="2917">
                        <a:srgbClr val="343434"/>
                      </a:gs>
                      <a:gs pos="30000">
                        <a:srgbClr val="343434"/>
                      </a:gs>
                    </a:gsLst>
                    <a:lin ang="5400000" scaled="0"/>
                  </a:gradFill>
                </a:rPr>
                <a:t>and reporting </a:t>
              </a:r>
            </a:p>
            <a:p>
              <a:pPr algn="ctr">
                <a:lnSpc>
                  <a:spcPct val="90000"/>
                </a:lnSpc>
                <a:spcAft>
                  <a:spcPts val="600"/>
                </a:spcAft>
              </a:pPr>
              <a:r>
                <a:rPr lang="en-US" sz="1000" b="1" dirty="0" smtClean="0">
                  <a:gradFill>
                    <a:gsLst>
                      <a:gs pos="2917">
                        <a:srgbClr val="343434"/>
                      </a:gs>
                      <a:gs pos="30000">
                        <a:srgbClr val="343434"/>
                      </a:gs>
                    </a:gsLst>
                    <a:lin ang="5400000" scaled="0"/>
                  </a:gradFill>
                </a:rPr>
                <a:t>tools</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3286" y="2531851"/>
              <a:ext cx="780290" cy="780290"/>
            </a:xfrm>
            <a:prstGeom prst="rect">
              <a:avLst/>
            </a:prstGeom>
          </p:spPr>
        </p:pic>
      </p:grpSp>
      <p:sp>
        <p:nvSpPr>
          <p:cNvPr id="23" name="TextBox 22"/>
          <p:cNvSpPr txBox="1"/>
          <p:nvPr/>
        </p:nvSpPr>
        <p:spPr>
          <a:xfrm>
            <a:off x="6251284" y="2743200"/>
            <a:ext cx="887102" cy="461665"/>
          </a:xfrm>
          <a:prstGeom prst="rect">
            <a:avLst/>
          </a:prstGeom>
          <a:noFill/>
        </p:spPr>
        <p:txBody>
          <a:bodyPr wrap="none" lIns="182880" tIns="146304" rIns="182880" bIns="146304" rtlCol="0">
            <a:spAutoFit/>
          </a:bodyPr>
          <a:lstStyle/>
          <a:p>
            <a:pPr>
              <a:lnSpc>
                <a:spcPct val="90000"/>
              </a:lnSpc>
              <a:spcAft>
                <a:spcPts val="600"/>
              </a:spcAft>
            </a:pPr>
            <a:r>
              <a:rPr lang="en-US" sz="1200" b="1" dirty="0" smtClean="0">
                <a:gradFill>
                  <a:gsLst>
                    <a:gs pos="2917">
                      <a:srgbClr val="343434"/>
                    </a:gs>
                    <a:gs pos="30000">
                      <a:srgbClr val="343434"/>
                    </a:gs>
                  </a:gsLst>
                  <a:lin ang="5400000" scaled="0"/>
                </a:gradFill>
              </a:rPr>
              <a:t>Output</a:t>
            </a:r>
          </a:p>
        </p:txBody>
      </p:sp>
      <p:cxnSp>
        <p:nvCxnSpPr>
          <p:cNvPr id="25" name="Straight Arrow Connector 24"/>
          <p:cNvCxnSpPr/>
          <p:nvPr/>
        </p:nvCxnSpPr>
        <p:spPr>
          <a:xfrm>
            <a:off x="2436812" y="2454444"/>
            <a:ext cx="2683702" cy="0"/>
          </a:xfrm>
          <a:prstGeom prst="straightConnector1">
            <a:avLst/>
          </a:prstGeom>
          <a:ln w="2222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2255396" y="2096032"/>
            <a:ext cx="758862" cy="461665"/>
          </a:xfrm>
          <a:prstGeom prst="rect">
            <a:avLst/>
          </a:prstGeom>
          <a:noFill/>
        </p:spPr>
        <p:txBody>
          <a:bodyPr wrap="none" lIns="182880" tIns="146304" rIns="182880" bIns="146304" rtlCol="0">
            <a:spAutoFit/>
          </a:bodyPr>
          <a:lstStyle/>
          <a:p>
            <a:pPr>
              <a:lnSpc>
                <a:spcPct val="90000"/>
              </a:lnSpc>
              <a:spcAft>
                <a:spcPts val="600"/>
              </a:spcAft>
            </a:pPr>
            <a:r>
              <a:rPr lang="en-US" sz="1200" b="1" dirty="0" smtClean="0">
                <a:gradFill>
                  <a:gsLst>
                    <a:gs pos="2917">
                      <a:srgbClr val="343434"/>
                    </a:gs>
                    <a:gs pos="30000">
                      <a:srgbClr val="343434"/>
                    </a:gs>
                  </a:gsLst>
                  <a:lin ang="5400000" scaled="0"/>
                </a:gradFill>
              </a:rPr>
              <a:t>Input</a:t>
            </a:r>
          </a:p>
        </p:txBody>
      </p:sp>
      <p:cxnSp>
        <p:nvCxnSpPr>
          <p:cNvPr id="40" name="Straight Arrow Connector 39"/>
          <p:cNvCxnSpPr/>
          <p:nvPr/>
        </p:nvCxnSpPr>
        <p:spPr>
          <a:xfrm>
            <a:off x="5589954" y="2606241"/>
            <a:ext cx="0" cy="384117"/>
          </a:xfrm>
          <a:prstGeom prst="straightConnector1">
            <a:avLst/>
          </a:prstGeom>
          <a:ln w="2222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1030" name="Rectangle 1029"/>
          <p:cNvSpPr/>
          <p:nvPr/>
        </p:nvSpPr>
        <p:spPr>
          <a:xfrm>
            <a:off x="2160752" y="4722631"/>
            <a:ext cx="8424166" cy="369332"/>
          </a:xfrm>
          <a:prstGeom prst="rect">
            <a:avLst/>
          </a:prstGeom>
        </p:spPr>
        <p:txBody>
          <a:bodyPr wrap="none">
            <a:spAutoFit/>
          </a:bodyPr>
          <a:lstStyle/>
          <a:p>
            <a:r>
              <a:rPr lang="en-US" b="1" dirty="0">
                <a:solidFill>
                  <a:srgbClr val="343434"/>
                </a:solidFill>
              </a:rPr>
              <a:t>Iterative </a:t>
            </a:r>
            <a:r>
              <a:rPr lang="en-US" b="1" dirty="0" smtClean="0">
                <a:solidFill>
                  <a:srgbClr val="343434"/>
                </a:solidFill>
              </a:rPr>
              <a:t>exploration - </a:t>
            </a:r>
            <a:r>
              <a:rPr lang="en-US" dirty="0">
                <a:solidFill>
                  <a:srgbClr val="343434"/>
                </a:solidFill>
              </a:rPr>
              <a:t>Process key data into business intelligence using Hadoop</a:t>
            </a:r>
            <a:endParaRPr lang="en-US" b="1" dirty="0">
              <a:solidFill>
                <a:srgbClr val="343434"/>
              </a:solidFill>
            </a:endParaRP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6308" y="2089804"/>
            <a:ext cx="678901" cy="678901"/>
          </a:xfrm>
          <a:prstGeom prst="rect">
            <a:avLst/>
          </a:prstGeom>
          <a:solidFill>
            <a:schemeClr val="bg1"/>
          </a:solidFill>
        </p:spPr>
      </p:pic>
    </p:spTree>
    <p:extLst>
      <p:ext uri="{BB962C8B-B14F-4D97-AF65-F5344CB8AC3E}">
        <p14:creationId xmlns:p14="http://schemas.microsoft.com/office/powerpoint/2010/main" val="456342378"/>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Freeform 80"/>
          <p:cNvSpPr>
            <a:spLocks noChangeAspect="1"/>
          </p:cNvSpPr>
          <p:nvPr/>
        </p:nvSpPr>
        <p:spPr bwMode="black">
          <a:xfrm>
            <a:off x="4067945" y="1043957"/>
            <a:ext cx="4191279" cy="2315320"/>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FFFFFF"/>
          </a:solidFill>
          <a:ln w="38100">
            <a:solidFill>
              <a:schemeClr val="bg2"/>
            </a:solidFill>
          </a:ln>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2503">
              <a:defRPr/>
            </a:pPr>
            <a:endParaRPr lang="en-US" dirty="0">
              <a:solidFill>
                <a:srgbClr val="505050"/>
              </a:solidFill>
            </a:endParaRPr>
          </a:p>
        </p:txBody>
      </p:sp>
      <p:sp>
        <p:nvSpPr>
          <p:cNvPr id="82" name="Freeform 81"/>
          <p:cNvSpPr/>
          <p:nvPr/>
        </p:nvSpPr>
        <p:spPr bwMode="auto">
          <a:xfrm>
            <a:off x="2911195" y="2222758"/>
            <a:ext cx="2693697" cy="62802"/>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cmpd="sng" algn="ctr">
            <a:solidFill>
              <a:srgbClr val="0072C6"/>
            </a:solidFill>
            <a:prstDash val="sysDot"/>
            <a:headEnd type="triangle" w="med" len="med"/>
            <a:tailEnd type="triangl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503">
              <a:defRPr/>
            </a:pPr>
            <a:endParaRPr lang="en-US">
              <a:solidFill>
                <a:srgbClr val="EFEFEF"/>
              </a:solidFill>
            </a:endParaRPr>
          </a:p>
        </p:txBody>
      </p:sp>
      <p:grpSp>
        <p:nvGrpSpPr>
          <p:cNvPr id="83" name="Group 82"/>
          <p:cNvGrpSpPr/>
          <p:nvPr/>
        </p:nvGrpSpPr>
        <p:grpSpPr>
          <a:xfrm rot="900000">
            <a:off x="4168506" y="1826810"/>
            <a:ext cx="801928" cy="791897"/>
            <a:chOff x="3242937" y="2319398"/>
            <a:chExt cx="796924" cy="786956"/>
          </a:xfrm>
        </p:grpSpPr>
        <p:sp>
          <p:nvSpPr>
            <p:cNvPr id="84" name="Oval 83"/>
            <p:cNvSpPr/>
            <p:nvPr/>
          </p:nvSpPr>
          <p:spPr bwMode="auto">
            <a:xfrm>
              <a:off x="3247921" y="2319398"/>
              <a:ext cx="786956" cy="786956"/>
            </a:xfrm>
            <a:prstGeom prst="ellipse">
              <a:avLst/>
            </a:prstGeom>
            <a:solidFill>
              <a:srgbClr val="FFFFFF"/>
            </a:solidFill>
            <a:ln w="1079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099" fontAlgn="base">
                <a:lnSpc>
                  <a:spcPct val="90000"/>
                </a:lnSpc>
                <a:spcBef>
                  <a:spcPct val="0"/>
                </a:spcBef>
                <a:spcAft>
                  <a:spcPct val="0"/>
                </a:spcAft>
                <a:defRPr/>
              </a:pPr>
              <a:endParaRPr lang="en-US" sz="2000" spc="-50" dirty="0" smtClean="0">
                <a:gradFill>
                  <a:gsLst>
                    <a:gs pos="1250">
                      <a:srgbClr val="EFEFEF"/>
                    </a:gs>
                    <a:gs pos="10417">
                      <a:srgbClr val="EFEFEF"/>
                    </a:gs>
                  </a:gsLst>
                  <a:lin ang="5400000" scaled="0"/>
                </a:gradFill>
              </a:endParaRPr>
            </a:p>
          </p:txBody>
        </p:sp>
        <p:sp>
          <p:nvSpPr>
            <p:cNvPr id="85" name="Freeform 84"/>
            <p:cNvSpPr>
              <a:spLocks noEditPoints="1"/>
            </p:cNvSpPr>
            <p:nvPr/>
          </p:nvSpPr>
          <p:spPr bwMode="auto">
            <a:xfrm>
              <a:off x="3242937" y="2381026"/>
              <a:ext cx="796924" cy="663700"/>
            </a:xfrm>
            <a:custGeom>
              <a:avLst/>
              <a:gdLst>
                <a:gd name="T0" fmla="*/ 1019 w 2056"/>
                <a:gd name="T1" fmla="*/ 1507 h 1713"/>
                <a:gd name="T2" fmla="*/ 943 w 2056"/>
                <a:gd name="T3" fmla="*/ 1501 h 1713"/>
                <a:gd name="T4" fmla="*/ 878 w 2056"/>
                <a:gd name="T5" fmla="*/ 1489 h 1713"/>
                <a:gd name="T6" fmla="*/ 819 w 2056"/>
                <a:gd name="T7" fmla="*/ 1472 h 1713"/>
                <a:gd name="T8" fmla="*/ 766 w 2056"/>
                <a:gd name="T9" fmla="*/ 1454 h 1713"/>
                <a:gd name="T10" fmla="*/ 713 w 2056"/>
                <a:gd name="T11" fmla="*/ 1430 h 1713"/>
                <a:gd name="T12" fmla="*/ 566 w 2056"/>
                <a:gd name="T13" fmla="*/ 1313 h 1713"/>
                <a:gd name="T14" fmla="*/ 518 w 2056"/>
                <a:gd name="T15" fmla="*/ 1260 h 1713"/>
                <a:gd name="T16" fmla="*/ 548 w 2056"/>
                <a:gd name="T17" fmla="*/ 859 h 1713"/>
                <a:gd name="T18" fmla="*/ 0 w 2056"/>
                <a:gd name="T19" fmla="*/ 859 h 1713"/>
                <a:gd name="T20" fmla="*/ 318 w 2056"/>
                <a:gd name="T21" fmla="*/ 1342 h 1713"/>
                <a:gd name="T22" fmla="*/ 353 w 2056"/>
                <a:gd name="T23" fmla="*/ 1389 h 1713"/>
                <a:gd name="T24" fmla="*/ 418 w 2056"/>
                <a:gd name="T25" fmla="*/ 1460 h 1713"/>
                <a:gd name="T26" fmla="*/ 613 w 2056"/>
                <a:gd name="T27" fmla="*/ 1607 h 1713"/>
                <a:gd name="T28" fmla="*/ 683 w 2056"/>
                <a:gd name="T29" fmla="*/ 1642 h 1713"/>
                <a:gd name="T30" fmla="*/ 754 w 2056"/>
                <a:gd name="T31" fmla="*/ 1666 h 1713"/>
                <a:gd name="T32" fmla="*/ 831 w 2056"/>
                <a:gd name="T33" fmla="*/ 1690 h 1713"/>
                <a:gd name="T34" fmla="*/ 878 w 2056"/>
                <a:gd name="T35" fmla="*/ 1701 h 1713"/>
                <a:gd name="T36" fmla="*/ 943 w 2056"/>
                <a:gd name="T37" fmla="*/ 1707 h 1713"/>
                <a:gd name="T38" fmla="*/ 1520 w 2056"/>
                <a:gd name="T39" fmla="*/ 1560 h 1713"/>
                <a:gd name="T40" fmla="*/ 1396 w 2056"/>
                <a:gd name="T41" fmla="*/ 1389 h 1713"/>
                <a:gd name="T42" fmla="*/ 1732 w 2056"/>
                <a:gd name="T43" fmla="*/ 371 h 1713"/>
                <a:gd name="T44" fmla="*/ 1691 w 2056"/>
                <a:gd name="T45" fmla="*/ 318 h 1713"/>
                <a:gd name="T46" fmla="*/ 1367 w 2056"/>
                <a:gd name="T47" fmla="*/ 70 h 1713"/>
                <a:gd name="T48" fmla="*/ 1296 w 2056"/>
                <a:gd name="T49" fmla="*/ 47 h 1713"/>
                <a:gd name="T50" fmla="*/ 1220 w 2056"/>
                <a:gd name="T51" fmla="*/ 23 h 1713"/>
                <a:gd name="T52" fmla="*/ 1172 w 2056"/>
                <a:gd name="T53" fmla="*/ 11 h 1713"/>
                <a:gd name="T54" fmla="*/ 1108 w 2056"/>
                <a:gd name="T55" fmla="*/ 5 h 1713"/>
                <a:gd name="T56" fmla="*/ 1025 w 2056"/>
                <a:gd name="T57" fmla="*/ 0 h 1713"/>
                <a:gd name="T58" fmla="*/ 536 w 2056"/>
                <a:gd name="T59" fmla="*/ 159 h 1713"/>
                <a:gd name="T60" fmla="*/ 654 w 2056"/>
                <a:gd name="T61" fmla="*/ 323 h 1713"/>
                <a:gd name="T62" fmla="*/ 1090 w 2056"/>
                <a:gd name="T63" fmla="*/ 212 h 1713"/>
                <a:gd name="T64" fmla="*/ 1149 w 2056"/>
                <a:gd name="T65" fmla="*/ 217 h 1713"/>
                <a:gd name="T66" fmla="*/ 1214 w 2056"/>
                <a:gd name="T67" fmla="*/ 235 h 1713"/>
                <a:gd name="T68" fmla="*/ 1278 w 2056"/>
                <a:gd name="T69" fmla="*/ 259 h 1713"/>
                <a:gd name="T70" fmla="*/ 1526 w 2056"/>
                <a:gd name="T71" fmla="*/ 441 h 1713"/>
                <a:gd name="T72" fmla="*/ 1679 w 2056"/>
                <a:gd name="T73" fmla="*/ 859 h 1713"/>
                <a:gd name="T74" fmla="*/ 1779 w 2056"/>
                <a:gd name="T75" fmla="*/ 1266 h 1713"/>
                <a:gd name="T76" fmla="*/ 1885 w 2056"/>
                <a:gd name="T77" fmla="*/ 859 h 1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56" h="1713">
                  <a:moveTo>
                    <a:pt x="1396" y="1389"/>
                  </a:moveTo>
                  <a:cubicBezTo>
                    <a:pt x="1284" y="1472"/>
                    <a:pt x="1155" y="1507"/>
                    <a:pt x="1019" y="1507"/>
                  </a:cubicBezTo>
                  <a:cubicBezTo>
                    <a:pt x="1001" y="1507"/>
                    <a:pt x="984" y="1507"/>
                    <a:pt x="966" y="1507"/>
                  </a:cubicBezTo>
                  <a:cubicBezTo>
                    <a:pt x="960" y="1501"/>
                    <a:pt x="948" y="1501"/>
                    <a:pt x="943" y="1501"/>
                  </a:cubicBezTo>
                  <a:cubicBezTo>
                    <a:pt x="931" y="1501"/>
                    <a:pt x="913" y="1495"/>
                    <a:pt x="901" y="1495"/>
                  </a:cubicBezTo>
                  <a:cubicBezTo>
                    <a:pt x="895" y="1495"/>
                    <a:pt x="884" y="1489"/>
                    <a:pt x="878" y="1489"/>
                  </a:cubicBezTo>
                  <a:cubicBezTo>
                    <a:pt x="866" y="1489"/>
                    <a:pt x="848" y="1483"/>
                    <a:pt x="836" y="1478"/>
                  </a:cubicBezTo>
                  <a:cubicBezTo>
                    <a:pt x="831" y="1478"/>
                    <a:pt x="825" y="1478"/>
                    <a:pt x="819" y="1472"/>
                  </a:cubicBezTo>
                  <a:cubicBezTo>
                    <a:pt x="807" y="1466"/>
                    <a:pt x="789" y="1466"/>
                    <a:pt x="778" y="1460"/>
                  </a:cubicBezTo>
                  <a:cubicBezTo>
                    <a:pt x="772" y="1454"/>
                    <a:pt x="772" y="1454"/>
                    <a:pt x="766" y="1454"/>
                  </a:cubicBezTo>
                  <a:cubicBezTo>
                    <a:pt x="748" y="1448"/>
                    <a:pt x="730" y="1436"/>
                    <a:pt x="719" y="1430"/>
                  </a:cubicBezTo>
                  <a:cubicBezTo>
                    <a:pt x="713" y="1430"/>
                    <a:pt x="713" y="1430"/>
                    <a:pt x="713" y="1430"/>
                  </a:cubicBezTo>
                  <a:cubicBezTo>
                    <a:pt x="660" y="1395"/>
                    <a:pt x="607" y="1360"/>
                    <a:pt x="566" y="1319"/>
                  </a:cubicBezTo>
                  <a:cubicBezTo>
                    <a:pt x="566" y="1313"/>
                    <a:pt x="566" y="1313"/>
                    <a:pt x="566" y="1313"/>
                  </a:cubicBezTo>
                  <a:cubicBezTo>
                    <a:pt x="548" y="1301"/>
                    <a:pt x="536" y="1289"/>
                    <a:pt x="524" y="1271"/>
                  </a:cubicBezTo>
                  <a:cubicBezTo>
                    <a:pt x="524" y="1271"/>
                    <a:pt x="518" y="1266"/>
                    <a:pt x="518" y="1260"/>
                  </a:cubicBezTo>
                  <a:cubicBezTo>
                    <a:pt x="430" y="1154"/>
                    <a:pt x="377" y="1012"/>
                    <a:pt x="377" y="859"/>
                  </a:cubicBezTo>
                  <a:cubicBezTo>
                    <a:pt x="548" y="859"/>
                    <a:pt x="548" y="859"/>
                    <a:pt x="548" y="859"/>
                  </a:cubicBezTo>
                  <a:cubicBezTo>
                    <a:pt x="271" y="447"/>
                    <a:pt x="271" y="447"/>
                    <a:pt x="271" y="447"/>
                  </a:cubicBezTo>
                  <a:cubicBezTo>
                    <a:pt x="0" y="859"/>
                    <a:pt x="0" y="859"/>
                    <a:pt x="0" y="859"/>
                  </a:cubicBezTo>
                  <a:cubicBezTo>
                    <a:pt x="171" y="859"/>
                    <a:pt x="171" y="859"/>
                    <a:pt x="171" y="859"/>
                  </a:cubicBezTo>
                  <a:cubicBezTo>
                    <a:pt x="171" y="1036"/>
                    <a:pt x="224" y="1207"/>
                    <a:pt x="318" y="1342"/>
                  </a:cubicBezTo>
                  <a:cubicBezTo>
                    <a:pt x="324" y="1342"/>
                    <a:pt x="324" y="1348"/>
                    <a:pt x="324" y="1348"/>
                  </a:cubicBezTo>
                  <a:cubicBezTo>
                    <a:pt x="336" y="1360"/>
                    <a:pt x="348" y="1377"/>
                    <a:pt x="353" y="1389"/>
                  </a:cubicBezTo>
                  <a:cubicBezTo>
                    <a:pt x="359" y="1395"/>
                    <a:pt x="365" y="1401"/>
                    <a:pt x="365" y="1401"/>
                  </a:cubicBezTo>
                  <a:cubicBezTo>
                    <a:pt x="383" y="1425"/>
                    <a:pt x="400" y="1442"/>
                    <a:pt x="418" y="1460"/>
                  </a:cubicBezTo>
                  <a:cubicBezTo>
                    <a:pt x="418" y="1460"/>
                    <a:pt x="418" y="1460"/>
                    <a:pt x="424" y="1466"/>
                  </a:cubicBezTo>
                  <a:cubicBezTo>
                    <a:pt x="477" y="1519"/>
                    <a:pt x="542" y="1566"/>
                    <a:pt x="613" y="1607"/>
                  </a:cubicBezTo>
                  <a:cubicBezTo>
                    <a:pt x="613" y="1607"/>
                    <a:pt x="619" y="1607"/>
                    <a:pt x="619" y="1613"/>
                  </a:cubicBezTo>
                  <a:cubicBezTo>
                    <a:pt x="642" y="1619"/>
                    <a:pt x="660" y="1631"/>
                    <a:pt x="683" y="1642"/>
                  </a:cubicBezTo>
                  <a:cubicBezTo>
                    <a:pt x="689" y="1642"/>
                    <a:pt x="689" y="1642"/>
                    <a:pt x="695" y="1648"/>
                  </a:cubicBezTo>
                  <a:cubicBezTo>
                    <a:pt x="713" y="1654"/>
                    <a:pt x="736" y="1660"/>
                    <a:pt x="754" y="1666"/>
                  </a:cubicBezTo>
                  <a:cubicBezTo>
                    <a:pt x="760" y="1672"/>
                    <a:pt x="772" y="1672"/>
                    <a:pt x="778" y="1678"/>
                  </a:cubicBezTo>
                  <a:cubicBezTo>
                    <a:pt x="795" y="1684"/>
                    <a:pt x="813" y="1684"/>
                    <a:pt x="831" y="1690"/>
                  </a:cubicBezTo>
                  <a:cubicBezTo>
                    <a:pt x="842" y="1690"/>
                    <a:pt x="854" y="1695"/>
                    <a:pt x="860" y="1695"/>
                  </a:cubicBezTo>
                  <a:cubicBezTo>
                    <a:pt x="866" y="1695"/>
                    <a:pt x="872" y="1701"/>
                    <a:pt x="878" y="1701"/>
                  </a:cubicBezTo>
                  <a:cubicBezTo>
                    <a:pt x="895" y="1701"/>
                    <a:pt x="907" y="1707"/>
                    <a:pt x="925" y="1707"/>
                  </a:cubicBezTo>
                  <a:cubicBezTo>
                    <a:pt x="931" y="1707"/>
                    <a:pt x="937" y="1707"/>
                    <a:pt x="943" y="1707"/>
                  </a:cubicBezTo>
                  <a:cubicBezTo>
                    <a:pt x="972" y="1713"/>
                    <a:pt x="1001" y="1713"/>
                    <a:pt x="1025" y="1713"/>
                  </a:cubicBezTo>
                  <a:cubicBezTo>
                    <a:pt x="1202" y="1713"/>
                    <a:pt x="1373" y="1660"/>
                    <a:pt x="1520" y="1560"/>
                  </a:cubicBezTo>
                  <a:cubicBezTo>
                    <a:pt x="1561" y="1525"/>
                    <a:pt x="1573" y="1460"/>
                    <a:pt x="1544" y="1413"/>
                  </a:cubicBezTo>
                  <a:cubicBezTo>
                    <a:pt x="1508" y="1366"/>
                    <a:pt x="1443" y="1360"/>
                    <a:pt x="1396" y="1389"/>
                  </a:cubicBezTo>
                  <a:close/>
                  <a:moveTo>
                    <a:pt x="1885" y="859"/>
                  </a:moveTo>
                  <a:cubicBezTo>
                    <a:pt x="1879" y="677"/>
                    <a:pt x="1826" y="512"/>
                    <a:pt x="1732" y="371"/>
                  </a:cubicBezTo>
                  <a:cubicBezTo>
                    <a:pt x="1732" y="371"/>
                    <a:pt x="1726" y="371"/>
                    <a:pt x="1726" y="365"/>
                  </a:cubicBezTo>
                  <a:cubicBezTo>
                    <a:pt x="1714" y="347"/>
                    <a:pt x="1703" y="335"/>
                    <a:pt x="1691" y="318"/>
                  </a:cubicBezTo>
                  <a:cubicBezTo>
                    <a:pt x="1685" y="312"/>
                    <a:pt x="1685" y="312"/>
                    <a:pt x="1685" y="312"/>
                  </a:cubicBezTo>
                  <a:cubicBezTo>
                    <a:pt x="1597" y="206"/>
                    <a:pt x="1490" y="123"/>
                    <a:pt x="1367" y="70"/>
                  </a:cubicBezTo>
                  <a:cubicBezTo>
                    <a:pt x="1361" y="70"/>
                    <a:pt x="1361" y="70"/>
                    <a:pt x="1355" y="64"/>
                  </a:cubicBezTo>
                  <a:cubicBezTo>
                    <a:pt x="1337" y="59"/>
                    <a:pt x="1314" y="53"/>
                    <a:pt x="1296" y="47"/>
                  </a:cubicBezTo>
                  <a:cubicBezTo>
                    <a:pt x="1290" y="41"/>
                    <a:pt x="1278" y="41"/>
                    <a:pt x="1272" y="35"/>
                  </a:cubicBezTo>
                  <a:cubicBezTo>
                    <a:pt x="1255" y="35"/>
                    <a:pt x="1237" y="29"/>
                    <a:pt x="1220" y="23"/>
                  </a:cubicBezTo>
                  <a:cubicBezTo>
                    <a:pt x="1208" y="23"/>
                    <a:pt x="1202" y="17"/>
                    <a:pt x="1190" y="17"/>
                  </a:cubicBezTo>
                  <a:cubicBezTo>
                    <a:pt x="1184" y="17"/>
                    <a:pt x="1178" y="17"/>
                    <a:pt x="1172" y="11"/>
                  </a:cubicBezTo>
                  <a:cubicBezTo>
                    <a:pt x="1161" y="11"/>
                    <a:pt x="1149" y="11"/>
                    <a:pt x="1131" y="11"/>
                  </a:cubicBezTo>
                  <a:cubicBezTo>
                    <a:pt x="1125" y="5"/>
                    <a:pt x="1113" y="5"/>
                    <a:pt x="1108" y="5"/>
                  </a:cubicBezTo>
                  <a:cubicBezTo>
                    <a:pt x="1084" y="5"/>
                    <a:pt x="1060" y="0"/>
                    <a:pt x="1037" y="0"/>
                  </a:cubicBezTo>
                  <a:cubicBezTo>
                    <a:pt x="1031" y="0"/>
                    <a:pt x="1031" y="0"/>
                    <a:pt x="1025" y="0"/>
                  </a:cubicBezTo>
                  <a:cubicBezTo>
                    <a:pt x="1025" y="0"/>
                    <a:pt x="1025" y="0"/>
                    <a:pt x="1025" y="0"/>
                  </a:cubicBezTo>
                  <a:cubicBezTo>
                    <a:pt x="848" y="0"/>
                    <a:pt x="677" y="53"/>
                    <a:pt x="536" y="159"/>
                  </a:cubicBezTo>
                  <a:cubicBezTo>
                    <a:pt x="489" y="188"/>
                    <a:pt x="477" y="253"/>
                    <a:pt x="507" y="300"/>
                  </a:cubicBezTo>
                  <a:cubicBezTo>
                    <a:pt x="542" y="347"/>
                    <a:pt x="607" y="359"/>
                    <a:pt x="654" y="323"/>
                  </a:cubicBezTo>
                  <a:cubicBezTo>
                    <a:pt x="766" y="247"/>
                    <a:pt x="895" y="206"/>
                    <a:pt x="1031" y="206"/>
                  </a:cubicBezTo>
                  <a:cubicBezTo>
                    <a:pt x="1049" y="206"/>
                    <a:pt x="1066" y="206"/>
                    <a:pt x="1090" y="212"/>
                  </a:cubicBezTo>
                  <a:cubicBezTo>
                    <a:pt x="1096" y="212"/>
                    <a:pt x="1102" y="212"/>
                    <a:pt x="1108" y="212"/>
                  </a:cubicBezTo>
                  <a:cubicBezTo>
                    <a:pt x="1119" y="212"/>
                    <a:pt x="1137" y="217"/>
                    <a:pt x="1149" y="217"/>
                  </a:cubicBezTo>
                  <a:cubicBezTo>
                    <a:pt x="1155" y="217"/>
                    <a:pt x="1166" y="223"/>
                    <a:pt x="1172" y="223"/>
                  </a:cubicBezTo>
                  <a:cubicBezTo>
                    <a:pt x="1184" y="229"/>
                    <a:pt x="1202" y="229"/>
                    <a:pt x="1214" y="235"/>
                  </a:cubicBezTo>
                  <a:cubicBezTo>
                    <a:pt x="1220" y="235"/>
                    <a:pt x="1225" y="235"/>
                    <a:pt x="1231" y="241"/>
                  </a:cubicBezTo>
                  <a:cubicBezTo>
                    <a:pt x="1243" y="247"/>
                    <a:pt x="1261" y="253"/>
                    <a:pt x="1278" y="259"/>
                  </a:cubicBezTo>
                  <a:cubicBezTo>
                    <a:pt x="1278" y="259"/>
                    <a:pt x="1278" y="259"/>
                    <a:pt x="1284" y="259"/>
                  </a:cubicBezTo>
                  <a:cubicBezTo>
                    <a:pt x="1379" y="300"/>
                    <a:pt x="1461" y="365"/>
                    <a:pt x="1526" y="441"/>
                  </a:cubicBezTo>
                  <a:cubicBezTo>
                    <a:pt x="1526" y="447"/>
                    <a:pt x="1526" y="447"/>
                    <a:pt x="1526" y="447"/>
                  </a:cubicBezTo>
                  <a:cubicBezTo>
                    <a:pt x="1620" y="559"/>
                    <a:pt x="1679" y="700"/>
                    <a:pt x="1679" y="859"/>
                  </a:cubicBezTo>
                  <a:cubicBezTo>
                    <a:pt x="1502" y="859"/>
                    <a:pt x="1502" y="859"/>
                    <a:pt x="1502" y="859"/>
                  </a:cubicBezTo>
                  <a:cubicBezTo>
                    <a:pt x="1779" y="1266"/>
                    <a:pt x="1779" y="1266"/>
                    <a:pt x="1779" y="1266"/>
                  </a:cubicBezTo>
                  <a:cubicBezTo>
                    <a:pt x="2056" y="859"/>
                    <a:pt x="2056" y="859"/>
                    <a:pt x="2056" y="859"/>
                  </a:cubicBezTo>
                  <a:cubicBezTo>
                    <a:pt x="1885" y="859"/>
                    <a:pt x="1885" y="859"/>
                    <a:pt x="1885" y="859"/>
                  </a:cubicBezTo>
                  <a:cubicBezTo>
                    <a:pt x="1885" y="859"/>
                    <a:pt x="1885" y="859"/>
                    <a:pt x="1885" y="859"/>
                  </a:cubicBezTo>
                  <a:close/>
                </a:path>
              </a:pathLst>
            </a:custGeom>
            <a:solidFill>
              <a:srgbClr val="0072C6"/>
            </a:solidFill>
            <a:ln>
              <a:no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2503">
                <a:defRPr/>
              </a:pPr>
              <a:endParaRPr lang="en-US">
                <a:solidFill>
                  <a:srgbClr val="505050"/>
                </a:solidFill>
              </a:endParaRPr>
            </a:p>
          </p:txBody>
        </p:sp>
      </p:grpSp>
      <p:grpSp>
        <p:nvGrpSpPr>
          <p:cNvPr id="86" name="Group 85"/>
          <p:cNvGrpSpPr>
            <a:grpSpLocks noChangeAspect="1"/>
          </p:cNvGrpSpPr>
          <p:nvPr/>
        </p:nvGrpSpPr>
        <p:grpSpPr>
          <a:xfrm>
            <a:off x="4878812" y="3965912"/>
            <a:ext cx="2216091" cy="1263392"/>
            <a:chOff x="3063990" y="4892436"/>
            <a:chExt cx="2706624" cy="1543044"/>
          </a:xfrm>
        </p:grpSpPr>
        <p:sp>
          <p:nvSpPr>
            <p:cNvPr id="87" name="Rectangle 86"/>
            <p:cNvSpPr/>
            <p:nvPr/>
          </p:nvSpPr>
          <p:spPr bwMode="auto">
            <a:xfrm>
              <a:off x="3063990" y="4892436"/>
              <a:ext cx="2706624" cy="1543044"/>
            </a:xfrm>
            <a:prstGeom prst="rect">
              <a:avLst/>
            </a:prstGeom>
            <a:noFill/>
            <a:ln w="19050" cap="flat" cmpd="sng" algn="ctr">
              <a:noFill/>
              <a:prstDash val="dash"/>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099" fontAlgn="base">
                <a:lnSpc>
                  <a:spcPct val="90000"/>
                </a:lnSpc>
                <a:spcBef>
                  <a:spcPct val="0"/>
                </a:spcBef>
                <a:spcAft>
                  <a:spcPct val="0"/>
                </a:spcAft>
                <a:defRPr/>
              </a:pPr>
              <a:endParaRPr lang="en-US" sz="2000" spc="-50" dirty="0" smtClean="0">
                <a:gradFill>
                  <a:gsLst>
                    <a:gs pos="1250">
                      <a:srgbClr val="EFEFEF"/>
                    </a:gs>
                    <a:gs pos="10417">
                      <a:srgbClr val="EFEFEF"/>
                    </a:gs>
                  </a:gsLst>
                  <a:lin ang="5400000" scaled="0"/>
                </a:gradFill>
              </a:endParaRPr>
            </a:p>
          </p:txBody>
        </p:sp>
        <p:sp>
          <p:nvSpPr>
            <p:cNvPr id="88" name="TextBox 77"/>
            <p:cNvSpPr txBox="1"/>
            <p:nvPr/>
          </p:nvSpPr>
          <p:spPr>
            <a:xfrm>
              <a:off x="3366714" y="6154876"/>
              <a:ext cx="2106932" cy="23681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14099" fontAlgn="base">
                <a:lnSpc>
                  <a:spcPct val="90000"/>
                </a:lnSpc>
                <a:spcBef>
                  <a:spcPct val="0"/>
                </a:spcBef>
                <a:spcAft>
                  <a:spcPct val="0"/>
                </a:spcAft>
                <a:buSzPct val="80000"/>
                <a:defRPr/>
              </a:pPr>
              <a:r>
                <a:rPr lang="en-US" sz="1400" spc="-50" dirty="0">
                  <a:solidFill>
                    <a:srgbClr val="002060"/>
                  </a:solidFill>
                </a:rPr>
                <a:t>PCs and devices</a:t>
              </a:r>
            </a:p>
          </p:txBody>
        </p:sp>
        <p:sp>
          <p:nvSpPr>
            <p:cNvPr id="89" name="Freeform 88"/>
            <p:cNvSpPr>
              <a:spLocks noEditPoints="1"/>
            </p:cNvSpPr>
            <p:nvPr/>
          </p:nvSpPr>
          <p:spPr bwMode="auto">
            <a:xfrm>
              <a:off x="3788044" y="5488061"/>
              <a:ext cx="222252" cy="276414"/>
            </a:xfrm>
            <a:custGeom>
              <a:avLst/>
              <a:gdLst>
                <a:gd name="T0" fmla="*/ 989 w 1986"/>
                <a:gd name="T1" fmla="*/ 1654 h 2471"/>
                <a:gd name="T2" fmla="*/ 1084 w 1986"/>
                <a:gd name="T3" fmla="*/ 1605 h 2471"/>
                <a:gd name="T4" fmla="*/ 1652 w 1986"/>
                <a:gd name="T5" fmla="*/ 881 h 2471"/>
                <a:gd name="T6" fmla="*/ 1652 w 1986"/>
                <a:gd name="T7" fmla="*/ 1151 h 2471"/>
                <a:gd name="T8" fmla="*/ 982 w 1986"/>
                <a:gd name="T9" fmla="*/ 2090 h 2471"/>
                <a:gd name="T10" fmla="*/ 602 w 1986"/>
                <a:gd name="T11" fmla="*/ 1824 h 2471"/>
                <a:gd name="T12" fmla="*/ 334 w 1986"/>
                <a:gd name="T13" fmla="*/ 1142 h 2471"/>
                <a:gd name="T14" fmla="*/ 334 w 1986"/>
                <a:gd name="T15" fmla="*/ 799 h 2471"/>
                <a:gd name="T16" fmla="*/ 421 w 1986"/>
                <a:gd name="T17" fmla="*/ 682 h 2471"/>
                <a:gd name="T18" fmla="*/ 883 w 1986"/>
                <a:gd name="T19" fmla="*/ 482 h 2471"/>
                <a:gd name="T20" fmla="*/ 984 w 1986"/>
                <a:gd name="T21" fmla="*/ 442 h 2471"/>
                <a:gd name="T22" fmla="*/ 1093 w 1986"/>
                <a:gd name="T23" fmla="*/ 482 h 2471"/>
                <a:gd name="T24" fmla="*/ 1495 w 1986"/>
                <a:gd name="T25" fmla="*/ 668 h 2471"/>
                <a:gd name="T26" fmla="*/ 1464 w 1986"/>
                <a:gd name="T27" fmla="*/ 695 h 2471"/>
                <a:gd name="T28" fmla="*/ 965 w 1986"/>
                <a:gd name="T29" fmla="*/ 1328 h 2471"/>
                <a:gd name="T30" fmla="*/ 763 w 1986"/>
                <a:gd name="T31" fmla="*/ 1129 h 2471"/>
                <a:gd name="T32" fmla="*/ 575 w 1986"/>
                <a:gd name="T33" fmla="*/ 1131 h 2471"/>
                <a:gd name="T34" fmla="*/ 580 w 1986"/>
                <a:gd name="T35" fmla="*/ 1315 h 2471"/>
                <a:gd name="T36" fmla="*/ 887 w 1986"/>
                <a:gd name="T37" fmla="*/ 1616 h 2471"/>
                <a:gd name="T38" fmla="*/ 978 w 1986"/>
                <a:gd name="T39" fmla="*/ 1654 h 2471"/>
                <a:gd name="T40" fmla="*/ 989 w 1986"/>
                <a:gd name="T41" fmla="*/ 1654 h 2471"/>
                <a:gd name="T42" fmla="*/ 1862 w 1986"/>
                <a:gd name="T43" fmla="*/ 434 h 2471"/>
                <a:gd name="T44" fmla="*/ 1986 w 1986"/>
                <a:gd name="T45" fmla="*/ 609 h 2471"/>
                <a:gd name="T46" fmla="*/ 1986 w 1986"/>
                <a:gd name="T47" fmla="*/ 1116 h 2471"/>
                <a:gd name="T48" fmla="*/ 978 w 1986"/>
                <a:gd name="T49" fmla="*/ 2471 h 2471"/>
                <a:gd name="T50" fmla="*/ 0 w 1986"/>
                <a:gd name="T51" fmla="*/ 1105 h 2471"/>
                <a:gd name="T52" fmla="*/ 0 w 1986"/>
                <a:gd name="T53" fmla="*/ 589 h 2471"/>
                <a:gd name="T54" fmla="*/ 120 w 1986"/>
                <a:gd name="T55" fmla="*/ 411 h 2471"/>
                <a:gd name="T56" fmla="*/ 792 w 1986"/>
                <a:gd name="T57" fmla="*/ 108 h 2471"/>
                <a:gd name="T58" fmla="*/ 1175 w 1986"/>
                <a:gd name="T59" fmla="*/ 108 h 2471"/>
                <a:gd name="T60" fmla="*/ 1862 w 1986"/>
                <a:gd name="T61" fmla="*/ 434 h 2471"/>
                <a:gd name="T62" fmla="*/ 1767 w 1986"/>
                <a:gd name="T63" fmla="*/ 1153 h 2471"/>
                <a:gd name="T64" fmla="*/ 1767 w 1986"/>
                <a:gd name="T65" fmla="*/ 1153 h 2471"/>
                <a:gd name="T66" fmla="*/ 1767 w 1986"/>
                <a:gd name="T67" fmla="*/ 812 h 2471"/>
                <a:gd name="T68" fmla="*/ 1604 w 1986"/>
                <a:gd name="T69" fmla="*/ 584 h 2471"/>
                <a:gd name="T70" fmla="*/ 1155 w 1986"/>
                <a:gd name="T71" fmla="*/ 385 h 2471"/>
                <a:gd name="T72" fmla="*/ 984 w 1986"/>
                <a:gd name="T73" fmla="*/ 327 h 2471"/>
                <a:gd name="T74" fmla="*/ 816 w 1986"/>
                <a:gd name="T75" fmla="*/ 385 h 2471"/>
                <a:gd name="T76" fmla="*/ 381 w 1986"/>
                <a:gd name="T77" fmla="*/ 571 h 2471"/>
                <a:gd name="T78" fmla="*/ 219 w 1986"/>
                <a:gd name="T79" fmla="*/ 799 h 2471"/>
                <a:gd name="T80" fmla="*/ 219 w 1986"/>
                <a:gd name="T81" fmla="*/ 1142 h 2471"/>
                <a:gd name="T82" fmla="*/ 516 w 1986"/>
                <a:gd name="T83" fmla="*/ 1899 h 2471"/>
                <a:gd name="T84" fmla="*/ 982 w 1986"/>
                <a:gd name="T85" fmla="*/ 2207 h 2471"/>
                <a:gd name="T86" fmla="*/ 1767 w 1986"/>
                <a:gd name="T87" fmla="*/ 1153 h 2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86" h="2471">
                  <a:moveTo>
                    <a:pt x="989" y="1654"/>
                  </a:moveTo>
                  <a:cubicBezTo>
                    <a:pt x="1024" y="1651"/>
                    <a:pt x="1060" y="1636"/>
                    <a:pt x="1084" y="1605"/>
                  </a:cubicBezTo>
                  <a:cubicBezTo>
                    <a:pt x="1084" y="1605"/>
                    <a:pt x="1084" y="1605"/>
                    <a:pt x="1652" y="881"/>
                  </a:cubicBezTo>
                  <a:cubicBezTo>
                    <a:pt x="1652" y="881"/>
                    <a:pt x="1652" y="881"/>
                    <a:pt x="1652" y="1151"/>
                  </a:cubicBezTo>
                  <a:cubicBezTo>
                    <a:pt x="1652" y="1713"/>
                    <a:pt x="1095" y="2090"/>
                    <a:pt x="982" y="2090"/>
                  </a:cubicBezTo>
                  <a:cubicBezTo>
                    <a:pt x="920" y="2090"/>
                    <a:pt x="759" y="2008"/>
                    <a:pt x="602" y="1824"/>
                  </a:cubicBezTo>
                  <a:cubicBezTo>
                    <a:pt x="500" y="1707"/>
                    <a:pt x="334" y="1461"/>
                    <a:pt x="334" y="1142"/>
                  </a:cubicBezTo>
                  <a:cubicBezTo>
                    <a:pt x="334" y="1102"/>
                    <a:pt x="334" y="799"/>
                    <a:pt x="334" y="799"/>
                  </a:cubicBezTo>
                  <a:cubicBezTo>
                    <a:pt x="334" y="752"/>
                    <a:pt x="376" y="697"/>
                    <a:pt x="421" y="682"/>
                  </a:cubicBezTo>
                  <a:cubicBezTo>
                    <a:pt x="432" y="675"/>
                    <a:pt x="770" y="560"/>
                    <a:pt x="883" y="482"/>
                  </a:cubicBezTo>
                  <a:cubicBezTo>
                    <a:pt x="920" y="456"/>
                    <a:pt x="951" y="442"/>
                    <a:pt x="984" y="442"/>
                  </a:cubicBezTo>
                  <a:cubicBezTo>
                    <a:pt x="1018" y="442"/>
                    <a:pt x="1051" y="456"/>
                    <a:pt x="1093" y="482"/>
                  </a:cubicBezTo>
                  <a:cubicBezTo>
                    <a:pt x="1203" y="553"/>
                    <a:pt x="1389" y="628"/>
                    <a:pt x="1495" y="668"/>
                  </a:cubicBezTo>
                  <a:cubicBezTo>
                    <a:pt x="1482" y="675"/>
                    <a:pt x="1471" y="684"/>
                    <a:pt x="1464" y="695"/>
                  </a:cubicBezTo>
                  <a:cubicBezTo>
                    <a:pt x="1464" y="695"/>
                    <a:pt x="1464" y="695"/>
                    <a:pt x="965" y="1328"/>
                  </a:cubicBezTo>
                  <a:cubicBezTo>
                    <a:pt x="965" y="1328"/>
                    <a:pt x="965" y="1328"/>
                    <a:pt x="763" y="1129"/>
                  </a:cubicBezTo>
                  <a:cubicBezTo>
                    <a:pt x="710" y="1080"/>
                    <a:pt x="628" y="1080"/>
                    <a:pt x="575" y="1131"/>
                  </a:cubicBezTo>
                  <a:cubicBezTo>
                    <a:pt x="527" y="1180"/>
                    <a:pt x="527" y="1266"/>
                    <a:pt x="580" y="1315"/>
                  </a:cubicBezTo>
                  <a:cubicBezTo>
                    <a:pt x="580" y="1315"/>
                    <a:pt x="580" y="1315"/>
                    <a:pt x="887" y="1616"/>
                  </a:cubicBezTo>
                  <a:cubicBezTo>
                    <a:pt x="914" y="1640"/>
                    <a:pt x="945" y="1654"/>
                    <a:pt x="978" y="1654"/>
                  </a:cubicBezTo>
                  <a:cubicBezTo>
                    <a:pt x="982" y="1654"/>
                    <a:pt x="984" y="1654"/>
                    <a:pt x="989" y="1654"/>
                  </a:cubicBezTo>
                  <a:close/>
                  <a:moveTo>
                    <a:pt x="1862" y="434"/>
                  </a:moveTo>
                  <a:cubicBezTo>
                    <a:pt x="1931" y="458"/>
                    <a:pt x="1986" y="535"/>
                    <a:pt x="1986" y="609"/>
                  </a:cubicBezTo>
                  <a:cubicBezTo>
                    <a:pt x="1986" y="609"/>
                    <a:pt x="1986" y="1060"/>
                    <a:pt x="1986" y="1116"/>
                  </a:cubicBezTo>
                  <a:cubicBezTo>
                    <a:pt x="1986" y="1913"/>
                    <a:pt x="1188" y="2471"/>
                    <a:pt x="978" y="2471"/>
                  </a:cubicBezTo>
                  <a:cubicBezTo>
                    <a:pt x="715" y="2471"/>
                    <a:pt x="0" y="1884"/>
                    <a:pt x="0" y="1105"/>
                  </a:cubicBezTo>
                  <a:cubicBezTo>
                    <a:pt x="0" y="1047"/>
                    <a:pt x="0" y="589"/>
                    <a:pt x="0" y="589"/>
                  </a:cubicBezTo>
                  <a:cubicBezTo>
                    <a:pt x="0" y="516"/>
                    <a:pt x="56" y="438"/>
                    <a:pt x="120" y="411"/>
                  </a:cubicBezTo>
                  <a:cubicBezTo>
                    <a:pt x="120" y="411"/>
                    <a:pt x="639" y="223"/>
                    <a:pt x="792" y="108"/>
                  </a:cubicBezTo>
                  <a:cubicBezTo>
                    <a:pt x="940" y="0"/>
                    <a:pt x="1064" y="31"/>
                    <a:pt x="1175" y="108"/>
                  </a:cubicBezTo>
                  <a:cubicBezTo>
                    <a:pt x="1422" y="285"/>
                    <a:pt x="1862" y="434"/>
                    <a:pt x="1862" y="434"/>
                  </a:cubicBezTo>
                  <a:close/>
                  <a:moveTo>
                    <a:pt x="1767" y="1153"/>
                  </a:moveTo>
                  <a:cubicBezTo>
                    <a:pt x="1767" y="1153"/>
                    <a:pt x="1767" y="1153"/>
                    <a:pt x="1767" y="1153"/>
                  </a:cubicBezTo>
                  <a:cubicBezTo>
                    <a:pt x="1767" y="812"/>
                    <a:pt x="1767" y="812"/>
                    <a:pt x="1767" y="812"/>
                  </a:cubicBezTo>
                  <a:cubicBezTo>
                    <a:pt x="1767" y="719"/>
                    <a:pt x="1696" y="617"/>
                    <a:pt x="1604" y="584"/>
                  </a:cubicBezTo>
                  <a:cubicBezTo>
                    <a:pt x="1601" y="584"/>
                    <a:pt x="1298" y="478"/>
                    <a:pt x="1155" y="385"/>
                  </a:cubicBezTo>
                  <a:cubicBezTo>
                    <a:pt x="1115" y="361"/>
                    <a:pt x="1057" y="327"/>
                    <a:pt x="984" y="327"/>
                  </a:cubicBezTo>
                  <a:cubicBezTo>
                    <a:pt x="929" y="327"/>
                    <a:pt x="874" y="347"/>
                    <a:pt x="816" y="385"/>
                  </a:cubicBezTo>
                  <a:cubicBezTo>
                    <a:pt x="735" y="445"/>
                    <a:pt x="476" y="540"/>
                    <a:pt x="381" y="571"/>
                  </a:cubicBezTo>
                  <a:cubicBezTo>
                    <a:pt x="290" y="604"/>
                    <a:pt x="219" y="702"/>
                    <a:pt x="219" y="799"/>
                  </a:cubicBezTo>
                  <a:cubicBezTo>
                    <a:pt x="219" y="799"/>
                    <a:pt x="219" y="1105"/>
                    <a:pt x="219" y="1142"/>
                  </a:cubicBezTo>
                  <a:cubicBezTo>
                    <a:pt x="219" y="1499"/>
                    <a:pt x="405" y="1769"/>
                    <a:pt x="516" y="1899"/>
                  </a:cubicBezTo>
                  <a:cubicBezTo>
                    <a:pt x="668" y="2079"/>
                    <a:pt x="861" y="2207"/>
                    <a:pt x="982" y="2207"/>
                  </a:cubicBezTo>
                  <a:cubicBezTo>
                    <a:pt x="1170" y="2207"/>
                    <a:pt x="1767" y="1769"/>
                    <a:pt x="1767" y="1153"/>
                  </a:cubicBezTo>
                  <a:close/>
                </a:path>
              </a:pathLst>
            </a:custGeom>
            <a:solidFill>
              <a:srgbClr val="505050">
                <a:lumMod val="20000"/>
                <a:lumOff val="80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2503">
                <a:defRPr/>
              </a:pPr>
              <a:endParaRPr lang="en-US">
                <a:solidFill>
                  <a:srgbClr val="505050"/>
                </a:solidFill>
              </a:endParaRPr>
            </a:p>
          </p:txBody>
        </p:sp>
        <p:sp>
          <p:nvSpPr>
            <p:cNvPr id="90" name="Freeform 89"/>
            <p:cNvSpPr>
              <a:spLocks noEditPoints="1"/>
            </p:cNvSpPr>
            <p:nvPr/>
          </p:nvSpPr>
          <p:spPr bwMode="auto">
            <a:xfrm>
              <a:off x="5257762" y="5551917"/>
              <a:ext cx="162951" cy="202662"/>
            </a:xfrm>
            <a:custGeom>
              <a:avLst/>
              <a:gdLst>
                <a:gd name="T0" fmla="*/ 989 w 1986"/>
                <a:gd name="T1" fmla="*/ 1654 h 2471"/>
                <a:gd name="T2" fmla="*/ 1084 w 1986"/>
                <a:gd name="T3" fmla="*/ 1605 h 2471"/>
                <a:gd name="T4" fmla="*/ 1652 w 1986"/>
                <a:gd name="T5" fmla="*/ 881 h 2471"/>
                <a:gd name="T6" fmla="*/ 1652 w 1986"/>
                <a:gd name="T7" fmla="*/ 1151 h 2471"/>
                <a:gd name="T8" fmla="*/ 982 w 1986"/>
                <a:gd name="T9" fmla="*/ 2090 h 2471"/>
                <a:gd name="T10" fmla="*/ 602 w 1986"/>
                <a:gd name="T11" fmla="*/ 1824 h 2471"/>
                <a:gd name="T12" fmla="*/ 334 w 1986"/>
                <a:gd name="T13" fmla="*/ 1142 h 2471"/>
                <a:gd name="T14" fmla="*/ 334 w 1986"/>
                <a:gd name="T15" fmla="*/ 799 h 2471"/>
                <a:gd name="T16" fmla="*/ 421 w 1986"/>
                <a:gd name="T17" fmla="*/ 682 h 2471"/>
                <a:gd name="T18" fmla="*/ 883 w 1986"/>
                <a:gd name="T19" fmla="*/ 482 h 2471"/>
                <a:gd name="T20" fmla="*/ 984 w 1986"/>
                <a:gd name="T21" fmla="*/ 442 h 2471"/>
                <a:gd name="T22" fmla="*/ 1093 w 1986"/>
                <a:gd name="T23" fmla="*/ 482 h 2471"/>
                <a:gd name="T24" fmla="*/ 1495 w 1986"/>
                <a:gd name="T25" fmla="*/ 668 h 2471"/>
                <a:gd name="T26" fmla="*/ 1464 w 1986"/>
                <a:gd name="T27" fmla="*/ 695 h 2471"/>
                <a:gd name="T28" fmla="*/ 965 w 1986"/>
                <a:gd name="T29" fmla="*/ 1328 h 2471"/>
                <a:gd name="T30" fmla="*/ 763 w 1986"/>
                <a:gd name="T31" fmla="*/ 1129 h 2471"/>
                <a:gd name="T32" fmla="*/ 575 w 1986"/>
                <a:gd name="T33" fmla="*/ 1131 h 2471"/>
                <a:gd name="T34" fmla="*/ 580 w 1986"/>
                <a:gd name="T35" fmla="*/ 1315 h 2471"/>
                <a:gd name="T36" fmla="*/ 887 w 1986"/>
                <a:gd name="T37" fmla="*/ 1616 h 2471"/>
                <a:gd name="T38" fmla="*/ 978 w 1986"/>
                <a:gd name="T39" fmla="*/ 1654 h 2471"/>
                <a:gd name="T40" fmla="*/ 989 w 1986"/>
                <a:gd name="T41" fmla="*/ 1654 h 2471"/>
                <a:gd name="T42" fmla="*/ 1862 w 1986"/>
                <a:gd name="T43" fmla="*/ 434 h 2471"/>
                <a:gd name="T44" fmla="*/ 1986 w 1986"/>
                <a:gd name="T45" fmla="*/ 609 h 2471"/>
                <a:gd name="T46" fmla="*/ 1986 w 1986"/>
                <a:gd name="T47" fmla="*/ 1116 h 2471"/>
                <a:gd name="T48" fmla="*/ 978 w 1986"/>
                <a:gd name="T49" fmla="*/ 2471 h 2471"/>
                <a:gd name="T50" fmla="*/ 0 w 1986"/>
                <a:gd name="T51" fmla="*/ 1105 h 2471"/>
                <a:gd name="T52" fmla="*/ 0 w 1986"/>
                <a:gd name="T53" fmla="*/ 589 h 2471"/>
                <a:gd name="T54" fmla="*/ 120 w 1986"/>
                <a:gd name="T55" fmla="*/ 411 h 2471"/>
                <a:gd name="T56" fmla="*/ 792 w 1986"/>
                <a:gd name="T57" fmla="*/ 108 h 2471"/>
                <a:gd name="T58" fmla="*/ 1175 w 1986"/>
                <a:gd name="T59" fmla="*/ 108 h 2471"/>
                <a:gd name="T60" fmla="*/ 1862 w 1986"/>
                <a:gd name="T61" fmla="*/ 434 h 2471"/>
                <a:gd name="T62" fmla="*/ 1767 w 1986"/>
                <a:gd name="T63" fmla="*/ 1153 h 2471"/>
                <a:gd name="T64" fmla="*/ 1767 w 1986"/>
                <a:gd name="T65" fmla="*/ 1153 h 2471"/>
                <a:gd name="T66" fmla="*/ 1767 w 1986"/>
                <a:gd name="T67" fmla="*/ 812 h 2471"/>
                <a:gd name="T68" fmla="*/ 1604 w 1986"/>
                <a:gd name="T69" fmla="*/ 584 h 2471"/>
                <a:gd name="T70" fmla="*/ 1155 w 1986"/>
                <a:gd name="T71" fmla="*/ 385 h 2471"/>
                <a:gd name="T72" fmla="*/ 984 w 1986"/>
                <a:gd name="T73" fmla="*/ 327 h 2471"/>
                <a:gd name="T74" fmla="*/ 816 w 1986"/>
                <a:gd name="T75" fmla="*/ 385 h 2471"/>
                <a:gd name="T76" fmla="*/ 381 w 1986"/>
                <a:gd name="T77" fmla="*/ 571 h 2471"/>
                <a:gd name="T78" fmla="*/ 219 w 1986"/>
                <a:gd name="T79" fmla="*/ 799 h 2471"/>
                <a:gd name="T80" fmla="*/ 219 w 1986"/>
                <a:gd name="T81" fmla="*/ 1142 h 2471"/>
                <a:gd name="T82" fmla="*/ 516 w 1986"/>
                <a:gd name="T83" fmla="*/ 1899 h 2471"/>
                <a:gd name="T84" fmla="*/ 982 w 1986"/>
                <a:gd name="T85" fmla="*/ 2207 h 2471"/>
                <a:gd name="T86" fmla="*/ 1767 w 1986"/>
                <a:gd name="T87" fmla="*/ 1153 h 2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86" h="2471">
                  <a:moveTo>
                    <a:pt x="989" y="1654"/>
                  </a:moveTo>
                  <a:cubicBezTo>
                    <a:pt x="1024" y="1651"/>
                    <a:pt x="1060" y="1636"/>
                    <a:pt x="1084" y="1605"/>
                  </a:cubicBezTo>
                  <a:cubicBezTo>
                    <a:pt x="1084" y="1605"/>
                    <a:pt x="1084" y="1605"/>
                    <a:pt x="1652" y="881"/>
                  </a:cubicBezTo>
                  <a:cubicBezTo>
                    <a:pt x="1652" y="881"/>
                    <a:pt x="1652" y="881"/>
                    <a:pt x="1652" y="1151"/>
                  </a:cubicBezTo>
                  <a:cubicBezTo>
                    <a:pt x="1652" y="1713"/>
                    <a:pt x="1095" y="2090"/>
                    <a:pt x="982" y="2090"/>
                  </a:cubicBezTo>
                  <a:cubicBezTo>
                    <a:pt x="920" y="2090"/>
                    <a:pt x="759" y="2008"/>
                    <a:pt x="602" y="1824"/>
                  </a:cubicBezTo>
                  <a:cubicBezTo>
                    <a:pt x="500" y="1707"/>
                    <a:pt x="334" y="1461"/>
                    <a:pt x="334" y="1142"/>
                  </a:cubicBezTo>
                  <a:cubicBezTo>
                    <a:pt x="334" y="1102"/>
                    <a:pt x="334" y="799"/>
                    <a:pt x="334" y="799"/>
                  </a:cubicBezTo>
                  <a:cubicBezTo>
                    <a:pt x="334" y="752"/>
                    <a:pt x="376" y="697"/>
                    <a:pt x="421" y="682"/>
                  </a:cubicBezTo>
                  <a:cubicBezTo>
                    <a:pt x="432" y="675"/>
                    <a:pt x="770" y="560"/>
                    <a:pt x="883" y="482"/>
                  </a:cubicBezTo>
                  <a:cubicBezTo>
                    <a:pt x="920" y="456"/>
                    <a:pt x="951" y="442"/>
                    <a:pt x="984" y="442"/>
                  </a:cubicBezTo>
                  <a:cubicBezTo>
                    <a:pt x="1018" y="442"/>
                    <a:pt x="1051" y="456"/>
                    <a:pt x="1093" y="482"/>
                  </a:cubicBezTo>
                  <a:cubicBezTo>
                    <a:pt x="1203" y="553"/>
                    <a:pt x="1389" y="628"/>
                    <a:pt x="1495" y="668"/>
                  </a:cubicBezTo>
                  <a:cubicBezTo>
                    <a:pt x="1482" y="675"/>
                    <a:pt x="1471" y="684"/>
                    <a:pt x="1464" y="695"/>
                  </a:cubicBezTo>
                  <a:cubicBezTo>
                    <a:pt x="1464" y="695"/>
                    <a:pt x="1464" y="695"/>
                    <a:pt x="965" y="1328"/>
                  </a:cubicBezTo>
                  <a:cubicBezTo>
                    <a:pt x="965" y="1328"/>
                    <a:pt x="965" y="1328"/>
                    <a:pt x="763" y="1129"/>
                  </a:cubicBezTo>
                  <a:cubicBezTo>
                    <a:pt x="710" y="1080"/>
                    <a:pt x="628" y="1080"/>
                    <a:pt x="575" y="1131"/>
                  </a:cubicBezTo>
                  <a:cubicBezTo>
                    <a:pt x="527" y="1180"/>
                    <a:pt x="527" y="1266"/>
                    <a:pt x="580" y="1315"/>
                  </a:cubicBezTo>
                  <a:cubicBezTo>
                    <a:pt x="580" y="1315"/>
                    <a:pt x="580" y="1315"/>
                    <a:pt x="887" y="1616"/>
                  </a:cubicBezTo>
                  <a:cubicBezTo>
                    <a:pt x="914" y="1640"/>
                    <a:pt x="945" y="1654"/>
                    <a:pt x="978" y="1654"/>
                  </a:cubicBezTo>
                  <a:cubicBezTo>
                    <a:pt x="982" y="1654"/>
                    <a:pt x="984" y="1654"/>
                    <a:pt x="989" y="1654"/>
                  </a:cubicBezTo>
                  <a:close/>
                  <a:moveTo>
                    <a:pt x="1862" y="434"/>
                  </a:moveTo>
                  <a:cubicBezTo>
                    <a:pt x="1931" y="458"/>
                    <a:pt x="1986" y="535"/>
                    <a:pt x="1986" y="609"/>
                  </a:cubicBezTo>
                  <a:cubicBezTo>
                    <a:pt x="1986" y="609"/>
                    <a:pt x="1986" y="1060"/>
                    <a:pt x="1986" y="1116"/>
                  </a:cubicBezTo>
                  <a:cubicBezTo>
                    <a:pt x="1986" y="1913"/>
                    <a:pt x="1188" y="2471"/>
                    <a:pt x="978" y="2471"/>
                  </a:cubicBezTo>
                  <a:cubicBezTo>
                    <a:pt x="715" y="2471"/>
                    <a:pt x="0" y="1884"/>
                    <a:pt x="0" y="1105"/>
                  </a:cubicBezTo>
                  <a:cubicBezTo>
                    <a:pt x="0" y="1047"/>
                    <a:pt x="0" y="589"/>
                    <a:pt x="0" y="589"/>
                  </a:cubicBezTo>
                  <a:cubicBezTo>
                    <a:pt x="0" y="516"/>
                    <a:pt x="56" y="438"/>
                    <a:pt x="120" y="411"/>
                  </a:cubicBezTo>
                  <a:cubicBezTo>
                    <a:pt x="120" y="411"/>
                    <a:pt x="639" y="223"/>
                    <a:pt x="792" y="108"/>
                  </a:cubicBezTo>
                  <a:cubicBezTo>
                    <a:pt x="940" y="0"/>
                    <a:pt x="1064" y="31"/>
                    <a:pt x="1175" y="108"/>
                  </a:cubicBezTo>
                  <a:cubicBezTo>
                    <a:pt x="1422" y="285"/>
                    <a:pt x="1862" y="434"/>
                    <a:pt x="1862" y="434"/>
                  </a:cubicBezTo>
                  <a:close/>
                  <a:moveTo>
                    <a:pt x="1767" y="1153"/>
                  </a:moveTo>
                  <a:cubicBezTo>
                    <a:pt x="1767" y="1153"/>
                    <a:pt x="1767" y="1153"/>
                    <a:pt x="1767" y="1153"/>
                  </a:cubicBezTo>
                  <a:cubicBezTo>
                    <a:pt x="1767" y="812"/>
                    <a:pt x="1767" y="812"/>
                    <a:pt x="1767" y="812"/>
                  </a:cubicBezTo>
                  <a:cubicBezTo>
                    <a:pt x="1767" y="719"/>
                    <a:pt x="1696" y="617"/>
                    <a:pt x="1604" y="584"/>
                  </a:cubicBezTo>
                  <a:cubicBezTo>
                    <a:pt x="1601" y="584"/>
                    <a:pt x="1298" y="478"/>
                    <a:pt x="1155" y="385"/>
                  </a:cubicBezTo>
                  <a:cubicBezTo>
                    <a:pt x="1115" y="361"/>
                    <a:pt x="1057" y="327"/>
                    <a:pt x="984" y="327"/>
                  </a:cubicBezTo>
                  <a:cubicBezTo>
                    <a:pt x="929" y="327"/>
                    <a:pt x="874" y="347"/>
                    <a:pt x="816" y="385"/>
                  </a:cubicBezTo>
                  <a:cubicBezTo>
                    <a:pt x="735" y="445"/>
                    <a:pt x="476" y="540"/>
                    <a:pt x="381" y="571"/>
                  </a:cubicBezTo>
                  <a:cubicBezTo>
                    <a:pt x="290" y="604"/>
                    <a:pt x="219" y="702"/>
                    <a:pt x="219" y="799"/>
                  </a:cubicBezTo>
                  <a:cubicBezTo>
                    <a:pt x="219" y="799"/>
                    <a:pt x="219" y="1105"/>
                    <a:pt x="219" y="1142"/>
                  </a:cubicBezTo>
                  <a:cubicBezTo>
                    <a:pt x="219" y="1499"/>
                    <a:pt x="405" y="1769"/>
                    <a:pt x="516" y="1899"/>
                  </a:cubicBezTo>
                  <a:cubicBezTo>
                    <a:pt x="668" y="2079"/>
                    <a:pt x="861" y="2207"/>
                    <a:pt x="982" y="2207"/>
                  </a:cubicBezTo>
                  <a:cubicBezTo>
                    <a:pt x="1170" y="2207"/>
                    <a:pt x="1767" y="1769"/>
                    <a:pt x="1767" y="1153"/>
                  </a:cubicBezTo>
                  <a:close/>
                </a:path>
              </a:pathLst>
            </a:custGeom>
            <a:solidFill>
              <a:srgbClr val="505050">
                <a:lumMod val="20000"/>
                <a:lumOff val="80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2503">
                <a:defRPr/>
              </a:pPr>
              <a:endParaRPr lang="en-US">
                <a:solidFill>
                  <a:srgbClr val="505050"/>
                </a:solidFill>
              </a:endParaRPr>
            </a:p>
          </p:txBody>
        </p:sp>
        <p:sp>
          <p:nvSpPr>
            <p:cNvPr id="91" name="Freeform 90"/>
            <p:cNvSpPr>
              <a:spLocks noEditPoints="1"/>
            </p:cNvSpPr>
            <p:nvPr/>
          </p:nvSpPr>
          <p:spPr bwMode="auto">
            <a:xfrm>
              <a:off x="4559011" y="5432884"/>
              <a:ext cx="222252" cy="276414"/>
            </a:xfrm>
            <a:custGeom>
              <a:avLst/>
              <a:gdLst>
                <a:gd name="T0" fmla="*/ 989 w 1986"/>
                <a:gd name="T1" fmla="*/ 1654 h 2471"/>
                <a:gd name="T2" fmla="*/ 1084 w 1986"/>
                <a:gd name="T3" fmla="*/ 1605 h 2471"/>
                <a:gd name="T4" fmla="*/ 1652 w 1986"/>
                <a:gd name="T5" fmla="*/ 881 h 2471"/>
                <a:gd name="T6" fmla="*/ 1652 w 1986"/>
                <a:gd name="T7" fmla="*/ 1151 h 2471"/>
                <a:gd name="T8" fmla="*/ 982 w 1986"/>
                <a:gd name="T9" fmla="*/ 2090 h 2471"/>
                <a:gd name="T10" fmla="*/ 602 w 1986"/>
                <a:gd name="T11" fmla="*/ 1824 h 2471"/>
                <a:gd name="T12" fmla="*/ 334 w 1986"/>
                <a:gd name="T13" fmla="*/ 1142 h 2471"/>
                <a:gd name="T14" fmla="*/ 334 w 1986"/>
                <a:gd name="T15" fmla="*/ 799 h 2471"/>
                <a:gd name="T16" fmla="*/ 421 w 1986"/>
                <a:gd name="T17" fmla="*/ 682 h 2471"/>
                <a:gd name="T18" fmla="*/ 883 w 1986"/>
                <a:gd name="T19" fmla="*/ 482 h 2471"/>
                <a:gd name="T20" fmla="*/ 984 w 1986"/>
                <a:gd name="T21" fmla="*/ 442 h 2471"/>
                <a:gd name="T22" fmla="*/ 1093 w 1986"/>
                <a:gd name="T23" fmla="*/ 482 h 2471"/>
                <a:gd name="T24" fmla="*/ 1495 w 1986"/>
                <a:gd name="T25" fmla="*/ 668 h 2471"/>
                <a:gd name="T26" fmla="*/ 1464 w 1986"/>
                <a:gd name="T27" fmla="*/ 695 h 2471"/>
                <a:gd name="T28" fmla="*/ 965 w 1986"/>
                <a:gd name="T29" fmla="*/ 1328 h 2471"/>
                <a:gd name="T30" fmla="*/ 763 w 1986"/>
                <a:gd name="T31" fmla="*/ 1129 h 2471"/>
                <a:gd name="T32" fmla="*/ 575 w 1986"/>
                <a:gd name="T33" fmla="*/ 1131 h 2471"/>
                <a:gd name="T34" fmla="*/ 580 w 1986"/>
                <a:gd name="T35" fmla="*/ 1315 h 2471"/>
                <a:gd name="T36" fmla="*/ 887 w 1986"/>
                <a:gd name="T37" fmla="*/ 1616 h 2471"/>
                <a:gd name="T38" fmla="*/ 978 w 1986"/>
                <a:gd name="T39" fmla="*/ 1654 h 2471"/>
                <a:gd name="T40" fmla="*/ 989 w 1986"/>
                <a:gd name="T41" fmla="*/ 1654 h 2471"/>
                <a:gd name="T42" fmla="*/ 1862 w 1986"/>
                <a:gd name="T43" fmla="*/ 434 h 2471"/>
                <a:gd name="T44" fmla="*/ 1986 w 1986"/>
                <a:gd name="T45" fmla="*/ 609 h 2471"/>
                <a:gd name="T46" fmla="*/ 1986 w 1986"/>
                <a:gd name="T47" fmla="*/ 1116 h 2471"/>
                <a:gd name="T48" fmla="*/ 978 w 1986"/>
                <a:gd name="T49" fmla="*/ 2471 h 2471"/>
                <a:gd name="T50" fmla="*/ 0 w 1986"/>
                <a:gd name="T51" fmla="*/ 1105 h 2471"/>
                <a:gd name="T52" fmla="*/ 0 w 1986"/>
                <a:gd name="T53" fmla="*/ 589 h 2471"/>
                <a:gd name="T54" fmla="*/ 120 w 1986"/>
                <a:gd name="T55" fmla="*/ 411 h 2471"/>
                <a:gd name="T56" fmla="*/ 792 w 1986"/>
                <a:gd name="T57" fmla="*/ 108 h 2471"/>
                <a:gd name="T58" fmla="*/ 1175 w 1986"/>
                <a:gd name="T59" fmla="*/ 108 h 2471"/>
                <a:gd name="T60" fmla="*/ 1862 w 1986"/>
                <a:gd name="T61" fmla="*/ 434 h 2471"/>
                <a:gd name="T62" fmla="*/ 1767 w 1986"/>
                <a:gd name="T63" fmla="*/ 1153 h 2471"/>
                <a:gd name="T64" fmla="*/ 1767 w 1986"/>
                <a:gd name="T65" fmla="*/ 1153 h 2471"/>
                <a:gd name="T66" fmla="*/ 1767 w 1986"/>
                <a:gd name="T67" fmla="*/ 812 h 2471"/>
                <a:gd name="T68" fmla="*/ 1604 w 1986"/>
                <a:gd name="T69" fmla="*/ 584 h 2471"/>
                <a:gd name="T70" fmla="*/ 1155 w 1986"/>
                <a:gd name="T71" fmla="*/ 385 h 2471"/>
                <a:gd name="T72" fmla="*/ 984 w 1986"/>
                <a:gd name="T73" fmla="*/ 327 h 2471"/>
                <a:gd name="T74" fmla="*/ 816 w 1986"/>
                <a:gd name="T75" fmla="*/ 385 h 2471"/>
                <a:gd name="T76" fmla="*/ 381 w 1986"/>
                <a:gd name="T77" fmla="*/ 571 h 2471"/>
                <a:gd name="T78" fmla="*/ 219 w 1986"/>
                <a:gd name="T79" fmla="*/ 799 h 2471"/>
                <a:gd name="T80" fmla="*/ 219 w 1986"/>
                <a:gd name="T81" fmla="*/ 1142 h 2471"/>
                <a:gd name="T82" fmla="*/ 516 w 1986"/>
                <a:gd name="T83" fmla="*/ 1899 h 2471"/>
                <a:gd name="T84" fmla="*/ 982 w 1986"/>
                <a:gd name="T85" fmla="*/ 2207 h 2471"/>
                <a:gd name="T86" fmla="*/ 1767 w 1986"/>
                <a:gd name="T87" fmla="*/ 1153 h 2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86" h="2471">
                  <a:moveTo>
                    <a:pt x="989" y="1654"/>
                  </a:moveTo>
                  <a:cubicBezTo>
                    <a:pt x="1024" y="1651"/>
                    <a:pt x="1060" y="1636"/>
                    <a:pt x="1084" y="1605"/>
                  </a:cubicBezTo>
                  <a:cubicBezTo>
                    <a:pt x="1084" y="1605"/>
                    <a:pt x="1084" y="1605"/>
                    <a:pt x="1652" y="881"/>
                  </a:cubicBezTo>
                  <a:cubicBezTo>
                    <a:pt x="1652" y="881"/>
                    <a:pt x="1652" y="881"/>
                    <a:pt x="1652" y="1151"/>
                  </a:cubicBezTo>
                  <a:cubicBezTo>
                    <a:pt x="1652" y="1713"/>
                    <a:pt x="1095" y="2090"/>
                    <a:pt x="982" y="2090"/>
                  </a:cubicBezTo>
                  <a:cubicBezTo>
                    <a:pt x="920" y="2090"/>
                    <a:pt x="759" y="2008"/>
                    <a:pt x="602" y="1824"/>
                  </a:cubicBezTo>
                  <a:cubicBezTo>
                    <a:pt x="500" y="1707"/>
                    <a:pt x="334" y="1461"/>
                    <a:pt x="334" y="1142"/>
                  </a:cubicBezTo>
                  <a:cubicBezTo>
                    <a:pt x="334" y="1102"/>
                    <a:pt x="334" y="799"/>
                    <a:pt x="334" y="799"/>
                  </a:cubicBezTo>
                  <a:cubicBezTo>
                    <a:pt x="334" y="752"/>
                    <a:pt x="376" y="697"/>
                    <a:pt x="421" y="682"/>
                  </a:cubicBezTo>
                  <a:cubicBezTo>
                    <a:pt x="432" y="675"/>
                    <a:pt x="770" y="560"/>
                    <a:pt x="883" y="482"/>
                  </a:cubicBezTo>
                  <a:cubicBezTo>
                    <a:pt x="920" y="456"/>
                    <a:pt x="951" y="442"/>
                    <a:pt x="984" y="442"/>
                  </a:cubicBezTo>
                  <a:cubicBezTo>
                    <a:pt x="1018" y="442"/>
                    <a:pt x="1051" y="456"/>
                    <a:pt x="1093" y="482"/>
                  </a:cubicBezTo>
                  <a:cubicBezTo>
                    <a:pt x="1203" y="553"/>
                    <a:pt x="1389" y="628"/>
                    <a:pt x="1495" y="668"/>
                  </a:cubicBezTo>
                  <a:cubicBezTo>
                    <a:pt x="1482" y="675"/>
                    <a:pt x="1471" y="684"/>
                    <a:pt x="1464" y="695"/>
                  </a:cubicBezTo>
                  <a:cubicBezTo>
                    <a:pt x="1464" y="695"/>
                    <a:pt x="1464" y="695"/>
                    <a:pt x="965" y="1328"/>
                  </a:cubicBezTo>
                  <a:cubicBezTo>
                    <a:pt x="965" y="1328"/>
                    <a:pt x="965" y="1328"/>
                    <a:pt x="763" y="1129"/>
                  </a:cubicBezTo>
                  <a:cubicBezTo>
                    <a:pt x="710" y="1080"/>
                    <a:pt x="628" y="1080"/>
                    <a:pt x="575" y="1131"/>
                  </a:cubicBezTo>
                  <a:cubicBezTo>
                    <a:pt x="527" y="1180"/>
                    <a:pt x="527" y="1266"/>
                    <a:pt x="580" y="1315"/>
                  </a:cubicBezTo>
                  <a:cubicBezTo>
                    <a:pt x="580" y="1315"/>
                    <a:pt x="580" y="1315"/>
                    <a:pt x="887" y="1616"/>
                  </a:cubicBezTo>
                  <a:cubicBezTo>
                    <a:pt x="914" y="1640"/>
                    <a:pt x="945" y="1654"/>
                    <a:pt x="978" y="1654"/>
                  </a:cubicBezTo>
                  <a:cubicBezTo>
                    <a:pt x="982" y="1654"/>
                    <a:pt x="984" y="1654"/>
                    <a:pt x="989" y="1654"/>
                  </a:cubicBezTo>
                  <a:close/>
                  <a:moveTo>
                    <a:pt x="1862" y="434"/>
                  </a:moveTo>
                  <a:cubicBezTo>
                    <a:pt x="1931" y="458"/>
                    <a:pt x="1986" y="535"/>
                    <a:pt x="1986" y="609"/>
                  </a:cubicBezTo>
                  <a:cubicBezTo>
                    <a:pt x="1986" y="609"/>
                    <a:pt x="1986" y="1060"/>
                    <a:pt x="1986" y="1116"/>
                  </a:cubicBezTo>
                  <a:cubicBezTo>
                    <a:pt x="1986" y="1913"/>
                    <a:pt x="1188" y="2471"/>
                    <a:pt x="978" y="2471"/>
                  </a:cubicBezTo>
                  <a:cubicBezTo>
                    <a:pt x="715" y="2471"/>
                    <a:pt x="0" y="1884"/>
                    <a:pt x="0" y="1105"/>
                  </a:cubicBezTo>
                  <a:cubicBezTo>
                    <a:pt x="0" y="1047"/>
                    <a:pt x="0" y="589"/>
                    <a:pt x="0" y="589"/>
                  </a:cubicBezTo>
                  <a:cubicBezTo>
                    <a:pt x="0" y="516"/>
                    <a:pt x="56" y="438"/>
                    <a:pt x="120" y="411"/>
                  </a:cubicBezTo>
                  <a:cubicBezTo>
                    <a:pt x="120" y="411"/>
                    <a:pt x="639" y="223"/>
                    <a:pt x="792" y="108"/>
                  </a:cubicBezTo>
                  <a:cubicBezTo>
                    <a:pt x="940" y="0"/>
                    <a:pt x="1064" y="31"/>
                    <a:pt x="1175" y="108"/>
                  </a:cubicBezTo>
                  <a:cubicBezTo>
                    <a:pt x="1422" y="285"/>
                    <a:pt x="1862" y="434"/>
                    <a:pt x="1862" y="434"/>
                  </a:cubicBezTo>
                  <a:close/>
                  <a:moveTo>
                    <a:pt x="1767" y="1153"/>
                  </a:moveTo>
                  <a:cubicBezTo>
                    <a:pt x="1767" y="1153"/>
                    <a:pt x="1767" y="1153"/>
                    <a:pt x="1767" y="1153"/>
                  </a:cubicBezTo>
                  <a:cubicBezTo>
                    <a:pt x="1767" y="812"/>
                    <a:pt x="1767" y="812"/>
                    <a:pt x="1767" y="812"/>
                  </a:cubicBezTo>
                  <a:cubicBezTo>
                    <a:pt x="1767" y="719"/>
                    <a:pt x="1696" y="617"/>
                    <a:pt x="1604" y="584"/>
                  </a:cubicBezTo>
                  <a:cubicBezTo>
                    <a:pt x="1601" y="584"/>
                    <a:pt x="1298" y="478"/>
                    <a:pt x="1155" y="385"/>
                  </a:cubicBezTo>
                  <a:cubicBezTo>
                    <a:pt x="1115" y="361"/>
                    <a:pt x="1057" y="327"/>
                    <a:pt x="984" y="327"/>
                  </a:cubicBezTo>
                  <a:cubicBezTo>
                    <a:pt x="929" y="327"/>
                    <a:pt x="874" y="347"/>
                    <a:pt x="816" y="385"/>
                  </a:cubicBezTo>
                  <a:cubicBezTo>
                    <a:pt x="735" y="445"/>
                    <a:pt x="476" y="540"/>
                    <a:pt x="381" y="571"/>
                  </a:cubicBezTo>
                  <a:cubicBezTo>
                    <a:pt x="290" y="604"/>
                    <a:pt x="219" y="702"/>
                    <a:pt x="219" y="799"/>
                  </a:cubicBezTo>
                  <a:cubicBezTo>
                    <a:pt x="219" y="799"/>
                    <a:pt x="219" y="1105"/>
                    <a:pt x="219" y="1142"/>
                  </a:cubicBezTo>
                  <a:cubicBezTo>
                    <a:pt x="219" y="1499"/>
                    <a:pt x="405" y="1769"/>
                    <a:pt x="516" y="1899"/>
                  </a:cubicBezTo>
                  <a:cubicBezTo>
                    <a:pt x="668" y="2079"/>
                    <a:pt x="861" y="2207"/>
                    <a:pt x="982" y="2207"/>
                  </a:cubicBezTo>
                  <a:cubicBezTo>
                    <a:pt x="1170" y="2207"/>
                    <a:pt x="1767" y="1769"/>
                    <a:pt x="1767" y="1153"/>
                  </a:cubicBezTo>
                  <a:close/>
                </a:path>
              </a:pathLst>
            </a:custGeom>
            <a:solidFill>
              <a:srgbClr val="505050">
                <a:lumMod val="20000"/>
                <a:lumOff val="80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2503">
                <a:defRPr/>
              </a:pPr>
              <a:endParaRPr lang="en-US">
                <a:solidFill>
                  <a:srgbClr val="505050"/>
                </a:solidFill>
              </a:endParaRPr>
            </a:p>
          </p:txBody>
        </p:sp>
        <p:pic>
          <p:nvPicPr>
            <p:cNvPr id="92" name="Picture 91"/>
            <p:cNvPicPr>
              <a:picLocks noChangeAspect="1"/>
            </p:cNvPicPr>
            <p:nvPr/>
          </p:nvPicPr>
          <p:blipFill rotWithShape="1">
            <a:blip r:embed="rId3">
              <a:extLst>
                <a:ext uri="{28A0092B-C50C-407E-A947-70E740481C1C}">
                  <a14:useLocalDpi xmlns:a14="http://schemas.microsoft.com/office/drawing/2010/main" val="0"/>
                </a:ext>
              </a:extLst>
            </a:blip>
            <a:srcRect t="1" r="1947" b="8924"/>
            <a:stretch/>
          </p:blipFill>
          <p:spPr>
            <a:xfrm>
              <a:off x="4315866" y="5335070"/>
              <a:ext cx="704088" cy="502920"/>
            </a:xfrm>
            <a:prstGeom prst="rect">
              <a:avLst/>
            </a:prstGeom>
          </p:spPr>
        </p:pic>
        <p:pic>
          <p:nvPicPr>
            <p:cNvPr id="93" name="Picture 92"/>
            <p:cNvPicPr>
              <a:picLocks noChangeAspect="1"/>
            </p:cNvPicPr>
            <p:nvPr/>
          </p:nvPicPr>
          <p:blipFill rotWithShape="1">
            <a:blip r:embed="rId3">
              <a:extLst>
                <a:ext uri="{28A0092B-C50C-407E-A947-70E740481C1C}">
                  <a14:useLocalDpi xmlns:a14="http://schemas.microsoft.com/office/drawing/2010/main" val="0"/>
                </a:ext>
              </a:extLst>
            </a:blip>
            <a:srcRect l="2" r="59168" b="8924"/>
            <a:stretch/>
          </p:blipFill>
          <p:spPr>
            <a:xfrm>
              <a:off x="5222104" y="5466632"/>
              <a:ext cx="228600" cy="392115"/>
            </a:xfrm>
            <a:prstGeom prst="rect">
              <a:avLst/>
            </a:prstGeom>
          </p:spPr>
        </p:pic>
        <p:pic>
          <p:nvPicPr>
            <p:cNvPr id="94" name="Picture 93"/>
            <p:cNvPicPr>
              <a:picLocks noChangeAspect="1"/>
            </p:cNvPicPr>
            <p:nvPr/>
          </p:nvPicPr>
          <p:blipFill rotWithShape="1">
            <a:blip r:embed="rId3">
              <a:extLst>
                <a:ext uri="{28A0092B-C50C-407E-A947-70E740481C1C}">
                  <a14:useLocalDpi xmlns:a14="http://schemas.microsoft.com/office/drawing/2010/main" val="0"/>
                </a:ext>
              </a:extLst>
            </a:blip>
            <a:srcRect t="1" r="53472" b="8924"/>
            <a:stretch/>
          </p:blipFill>
          <p:spPr>
            <a:xfrm>
              <a:off x="3716019" y="5331840"/>
              <a:ext cx="402472" cy="605833"/>
            </a:xfrm>
            <a:prstGeom prst="rect">
              <a:avLst/>
            </a:prstGeom>
          </p:spPr>
        </p:pic>
        <p:sp>
          <p:nvSpPr>
            <p:cNvPr id="95" name="Freeform 94"/>
            <p:cNvSpPr>
              <a:spLocks noEditPoints="1"/>
            </p:cNvSpPr>
            <p:nvPr/>
          </p:nvSpPr>
          <p:spPr bwMode="black">
            <a:xfrm>
              <a:off x="3360958" y="5289026"/>
              <a:ext cx="2112688" cy="667362"/>
            </a:xfrm>
            <a:custGeom>
              <a:avLst/>
              <a:gdLst>
                <a:gd name="T0" fmla="*/ 1781 w 1985"/>
                <a:gd name="T1" fmla="*/ 576 h 627"/>
                <a:gd name="T2" fmla="*/ 1781 w 1985"/>
                <a:gd name="T3" fmla="*/ 576 h 627"/>
                <a:gd name="T4" fmla="*/ 1781 w 1985"/>
                <a:gd name="T5" fmla="*/ 576 h 627"/>
                <a:gd name="T6" fmla="*/ 1781 w 1985"/>
                <a:gd name="T7" fmla="*/ 576 h 627"/>
                <a:gd name="T8" fmla="*/ 1781 w 1985"/>
                <a:gd name="T9" fmla="*/ 576 h 627"/>
                <a:gd name="T10" fmla="*/ 1781 w 1985"/>
                <a:gd name="T11" fmla="*/ 576 h 627"/>
                <a:gd name="T12" fmla="*/ 1745 w 1985"/>
                <a:gd name="T13" fmla="*/ 627 h 627"/>
                <a:gd name="T14" fmla="*/ 1787 w 1985"/>
                <a:gd name="T15" fmla="*/ 590 h 627"/>
                <a:gd name="T16" fmla="*/ 1788 w 1985"/>
                <a:gd name="T17" fmla="*/ 581 h 627"/>
                <a:gd name="T18" fmla="*/ 1846 w 1985"/>
                <a:gd name="T19" fmla="*/ 575 h 627"/>
                <a:gd name="T20" fmla="*/ 1846 w 1985"/>
                <a:gd name="T21" fmla="*/ 575 h 627"/>
                <a:gd name="T22" fmla="*/ 1853 w 1985"/>
                <a:gd name="T23" fmla="*/ 575 h 627"/>
                <a:gd name="T24" fmla="*/ 1855 w 1985"/>
                <a:gd name="T25" fmla="*/ 575 h 627"/>
                <a:gd name="T26" fmla="*/ 1854 w 1985"/>
                <a:gd name="T27" fmla="*/ 584 h 627"/>
                <a:gd name="T28" fmla="*/ 1856 w 1985"/>
                <a:gd name="T29" fmla="*/ 574 h 627"/>
                <a:gd name="T30" fmla="*/ 1862 w 1985"/>
                <a:gd name="T31" fmla="*/ 572 h 627"/>
                <a:gd name="T32" fmla="*/ 1867 w 1985"/>
                <a:gd name="T33" fmla="*/ 581 h 627"/>
                <a:gd name="T34" fmla="*/ 1867 w 1985"/>
                <a:gd name="T35" fmla="*/ 581 h 627"/>
                <a:gd name="T36" fmla="*/ 1858 w 1985"/>
                <a:gd name="T37" fmla="*/ 582 h 627"/>
                <a:gd name="T38" fmla="*/ 1856 w 1985"/>
                <a:gd name="T39" fmla="*/ 574 h 627"/>
                <a:gd name="T40" fmla="*/ 1855 w 1985"/>
                <a:gd name="T41" fmla="*/ 593 h 627"/>
                <a:gd name="T42" fmla="*/ 1849 w 1985"/>
                <a:gd name="T43" fmla="*/ 585 h 627"/>
                <a:gd name="T44" fmla="*/ 1850 w 1985"/>
                <a:gd name="T45" fmla="*/ 585 h 627"/>
                <a:gd name="T46" fmla="*/ 1858 w 1985"/>
                <a:gd name="T47" fmla="*/ 583 h 627"/>
                <a:gd name="T48" fmla="*/ 1860 w 1985"/>
                <a:gd name="T49" fmla="*/ 592 h 627"/>
                <a:gd name="T50" fmla="*/ 1867 w 1985"/>
                <a:gd name="T51" fmla="*/ 590 h 627"/>
                <a:gd name="T52" fmla="*/ 1861 w 1985"/>
                <a:gd name="T53" fmla="*/ 591 h 627"/>
                <a:gd name="T54" fmla="*/ 1859 w 1985"/>
                <a:gd name="T55" fmla="*/ 583 h 627"/>
                <a:gd name="T56" fmla="*/ 1867 w 1985"/>
                <a:gd name="T57" fmla="*/ 582 h 627"/>
                <a:gd name="T58" fmla="*/ 1931 w 1985"/>
                <a:gd name="T59" fmla="*/ 589 h 627"/>
                <a:gd name="T60" fmla="*/ 1931 w 1985"/>
                <a:gd name="T61" fmla="*/ 575 h 627"/>
                <a:gd name="T62" fmla="*/ 1752 w 1985"/>
                <a:gd name="T63" fmla="*/ 522 h 627"/>
                <a:gd name="T64" fmla="*/ 1776 w 1985"/>
                <a:gd name="T65" fmla="*/ 581 h 627"/>
                <a:gd name="T66" fmla="*/ 1776 w 1985"/>
                <a:gd name="T67" fmla="*/ 581 h 627"/>
                <a:gd name="T68" fmla="*/ 1776 w 1985"/>
                <a:gd name="T69" fmla="*/ 581 h 627"/>
                <a:gd name="T70" fmla="*/ 1776 w 1985"/>
                <a:gd name="T71" fmla="*/ 581 h 627"/>
                <a:gd name="T72" fmla="*/ 1776 w 1985"/>
                <a:gd name="T73" fmla="*/ 581 h 627"/>
                <a:gd name="T74" fmla="*/ 1583 w 1985"/>
                <a:gd name="T75" fmla="*/ 59 h 627"/>
                <a:gd name="T76" fmla="*/ 803 w 1985"/>
                <a:gd name="T77" fmla="*/ 570 h 627"/>
                <a:gd name="T78" fmla="*/ 1288 w 1985"/>
                <a:gd name="T79" fmla="*/ 580 h 627"/>
                <a:gd name="T80" fmla="*/ 1275 w 1985"/>
                <a:gd name="T81" fmla="*/ 540 h 627"/>
                <a:gd name="T82" fmla="*/ 902 w 1985"/>
                <a:gd name="T83" fmla="*/ 482 h 627"/>
                <a:gd name="T84" fmla="*/ 1557 w 1985"/>
                <a:gd name="T85" fmla="*/ 482 h 627"/>
                <a:gd name="T86" fmla="*/ 292 w 1985"/>
                <a:gd name="T87" fmla="*/ 16 h 627"/>
                <a:gd name="T88" fmla="*/ 708 w 1985"/>
                <a:gd name="T89" fmla="*/ 627 h 627"/>
                <a:gd name="T90" fmla="*/ 292 w 1985"/>
                <a:gd name="T91" fmla="*/ 479 h 627"/>
                <a:gd name="T92" fmla="*/ 670 w 1985"/>
                <a:gd name="T93" fmla="*/ 585 h 627"/>
                <a:gd name="T94" fmla="*/ 333 w 1985"/>
                <a:gd name="T95" fmla="*/ 57 h 627"/>
                <a:gd name="T96" fmla="*/ 238 w 1985"/>
                <a:gd name="T97" fmla="*/ 546 h 627"/>
                <a:gd name="T98" fmla="*/ 247 w 1985"/>
                <a:gd name="T99" fmla="*/ 480 h 627"/>
                <a:gd name="T100" fmla="*/ 307 w 1985"/>
                <a:gd name="T101" fmla="*/ 362 h 627"/>
                <a:gd name="T102" fmla="*/ 205 w 1985"/>
                <a:gd name="T103" fmla="*/ 339 h 627"/>
                <a:gd name="T104" fmla="*/ 86 w 1985"/>
                <a:gd name="T105" fmla="*/ 368 h 627"/>
                <a:gd name="T106" fmla="*/ 95 w 1985"/>
                <a:gd name="T107" fmla="*/ 587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85" h="627">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968" y="133"/>
                  </a:moveTo>
                  <a:cubicBezTo>
                    <a:pt x="1745" y="133"/>
                    <a:pt x="1745" y="133"/>
                    <a:pt x="1745" y="133"/>
                  </a:cubicBezTo>
                  <a:cubicBezTo>
                    <a:pt x="1735" y="133"/>
                    <a:pt x="1728" y="140"/>
                    <a:pt x="1728" y="150"/>
                  </a:cubicBezTo>
                  <a:cubicBezTo>
                    <a:pt x="1728" y="610"/>
                    <a:pt x="1728" y="610"/>
                    <a:pt x="1728" y="610"/>
                  </a:cubicBezTo>
                  <a:cubicBezTo>
                    <a:pt x="1728" y="619"/>
                    <a:pt x="1735" y="627"/>
                    <a:pt x="1745" y="627"/>
                  </a:cubicBezTo>
                  <a:cubicBezTo>
                    <a:pt x="1968" y="627"/>
                    <a:pt x="1968" y="627"/>
                    <a:pt x="1968" y="627"/>
                  </a:cubicBezTo>
                  <a:cubicBezTo>
                    <a:pt x="1978" y="627"/>
                    <a:pt x="1985" y="619"/>
                    <a:pt x="1985" y="610"/>
                  </a:cubicBezTo>
                  <a:cubicBezTo>
                    <a:pt x="1985" y="150"/>
                    <a:pt x="1985" y="150"/>
                    <a:pt x="1985" y="150"/>
                  </a:cubicBezTo>
                  <a:cubicBezTo>
                    <a:pt x="1985" y="140"/>
                    <a:pt x="1978" y="133"/>
                    <a:pt x="1968" y="133"/>
                  </a:cubicBezTo>
                  <a:close/>
                  <a:moveTo>
                    <a:pt x="1787" y="590"/>
                  </a:moveTo>
                  <a:cubicBezTo>
                    <a:pt x="1784" y="586"/>
                    <a:pt x="1784" y="586"/>
                    <a:pt x="1784" y="586"/>
                  </a:cubicBezTo>
                  <a:cubicBezTo>
                    <a:pt x="1783" y="587"/>
                    <a:pt x="1782" y="587"/>
                    <a:pt x="1781" y="587"/>
                  </a:cubicBezTo>
                  <a:cubicBezTo>
                    <a:pt x="1777" y="587"/>
                    <a:pt x="1774" y="584"/>
                    <a:pt x="1774" y="581"/>
                  </a:cubicBezTo>
                  <a:cubicBezTo>
                    <a:pt x="1774" y="577"/>
                    <a:pt x="1777" y="574"/>
                    <a:pt x="1781" y="574"/>
                  </a:cubicBezTo>
                  <a:cubicBezTo>
                    <a:pt x="1785" y="574"/>
                    <a:pt x="1788" y="577"/>
                    <a:pt x="1788" y="581"/>
                  </a:cubicBezTo>
                  <a:cubicBezTo>
                    <a:pt x="1788" y="582"/>
                    <a:pt x="1787" y="584"/>
                    <a:pt x="1786" y="585"/>
                  </a:cubicBezTo>
                  <a:cubicBezTo>
                    <a:pt x="1788" y="589"/>
                    <a:pt x="1788" y="589"/>
                    <a:pt x="1788" y="589"/>
                  </a:cubicBezTo>
                  <a:lnTo>
                    <a:pt x="1787" y="590"/>
                  </a:lnTo>
                  <a:close/>
                  <a:moveTo>
                    <a:pt x="1848" y="583"/>
                  </a:moveTo>
                  <a:cubicBezTo>
                    <a:pt x="1846" y="575"/>
                    <a:pt x="1846" y="575"/>
                    <a:pt x="1846" y="575"/>
                  </a:cubicBezTo>
                  <a:cubicBezTo>
                    <a:pt x="1846" y="575"/>
                    <a:pt x="1846" y="575"/>
                    <a:pt x="1846" y="575"/>
                  </a:cubicBezTo>
                  <a:cubicBezTo>
                    <a:pt x="1846" y="575"/>
                    <a:pt x="1846" y="575"/>
                    <a:pt x="1846" y="575"/>
                  </a:cubicBezTo>
                  <a:cubicBezTo>
                    <a:pt x="1846" y="575"/>
                    <a:pt x="1846" y="575"/>
                    <a:pt x="1846" y="575"/>
                  </a:cubicBezTo>
                  <a:cubicBezTo>
                    <a:pt x="1846" y="575"/>
                    <a:pt x="1846" y="575"/>
                    <a:pt x="1846" y="575"/>
                  </a:cubicBezTo>
                  <a:cubicBezTo>
                    <a:pt x="1846" y="575"/>
                    <a:pt x="1846" y="575"/>
                    <a:pt x="1846" y="575"/>
                  </a:cubicBezTo>
                  <a:cubicBezTo>
                    <a:pt x="1847" y="575"/>
                    <a:pt x="1847" y="575"/>
                    <a:pt x="1848" y="575"/>
                  </a:cubicBezTo>
                  <a:cubicBezTo>
                    <a:pt x="1848" y="576"/>
                    <a:pt x="1849" y="576"/>
                    <a:pt x="1849" y="576"/>
                  </a:cubicBezTo>
                  <a:cubicBezTo>
                    <a:pt x="1850" y="576"/>
                    <a:pt x="1850" y="576"/>
                    <a:pt x="1850" y="576"/>
                  </a:cubicBezTo>
                  <a:cubicBezTo>
                    <a:pt x="1851" y="576"/>
                    <a:pt x="1851" y="576"/>
                    <a:pt x="1852" y="576"/>
                  </a:cubicBezTo>
                  <a:cubicBezTo>
                    <a:pt x="1852" y="576"/>
                    <a:pt x="1853" y="576"/>
                    <a:pt x="1853" y="575"/>
                  </a:cubicBezTo>
                  <a:cubicBezTo>
                    <a:pt x="1854" y="575"/>
                    <a:pt x="1854" y="575"/>
                    <a:pt x="1855" y="574"/>
                  </a:cubicBezTo>
                  <a:cubicBezTo>
                    <a:pt x="1855" y="574"/>
                    <a:pt x="1855" y="574"/>
                    <a:pt x="1855" y="574"/>
                  </a:cubicBezTo>
                  <a:cubicBezTo>
                    <a:pt x="1855" y="574"/>
                    <a:pt x="1855" y="574"/>
                    <a:pt x="1855" y="574"/>
                  </a:cubicBezTo>
                  <a:cubicBezTo>
                    <a:pt x="1855" y="575"/>
                    <a:pt x="1855" y="575"/>
                    <a:pt x="1855" y="575"/>
                  </a:cubicBezTo>
                  <a:cubicBezTo>
                    <a:pt x="1855" y="575"/>
                    <a:pt x="1855" y="575"/>
                    <a:pt x="1855" y="575"/>
                  </a:cubicBezTo>
                  <a:cubicBezTo>
                    <a:pt x="1857" y="582"/>
                    <a:pt x="1857" y="582"/>
                    <a:pt x="1857" y="582"/>
                  </a:cubicBezTo>
                  <a:cubicBezTo>
                    <a:pt x="1857" y="582"/>
                    <a:pt x="1857" y="582"/>
                    <a:pt x="1857" y="582"/>
                  </a:cubicBezTo>
                  <a:cubicBezTo>
                    <a:pt x="1857" y="582"/>
                    <a:pt x="1857" y="582"/>
                    <a:pt x="1857" y="582"/>
                  </a:cubicBezTo>
                  <a:cubicBezTo>
                    <a:pt x="1857" y="583"/>
                    <a:pt x="1857" y="583"/>
                    <a:pt x="1857" y="583"/>
                  </a:cubicBezTo>
                  <a:cubicBezTo>
                    <a:pt x="1856" y="583"/>
                    <a:pt x="1855" y="584"/>
                    <a:pt x="1854" y="584"/>
                  </a:cubicBezTo>
                  <a:cubicBezTo>
                    <a:pt x="1854" y="584"/>
                    <a:pt x="1853" y="584"/>
                    <a:pt x="1853" y="584"/>
                  </a:cubicBezTo>
                  <a:cubicBezTo>
                    <a:pt x="1852" y="584"/>
                    <a:pt x="1852" y="584"/>
                    <a:pt x="1851" y="584"/>
                  </a:cubicBezTo>
                  <a:cubicBezTo>
                    <a:pt x="1850" y="584"/>
                    <a:pt x="1849" y="583"/>
                    <a:pt x="1848" y="583"/>
                  </a:cubicBezTo>
                  <a:cubicBezTo>
                    <a:pt x="1848" y="583"/>
                    <a:pt x="1848" y="583"/>
                    <a:pt x="1848" y="583"/>
                  </a:cubicBezTo>
                  <a:close/>
                  <a:moveTo>
                    <a:pt x="1856" y="574"/>
                  </a:moveTo>
                  <a:cubicBezTo>
                    <a:pt x="1856" y="574"/>
                    <a:pt x="1856" y="574"/>
                    <a:pt x="1856" y="574"/>
                  </a:cubicBezTo>
                  <a:cubicBezTo>
                    <a:pt x="1856" y="574"/>
                    <a:pt x="1856" y="574"/>
                    <a:pt x="1856" y="574"/>
                  </a:cubicBezTo>
                  <a:cubicBezTo>
                    <a:pt x="1856" y="573"/>
                    <a:pt x="1857" y="573"/>
                    <a:pt x="1857" y="573"/>
                  </a:cubicBezTo>
                  <a:cubicBezTo>
                    <a:pt x="1858" y="572"/>
                    <a:pt x="1859" y="572"/>
                    <a:pt x="1860" y="572"/>
                  </a:cubicBezTo>
                  <a:cubicBezTo>
                    <a:pt x="1861" y="572"/>
                    <a:pt x="1862" y="572"/>
                    <a:pt x="1862" y="572"/>
                  </a:cubicBezTo>
                  <a:cubicBezTo>
                    <a:pt x="1863" y="572"/>
                    <a:pt x="1864" y="573"/>
                    <a:pt x="1865" y="573"/>
                  </a:cubicBezTo>
                  <a:cubicBezTo>
                    <a:pt x="1865" y="573"/>
                    <a:pt x="1865" y="573"/>
                    <a:pt x="1865" y="573"/>
                  </a:cubicBezTo>
                  <a:cubicBezTo>
                    <a:pt x="1865" y="574"/>
                    <a:pt x="1865" y="574"/>
                    <a:pt x="1865" y="574"/>
                  </a:cubicBezTo>
                  <a:cubicBezTo>
                    <a:pt x="1867" y="581"/>
                    <a:pt x="1867" y="581"/>
                    <a:pt x="1867" y="581"/>
                  </a:cubicBezTo>
                  <a:cubicBezTo>
                    <a:pt x="1867" y="581"/>
                    <a:pt x="1867" y="581"/>
                    <a:pt x="1867" y="581"/>
                  </a:cubicBezTo>
                  <a:cubicBezTo>
                    <a:pt x="1867" y="581"/>
                    <a:pt x="1867" y="581"/>
                    <a:pt x="1867" y="581"/>
                  </a:cubicBezTo>
                  <a:cubicBezTo>
                    <a:pt x="1867" y="581"/>
                    <a:pt x="1867" y="581"/>
                    <a:pt x="1867" y="581"/>
                  </a:cubicBezTo>
                  <a:cubicBezTo>
                    <a:pt x="1867" y="581"/>
                    <a:pt x="1867" y="581"/>
                    <a:pt x="1867" y="581"/>
                  </a:cubicBezTo>
                  <a:cubicBezTo>
                    <a:pt x="1867" y="581"/>
                    <a:pt x="1867" y="581"/>
                    <a:pt x="1867" y="581"/>
                  </a:cubicBezTo>
                  <a:cubicBezTo>
                    <a:pt x="1867" y="581"/>
                    <a:pt x="1867" y="581"/>
                    <a:pt x="1867" y="581"/>
                  </a:cubicBezTo>
                  <a:cubicBezTo>
                    <a:pt x="1865" y="580"/>
                    <a:pt x="1863" y="580"/>
                    <a:pt x="1862" y="580"/>
                  </a:cubicBezTo>
                  <a:cubicBezTo>
                    <a:pt x="1861" y="580"/>
                    <a:pt x="1861" y="580"/>
                    <a:pt x="1860" y="581"/>
                  </a:cubicBezTo>
                  <a:cubicBezTo>
                    <a:pt x="1860" y="581"/>
                    <a:pt x="1859" y="581"/>
                    <a:pt x="1859" y="582"/>
                  </a:cubicBezTo>
                  <a:cubicBezTo>
                    <a:pt x="1859" y="582"/>
                    <a:pt x="1859" y="582"/>
                    <a:pt x="1858" y="582"/>
                  </a:cubicBezTo>
                  <a:cubicBezTo>
                    <a:pt x="1858" y="582"/>
                    <a:pt x="1858" y="582"/>
                    <a:pt x="1858" y="582"/>
                  </a:cubicBezTo>
                  <a:cubicBezTo>
                    <a:pt x="1858" y="581"/>
                    <a:pt x="1858" y="581"/>
                    <a:pt x="1858" y="581"/>
                  </a:cubicBezTo>
                  <a:cubicBezTo>
                    <a:pt x="1857" y="577"/>
                    <a:pt x="1857" y="577"/>
                    <a:pt x="1857" y="577"/>
                  </a:cubicBezTo>
                  <a:cubicBezTo>
                    <a:pt x="1856" y="574"/>
                    <a:pt x="1856" y="574"/>
                    <a:pt x="1856" y="574"/>
                  </a:cubicBezTo>
                  <a:cubicBezTo>
                    <a:pt x="1856" y="574"/>
                    <a:pt x="1856" y="574"/>
                    <a:pt x="1856" y="574"/>
                  </a:cubicBezTo>
                  <a:cubicBezTo>
                    <a:pt x="1856" y="574"/>
                    <a:pt x="1856" y="574"/>
                    <a:pt x="1856" y="574"/>
                  </a:cubicBezTo>
                  <a:close/>
                  <a:moveTo>
                    <a:pt x="1860" y="592"/>
                  </a:moveTo>
                  <a:cubicBezTo>
                    <a:pt x="1859" y="592"/>
                    <a:pt x="1859" y="592"/>
                    <a:pt x="1858" y="592"/>
                  </a:cubicBezTo>
                  <a:cubicBezTo>
                    <a:pt x="1858" y="593"/>
                    <a:pt x="1858" y="593"/>
                    <a:pt x="1857" y="593"/>
                  </a:cubicBezTo>
                  <a:cubicBezTo>
                    <a:pt x="1857" y="593"/>
                    <a:pt x="1857" y="593"/>
                    <a:pt x="1856" y="593"/>
                  </a:cubicBezTo>
                  <a:cubicBezTo>
                    <a:pt x="1856" y="593"/>
                    <a:pt x="1856" y="593"/>
                    <a:pt x="1855" y="593"/>
                  </a:cubicBezTo>
                  <a:cubicBezTo>
                    <a:pt x="1855" y="593"/>
                    <a:pt x="1854" y="593"/>
                    <a:pt x="1854" y="593"/>
                  </a:cubicBezTo>
                  <a:cubicBezTo>
                    <a:pt x="1853" y="593"/>
                    <a:pt x="1853" y="593"/>
                    <a:pt x="1852" y="593"/>
                  </a:cubicBezTo>
                  <a:cubicBezTo>
                    <a:pt x="1852" y="593"/>
                    <a:pt x="1851" y="592"/>
                    <a:pt x="1851" y="592"/>
                  </a:cubicBezTo>
                  <a:cubicBezTo>
                    <a:pt x="1851" y="592"/>
                    <a:pt x="1851" y="592"/>
                    <a:pt x="1851" y="592"/>
                  </a:cubicBezTo>
                  <a:cubicBezTo>
                    <a:pt x="1849" y="585"/>
                    <a:pt x="1849" y="585"/>
                    <a:pt x="1849" y="585"/>
                  </a:cubicBezTo>
                  <a:cubicBezTo>
                    <a:pt x="1849" y="584"/>
                    <a:pt x="1849" y="584"/>
                    <a:pt x="1849" y="584"/>
                  </a:cubicBezTo>
                  <a:cubicBezTo>
                    <a:pt x="1849" y="584"/>
                    <a:pt x="1849" y="584"/>
                    <a:pt x="1849" y="584"/>
                  </a:cubicBezTo>
                  <a:cubicBezTo>
                    <a:pt x="1849" y="584"/>
                    <a:pt x="1849" y="584"/>
                    <a:pt x="1849" y="584"/>
                  </a:cubicBezTo>
                  <a:cubicBezTo>
                    <a:pt x="1849" y="584"/>
                    <a:pt x="1849" y="584"/>
                    <a:pt x="1849" y="584"/>
                  </a:cubicBezTo>
                  <a:cubicBezTo>
                    <a:pt x="1849" y="584"/>
                    <a:pt x="1850" y="585"/>
                    <a:pt x="1850" y="585"/>
                  </a:cubicBezTo>
                  <a:cubicBezTo>
                    <a:pt x="1851" y="585"/>
                    <a:pt x="1851" y="585"/>
                    <a:pt x="1852" y="585"/>
                  </a:cubicBezTo>
                  <a:cubicBezTo>
                    <a:pt x="1853" y="585"/>
                    <a:pt x="1853" y="585"/>
                    <a:pt x="1854" y="585"/>
                  </a:cubicBezTo>
                  <a:cubicBezTo>
                    <a:pt x="1855" y="585"/>
                    <a:pt x="1855" y="585"/>
                    <a:pt x="1856" y="584"/>
                  </a:cubicBezTo>
                  <a:cubicBezTo>
                    <a:pt x="1856" y="584"/>
                    <a:pt x="1857" y="584"/>
                    <a:pt x="1858" y="584"/>
                  </a:cubicBezTo>
                  <a:cubicBezTo>
                    <a:pt x="1858" y="583"/>
                    <a:pt x="1858" y="583"/>
                    <a:pt x="1858" y="583"/>
                  </a:cubicBezTo>
                  <a:cubicBezTo>
                    <a:pt x="1858" y="583"/>
                    <a:pt x="1858" y="584"/>
                    <a:pt x="1858" y="584"/>
                  </a:cubicBezTo>
                  <a:cubicBezTo>
                    <a:pt x="1858" y="584"/>
                    <a:pt x="1858" y="584"/>
                    <a:pt x="1858" y="584"/>
                  </a:cubicBezTo>
                  <a:cubicBezTo>
                    <a:pt x="1858" y="584"/>
                    <a:pt x="1858" y="584"/>
                    <a:pt x="1858" y="584"/>
                  </a:cubicBezTo>
                  <a:cubicBezTo>
                    <a:pt x="1860" y="591"/>
                    <a:pt x="1860" y="591"/>
                    <a:pt x="1860" y="591"/>
                  </a:cubicBezTo>
                  <a:cubicBezTo>
                    <a:pt x="1860" y="591"/>
                    <a:pt x="1860" y="592"/>
                    <a:pt x="1860" y="592"/>
                  </a:cubicBezTo>
                  <a:close/>
                  <a:moveTo>
                    <a:pt x="1870" y="590"/>
                  </a:moveTo>
                  <a:cubicBezTo>
                    <a:pt x="1869" y="590"/>
                    <a:pt x="1869" y="590"/>
                    <a:pt x="1869" y="590"/>
                  </a:cubicBezTo>
                  <a:cubicBezTo>
                    <a:pt x="1869" y="590"/>
                    <a:pt x="1869" y="590"/>
                    <a:pt x="1869" y="590"/>
                  </a:cubicBezTo>
                  <a:cubicBezTo>
                    <a:pt x="1869" y="590"/>
                    <a:pt x="1869" y="590"/>
                    <a:pt x="1869" y="590"/>
                  </a:cubicBezTo>
                  <a:cubicBezTo>
                    <a:pt x="1869" y="590"/>
                    <a:pt x="1868" y="590"/>
                    <a:pt x="1867" y="590"/>
                  </a:cubicBezTo>
                  <a:cubicBezTo>
                    <a:pt x="1866" y="589"/>
                    <a:pt x="1866" y="589"/>
                    <a:pt x="1865" y="589"/>
                  </a:cubicBezTo>
                  <a:cubicBezTo>
                    <a:pt x="1865" y="589"/>
                    <a:pt x="1864" y="589"/>
                    <a:pt x="1864" y="590"/>
                  </a:cubicBezTo>
                  <a:cubicBezTo>
                    <a:pt x="1863" y="590"/>
                    <a:pt x="1863" y="590"/>
                    <a:pt x="1863" y="590"/>
                  </a:cubicBezTo>
                  <a:cubicBezTo>
                    <a:pt x="1862" y="590"/>
                    <a:pt x="1862" y="591"/>
                    <a:pt x="1861" y="591"/>
                  </a:cubicBezTo>
                  <a:cubicBezTo>
                    <a:pt x="1861" y="591"/>
                    <a:pt x="1861" y="591"/>
                    <a:pt x="1861" y="591"/>
                  </a:cubicBezTo>
                  <a:cubicBezTo>
                    <a:pt x="1861" y="591"/>
                    <a:pt x="1861" y="591"/>
                    <a:pt x="1861" y="591"/>
                  </a:cubicBezTo>
                  <a:cubicBezTo>
                    <a:pt x="1861" y="591"/>
                    <a:pt x="1861" y="591"/>
                    <a:pt x="1861" y="591"/>
                  </a:cubicBezTo>
                  <a:cubicBezTo>
                    <a:pt x="1861" y="591"/>
                    <a:pt x="1859" y="583"/>
                    <a:pt x="1859" y="583"/>
                  </a:cubicBezTo>
                  <a:cubicBezTo>
                    <a:pt x="1859" y="583"/>
                    <a:pt x="1859" y="583"/>
                    <a:pt x="1859" y="583"/>
                  </a:cubicBezTo>
                  <a:cubicBezTo>
                    <a:pt x="1859" y="583"/>
                    <a:pt x="1859" y="583"/>
                    <a:pt x="1859" y="583"/>
                  </a:cubicBezTo>
                  <a:cubicBezTo>
                    <a:pt x="1860" y="582"/>
                    <a:pt x="1861" y="582"/>
                    <a:pt x="1862" y="581"/>
                  </a:cubicBezTo>
                  <a:cubicBezTo>
                    <a:pt x="1862" y="581"/>
                    <a:pt x="1863" y="581"/>
                    <a:pt x="1863" y="581"/>
                  </a:cubicBezTo>
                  <a:cubicBezTo>
                    <a:pt x="1864" y="581"/>
                    <a:pt x="1864" y="581"/>
                    <a:pt x="1864" y="581"/>
                  </a:cubicBezTo>
                  <a:cubicBezTo>
                    <a:pt x="1865" y="581"/>
                    <a:pt x="1865" y="582"/>
                    <a:pt x="1866" y="582"/>
                  </a:cubicBezTo>
                  <a:cubicBezTo>
                    <a:pt x="1866" y="582"/>
                    <a:pt x="1867" y="582"/>
                    <a:pt x="1867" y="582"/>
                  </a:cubicBezTo>
                  <a:cubicBezTo>
                    <a:pt x="1867" y="582"/>
                    <a:pt x="1867" y="582"/>
                    <a:pt x="1867" y="582"/>
                  </a:cubicBezTo>
                  <a:cubicBezTo>
                    <a:pt x="1870" y="590"/>
                    <a:pt x="1870" y="590"/>
                    <a:pt x="1870" y="590"/>
                  </a:cubicBezTo>
                  <a:cubicBezTo>
                    <a:pt x="1870" y="590"/>
                    <a:pt x="1870" y="590"/>
                    <a:pt x="1870" y="590"/>
                  </a:cubicBezTo>
                  <a:close/>
                  <a:moveTo>
                    <a:pt x="1934" y="589"/>
                  </a:moveTo>
                  <a:cubicBezTo>
                    <a:pt x="1931" y="589"/>
                    <a:pt x="1931" y="589"/>
                    <a:pt x="1931" y="589"/>
                  </a:cubicBezTo>
                  <a:cubicBezTo>
                    <a:pt x="1937" y="583"/>
                    <a:pt x="1937" y="583"/>
                    <a:pt x="1937" y="583"/>
                  </a:cubicBezTo>
                  <a:cubicBezTo>
                    <a:pt x="1926" y="583"/>
                    <a:pt x="1926" y="583"/>
                    <a:pt x="1926" y="583"/>
                  </a:cubicBezTo>
                  <a:cubicBezTo>
                    <a:pt x="1926" y="581"/>
                    <a:pt x="1926" y="581"/>
                    <a:pt x="1926" y="581"/>
                  </a:cubicBezTo>
                  <a:cubicBezTo>
                    <a:pt x="1937" y="581"/>
                    <a:pt x="1937" y="581"/>
                    <a:pt x="1937" y="581"/>
                  </a:cubicBezTo>
                  <a:cubicBezTo>
                    <a:pt x="1931" y="575"/>
                    <a:pt x="1931" y="575"/>
                    <a:pt x="1931" y="575"/>
                  </a:cubicBezTo>
                  <a:cubicBezTo>
                    <a:pt x="1934" y="575"/>
                    <a:pt x="1934" y="575"/>
                    <a:pt x="1934" y="575"/>
                  </a:cubicBezTo>
                  <a:cubicBezTo>
                    <a:pt x="1941" y="582"/>
                    <a:pt x="1941" y="582"/>
                    <a:pt x="1941" y="582"/>
                  </a:cubicBezTo>
                  <a:lnTo>
                    <a:pt x="1934" y="589"/>
                  </a:lnTo>
                  <a:close/>
                  <a:moveTo>
                    <a:pt x="1962" y="522"/>
                  </a:moveTo>
                  <a:cubicBezTo>
                    <a:pt x="1752" y="522"/>
                    <a:pt x="1752" y="522"/>
                    <a:pt x="1752" y="522"/>
                  </a:cubicBezTo>
                  <a:cubicBezTo>
                    <a:pt x="1752" y="173"/>
                    <a:pt x="1752" y="173"/>
                    <a:pt x="1752" y="173"/>
                  </a:cubicBezTo>
                  <a:cubicBezTo>
                    <a:pt x="1962" y="173"/>
                    <a:pt x="1962" y="173"/>
                    <a:pt x="1962" y="173"/>
                  </a:cubicBezTo>
                  <a:lnTo>
                    <a:pt x="1962" y="522"/>
                  </a:ln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583" y="482"/>
                  </a:moveTo>
                  <a:cubicBezTo>
                    <a:pt x="1583" y="59"/>
                    <a:pt x="1583" y="59"/>
                    <a:pt x="1583" y="59"/>
                  </a:cubicBezTo>
                  <a:cubicBezTo>
                    <a:pt x="1583" y="39"/>
                    <a:pt x="1566" y="23"/>
                    <a:pt x="1546" y="23"/>
                  </a:cubicBezTo>
                  <a:cubicBezTo>
                    <a:pt x="910" y="23"/>
                    <a:pt x="910" y="23"/>
                    <a:pt x="910" y="23"/>
                  </a:cubicBezTo>
                  <a:cubicBezTo>
                    <a:pt x="890" y="23"/>
                    <a:pt x="874" y="39"/>
                    <a:pt x="874" y="59"/>
                  </a:cubicBezTo>
                  <a:cubicBezTo>
                    <a:pt x="874" y="482"/>
                    <a:pt x="874" y="482"/>
                    <a:pt x="874" y="482"/>
                  </a:cubicBezTo>
                  <a:cubicBezTo>
                    <a:pt x="803" y="570"/>
                    <a:pt x="803" y="570"/>
                    <a:pt x="803" y="570"/>
                  </a:cubicBezTo>
                  <a:cubicBezTo>
                    <a:pt x="803" y="594"/>
                    <a:pt x="823" y="614"/>
                    <a:pt x="847" y="614"/>
                  </a:cubicBezTo>
                  <a:cubicBezTo>
                    <a:pt x="1609" y="614"/>
                    <a:pt x="1609" y="614"/>
                    <a:pt x="1609" y="614"/>
                  </a:cubicBezTo>
                  <a:cubicBezTo>
                    <a:pt x="1633" y="614"/>
                    <a:pt x="1654" y="594"/>
                    <a:pt x="1654" y="570"/>
                  </a:cubicBezTo>
                  <a:lnTo>
                    <a:pt x="1583" y="482"/>
                  </a:lnTo>
                  <a:close/>
                  <a:moveTo>
                    <a:pt x="1288" y="580"/>
                  </a:moveTo>
                  <a:cubicBezTo>
                    <a:pt x="1156" y="580"/>
                    <a:pt x="1156" y="580"/>
                    <a:pt x="1156" y="580"/>
                  </a:cubicBezTo>
                  <a:cubicBezTo>
                    <a:pt x="1148" y="580"/>
                    <a:pt x="1142" y="577"/>
                    <a:pt x="1142" y="573"/>
                  </a:cubicBezTo>
                  <a:cubicBezTo>
                    <a:pt x="1158" y="545"/>
                    <a:pt x="1158" y="545"/>
                    <a:pt x="1158" y="545"/>
                  </a:cubicBezTo>
                  <a:cubicBezTo>
                    <a:pt x="1158" y="542"/>
                    <a:pt x="1163" y="540"/>
                    <a:pt x="1169" y="540"/>
                  </a:cubicBezTo>
                  <a:cubicBezTo>
                    <a:pt x="1275" y="540"/>
                    <a:pt x="1275" y="540"/>
                    <a:pt x="1275" y="540"/>
                  </a:cubicBezTo>
                  <a:cubicBezTo>
                    <a:pt x="1280" y="540"/>
                    <a:pt x="1285" y="542"/>
                    <a:pt x="1285" y="545"/>
                  </a:cubicBezTo>
                  <a:cubicBezTo>
                    <a:pt x="1301" y="573"/>
                    <a:pt x="1301" y="573"/>
                    <a:pt x="1301" y="573"/>
                  </a:cubicBezTo>
                  <a:cubicBezTo>
                    <a:pt x="1301" y="577"/>
                    <a:pt x="1295" y="580"/>
                    <a:pt x="1288" y="580"/>
                  </a:cubicBezTo>
                  <a:close/>
                  <a:moveTo>
                    <a:pt x="1557" y="482"/>
                  </a:moveTo>
                  <a:cubicBezTo>
                    <a:pt x="902" y="482"/>
                    <a:pt x="902" y="482"/>
                    <a:pt x="902" y="482"/>
                  </a:cubicBezTo>
                  <a:cubicBezTo>
                    <a:pt x="902" y="65"/>
                    <a:pt x="902" y="65"/>
                    <a:pt x="902" y="65"/>
                  </a:cubicBezTo>
                  <a:cubicBezTo>
                    <a:pt x="902" y="55"/>
                    <a:pt x="910" y="47"/>
                    <a:pt x="921" y="47"/>
                  </a:cubicBezTo>
                  <a:cubicBezTo>
                    <a:pt x="1539" y="47"/>
                    <a:pt x="1539" y="47"/>
                    <a:pt x="1539" y="47"/>
                  </a:cubicBezTo>
                  <a:cubicBezTo>
                    <a:pt x="1549" y="47"/>
                    <a:pt x="1557" y="55"/>
                    <a:pt x="1557" y="65"/>
                  </a:cubicBezTo>
                  <a:lnTo>
                    <a:pt x="1557" y="482"/>
                  </a:lnTo>
                  <a:close/>
                  <a:moveTo>
                    <a:pt x="333" y="57"/>
                  </a:moveTo>
                  <a:cubicBezTo>
                    <a:pt x="333" y="57"/>
                    <a:pt x="333" y="57"/>
                    <a:pt x="333" y="57"/>
                  </a:cubicBezTo>
                  <a:cubicBezTo>
                    <a:pt x="333" y="327"/>
                    <a:pt x="333" y="327"/>
                    <a:pt x="333" y="327"/>
                  </a:cubicBezTo>
                  <a:cubicBezTo>
                    <a:pt x="333" y="327"/>
                    <a:pt x="333" y="327"/>
                    <a:pt x="292" y="363"/>
                  </a:cubicBezTo>
                  <a:cubicBezTo>
                    <a:pt x="292" y="363"/>
                    <a:pt x="292" y="363"/>
                    <a:pt x="292" y="16"/>
                  </a:cubicBezTo>
                  <a:cubicBezTo>
                    <a:pt x="292" y="6"/>
                    <a:pt x="298" y="0"/>
                    <a:pt x="308" y="0"/>
                  </a:cubicBezTo>
                  <a:cubicBezTo>
                    <a:pt x="308" y="0"/>
                    <a:pt x="308" y="0"/>
                    <a:pt x="708" y="0"/>
                  </a:cubicBezTo>
                  <a:cubicBezTo>
                    <a:pt x="717" y="0"/>
                    <a:pt x="725" y="6"/>
                    <a:pt x="725" y="16"/>
                  </a:cubicBezTo>
                  <a:cubicBezTo>
                    <a:pt x="725" y="16"/>
                    <a:pt x="725" y="16"/>
                    <a:pt x="725" y="611"/>
                  </a:cubicBezTo>
                  <a:cubicBezTo>
                    <a:pt x="725" y="621"/>
                    <a:pt x="717" y="627"/>
                    <a:pt x="708" y="627"/>
                  </a:cubicBezTo>
                  <a:cubicBezTo>
                    <a:pt x="708" y="627"/>
                    <a:pt x="708" y="627"/>
                    <a:pt x="308" y="627"/>
                  </a:cubicBezTo>
                  <a:cubicBezTo>
                    <a:pt x="298" y="627"/>
                    <a:pt x="292" y="621"/>
                    <a:pt x="292" y="611"/>
                  </a:cubicBezTo>
                  <a:cubicBezTo>
                    <a:pt x="292" y="611"/>
                    <a:pt x="292" y="593"/>
                    <a:pt x="292" y="536"/>
                  </a:cubicBezTo>
                  <a:cubicBezTo>
                    <a:pt x="292" y="527"/>
                    <a:pt x="292" y="517"/>
                    <a:pt x="292" y="506"/>
                  </a:cubicBezTo>
                  <a:cubicBezTo>
                    <a:pt x="292" y="498"/>
                    <a:pt x="292" y="489"/>
                    <a:pt x="292" y="479"/>
                  </a:cubicBezTo>
                  <a:cubicBezTo>
                    <a:pt x="292" y="474"/>
                    <a:pt x="292" y="468"/>
                    <a:pt x="292" y="461"/>
                  </a:cubicBezTo>
                  <a:cubicBezTo>
                    <a:pt x="292" y="461"/>
                    <a:pt x="292" y="461"/>
                    <a:pt x="333" y="424"/>
                  </a:cubicBezTo>
                  <a:cubicBezTo>
                    <a:pt x="333" y="424"/>
                    <a:pt x="333" y="457"/>
                    <a:pt x="333" y="570"/>
                  </a:cubicBezTo>
                  <a:cubicBezTo>
                    <a:pt x="333" y="578"/>
                    <a:pt x="339" y="585"/>
                    <a:pt x="345" y="585"/>
                  </a:cubicBezTo>
                  <a:cubicBezTo>
                    <a:pt x="345" y="585"/>
                    <a:pt x="345" y="585"/>
                    <a:pt x="670" y="585"/>
                  </a:cubicBezTo>
                  <a:cubicBezTo>
                    <a:pt x="677" y="585"/>
                    <a:pt x="683" y="578"/>
                    <a:pt x="683" y="570"/>
                  </a:cubicBezTo>
                  <a:cubicBezTo>
                    <a:pt x="683" y="570"/>
                    <a:pt x="683" y="570"/>
                    <a:pt x="683" y="57"/>
                  </a:cubicBezTo>
                  <a:cubicBezTo>
                    <a:pt x="683" y="49"/>
                    <a:pt x="677" y="42"/>
                    <a:pt x="670" y="42"/>
                  </a:cubicBezTo>
                  <a:cubicBezTo>
                    <a:pt x="670" y="42"/>
                    <a:pt x="670" y="42"/>
                    <a:pt x="345" y="42"/>
                  </a:cubicBezTo>
                  <a:cubicBezTo>
                    <a:pt x="339" y="42"/>
                    <a:pt x="333" y="49"/>
                    <a:pt x="333" y="57"/>
                  </a:cubicBezTo>
                  <a:close/>
                  <a:moveTo>
                    <a:pt x="95" y="587"/>
                  </a:moveTo>
                  <a:cubicBezTo>
                    <a:pt x="103" y="579"/>
                    <a:pt x="121" y="567"/>
                    <a:pt x="132" y="565"/>
                  </a:cubicBezTo>
                  <a:cubicBezTo>
                    <a:pt x="146" y="562"/>
                    <a:pt x="160" y="562"/>
                    <a:pt x="175" y="562"/>
                  </a:cubicBezTo>
                  <a:cubicBezTo>
                    <a:pt x="188" y="561"/>
                    <a:pt x="200" y="555"/>
                    <a:pt x="214" y="552"/>
                  </a:cubicBezTo>
                  <a:cubicBezTo>
                    <a:pt x="225" y="548"/>
                    <a:pt x="230" y="548"/>
                    <a:pt x="238" y="546"/>
                  </a:cubicBezTo>
                  <a:cubicBezTo>
                    <a:pt x="256" y="543"/>
                    <a:pt x="254" y="543"/>
                    <a:pt x="262" y="541"/>
                  </a:cubicBezTo>
                  <a:cubicBezTo>
                    <a:pt x="272" y="539"/>
                    <a:pt x="284" y="531"/>
                    <a:pt x="286" y="520"/>
                  </a:cubicBezTo>
                  <a:cubicBezTo>
                    <a:pt x="288" y="509"/>
                    <a:pt x="277" y="496"/>
                    <a:pt x="266" y="497"/>
                  </a:cubicBezTo>
                  <a:cubicBezTo>
                    <a:pt x="241" y="499"/>
                    <a:pt x="237" y="504"/>
                    <a:pt x="215" y="505"/>
                  </a:cubicBezTo>
                  <a:cubicBezTo>
                    <a:pt x="228" y="494"/>
                    <a:pt x="234" y="492"/>
                    <a:pt x="247" y="480"/>
                  </a:cubicBezTo>
                  <a:cubicBezTo>
                    <a:pt x="261" y="468"/>
                    <a:pt x="271" y="460"/>
                    <a:pt x="284" y="448"/>
                  </a:cubicBezTo>
                  <a:cubicBezTo>
                    <a:pt x="298" y="436"/>
                    <a:pt x="310" y="426"/>
                    <a:pt x="326" y="412"/>
                  </a:cubicBezTo>
                  <a:cubicBezTo>
                    <a:pt x="338" y="401"/>
                    <a:pt x="354" y="388"/>
                    <a:pt x="361" y="373"/>
                  </a:cubicBezTo>
                  <a:cubicBezTo>
                    <a:pt x="373" y="349"/>
                    <a:pt x="364" y="336"/>
                    <a:pt x="347" y="338"/>
                  </a:cubicBezTo>
                  <a:cubicBezTo>
                    <a:pt x="333" y="339"/>
                    <a:pt x="318" y="353"/>
                    <a:pt x="307" y="362"/>
                  </a:cubicBezTo>
                  <a:cubicBezTo>
                    <a:pt x="278" y="387"/>
                    <a:pt x="248" y="411"/>
                    <a:pt x="219" y="436"/>
                  </a:cubicBezTo>
                  <a:cubicBezTo>
                    <a:pt x="230" y="426"/>
                    <a:pt x="240" y="416"/>
                    <a:pt x="252" y="405"/>
                  </a:cubicBezTo>
                  <a:cubicBezTo>
                    <a:pt x="265" y="393"/>
                    <a:pt x="267" y="381"/>
                    <a:pt x="259" y="372"/>
                  </a:cubicBezTo>
                  <a:cubicBezTo>
                    <a:pt x="235" y="344"/>
                    <a:pt x="212" y="380"/>
                    <a:pt x="184" y="398"/>
                  </a:cubicBezTo>
                  <a:cubicBezTo>
                    <a:pt x="217" y="370"/>
                    <a:pt x="228" y="355"/>
                    <a:pt x="205" y="339"/>
                  </a:cubicBezTo>
                  <a:cubicBezTo>
                    <a:pt x="186" y="326"/>
                    <a:pt x="162" y="364"/>
                    <a:pt x="146" y="374"/>
                  </a:cubicBezTo>
                  <a:cubicBezTo>
                    <a:pt x="152" y="367"/>
                    <a:pt x="162" y="359"/>
                    <a:pt x="168" y="353"/>
                  </a:cubicBezTo>
                  <a:cubicBezTo>
                    <a:pt x="173" y="348"/>
                    <a:pt x="180" y="340"/>
                    <a:pt x="175" y="332"/>
                  </a:cubicBezTo>
                  <a:cubicBezTo>
                    <a:pt x="160" y="308"/>
                    <a:pt x="146" y="322"/>
                    <a:pt x="135" y="331"/>
                  </a:cubicBezTo>
                  <a:cubicBezTo>
                    <a:pt x="118" y="342"/>
                    <a:pt x="102" y="355"/>
                    <a:pt x="86" y="368"/>
                  </a:cubicBezTo>
                  <a:cubicBezTo>
                    <a:pt x="72" y="381"/>
                    <a:pt x="54" y="392"/>
                    <a:pt x="49" y="410"/>
                  </a:cubicBezTo>
                  <a:cubicBezTo>
                    <a:pt x="45" y="423"/>
                    <a:pt x="45" y="435"/>
                    <a:pt x="36" y="446"/>
                  </a:cubicBezTo>
                  <a:cubicBezTo>
                    <a:pt x="27" y="456"/>
                    <a:pt x="10" y="469"/>
                    <a:pt x="0" y="478"/>
                  </a:cubicBezTo>
                  <a:cubicBezTo>
                    <a:pt x="7" y="486"/>
                    <a:pt x="15" y="495"/>
                    <a:pt x="23" y="504"/>
                  </a:cubicBezTo>
                  <a:cubicBezTo>
                    <a:pt x="33" y="516"/>
                    <a:pt x="85" y="575"/>
                    <a:pt x="95" y="587"/>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2503">
                <a:defRPr/>
              </a:pPr>
              <a:endParaRPr lang="en-US">
                <a:solidFill>
                  <a:srgbClr val="505050"/>
                </a:solidFill>
              </a:endParaRPr>
            </a:p>
          </p:txBody>
        </p:sp>
      </p:grpSp>
      <p:sp>
        <p:nvSpPr>
          <p:cNvPr id="96" name="Freeform 95"/>
          <p:cNvSpPr/>
          <p:nvPr/>
        </p:nvSpPr>
        <p:spPr bwMode="auto">
          <a:xfrm flipH="1">
            <a:off x="9056605" y="1836272"/>
            <a:ext cx="182966" cy="1973728"/>
          </a:xfrm>
          <a:custGeom>
            <a:avLst/>
            <a:gdLst>
              <a:gd name="connsiteX0" fmla="*/ 38100 w 180975"/>
              <a:gd name="connsiteY0" fmla="*/ 0 h 1666875"/>
              <a:gd name="connsiteX1" fmla="*/ 180975 w 180975"/>
              <a:gd name="connsiteY1" fmla="*/ 0 h 1666875"/>
              <a:gd name="connsiteX2" fmla="*/ 180975 w 180975"/>
              <a:gd name="connsiteY2" fmla="*/ 1666875 h 1666875"/>
              <a:gd name="connsiteX3" fmla="*/ 0 w 180975"/>
              <a:gd name="connsiteY3" fmla="*/ 1666875 h 1666875"/>
            </a:gdLst>
            <a:ahLst/>
            <a:cxnLst>
              <a:cxn ang="0">
                <a:pos x="connsiteX0" y="connsiteY0"/>
              </a:cxn>
              <a:cxn ang="0">
                <a:pos x="connsiteX1" y="connsiteY1"/>
              </a:cxn>
              <a:cxn ang="0">
                <a:pos x="connsiteX2" y="connsiteY2"/>
              </a:cxn>
              <a:cxn ang="0">
                <a:pos x="connsiteX3" y="connsiteY3"/>
              </a:cxn>
            </a:cxnLst>
            <a:rect l="l" t="t" r="r" b="b"/>
            <a:pathLst>
              <a:path w="180975" h="1666875">
                <a:moveTo>
                  <a:pt x="38100" y="0"/>
                </a:moveTo>
                <a:lnTo>
                  <a:pt x="180975" y="0"/>
                </a:lnTo>
                <a:lnTo>
                  <a:pt x="180975" y="1666875"/>
                </a:lnTo>
                <a:lnTo>
                  <a:pt x="0" y="1666875"/>
                </a:lnTo>
              </a:path>
            </a:pathLst>
          </a:custGeom>
          <a:noFill/>
          <a:ln w="22225" cap="flat" cmpd="sng" algn="ctr">
            <a:solidFill>
              <a:srgbClr val="0072C6"/>
            </a:solidFill>
            <a:prstDash val="solid"/>
            <a:headEnd type="none" w="med" len="med"/>
            <a:tailEnd type="non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503">
              <a:defRPr/>
            </a:pPr>
            <a:endParaRPr lang="en-US">
              <a:solidFill>
                <a:srgbClr val="EFEFEF"/>
              </a:solidFill>
            </a:endParaRPr>
          </a:p>
        </p:txBody>
      </p:sp>
      <p:sp>
        <p:nvSpPr>
          <p:cNvPr id="97" name="Freeform 96"/>
          <p:cNvSpPr/>
          <p:nvPr/>
        </p:nvSpPr>
        <p:spPr bwMode="auto">
          <a:xfrm flipH="1" flipV="1">
            <a:off x="6645802" y="2222758"/>
            <a:ext cx="2277117" cy="83818"/>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cmpd="sng" algn="ctr">
            <a:solidFill>
              <a:srgbClr val="0072C6"/>
            </a:solidFill>
            <a:prstDash val="sysDot"/>
            <a:headEnd type="none" w="med" len="med"/>
            <a:tailEnd type="triangl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503">
              <a:defRPr/>
            </a:pPr>
            <a:endParaRPr lang="en-US">
              <a:solidFill>
                <a:srgbClr val="EFEFEF"/>
              </a:solidFill>
            </a:endParaRPr>
          </a:p>
        </p:txBody>
      </p:sp>
      <p:sp>
        <p:nvSpPr>
          <p:cNvPr id="98" name="Freeform 97"/>
          <p:cNvSpPr/>
          <p:nvPr/>
        </p:nvSpPr>
        <p:spPr bwMode="auto">
          <a:xfrm flipH="1" flipV="1">
            <a:off x="6399212" y="2031619"/>
            <a:ext cx="2561889" cy="45719"/>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cmpd="sng" algn="ctr">
            <a:solidFill>
              <a:srgbClr val="0072C6"/>
            </a:solidFill>
            <a:prstDash val="sysDot"/>
            <a:headEnd type="triangle" w="med" len="med"/>
            <a:tailEnd type="non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503">
              <a:defRPr/>
            </a:pPr>
            <a:endParaRPr lang="en-US">
              <a:solidFill>
                <a:srgbClr val="EFEFEF"/>
              </a:solidFill>
            </a:endParaRPr>
          </a:p>
        </p:txBody>
      </p:sp>
      <p:grpSp>
        <p:nvGrpSpPr>
          <p:cNvPr id="99" name="Group 98"/>
          <p:cNvGrpSpPr/>
          <p:nvPr/>
        </p:nvGrpSpPr>
        <p:grpSpPr>
          <a:xfrm>
            <a:off x="9335075" y="714240"/>
            <a:ext cx="2598472" cy="3896089"/>
            <a:chOff x="9174813" y="1235154"/>
            <a:chExt cx="2598472" cy="3896089"/>
          </a:xfrm>
        </p:grpSpPr>
        <p:sp>
          <p:nvSpPr>
            <p:cNvPr id="101" name="Freeform 100"/>
            <p:cNvSpPr>
              <a:spLocks noChangeAspect="1"/>
            </p:cNvSpPr>
            <p:nvPr/>
          </p:nvSpPr>
          <p:spPr bwMode="black">
            <a:xfrm>
              <a:off x="9174813" y="1235154"/>
              <a:ext cx="2598472" cy="1435432"/>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FFFFFF"/>
            </a:solidFill>
            <a:ln w="57150">
              <a:solidFill>
                <a:schemeClr val="bg2">
                  <a:lumMod val="90000"/>
                </a:schemeClr>
              </a:solidFill>
            </a:ln>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2503">
                <a:defRPr/>
              </a:pPr>
              <a:endParaRPr lang="en-US" sz="1400">
                <a:solidFill>
                  <a:srgbClr val="505050"/>
                </a:solidFill>
              </a:endParaRPr>
            </a:p>
          </p:txBody>
        </p:sp>
        <p:sp>
          <p:nvSpPr>
            <p:cNvPr id="103" name="TextBox 66"/>
            <p:cNvSpPr txBox="1"/>
            <p:nvPr/>
          </p:nvSpPr>
          <p:spPr>
            <a:xfrm>
              <a:off x="9407750" y="2702551"/>
              <a:ext cx="1885342" cy="193899"/>
            </a:xfrm>
            <a:prstGeom prst="rect">
              <a:avLst/>
            </a:prstGeom>
            <a:noFill/>
            <a:ln>
              <a:noFill/>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14099" fontAlgn="base">
                <a:lnSpc>
                  <a:spcPct val="90000"/>
                </a:lnSpc>
                <a:spcBef>
                  <a:spcPct val="0"/>
                </a:spcBef>
                <a:spcAft>
                  <a:spcPct val="0"/>
                </a:spcAft>
                <a:buSzPct val="80000"/>
                <a:defRPr/>
              </a:pPr>
              <a:r>
                <a:rPr lang="en-US" sz="1400" spc="-50" dirty="0" smtClean="0">
                  <a:solidFill>
                    <a:srgbClr val="002060"/>
                  </a:solidFill>
                </a:rPr>
                <a:t>SaaS</a:t>
              </a:r>
              <a:endParaRPr lang="en-US" sz="1400" spc="-50" dirty="0">
                <a:solidFill>
                  <a:srgbClr val="002060"/>
                </a:solidFill>
              </a:endParaRPr>
            </a:p>
          </p:txBody>
        </p:sp>
        <p:sp>
          <p:nvSpPr>
            <p:cNvPr id="104" name="TextBox 70"/>
            <p:cNvSpPr txBox="1"/>
            <p:nvPr/>
          </p:nvSpPr>
          <p:spPr>
            <a:xfrm>
              <a:off x="9296955" y="4743445"/>
              <a:ext cx="2106932" cy="387798"/>
            </a:xfrm>
            <a:prstGeom prst="rect">
              <a:avLst/>
            </a:prstGeom>
            <a:noFill/>
            <a:ln>
              <a:noFill/>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14099" fontAlgn="base">
                <a:lnSpc>
                  <a:spcPct val="90000"/>
                </a:lnSpc>
                <a:spcBef>
                  <a:spcPct val="0"/>
                </a:spcBef>
                <a:spcAft>
                  <a:spcPct val="0"/>
                </a:spcAft>
                <a:buSzPct val="80000"/>
                <a:defRPr/>
              </a:pPr>
              <a:r>
                <a:rPr lang="en-US" sz="1400" spc="-50" dirty="0" smtClean="0">
                  <a:solidFill>
                    <a:srgbClr val="002060"/>
                  </a:solidFill>
                </a:rPr>
                <a:t>Azure </a:t>
              </a:r>
              <a:r>
                <a:rPr lang="en-US" sz="1400" spc="-50" smtClean="0">
                  <a:solidFill>
                    <a:srgbClr val="002060"/>
                  </a:solidFill>
                </a:rPr>
                <a:t>App Service and </a:t>
              </a:r>
              <a:r>
                <a:rPr lang="en-US" sz="1400" spc="-50" dirty="0" smtClean="0">
                  <a:solidFill>
                    <a:srgbClr val="002060"/>
                  </a:solidFill>
                </a:rPr>
                <a:t>Non-MS </a:t>
              </a:r>
              <a:r>
                <a:rPr lang="en-US" sz="1400" spc="-50" dirty="0">
                  <a:solidFill>
                    <a:srgbClr val="002060"/>
                  </a:solidFill>
                </a:rPr>
                <a:t>cloud-based apps</a:t>
              </a:r>
            </a:p>
          </p:txBody>
        </p:sp>
        <p:sp>
          <p:nvSpPr>
            <p:cNvPr id="105" name="Freeform 104"/>
            <p:cNvSpPr>
              <a:spLocks noChangeAspect="1"/>
            </p:cNvSpPr>
            <p:nvPr/>
          </p:nvSpPr>
          <p:spPr bwMode="black">
            <a:xfrm>
              <a:off x="9174813" y="3178567"/>
              <a:ext cx="2598472" cy="1435432"/>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FFFFFF"/>
            </a:solidFill>
            <a:ln w="57150">
              <a:solidFill>
                <a:schemeClr val="bg2">
                  <a:lumMod val="90000"/>
                </a:schemeClr>
              </a:solidFill>
            </a:ln>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2503">
                <a:defRPr/>
              </a:pPr>
              <a:endParaRPr lang="en-US" sz="1400">
                <a:solidFill>
                  <a:srgbClr val="505050"/>
                </a:solidFill>
              </a:endParaRPr>
            </a:p>
          </p:txBody>
        </p:sp>
        <p:sp>
          <p:nvSpPr>
            <p:cNvPr id="106" name="TextBox 146"/>
            <p:cNvSpPr txBox="1"/>
            <p:nvPr/>
          </p:nvSpPr>
          <p:spPr>
            <a:xfrm>
              <a:off x="9450055" y="4223198"/>
              <a:ext cx="1195386" cy="258532"/>
            </a:xfrm>
            <a:prstGeom prst="rect">
              <a:avLst/>
            </a:prstGeom>
            <a:noFill/>
            <a:ln>
              <a:noFill/>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1243038">
                <a:lnSpc>
                  <a:spcPct val="80000"/>
                </a:lnSpc>
                <a:buSzPct val="80000"/>
                <a:defRPr/>
              </a:pPr>
              <a:r>
                <a:rPr lang="en-US" sz="1050" dirty="0">
                  <a:gradFill>
                    <a:gsLst>
                      <a:gs pos="11250">
                        <a:srgbClr val="EFEFEF">
                          <a:lumMod val="50000"/>
                        </a:srgbClr>
                      </a:gs>
                      <a:gs pos="34000">
                        <a:srgbClr val="EFEFEF">
                          <a:lumMod val="50000"/>
                        </a:srgbClr>
                      </a:gs>
                    </a:gsLst>
                    <a:lin ang="5400000" scaled="0"/>
                  </a:gradFill>
                </a:rPr>
                <a:t>Custom </a:t>
              </a:r>
              <a:r>
                <a:rPr lang="en-US" sz="1050" dirty="0" smtClean="0">
                  <a:gradFill>
                    <a:gsLst>
                      <a:gs pos="11250">
                        <a:srgbClr val="EFEFEF">
                          <a:lumMod val="50000"/>
                        </a:srgbClr>
                      </a:gs>
                      <a:gs pos="34000">
                        <a:srgbClr val="EFEFEF">
                          <a:lumMod val="50000"/>
                        </a:srgbClr>
                      </a:gs>
                    </a:gsLst>
                    <a:lin ang="5400000" scaled="0"/>
                  </a:gradFill>
                </a:rPr>
                <a:t/>
              </a:r>
              <a:br>
                <a:rPr lang="en-US" sz="1050" dirty="0" smtClean="0">
                  <a:gradFill>
                    <a:gsLst>
                      <a:gs pos="11250">
                        <a:srgbClr val="EFEFEF">
                          <a:lumMod val="50000"/>
                        </a:srgbClr>
                      </a:gs>
                      <a:gs pos="34000">
                        <a:srgbClr val="EFEFEF">
                          <a:lumMod val="50000"/>
                        </a:srgbClr>
                      </a:gs>
                    </a:gsLst>
                    <a:lin ang="5400000" scaled="0"/>
                  </a:gradFill>
                </a:rPr>
              </a:br>
              <a:r>
                <a:rPr lang="en-US" sz="1050" dirty="0" smtClean="0">
                  <a:gradFill>
                    <a:gsLst>
                      <a:gs pos="11250">
                        <a:srgbClr val="EFEFEF">
                          <a:lumMod val="50000"/>
                        </a:srgbClr>
                      </a:gs>
                      <a:gs pos="34000">
                        <a:srgbClr val="EFEFEF">
                          <a:lumMod val="50000"/>
                        </a:srgbClr>
                      </a:gs>
                    </a:gsLst>
                    <a:lin ang="5400000" scaled="0"/>
                  </a:gradFill>
                </a:rPr>
                <a:t>LOB apps</a:t>
              </a:r>
              <a:endParaRPr lang="en-US" sz="1050" dirty="0">
                <a:gradFill>
                  <a:gsLst>
                    <a:gs pos="11250">
                      <a:srgbClr val="EFEFEF">
                        <a:lumMod val="50000"/>
                      </a:srgbClr>
                    </a:gs>
                    <a:gs pos="34000">
                      <a:srgbClr val="EFEFEF">
                        <a:lumMod val="50000"/>
                      </a:srgbClr>
                    </a:gs>
                  </a:gsLst>
                  <a:lin ang="5400000" scaled="0"/>
                </a:gradFill>
              </a:endParaRPr>
            </a:p>
          </p:txBody>
        </p:sp>
        <p:sp>
          <p:nvSpPr>
            <p:cNvPr id="107" name="Rectangle 106"/>
            <p:cNvSpPr/>
            <p:nvPr/>
          </p:nvSpPr>
          <p:spPr bwMode="auto">
            <a:xfrm>
              <a:off x="9601293" y="3888550"/>
              <a:ext cx="845289" cy="629457"/>
            </a:xfrm>
            <a:prstGeom prst="rect">
              <a:avLst/>
            </a:prstGeom>
            <a:noFill/>
            <a:ln w="28575" cap="flat" cmpd="sng" algn="ctr">
              <a:solidFill>
                <a:schemeClr val="bg2">
                  <a:lumMod val="90000"/>
                </a:schemeClr>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099" fontAlgn="base">
                <a:lnSpc>
                  <a:spcPct val="90000"/>
                </a:lnSpc>
                <a:spcBef>
                  <a:spcPct val="0"/>
                </a:spcBef>
                <a:spcAft>
                  <a:spcPct val="0"/>
                </a:spcAft>
                <a:defRPr/>
              </a:pPr>
              <a:endParaRPr lang="en-US" sz="1600" spc="-50" dirty="0" smtClean="0">
                <a:gradFill>
                  <a:gsLst>
                    <a:gs pos="1250">
                      <a:srgbClr val="EFEFEF"/>
                    </a:gs>
                    <a:gs pos="10417">
                      <a:srgbClr val="EFEFEF"/>
                    </a:gs>
                  </a:gsLst>
                  <a:lin ang="5400000" scaled="0"/>
                </a:gradFill>
              </a:endParaRPr>
            </a:p>
          </p:txBody>
        </p:sp>
        <p:pic>
          <p:nvPicPr>
            <p:cNvPr id="124" name="Picture 123"/>
            <p:cNvPicPr>
              <a:picLocks noChangeAspect="1"/>
            </p:cNvPicPr>
            <p:nvPr/>
          </p:nvPicPr>
          <p:blipFill>
            <a:blip r:embed="rId4">
              <a:duotone>
                <a:srgbClr val="0072C6">
                  <a:shade val="45000"/>
                  <a:satMod val="135000"/>
                </a:srgbClr>
                <a:prstClr val="white"/>
              </a:duotone>
              <a:extLst>
                <a:ext uri="{28A0092B-C50C-407E-A947-70E740481C1C}">
                  <a14:useLocalDpi xmlns:a14="http://schemas.microsoft.com/office/drawing/2010/main" val="0"/>
                </a:ext>
              </a:extLst>
            </a:blip>
            <a:stretch>
              <a:fillRect/>
            </a:stretch>
          </p:blipFill>
          <p:spPr>
            <a:xfrm>
              <a:off x="9814295" y="1562589"/>
              <a:ext cx="1110009" cy="384504"/>
            </a:xfrm>
            <a:prstGeom prst="rect">
              <a:avLst/>
            </a:prstGeom>
            <a:ln>
              <a:noFill/>
            </a:ln>
          </p:spPr>
        </p:pic>
        <p:grpSp>
          <p:nvGrpSpPr>
            <p:cNvPr id="109" name="Group 108"/>
            <p:cNvGrpSpPr/>
            <p:nvPr/>
          </p:nvGrpSpPr>
          <p:grpSpPr>
            <a:xfrm>
              <a:off x="9666829" y="3928967"/>
              <a:ext cx="717510" cy="308948"/>
              <a:chOff x="3096005" y="909698"/>
              <a:chExt cx="6564589" cy="2826597"/>
            </a:xfrm>
          </p:grpSpPr>
          <p:pic>
            <p:nvPicPr>
              <p:cNvPr id="118" name="Picture 117"/>
              <p:cNvPicPr>
                <a:picLocks noChangeAspect="1"/>
              </p:cNvPicPr>
              <p:nvPr/>
            </p:nvPicPr>
            <p:blipFill rotWithShape="1">
              <a:blip r:embed="rId5">
                <a:extLst>
                  <a:ext uri="{28A0092B-C50C-407E-A947-70E740481C1C}">
                    <a14:useLocalDpi xmlns:a14="http://schemas.microsoft.com/office/drawing/2010/main" val="0"/>
                  </a:ext>
                </a:extLst>
              </a:blip>
              <a:srcRect t="1475" b="67991"/>
              <a:stretch/>
            </p:blipFill>
            <p:spPr>
              <a:xfrm>
                <a:off x="3096005" y="975535"/>
                <a:ext cx="3972212" cy="1212861"/>
              </a:xfrm>
              <a:prstGeom prst="rect">
                <a:avLst/>
              </a:prstGeom>
              <a:ln>
                <a:solidFill>
                  <a:schemeClr val="bg2">
                    <a:lumMod val="90000"/>
                  </a:schemeClr>
                </a:solidFill>
              </a:ln>
            </p:spPr>
          </p:pic>
          <p:pic>
            <p:nvPicPr>
              <p:cNvPr id="119" name="Picture 118"/>
              <p:cNvPicPr>
                <a:picLocks noChangeAspect="1"/>
              </p:cNvPicPr>
              <p:nvPr/>
            </p:nvPicPr>
            <p:blipFill rotWithShape="1">
              <a:blip r:embed="rId5">
                <a:extLst>
                  <a:ext uri="{28A0092B-C50C-407E-A947-70E740481C1C}">
                    <a14:useLocalDpi xmlns:a14="http://schemas.microsoft.com/office/drawing/2010/main" val="0"/>
                  </a:ext>
                </a:extLst>
              </a:blip>
              <a:srcRect t="67186" b="1715"/>
              <a:stretch/>
            </p:blipFill>
            <p:spPr>
              <a:xfrm>
                <a:off x="3096005" y="2181010"/>
                <a:ext cx="3972212" cy="1235323"/>
              </a:xfrm>
              <a:prstGeom prst="rect">
                <a:avLst/>
              </a:prstGeom>
              <a:ln>
                <a:solidFill>
                  <a:schemeClr val="bg2">
                    <a:lumMod val="90000"/>
                  </a:schemeClr>
                </a:solidFill>
              </a:ln>
            </p:spPr>
          </p:pic>
          <p:pic>
            <p:nvPicPr>
              <p:cNvPr id="120" name="Picture 119"/>
              <p:cNvPicPr>
                <a:picLocks noChangeAspect="1"/>
              </p:cNvPicPr>
              <p:nvPr/>
            </p:nvPicPr>
            <p:blipFill rotWithShape="1">
              <a:blip r:embed="rId5">
                <a:extLst>
                  <a:ext uri="{28A0092B-C50C-407E-A947-70E740481C1C}">
                    <a14:useLocalDpi xmlns:a14="http://schemas.microsoft.com/office/drawing/2010/main" val="0"/>
                  </a:ext>
                </a:extLst>
              </a:blip>
              <a:srcRect l="66903" t="32009" b="32814"/>
              <a:stretch/>
            </p:blipFill>
            <p:spPr>
              <a:xfrm>
                <a:off x="7068217" y="909698"/>
                <a:ext cx="2592377" cy="2826597"/>
              </a:xfrm>
              <a:prstGeom prst="rect">
                <a:avLst/>
              </a:prstGeom>
              <a:ln>
                <a:solidFill>
                  <a:schemeClr val="bg2">
                    <a:lumMod val="90000"/>
                  </a:schemeClr>
                </a:solidFill>
              </a:ln>
            </p:spPr>
          </p:pic>
          <p:sp>
            <p:nvSpPr>
              <p:cNvPr id="121" name="Rectangle 120"/>
              <p:cNvSpPr/>
              <p:nvPr/>
            </p:nvSpPr>
            <p:spPr bwMode="auto">
              <a:xfrm>
                <a:off x="7564694" y="1703145"/>
                <a:ext cx="2041371" cy="1677772"/>
              </a:xfrm>
              <a:prstGeom prst="rect">
                <a:avLst/>
              </a:prstGeom>
              <a:solidFill>
                <a:srgbClr val="FFFFFF"/>
              </a:solidFill>
              <a:ln w="10795" cap="flat" cmpd="sng" algn="ctr">
                <a:solidFill>
                  <a:schemeClr val="bg2">
                    <a:lumMod val="90000"/>
                  </a:schemeClr>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099" fontAlgn="base">
                  <a:lnSpc>
                    <a:spcPct val="90000"/>
                  </a:lnSpc>
                  <a:spcBef>
                    <a:spcPct val="0"/>
                  </a:spcBef>
                  <a:spcAft>
                    <a:spcPct val="0"/>
                  </a:spcAft>
                  <a:defRPr/>
                </a:pPr>
                <a:endParaRPr lang="en-US" sz="2000" spc="-50" dirty="0" smtClean="0">
                  <a:gradFill>
                    <a:gsLst>
                      <a:gs pos="1250">
                        <a:srgbClr val="EFEFEF"/>
                      </a:gs>
                      <a:gs pos="10417">
                        <a:srgbClr val="EFEFEF"/>
                      </a:gs>
                    </a:gsLst>
                    <a:lin ang="5400000" scaled="0"/>
                  </a:gradFill>
                </a:endParaRPr>
              </a:p>
            </p:txBody>
          </p:sp>
          <p:sp>
            <p:nvSpPr>
              <p:cNvPr id="122" name="Freeform 121"/>
              <p:cNvSpPr>
                <a:spLocks noEditPoints="1"/>
              </p:cNvSpPr>
              <p:nvPr/>
            </p:nvSpPr>
            <p:spPr bwMode="auto">
              <a:xfrm>
                <a:off x="7710110" y="1628351"/>
                <a:ext cx="1389295" cy="1389291"/>
              </a:xfrm>
              <a:custGeom>
                <a:avLst/>
                <a:gdLst>
                  <a:gd name="T0" fmla="*/ 306 w 865"/>
                  <a:gd name="T1" fmla="*/ 521 h 865"/>
                  <a:gd name="T2" fmla="*/ 269 w 865"/>
                  <a:gd name="T3" fmla="*/ 550 h 865"/>
                  <a:gd name="T4" fmla="*/ 90 w 865"/>
                  <a:gd name="T5" fmla="*/ 689 h 865"/>
                  <a:gd name="T6" fmla="*/ 82 w 865"/>
                  <a:gd name="T7" fmla="*/ 690 h 865"/>
                  <a:gd name="T8" fmla="*/ 4 w 865"/>
                  <a:gd name="T9" fmla="*/ 651 h 865"/>
                  <a:gd name="T10" fmla="*/ 0 w 865"/>
                  <a:gd name="T11" fmla="*/ 644 h 865"/>
                  <a:gd name="T12" fmla="*/ 0 w 865"/>
                  <a:gd name="T13" fmla="*/ 221 h 865"/>
                  <a:gd name="T14" fmla="*/ 4 w 865"/>
                  <a:gd name="T15" fmla="*/ 214 h 865"/>
                  <a:gd name="T16" fmla="*/ 82 w 865"/>
                  <a:gd name="T17" fmla="*/ 175 h 865"/>
                  <a:gd name="T18" fmla="*/ 90 w 865"/>
                  <a:gd name="T19" fmla="*/ 176 h 865"/>
                  <a:gd name="T20" fmla="*/ 302 w 865"/>
                  <a:gd name="T21" fmla="*/ 340 h 865"/>
                  <a:gd name="T22" fmla="*/ 306 w 865"/>
                  <a:gd name="T23" fmla="*/ 343 h 865"/>
                  <a:gd name="T24" fmla="*/ 310 w 865"/>
                  <a:gd name="T25" fmla="*/ 339 h 865"/>
                  <a:gd name="T26" fmla="*/ 644 w 865"/>
                  <a:gd name="T27" fmla="*/ 4 h 865"/>
                  <a:gd name="T28" fmla="*/ 653 w 865"/>
                  <a:gd name="T29" fmla="*/ 2 h 865"/>
                  <a:gd name="T30" fmla="*/ 861 w 865"/>
                  <a:gd name="T31" fmla="*/ 85 h 865"/>
                  <a:gd name="T32" fmla="*/ 865 w 865"/>
                  <a:gd name="T33" fmla="*/ 91 h 865"/>
                  <a:gd name="T34" fmla="*/ 865 w 865"/>
                  <a:gd name="T35" fmla="*/ 774 h 865"/>
                  <a:gd name="T36" fmla="*/ 861 w 865"/>
                  <a:gd name="T37" fmla="*/ 780 h 865"/>
                  <a:gd name="T38" fmla="*/ 652 w 865"/>
                  <a:gd name="T39" fmla="*/ 864 h 865"/>
                  <a:gd name="T40" fmla="*/ 644 w 865"/>
                  <a:gd name="T41" fmla="*/ 861 h 865"/>
                  <a:gd name="T42" fmla="*/ 310 w 865"/>
                  <a:gd name="T43" fmla="*/ 526 h 865"/>
                  <a:gd name="T44" fmla="*/ 306 w 865"/>
                  <a:gd name="T45" fmla="*/ 521 h 865"/>
                  <a:gd name="T46" fmla="*/ 420 w 865"/>
                  <a:gd name="T47" fmla="*/ 432 h 865"/>
                  <a:gd name="T48" fmla="*/ 648 w 865"/>
                  <a:gd name="T49" fmla="*/ 610 h 865"/>
                  <a:gd name="T50" fmla="*/ 648 w 865"/>
                  <a:gd name="T51" fmla="*/ 255 h 865"/>
                  <a:gd name="T52" fmla="*/ 420 w 865"/>
                  <a:gd name="T53" fmla="*/ 432 h 865"/>
                  <a:gd name="T54" fmla="*/ 87 w 865"/>
                  <a:gd name="T55" fmla="*/ 560 h 865"/>
                  <a:gd name="T56" fmla="*/ 214 w 865"/>
                  <a:gd name="T57" fmla="*/ 432 h 865"/>
                  <a:gd name="T58" fmla="*/ 87 w 865"/>
                  <a:gd name="T59" fmla="*/ 305 h 865"/>
                  <a:gd name="T60" fmla="*/ 87 w 865"/>
                  <a:gd name="T61" fmla="*/ 56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65" h="865">
                    <a:moveTo>
                      <a:pt x="306" y="521"/>
                    </a:moveTo>
                    <a:cubicBezTo>
                      <a:pt x="293" y="531"/>
                      <a:pt x="281" y="540"/>
                      <a:pt x="269" y="550"/>
                    </a:cubicBezTo>
                    <a:cubicBezTo>
                      <a:pt x="210" y="596"/>
                      <a:pt x="150" y="642"/>
                      <a:pt x="90" y="689"/>
                    </a:cubicBezTo>
                    <a:cubicBezTo>
                      <a:pt x="87" y="691"/>
                      <a:pt x="85" y="692"/>
                      <a:pt x="82" y="690"/>
                    </a:cubicBezTo>
                    <a:cubicBezTo>
                      <a:pt x="56" y="677"/>
                      <a:pt x="30" y="664"/>
                      <a:pt x="4" y="651"/>
                    </a:cubicBezTo>
                    <a:cubicBezTo>
                      <a:pt x="1" y="649"/>
                      <a:pt x="0" y="647"/>
                      <a:pt x="0" y="644"/>
                    </a:cubicBezTo>
                    <a:cubicBezTo>
                      <a:pt x="0" y="503"/>
                      <a:pt x="0" y="362"/>
                      <a:pt x="0" y="221"/>
                    </a:cubicBezTo>
                    <a:cubicBezTo>
                      <a:pt x="0" y="217"/>
                      <a:pt x="1" y="216"/>
                      <a:pt x="4" y="214"/>
                    </a:cubicBezTo>
                    <a:cubicBezTo>
                      <a:pt x="30" y="201"/>
                      <a:pt x="56" y="188"/>
                      <a:pt x="82" y="175"/>
                    </a:cubicBezTo>
                    <a:cubicBezTo>
                      <a:pt x="85" y="173"/>
                      <a:pt x="88" y="174"/>
                      <a:pt x="90" y="176"/>
                    </a:cubicBezTo>
                    <a:cubicBezTo>
                      <a:pt x="161" y="231"/>
                      <a:pt x="231" y="286"/>
                      <a:pt x="302" y="340"/>
                    </a:cubicBezTo>
                    <a:cubicBezTo>
                      <a:pt x="303" y="341"/>
                      <a:pt x="304" y="342"/>
                      <a:pt x="306" y="343"/>
                    </a:cubicBezTo>
                    <a:cubicBezTo>
                      <a:pt x="307" y="342"/>
                      <a:pt x="308" y="340"/>
                      <a:pt x="310" y="339"/>
                    </a:cubicBezTo>
                    <a:cubicBezTo>
                      <a:pt x="421" y="227"/>
                      <a:pt x="533" y="115"/>
                      <a:pt x="644" y="4"/>
                    </a:cubicBezTo>
                    <a:cubicBezTo>
                      <a:pt x="647" y="1"/>
                      <a:pt x="650" y="0"/>
                      <a:pt x="653" y="2"/>
                    </a:cubicBezTo>
                    <a:cubicBezTo>
                      <a:pt x="722" y="30"/>
                      <a:pt x="792" y="57"/>
                      <a:pt x="861" y="85"/>
                    </a:cubicBezTo>
                    <a:cubicBezTo>
                      <a:pt x="864" y="86"/>
                      <a:pt x="865" y="88"/>
                      <a:pt x="865" y="91"/>
                    </a:cubicBezTo>
                    <a:cubicBezTo>
                      <a:pt x="864" y="319"/>
                      <a:pt x="864" y="546"/>
                      <a:pt x="865" y="774"/>
                    </a:cubicBezTo>
                    <a:cubicBezTo>
                      <a:pt x="865" y="778"/>
                      <a:pt x="864" y="779"/>
                      <a:pt x="861" y="780"/>
                    </a:cubicBezTo>
                    <a:cubicBezTo>
                      <a:pt x="791" y="808"/>
                      <a:pt x="721" y="836"/>
                      <a:pt x="652" y="864"/>
                    </a:cubicBezTo>
                    <a:cubicBezTo>
                      <a:pt x="648" y="865"/>
                      <a:pt x="647" y="863"/>
                      <a:pt x="644" y="861"/>
                    </a:cubicBezTo>
                    <a:cubicBezTo>
                      <a:pt x="533" y="750"/>
                      <a:pt x="421" y="638"/>
                      <a:pt x="310" y="526"/>
                    </a:cubicBezTo>
                    <a:cubicBezTo>
                      <a:pt x="308" y="525"/>
                      <a:pt x="307" y="523"/>
                      <a:pt x="306" y="521"/>
                    </a:cubicBezTo>
                    <a:close/>
                    <a:moveTo>
                      <a:pt x="420" y="432"/>
                    </a:moveTo>
                    <a:cubicBezTo>
                      <a:pt x="496" y="492"/>
                      <a:pt x="572" y="551"/>
                      <a:pt x="648" y="610"/>
                    </a:cubicBezTo>
                    <a:cubicBezTo>
                      <a:pt x="648" y="491"/>
                      <a:pt x="648" y="374"/>
                      <a:pt x="648" y="255"/>
                    </a:cubicBezTo>
                    <a:cubicBezTo>
                      <a:pt x="572" y="314"/>
                      <a:pt x="496" y="373"/>
                      <a:pt x="420" y="432"/>
                    </a:cubicBezTo>
                    <a:close/>
                    <a:moveTo>
                      <a:pt x="87" y="560"/>
                    </a:moveTo>
                    <a:cubicBezTo>
                      <a:pt x="130" y="517"/>
                      <a:pt x="172" y="474"/>
                      <a:pt x="214" y="432"/>
                    </a:cubicBezTo>
                    <a:cubicBezTo>
                      <a:pt x="172" y="390"/>
                      <a:pt x="129" y="348"/>
                      <a:pt x="87" y="305"/>
                    </a:cubicBezTo>
                    <a:cubicBezTo>
                      <a:pt x="87" y="390"/>
                      <a:pt x="87" y="475"/>
                      <a:pt x="87" y="560"/>
                    </a:cubicBezTo>
                    <a:close/>
                  </a:path>
                </a:pathLst>
              </a:custGeom>
              <a:solidFill>
                <a:srgbClr val="2C9AC7"/>
              </a:solidFill>
              <a:ln>
                <a:solidFill>
                  <a:schemeClr val="bg2">
                    <a:lumMod val="90000"/>
                  </a:schemeClr>
                </a:solid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endParaRPr lang="en-US">
                  <a:solidFill>
                    <a:srgbClr val="505050"/>
                  </a:solidFill>
                </a:endParaRPr>
              </a:p>
            </p:txBody>
          </p:sp>
        </p:grpSp>
        <p:sp>
          <p:nvSpPr>
            <p:cNvPr id="110" name="TextBox 71"/>
            <p:cNvSpPr txBox="1"/>
            <p:nvPr/>
          </p:nvSpPr>
          <p:spPr>
            <a:xfrm>
              <a:off x="10350422" y="4223198"/>
              <a:ext cx="1195386" cy="258532"/>
            </a:xfrm>
            <a:prstGeom prst="rect">
              <a:avLst/>
            </a:prstGeom>
            <a:noFill/>
            <a:ln>
              <a:noFill/>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1243038">
                <a:lnSpc>
                  <a:spcPct val="80000"/>
                </a:lnSpc>
                <a:buSzPct val="80000"/>
                <a:defRPr/>
              </a:pPr>
              <a:r>
                <a:rPr lang="en-US" sz="1050" dirty="0" smtClean="0">
                  <a:gradFill>
                    <a:gsLst>
                      <a:gs pos="11250">
                        <a:srgbClr val="EFEFEF">
                          <a:lumMod val="50000"/>
                        </a:srgbClr>
                      </a:gs>
                      <a:gs pos="34000">
                        <a:srgbClr val="EFEFEF">
                          <a:lumMod val="50000"/>
                        </a:srgbClr>
                      </a:gs>
                    </a:gsLst>
                    <a:lin ang="5400000" scaled="0"/>
                  </a:gradFill>
                </a:rPr>
                <a:t>ISV/CSV</a:t>
              </a:r>
              <a:br>
                <a:rPr lang="en-US" sz="1050" dirty="0" smtClean="0">
                  <a:gradFill>
                    <a:gsLst>
                      <a:gs pos="11250">
                        <a:srgbClr val="EFEFEF">
                          <a:lumMod val="50000"/>
                        </a:srgbClr>
                      </a:gs>
                      <a:gs pos="34000">
                        <a:srgbClr val="EFEFEF">
                          <a:lumMod val="50000"/>
                        </a:srgbClr>
                      </a:gs>
                    </a:gsLst>
                    <a:lin ang="5400000" scaled="0"/>
                  </a:gradFill>
                </a:rPr>
              </a:br>
              <a:r>
                <a:rPr lang="en-US" sz="1050" dirty="0" smtClean="0">
                  <a:gradFill>
                    <a:gsLst>
                      <a:gs pos="11250">
                        <a:srgbClr val="EFEFEF">
                          <a:lumMod val="50000"/>
                        </a:srgbClr>
                      </a:gs>
                      <a:gs pos="34000">
                        <a:srgbClr val="EFEFEF">
                          <a:lumMod val="50000"/>
                        </a:srgbClr>
                      </a:gs>
                    </a:gsLst>
                    <a:lin ang="5400000" scaled="0"/>
                  </a:gradFill>
                </a:rPr>
                <a:t>apps</a:t>
              </a:r>
              <a:endParaRPr lang="en-US" sz="1050" dirty="0">
                <a:gradFill>
                  <a:gsLst>
                    <a:gs pos="11250">
                      <a:srgbClr val="EFEFEF">
                        <a:lumMod val="50000"/>
                      </a:srgbClr>
                    </a:gs>
                    <a:gs pos="34000">
                      <a:srgbClr val="EFEFEF">
                        <a:lumMod val="50000"/>
                      </a:srgbClr>
                    </a:gs>
                  </a:gsLst>
                  <a:lin ang="5400000" scaled="0"/>
                </a:gradFill>
              </a:endParaRPr>
            </a:p>
          </p:txBody>
        </p:sp>
        <p:sp>
          <p:nvSpPr>
            <p:cNvPr id="111" name="Rectangle 110"/>
            <p:cNvSpPr/>
            <p:nvPr/>
          </p:nvSpPr>
          <p:spPr bwMode="auto">
            <a:xfrm>
              <a:off x="10501660" y="3888550"/>
              <a:ext cx="845289" cy="629457"/>
            </a:xfrm>
            <a:prstGeom prst="rect">
              <a:avLst/>
            </a:prstGeom>
            <a:noFill/>
            <a:ln w="28575" cap="flat" cmpd="sng" algn="ctr">
              <a:solidFill>
                <a:schemeClr val="bg2">
                  <a:lumMod val="90000"/>
                </a:schemeClr>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099" fontAlgn="base">
                <a:lnSpc>
                  <a:spcPct val="90000"/>
                </a:lnSpc>
                <a:spcBef>
                  <a:spcPct val="0"/>
                </a:spcBef>
                <a:spcAft>
                  <a:spcPct val="0"/>
                </a:spcAft>
                <a:defRPr/>
              </a:pPr>
              <a:endParaRPr lang="en-US" sz="1600" spc="-50" dirty="0" smtClean="0">
                <a:gradFill>
                  <a:gsLst>
                    <a:gs pos="1250">
                      <a:srgbClr val="EFEFEF"/>
                    </a:gs>
                    <a:gs pos="10417">
                      <a:srgbClr val="EFEFEF"/>
                    </a:gs>
                  </a:gsLst>
                  <a:lin ang="5400000" scaled="0"/>
                </a:gradFill>
              </a:endParaRPr>
            </a:p>
          </p:txBody>
        </p:sp>
        <p:grpSp>
          <p:nvGrpSpPr>
            <p:cNvPr id="112" name="Group 111"/>
            <p:cNvGrpSpPr/>
            <p:nvPr/>
          </p:nvGrpSpPr>
          <p:grpSpPr>
            <a:xfrm>
              <a:off x="10567196" y="3913360"/>
              <a:ext cx="712748" cy="299972"/>
              <a:chOff x="3096005" y="766908"/>
              <a:chExt cx="6521021" cy="2744475"/>
            </a:xfrm>
          </p:grpSpPr>
          <p:pic>
            <p:nvPicPr>
              <p:cNvPr id="113" name="Picture 112"/>
              <p:cNvPicPr>
                <a:picLocks noChangeAspect="1"/>
              </p:cNvPicPr>
              <p:nvPr/>
            </p:nvPicPr>
            <p:blipFill rotWithShape="1">
              <a:blip r:embed="rId5">
                <a:extLst>
                  <a:ext uri="{28A0092B-C50C-407E-A947-70E740481C1C}">
                    <a14:useLocalDpi xmlns:a14="http://schemas.microsoft.com/office/drawing/2010/main" val="0"/>
                  </a:ext>
                </a:extLst>
              </a:blip>
              <a:srcRect t="1475" b="67991"/>
              <a:stretch/>
            </p:blipFill>
            <p:spPr>
              <a:xfrm>
                <a:off x="3096005" y="975535"/>
                <a:ext cx="3972212" cy="1212861"/>
              </a:xfrm>
              <a:prstGeom prst="rect">
                <a:avLst/>
              </a:prstGeom>
              <a:ln>
                <a:solidFill>
                  <a:schemeClr val="bg2">
                    <a:lumMod val="90000"/>
                  </a:schemeClr>
                </a:solidFill>
              </a:ln>
            </p:spPr>
          </p:pic>
          <p:pic>
            <p:nvPicPr>
              <p:cNvPr id="114" name="Picture 113"/>
              <p:cNvPicPr>
                <a:picLocks noChangeAspect="1"/>
              </p:cNvPicPr>
              <p:nvPr/>
            </p:nvPicPr>
            <p:blipFill rotWithShape="1">
              <a:blip r:embed="rId5">
                <a:extLst>
                  <a:ext uri="{28A0092B-C50C-407E-A947-70E740481C1C}">
                    <a14:useLocalDpi xmlns:a14="http://schemas.microsoft.com/office/drawing/2010/main" val="0"/>
                  </a:ext>
                </a:extLst>
              </a:blip>
              <a:srcRect t="67186" b="1715"/>
              <a:stretch/>
            </p:blipFill>
            <p:spPr>
              <a:xfrm>
                <a:off x="3096005" y="2181010"/>
                <a:ext cx="3972212" cy="1235323"/>
              </a:xfrm>
              <a:prstGeom prst="rect">
                <a:avLst/>
              </a:prstGeom>
              <a:ln>
                <a:solidFill>
                  <a:schemeClr val="bg2">
                    <a:lumMod val="90000"/>
                  </a:schemeClr>
                </a:solidFill>
              </a:ln>
            </p:spPr>
          </p:pic>
          <p:pic>
            <p:nvPicPr>
              <p:cNvPr id="115" name="Picture 114"/>
              <p:cNvPicPr>
                <a:picLocks noChangeAspect="1"/>
              </p:cNvPicPr>
              <p:nvPr/>
            </p:nvPicPr>
            <p:blipFill rotWithShape="1">
              <a:blip r:embed="rId5">
                <a:extLst>
                  <a:ext uri="{28A0092B-C50C-407E-A947-70E740481C1C}">
                    <a14:useLocalDpi xmlns:a14="http://schemas.microsoft.com/office/drawing/2010/main" val="0"/>
                  </a:ext>
                </a:extLst>
              </a:blip>
              <a:srcRect l="66903" t="32009" b="32814"/>
              <a:stretch/>
            </p:blipFill>
            <p:spPr>
              <a:xfrm>
                <a:off x="7099964" y="766908"/>
                <a:ext cx="2517062" cy="2744475"/>
              </a:xfrm>
              <a:prstGeom prst="rect">
                <a:avLst/>
              </a:prstGeom>
              <a:ln>
                <a:solidFill>
                  <a:schemeClr val="bg2">
                    <a:lumMod val="90000"/>
                  </a:schemeClr>
                </a:solidFill>
              </a:ln>
            </p:spPr>
          </p:pic>
          <p:sp>
            <p:nvSpPr>
              <p:cNvPr id="116" name="Rectangle 115"/>
              <p:cNvSpPr/>
              <p:nvPr/>
            </p:nvSpPr>
            <p:spPr bwMode="auto">
              <a:xfrm>
                <a:off x="7572142" y="1488626"/>
                <a:ext cx="1747483" cy="1671651"/>
              </a:xfrm>
              <a:prstGeom prst="rect">
                <a:avLst/>
              </a:prstGeom>
              <a:solidFill>
                <a:srgbClr val="FFFFFF"/>
              </a:solidFill>
              <a:ln w="10795" cap="flat" cmpd="sng" algn="ctr">
                <a:solidFill>
                  <a:schemeClr val="bg2">
                    <a:lumMod val="90000"/>
                  </a:schemeClr>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099" fontAlgn="base">
                  <a:lnSpc>
                    <a:spcPct val="90000"/>
                  </a:lnSpc>
                  <a:spcBef>
                    <a:spcPct val="0"/>
                  </a:spcBef>
                  <a:spcAft>
                    <a:spcPct val="0"/>
                  </a:spcAft>
                  <a:defRPr/>
                </a:pPr>
                <a:endParaRPr lang="en-US" sz="2000" spc="-50" dirty="0" smtClean="0">
                  <a:gradFill>
                    <a:gsLst>
                      <a:gs pos="1250">
                        <a:srgbClr val="EFEFEF"/>
                      </a:gs>
                      <a:gs pos="10417">
                        <a:srgbClr val="EFEFEF"/>
                      </a:gs>
                    </a:gsLst>
                    <a:lin ang="5400000" scaled="0"/>
                  </a:gradFill>
                </a:endParaRPr>
              </a:p>
            </p:txBody>
          </p:sp>
          <p:sp>
            <p:nvSpPr>
              <p:cNvPr id="117" name="Freeform 116"/>
              <p:cNvSpPr>
                <a:spLocks noEditPoints="1"/>
              </p:cNvSpPr>
              <p:nvPr/>
            </p:nvSpPr>
            <p:spPr bwMode="auto">
              <a:xfrm>
                <a:off x="7667814" y="1606137"/>
                <a:ext cx="1372177" cy="1372173"/>
              </a:xfrm>
              <a:custGeom>
                <a:avLst/>
                <a:gdLst>
                  <a:gd name="T0" fmla="*/ 306 w 865"/>
                  <a:gd name="T1" fmla="*/ 521 h 865"/>
                  <a:gd name="T2" fmla="*/ 269 w 865"/>
                  <a:gd name="T3" fmla="*/ 550 h 865"/>
                  <a:gd name="T4" fmla="*/ 90 w 865"/>
                  <a:gd name="T5" fmla="*/ 689 h 865"/>
                  <a:gd name="T6" fmla="*/ 82 w 865"/>
                  <a:gd name="T7" fmla="*/ 690 h 865"/>
                  <a:gd name="T8" fmla="*/ 4 w 865"/>
                  <a:gd name="T9" fmla="*/ 651 h 865"/>
                  <a:gd name="T10" fmla="*/ 0 w 865"/>
                  <a:gd name="T11" fmla="*/ 644 h 865"/>
                  <a:gd name="T12" fmla="*/ 0 w 865"/>
                  <a:gd name="T13" fmla="*/ 221 h 865"/>
                  <a:gd name="T14" fmla="*/ 4 w 865"/>
                  <a:gd name="T15" fmla="*/ 214 h 865"/>
                  <a:gd name="T16" fmla="*/ 82 w 865"/>
                  <a:gd name="T17" fmla="*/ 175 h 865"/>
                  <a:gd name="T18" fmla="*/ 90 w 865"/>
                  <a:gd name="T19" fmla="*/ 176 h 865"/>
                  <a:gd name="T20" fmla="*/ 302 w 865"/>
                  <a:gd name="T21" fmla="*/ 340 h 865"/>
                  <a:gd name="T22" fmla="*/ 306 w 865"/>
                  <a:gd name="T23" fmla="*/ 343 h 865"/>
                  <a:gd name="T24" fmla="*/ 310 w 865"/>
                  <a:gd name="T25" fmla="*/ 339 h 865"/>
                  <a:gd name="T26" fmla="*/ 644 w 865"/>
                  <a:gd name="T27" fmla="*/ 4 h 865"/>
                  <a:gd name="T28" fmla="*/ 653 w 865"/>
                  <a:gd name="T29" fmla="*/ 2 h 865"/>
                  <a:gd name="T30" fmla="*/ 861 w 865"/>
                  <a:gd name="T31" fmla="*/ 85 h 865"/>
                  <a:gd name="T32" fmla="*/ 865 w 865"/>
                  <a:gd name="T33" fmla="*/ 91 h 865"/>
                  <a:gd name="T34" fmla="*/ 865 w 865"/>
                  <a:gd name="T35" fmla="*/ 774 h 865"/>
                  <a:gd name="T36" fmla="*/ 861 w 865"/>
                  <a:gd name="T37" fmla="*/ 780 h 865"/>
                  <a:gd name="T38" fmla="*/ 652 w 865"/>
                  <a:gd name="T39" fmla="*/ 864 h 865"/>
                  <a:gd name="T40" fmla="*/ 644 w 865"/>
                  <a:gd name="T41" fmla="*/ 861 h 865"/>
                  <a:gd name="T42" fmla="*/ 310 w 865"/>
                  <a:gd name="T43" fmla="*/ 526 h 865"/>
                  <a:gd name="T44" fmla="*/ 306 w 865"/>
                  <a:gd name="T45" fmla="*/ 521 h 865"/>
                  <a:gd name="T46" fmla="*/ 420 w 865"/>
                  <a:gd name="T47" fmla="*/ 432 h 865"/>
                  <a:gd name="T48" fmla="*/ 648 w 865"/>
                  <a:gd name="T49" fmla="*/ 610 h 865"/>
                  <a:gd name="T50" fmla="*/ 648 w 865"/>
                  <a:gd name="T51" fmla="*/ 255 h 865"/>
                  <a:gd name="T52" fmla="*/ 420 w 865"/>
                  <a:gd name="T53" fmla="*/ 432 h 865"/>
                  <a:gd name="T54" fmla="*/ 87 w 865"/>
                  <a:gd name="T55" fmla="*/ 560 h 865"/>
                  <a:gd name="T56" fmla="*/ 214 w 865"/>
                  <a:gd name="T57" fmla="*/ 432 h 865"/>
                  <a:gd name="T58" fmla="*/ 87 w 865"/>
                  <a:gd name="T59" fmla="*/ 305 h 865"/>
                  <a:gd name="T60" fmla="*/ 87 w 865"/>
                  <a:gd name="T61" fmla="*/ 56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65" h="865">
                    <a:moveTo>
                      <a:pt x="306" y="521"/>
                    </a:moveTo>
                    <a:cubicBezTo>
                      <a:pt x="293" y="531"/>
                      <a:pt x="281" y="540"/>
                      <a:pt x="269" y="550"/>
                    </a:cubicBezTo>
                    <a:cubicBezTo>
                      <a:pt x="210" y="596"/>
                      <a:pt x="150" y="642"/>
                      <a:pt x="90" y="689"/>
                    </a:cubicBezTo>
                    <a:cubicBezTo>
                      <a:pt x="87" y="691"/>
                      <a:pt x="85" y="692"/>
                      <a:pt x="82" y="690"/>
                    </a:cubicBezTo>
                    <a:cubicBezTo>
                      <a:pt x="56" y="677"/>
                      <a:pt x="30" y="664"/>
                      <a:pt x="4" y="651"/>
                    </a:cubicBezTo>
                    <a:cubicBezTo>
                      <a:pt x="1" y="649"/>
                      <a:pt x="0" y="647"/>
                      <a:pt x="0" y="644"/>
                    </a:cubicBezTo>
                    <a:cubicBezTo>
                      <a:pt x="0" y="503"/>
                      <a:pt x="0" y="362"/>
                      <a:pt x="0" y="221"/>
                    </a:cubicBezTo>
                    <a:cubicBezTo>
                      <a:pt x="0" y="217"/>
                      <a:pt x="1" y="216"/>
                      <a:pt x="4" y="214"/>
                    </a:cubicBezTo>
                    <a:cubicBezTo>
                      <a:pt x="30" y="201"/>
                      <a:pt x="56" y="188"/>
                      <a:pt x="82" y="175"/>
                    </a:cubicBezTo>
                    <a:cubicBezTo>
                      <a:pt x="85" y="173"/>
                      <a:pt x="88" y="174"/>
                      <a:pt x="90" y="176"/>
                    </a:cubicBezTo>
                    <a:cubicBezTo>
                      <a:pt x="161" y="231"/>
                      <a:pt x="231" y="286"/>
                      <a:pt x="302" y="340"/>
                    </a:cubicBezTo>
                    <a:cubicBezTo>
                      <a:pt x="303" y="341"/>
                      <a:pt x="304" y="342"/>
                      <a:pt x="306" y="343"/>
                    </a:cubicBezTo>
                    <a:cubicBezTo>
                      <a:pt x="307" y="342"/>
                      <a:pt x="308" y="340"/>
                      <a:pt x="310" y="339"/>
                    </a:cubicBezTo>
                    <a:cubicBezTo>
                      <a:pt x="421" y="227"/>
                      <a:pt x="533" y="115"/>
                      <a:pt x="644" y="4"/>
                    </a:cubicBezTo>
                    <a:cubicBezTo>
                      <a:pt x="647" y="1"/>
                      <a:pt x="650" y="0"/>
                      <a:pt x="653" y="2"/>
                    </a:cubicBezTo>
                    <a:cubicBezTo>
                      <a:pt x="722" y="30"/>
                      <a:pt x="792" y="57"/>
                      <a:pt x="861" y="85"/>
                    </a:cubicBezTo>
                    <a:cubicBezTo>
                      <a:pt x="864" y="86"/>
                      <a:pt x="865" y="88"/>
                      <a:pt x="865" y="91"/>
                    </a:cubicBezTo>
                    <a:cubicBezTo>
                      <a:pt x="864" y="319"/>
                      <a:pt x="864" y="546"/>
                      <a:pt x="865" y="774"/>
                    </a:cubicBezTo>
                    <a:cubicBezTo>
                      <a:pt x="865" y="778"/>
                      <a:pt x="864" y="779"/>
                      <a:pt x="861" y="780"/>
                    </a:cubicBezTo>
                    <a:cubicBezTo>
                      <a:pt x="791" y="808"/>
                      <a:pt x="721" y="836"/>
                      <a:pt x="652" y="864"/>
                    </a:cubicBezTo>
                    <a:cubicBezTo>
                      <a:pt x="648" y="865"/>
                      <a:pt x="647" y="863"/>
                      <a:pt x="644" y="861"/>
                    </a:cubicBezTo>
                    <a:cubicBezTo>
                      <a:pt x="533" y="750"/>
                      <a:pt x="421" y="638"/>
                      <a:pt x="310" y="526"/>
                    </a:cubicBezTo>
                    <a:cubicBezTo>
                      <a:pt x="308" y="525"/>
                      <a:pt x="307" y="523"/>
                      <a:pt x="306" y="521"/>
                    </a:cubicBezTo>
                    <a:close/>
                    <a:moveTo>
                      <a:pt x="420" y="432"/>
                    </a:moveTo>
                    <a:cubicBezTo>
                      <a:pt x="496" y="492"/>
                      <a:pt x="572" y="551"/>
                      <a:pt x="648" y="610"/>
                    </a:cubicBezTo>
                    <a:cubicBezTo>
                      <a:pt x="648" y="491"/>
                      <a:pt x="648" y="374"/>
                      <a:pt x="648" y="255"/>
                    </a:cubicBezTo>
                    <a:cubicBezTo>
                      <a:pt x="572" y="314"/>
                      <a:pt x="496" y="373"/>
                      <a:pt x="420" y="432"/>
                    </a:cubicBezTo>
                    <a:close/>
                    <a:moveTo>
                      <a:pt x="87" y="560"/>
                    </a:moveTo>
                    <a:cubicBezTo>
                      <a:pt x="130" y="517"/>
                      <a:pt x="172" y="474"/>
                      <a:pt x="214" y="432"/>
                    </a:cubicBezTo>
                    <a:cubicBezTo>
                      <a:pt x="172" y="390"/>
                      <a:pt x="129" y="348"/>
                      <a:pt x="87" y="305"/>
                    </a:cubicBezTo>
                    <a:cubicBezTo>
                      <a:pt x="87" y="390"/>
                      <a:pt x="87" y="475"/>
                      <a:pt x="87" y="560"/>
                    </a:cubicBezTo>
                    <a:close/>
                  </a:path>
                </a:pathLst>
              </a:custGeom>
              <a:solidFill>
                <a:srgbClr val="2C9AC7"/>
              </a:solidFill>
              <a:ln>
                <a:solidFill>
                  <a:schemeClr val="bg2">
                    <a:lumMod val="90000"/>
                  </a:schemeClr>
                </a:solid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endParaRPr lang="en-US">
                  <a:solidFill>
                    <a:srgbClr val="505050"/>
                  </a:solidFill>
                </a:endParaRPr>
              </a:p>
            </p:txBody>
          </p:sp>
        </p:grpSp>
      </p:grpSp>
      <p:grpSp>
        <p:nvGrpSpPr>
          <p:cNvPr id="126" name="Group 125"/>
          <p:cNvGrpSpPr/>
          <p:nvPr/>
        </p:nvGrpSpPr>
        <p:grpSpPr>
          <a:xfrm>
            <a:off x="5155864" y="1520073"/>
            <a:ext cx="1742644" cy="1638834"/>
            <a:chOff x="4872551" y="2534458"/>
            <a:chExt cx="1742644" cy="1638834"/>
          </a:xfrm>
        </p:grpSpPr>
        <p:sp>
          <p:nvSpPr>
            <p:cNvPr id="127" name="Rectangle 126"/>
            <p:cNvSpPr/>
            <p:nvPr/>
          </p:nvSpPr>
          <p:spPr>
            <a:xfrm>
              <a:off x="4872551" y="3927071"/>
              <a:ext cx="1436292" cy="246221"/>
            </a:xfrm>
            <a:prstGeom prst="rect">
              <a:avLst/>
            </a:prstGeom>
            <a:ln>
              <a:noFill/>
            </a:ln>
          </p:spPr>
          <p:txBody>
            <a:bodyPr wrap="non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1118538" fontAlgn="base">
                <a:spcAft>
                  <a:spcPct val="0"/>
                </a:spcAft>
                <a:defRPr/>
              </a:pPr>
              <a:r>
                <a:rPr lang="en-US" sz="1600" dirty="0" smtClean="0">
                  <a:ln>
                    <a:solidFill>
                      <a:srgbClr val="FFFFFF">
                        <a:alpha val="0"/>
                      </a:srgbClr>
                    </a:solidFill>
                  </a:ln>
                  <a:solidFill>
                    <a:srgbClr val="000000"/>
                  </a:solidFill>
                  <a:latin typeface="Segoe"/>
                </a:rPr>
                <a:t>Active Directory</a:t>
              </a:r>
              <a:endParaRPr lang="en-US" sz="1600" dirty="0">
                <a:ln>
                  <a:solidFill>
                    <a:srgbClr val="FFFFFF">
                      <a:alpha val="0"/>
                    </a:srgbClr>
                  </a:solidFill>
                </a:ln>
                <a:solidFill>
                  <a:srgbClr val="000000"/>
                </a:solidFill>
                <a:latin typeface="Segoe"/>
              </a:endParaRPr>
            </a:p>
          </p:txBody>
        </p:sp>
        <p:grpSp>
          <p:nvGrpSpPr>
            <p:cNvPr id="128" name="Group 127"/>
            <p:cNvGrpSpPr/>
            <p:nvPr/>
          </p:nvGrpSpPr>
          <p:grpSpPr>
            <a:xfrm>
              <a:off x="5085223" y="2534458"/>
              <a:ext cx="1350118" cy="1163895"/>
              <a:chOff x="5148777" y="2688135"/>
              <a:chExt cx="1350118" cy="1163895"/>
            </a:xfrm>
          </p:grpSpPr>
          <p:sp>
            <p:nvSpPr>
              <p:cNvPr id="130" name="Isosceles Triangle 129"/>
              <p:cNvSpPr/>
              <p:nvPr/>
            </p:nvSpPr>
            <p:spPr bwMode="auto">
              <a:xfrm>
                <a:off x="5148777" y="2688135"/>
                <a:ext cx="1350118" cy="1163895"/>
              </a:xfrm>
              <a:prstGeom prst="triangle">
                <a:avLst/>
              </a:prstGeom>
              <a:solidFill>
                <a:srgbClr val="0072C6"/>
              </a:solidFill>
              <a:ln w="1079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099" fontAlgn="base">
                  <a:lnSpc>
                    <a:spcPct val="90000"/>
                  </a:lnSpc>
                  <a:spcBef>
                    <a:spcPct val="0"/>
                  </a:spcBef>
                  <a:spcAft>
                    <a:spcPct val="0"/>
                  </a:spcAft>
                  <a:defRPr/>
                </a:pPr>
                <a:endParaRPr lang="en-US" sz="2000" spc="-50" dirty="0" smtClean="0">
                  <a:gradFill>
                    <a:gsLst>
                      <a:gs pos="1250">
                        <a:srgbClr val="EFEFEF"/>
                      </a:gs>
                      <a:gs pos="10417">
                        <a:srgbClr val="EFEFEF"/>
                      </a:gs>
                    </a:gsLst>
                    <a:lin ang="5400000" scaled="0"/>
                  </a:gradFill>
                </a:endParaRPr>
              </a:p>
            </p:txBody>
          </p:sp>
          <p:pic>
            <p:nvPicPr>
              <p:cNvPr id="131" name="Picture 130" descr="Windows Azure Active Directory"/>
              <p:cNvPicPr/>
              <p:nvPr/>
            </p:nvPicPr>
            <p:blipFill>
              <a:blip r:embed="rId6">
                <a:biLevel thresh="25000"/>
                <a:extLst>
                  <a:ext uri="{28A0092B-C50C-407E-A947-70E740481C1C}">
                    <a14:useLocalDpi xmlns:a14="http://schemas.microsoft.com/office/drawing/2010/main" val="0"/>
                  </a:ext>
                </a:extLst>
              </a:blip>
              <a:srcRect/>
              <a:stretch>
                <a:fillRect/>
              </a:stretch>
            </p:blipFill>
            <p:spPr bwMode="auto">
              <a:xfrm>
                <a:off x="5396115" y="2977056"/>
                <a:ext cx="863508" cy="863508"/>
              </a:xfrm>
              <a:prstGeom prst="rect">
                <a:avLst/>
              </a:prstGeom>
              <a:noFill/>
              <a:ln>
                <a:noFill/>
              </a:ln>
            </p:spPr>
          </p:pic>
        </p:grpSp>
        <p:sp>
          <p:nvSpPr>
            <p:cNvPr id="129" name="Freeform 128"/>
            <p:cNvSpPr>
              <a:spLocks noEditPoints="1"/>
            </p:cNvSpPr>
            <p:nvPr/>
          </p:nvSpPr>
          <p:spPr bwMode="auto">
            <a:xfrm>
              <a:off x="4889638" y="3717056"/>
              <a:ext cx="1725557" cy="224596"/>
            </a:xfrm>
            <a:custGeom>
              <a:avLst/>
              <a:gdLst>
                <a:gd name="T0" fmla="*/ 0 w 1840"/>
                <a:gd name="T1" fmla="*/ 20 h 237"/>
                <a:gd name="T2" fmla="*/ 103 w 1840"/>
                <a:gd name="T3" fmla="*/ 183 h 237"/>
                <a:gd name="T4" fmla="*/ 179 w 1840"/>
                <a:gd name="T5" fmla="*/ 19 h 237"/>
                <a:gd name="T6" fmla="*/ 182 w 1840"/>
                <a:gd name="T7" fmla="*/ 54 h 237"/>
                <a:gd name="T8" fmla="*/ 95 w 1840"/>
                <a:gd name="T9" fmla="*/ 218 h 237"/>
                <a:gd name="T10" fmla="*/ 1088 w 1840"/>
                <a:gd name="T11" fmla="*/ 77 h 237"/>
                <a:gd name="T12" fmla="*/ 1029 w 1840"/>
                <a:gd name="T13" fmla="*/ 46 h 237"/>
                <a:gd name="T14" fmla="*/ 973 w 1840"/>
                <a:gd name="T15" fmla="*/ 41 h 237"/>
                <a:gd name="T16" fmla="*/ 1007 w 1840"/>
                <a:gd name="T17" fmla="*/ 7 h 237"/>
                <a:gd name="T18" fmla="*/ 923 w 1840"/>
                <a:gd name="T19" fmla="*/ 77 h 237"/>
                <a:gd name="T20" fmla="*/ 971 w 1840"/>
                <a:gd name="T21" fmla="*/ 221 h 237"/>
                <a:gd name="T22" fmla="*/ 1029 w 1840"/>
                <a:gd name="T23" fmla="*/ 189 h 237"/>
                <a:gd name="T24" fmla="*/ 1088 w 1840"/>
                <a:gd name="T25" fmla="*/ 200 h 237"/>
                <a:gd name="T26" fmla="*/ 1052 w 1840"/>
                <a:gd name="T27" fmla="*/ 97 h 237"/>
                <a:gd name="T28" fmla="*/ 1479 w 1840"/>
                <a:gd name="T29" fmla="*/ 183 h 237"/>
                <a:gd name="T30" fmla="*/ 1574 w 1840"/>
                <a:gd name="T31" fmla="*/ 221 h 237"/>
                <a:gd name="T32" fmla="*/ 1574 w 1840"/>
                <a:gd name="T33" fmla="*/ 83 h 237"/>
                <a:gd name="T34" fmla="*/ 1501 w 1840"/>
                <a:gd name="T35" fmla="*/ 162 h 237"/>
                <a:gd name="T36" fmla="*/ 1478 w 1840"/>
                <a:gd name="T37" fmla="*/ 81 h 237"/>
                <a:gd name="T38" fmla="*/ 1458 w 1840"/>
                <a:gd name="T39" fmla="*/ 221 h 237"/>
                <a:gd name="T40" fmla="*/ 1457 w 1840"/>
                <a:gd name="T41" fmla="*/ 88 h 237"/>
                <a:gd name="T42" fmla="*/ 1425 w 1840"/>
                <a:gd name="T43" fmla="*/ 97 h 237"/>
                <a:gd name="T44" fmla="*/ 692 w 1840"/>
                <a:gd name="T45" fmla="*/ 81 h 237"/>
                <a:gd name="T46" fmla="*/ 735 w 1840"/>
                <a:gd name="T47" fmla="*/ 190 h 237"/>
                <a:gd name="T48" fmla="*/ 671 w 1840"/>
                <a:gd name="T49" fmla="*/ 214 h 237"/>
                <a:gd name="T50" fmla="*/ 742 w 1840"/>
                <a:gd name="T51" fmla="*/ 151 h 237"/>
                <a:gd name="T52" fmla="*/ 716 w 1840"/>
                <a:gd name="T53" fmla="*/ 94 h 237"/>
                <a:gd name="T54" fmla="*/ 403 w 1840"/>
                <a:gd name="T55" fmla="*/ 79 h 237"/>
                <a:gd name="T56" fmla="*/ 403 w 1840"/>
                <a:gd name="T57" fmla="*/ 217 h 237"/>
                <a:gd name="T58" fmla="*/ 326 w 1840"/>
                <a:gd name="T59" fmla="*/ 174 h 237"/>
                <a:gd name="T60" fmla="*/ 407 w 1840"/>
                <a:gd name="T61" fmla="*/ 85 h 237"/>
                <a:gd name="T62" fmla="*/ 457 w 1840"/>
                <a:gd name="T63" fmla="*/ 149 h 237"/>
                <a:gd name="T64" fmla="*/ 509 w 1840"/>
                <a:gd name="T65" fmla="*/ 80 h 237"/>
                <a:gd name="T66" fmla="*/ 457 w 1840"/>
                <a:gd name="T67" fmla="*/ 105 h 237"/>
                <a:gd name="T68" fmla="*/ 1712 w 1840"/>
                <a:gd name="T69" fmla="*/ 81 h 237"/>
                <a:gd name="T70" fmla="*/ 1659 w 1840"/>
                <a:gd name="T71" fmla="*/ 104 h 237"/>
                <a:gd name="T72" fmla="*/ 1660 w 1840"/>
                <a:gd name="T73" fmla="*/ 221 h 237"/>
                <a:gd name="T74" fmla="*/ 1692 w 1840"/>
                <a:gd name="T75" fmla="*/ 96 h 237"/>
                <a:gd name="T76" fmla="*/ 270 w 1840"/>
                <a:gd name="T77" fmla="*/ 221 h 237"/>
                <a:gd name="T78" fmla="*/ 260 w 1840"/>
                <a:gd name="T79" fmla="*/ 11 h 237"/>
                <a:gd name="T80" fmla="*/ 260 w 1840"/>
                <a:gd name="T81" fmla="*/ 11 h 237"/>
                <a:gd name="T82" fmla="*/ 1284 w 1840"/>
                <a:gd name="T83" fmla="*/ 169 h 237"/>
                <a:gd name="T84" fmla="*/ 1178 w 1840"/>
                <a:gd name="T85" fmla="*/ 217 h 237"/>
                <a:gd name="T86" fmla="*/ 1226 w 1840"/>
                <a:gd name="T87" fmla="*/ 24 h 237"/>
                <a:gd name="T88" fmla="*/ 1329 w 1840"/>
                <a:gd name="T89" fmla="*/ 218 h 237"/>
                <a:gd name="T90" fmla="*/ 1205 w 1840"/>
                <a:gd name="T91" fmla="*/ 143 h 237"/>
                <a:gd name="T92" fmla="*/ 1826 w 1840"/>
                <a:gd name="T93" fmla="*/ 213 h 237"/>
                <a:gd name="T94" fmla="*/ 1801 w 1840"/>
                <a:gd name="T95" fmla="*/ 77 h 237"/>
                <a:gd name="T96" fmla="*/ 1790 w 1840"/>
                <a:gd name="T97" fmla="*/ 205 h 237"/>
                <a:gd name="T98" fmla="*/ 1816 w 1840"/>
                <a:gd name="T99" fmla="*/ 135 h 237"/>
                <a:gd name="T100" fmla="*/ 653 w 1840"/>
                <a:gd name="T101" fmla="*/ 147 h 237"/>
                <a:gd name="T102" fmla="*/ 516 w 1840"/>
                <a:gd name="T103" fmla="*/ 119 h 237"/>
                <a:gd name="T104" fmla="*/ 653 w 1840"/>
                <a:gd name="T105" fmla="*/ 147 h 237"/>
                <a:gd name="T106" fmla="*/ 539 w 1840"/>
                <a:gd name="T107" fmla="*/ 126 h 237"/>
                <a:gd name="T108" fmla="*/ 630 w 1840"/>
                <a:gd name="T109" fmla="*/ 151 h 237"/>
                <a:gd name="T110" fmla="*/ 777 w 1840"/>
                <a:gd name="T111" fmla="*/ 173 h 237"/>
                <a:gd name="T112" fmla="*/ 916 w 1840"/>
                <a:gd name="T113" fmla="*/ 135 h 237"/>
                <a:gd name="T114" fmla="*/ 810 w 1840"/>
                <a:gd name="T115" fmla="*/ 110 h 237"/>
                <a:gd name="T116" fmla="*/ 889 w 1840"/>
                <a:gd name="T117" fmla="*/ 17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40" h="237">
                  <a:moveTo>
                    <a:pt x="22" y="51"/>
                  </a:moveTo>
                  <a:cubicBezTo>
                    <a:pt x="22" y="108"/>
                    <a:pt x="22" y="164"/>
                    <a:pt x="22" y="221"/>
                  </a:cubicBezTo>
                  <a:cubicBezTo>
                    <a:pt x="15" y="221"/>
                    <a:pt x="8" y="221"/>
                    <a:pt x="0" y="221"/>
                  </a:cubicBezTo>
                  <a:cubicBezTo>
                    <a:pt x="0" y="154"/>
                    <a:pt x="0" y="87"/>
                    <a:pt x="0" y="20"/>
                  </a:cubicBezTo>
                  <a:cubicBezTo>
                    <a:pt x="10" y="20"/>
                    <a:pt x="20" y="19"/>
                    <a:pt x="29" y="20"/>
                  </a:cubicBezTo>
                  <a:cubicBezTo>
                    <a:pt x="30" y="20"/>
                    <a:pt x="32" y="22"/>
                    <a:pt x="33" y="23"/>
                  </a:cubicBezTo>
                  <a:cubicBezTo>
                    <a:pt x="48" y="57"/>
                    <a:pt x="63" y="91"/>
                    <a:pt x="78" y="126"/>
                  </a:cubicBezTo>
                  <a:cubicBezTo>
                    <a:pt x="86" y="145"/>
                    <a:pt x="94" y="164"/>
                    <a:pt x="103" y="183"/>
                  </a:cubicBezTo>
                  <a:cubicBezTo>
                    <a:pt x="103" y="183"/>
                    <a:pt x="103" y="183"/>
                    <a:pt x="104" y="182"/>
                  </a:cubicBezTo>
                  <a:cubicBezTo>
                    <a:pt x="124" y="136"/>
                    <a:pt x="145" y="89"/>
                    <a:pt x="166" y="42"/>
                  </a:cubicBezTo>
                  <a:cubicBezTo>
                    <a:pt x="168" y="36"/>
                    <a:pt x="171" y="29"/>
                    <a:pt x="174" y="23"/>
                  </a:cubicBezTo>
                  <a:cubicBezTo>
                    <a:pt x="175" y="20"/>
                    <a:pt x="176" y="19"/>
                    <a:pt x="179" y="19"/>
                  </a:cubicBezTo>
                  <a:cubicBezTo>
                    <a:pt x="188" y="20"/>
                    <a:pt x="197" y="19"/>
                    <a:pt x="205" y="19"/>
                  </a:cubicBezTo>
                  <a:cubicBezTo>
                    <a:pt x="205" y="87"/>
                    <a:pt x="205" y="154"/>
                    <a:pt x="205" y="221"/>
                  </a:cubicBezTo>
                  <a:cubicBezTo>
                    <a:pt x="198" y="221"/>
                    <a:pt x="190" y="221"/>
                    <a:pt x="182" y="221"/>
                  </a:cubicBezTo>
                  <a:cubicBezTo>
                    <a:pt x="182" y="164"/>
                    <a:pt x="182" y="107"/>
                    <a:pt x="182" y="54"/>
                  </a:cubicBezTo>
                  <a:cubicBezTo>
                    <a:pt x="164" y="97"/>
                    <a:pt x="143" y="143"/>
                    <a:pt x="123" y="189"/>
                  </a:cubicBezTo>
                  <a:cubicBezTo>
                    <a:pt x="119" y="199"/>
                    <a:pt x="114" y="208"/>
                    <a:pt x="110" y="218"/>
                  </a:cubicBezTo>
                  <a:cubicBezTo>
                    <a:pt x="109" y="222"/>
                    <a:pt x="105" y="221"/>
                    <a:pt x="102" y="221"/>
                  </a:cubicBezTo>
                  <a:cubicBezTo>
                    <a:pt x="99" y="222"/>
                    <a:pt x="97" y="222"/>
                    <a:pt x="95" y="218"/>
                  </a:cubicBezTo>
                  <a:cubicBezTo>
                    <a:pt x="73" y="168"/>
                    <a:pt x="50" y="118"/>
                    <a:pt x="28" y="68"/>
                  </a:cubicBezTo>
                  <a:cubicBezTo>
                    <a:pt x="26" y="63"/>
                    <a:pt x="24" y="57"/>
                    <a:pt x="22" y="51"/>
                  </a:cubicBezTo>
                  <a:close/>
                  <a:moveTo>
                    <a:pt x="1088" y="97"/>
                  </a:moveTo>
                  <a:cubicBezTo>
                    <a:pt x="1088" y="90"/>
                    <a:pt x="1088" y="84"/>
                    <a:pt x="1088" y="77"/>
                  </a:cubicBezTo>
                  <a:cubicBezTo>
                    <a:pt x="1076" y="77"/>
                    <a:pt x="1064" y="77"/>
                    <a:pt x="1052" y="77"/>
                  </a:cubicBezTo>
                  <a:cubicBezTo>
                    <a:pt x="1052" y="63"/>
                    <a:pt x="1052" y="49"/>
                    <a:pt x="1052" y="35"/>
                  </a:cubicBezTo>
                  <a:cubicBezTo>
                    <a:pt x="1045" y="37"/>
                    <a:pt x="1039" y="39"/>
                    <a:pt x="1032" y="41"/>
                  </a:cubicBezTo>
                  <a:cubicBezTo>
                    <a:pt x="1029" y="42"/>
                    <a:pt x="1029" y="43"/>
                    <a:pt x="1029" y="46"/>
                  </a:cubicBezTo>
                  <a:cubicBezTo>
                    <a:pt x="1029" y="52"/>
                    <a:pt x="1029" y="59"/>
                    <a:pt x="1029" y="65"/>
                  </a:cubicBezTo>
                  <a:cubicBezTo>
                    <a:pt x="1029" y="69"/>
                    <a:pt x="1029" y="73"/>
                    <a:pt x="1029" y="77"/>
                  </a:cubicBezTo>
                  <a:cubicBezTo>
                    <a:pt x="1009" y="77"/>
                    <a:pt x="990" y="77"/>
                    <a:pt x="970" y="77"/>
                  </a:cubicBezTo>
                  <a:cubicBezTo>
                    <a:pt x="971" y="65"/>
                    <a:pt x="971" y="53"/>
                    <a:pt x="973" y="41"/>
                  </a:cubicBezTo>
                  <a:cubicBezTo>
                    <a:pt x="975" y="30"/>
                    <a:pt x="983" y="25"/>
                    <a:pt x="994" y="25"/>
                  </a:cubicBezTo>
                  <a:cubicBezTo>
                    <a:pt x="999" y="25"/>
                    <a:pt x="1005" y="26"/>
                    <a:pt x="1010" y="27"/>
                  </a:cubicBezTo>
                  <a:cubicBezTo>
                    <a:pt x="1010" y="22"/>
                    <a:pt x="1010" y="15"/>
                    <a:pt x="1010" y="9"/>
                  </a:cubicBezTo>
                  <a:cubicBezTo>
                    <a:pt x="1010" y="8"/>
                    <a:pt x="1009" y="7"/>
                    <a:pt x="1007" y="7"/>
                  </a:cubicBezTo>
                  <a:cubicBezTo>
                    <a:pt x="982" y="0"/>
                    <a:pt x="957" y="11"/>
                    <a:pt x="950" y="38"/>
                  </a:cubicBezTo>
                  <a:cubicBezTo>
                    <a:pt x="948" y="46"/>
                    <a:pt x="948" y="54"/>
                    <a:pt x="948" y="62"/>
                  </a:cubicBezTo>
                  <a:cubicBezTo>
                    <a:pt x="947" y="67"/>
                    <a:pt x="947" y="72"/>
                    <a:pt x="947" y="77"/>
                  </a:cubicBezTo>
                  <a:cubicBezTo>
                    <a:pt x="939" y="77"/>
                    <a:pt x="931" y="77"/>
                    <a:pt x="923" y="77"/>
                  </a:cubicBezTo>
                  <a:cubicBezTo>
                    <a:pt x="923" y="84"/>
                    <a:pt x="923" y="90"/>
                    <a:pt x="923" y="97"/>
                  </a:cubicBezTo>
                  <a:cubicBezTo>
                    <a:pt x="932" y="97"/>
                    <a:pt x="939" y="97"/>
                    <a:pt x="948" y="97"/>
                  </a:cubicBezTo>
                  <a:cubicBezTo>
                    <a:pt x="948" y="139"/>
                    <a:pt x="948" y="180"/>
                    <a:pt x="948" y="221"/>
                  </a:cubicBezTo>
                  <a:cubicBezTo>
                    <a:pt x="956" y="221"/>
                    <a:pt x="963" y="221"/>
                    <a:pt x="971" y="221"/>
                  </a:cubicBezTo>
                  <a:cubicBezTo>
                    <a:pt x="971" y="180"/>
                    <a:pt x="971" y="139"/>
                    <a:pt x="971" y="97"/>
                  </a:cubicBezTo>
                  <a:cubicBezTo>
                    <a:pt x="990" y="97"/>
                    <a:pt x="1009" y="97"/>
                    <a:pt x="1029" y="97"/>
                  </a:cubicBezTo>
                  <a:cubicBezTo>
                    <a:pt x="1029" y="99"/>
                    <a:pt x="1029" y="101"/>
                    <a:pt x="1029" y="103"/>
                  </a:cubicBezTo>
                  <a:cubicBezTo>
                    <a:pt x="1029" y="132"/>
                    <a:pt x="1029" y="160"/>
                    <a:pt x="1029" y="189"/>
                  </a:cubicBezTo>
                  <a:cubicBezTo>
                    <a:pt x="1029" y="198"/>
                    <a:pt x="1032" y="207"/>
                    <a:pt x="1039" y="214"/>
                  </a:cubicBezTo>
                  <a:cubicBezTo>
                    <a:pt x="1048" y="225"/>
                    <a:pt x="1074" y="228"/>
                    <a:pt x="1086" y="221"/>
                  </a:cubicBezTo>
                  <a:cubicBezTo>
                    <a:pt x="1087" y="220"/>
                    <a:pt x="1088" y="219"/>
                    <a:pt x="1088" y="218"/>
                  </a:cubicBezTo>
                  <a:cubicBezTo>
                    <a:pt x="1089" y="212"/>
                    <a:pt x="1088" y="207"/>
                    <a:pt x="1088" y="200"/>
                  </a:cubicBezTo>
                  <a:cubicBezTo>
                    <a:pt x="1087" y="201"/>
                    <a:pt x="1086" y="202"/>
                    <a:pt x="1085" y="202"/>
                  </a:cubicBezTo>
                  <a:cubicBezTo>
                    <a:pt x="1068" y="210"/>
                    <a:pt x="1054" y="202"/>
                    <a:pt x="1052" y="185"/>
                  </a:cubicBezTo>
                  <a:cubicBezTo>
                    <a:pt x="1052" y="180"/>
                    <a:pt x="1052" y="175"/>
                    <a:pt x="1052" y="170"/>
                  </a:cubicBezTo>
                  <a:cubicBezTo>
                    <a:pt x="1052" y="146"/>
                    <a:pt x="1052" y="122"/>
                    <a:pt x="1052" y="97"/>
                  </a:cubicBezTo>
                  <a:cubicBezTo>
                    <a:pt x="1064" y="97"/>
                    <a:pt x="1076" y="97"/>
                    <a:pt x="1088" y="97"/>
                  </a:cubicBezTo>
                  <a:close/>
                  <a:moveTo>
                    <a:pt x="1478" y="81"/>
                  </a:moveTo>
                  <a:cubicBezTo>
                    <a:pt x="1478" y="108"/>
                    <a:pt x="1477" y="135"/>
                    <a:pt x="1478" y="162"/>
                  </a:cubicBezTo>
                  <a:cubicBezTo>
                    <a:pt x="1478" y="169"/>
                    <a:pt x="1478" y="176"/>
                    <a:pt x="1479" y="183"/>
                  </a:cubicBezTo>
                  <a:cubicBezTo>
                    <a:pt x="1483" y="202"/>
                    <a:pt x="1491" y="217"/>
                    <a:pt x="1510" y="222"/>
                  </a:cubicBezTo>
                  <a:cubicBezTo>
                    <a:pt x="1530" y="228"/>
                    <a:pt x="1550" y="227"/>
                    <a:pt x="1566" y="210"/>
                  </a:cubicBezTo>
                  <a:cubicBezTo>
                    <a:pt x="1569" y="207"/>
                    <a:pt x="1571" y="204"/>
                    <a:pt x="1574" y="199"/>
                  </a:cubicBezTo>
                  <a:cubicBezTo>
                    <a:pt x="1574" y="207"/>
                    <a:pt x="1574" y="214"/>
                    <a:pt x="1574" y="221"/>
                  </a:cubicBezTo>
                  <a:cubicBezTo>
                    <a:pt x="1582" y="221"/>
                    <a:pt x="1590" y="221"/>
                    <a:pt x="1597" y="221"/>
                  </a:cubicBezTo>
                  <a:cubicBezTo>
                    <a:pt x="1597" y="173"/>
                    <a:pt x="1597" y="125"/>
                    <a:pt x="1597" y="77"/>
                  </a:cubicBezTo>
                  <a:cubicBezTo>
                    <a:pt x="1589" y="77"/>
                    <a:pt x="1582" y="77"/>
                    <a:pt x="1574" y="77"/>
                  </a:cubicBezTo>
                  <a:cubicBezTo>
                    <a:pt x="1574" y="80"/>
                    <a:pt x="1574" y="81"/>
                    <a:pt x="1574" y="83"/>
                  </a:cubicBezTo>
                  <a:cubicBezTo>
                    <a:pt x="1574" y="109"/>
                    <a:pt x="1574" y="136"/>
                    <a:pt x="1574" y="162"/>
                  </a:cubicBezTo>
                  <a:cubicBezTo>
                    <a:pt x="1574" y="175"/>
                    <a:pt x="1570" y="187"/>
                    <a:pt x="1560" y="196"/>
                  </a:cubicBezTo>
                  <a:cubicBezTo>
                    <a:pt x="1541" y="214"/>
                    <a:pt x="1510" y="205"/>
                    <a:pt x="1504" y="180"/>
                  </a:cubicBezTo>
                  <a:cubicBezTo>
                    <a:pt x="1502" y="174"/>
                    <a:pt x="1501" y="168"/>
                    <a:pt x="1501" y="162"/>
                  </a:cubicBezTo>
                  <a:cubicBezTo>
                    <a:pt x="1501" y="136"/>
                    <a:pt x="1501" y="109"/>
                    <a:pt x="1501" y="83"/>
                  </a:cubicBezTo>
                  <a:cubicBezTo>
                    <a:pt x="1501" y="81"/>
                    <a:pt x="1501" y="79"/>
                    <a:pt x="1501" y="77"/>
                  </a:cubicBezTo>
                  <a:cubicBezTo>
                    <a:pt x="1493" y="77"/>
                    <a:pt x="1486" y="77"/>
                    <a:pt x="1478" y="77"/>
                  </a:cubicBezTo>
                  <a:cubicBezTo>
                    <a:pt x="1478" y="79"/>
                    <a:pt x="1478" y="80"/>
                    <a:pt x="1478" y="81"/>
                  </a:cubicBezTo>
                  <a:close/>
                  <a:moveTo>
                    <a:pt x="1421" y="103"/>
                  </a:moveTo>
                  <a:cubicBezTo>
                    <a:pt x="1395" y="139"/>
                    <a:pt x="1369" y="174"/>
                    <a:pt x="1343" y="210"/>
                  </a:cubicBezTo>
                  <a:cubicBezTo>
                    <a:pt x="1340" y="214"/>
                    <a:pt x="1339" y="217"/>
                    <a:pt x="1340" y="221"/>
                  </a:cubicBezTo>
                  <a:cubicBezTo>
                    <a:pt x="1380" y="221"/>
                    <a:pt x="1419" y="221"/>
                    <a:pt x="1458" y="221"/>
                  </a:cubicBezTo>
                  <a:cubicBezTo>
                    <a:pt x="1458" y="214"/>
                    <a:pt x="1458" y="208"/>
                    <a:pt x="1458" y="201"/>
                  </a:cubicBezTo>
                  <a:cubicBezTo>
                    <a:pt x="1430" y="201"/>
                    <a:pt x="1403" y="201"/>
                    <a:pt x="1375" y="201"/>
                  </a:cubicBezTo>
                  <a:cubicBezTo>
                    <a:pt x="1376" y="199"/>
                    <a:pt x="1377" y="198"/>
                    <a:pt x="1378" y="196"/>
                  </a:cubicBezTo>
                  <a:cubicBezTo>
                    <a:pt x="1404" y="160"/>
                    <a:pt x="1430" y="124"/>
                    <a:pt x="1457" y="88"/>
                  </a:cubicBezTo>
                  <a:cubicBezTo>
                    <a:pt x="1459" y="85"/>
                    <a:pt x="1460" y="81"/>
                    <a:pt x="1459" y="77"/>
                  </a:cubicBezTo>
                  <a:cubicBezTo>
                    <a:pt x="1422" y="77"/>
                    <a:pt x="1385" y="77"/>
                    <a:pt x="1348" y="77"/>
                  </a:cubicBezTo>
                  <a:cubicBezTo>
                    <a:pt x="1348" y="84"/>
                    <a:pt x="1348" y="90"/>
                    <a:pt x="1348" y="97"/>
                  </a:cubicBezTo>
                  <a:cubicBezTo>
                    <a:pt x="1374" y="97"/>
                    <a:pt x="1399" y="97"/>
                    <a:pt x="1425" y="97"/>
                  </a:cubicBezTo>
                  <a:cubicBezTo>
                    <a:pt x="1423" y="100"/>
                    <a:pt x="1422" y="101"/>
                    <a:pt x="1421" y="103"/>
                  </a:cubicBezTo>
                  <a:close/>
                  <a:moveTo>
                    <a:pt x="753" y="83"/>
                  </a:moveTo>
                  <a:cubicBezTo>
                    <a:pt x="753" y="81"/>
                    <a:pt x="752" y="80"/>
                    <a:pt x="750" y="79"/>
                  </a:cubicBezTo>
                  <a:cubicBezTo>
                    <a:pt x="731" y="72"/>
                    <a:pt x="711" y="71"/>
                    <a:pt x="692" y="81"/>
                  </a:cubicBezTo>
                  <a:cubicBezTo>
                    <a:pt x="665" y="96"/>
                    <a:pt x="664" y="136"/>
                    <a:pt x="691" y="150"/>
                  </a:cubicBezTo>
                  <a:cubicBezTo>
                    <a:pt x="696" y="153"/>
                    <a:pt x="701" y="155"/>
                    <a:pt x="706" y="158"/>
                  </a:cubicBezTo>
                  <a:cubicBezTo>
                    <a:pt x="714" y="162"/>
                    <a:pt x="721" y="166"/>
                    <a:pt x="728" y="170"/>
                  </a:cubicBezTo>
                  <a:cubicBezTo>
                    <a:pt x="735" y="174"/>
                    <a:pt x="737" y="181"/>
                    <a:pt x="735" y="190"/>
                  </a:cubicBezTo>
                  <a:cubicBezTo>
                    <a:pt x="734" y="197"/>
                    <a:pt x="729" y="202"/>
                    <a:pt x="722" y="203"/>
                  </a:cubicBezTo>
                  <a:cubicBezTo>
                    <a:pt x="705" y="207"/>
                    <a:pt x="690" y="204"/>
                    <a:pt x="677" y="195"/>
                  </a:cubicBezTo>
                  <a:cubicBezTo>
                    <a:pt x="675" y="194"/>
                    <a:pt x="673" y="193"/>
                    <a:pt x="671" y="191"/>
                  </a:cubicBezTo>
                  <a:cubicBezTo>
                    <a:pt x="671" y="199"/>
                    <a:pt x="671" y="207"/>
                    <a:pt x="671" y="214"/>
                  </a:cubicBezTo>
                  <a:cubicBezTo>
                    <a:pt x="671" y="215"/>
                    <a:pt x="673" y="217"/>
                    <a:pt x="674" y="218"/>
                  </a:cubicBezTo>
                  <a:cubicBezTo>
                    <a:pt x="683" y="222"/>
                    <a:pt x="692" y="224"/>
                    <a:pt x="702" y="225"/>
                  </a:cubicBezTo>
                  <a:cubicBezTo>
                    <a:pt x="715" y="225"/>
                    <a:pt x="728" y="224"/>
                    <a:pt x="740" y="217"/>
                  </a:cubicBezTo>
                  <a:cubicBezTo>
                    <a:pt x="765" y="203"/>
                    <a:pt x="767" y="166"/>
                    <a:pt x="742" y="151"/>
                  </a:cubicBezTo>
                  <a:cubicBezTo>
                    <a:pt x="736" y="147"/>
                    <a:pt x="729" y="144"/>
                    <a:pt x="722" y="140"/>
                  </a:cubicBezTo>
                  <a:cubicBezTo>
                    <a:pt x="716" y="137"/>
                    <a:pt x="710" y="135"/>
                    <a:pt x="704" y="131"/>
                  </a:cubicBezTo>
                  <a:cubicBezTo>
                    <a:pt x="697" y="126"/>
                    <a:pt x="694" y="118"/>
                    <a:pt x="696" y="109"/>
                  </a:cubicBezTo>
                  <a:cubicBezTo>
                    <a:pt x="698" y="101"/>
                    <a:pt x="706" y="95"/>
                    <a:pt x="716" y="94"/>
                  </a:cubicBezTo>
                  <a:cubicBezTo>
                    <a:pt x="729" y="93"/>
                    <a:pt x="741" y="96"/>
                    <a:pt x="753" y="104"/>
                  </a:cubicBezTo>
                  <a:cubicBezTo>
                    <a:pt x="753" y="96"/>
                    <a:pt x="753" y="89"/>
                    <a:pt x="753" y="83"/>
                  </a:cubicBezTo>
                  <a:close/>
                  <a:moveTo>
                    <a:pt x="407" y="85"/>
                  </a:moveTo>
                  <a:cubicBezTo>
                    <a:pt x="407" y="82"/>
                    <a:pt x="406" y="80"/>
                    <a:pt x="403" y="79"/>
                  </a:cubicBezTo>
                  <a:cubicBezTo>
                    <a:pt x="392" y="75"/>
                    <a:pt x="381" y="73"/>
                    <a:pt x="369" y="74"/>
                  </a:cubicBezTo>
                  <a:cubicBezTo>
                    <a:pt x="342" y="75"/>
                    <a:pt x="320" y="87"/>
                    <a:pt x="307" y="112"/>
                  </a:cubicBezTo>
                  <a:cubicBezTo>
                    <a:pt x="300" y="126"/>
                    <a:pt x="298" y="141"/>
                    <a:pt x="299" y="157"/>
                  </a:cubicBezTo>
                  <a:cubicBezTo>
                    <a:pt x="302" y="221"/>
                    <a:pt x="362" y="237"/>
                    <a:pt x="403" y="217"/>
                  </a:cubicBezTo>
                  <a:cubicBezTo>
                    <a:pt x="405" y="216"/>
                    <a:pt x="406" y="215"/>
                    <a:pt x="406" y="214"/>
                  </a:cubicBezTo>
                  <a:cubicBezTo>
                    <a:pt x="407" y="207"/>
                    <a:pt x="406" y="200"/>
                    <a:pt x="406" y="193"/>
                  </a:cubicBezTo>
                  <a:cubicBezTo>
                    <a:pt x="401" y="196"/>
                    <a:pt x="397" y="199"/>
                    <a:pt x="392" y="201"/>
                  </a:cubicBezTo>
                  <a:cubicBezTo>
                    <a:pt x="364" y="212"/>
                    <a:pt x="335" y="200"/>
                    <a:pt x="326" y="174"/>
                  </a:cubicBezTo>
                  <a:cubicBezTo>
                    <a:pt x="321" y="161"/>
                    <a:pt x="321" y="148"/>
                    <a:pt x="324" y="136"/>
                  </a:cubicBezTo>
                  <a:cubicBezTo>
                    <a:pt x="329" y="106"/>
                    <a:pt x="355" y="89"/>
                    <a:pt x="384" y="95"/>
                  </a:cubicBezTo>
                  <a:cubicBezTo>
                    <a:pt x="392" y="97"/>
                    <a:pt x="399" y="101"/>
                    <a:pt x="407" y="104"/>
                  </a:cubicBezTo>
                  <a:cubicBezTo>
                    <a:pt x="407" y="98"/>
                    <a:pt x="407" y="91"/>
                    <a:pt x="407" y="85"/>
                  </a:cubicBezTo>
                  <a:close/>
                  <a:moveTo>
                    <a:pt x="434" y="221"/>
                  </a:moveTo>
                  <a:cubicBezTo>
                    <a:pt x="441" y="221"/>
                    <a:pt x="449" y="221"/>
                    <a:pt x="457" y="221"/>
                  </a:cubicBezTo>
                  <a:cubicBezTo>
                    <a:pt x="457" y="219"/>
                    <a:pt x="457" y="217"/>
                    <a:pt x="457" y="216"/>
                  </a:cubicBezTo>
                  <a:cubicBezTo>
                    <a:pt x="457" y="194"/>
                    <a:pt x="457" y="171"/>
                    <a:pt x="457" y="149"/>
                  </a:cubicBezTo>
                  <a:cubicBezTo>
                    <a:pt x="457" y="135"/>
                    <a:pt x="459" y="122"/>
                    <a:pt x="467" y="110"/>
                  </a:cubicBezTo>
                  <a:cubicBezTo>
                    <a:pt x="473" y="101"/>
                    <a:pt x="480" y="96"/>
                    <a:pt x="491" y="96"/>
                  </a:cubicBezTo>
                  <a:cubicBezTo>
                    <a:pt x="497" y="96"/>
                    <a:pt x="503" y="98"/>
                    <a:pt x="509" y="99"/>
                  </a:cubicBezTo>
                  <a:cubicBezTo>
                    <a:pt x="509" y="93"/>
                    <a:pt x="509" y="87"/>
                    <a:pt x="509" y="80"/>
                  </a:cubicBezTo>
                  <a:cubicBezTo>
                    <a:pt x="509" y="77"/>
                    <a:pt x="508" y="76"/>
                    <a:pt x="505" y="75"/>
                  </a:cubicBezTo>
                  <a:cubicBezTo>
                    <a:pt x="486" y="72"/>
                    <a:pt x="470" y="80"/>
                    <a:pt x="461" y="97"/>
                  </a:cubicBezTo>
                  <a:cubicBezTo>
                    <a:pt x="460" y="100"/>
                    <a:pt x="459" y="102"/>
                    <a:pt x="457" y="105"/>
                  </a:cubicBezTo>
                  <a:cubicBezTo>
                    <a:pt x="457" y="105"/>
                    <a:pt x="457" y="105"/>
                    <a:pt x="457" y="105"/>
                  </a:cubicBezTo>
                  <a:cubicBezTo>
                    <a:pt x="457" y="96"/>
                    <a:pt x="457" y="87"/>
                    <a:pt x="457" y="77"/>
                  </a:cubicBezTo>
                  <a:cubicBezTo>
                    <a:pt x="449" y="77"/>
                    <a:pt x="442" y="77"/>
                    <a:pt x="434" y="77"/>
                  </a:cubicBezTo>
                  <a:cubicBezTo>
                    <a:pt x="434" y="125"/>
                    <a:pt x="434" y="173"/>
                    <a:pt x="434" y="221"/>
                  </a:cubicBezTo>
                  <a:close/>
                  <a:moveTo>
                    <a:pt x="1712" y="81"/>
                  </a:moveTo>
                  <a:cubicBezTo>
                    <a:pt x="1712" y="77"/>
                    <a:pt x="1711" y="76"/>
                    <a:pt x="1707" y="75"/>
                  </a:cubicBezTo>
                  <a:cubicBezTo>
                    <a:pt x="1688" y="72"/>
                    <a:pt x="1671" y="81"/>
                    <a:pt x="1663" y="100"/>
                  </a:cubicBezTo>
                  <a:cubicBezTo>
                    <a:pt x="1662" y="101"/>
                    <a:pt x="1661" y="103"/>
                    <a:pt x="1660" y="104"/>
                  </a:cubicBezTo>
                  <a:cubicBezTo>
                    <a:pt x="1660" y="104"/>
                    <a:pt x="1660" y="104"/>
                    <a:pt x="1659" y="104"/>
                  </a:cubicBezTo>
                  <a:cubicBezTo>
                    <a:pt x="1659" y="95"/>
                    <a:pt x="1659" y="86"/>
                    <a:pt x="1659" y="77"/>
                  </a:cubicBezTo>
                  <a:cubicBezTo>
                    <a:pt x="1652" y="77"/>
                    <a:pt x="1644" y="77"/>
                    <a:pt x="1637" y="77"/>
                  </a:cubicBezTo>
                  <a:cubicBezTo>
                    <a:pt x="1637" y="125"/>
                    <a:pt x="1637" y="173"/>
                    <a:pt x="1637" y="221"/>
                  </a:cubicBezTo>
                  <a:cubicBezTo>
                    <a:pt x="1644" y="221"/>
                    <a:pt x="1652" y="221"/>
                    <a:pt x="1660" y="221"/>
                  </a:cubicBezTo>
                  <a:cubicBezTo>
                    <a:pt x="1660" y="219"/>
                    <a:pt x="1660" y="217"/>
                    <a:pt x="1660" y="216"/>
                  </a:cubicBezTo>
                  <a:cubicBezTo>
                    <a:pt x="1660" y="192"/>
                    <a:pt x="1660" y="169"/>
                    <a:pt x="1660" y="146"/>
                  </a:cubicBezTo>
                  <a:cubicBezTo>
                    <a:pt x="1660" y="136"/>
                    <a:pt x="1661" y="126"/>
                    <a:pt x="1666" y="117"/>
                  </a:cubicBezTo>
                  <a:cubicBezTo>
                    <a:pt x="1671" y="105"/>
                    <a:pt x="1679" y="97"/>
                    <a:pt x="1692" y="96"/>
                  </a:cubicBezTo>
                  <a:cubicBezTo>
                    <a:pt x="1699" y="96"/>
                    <a:pt x="1705" y="98"/>
                    <a:pt x="1712" y="99"/>
                  </a:cubicBezTo>
                  <a:cubicBezTo>
                    <a:pt x="1712" y="94"/>
                    <a:pt x="1711" y="87"/>
                    <a:pt x="1712" y="81"/>
                  </a:cubicBezTo>
                  <a:close/>
                  <a:moveTo>
                    <a:pt x="248" y="221"/>
                  </a:moveTo>
                  <a:cubicBezTo>
                    <a:pt x="255" y="221"/>
                    <a:pt x="263" y="221"/>
                    <a:pt x="270" y="221"/>
                  </a:cubicBezTo>
                  <a:cubicBezTo>
                    <a:pt x="270" y="173"/>
                    <a:pt x="270" y="125"/>
                    <a:pt x="270" y="77"/>
                  </a:cubicBezTo>
                  <a:cubicBezTo>
                    <a:pt x="263" y="77"/>
                    <a:pt x="255" y="77"/>
                    <a:pt x="248" y="77"/>
                  </a:cubicBezTo>
                  <a:cubicBezTo>
                    <a:pt x="248" y="125"/>
                    <a:pt x="248" y="173"/>
                    <a:pt x="248" y="221"/>
                  </a:cubicBezTo>
                  <a:close/>
                  <a:moveTo>
                    <a:pt x="260" y="11"/>
                  </a:moveTo>
                  <a:cubicBezTo>
                    <a:pt x="251" y="10"/>
                    <a:pt x="244" y="17"/>
                    <a:pt x="244" y="26"/>
                  </a:cubicBezTo>
                  <a:cubicBezTo>
                    <a:pt x="244" y="34"/>
                    <a:pt x="250" y="41"/>
                    <a:pt x="259" y="41"/>
                  </a:cubicBezTo>
                  <a:cubicBezTo>
                    <a:pt x="268" y="41"/>
                    <a:pt x="274" y="34"/>
                    <a:pt x="275" y="26"/>
                  </a:cubicBezTo>
                  <a:cubicBezTo>
                    <a:pt x="275" y="17"/>
                    <a:pt x="268" y="11"/>
                    <a:pt x="260" y="11"/>
                  </a:cubicBezTo>
                  <a:close/>
                  <a:moveTo>
                    <a:pt x="1330" y="221"/>
                  </a:moveTo>
                  <a:cubicBezTo>
                    <a:pt x="1321" y="221"/>
                    <a:pt x="1313" y="222"/>
                    <a:pt x="1305" y="221"/>
                  </a:cubicBezTo>
                  <a:cubicBezTo>
                    <a:pt x="1304" y="221"/>
                    <a:pt x="1303" y="219"/>
                    <a:pt x="1302" y="217"/>
                  </a:cubicBezTo>
                  <a:cubicBezTo>
                    <a:pt x="1296" y="201"/>
                    <a:pt x="1290" y="185"/>
                    <a:pt x="1284" y="169"/>
                  </a:cubicBezTo>
                  <a:cubicBezTo>
                    <a:pt x="1283" y="166"/>
                    <a:pt x="1281" y="165"/>
                    <a:pt x="1278" y="165"/>
                  </a:cubicBezTo>
                  <a:cubicBezTo>
                    <a:pt x="1252" y="165"/>
                    <a:pt x="1227" y="165"/>
                    <a:pt x="1201" y="165"/>
                  </a:cubicBezTo>
                  <a:cubicBezTo>
                    <a:pt x="1198" y="165"/>
                    <a:pt x="1196" y="166"/>
                    <a:pt x="1195" y="169"/>
                  </a:cubicBezTo>
                  <a:cubicBezTo>
                    <a:pt x="1190" y="185"/>
                    <a:pt x="1184" y="201"/>
                    <a:pt x="1178" y="217"/>
                  </a:cubicBezTo>
                  <a:cubicBezTo>
                    <a:pt x="1177" y="220"/>
                    <a:pt x="1176" y="222"/>
                    <a:pt x="1173" y="221"/>
                  </a:cubicBezTo>
                  <a:cubicBezTo>
                    <a:pt x="1165" y="221"/>
                    <a:pt x="1158" y="221"/>
                    <a:pt x="1151" y="221"/>
                  </a:cubicBezTo>
                  <a:cubicBezTo>
                    <a:pt x="1151" y="219"/>
                    <a:pt x="1152" y="218"/>
                    <a:pt x="1152" y="216"/>
                  </a:cubicBezTo>
                  <a:cubicBezTo>
                    <a:pt x="1177" y="152"/>
                    <a:pt x="1201" y="88"/>
                    <a:pt x="1226" y="24"/>
                  </a:cubicBezTo>
                  <a:cubicBezTo>
                    <a:pt x="1227" y="21"/>
                    <a:pt x="1228" y="19"/>
                    <a:pt x="1232" y="19"/>
                  </a:cubicBezTo>
                  <a:cubicBezTo>
                    <a:pt x="1237" y="20"/>
                    <a:pt x="1243" y="20"/>
                    <a:pt x="1249" y="19"/>
                  </a:cubicBezTo>
                  <a:cubicBezTo>
                    <a:pt x="1251" y="19"/>
                    <a:pt x="1253" y="20"/>
                    <a:pt x="1254" y="23"/>
                  </a:cubicBezTo>
                  <a:cubicBezTo>
                    <a:pt x="1279" y="88"/>
                    <a:pt x="1304" y="153"/>
                    <a:pt x="1329" y="218"/>
                  </a:cubicBezTo>
                  <a:cubicBezTo>
                    <a:pt x="1329" y="219"/>
                    <a:pt x="1329" y="220"/>
                    <a:pt x="1330" y="221"/>
                  </a:cubicBezTo>
                  <a:close/>
                  <a:moveTo>
                    <a:pt x="1274" y="143"/>
                  </a:moveTo>
                  <a:cubicBezTo>
                    <a:pt x="1262" y="111"/>
                    <a:pt x="1251" y="79"/>
                    <a:pt x="1239" y="48"/>
                  </a:cubicBezTo>
                  <a:cubicBezTo>
                    <a:pt x="1228" y="79"/>
                    <a:pt x="1217" y="111"/>
                    <a:pt x="1205" y="143"/>
                  </a:cubicBezTo>
                  <a:cubicBezTo>
                    <a:pt x="1228" y="143"/>
                    <a:pt x="1251" y="143"/>
                    <a:pt x="1274" y="143"/>
                  </a:cubicBezTo>
                  <a:close/>
                  <a:moveTo>
                    <a:pt x="1830" y="190"/>
                  </a:moveTo>
                  <a:cubicBezTo>
                    <a:pt x="1830" y="196"/>
                    <a:pt x="1830" y="203"/>
                    <a:pt x="1830" y="209"/>
                  </a:cubicBezTo>
                  <a:cubicBezTo>
                    <a:pt x="1829" y="211"/>
                    <a:pt x="1828" y="212"/>
                    <a:pt x="1826" y="213"/>
                  </a:cubicBezTo>
                  <a:cubicBezTo>
                    <a:pt x="1810" y="223"/>
                    <a:pt x="1793" y="226"/>
                    <a:pt x="1774" y="225"/>
                  </a:cubicBezTo>
                  <a:cubicBezTo>
                    <a:pt x="1739" y="223"/>
                    <a:pt x="1718" y="199"/>
                    <a:pt x="1715" y="164"/>
                  </a:cubicBezTo>
                  <a:cubicBezTo>
                    <a:pt x="1713" y="144"/>
                    <a:pt x="1715" y="124"/>
                    <a:pt x="1725" y="106"/>
                  </a:cubicBezTo>
                  <a:cubicBezTo>
                    <a:pt x="1740" y="79"/>
                    <a:pt x="1771" y="67"/>
                    <a:pt x="1801" y="77"/>
                  </a:cubicBezTo>
                  <a:cubicBezTo>
                    <a:pt x="1824" y="84"/>
                    <a:pt x="1834" y="102"/>
                    <a:pt x="1838" y="124"/>
                  </a:cubicBezTo>
                  <a:cubicBezTo>
                    <a:pt x="1840" y="134"/>
                    <a:pt x="1840" y="144"/>
                    <a:pt x="1840" y="155"/>
                  </a:cubicBezTo>
                  <a:cubicBezTo>
                    <a:pt x="1806" y="155"/>
                    <a:pt x="1772" y="155"/>
                    <a:pt x="1739" y="155"/>
                  </a:cubicBezTo>
                  <a:cubicBezTo>
                    <a:pt x="1738" y="183"/>
                    <a:pt x="1754" y="208"/>
                    <a:pt x="1790" y="205"/>
                  </a:cubicBezTo>
                  <a:cubicBezTo>
                    <a:pt x="1797" y="204"/>
                    <a:pt x="1804" y="202"/>
                    <a:pt x="1811" y="200"/>
                  </a:cubicBezTo>
                  <a:cubicBezTo>
                    <a:pt x="1817" y="198"/>
                    <a:pt x="1823" y="194"/>
                    <a:pt x="1830" y="190"/>
                  </a:cubicBezTo>
                  <a:close/>
                  <a:moveTo>
                    <a:pt x="1739" y="135"/>
                  </a:moveTo>
                  <a:cubicBezTo>
                    <a:pt x="1764" y="135"/>
                    <a:pt x="1790" y="135"/>
                    <a:pt x="1816" y="135"/>
                  </a:cubicBezTo>
                  <a:cubicBezTo>
                    <a:pt x="1816" y="132"/>
                    <a:pt x="1816" y="129"/>
                    <a:pt x="1815" y="127"/>
                  </a:cubicBezTo>
                  <a:cubicBezTo>
                    <a:pt x="1814" y="111"/>
                    <a:pt x="1804" y="98"/>
                    <a:pt x="1791" y="95"/>
                  </a:cubicBezTo>
                  <a:cubicBezTo>
                    <a:pt x="1766" y="88"/>
                    <a:pt x="1739" y="109"/>
                    <a:pt x="1739" y="135"/>
                  </a:cubicBezTo>
                  <a:close/>
                  <a:moveTo>
                    <a:pt x="653" y="147"/>
                  </a:moveTo>
                  <a:cubicBezTo>
                    <a:pt x="653" y="167"/>
                    <a:pt x="649" y="185"/>
                    <a:pt x="637" y="200"/>
                  </a:cubicBezTo>
                  <a:cubicBezTo>
                    <a:pt x="621" y="220"/>
                    <a:pt x="600" y="226"/>
                    <a:pt x="576" y="225"/>
                  </a:cubicBezTo>
                  <a:cubicBezTo>
                    <a:pt x="537" y="223"/>
                    <a:pt x="513" y="193"/>
                    <a:pt x="511" y="158"/>
                  </a:cubicBezTo>
                  <a:cubicBezTo>
                    <a:pt x="511" y="145"/>
                    <a:pt x="512" y="132"/>
                    <a:pt x="516" y="119"/>
                  </a:cubicBezTo>
                  <a:cubicBezTo>
                    <a:pt x="525" y="91"/>
                    <a:pt x="549" y="75"/>
                    <a:pt x="580" y="74"/>
                  </a:cubicBezTo>
                  <a:cubicBezTo>
                    <a:pt x="598" y="73"/>
                    <a:pt x="615" y="76"/>
                    <a:pt x="629" y="88"/>
                  </a:cubicBezTo>
                  <a:cubicBezTo>
                    <a:pt x="644" y="101"/>
                    <a:pt x="651" y="118"/>
                    <a:pt x="653" y="138"/>
                  </a:cubicBezTo>
                  <a:cubicBezTo>
                    <a:pt x="653" y="141"/>
                    <a:pt x="653" y="145"/>
                    <a:pt x="653" y="147"/>
                  </a:cubicBezTo>
                  <a:close/>
                  <a:moveTo>
                    <a:pt x="630" y="151"/>
                  </a:moveTo>
                  <a:cubicBezTo>
                    <a:pt x="629" y="144"/>
                    <a:pt x="629" y="138"/>
                    <a:pt x="628" y="132"/>
                  </a:cubicBezTo>
                  <a:cubicBezTo>
                    <a:pt x="624" y="110"/>
                    <a:pt x="609" y="95"/>
                    <a:pt x="589" y="94"/>
                  </a:cubicBezTo>
                  <a:cubicBezTo>
                    <a:pt x="563" y="92"/>
                    <a:pt x="546" y="103"/>
                    <a:pt x="539" y="126"/>
                  </a:cubicBezTo>
                  <a:cubicBezTo>
                    <a:pt x="535" y="137"/>
                    <a:pt x="534" y="149"/>
                    <a:pt x="536" y="162"/>
                  </a:cubicBezTo>
                  <a:cubicBezTo>
                    <a:pt x="539" y="186"/>
                    <a:pt x="554" y="202"/>
                    <a:pt x="578" y="205"/>
                  </a:cubicBezTo>
                  <a:cubicBezTo>
                    <a:pt x="602" y="207"/>
                    <a:pt x="620" y="196"/>
                    <a:pt x="626" y="173"/>
                  </a:cubicBezTo>
                  <a:cubicBezTo>
                    <a:pt x="628" y="166"/>
                    <a:pt x="629" y="158"/>
                    <a:pt x="630" y="151"/>
                  </a:cubicBezTo>
                  <a:close/>
                  <a:moveTo>
                    <a:pt x="917" y="146"/>
                  </a:moveTo>
                  <a:cubicBezTo>
                    <a:pt x="917" y="161"/>
                    <a:pt x="915" y="176"/>
                    <a:pt x="908" y="189"/>
                  </a:cubicBezTo>
                  <a:cubicBezTo>
                    <a:pt x="894" y="215"/>
                    <a:pt x="871" y="226"/>
                    <a:pt x="842" y="225"/>
                  </a:cubicBezTo>
                  <a:cubicBezTo>
                    <a:pt x="809" y="224"/>
                    <a:pt x="784" y="205"/>
                    <a:pt x="777" y="173"/>
                  </a:cubicBezTo>
                  <a:cubicBezTo>
                    <a:pt x="773" y="155"/>
                    <a:pt x="773" y="136"/>
                    <a:pt x="780" y="118"/>
                  </a:cubicBezTo>
                  <a:cubicBezTo>
                    <a:pt x="786" y="100"/>
                    <a:pt x="798" y="87"/>
                    <a:pt x="816" y="79"/>
                  </a:cubicBezTo>
                  <a:cubicBezTo>
                    <a:pt x="830" y="74"/>
                    <a:pt x="844" y="73"/>
                    <a:pt x="858" y="74"/>
                  </a:cubicBezTo>
                  <a:cubicBezTo>
                    <a:pt x="893" y="78"/>
                    <a:pt x="912" y="103"/>
                    <a:pt x="916" y="135"/>
                  </a:cubicBezTo>
                  <a:cubicBezTo>
                    <a:pt x="916" y="139"/>
                    <a:pt x="916" y="142"/>
                    <a:pt x="917" y="146"/>
                  </a:cubicBezTo>
                  <a:close/>
                  <a:moveTo>
                    <a:pt x="890" y="126"/>
                  </a:moveTo>
                  <a:cubicBezTo>
                    <a:pt x="885" y="110"/>
                    <a:pt x="875" y="98"/>
                    <a:pt x="858" y="95"/>
                  </a:cubicBezTo>
                  <a:cubicBezTo>
                    <a:pt x="839" y="91"/>
                    <a:pt x="822" y="94"/>
                    <a:pt x="810" y="110"/>
                  </a:cubicBezTo>
                  <a:cubicBezTo>
                    <a:pt x="801" y="122"/>
                    <a:pt x="798" y="135"/>
                    <a:pt x="799" y="150"/>
                  </a:cubicBezTo>
                  <a:cubicBezTo>
                    <a:pt x="799" y="153"/>
                    <a:pt x="799" y="156"/>
                    <a:pt x="799" y="158"/>
                  </a:cubicBezTo>
                  <a:cubicBezTo>
                    <a:pt x="800" y="185"/>
                    <a:pt x="816" y="202"/>
                    <a:pt x="842" y="205"/>
                  </a:cubicBezTo>
                  <a:cubicBezTo>
                    <a:pt x="865" y="207"/>
                    <a:pt x="883" y="197"/>
                    <a:pt x="889" y="174"/>
                  </a:cubicBezTo>
                  <a:cubicBezTo>
                    <a:pt x="894" y="158"/>
                    <a:pt x="894" y="142"/>
                    <a:pt x="890" y="126"/>
                  </a:cubicBezTo>
                  <a:close/>
                </a:path>
              </a:pathLst>
            </a:custGeom>
            <a:solidFill>
              <a:srgbClr val="0072C6"/>
            </a:solidFill>
            <a:ln>
              <a:no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endParaRPr lang="en-US">
                <a:solidFill>
                  <a:srgbClr val="505050"/>
                </a:solidFill>
              </a:endParaRPr>
            </a:p>
          </p:txBody>
        </p:sp>
      </p:grpSp>
      <p:sp>
        <p:nvSpPr>
          <p:cNvPr id="132" name="Freeform 131"/>
          <p:cNvSpPr/>
          <p:nvPr/>
        </p:nvSpPr>
        <p:spPr bwMode="auto">
          <a:xfrm>
            <a:off x="6170612" y="3392446"/>
            <a:ext cx="0" cy="800100"/>
          </a:xfrm>
          <a:custGeom>
            <a:avLst/>
            <a:gdLst>
              <a:gd name="connsiteX0" fmla="*/ 0 w 0"/>
              <a:gd name="connsiteY0" fmla="*/ 800100 h 800100"/>
              <a:gd name="connsiteX1" fmla="*/ 0 w 0"/>
              <a:gd name="connsiteY1" fmla="*/ 0 h 800100"/>
            </a:gdLst>
            <a:ahLst/>
            <a:cxnLst>
              <a:cxn ang="0">
                <a:pos x="connsiteX0" y="connsiteY0"/>
              </a:cxn>
              <a:cxn ang="0">
                <a:pos x="connsiteX1" y="connsiteY1"/>
              </a:cxn>
            </a:cxnLst>
            <a:rect l="l" t="t" r="r" b="b"/>
            <a:pathLst>
              <a:path h="800100">
                <a:moveTo>
                  <a:pt x="0" y="800100"/>
                </a:moveTo>
                <a:lnTo>
                  <a:pt x="0" y="0"/>
                </a:lnTo>
              </a:path>
            </a:pathLst>
          </a:custGeom>
          <a:noFill/>
          <a:ln w="57150" cap="rnd" cmpd="sng" algn="ctr">
            <a:solidFill>
              <a:srgbClr val="0072C6"/>
            </a:solidFill>
            <a:prstDash val="sysDot"/>
            <a:headEnd type="none" w="med" len="med"/>
            <a:tailEnd type="triangl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503">
              <a:defRPr/>
            </a:pPr>
            <a:endParaRPr lang="en-US">
              <a:solidFill>
                <a:srgbClr val="EFEFEF"/>
              </a:solidFill>
            </a:endParaRPr>
          </a:p>
        </p:txBody>
      </p:sp>
      <p:grpSp>
        <p:nvGrpSpPr>
          <p:cNvPr id="145" name="Group 144"/>
          <p:cNvGrpSpPr/>
          <p:nvPr/>
        </p:nvGrpSpPr>
        <p:grpSpPr>
          <a:xfrm>
            <a:off x="396056" y="1547244"/>
            <a:ext cx="2444879" cy="1720268"/>
            <a:chOff x="272314" y="1276938"/>
            <a:chExt cx="2444879" cy="1720268"/>
          </a:xfrm>
          <a:solidFill>
            <a:schemeClr val="bg1"/>
          </a:solidFill>
        </p:grpSpPr>
        <p:grpSp>
          <p:nvGrpSpPr>
            <p:cNvPr id="146" name="Group 145"/>
            <p:cNvGrpSpPr/>
            <p:nvPr/>
          </p:nvGrpSpPr>
          <p:grpSpPr>
            <a:xfrm>
              <a:off x="272314" y="1276938"/>
              <a:ext cx="2444879" cy="1720268"/>
              <a:chOff x="218065" y="2298702"/>
              <a:chExt cx="2444879" cy="1720268"/>
            </a:xfrm>
            <a:grpFill/>
          </p:grpSpPr>
          <p:sp>
            <p:nvSpPr>
              <p:cNvPr id="148" name="Rectangle 147"/>
              <p:cNvSpPr/>
              <p:nvPr/>
            </p:nvSpPr>
            <p:spPr bwMode="auto">
              <a:xfrm>
                <a:off x="218065" y="2298702"/>
                <a:ext cx="2444879" cy="1720268"/>
              </a:xfrm>
              <a:prstGeom prst="rect">
                <a:avLst/>
              </a:prstGeom>
              <a:grpFill/>
              <a:ln w="19050" cap="flat" cmpd="sng" algn="ctr">
                <a:solidFill>
                  <a:srgbClr val="008272"/>
                </a:solidFill>
                <a:prstDash val="dash"/>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099" fontAlgn="base">
                  <a:lnSpc>
                    <a:spcPct val="90000"/>
                  </a:lnSpc>
                  <a:spcBef>
                    <a:spcPct val="0"/>
                  </a:spcBef>
                  <a:spcAft>
                    <a:spcPct val="0"/>
                  </a:spcAft>
                  <a:defRPr/>
                </a:pPr>
                <a:endParaRPr lang="en-US" sz="2000" spc="-50" dirty="0" smtClean="0">
                  <a:gradFill>
                    <a:gsLst>
                      <a:gs pos="1250">
                        <a:srgbClr val="EFEFEF"/>
                      </a:gs>
                      <a:gs pos="10417">
                        <a:srgbClr val="EFEFEF"/>
                      </a:gs>
                    </a:gsLst>
                    <a:lin ang="5400000" scaled="0"/>
                  </a:gradFill>
                </a:endParaRPr>
              </a:p>
            </p:txBody>
          </p:sp>
          <p:grpSp>
            <p:nvGrpSpPr>
              <p:cNvPr id="149" name="Group 148"/>
              <p:cNvGrpSpPr/>
              <p:nvPr/>
            </p:nvGrpSpPr>
            <p:grpSpPr>
              <a:xfrm>
                <a:off x="591042" y="2587730"/>
                <a:ext cx="1698924" cy="1264672"/>
                <a:chOff x="888578" y="2805236"/>
                <a:chExt cx="1698924" cy="1264672"/>
              </a:xfrm>
              <a:grpFill/>
            </p:grpSpPr>
            <p:sp>
              <p:nvSpPr>
                <p:cNvPr id="150" name="Rectangle 149"/>
                <p:cNvSpPr/>
                <p:nvPr/>
              </p:nvSpPr>
              <p:spPr>
                <a:xfrm>
                  <a:off x="888578" y="3876009"/>
                  <a:ext cx="1698924" cy="193899"/>
                </a:xfrm>
                <a:prstGeom prst="rect">
                  <a:avLst/>
                </a:prstGeom>
                <a:grpFill/>
                <a:ln>
                  <a:noFill/>
                </a:ln>
              </p:spPr>
              <p:txBody>
                <a:bodyPr wrap="squar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14099" fontAlgn="base">
                    <a:lnSpc>
                      <a:spcPct val="90000"/>
                    </a:lnSpc>
                    <a:spcBef>
                      <a:spcPct val="0"/>
                    </a:spcBef>
                    <a:spcAft>
                      <a:spcPct val="0"/>
                    </a:spcAft>
                    <a:buSzPct val="80000"/>
                    <a:defRPr/>
                  </a:pPr>
                  <a:r>
                    <a:rPr lang="en-US" sz="1400" spc="-50" dirty="0">
                      <a:solidFill>
                        <a:srgbClr val="00188F"/>
                      </a:solidFill>
                    </a:rPr>
                    <a:t>Active Directory</a:t>
                  </a:r>
                </a:p>
              </p:txBody>
            </p:sp>
            <p:pic>
              <p:nvPicPr>
                <p:cNvPr id="151" name="Picture 1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9474" y="2805236"/>
                  <a:ext cx="1043885" cy="690730"/>
                </a:xfrm>
                <a:prstGeom prst="rect">
                  <a:avLst/>
                </a:prstGeom>
                <a:grpFill/>
              </p:spPr>
            </p:pic>
          </p:grpSp>
        </p:grpSp>
        <p:pic>
          <p:nvPicPr>
            <p:cNvPr id="147" name="Picture 1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311" y="2256696"/>
              <a:ext cx="1701437" cy="399929"/>
            </a:xfrm>
            <a:prstGeom prst="rect">
              <a:avLst/>
            </a:prstGeom>
            <a:grpFill/>
          </p:spPr>
        </p:pic>
      </p:grpSp>
      <p:pic>
        <p:nvPicPr>
          <p:cNvPr id="153" name="Picture 152" descr="C:\Users\Jaspal Mann\AppData\Roaming\Skype\My Skype Received Files\sl.png"/>
          <p:cNvPicPr>
            <a:picLocks noChangeAspect="1" noChangeArrowheads="1"/>
          </p:cNvPicPr>
          <p:nvPr/>
        </p:nvPicPr>
        <p:blipFill>
          <a:blip r:embed="rId9"/>
          <a:srcRect/>
          <a:stretch>
            <a:fillRect/>
          </a:stretch>
        </p:blipFill>
        <p:spPr bwMode="auto">
          <a:xfrm>
            <a:off x="9752087" y="1555070"/>
            <a:ext cx="463940" cy="320540"/>
          </a:xfrm>
          <a:prstGeom prst="rect">
            <a:avLst/>
          </a:prstGeom>
          <a:noFill/>
        </p:spPr>
      </p:pic>
      <p:pic>
        <p:nvPicPr>
          <p:cNvPr id="3078" name="Picture 6" descr="SA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38643" y="1583976"/>
            <a:ext cx="474477" cy="237239"/>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0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91717" y="1522251"/>
            <a:ext cx="296977" cy="296977"/>
          </a:xfrm>
          <a:prstGeom prst="rect">
            <a:avLst/>
          </a:prstGeom>
        </p:spPr>
      </p:pic>
      <p:pic>
        <p:nvPicPr>
          <p:cNvPr id="1036" name="Picture 103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69500" y="2785145"/>
            <a:ext cx="482367" cy="482367"/>
          </a:xfrm>
          <a:prstGeom prst="rect">
            <a:avLst/>
          </a:prstGeom>
        </p:spPr>
      </p:pic>
      <p:sp>
        <p:nvSpPr>
          <p:cNvPr id="1038" name="TextBox 1037"/>
          <p:cNvSpPr txBox="1"/>
          <p:nvPr/>
        </p:nvSpPr>
        <p:spPr>
          <a:xfrm>
            <a:off x="1762963" y="3698859"/>
            <a:ext cx="2296463" cy="1280351"/>
          </a:xfrm>
          <a:prstGeom prst="rect">
            <a:avLst/>
          </a:prstGeom>
          <a:solidFill>
            <a:srgbClr val="0075CC"/>
          </a:solidFill>
          <a:ln>
            <a:noFill/>
          </a:ln>
        </p:spPr>
        <p:txBody>
          <a:bodyPr wrap="none" lIns="182880" tIns="146304" rIns="182880" bIns="146304" rtlCol="0">
            <a:spAutoFit/>
          </a:bodyPr>
          <a:lstStyle/>
          <a:p>
            <a:pPr>
              <a:lnSpc>
                <a:spcPct val="90000"/>
              </a:lnSpc>
              <a:spcAft>
                <a:spcPts val="600"/>
              </a:spcAft>
            </a:pPr>
            <a:r>
              <a:rPr lang="en-US" sz="2000" dirty="0" smtClean="0">
                <a:solidFill>
                  <a:srgbClr val="FFFFFF"/>
                </a:solidFill>
              </a:rPr>
              <a:t>Synchronize and </a:t>
            </a:r>
          </a:p>
          <a:p>
            <a:pPr>
              <a:lnSpc>
                <a:spcPct val="90000"/>
              </a:lnSpc>
              <a:spcAft>
                <a:spcPts val="600"/>
              </a:spcAft>
            </a:pPr>
            <a:r>
              <a:rPr lang="en-US" sz="2000" dirty="0" smtClean="0">
                <a:solidFill>
                  <a:srgbClr val="FFFFFF"/>
                </a:solidFill>
              </a:rPr>
              <a:t>consolidate </a:t>
            </a:r>
          </a:p>
          <a:p>
            <a:pPr>
              <a:lnSpc>
                <a:spcPct val="90000"/>
              </a:lnSpc>
              <a:spcAft>
                <a:spcPts val="600"/>
              </a:spcAft>
            </a:pPr>
            <a:r>
              <a:rPr lang="en-US" sz="2000" dirty="0" smtClean="0">
                <a:solidFill>
                  <a:srgbClr val="FFFFFF"/>
                </a:solidFill>
              </a:rPr>
              <a:t>identities</a:t>
            </a:r>
            <a:endParaRPr lang="en-US" sz="2000" dirty="0">
              <a:solidFill>
                <a:srgbClr val="FFFFFF"/>
              </a:solidFill>
            </a:endParaRPr>
          </a:p>
        </p:txBody>
      </p:sp>
      <p:sp>
        <p:nvSpPr>
          <p:cNvPr id="164" name="Title 2"/>
          <p:cNvSpPr>
            <a:spLocks noGrp="1"/>
          </p:cNvSpPr>
          <p:nvPr>
            <p:ph type="title"/>
          </p:nvPr>
        </p:nvSpPr>
        <p:spPr>
          <a:xfrm>
            <a:off x="2517955" y="5576546"/>
            <a:ext cx="8066963" cy="917575"/>
          </a:xfrm>
        </p:spPr>
        <p:txBody>
          <a:bodyPr>
            <a:noAutofit/>
          </a:bodyPr>
          <a:lstStyle/>
          <a:p>
            <a:pPr algn="l"/>
            <a:r>
              <a:rPr lang="en-US" sz="4000" dirty="0">
                <a:solidFill>
                  <a:srgbClr val="92D050"/>
                </a:solidFill>
              </a:rPr>
              <a:t>Key Scenarios to get started with Microsoft Azure</a:t>
            </a:r>
          </a:p>
        </p:txBody>
      </p:sp>
      <p:sp>
        <p:nvSpPr>
          <p:cNvPr id="1040" name="TextBox 1039"/>
          <p:cNvSpPr txBox="1"/>
          <p:nvPr/>
        </p:nvSpPr>
        <p:spPr>
          <a:xfrm>
            <a:off x="274638" y="253988"/>
            <a:ext cx="4419351" cy="794064"/>
          </a:xfrm>
          <a:prstGeom prst="rect">
            <a:avLst/>
          </a:prstGeom>
          <a:noFill/>
        </p:spPr>
        <p:txBody>
          <a:bodyPr wrap="none" lIns="182880" tIns="146304" rIns="182880" bIns="146304" rtlCol="0">
            <a:spAutoFit/>
          </a:bodyPr>
          <a:lstStyle/>
          <a:p>
            <a:pPr>
              <a:lnSpc>
                <a:spcPct val="90000"/>
              </a:lnSpc>
              <a:spcAft>
                <a:spcPts val="600"/>
              </a:spcAft>
            </a:pPr>
            <a:r>
              <a:rPr lang="en-US" sz="3600" dirty="0" smtClean="0">
                <a:solidFill>
                  <a:srgbClr val="002060"/>
                </a:solidFill>
              </a:rPr>
              <a:t>Identity as a Service</a:t>
            </a:r>
          </a:p>
        </p:txBody>
      </p:sp>
    </p:spTree>
    <p:extLst>
      <p:ext uri="{BB962C8B-B14F-4D97-AF65-F5344CB8AC3E}">
        <p14:creationId xmlns:p14="http://schemas.microsoft.com/office/powerpoint/2010/main" val="2468706937"/>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a:spLocks noChangeAspect="1"/>
          </p:cNvSpPr>
          <p:nvPr/>
        </p:nvSpPr>
        <p:spPr bwMode="auto">
          <a:xfrm>
            <a:off x="296592" y="1468293"/>
            <a:ext cx="3533464" cy="2979738"/>
          </a:xfrm>
          <a:prstGeom prst="rect">
            <a:avLst/>
          </a:prstGeom>
          <a:noFill/>
          <a:ln w="2540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4" name="TextBox 53"/>
          <p:cNvSpPr txBox="1"/>
          <p:nvPr/>
        </p:nvSpPr>
        <p:spPr>
          <a:xfrm>
            <a:off x="2741612" y="1644029"/>
            <a:ext cx="1853882" cy="954107"/>
          </a:xfrm>
          <a:prstGeom prst="rect">
            <a:avLst/>
          </a:prstGeom>
          <a:noFill/>
        </p:spPr>
        <p:txBody>
          <a:bodyPr wrap="square" rtlCol="0">
            <a:spAutoFit/>
          </a:bodyPr>
          <a:lstStyle/>
          <a:p>
            <a:pPr defTabSz="896386">
              <a:defRPr/>
            </a:pPr>
            <a:r>
              <a:rPr lang="en-US" sz="1400" kern="0" dirty="0">
                <a:solidFill>
                  <a:srgbClr val="002060"/>
                </a:solidFill>
              </a:rPr>
              <a:t>Microsoft </a:t>
            </a:r>
            <a:endParaRPr lang="en-US" sz="1400" kern="0" dirty="0" smtClean="0">
              <a:solidFill>
                <a:srgbClr val="002060"/>
              </a:solidFill>
            </a:endParaRPr>
          </a:p>
          <a:p>
            <a:pPr defTabSz="896386">
              <a:defRPr/>
            </a:pPr>
            <a:r>
              <a:rPr lang="en-US" sz="1400" kern="0" dirty="0">
                <a:solidFill>
                  <a:srgbClr val="002060"/>
                </a:solidFill>
              </a:rPr>
              <a:t> </a:t>
            </a:r>
            <a:r>
              <a:rPr lang="en-US" sz="1400" kern="0" dirty="0" smtClean="0">
                <a:solidFill>
                  <a:srgbClr val="002060"/>
                </a:solidFill>
              </a:rPr>
              <a:t>    SQL </a:t>
            </a:r>
          </a:p>
          <a:p>
            <a:pPr defTabSz="896386">
              <a:defRPr/>
            </a:pPr>
            <a:r>
              <a:rPr lang="en-US" sz="1400" kern="0" dirty="0">
                <a:solidFill>
                  <a:srgbClr val="002060"/>
                </a:solidFill>
              </a:rPr>
              <a:t> </a:t>
            </a:r>
            <a:r>
              <a:rPr lang="en-US" sz="1400" kern="0" dirty="0" smtClean="0">
                <a:solidFill>
                  <a:srgbClr val="002060"/>
                </a:solidFill>
              </a:rPr>
              <a:t>      Server </a:t>
            </a:r>
          </a:p>
          <a:p>
            <a:pPr defTabSz="896386">
              <a:defRPr/>
            </a:pPr>
            <a:r>
              <a:rPr lang="en-US" sz="1400" kern="0" dirty="0" smtClean="0">
                <a:solidFill>
                  <a:srgbClr val="002060"/>
                </a:solidFill>
              </a:rPr>
              <a:t>      </a:t>
            </a:r>
            <a:endParaRPr lang="en-US" sz="1400" kern="0" dirty="0">
              <a:solidFill>
                <a:srgbClr val="002060"/>
              </a:solidFill>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793" y="1738469"/>
            <a:ext cx="780290" cy="780290"/>
          </a:xfrm>
          <a:prstGeom prst="rect">
            <a:avLst/>
          </a:prstGeom>
          <a:noFill/>
        </p:spPr>
      </p:pic>
      <p:grpSp>
        <p:nvGrpSpPr>
          <p:cNvPr id="21" name="Group 20"/>
          <p:cNvGrpSpPr/>
          <p:nvPr/>
        </p:nvGrpSpPr>
        <p:grpSpPr>
          <a:xfrm>
            <a:off x="2279668" y="1738469"/>
            <a:ext cx="780290" cy="897410"/>
            <a:chOff x="5693588" y="1828800"/>
            <a:chExt cx="780290" cy="897410"/>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3588" y="1828800"/>
              <a:ext cx="780290" cy="780290"/>
            </a:xfrm>
            <a:prstGeom prst="rect">
              <a:avLst/>
            </a:prstGeom>
          </p:spPr>
        </p:pic>
        <p:pic>
          <p:nvPicPr>
            <p:cNvPr id="75" name="Picture 74"/>
            <p:cNvPicPr>
              <a:picLocks noChangeAspect="1"/>
            </p:cNvPicPr>
            <p:nvPr/>
          </p:nvPicPr>
          <p:blipFill>
            <a:blip r:embed="rId5">
              <a:biLevel thresh="50000"/>
            </a:blip>
            <a:stretch>
              <a:fillRect/>
            </a:stretch>
          </p:blipFill>
          <p:spPr>
            <a:xfrm>
              <a:off x="5978743" y="2084007"/>
              <a:ext cx="495135" cy="642203"/>
            </a:xfrm>
            <a:prstGeom prst="rect">
              <a:avLst/>
            </a:prstGeom>
            <a:noFill/>
            <a:ln w="63500">
              <a:noFill/>
            </a:ln>
            <a:effectLst>
              <a:outerShdw blurRad="330200" dist="38100" dir="10800000" algn="r" rotWithShape="0">
                <a:prstClr val="black">
                  <a:alpha val="38000"/>
                </a:prstClr>
              </a:outerShdw>
              <a:softEdge rad="0"/>
            </a:effectLst>
          </p:spPr>
        </p:pic>
      </p:grpSp>
      <p:pic>
        <p:nvPicPr>
          <p:cNvPr id="78" name="Picture 7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746" y="3270718"/>
            <a:ext cx="780290" cy="780290"/>
          </a:xfrm>
          <a:prstGeom prst="rect">
            <a:avLst/>
          </a:prstGeom>
          <a:noFill/>
        </p:spPr>
      </p:pic>
      <p:grpSp>
        <p:nvGrpSpPr>
          <p:cNvPr id="20" name="Group 19"/>
          <p:cNvGrpSpPr/>
          <p:nvPr/>
        </p:nvGrpSpPr>
        <p:grpSpPr>
          <a:xfrm>
            <a:off x="2359468" y="3270718"/>
            <a:ext cx="763586" cy="903418"/>
            <a:chOff x="5818506" y="3111412"/>
            <a:chExt cx="763586" cy="903418"/>
          </a:xfrm>
        </p:grpSpPr>
        <p:sp>
          <p:nvSpPr>
            <p:cNvPr id="76" name="Freeform 75"/>
            <p:cNvSpPr>
              <a:spLocks noChangeAspect="1" noEditPoints="1"/>
            </p:cNvSpPr>
            <p:nvPr/>
          </p:nvSpPr>
          <p:spPr bwMode="auto">
            <a:xfrm>
              <a:off x="5818506" y="3111412"/>
              <a:ext cx="413317" cy="791564"/>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tx1">
                <a:lumMod val="40000"/>
                <a:lumOff val="60000"/>
              </a:schemeClr>
            </a:solidFill>
            <a:ln w="12700" cap="flat" cmpd="sng">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GB"/>
            </a:p>
          </p:txBody>
        </p:sp>
        <p:sp>
          <p:nvSpPr>
            <p:cNvPr id="18" name="Rectangle 17"/>
            <p:cNvSpPr/>
            <p:nvPr/>
          </p:nvSpPr>
          <p:spPr bwMode="auto">
            <a:xfrm>
              <a:off x="6025164" y="3581400"/>
              <a:ext cx="448714" cy="304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Oval 18"/>
            <p:cNvSpPr/>
            <p:nvPr/>
          </p:nvSpPr>
          <p:spPr bwMode="auto">
            <a:xfrm>
              <a:off x="6083733" y="3374750"/>
              <a:ext cx="390145" cy="15755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9" name="Picture 7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2012" y="3374750"/>
              <a:ext cx="640080" cy="640080"/>
            </a:xfrm>
            <a:prstGeom prst="rect">
              <a:avLst/>
            </a:prstGeom>
            <a:noFill/>
            <a:effectLst>
              <a:outerShdw blurRad="50800" dist="38100" dir="2700000" algn="tl" rotWithShape="0">
                <a:prstClr val="black">
                  <a:alpha val="40000"/>
                </a:prstClr>
              </a:outerShdw>
            </a:effectLst>
          </p:spPr>
        </p:pic>
      </p:grpSp>
      <p:pic>
        <p:nvPicPr>
          <p:cNvPr id="80" name="Picture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8589" y="3709640"/>
            <a:ext cx="293869" cy="352642"/>
          </a:xfrm>
          <a:prstGeom prst="rect">
            <a:avLst/>
          </a:prstGeom>
        </p:spPr>
      </p:pic>
      <p:grpSp>
        <p:nvGrpSpPr>
          <p:cNvPr id="22" name="Group 21"/>
          <p:cNvGrpSpPr>
            <a:grpSpLocks noChangeAspect="1"/>
          </p:cNvGrpSpPr>
          <p:nvPr/>
        </p:nvGrpSpPr>
        <p:grpSpPr>
          <a:xfrm>
            <a:off x="736164" y="2120064"/>
            <a:ext cx="372582" cy="404332"/>
            <a:chOff x="4590951" y="2814172"/>
            <a:chExt cx="646432" cy="604516"/>
          </a:xfrm>
        </p:grpSpPr>
        <p:sp>
          <p:nvSpPr>
            <p:cNvPr id="81" name="Freeform 80"/>
            <p:cNvSpPr>
              <a:spLocks/>
            </p:cNvSpPr>
            <p:nvPr/>
          </p:nvSpPr>
          <p:spPr bwMode="auto">
            <a:xfrm>
              <a:off x="4877552" y="2814172"/>
              <a:ext cx="359831" cy="297240"/>
            </a:xfrm>
            <a:custGeom>
              <a:avLst/>
              <a:gdLst>
                <a:gd name="T0" fmla="*/ 0 w 1140"/>
                <a:gd name="T1" fmla="*/ 1007 h 1007"/>
                <a:gd name="T2" fmla="*/ 1140 w 1140"/>
                <a:gd name="T3" fmla="*/ 1007 h 1007"/>
                <a:gd name="T4" fmla="*/ 1140 w 1140"/>
                <a:gd name="T5" fmla="*/ 0 h 1007"/>
                <a:gd name="T6" fmla="*/ 0 w 1140"/>
                <a:gd name="T7" fmla="*/ 161 h 1007"/>
                <a:gd name="T8" fmla="*/ 0 w 1140"/>
                <a:gd name="T9" fmla="*/ 1007 h 1007"/>
              </a:gdLst>
              <a:ahLst/>
              <a:cxnLst>
                <a:cxn ang="0">
                  <a:pos x="T0" y="T1"/>
                </a:cxn>
                <a:cxn ang="0">
                  <a:pos x="T2" y="T3"/>
                </a:cxn>
                <a:cxn ang="0">
                  <a:pos x="T4" y="T5"/>
                </a:cxn>
                <a:cxn ang="0">
                  <a:pos x="T6" y="T7"/>
                </a:cxn>
                <a:cxn ang="0">
                  <a:pos x="T8" y="T9"/>
                </a:cxn>
              </a:cxnLst>
              <a:rect l="0" t="0" r="r" b="b"/>
              <a:pathLst>
                <a:path w="1140" h="1007">
                  <a:moveTo>
                    <a:pt x="0" y="1007"/>
                  </a:moveTo>
                  <a:lnTo>
                    <a:pt x="1140" y="1007"/>
                  </a:lnTo>
                  <a:lnTo>
                    <a:pt x="1140" y="0"/>
                  </a:lnTo>
                  <a:lnTo>
                    <a:pt x="0" y="161"/>
                  </a:lnTo>
                  <a:lnTo>
                    <a:pt x="0" y="1007"/>
                  </a:lnTo>
                  <a:close/>
                </a:path>
              </a:pathLst>
            </a:custGeom>
            <a:solidFill>
              <a:schemeClr val="bg2"/>
            </a:solidFill>
            <a:ln>
              <a:noFill/>
            </a:ln>
          </p:spPr>
          <p:txBody>
            <a:bodyPr vert="horz" wrap="square" lIns="89619" tIns="44809" rIns="89619" bIns="4480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859"/>
              <a:endParaRPr lang="en-US" sz="1764">
                <a:solidFill>
                  <a:srgbClr val="505050"/>
                </a:solidFill>
              </a:endParaRPr>
            </a:p>
          </p:txBody>
        </p:sp>
        <p:sp>
          <p:nvSpPr>
            <p:cNvPr id="82" name="Freeform 81"/>
            <p:cNvSpPr>
              <a:spLocks/>
            </p:cNvSpPr>
            <p:nvPr/>
          </p:nvSpPr>
          <p:spPr bwMode="auto">
            <a:xfrm>
              <a:off x="4590951" y="2863171"/>
              <a:ext cx="275239" cy="248242"/>
            </a:xfrm>
            <a:custGeom>
              <a:avLst/>
              <a:gdLst>
                <a:gd name="T0" fmla="*/ 872 w 872"/>
                <a:gd name="T1" fmla="*/ 841 h 841"/>
                <a:gd name="T2" fmla="*/ 872 w 872"/>
                <a:gd name="T3" fmla="*/ 0 h 841"/>
                <a:gd name="T4" fmla="*/ 0 w 872"/>
                <a:gd name="T5" fmla="*/ 121 h 841"/>
                <a:gd name="T6" fmla="*/ 0 w 872"/>
                <a:gd name="T7" fmla="*/ 841 h 841"/>
                <a:gd name="T8" fmla="*/ 872 w 872"/>
                <a:gd name="T9" fmla="*/ 841 h 841"/>
              </a:gdLst>
              <a:ahLst/>
              <a:cxnLst>
                <a:cxn ang="0">
                  <a:pos x="T0" y="T1"/>
                </a:cxn>
                <a:cxn ang="0">
                  <a:pos x="T2" y="T3"/>
                </a:cxn>
                <a:cxn ang="0">
                  <a:pos x="T4" y="T5"/>
                </a:cxn>
                <a:cxn ang="0">
                  <a:pos x="T6" y="T7"/>
                </a:cxn>
                <a:cxn ang="0">
                  <a:pos x="T8" y="T9"/>
                </a:cxn>
              </a:cxnLst>
              <a:rect l="0" t="0" r="r" b="b"/>
              <a:pathLst>
                <a:path w="872" h="841">
                  <a:moveTo>
                    <a:pt x="872" y="841"/>
                  </a:moveTo>
                  <a:lnTo>
                    <a:pt x="872" y="0"/>
                  </a:lnTo>
                  <a:lnTo>
                    <a:pt x="0" y="121"/>
                  </a:lnTo>
                  <a:lnTo>
                    <a:pt x="0" y="841"/>
                  </a:lnTo>
                  <a:lnTo>
                    <a:pt x="872" y="841"/>
                  </a:lnTo>
                  <a:close/>
                </a:path>
              </a:pathLst>
            </a:custGeom>
            <a:solidFill>
              <a:schemeClr val="bg2"/>
            </a:solidFill>
            <a:ln>
              <a:noFill/>
            </a:ln>
          </p:spPr>
          <p:txBody>
            <a:bodyPr vert="horz" wrap="square" lIns="89619" tIns="44809" rIns="89619" bIns="4480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859"/>
              <a:endParaRPr lang="en-US" sz="1764">
                <a:solidFill>
                  <a:srgbClr val="505050"/>
                </a:solidFill>
              </a:endParaRPr>
            </a:p>
          </p:txBody>
        </p:sp>
        <p:sp>
          <p:nvSpPr>
            <p:cNvPr id="83" name="Freeform 82"/>
            <p:cNvSpPr>
              <a:spLocks/>
            </p:cNvSpPr>
            <p:nvPr/>
          </p:nvSpPr>
          <p:spPr bwMode="auto">
            <a:xfrm>
              <a:off x="4877552" y="3122039"/>
              <a:ext cx="359831" cy="296649"/>
            </a:xfrm>
            <a:custGeom>
              <a:avLst/>
              <a:gdLst>
                <a:gd name="T0" fmla="*/ 0 w 1140"/>
                <a:gd name="T1" fmla="*/ 0 h 1005"/>
                <a:gd name="T2" fmla="*/ 0 w 1140"/>
                <a:gd name="T3" fmla="*/ 846 h 1005"/>
                <a:gd name="T4" fmla="*/ 1140 w 1140"/>
                <a:gd name="T5" fmla="*/ 1005 h 1005"/>
                <a:gd name="T6" fmla="*/ 1140 w 1140"/>
                <a:gd name="T7" fmla="*/ 0 h 1005"/>
                <a:gd name="T8" fmla="*/ 0 w 1140"/>
                <a:gd name="T9" fmla="*/ 0 h 1005"/>
              </a:gdLst>
              <a:ahLst/>
              <a:cxnLst>
                <a:cxn ang="0">
                  <a:pos x="T0" y="T1"/>
                </a:cxn>
                <a:cxn ang="0">
                  <a:pos x="T2" y="T3"/>
                </a:cxn>
                <a:cxn ang="0">
                  <a:pos x="T4" y="T5"/>
                </a:cxn>
                <a:cxn ang="0">
                  <a:pos x="T6" y="T7"/>
                </a:cxn>
                <a:cxn ang="0">
                  <a:pos x="T8" y="T9"/>
                </a:cxn>
              </a:cxnLst>
              <a:rect l="0" t="0" r="r" b="b"/>
              <a:pathLst>
                <a:path w="1140" h="1005">
                  <a:moveTo>
                    <a:pt x="0" y="0"/>
                  </a:moveTo>
                  <a:lnTo>
                    <a:pt x="0" y="846"/>
                  </a:lnTo>
                  <a:lnTo>
                    <a:pt x="1140" y="1005"/>
                  </a:lnTo>
                  <a:lnTo>
                    <a:pt x="1140" y="0"/>
                  </a:lnTo>
                  <a:lnTo>
                    <a:pt x="0" y="0"/>
                  </a:lnTo>
                  <a:close/>
                </a:path>
              </a:pathLst>
            </a:custGeom>
            <a:solidFill>
              <a:schemeClr val="bg2"/>
            </a:solidFill>
            <a:ln>
              <a:noFill/>
            </a:ln>
          </p:spPr>
          <p:txBody>
            <a:bodyPr vert="horz" wrap="square" lIns="89619" tIns="44809" rIns="89619" bIns="4480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859"/>
              <a:endParaRPr lang="en-US" sz="1764">
                <a:solidFill>
                  <a:srgbClr val="505050"/>
                </a:solidFill>
              </a:endParaRPr>
            </a:p>
          </p:txBody>
        </p:sp>
        <p:sp>
          <p:nvSpPr>
            <p:cNvPr id="84" name="Freeform 83"/>
            <p:cNvSpPr>
              <a:spLocks/>
            </p:cNvSpPr>
            <p:nvPr/>
          </p:nvSpPr>
          <p:spPr bwMode="auto">
            <a:xfrm>
              <a:off x="4590951" y="3122039"/>
              <a:ext cx="275239" cy="248242"/>
            </a:xfrm>
            <a:custGeom>
              <a:avLst/>
              <a:gdLst>
                <a:gd name="T0" fmla="*/ 872 w 872"/>
                <a:gd name="T1" fmla="*/ 0 h 841"/>
                <a:gd name="T2" fmla="*/ 0 w 872"/>
                <a:gd name="T3" fmla="*/ 0 h 841"/>
                <a:gd name="T4" fmla="*/ 0 w 872"/>
                <a:gd name="T5" fmla="*/ 720 h 841"/>
                <a:gd name="T6" fmla="*/ 872 w 872"/>
                <a:gd name="T7" fmla="*/ 841 h 841"/>
                <a:gd name="T8" fmla="*/ 872 w 872"/>
                <a:gd name="T9" fmla="*/ 0 h 841"/>
              </a:gdLst>
              <a:ahLst/>
              <a:cxnLst>
                <a:cxn ang="0">
                  <a:pos x="T0" y="T1"/>
                </a:cxn>
                <a:cxn ang="0">
                  <a:pos x="T2" y="T3"/>
                </a:cxn>
                <a:cxn ang="0">
                  <a:pos x="T4" y="T5"/>
                </a:cxn>
                <a:cxn ang="0">
                  <a:pos x="T6" y="T7"/>
                </a:cxn>
                <a:cxn ang="0">
                  <a:pos x="T8" y="T9"/>
                </a:cxn>
              </a:cxnLst>
              <a:rect l="0" t="0" r="r" b="b"/>
              <a:pathLst>
                <a:path w="872" h="841">
                  <a:moveTo>
                    <a:pt x="872" y="0"/>
                  </a:moveTo>
                  <a:lnTo>
                    <a:pt x="0" y="0"/>
                  </a:lnTo>
                  <a:lnTo>
                    <a:pt x="0" y="720"/>
                  </a:lnTo>
                  <a:lnTo>
                    <a:pt x="872" y="841"/>
                  </a:lnTo>
                  <a:lnTo>
                    <a:pt x="872" y="0"/>
                  </a:lnTo>
                  <a:close/>
                </a:path>
              </a:pathLst>
            </a:custGeom>
            <a:solidFill>
              <a:schemeClr val="bg2"/>
            </a:solidFill>
            <a:ln>
              <a:noFill/>
            </a:ln>
          </p:spPr>
          <p:txBody>
            <a:bodyPr vert="horz" wrap="square" lIns="89619" tIns="44809" rIns="89619" bIns="4480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859"/>
              <a:endParaRPr lang="en-US" sz="1764">
                <a:solidFill>
                  <a:srgbClr val="505050"/>
                </a:solidFill>
              </a:endParaRPr>
            </a:p>
          </p:txBody>
        </p:sp>
      </p:grpSp>
      <p:sp>
        <p:nvSpPr>
          <p:cNvPr id="85" name="TextBox 77"/>
          <p:cNvSpPr txBox="1"/>
          <p:nvPr/>
        </p:nvSpPr>
        <p:spPr>
          <a:xfrm>
            <a:off x="1127548" y="2548599"/>
            <a:ext cx="510540"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14099" fontAlgn="base">
              <a:lnSpc>
                <a:spcPct val="90000"/>
              </a:lnSpc>
              <a:spcBef>
                <a:spcPct val="0"/>
              </a:spcBef>
              <a:spcAft>
                <a:spcPct val="0"/>
              </a:spcAft>
              <a:buSzPct val="80000"/>
              <a:defRPr/>
            </a:pPr>
            <a:r>
              <a:rPr lang="en-US" sz="1400" spc="-50" dirty="0" smtClean="0">
                <a:solidFill>
                  <a:srgbClr val="002060"/>
                </a:solidFill>
              </a:rPr>
              <a:t>IIS</a:t>
            </a:r>
            <a:endParaRPr lang="en-US" sz="1400" spc="-50" dirty="0">
              <a:solidFill>
                <a:srgbClr val="002060"/>
              </a:solidFill>
            </a:endParaRPr>
          </a:p>
        </p:txBody>
      </p:sp>
      <p:cxnSp>
        <p:nvCxnSpPr>
          <p:cNvPr id="25" name="Straight Connector 24"/>
          <p:cNvCxnSpPr/>
          <p:nvPr/>
        </p:nvCxnSpPr>
        <p:spPr>
          <a:xfrm>
            <a:off x="1629628" y="2011031"/>
            <a:ext cx="707794"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638088" y="3534056"/>
            <a:ext cx="707794"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2718422" y="3190655"/>
            <a:ext cx="711275" cy="307777"/>
          </a:xfrm>
          <a:prstGeom prst="rect">
            <a:avLst/>
          </a:prstGeom>
          <a:noFill/>
        </p:spPr>
        <p:txBody>
          <a:bodyPr wrap="square" rtlCol="0">
            <a:spAutoFit/>
          </a:bodyPr>
          <a:lstStyle/>
          <a:p>
            <a:pPr defTabSz="896386">
              <a:defRPr/>
            </a:pPr>
            <a:r>
              <a:rPr lang="en-US" sz="1400" kern="0" dirty="0" err="1" smtClean="0">
                <a:solidFill>
                  <a:srgbClr val="002060"/>
                </a:solidFill>
              </a:rPr>
              <a:t>MySql</a:t>
            </a:r>
            <a:r>
              <a:rPr lang="en-US" sz="1400" kern="0" dirty="0" smtClean="0">
                <a:solidFill>
                  <a:srgbClr val="002060"/>
                </a:solidFill>
              </a:rPr>
              <a:t> </a:t>
            </a:r>
            <a:endParaRPr lang="en-US" sz="1400" kern="0" dirty="0">
              <a:solidFill>
                <a:srgbClr val="002060"/>
              </a:solidFill>
            </a:endParaRPr>
          </a:p>
        </p:txBody>
      </p:sp>
      <p:grpSp>
        <p:nvGrpSpPr>
          <p:cNvPr id="34" name="Group 33"/>
          <p:cNvGrpSpPr>
            <a:grpSpLocks noChangeAspect="1"/>
          </p:cNvGrpSpPr>
          <p:nvPr/>
        </p:nvGrpSpPr>
        <p:grpSpPr>
          <a:xfrm>
            <a:off x="6180133" y="1267815"/>
            <a:ext cx="5705479" cy="3151785"/>
            <a:chOff x="4025599" y="575170"/>
            <a:chExt cx="6307439" cy="3484316"/>
          </a:xfrm>
        </p:grpSpPr>
        <p:sp>
          <p:nvSpPr>
            <p:cNvPr id="113" name="Freeform 112"/>
            <p:cNvSpPr>
              <a:spLocks noChangeAspect="1"/>
            </p:cNvSpPr>
            <p:nvPr/>
          </p:nvSpPr>
          <p:spPr bwMode="black">
            <a:xfrm>
              <a:off x="4025599" y="575170"/>
              <a:ext cx="6307439" cy="3484316"/>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FFFFFF"/>
            </a:solidFill>
            <a:ln w="38100">
              <a:solidFill>
                <a:schemeClr val="bg2"/>
              </a:solidFill>
            </a:ln>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2503">
                <a:defRPr/>
              </a:pPr>
              <a:endParaRPr lang="en-US" dirty="0">
                <a:solidFill>
                  <a:srgbClr val="505050"/>
                </a:solidFill>
              </a:endParaRPr>
            </a:p>
          </p:txBody>
        </p:sp>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4186" y="1495009"/>
              <a:ext cx="723475" cy="723475"/>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7609" y="1504504"/>
              <a:ext cx="780290" cy="780290"/>
            </a:xfrm>
            <a:prstGeom prst="rect">
              <a:avLst/>
            </a:prstGeom>
            <a:effectLst>
              <a:outerShdw blurRad="50800" dist="38100" dir="2700000" algn="tl" rotWithShape="0">
                <a:prstClr val="black">
                  <a:alpha val="40000"/>
                </a:prstClr>
              </a:outerShdw>
            </a:effectLst>
          </p:spPr>
        </p:pic>
        <p:pic>
          <p:nvPicPr>
            <p:cNvPr id="1026" name="Picture 2" descr="C:\Users\Nazik\AppData\Local\Temp\SNAGHTML23f07d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37609" y="2952331"/>
              <a:ext cx="747209" cy="867449"/>
            </a:xfrm>
            <a:prstGeom prst="rect">
              <a:avLst/>
            </a:prstGeom>
            <a:noFill/>
            <a:effectLst>
              <a:glow rad="38100">
                <a:schemeClr val="accent5">
                  <a:satMod val="175000"/>
                  <a:alpha val="40000"/>
                </a:schemeClr>
              </a:glow>
              <a:outerShdw blurRad="50800" dist="38100" dir="2700000" algn="tl" rotWithShape="0">
                <a:prstClr val="black">
                  <a:alpha val="40000"/>
                </a:prstClr>
              </a:outerShdw>
              <a:softEdge rad="0"/>
            </a:effectLst>
            <a:extLst>
              <a:ext uri="{909E8E84-426E-40DD-AFC4-6F175D3DCCD1}">
                <a14:hiddenFill xmlns:a14="http://schemas.microsoft.com/office/drawing/2010/main">
                  <a:solidFill>
                    <a:srgbClr val="FFFFFF"/>
                  </a:solidFill>
                </a14:hiddenFill>
              </a:ext>
            </a:extLst>
          </p:spPr>
        </p:pic>
        <p:grpSp>
          <p:nvGrpSpPr>
            <p:cNvPr id="33" name="Group 32"/>
            <p:cNvGrpSpPr/>
            <p:nvPr/>
          </p:nvGrpSpPr>
          <p:grpSpPr>
            <a:xfrm>
              <a:off x="6842802" y="1683028"/>
              <a:ext cx="280591" cy="280591"/>
              <a:chOff x="7973797" y="1856270"/>
              <a:chExt cx="280591" cy="280591"/>
            </a:xfrm>
          </p:grpSpPr>
          <p:sp>
            <p:nvSpPr>
              <p:cNvPr id="105" name="Rectangle 104"/>
              <p:cNvSpPr/>
              <p:nvPr/>
            </p:nvSpPr>
            <p:spPr>
              <a:xfrm>
                <a:off x="8081083" y="1856270"/>
                <a:ext cx="66019" cy="2805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a:solidFill>
                    <a:srgbClr val="FFFFFF"/>
                  </a:solidFill>
                </a:endParaRPr>
              </a:p>
            </p:txBody>
          </p:sp>
          <p:sp>
            <p:nvSpPr>
              <p:cNvPr id="106" name="Rectangle 105"/>
              <p:cNvSpPr/>
              <p:nvPr/>
            </p:nvSpPr>
            <p:spPr>
              <a:xfrm rot="5400000">
                <a:off x="8081083" y="1856270"/>
                <a:ext cx="66019" cy="2805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a:solidFill>
                    <a:srgbClr val="FFFFFF"/>
                  </a:solidFill>
                </a:endParaRPr>
              </a:p>
            </p:txBody>
          </p:sp>
        </p:grpSp>
        <p:pic>
          <p:nvPicPr>
            <p:cNvPr id="107" name="Picture 10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55848" y="3057146"/>
              <a:ext cx="722376" cy="722376"/>
            </a:xfrm>
            <a:prstGeom prst="rect">
              <a:avLst/>
            </a:prstGeom>
          </p:spPr>
        </p:pic>
        <p:grpSp>
          <p:nvGrpSpPr>
            <p:cNvPr id="108" name="Group 107"/>
            <p:cNvGrpSpPr/>
            <p:nvPr/>
          </p:nvGrpSpPr>
          <p:grpSpPr>
            <a:xfrm>
              <a:off x="6858821" y="3245761"/>
              <a:ext cx="280591" cy="280591"/>
              <a:chOff x="7973797" y="1856270"/>
              <a:chExt cx="280591" cy="280591"/>
            </a:xfrm>
          </p:grpSpPr>
          <p:sp>
            <p:nvSpPr>
              <p:cNvPr id="109" name="Rectangle 108"/>
              <p:cNvSpPr/>
              <p:nvPr/>
            </p:nvSpPr>
            <p:spPr>
              <a:xfrm>
                <a:off x="8081083" y="1856270"/>
                <a:ext cx="66019" cy="2805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a:solidFill>
                    <a:srgbClr val="FFFFFF"/>
                  </a:solidFill>
                </a:endParaRPr>
              </a:p>
            </p:txBody>
          </p:sp>
          <p:sp>
            <p:nvSpPr>
              <p:cNvPr id="110" name="Rectangle 109"/>
              <p:cNvSpPr/>
              <p:nvPr/>
            </p:nvSpPr>
            <p:spPr>
              <a:xfrm rot="5400000">
                <a:off x="8081083" y="1856270"/>
                <a:ext cx="66019" cy="2805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a:solidFill>
                    <a:srgbClr val="FFFFFF"/>
                  </a:solidFill>
                </a:endParaRPr>
              </a:p>
            </p:txBody>
          </p:sp>
        </p:grpSp>
      </p:grpSp>
      <p:pic>
        <p:nvPicPr>
          <p:cNvPr id="1028" name="Picture 4" descr="C:\Users\Nazik\AppData\Local\Temp\SNAGHTML2677fbf.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4352" y="3664112"/>
            <a:ext cx="356616" cy="4436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Nazik\AppData\Local\Temp\SNAGHTML27c09fd.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0812" y="478639"/>
            <a:ext cx="833438" cy="984973"/>
          </a:xfrm>
          <a:prstGeom prst="rect">
            <a:avLst/>
          </a:prstGeom>
          <a:noFill/>
          <a:extLst>
            <a:ext uri="{909E8E84-426E-40DD-AFC4-6F175D3DCCD1}">
              <a14:hiddenFill xmlns:a14="http://schemas.microsoft.com/office/drawing/2010/main">
                <a:solidFill>
                  <a:srgbClr val="FFFFFF"/>
                </a:solidFill>
              </a14:hiddenFill>
            </a:ext>
          </a:extLst>
        </p:spPr>
      </p:pic>
      <p:sp>
        <p:nvSpPr>
          <p:cNvPr id="217" name="TextBox 216"/>
          <p:cNvSpPr txBox="1"/>
          <p:nvPr/>
        </p:nvSpPr>
        <p:spPr>
          <a:xfrm>
            <a:off x="899101" y="770753"/>
            <a:ext cx="1619458" cy="523220"/>
          </a:xfrm>
          <a:prstGeom prst="rect">
            <a:avLst/>
          </a:prstGeom>
          <a:noFill/>
        </p:spPr>
        <p:txBody>
          <a:bodyPr wrap="square" rtlCol="0">
            <a:spAutoFit/>
          </a:bodyPr>
          <a:lstStyle/>
          <a:p>
            <a:pPr defTabSz="896386">
              <a:defRPr/>
            </a:pPr>
            <a:r>
              <a:rPr lang="en-US" sz="1400" kern="0" dirty="0" smtClean="0">
                <a:solidFill>
                  <a:srgbClr val="002060"/>
                </a:solidFill>
              </a:rPr>
              <a:t>On-premises /</a:t>
            </a:r>
          </a:p>
          <a:p>
            <a:pPr defTabSz="896386">
              <a:defRPr/>
            </a:pPr>
            <a:r>
              <a:rPr lang="en-US" sz="1400" kern="0" dirty="0" smtClean="0">
                <a:solidFill>
                  <a:srgbClr val="002060"/>
                </a:solidFill>
              </a:rPr>
              <a:t>Hosting Services</a:t>
            </a:r>
            <a:endParaRPr lang="en-US" sz="1400" kern="0" dirty="0">
              <a:solidFill>
                <a:srgbClr val="002060"/>
              </a:solidFill>
            </a:endParaRPr>
          </a:p>
        </p:txBody>
      </p:sp>
      <p:sp>
        <p:nvSpPr>
          <p:cNvPr id="218" name="Circular Arrow 217"/>
          <p:cNvSpPr>
            <a:spLocks/>
          </p:cNvSpPr>
          <p:nvPr/>
        </p:nvSpPr>
        <p:spPr bwMode="auto">
          <a:xfrm>
            <a:off x="1301404" y="824219"/>
            <a:ext cx="7187739" cy="3926376"/>
          </a:xfrm>
          <a:prstGeom prst="circularArrow">
            <a:avLst>
              <a:gd name="adj1" fmla="val 1989"/>
              <a:gd name="adj2" fmla="val 416977"/>
              <a:gd name="adj3" fmla="val 20323603"/>
              <a:gd name="adj4" fmla="val 12075025"/>
              <a:gd name="adj5" fmla="val 5833"/>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20" name="TextBox 219"/>
          <p:cNvSpPr txBox="1"/>
          <p:nvPr/>
        </p:nvSpPr>
        <p:spPr>
          <a:xfrm>
            <a:off x="4310492" y="1120809"/>
            <a:ext cx="1989882" cy="523220"/>
          </a:xfrm>
          <a:prstGeom prst="rect">
            <a:avLst/>
          </a:prstGeom>
          <a:noFill/>
        </p:spPr>
        <p:txBody>
          <a:bodyPr wrap="square" rtlCol="0">
            <a:spAutoFit/>
          </a:bodyPr>
          <a:lstStyle/>
          <a:p>
            <a:pPr defTabSz="896386">
              <a:defRPr/>
            </a:pPr>
            <a:r>
              <a:rPr lang="en-US" sz="1400" kern="0" dirty="0" smtClean="0">
                <a:solidFill>
                  <a:srgbClr val="002060"/>
                </a:solidFill>
              </a:rPr>
              <a:t>IIS/SQL Server Based </a:t>
            </a:r>
          </a:p>
          <a:p>
            <a:pPr defTabSz="896386">
              <a:defRPr/>
            </a:pPr>
            <a:r>
              <a:rPr lang="en-US" sz="1400" kern="0" dirty="0" smtClean="0">
                <a:solidFill>
                  <a:srgbClr val="002060"/>
                </a:solidFill>
              </a:rPr>
              <a:t>Web Apps </a:t>
            </a:r>
            <a:endParaRPr lang="en-US" sz="1400" kern="0" dirty="0">
              <a:solidFill>
                <a:srgbClr val="002060"/>
              </a:solidFill>
            </a:endParaRPr>
          </a:p>
        </p:txBody>
      </p:sp>
      <p:sp>
        <p:nvSpPr>
          <p:cNvPr id="46" name="Rectangle 45"/>
          <p:cNvSpPr/>
          <p:nvPr/>
        </p:nvSpPr>
        <p:spPr>
          <a:xfrm>
            <a:off x="1715858" y="4750595"/>
            <a:ext cx="9042732" cy="369332"/>
          </a:xfrm>
          <a:prstGeom prst="rect">
            <a:avLst/>
          </a:prstGeom>
        </p:spPr>
        <p:txBody>
          <a:bodyPr wrap="none">
            <a:spAutoFit/>
          </a:bodyPr>
          <a:lstStyle/>
          <a:p>
            <a:r>
              <a:rPr lang="en-US" b="1" dirty="0" smtClean="0"/>
              <a:t>Web Apps - </a:t>
            </a:r>
            <a:r>
              <a:rPr lang="en-US" dirty="0"/>
              <a:t>Take your web apps to the cloud using inexpensive App Service Web Apps</a:t>
            </a:r>
            <a:endParaRPr lang="en-US" b="1" dirty="0"/>
          </a:p>
        </p:txBody>
      </p:sp>
      <p:sp>
        <p:nvSpPr>
          <p:cNvPr id="47" name="Rectangle 46"/>
          <p:cNvSpPr/>
          <p:nvPr/>
        </p:nvSpPr>
        <p:spPr>
          <a:xfrm>
            <a:off x="9674124" y="2772460"/>
            <a:ext cx="2522372" cy="937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defTabSz="914367"/>
            <a:r>
              <a:rPr lang="en-US" sz="2745" dirty="0">
                <a:gradFill>
                  <a:gsLst>
                    <a:gs pos="0">
                      <a:srgbClr val="0078D7"/>
                    </a:gs>
                    <a:gs pos="100000">
                      <a:srgbClr val="0078D7"/>
                    </a:gs>
                  </a:gsLst>
                  <a:lin ang="5400000" scaled="0"/>
                </a:gradFill>
              </a:rPr>
              <a:t>Microsoft Azure</a:t>
            </a:r>
          </a:p>
        </p:txBody>
      </p:sp>
      <p:sp>
        <p:nvSpPr>
          <p:cNvPr id="48" name="Title 2"/>
          <p:cNvSpPr txBox="1">
            <a:spLocks/>
          </p:cNvSpPr>
          <p:nvPr/>
        </p:nvSpPr>
        <p:spPr>
          <a:xfrm>
            <a:off x="2718422" y="5435490"/>
            <a:ext cx="8066963" cy="917575"/>
          </a:xfrm>
          <a:prstGeom prst="rect">
            <a:avLst/>
          </a:prstGeom>
        </p:spPr>
        <p:txBody>
          <a:bodyPr>
            <a:noAutofit/>
          </a:bodyPr>
          <a:lstStyle>
            <a:lvl1pPr algn="l" defTabSz="914180" rtl="0" eaLnBrk="1" latinLnBrk="0" hangingPunct="1">
              <a:lnSpc>
                <a:spcPct val="90000"/>
              </a:lnSpc>
              <a:spcBef>
                <a:spcPct val="0"/>
              </a:spcBef>
              <a:buNone/>
              <a:defRPr lang="en-US" sz="5293" b="0" kern="1200" cap="none" spc="-100" baseline="0">
                <a:ln w="3175">
                  <a:noFill/>
                </a:ln>
                <a:solidFill>
                  <a:schemeClr val="bg1"/>
                </a:solidFill>
                <a:effectLst/>
                <a:latin typeface="+mj-lt"/>
                <a:ea typeface="+mn-ea"/>
                <a:cs typeface="Segoe UI" pitchFamily="34" charset="0"/>
              </a:defRPr>
            </a:lvl1pPr>
          </a:lstStyle>
          <a:p>
            <a:r>
              <a:rPr lang="en-US" sz="4000" dirty="0" smtClean="0"/>
              <a:t>Key Scenarios to get started with Microsoft Azure</a:t>
            </a:r>
            <a:endParaRPr lang="en-US" sz="4000" dirty="0"/>
          </a:p>
        </p:txBody>
      </p:sp>
      <p:sp>
        <p:nvSpPr>
          <p:cNvPr id="49" name="Circular Arrow 48"/>
          <p:cNvSpPr>
            <a:spLocks/>
          </p:cNvSpPr>
          <p:nvPr/>
        </p:nvSpPr>
        <p:spPr bwMode="auto">
          <a:xfrm>
            <a:off x="1316499" y="2283594"/>
            <a:ext cx="7187739" cy="3926376"/>
          </a:xfrm>
          <a:prstGeom prst="circularArrow">
            <a:avLst>
              <a:gd name="adj1" fmla="val 1989"/>
              <a:gd name="adj2" fmla="val 416977"/>
              <a:gd name="adj3" fmla="val 20323603"/>
              <a:gd name="adj4" fmla="val 12075025"/>
              <a:gd name="adj5" fmla="val 5833"/>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21" name="TextBox 220"/>
          <p:cNvSpPr txBox="1"/>
          <p:nvPr/>
        </p:nvSpPr>
        <p:spPr>
          <a:xfrm>
            <a:off x="4286950" y="2548561"/>
            <a:ext cx="1885636" cy="523220"/>
          </a:xfrm>
          <a:prstGeom prst="rect">
            <a:avLst/>
          </a:prstGeom>
          <a:noFill/>
        </p:spPr>
        <p:txBody>
          <a:bodyPr wrap="square" rtlCol="0">
            <a:spAutoFit/>
          </a:bodyPr>
          <a:lstStyle/>
          <a:p>
            <a:pPr defTabSz="896386">
              <a:defRPr/>
            </a:pPr>
            <a:r>
              <a:rPr lang="en-US" sz="1400" kern="0" dirty="0" smtClean="0">
                <a:solidFill>
                  <a:srgbClr val="002060"/>
                </a:solidFill>
              </a:rPr>
              <a:t>Non-IIS Open Source </a:t>
            </a:r>
          </a:p>
          <a:p>
            <a:pPr defTabSz="896386">
              <a:defRPr/>
            </a:pPr>
            <a:r>
              <a:rPr lang="en-US" sz="1400" kern="0" dirty="0" smtClean="0">
                <a:solidFill>
                  <a:srgbClr val="002060"/>
                </a:solidFill>
              </a:rPr>
              <a:t>Web Apps</a:t>
            </a:r>
            <a:endParaRPr lang="en-US" sz="1400" kern="0" dirty="0">
              <a:solidFill>
                <a:srgbClr val="002060"/>
              </a:solidFill>
            </a:endParaRPr>
          </a:p>
        </p:txBody>
      </p:sp>
    </p:spTree>
    <p:extLst>
      <p:ext uri="{BB962C8B-B14F-4D97-AF65-F5344CB8AC3E}">
        <p14:creationId xmlns:p14="http://schemas.microsoft.com/office/powerpoint/2010/main" val="3154140554"/>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217488"/>
            <a:ext cx="11031538" cy="811212"/>
          </a:xfrm>
          <a:prstGeom prst="rect">
            <a:avLst/>
          </a:prstGeom>
        </p:spPr>
        <p:txBody>
          <a:bodyPr anchor="t"/>
          <a:lstStyle/>
          <a:p>
            <a:r>
              <a:rPr lang="en-US" sz="4799" dirty="0"/>
              <a:t>Activate your MSDN Benefits…</a:t>
            </a:r>
          </a:p>
        </p:txBody>
      </p:sp>
      <p:sp>
        <p:nvSpPr>
          <p:cNvPr id="3" name="Rectangle 2"/>
          <p:cNvSpPr/>
          <p:nvPr/>
        </p:nvSpPr>
        <p:spPr>
          <a:xfrm>
            <a:off x="0" y="5404862"/>
            <a:ext cx="12188826" cy="1452245"/>
          </a:xfrm>
          <a:prstGeom prst="rect">
            <a:avLst/>
          </a:prstGeom>
          <a:solidFill>
            <a:srgbClr val="1939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nvGrpSpPr>
          <p:cNvPr id="12" name="Group 11"/>
          <p:cNvGrpSpPr/>
          <p:nvPr/>
        </p:nvGrpSpPr>
        <p:grpSpPr>
          <a:xfrm>
            <a:off x="10136781" y="5570945"/>
            <a:ext cx="1482712" cy="1120074"/>
            <a:chOff x="2951543" y="5571503"/>
            <a:chExt cx="1483098" cy="1120366"/>
          </a:xfrm>
        </p:grpSpPr>
        <p:sp>
          <p:nvSpPr>
            <p:cNvPr id="10" name="TextBox 9"/>
            <p:cNvSpPr txBox="1"/>
            <p:nvPr/>
          </p:nvSpPr>
          <p:spPr>
            <a:xfrm>
              <a:off x="2951543" y="5571503"/>
              <a:ext cx="856526" cy="830997"/>
            </a:xfrm>
            <a:prstGeom prst="rect">
              <a:avLst/>
            </a:prstGeom>
            <a:noFill/>
          </p:spPr>
          <p:txBody>
            <a:bodyPr wrap="square" rtlCol="0">
              <a:spAutoFit/>
            </a:bodyPr>
            <a:lstStyle/>
            <a:p>
              <a:pPr algn="ctr"/>
              <a:r>
                <a:rPr lang="en-US" sz="4799" dirty="0">
                  <a:solidFill>
                    <a:schemeClr val="bg1"/>
                  </a:solidFill>
                </a:rPr>
                <a:t>89</a:t>
              </a:r>
            </a:p>
          </p:txBody>
        </p:sp>
        <p:sp>
          <p:nvSpPr>
            <p:cNvPr id="11" name="TextBox 10"/>
            <p:cNvSpPr txBox="1"/>
            <p:nvPr/>
          </p:nvSpPr>
          <p:spPr>
            <a:xfrm>
              <a:off x="2951543" y="6230204"/>
              <a:ext cx="1483098" cy="461665"/>
            </a:xfrm>
            <a:prstGeom prst="rect">
              <a:avLst/>
            </a:prstGeom>
            <a:noFill/>
          </p:spPr>
          <p:txBody>
            <a:bodyPr wrap="none" rtlCol="0">
              <a:spAutoFit/>
            </a:bodyPr>
            <a:lstStyle/>
            <a:p>
              <a:r>
                <a:rPr lang="en-US" sz="2399" dirty="0">
                  <a:solidFill>
                    <a:schemeClr val="bg1"/>
                  </a:solidFill>
                </a:rPr>
                <a:t>Countries</a:t>
              </a:r>
            </a:p>
          </p:txBody>
        </p:sp>
      </p:grpSp>
      <p:grpSp>
        <p:nvGrpSpPr>
          <p:cNvPr id="15" name="Group 14"/>
          <p:cNvGrpSpPr/>
          <p:nvPr/>
        </p:nvGrpSpPr>
        <p:grpSpPr>
          <a:xfrm>
            <a:off x="3542248" y="5570946"/>
            <a:ext cx="2204404" cy="1120075"/>
            <a:chOff x="2951542" y="5571503"/>
            <a:chExt cx="2204978" cy="1120367"/>
          </a:xfrm>
        </p:grpSpPr>
        <p:sp>
          <p:nvSpPr>
            <p:cNvPr id="13" name="TextBox 12"/>
            <p:cNvSpPr txBox="1"/>
            <p:nvPr/>
          </p:nvSpPr>
          <p:spPr>
            <a:xfrm>
              <a:off x="2951542" y="5571503"/>
              <a:ext cx="1828801" cy="830997"/>
            </a:xfrm>
            <a:prstGeom prst="rect">
              <a:avLst/>
            </a:prstGeom>
            <a:noFill/>
          </p:spPr>
          <p:txBody>
            <a:bodyPr wrap="square" rtlCol="0">
              <a:spAutoFit/>
            </a:bodyPr>
            <a:lstStyle/>
            <a:p>
              <a:pPr algn="ctr"/>
              <a:r>
                <a:rPr lang="en-US" sz="4799" b="1" dirty="0">
                  <a:solidFill>
                    <a:schemeClr val="bg1"/>
                  </a:solidFill>
                </a:rPr>
                <a:t>33%</a:t>
              </a:r>
              <a:r>
                <a:rPr lang="en-US" sz="2399" b="1" baseline="100000" dirty="0">
                  <a:solidFill>
                    <a:schemeClr val="bg1"/>
                  </a:solidFill>
                </a:rPr>
                <a:t>off</a:t>
              </a:r>
              <a:endParaRPr lang="en-US" sz="4799" b="1" baseline="100000" dirty="0">
                <a:solidFill>
                  <a:schemeClr val="bg1"/>
                </a:solidFill>
              </a:endParaRPr>
            </a:p>
          </p:txBody>
        </p:sp>
        <p:sp>
          <p:nvSpPr>
            <p:cNvPr id="14" name="TextBox 13"/>
            <p:cNvSpPr txBox="1"/>
            <p:nvPr/>
          </p:nvSpPr>
          <p:spPr>
            <a:xfrm>
              <a:off x="3045971" y="6230205"/>
              <a:ext cx="2110549" cy="461665"/>
            </a:xfrm>
            <a:prstGeom prst="rect">
              <a:avLst/>
            </a:prstGeom>
            <a:noFill/>
          </p:spPr>
          <p:txBody>
            <a:bodyPr wrap="square" rtlCol="0">
              <a:spAutoFit/>
            </a:bodyPr>
            <a:lstStyle/>
            <a:p>
              <a:r>
                <a:rPr lang="en-US" sz="2399" dirty="0">
                  <a:solidFill>
                    <a:schemeClr val="bg1"/>
                  </a:solidFill>
                </a:rPr>
                <a:t>Dev/Test VMs</a:t>
              </a:r>
            </a:p>
          </p:txBody>
        </p:sp>
      </p:grpSp>
      <p:grpSp>
        <p:nvGrpSpPr>
          <p:cNvPr id="16" name="Group 15"/>
          <p:cNvGrpSpPr/>
          <p:nvPr/>
        </p:nvGrpSpPr>
        <p:grpSpPr>
          <a:xfrm>
            <a:off x="6766277" y="5570946"/>
            <a:ext cx="2350880" cy="1120075"/>
            <a:chOff x="2951542" y="5571503"/>
            <a:chExt cx="2351492" cy="1120367"/>
          </a:xfrm>
        </p:grpSpPr>
        <p:sp>
          <p:nvSpPr>
            <p:cNvPr id="17" name="TextBox 16"/>
            <p:cNvSpPr txBox="1"/>
            <p:nvPr/>
          </p:nvSpPr>
          <p:spPr>
            <a:xfrm>
              <a:off x="2951542" y="5571503"/>
              <a:ext cx="1828801" cy="830997"/>
            </a:xfrm>
            <a:prstGeom prst="rect">
              <a:avLst/>
            </a:prstGeom>
            <a:noFill/>
          </p:spPr>
          <p:txBody>
            <a:bodyPr wrap="square" rtlCol="0">
              <a:spAutoFit/>
            </a:bodyPr>
            <a:lstStyle/>
            <a:p>
              <a:pPr algn="ctr"/>
              <a:r>
                <a:rPr lang="en-US" sz="4799" b="1" dirty="0">
                  <a:solidFill>
                    <a:schemeClr val="bg1"/>
                  </a:solidFill>
                </a:rPr>
                <a:t>25%</a:t>
              </a:r>
              <a:r>
                <a:rPr lang="en-US" sz="2399" b="1" baseline="100000" dirty="0">
                  <a:solidFill>
                    <a:schemeClr val="bg1"/>
                  </a:solidFill>
                </a:rPr>
                <a:t>off</a:t>
              </a:r>
              <a:endParaRPr lang="en-US" sz="4799" b="1" baseline="100000" dirty="0">
                <a:solidFill>
                  <a:schemeClr val="bg1"/>
                </a:solidFill>
              </a:endParaRPr>
            </a:p>
          </p:txBody>
        </p:sp>
        <p:sp>
          <p:nvSpPr>
            <p:cNvPr id="18" name="TextBox 17"/>
            <p:cNvSpPr txBox="1"/>
            <p:nvPr/>
          </p:nvSpPr>
          <p:spPr>
            <a:xfrm>
              <a:off x="3045971" y="6230205"/>
              <a:ext cx="2257063" cy="461665"/>
            </a:xfrm>
            <a:prstGeom prst="rect">
              <a:avLst/>
            </a:prstGeom>
            <a:noFill/>
          </p:spPr>
          <p:txBody>
            <a:bodyPr wrap="square" rtlCol="0">
              <a:spAutoFit/>
            </a:bodyPr>
            <a:lstStyle/>
            <a:p>
              <a:r>
                <a:rPr lang="en-US" sz="2399" dirty="0">
                  <a:solidFill>
                    <a:schemeClr val="bg1"/>
                  </a:solidFill>
                </a:rPr>
                <a:t>Other Dev/Test</a:t>
              </a:r>
            </a:p>
          </p:txBody>
        </p:sp>
      </p:grpSp>
      <p:cxnSp>
        <p:nvCxnSpPr>
          <p:cNvPr id="20" name="Straight Connector 19"/>
          <p:cNvCxnSpPr/>
          <p:nvPr/>
        </p:nvCxnSpPr>
        <p:spPr>
          <a:xfrm flipV="1">
            <a:off x="3749220" y="1817645"/>
            <a:ext cx="0" cy="267305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8426103" y="1817644"/>
            <a:ext cx="0" cy="267305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526508" y="2008917"/>
            <a:ext cx="2815204" cy="1832894"/>
            <a:chOff x="76155" y="1945466"/>
            <a:chExt cx="3244200" cy="2041717"/>
          </a:xfrm>
        </p:grpSpPr>
        <p:pic>
          <p:nvPicPr>
            <p:cNvPr id="26"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76155" y="2997169"/>
              <a:ext cx="1081400" cy="99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2238955" y="2997169"/>
              <a:ext cx="1081400" cy="99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1157555" y="1945466"/>
              <a:ext cx="1081400" cy="99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Rectangle 29"/>
          <p:cNvSpPr/>
          <p:nvPr/>
        </p:nvSpPr>
        <p:spPr>
          <a:xfrm>
            <a:off x="300658" y="4688064"/>
            <a:ext cx="3266903" cy="461545"/>
          </a:xfrm>
          <a:prstGeom prst="rect">
            <a:avLst/>
          </a:prstGeom>
        </p:spPr>
        <p:txBody>
          <a:bodyPr wrap="none">
            <a:spAutoFit/>
          </a:bodyPr>
          <a:lstStyle/>
          <a:p>
            <a:r>
              <a:rPr lang="en-US" sz="2399" b="1" i="1" dirty="0">
                <a:solidFill>
                  <a:schemeClr val="bg1"/>
                </a:solidFill>
              </a:rPr>
              <a:t>3</a:t>
            </a:r>
            <a:r>
              <a:rPr lang="en-US" sz="2399" dirty="0">
                <a:solidFill>
                  <a:schemeClr val="bg1"/>
                </a:solidFill>
              </a:rPr>
              <a:t> VMs for </a:t>
            </a:r>
            <a:r>
              <a:rPr lang="en-US" sz="2399" b="1" i="1" dirty="0">
                <a:solidFill>
                  <a:schemeClr val="bg1"/>
                </a:solidFill>
              </a:rPr>
              <a:t>16 </a:t>
            </a:r>
            <a:r>
              <a:rPr lang="en-US" sz="2399" dirty="0" err="1">
                <a:solidFill>
                  <a:schemeClr val="bg1"/>
                </a:solidFill>
              </a:rPr>
              <a:t>hrs</a:t>
            </a:r>
            <a:r>
              <a:rPr lang="en-US" sz="2399" dirty="0">
                <a:solidFill>
                  <a:schemeClr val="bg1"/>
                </a:solidFill>
              </a:rPr>
              <a:t> a day</a:t>
            </a:r>
          </a:p>
        </p:txBody>
      </p:sp>
      <p:sp>
        <p:nvSpPr>
          <p:cNvPr id="31" name="Rectangle 30"/>
          <p:cNvSpPr/>
          <p:nvPr/>
        </p:nvSpPr>
        <p:spPr>
          <a:xfrm>
            <a:off x="4026465" y="4688064"/>
            <a:ext cx="4110889" cy="461545"/>
          </a:xfrm>
          <a:prstGeom prst="rect">
            <a:avLst/>
          </a:prstGeom>
        </p:spPr>
        <p:txBody>
          <a:bodyPr wrap="none">
            <a:spAutoFit/>
          </a:bodyPr>
          <a:lstStyle/>
          <a:p>
            <a:r>
              <a:rPr lang="en-US" sz="2399" b="1" i="1" dirty="0">
                <a:solidFill>
                  <a:schemeClr val="bg1"/>
                </a:solidFill>
              </a:rPr>
              <a:t>80</a:t>
            </a:r>
            <a:r>
              <a:rPr lang="en-US" sz="2399" dirty="0">
                <a:solidFill>
                  <a:schemeClr val="bg1"/>
                </a:solidFill>
              </a:rPr>
              <a:t> VMs for </a:t>
            </a:r>
            <a:r>
              <a:rPr lang="en-US" sz="2399" b="1" i="1" dirty="0">
                <a:solidFill>
                  <a:schemeClr val="bg1"/>
                </a:solidFill>
              </a:rPr>
              <a:t>20</a:t>
            </a:r>
            <a:r>
              <a:rPr lang="en-US" sz="2399" dirty="0">
                <a:solidFill>
                  <a:schemeClr val="bg1"/>
                </a:solidFill>
              </a:rPr>
              <a:t> hour load test</a:t>
            </a:r>
          </a:p>
        </p:txBody>
      </p:sp>
      <p:grpSp>
        <p:nvGrpSpPr>
          <p:cNvPr id="40" name="Group 39"/>
          <p:cNvGrpSpPr/>
          <p:nvPr/>
        </p:nvGrpSpPr>
        <p:grpSpPr>
          <a:xfrm>
            <a:off x="3904218" y="1817644"/>
            <a:ext cx="4371449" cy="529527"/>
            <a:chOff x="4055710" y="1817224"/>
            <a:chExt cx="4372588" cy="529665"/>
          </a:xfrm>
        </p:grpSpPr>
        <p:pic>
          <p:nvPicPr>
            <p:cNvPr id="32"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4055710"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5960222"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5321976"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4688843" y="1822166"/>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6593355"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7229044" y="1817224"/>
              <a:ext cx="563563" cy="52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7864735"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 name="Group 40"/>
          <p:cNvGrpSpPr/>
          <p:nvPr/>
        </p:nvGrpSpPr>
        <p:grpSpPr>
          <a:xfrm>
            <a:off x="3899657" y="2513255"/>
            <a:ext cx="4371449" cy="529527"/>
            <a:chOff x="4055710" y="1817224"/>
            <a:chExt cx="4372588" cy="529665"/>
          </a:xfrm>
        </p:grpSpPr>
        <p:pic>
          <p:nvPicPr>
            <p:cNvPr id="42"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4055710"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5960222"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5321976"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4688843" y="1822166"/>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6593355"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7229044" y="1817224"/>
              <a:ext cx="563563" cy="52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7864735"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9" name="Group 48"/>
          <p:cNvGrpSpPr/>
          <p:nvPr/>
        </p:nvGrpSpPr>
        <p:grpSpPr>
          <a:xfrm>
            <a:off x="3899656" y="3208415"/>
            <a:ext cx="4371449" cy="529527"/>
            <a:chOff x="4055710" y="1817224"/>
            <a:chExt cx="4372588" cy="529665"/>
          </a:xfrm>
        </p:grpSpPr>
        <p:pic>
          <p:nvPicPr>
            <p:cNvPr id="50"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4055710"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5960222"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5321976"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4688843" y="1822166"/>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6593355"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7229044" y="1817224"/>
              <a:ext cx="563563" cy="52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7864735"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7" name="Group 56"/>
          <p:cNvGrpSpPr/>
          <p:nvPr/>
        </p:nvGrpSpPr>
        <p:grpSpPr>
          <a:xfrm>
            <a:off x="3896186" y="3917011"/>
            <a:ext cx="4371449" cy="529527"/>
            <a:chOff x="4055710" y="1817224"/>
            <a:chExt cx="4372588" cy="529665"/>
          </a:xfrm>
        </p:grpSpPr>
        <p:pic>
          <p:nvPicPr>
            <p:cNvPr id="58"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4055710"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5960222"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5321976"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4688843" y="1822166"/>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6593355"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7229044" y="1817224"/>
              <a:ext cx="563563" cy="52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46"/>
            <p:cNvPicPr>
              <a:picLocks noChangeAspect="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7864735" y="1817224"/>
              <a:ext cx="56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3" name="Rectangle 72"/>
          <p:cNvSpPr/>
          <p:nvPr/>
        </p:nvSpPr>
        <p:spPr>
          <a:xfrm>
            <a:off x="8428294" y="4688338"/>
            <a:ext cx="3633447" cy="461545"/>
          </a:xfrm>
          <a:prstGeom prst="rect">
            <a:avLst/>
          </a:prstGeom>
        </p:spPr>
        <p:txBody>
          <a:bodyPr wrap="none">
            <a:spAutoFit/>
          </a:bodyPr>
          <a:lstStyle/>
          <a:p>
            <a:r>
              <a:rPr lang="en-US" sz="2399" dirty="0">
                <a:solidFill>
                  <a:schemeClr val="bg1"/>
                </a:solidFill>
              </a:rPr>
              <a:t>Up to </a:t>
            </a:r>
            <a:r>
              <a:rPr lang="en-US" sz="2399" b="1" i="1" dirty="0">
                <a:solidFill>
                  <a:schemeClr val="bg1"/>
                </a:solidFill>
              </a:rPr>
              <a:t>100</a:t>
            </a:r>
            <a:r>
              <a:rPr lang="en-US" sz="2399" dirty="0">
                <a:solidFill>
                  <a:schemeClr val="bg1"/>
                </a:solidFill>
              </a:rPr>
              <a:t> web sites </a:t>
            </a:r>
            <a:r>
              <a:rPr lang="en-US" sz="2399" i="1" dirty="0">
                <a:solidFill>
                  <a:schemeClr val="bg1"/>
                </a:solidFill>
              </a:rPr>
              <a:t>+</a:t>
            </a:r>
            <a:r>
              <a:rPr lang="en-US" sz="2399" dirty="0">
                <a:solidFill>
                  <a:schemeClr val="bg1"/>
                </a:solidFill>
              </a:rPr>
              <a:t> DB</a:t>
            </a:r>
          </a:p>
        </p:txBody>
      </p:sp>
      <p:grpSp>
        <p:nvGrpSpPr>
          <p:cNvPr id="76" name="Group 75"/>
          <p:cNvGrpSpPr/>
          <p:nvPr/>
        </p:nvGrpSpPr>
        <p:grpSpPr>
          <a:xfrm>
            <a:off x="8830567" y="2259300"/>
            <a:ext cx="3162559" cy="1792986"/>
            <a:chOff x="8832867" y="2258995"/>
            <a:chExt cx="3163383" cy="1793453"/>
          </a:xfrm>
        </p:grpSpPr>
        <p:grpSp>
          <p:nvGrpSpPr>
            <p:cNvPr id="72" name="Group 71"/>
            <p:cNvGrpSpPr/>
            <p:nvPr/>
          </p:nvGrpSpPr>
          <p:grpSpPr>
            <a:xfrm>
              <a:off x="8832867" y="2258995"/>
              <a:ext cx="3163383" cy="1793453"/>
              <a:chOff x="8746484" y="2257997"/>
              <a:chExt cx="3163383" cy="1793453"/>
            </a:xfrm>
          </p:grpSpPr>
          <p:grpSp>
            <p:nvGrpSpPr>
              <p:cNvPr id="70" name="Group 69"/>
              <p:cNvGrpSpPr/>
              <p:nvPr/>
            </p:nvGrpSpPr>
            <p:grpSpPr>
              <a:xfrm>
                <a:off x="8746484" y="2257997"/>
                <a:ext cx="870747" cy="1793453"/>
                <a:chOff x="8748023" y="1816167"/>
                <a:chExt cx="870747" cy="1793453"/>
              </a:xfrm>
            </p:grpSpPr>
            <p:pic>
              <p:nvPicPr>
                <p:cNvPr id="66" name="Picture 11"/>
                <p:cNvPicPr>
                  <a:picLocks noChangeAspect="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8755142" y="1816167"/>
                  <a:ext cx="863628" cy="856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11"/>
                <p:cNvPicPr>
                  <a:picLocks noChangeAspect="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8748023" y="2753310"/>
                  <a:ext cx="863628" cy="856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 name="Picture 3"/>
              <p:cNvPicPr>
                <a:picLocks noChangeAspect="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10253545" y="2282861"/>
                <a:ext cx="1656322" cy="174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5" name="TextBox 74"/>
            <p:cNvSpPr txBox="1"/>
            <p:nvPr/>
          </p:nvSpPr>
          <p:spPr>
            <a:xfrm>
              <a:off x="9629477" y="2651545"/>
              <a:ext cx="710451" cy="1015663"/>
            </a:xfrm>
            <a:prstGeom prst="rect">
              <a:avLst/>
            </a:prstGeom>
            <a:noFill/>
          </p:spPr>
          <p:txBody>
            <a:bodyPr wrap="none" rtlCol="0">
              <a:spAutoFit/>
            </a:bodyPr>
            <a:lstStyle/>
            <a:p>
              <a:r>
                <a:rPr lang="en-US" sz="5998" dirty="0">
                  <a:solidFill>
                    <a:schemeClr val="bg1"/>
                  </a:solidFill>
                </a:rPr>
                <a:t>+</a:t>
              </a:r>
            </a:p>
          </p:txBody>
        </p:sp>
      </p:grpSp>
      <p:grpSp>
        <p:nvGrpSpPr>
          <p:cNvPr id="77" name="Group 76"/>
          <p:cNvGrpSpPr/>
          <p:nvPr/>
        </p:nvGrpSpPr>
        <p:grpSpPr>
          <a:xfrm>
            <a:off x="165958" y="5570945"/>
            <a:ext cx="2356664" cy="1120074"/>
            <a:chOff x="166002" y="5571503"/>
            <a:chExt cx="2357278" cy="1120366"/>
          </a:xfrm>
        </p:grpSpPr>
        <p:grpSp>
          <p:nvGrpSpPr>
            <p:cNvPr id="78" name="Group 77"/>
            <p:cNvGrpSpPr/>
            <p:nvPr/>
          </p:nvGrpSpPr>
          <p:grpSpPr>
            <a:xfrm>
              <a:off x="312515" y="5571503"/>
              <a:ext cx="2210765" cy="1120366"/>
              <a:chOff x="1331088" y="5694745"/>
              <a:chExt cx="2210765" cy="1120366"/>
            </a:xfrm>
          </p:grpSpPr>
          <p:sp>
            <p:nvSpPr>
              <p:cNvPr id="80" name="Up Arrow 79"/>
              <p:cNvSpPr/>
              <p:nvPr/>
            </p:nvSpPr>
            <p:spPr>
              <a:xfrm>
                <a:off x="1331088" y="6153653"/>
                <a:ext cx="428263" cy="661458"/>
              </a:xfrm>
              <a:prstGeom prst="up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81" name="TextBox 80"/>
              <p:cNvSpPr txBox="1"/>
              <p:nvPr/>
            </p:nvSpPr>
            <p:spPr>
              <a:xfrm>
                <a:off x="1759351" y="5694745"/>
                <a:ext cx="1782502" cy="830997"/>
              </a:xfrm>
              <a:prstGeom prst="rect">
                <a:avLst/>
              </a:prstGeom>
              <a:noFill/>
            </p:spPr>
            <p:txBody>
              <a:bodyPr wrap="square" rtlCol="0">
                <a:spAutoFit/>
              </a:bodyPr>
              <a:lstStyle/>
              <a:p>
                <a:r>
                  <a:rPr lang="en-US" sz="4799" b="1" dirty="0">
                    <a:solidFill>
                      <a:schemeClr val="bg1"/>
                    </a:solidFill>
                  </a:rPr>
                  <a:t>$150</a:t>
                </a:r>
                <a:endParaRPr lang="en-US" sz="4799" b="1" baseline="100000" dirty="0">
                  <a:solidFill>
                    <a:schemeClr val="bg1"/>
                  </a:solidFill>
                </a:endParaRPr>
              </a:p>
            </p:txBody>
          </p:sp>
          <p:sp>
            <p:nvSpPr>
              <p:cNvPr id="82" name="TextBox 81"/>
              <p:cNvSpPr txBox="1"/>
              <p:nvPr/>
            </p:nvSpPr>
            <p:spPr>
              <a:xfrm>
                <a:off x="1759351" y="6353446"/>
                <a:ext cx="1736203" cy="461665"/>
              </a:xfrm>
              <a:prstGeom prst="rect">
                <a:avLst/>
              </a:prstGeom>
              <a:noFill/>
            </p:spPr>
            <p:txBody>
              <a:bodyPr wrap="square" rtlCol="0">
                <a:spAutoFit/>
              </a:bodyPr>
              <a:lstStyle/>
              <a:p>
                <a:r>
                  <a:rPr lang="en-US" sz="2399" dirty="0">
                    <a:solidFill>
                      <a:schemeClr val="bg1"/>
                    </a:solidFill>
                  </a:rPr>
                  <a:t>per Month</a:t>
                </a:r>
              </a:p>
            </p:txBody>
          </p:sp>
        </p:grpSp>
        <p:sp>
          <p:nvSpPr>
            <p:cNvPr id="79" name="TextBox 78"/>
            <p:cNvSpPr txBox="1"/>
            <p:nvPr/>
          </p:nvSpPr>
          <p:spPr>
            <a:xfrm>
              <a:off x="166002" y="5610043"/>
              <a:ext cx="721288" cy="400110"/>
            </a:xfrm>
            <a:prstGeom prst="rect">
              <a:avLst/>
            </a:prstGeom>
            <a:noFill/>
          </p:spPr>
          <p:txBody>
            <a:bodyPr wrap="none" rtlCol="0">
              <a:spAutoFit/>
            </a:bodyPr>
            <a:lstStyle/>
            <a:p>
              <a:r>
                <a:rPr lang="en-US" sz="1999" spc="-150" dirty="0">
                  <a:solidFill>
                    <a:schemeClr val="bg1"/>
                  </a:solidFill>
                </a:rPr>
                <a:t>Up to</a:t>
              </a:r>
            </a:p>
          </p:txBody>
        </p:sp>
      </p:grpSp>
    </p:spTree>
    <p:extLst>
      <p:ext uri="{BB962C8B-B14F-4D97-AF65-F5344CB8AC3E}">
        <p14:creationId xmlns:p14="http://schemas.microsoft.com/office/powerpoint/2010/main" val="4055571002"/>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bwMode="auto">
          <a:xfrm>
            <a:off x="-1" y="0"/>
            <a:ext cx="12242278" cy="6875139"/>
          </a:xfrm>
          <a:custGeom>
            <a:avLst/>
            <a:gdLst>
              <a:gd name="connsiteX0" fmla="*/ 2545861 w 12242278"/>
              <a:gd name="connsiteY0" fmla="*/ 0 h 6875139"/>
              <a:gd name="connsiteX1" fmla="*/ 2870609 w 12242278"/>
              <a:gd name="connsiteY1" fmla="*/ 0 h 6875139"/>
              <a:gd name="connsiteX2" fmla="*/ 2870610 w 12242278"/>
              <a:gd name="connsiteY2" fmla="*/ 0 h 6875139"/>
              <a:gd name="connsiteX3" fmla="*/ 12242278 w 12242278"/>
              <a:gd name="connsiteY3" fmla="*/ 0 h 6875139"/>
              <a:gd name="connsiteX4" fmla="*/ 12242278 w 12242278"/>
              <a:gd name="connsiteY4" fmla="*/ 6875139 h 6875139"/>
              <a:gd name="connsiteX5" fmla="*/ 0 w 12242278"/>
              <a:gd name="connsiteY5" fmla="*/ 6875139 h 6875139"/>
              <a:gd name="connsiteX6" fmla="*/ 0 w 12242278"/>
              <a:gd name="connsiteY6" fmla="*/ 2234631 h 6875139"/>
              <a:gd name="connsiteX7" fmla="*/ 830215 w 12242278"/>
              <a:gd name="connsiteY7" fmla="*/ 3131993 h 6875139"/>
              <a:gd name="connsiteX8" fmla="*/ 830216 w 12242278"/>
              <a:gd name="connsiteY8" fmla="*/ 3131993 h 6875139"/>
              <a:gd name="connsiteX9" fmla="*/ 1 w 12242278"/>
              <a:gd name="connsiteY9" fmla="*/ 2234631 h 6875139"/>
              <a:gd name="connsiteX10" fmla="*/ 1 w 12242278"/>
              <a:gd name="connsiteY10" fmla="*/ 1989399 h 6875139"/>
              <a:gd name="connsiteX11" fmla="*/ 85470 w 12242278"/>
              <a:gd name="connsiteY11" fmla="*/ 1899698 h 6875139"/>
              <a:gd name="connsiteX12" fmla="*/ 168752 w 12242278"/>
              <a:gd name="connsiteY12" fmla="*/ 1830105 h 6875139"/>
              <a:gd name="connsiteX13" fmla="*/ 199049 w 12242278"/>
              <a:gd name="connsiteY13" fmla="*/ 1808468 h 6875139"/>
              <a:gd name="connsiteX14" fmla="*/ 187837 w 12242278"/>
              <a:gd name="connsiteY14" fmla="*/ 1795050 h 6875139"/>
              <a:gd name="connsiteX15" fmla="*/ 245875 w 12242278"/>
              <a:gd name="connsiteY15" fmla="*/ 1152632 h 6875139"/>
              <a:gd name="connsiteX16" fmla="*/ 682992 w 12242278"/>
              <a:gd name="connsiteY16" fmla="*/ 1037347 h 6875139"/>
              <a:gd name="connsiteX17" fmla="*/ 694207 w 12242278"/>
              <a:gd name="connsiteY17" fmla="*/ 1040552 h 6875139"/>
              <a:gd name="connsiteX18" fmla="*/ 693808 w 12242278"/>
              <a:gd name="connsiteY18" fmla="*/ 995583 h 6875139"/>
              <a:gd name="connsiteX19" fmla="*/ 978752 w 12242278"/>
              <a:gd name="connsiteY19" fmla="*/ 376807 h 6875139"/>
              <a:gd name="connsiteX20" fmla="*/ 2101461 w 12242278"/>
              <a:gd name="connsiteY20" fmla="*/ 306304 h 6875139"/>
              <a:gd name="connsiteX21" fmla="*/ 2153250 w 12242278"/>
              <a:gd name="connsiteY21" fmla="*/ 347571 h 6875139"/>
              <a:gd name="connsiteX22" fmla="*/ 2180502 w 12242278"/>
              <a:gd name="connsiteY22" fmla="*/ 294370 h 6875139"/>
              <a:gd name="connsiteX23" fmla="*/ 2302483 w 12242278"/>
              <a:gd name="connsiteY23" fmla="*/ 141723 h 6875139"/>
              <a:gd name="connsiteX24" fmla="*/ 2485914 w 12242278"/>
              <a:gd name="connsiteY24" fmla="*/ 22065 h 687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242278" h="6875139">
                <a:moveTo>
                  <a:pt x="2545861" y="0"/>
                </a:moveTo>
                <a:lnTo>
                  <a:pt x="2870609" y="0"/>
                </a:lnTo>
                <a:lnTo>
                  <a:pt x="2870610" y="0"/>
                </a:lnTo>
                <a:lnTo>
                  <a:pt x="12242278" y="0"/>
                </a:lnTo>
                <a:lnTo>
                  <a:pt x="12242278" y="6875139"/>
                </a:lnTo>
                <a:lnTo>
                  <a:pt x="0" y="6875139"/>
                </a:lnTo>
                <a:lnTo>
                  <a:pt x="0" y="2234631"/>
                </a:lnTo>
                <a:lnTo>
                  <a:pt x="830215" y="3131993"/>
                </a:lnTo>
                <a:lnTo>
                  <a:pt x="830216" y="3131993"/>
                </a:lnTo>
                <a:lnTo>
                  <a:pt x="1" y="2234631"/>
                </a:lnTo>
                <a:lnTo>
                  <a:pt x="1" y="1989399"/>
                </a:lnTo>
                <a:lnTo>
                  <a:pt x="85470" y="1899698"/>
                </a:lnTo>
                <a:cubicBezTo>
                  <a:pt x="112331" y="1874847"/>
                  <a:pt x="140134" y="1851651"/>
                  <a:pt x="168752" y="1830105"/>
                </a:cubicBezTo>
                <a:lnTo>
                  <a:pt x="199049" y="1808468"/>
                </a:lnTo>
                <a:lnTo>
                  <a:pt x="187837" y="1795050"/>
                </a:lnTo>
                <a:cubicBezTo>
                  <a:pt x="41092" y="1600138"/>
                  <a:pt x="62930" y="1321888"/>
                  <a:pt x="245875" y="1152632"/>
                </a:cubicBezTo>
                <a:cubicBezTo>
                  <a:pt x="367839" y="1039795"/>
                  <a:pt x="532540" y="1002105"/>
                  <a:pt x="682992" y="1037347"/>
                </a:cubicBezTo>
                <a:lnTo>
                  <a:pt x="694207" y="1040552"/>
                </a:lnTo>
                <a:lnTo>
                  <a:pt x="693808" y="995583"/>
                </a:lnTo>
                <a:cubicBezTo>
                  <a:pt x="702655" y="767966"/>
                  <a:pt x="798335" y="543723"/>
                  <a:pt x="978752" y="376807"/>
                </a:cubicBezTo>
                <a:cubicBezTo>
                  <a:pt x="1294480" y="84704"/>
                  <a:pt x="1765099" y="64949"/>
                  <a:pt x="2101461" y="306304"/>
                </a:cubicBezTo>
                <a:lnTo>
                  <a:pt x="2153250" y="347571"/>
                </a:lnTo>
                <a:lnTo>
                  <a:pt x="2180502" y="294370"/>
                </a:lnTo>
                <a:cubicBezTo>
                  <a:pt x="2212410" y="238988"/>
                  <a:pt x="2253097" y="187413"/>
                  <a:pt x="2302483" y="141723"/>
                </a:cubicBezTo>
                <a:cubicBezTo>
                  <a:pt x="2358042" y="90322"/>
                  <a:pt x="2420171" y="50474"/>
                  <a:pt x="2485914" y="22065"/>
                </a:cubicBezTo>
                <a:close/>
              </a:path>
            </a:pathLst>
          </a:custGeom>
          <a:solidFill>
            <a:schemeClr val="tx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9" name="Freeform 68"/>
          <p:cNvSpPr/>
          <p:nvPr/>
        </p:nvSpPr>
        <p:spPr bwMode="auto">
          <a:xfrm flipH="1">
            <a:off x="-29531" y="169539"/>
            <a:ext cx="12271808" cy="6705600"/>
          </a:xfrm>
          <a:custGeom>
            <a:avLst/>
            <a:gdLst>
              <a:gd name="connsiteX0" fmla="*/ 5567936 w 12271808"/>
              <a:gd name="connsiteY0" fmla="*/ 0 h 6705600"/>
              <a:gd name="connsiteX1" fmla="*/ 2615718 w 12271808"/>
              <a:gd name="connsiteY1" fmla="*/ 2406127 h 6705600"/>
              <a:gd name="connsiteX2" fmla="*/ 2581894 w 12271808"/>
              <a:gd name="connsiteY2" fmla="*/ 2627755 h 6705600"/>
              <a:gd name="connsiteX3" fmla="*/ 2391850 w 12271808"/>
              <a:gd name="connsiteY3" fmla="*/ 2558199 h 6705600"/>
              <a:gd name="connsiteX4" fmla="*/ 1737741 w 12271808"/>
              <a:gd name="connsiteY4" fmla="*/ 2459306 h 6705600"/>
              <a:gd name="connsiteX5" fmla="*/ 40383 w 12271808"/>
              <a:gd name="connsiteY5" fmla="*/ 3259775 h 6705600"/>
              <a:gd name="connsiteX6" fmla="*/ 0 w 12271808"/>
              <a:gd name="connsiteY6" fmla="*/ 3313779 h 6705600"/>
              <a:gd name="connsiteX7" fmla="*/ 0 w 12271808"/>
              <a:gd name="connsiteY7" fmla="*/ 5181600 h 6705600"/>
              <a:gd name="connsiteX8" fmla="*/ 0 w 12271808"/>
              <a:gd name="connsiteY8" fmla="*/ 6004138 h 6705600"/>
              <a:gd name="connsiteX9" fmla="*/ 0 w 12271808"/>
              <a:gd name="connsiteY9" fmla="*/ 6505575 h 6705600"/>
              <a:gd name="connsiteX10" fmla="*/ 0 w 12271808"/>
              <a:gd name="connsiteY10" fmla="*/ 6705600 h 6705600"/>
              <a:gd name="connsiteX11" fmla="*/ 12271808 w 12271808"/>
              <a:gd name="connsiteY11" fmla="*/ 6705600 h 6705600"/>
              <a:gd name="connsiteX12" fmla="*/ 12271808 w 12271808"/>
              <a:gd name="connsiteY12" fmla="*/ 6505575 h 6705600"/>
              <a:gd name="connsiteX13" fmla="*/ 12271808 w 12271808"/>
              <a:gd name="connsiteY13" fmla="*/ 5181600 h 6705600"/>
              <a:gd name="connsiteX14" fmla="*/ 12271808 w 12271808"/>
              <a:gd name="connsiteY14" fmla="*/ 1868069 h 6705600"/>
              <a:gd name="connsiteX15" fmla="*/ 12186328 w 12271808"/>
              <a:gd name="connsiteY15" fmla="*/ 1843795 h 6705600"/>
              <a:gd name="connsiteX16" fmla="*/ 11289324 w 12271808"/>
              <a:gd name="connsiteY16" fmla="*/ 1730797 h 6705600"/>
              <a:gd name="connsiteX17" fmla="*/ 10922347 w 12271808"/>
              <a:gd name="connsiteY17" fmla="*/ 1749328 h 6705600"/>
              <a:gd name="connsiteX18" fmla="*/ 10797304 w 12271808"/>
              <a:gd name="connsiteY18" fmla="*/ 1765217 h 6705600"/>
              <a:gd name="connsiteX19" fmla="*/ 10794319 w 12271808"/>
              <a:gd name="connsiteY19" fmla="*/ 1706091 h 6705600"/>
              <a:gd name="connsiteX20" fmla="*/ 9173035 w 12271808"/>
              <a:gd name="connsiteY20" fmla="*/ 243019 h 6705600"/>
              <a:gd name="connsiteX21" fmla="*/ 7821664 w 12271808"/>
              <a:gd name="connsiteY21" fmla="*/ 961538 h 6705600"/>
              <a:gd name="connsiteX22" fmla="*/ 7801161 w 12271808"/>
              <a:gd name="connsiteY22" fmla="*/ 995287 h 6705600"/>
              <a:gd name="connsiteX23" fmla="*/ 7698758 w 12271808"/>
              <a:gd name="connsiteY23" fmla="*/ 882616 h 6705600"/>
              <a:gd name="connsiteX24" fmla="*/ 5567936 w 12271808"/>
              <a:gd name="connsiteY24" fmla="*/ 0 h 670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271808" h="6705600">
                <a:moveTo>
                  <a:pt x="5567936" y="0"/>
                </a:moveTo>
                <a:cubicBezTo>
                  <a:pt x="4111694" y="0"/>
                  <a:pt x="2896710" y="1032954"/>
                  <a:pt x="2615718" y="2406127"/>
                </a:cubicBezTo>
                <a:lnTo>
                  <a:pt x="2581894" y="2627755"/>
                </a:lnTo>
                <a:lnTo>
                  <a:pt x="2391850" y="2558199"/>
                </a:lnTo>
                <a:cubicBezTo>
                  <a:pt x="2185216" y="2493929"/>
                  <a:pt x="1965522" y="2459306"/>
                  <a:pt x="1737741" y="2459306"/>
                </a:cubicBezTo>
                <a:cubicBezTo>
                  <a:pt x="1054397" y="2459306"/>
                  <a:pt x="443831" y="2770909"/>
                  <a:pt x="40383" y="3259775"/>
                </a:cubicBezTo>
                <a:lnTo>
                  <a:pt x="0" y="3313779"/>
                </a:lnTo>
                <a:lnTo>
                  <a:pt x="0" y="5181600"/>
                </a:lnTo>
                <a:lnTo>
                  <a:pt x="0" y="6004138"/>
                </a:lnTo>
                <a:lnTo>
                  <a:pt x="0" y="6505575"/>
                </a:lnTo>
                <a:lnTo>
                  <a:pt x="0" y="6705600"/>
                </a:lnTo>
                <a:lnTo>
                  <a:pt x="12271808" y="6705600"/>
                </a:lnTo>
                <a:lnTo>
                  <a:pt x="12271808" y="6505575"/>
                </a:lnTo>
                <a:lnTo>
                  <a:pt x="12271808" y="5181600"/>
                </a:lnTo>
                <a:lnTo>
                  <a:pt x="12271808" y="1868069"/>
                </a:lnTo>
                <a:lnTo>
                  <a:pt x="12186328" y="1843795"/>
                </a:lnTo>
                <a:cubicBezTo>
                  <a:pt x="11899622" y="1770029"/>
                  <a:pt x="11599055" y="1730797"/>
                  <a:pt x="11289324" y="1730797"/>
                </a:cubicBezTo>
                <a:cubicBezTo>
                  <a:pt x="11165433" y="1730797"/>
                  <a:pt x="11043006" y="1737074"/>
                  <a:pt x="10922347" y="1749328"/>
                </a:cubicBezTo>
                <a:lnTo>
                  <a:pt x="10797304" y="1765217"/>
                </a:lnTo>
                <a:lnTo>
                  <a:pt x="10794319" y="1706091"/>
                </a:lnTo>
                <a:cubicBezTo>
                  <a:pt x="10710862" y="884306"/>
                  <a:pt x="10016839" y="243019"/>
                  <a:pt x="9173035" y="243019"/>
                </a:cubicBezTo>
                <a:cubicBezTo>
                  <a:pt x="8610499" y="243019"/>
                  <a:pt x="8114532" y="528036"/>
                  <a:pt x="7821664" y="961538"/>
                </a:cubicBezTo>
                <a:lnTo>
                  <a:pt x="7801161" y="995287"/>
                </a:lnTo>
                <a:lnTo>
                  <a:pt x="7698758" y="882616"/>
                </a:lnTo>
                <a:cubicBezTo>
                  <a:pt x="7153434" y="337291"/>
                  <a:pt x="6400074" y="0"/>
                  <a:pt x="5567936"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1" name="Content Placeholder 2"/>
          <p:cNvSpPr txBox="1">
            <a:spLocks/>
          </p:cNvSpPr>
          <p:nvPr/>
        </p:nvSpPr>
        <p:spPr>
          <a:xfrm>
            <a:off x="1217612" y="2955009"/>
            <a:ext cx="9201281" cy="965120"/>
          </a:xfrm>
          <a:prstGeom prst="rect">
            <a:avLst/>
          </a:prstGeom>
        </p:spPr>
        <p:txBody>
          <a:bodyPr vert="horz" lIns="91416" tIns="45708" rIns="91416" bIns="4570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000" dirty="0" smtClean="0">
                <a:solidFill>
                  <a:srgbClr val="0070C0"/>
                </a:solidFill>
              </a:rPr>
              <a:t>Get started today </a:t>
            </a:r>
            <a:r>
              <a:rPr lang="en-US" sz="6000" dirty="0">
                <a:solidFill>
                  <a:srgbClr val="0070C0"/>
                </a:solidFill>
              </a:rPr>
              <a:t>at http://azure.microsoft.com</a:t>
            </a:r>
          </a:p>
        </p:txBody>
      </p:sp>
    </p:spTree>
    <p:extLst>
      <p:ext uri="{BB962C8B-B14F-4D97-AF65-F5344CB8AC3E}">
        <p14:creationId xmlns:p14="http://schemas.microsoft.com/office/powerpoint/2010/main" val="302385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71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589212" y="2362200"/>
            <a:ext cx="6713756" cy="2169392"/>
          </a:xfrm>
          <a:prstGeom prst="rect">
            <a:avLst/>
          </a:prstGeom>
        </p:spPr>
        <p:txBody>
          <a:bodyPr vert="horz" lIns="91416" tIns="45708" rIns="91416" bIns="4570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595" dirty="0" smtClean="0">
                <a:solidFill>
                  <a:srgbClr val="FFFFFF"/>
                </a:solidFill>
                <a:latin typeface="Segoe UI Light"/>
              </a:rPr>
              <a:t>Azure</a:t>
            </a:r>
            <a:endParaRPr lang="en-US" sz="16595" dirty="0">
              <a:solidFill>
                <a:srgbClr val="FFFFFF"/>
              </a:solidFill>
              <a:latin typeface="Segoe UI Light"/>
            </a:endParaRPr>
          </a:p>
        </p:txBody>
      </p:sp>
    </p:spTree>
    <p:extLst>
      <p:ext uri="{BB962C8B-B14F-4D97-AF65-F5344CB8AC3E}">
        <p14:creationId xmlns:p14="http://schemas.microsoft.com/office/powerpoint/2010/main" val="194449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7884" y="894"/>
            <a:ext cx="12206708" cy="6690866"/>
            <a:chOff x="-17884" y="894"/>
            <a:chExt cx="12206708" cy="6690866"/>
          </a:xfrm>
        </p:grpSpPr>
        <p:sp>
          <p:nvSpPr>
            <p:cNvPr id="1238" name="Title 3"/>
            <p:cNvSpPr txBox="1">
              <a:spLocks/>
            </p:cNvSpPr>
            <p:nvPr/>
          </p:nvSpPr>
          <p:spPr>
            <a:xfrm>
              <a:off x="142251" y="2796231"/>
              <a:ext cx="3177592" cy="1755155"/>
            </a:xfrm>
            <a:prstGeom prst="rect">
              <a:avLst/>
            </a:prstGeom>
          </p:spPr>
          <p:txBody>
            <a:bodyPr vert="horz" wrap="square" lIns="146266" tIns="91416" rIns="146266" bIns="91416" rtlCol="0" anchor="ctr">
              <a:noAutofit/>
            </a:bodyPr>
            <a:lstStyle>
              <a:lvl1pPr algn="l" defTabSz="914180" rtl="0" eaLnBrk="1" latinLnBrk="0" hangingPunct="1">
                <a:lnSpc>
                  <a:spcPts val="6175"/>
                </a:lnSpc>
                <a:spcBef>
                  <a:spcPct val="0"/>
                </a:spcBef>
                <a:buNone/>
                <a:defRPr lang="en-US" sz="5293" b="0" kern="1200" cap="none" spc="-100" baseline="0">
                  <a:ln w="3175">
                    <a:noFill/>
                  </a:ln>
                  <a:solidFill>
                    <a:schemeClr val="bg1"/>
                  </a:solidFill>
                  <a:effectLst/>
                  <a:latin typeface="+mj-lt"/>
                  <a:ea typeface="+mn-ea"/>
                  <a:cs typeface="Segoe UI" pitchFamily="34" charset="0"/>
                </a:defRPr>
              </a:lvl1pPr>
            </a:lstStyle>
            <a:p>
              <a:pPr>
                <a:lnSpc>
                  <a:spcPct val="100000"/>
                </a:lnSpc>
              </a:pPr>
              <a:r>
                <a:rPr lang="en-US" altLang="ja-JP" sz="4798" dirty="0">
                  <a:latin typeface="Segoe UI Light" panose="020B0502040204020203" pitchFamily="34" charset="0"/>
                  <a:ea typeface="メイリオ" pitchFamily="50" charset="-128"/>
                  <a:cs typeface="Segoe UI Light" panose="020B0502040204020203" pitchFamily="34" charset="0"/>
                </a:rPr>
                <a:t>Azure</a:t>
              </a:r>
              <a:r>
                <a:rPr altLang="ja-JP" sz="4798" dirty="0">
                  <a:latin typeface="Segoe UI Light" panose="020B0502040204020203" pitchFamily="34" charset="0"/>
                  <a:ea typeface="メイリオ" pitchFamily="50" charset="-128"/>
                  <a:cs typeface="Segoe UI Light" panose="020B0502040204020203" pitchFamily="34" charset="0"/>
                </a:rPr>
                <a:t> footprint</a:t>
              </a:r>
              <a:endParaRPr sz="4798" dirty="0">
                <a:latin typeface="Segoe UI Light" panose="020B0502040204020203" pitchFamily="34" charset="0"/>
                <a:ea typeface="メイリオ" pitchFamily="50" charset="-128"/>
                <a:cs typeface="Segoe UI Light" panose="020B0502040204020203" pitchFamily="34" charset="0"/>
              </a:endParaRPr>
            </a:p>
          </p:txBody>
        </p:sp>
        <p:grpSp>
          <p:nvGrpSpPr>
            <p:cNvPr id="1239" name="Group 1238"/>
            <p:cNvGrpSpPr/>
            <p:nvPr/>
          </p:nvGrpSpPr>
          <p:grpSpPr>
            <a:xfrm>
              <a:off x="512553" y="478015"/>
              <a:ext cx="11145834" cy="6213745"/>
              <a:chOff x="395371" y="1139688"/>
              <a:chExt cx="8399866" cy="4651514"/>
            </a:xfrm>
            <a:solidFill>
              <a:srgbClr val="00B0F0"/>
            </a:solidFill>
          </p:grpSpPr>
          <p:sp>
            <p:nvSpPr>
              <p:cNvPr id="1240" name="Oval 9"/>
              <p:cNvSpPr>
                <a:spLocks noChangeAspect="1" noChangeArrowheads="1"/>
              </p:cNvSpPr>
              <p:nvPr/>
            </p:nvSpPr>
            <p:spPr bwMode="auto">
              <a:xfrm>
                <a:off x="2417310"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1" name="Oval 10"/>
              <p:cNvSpPr>
                <a:spLocks noChangeAspect="1" noChangeArrowheads="1"/>
              </p:cNvSpPr>
              <p:nvPr/>
            </p:nvSpPr>
            <p:spPr bwMode="auto">
              <a:xfrm>
                <a:off x="2528886"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2" name="Oval 11"/>
              <p:cNvSpPr>
                <a:spLocks noChangeAspect="1" noChangeArrowheads="1"/>
              </p:cNvSpPr>
              <p:nvPr/>
            </p:nvSpPr>
            <p:spPr bwMode="auto">
              <a:xfrm>
                <a:off x="264196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3" name="Oval 12"/>
              <p:cNvSpPr>
                <a:spLocks noChangeAspect="1" noChangeArrowheads="1"/>
              </p:cNvSpPr>
              <p:nvPr/>
            </p:nvSpPr>
            <p:spPr bwMode="auto">
              <a:xfrm>
                <a:off x="2753545"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4" name="Oval 13"/>
              <p:cNvSpPr>
                <a:spLocks noChangeAspect="1" noChangeArrowheads="1"/>
              </p:cNvSpPr>
              <p:nvPr/>
            </p:nvSpPr>
            <p:spPr bwMode="auto">
              <a:xfrm>
                <a:off x="309128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5" name="Oval 14"/>
              <p:cNvSpPr>
                <a:spLocks noChangeAspect="1" noChangeArrowheads="1"/>
              </p:cNvSpPr>
              <p:nvPr/>
            </p:nvSpPr>
            <p:spPr bwMode="auto">
              <a:xfrm>
                <a:off x="3204373"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6" name="Oval 15"/>
              <p:cNvSpPr>
                <a:spLocks noChangeAspect="1" noChangeArrowheads="1"/>
              </p:cNvSpPr>
              <p:nvPr/>
            </p:nvSpPr>
            <p:spPr bwMode="auto">
              <a:xfrm>
                <a:off x="3315949"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7" name="Oval 16"/>
              <p:cNvSpPr>
                <a:spLocks noChangeAspect="1" noChangeArrowheads="1"/>
              </p:cNvSpPr>
              <p:nvPr/>
            </p:nvSpPr>
            <p:spPr bwMode="auto">
              <a:xfrm>
                <a:off x="3429033"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8" name="Oval 17"/>
              <p:cNvSpPr>
                <a:spLocks noChangeAspect="1" noChangeArrowheads="1"/>
              </p:cNvSpPr>
              <p:nvPr/>
            </p:nvSpPr>
            <p:spPr bwMode="auto">
              <a:xfrm>
                <a:off x="354060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9" name="Oval 18"/>
              <p:cNvSpPr>
                <a:spLocks noChangeAspect="1" noChangeArrowheads="1"/>
              </p:cNvSpPr>
              <p:nvPr/>
            </p:nvSpPr>
            <p:spPr bwMode="auto">
              <a:xfrm>
                <a:off x="3653693"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0" name="Oval 19"/>
              <p:cNvSpPr>
                <a:spLocks noChangeAspect="1" noChangeArrowheads="1"/>
              </p:cNvSpPr>
              <p:nvPr/>
            </p:nvSpPr>
            <p:spPr bwMode="auto">
              <a:xfrm>
                <a:off x="3765269"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1" name="Oval 20"/>
              <p:cNvSpPr>
                <a:spLocks noChangeAspect="1" noChangeArrowheads="1"/>
              </p:cNvSpPr>
              <p:nvPr/>
            </p:nvSpPr>
            <p:spPr bwMode="auto">
              <a:xfrm>
                <a:off x="3878352"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2" name="Oval 21"/>
              <p:cNvSpPr>
                <a:spLocks noChangeAspect="1" noChangeArrowheads="1"/>
              </p:cNvSpPr>
              <p:nvPr/>
            </p:nvSpPr>
            <p:spPr bwMode="auto">
              <a:xfrm>
                <a:off x="3989928"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3" name="Oval 22"/>
              <p:cNvSpPr>
                <a:spLocks noChangeAspect="1" noChangeArrowheads="1"/>
              </p:cNvSpPr>
              <p:nvPr/>
            </p:nvSpPr>
            <p:spPr bwMode="auto">
              <a:xfrm>
                <a:off x="6574270"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4" name="Oval 23"/>
              <p:cNvSpPr>
                <a:spLocks noChangeAspect="1" noChangeArrowheads="1"/>
              </p:cNvSpPr>
              <p:nvPr/>
            </p:nvSpPr>
            <p:spPr bwMode="auto">
              <a:xfrm>
                <a:off x="2192650"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5" name="Oval 24"/>
              <p:cNvSpPr>
                <a:spLocks noChangeAspect="1" noChangeArrowheads="1"/>
              </p:cNvSpPr>
              <p:nvPr/>
            </p:nvSpPr>
            <p:spPr bwMode="auto">
              <a:xfrm>
                <a:off x="2304226"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6" name="Oval 25"/>
              <p:cNvSpPr>
                <a:spLocks noChangeAspect="1" noChangeArrowheads="1"/>
              </p:cNvSpPr>
              <p:nvPr/>
            </p:nvSpPr>
            <p:spPr bwMode="auto">
              <a:xfrm>
                <a:off x="2417310"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7" name="Oval 26"/>
              <p:cNvSpPr>
                <a:spLocks noChangeAspect="1" noChangeArrowheads="1"/>
              </p:cNvSpPr>
              <p:nvPr/>
            </p:nvSpPr>
            <p:spPr bwMode="auto">
              <a:xfrm>
                <a:off x="2528886"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8" name="Oval 27"/>
              <p:cNvSpPr>
                <a:spLocks noChangeAspect="1" noChangeArrowheads="1"/>
              </p:cNvSpPr>
              <p:nvPr/>
            </p:nvSpPr>
            <p:spPr bwMode="auto">
              <a:xfrm>
                <a:off x="264196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9" name="Oval 28"/>
              <p:cNvSpPr>
                <a:spLocks noChangeAspect="1" noChangeArrowheads="1"/>
              </p:cNvSpPr>
              <p:nvPr/>
            </p:nvSpPr>
            <p:spPr bwMode="auto">
              <a:xfrm>
                <a:off x="2866630"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0" name="Oval 29"/>
              <p:cNvSpPr>
                <a:spLocks noChangeAspect="1" noChangeArrowheads="1"/>
              </p:cNvSpPr>
              <p:nvPr/>
            </p:nvSpPr>
            <p:spPr bwMode="auto">
              <a:xfrm>
                <a:off x="2978206"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1" name="Oval 30"/>
              <p:cNvSpPr>
                <a:spLocks noChangeAspect="1" noChangeArrowheads="1"/>
              </p:cNvSpPr>
              <p:nvPr/>
            </p:nvSpPr>
            <p:spPr bwMode="auto">
              <a:xfrm>
                <a:off x="309128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2" name="Oval 31"/>
              <p:cNvSpPr>
                <a:spLocks noChangeAspect="1" noChangeArrowheads="1"/>
              </p:cNvSpPr>
              <p:nvPr/>
            </p:nvSpPr>
            <p:spPr bwMode="auto">
              <a:xfrm>
                <a:off x="3204373"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3" name="Oval 32"/>
              <p:cNvSpPr>
                <a:spLocks noChangeAspect="1" noChangeArrowheads="1"/>
              </p:cNvSpPr>
              <p:nvPr/>
            </p:nvSpPr>
            <p:spPr bwMode="auto">
              <a:xfrm>
                <a:off x="3315949"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4" name="Oval 33"/>
              <p:cNvSpPr>
                <a:spLocks noChangeAspect="1" noChangeArrowheads="1"/>
              </p:cNvSpPr>
              <p:nvPr/>
            </p:nvSpPr>
            <p:spPr bwMode="auto">
              <a:xfrm>
                <a:off x="3429033"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5" name="Oval 34"/>
              <p:cNvSpPr>
                <a:spLocks noChangeAspect="1" noChangeArrowheads="1"/>
              </p:cNvSpPr>
              <p:nvPr/>
            </p:nvSpPr>
            <p:spPr bwMode="auto">
              <a:xfrm>
                <a:off x="354060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6" name="Oval 35"/>
              <p:cNvSpPr>
                <a:spLocks noChangeAspect="1" noChangeArrowheads="1"/>
              </p:cNvSpPr>
              <p:nvPr/>
            </p:nvSpPr>
            <p:spPr bwMode="auto">
              <a:xfrm>
                <a:off x="3653693"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7" name="Oval 36"/>
              <p:cNvSpPr>
                <a:spLocks noChangeAspect="1" noChangeArrowheads="1"/>
              </p:cNvSpPr>
              <p:nvPr/>
            </p:nvSpPr>
            <p:spPr bwMode="auto">
              <a:xfrm>
                <a:off x="3765269"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8" name="Oval 37"/>
              <p:cNvSpPr>
                <a:spLocks noChangeAspect="1" noChangeArrowheads="1"/>
              </p:cNvSpPr>
              <p:nvPr/>
            </p:nvSpPr>
            <p:spPr bwMode="auto">
              <a:xfrm>
                <a:off x="3878352"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9" name="Oval 38"/>
              <p:cNvSpPr>
                <a:spLocks noChangeAspect="1" noChangeArrowheads="1"/>
              </p:cNvSpPr>
              <p:nvPr/>
            </p:nvSpPr>
            <p:spPr bwMode="auto">
              <a:xfrm>
                <a:off x="4663908"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0" name="Oval 39"/>
              <p:cNvSpPr>
                <a:spLocks noChangeAspect="1" noChangeArrowheads="1"/>
              </p:cNvSpPr>
              <p:nvPr/>
            </p:nvSpPr>
            <p:spPr bwMode="auto">
              <a:xfrm>
                <a:off x="4776992"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1" name="Oval 40"/>
              <p:cNvSpPr>
                <a:spLocks noChangeAspect="1" noChangeArrowheads="1"/>
              </p:cNvSpPr>
              <p:nvPr/>
            </p:nvSpPr>
            <p:spPr bwMode="auto">
              <a:xfrm>
                <a:off x="6462694"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2" name="Oval 41"/>
              <p:cNvSpPr>
                <a:spLocks noChangeAspect="1" noChangeArrowheads="1"/>
              </p:cNvSpPr>
              <p:nvPr/>
            </p:nvSpPr>
            <p:spPr bwMode="auto">
              <a:xfrm>
                <a:off x="6574270"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3" name="Oval 42"/>
              <p:cNvSpPr>
                <a:spLocks noChangeAspect="1" noChangeArrowheads="1"/>
              </p:cNvSpPr>
              <p:nvPr/>
            </p:nvSpPr>
            <p:spPr bwMode="auto">
              <a:xfrm>
                <a:off x="6687355"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4" name="Oval 43"/>
              <p:cNvSpPr>
                <a:spLocks noChangeAspect="1" noChangeArrowheads="1"/>
              </p:cNvSpPr>
              <p:nvPr/>
            </p:nvSpPr>
            <p:spPr bwMode="auto">
              <a:xfrm>
                <a:off x="1518671"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5" name="Oval 44"/>
              <p:cNvSpPr>
                <a:spLocks noChangeAspect="1" noChangeArrowheads="1"/>
              </p:cNvSpPr>
              <p:nvPr/>
            </p:nvSpPr>
            <p:spPr bwMode="auto">
              <a:xfrm>
                <a:off x="1630247"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6" name="Oval 45"/>
              <p:cNvSpPr>
                <a:spLocks noChangeAspect="1" noChangeArrowheads="1"/>
              </p:cNvSpPr>
              <p:nvPr/>
            </p:nvSpPr>
            <p:spPr bwMode="auto">
              <a:xfrm>
                <a:off x="1743330"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7" name="Oval 46"/>
              <p:cNvSpPr>
                <a:spLocks noChangeAspect="1" noChangeArrowheads="1"/>
              </p:cNvSpPr>
              <p:nvPr/>
            </p:nvSpPr>
            <p:spPr bwMode="auto">
              <a:xfrm>
                <a:off x="1854906"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8" name="Oval 47"/>
              <p:cNvSpPr>
                <a:spLocks noChangeAspect="1" noChangeArrowheads="1"/>
              </p:cNvSpPr>
              <p:nvPr/>
            </p:nvSpPr>
            <p:spPr bwMode="auto">
              <a:xfrm>
                <a:off x="196799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9" name="Oval 48"/>
              <p:cNvSpPr>
                <a:spLocks noChangeAspect="1" noChangeArrowheads="1"/>
              </p:cNvSpPr>
              <p:nvPr/>
            </p:nvSpPr>
            <p:spPr bwMode="auto">
              <a:xfrm>
                <a:off x="2192650"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0" name="Oval 49"/>
              <p:cNvSpPr>
                <a:spLocks noChangeAspect="1" noChangeArrowheads="1"/>
              </p:cNvSpPr>
              <p:nvPr/>
            </p:nvSpPr>
            <p:spPr bwMode="auto">
              <a:xfrm>
                <a:off x="2304226"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1" name="Oval 50"/>
              <p:cNvSpPr>
                <a:spLocks noChangeAspect="1" noChangeArrowheads="1"/>
              </p:cNvSpPr>
              <p:nvPr/>
            </p:nvSpPr>
            <p:spPr bwMode="auto">
              <a:xfrm>
                <a:off x="241731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2" name="Oval 51"/>
              <p:cNvSpPr>
                <a:spLocks noChangeAspect="1" noChangeArrowheads="1"/>
              </p:cNvSpPr>
              <p:nvPr/>
            </p:nvSpPr>
            <p:spPr bwMode="auto">
              <a:xfrm>
                <a:off x="2528886"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3" name="Oval 52"/>
              <p:cNvSpPr>
                <a:spLocks noChangeAspect="1" noChangeArrowheads="1"/>
              </p:cNvSpPr>
              <p:nvPr/>
            </p:nvSpPr>
            <p:spPr bwMode="auto">
              <a:xfrm>
                <a:off x="2753545"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4" name="Oval 53"/>
              <p:cNvSpPr>
                <a:spLocks noChangeAspect="1" noChangeArrowheads="1"/>
              </p:cNvSpPr>
              <p:nvPr/>
            </p:nvSpPr>
            <p:spPr bwMode="auto">
              <a:xfrm>
                <a:off x="286663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5" name="Oval 54"/>
              <p:cNvSpPr>
                <a:spLocks noChangeAspect="1" noChangeArrowheads="1"/>
              </p:cNvSpPr>
              <p:nvPr/>
            </p:nvSpPr>
            <p:spPr bwMode="auto">
              <a:xfrm>
                <a:off x="2978206"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6" name="Oval 55"/>
              <p:cNvSpPr>
                <a:spLocks noChangeAspect="1" noChangeArrowheads="1"/>
              </p:cNvSpPr>
              <p:nvPr/>
            </p:nvSpPr>
            <p:spPr bwMode="auto">
              <a:xfrm>
                <a:off x="3091289"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7" name="Oval 56"/>
              <p:cNvSpPr>
                <a:spLocks noChangeAspect="1" noChangeArrowheads="1"/>
              </p:cNvSpPr>
              <p:nvPr/>
            </p:nvSpPr>
            <p:spPr bwMode="auto">
              <a:xfrm>
                <a:off x="3204373"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8" name="Oval 57"/>
              <p:cNvSpPr>
                <a:spLocks noChangeAspect="1" noChangeArrowheads="1"/>
              </p:cNvSpPr>
              <p:nvPr/>
            </p:nvSpPr>
            <p:spPr bwMode="auto">
              <a:xfrm>
                <a:off x="3315949"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9" name="Oval 58"/>
              <p:cNvSpPr>
                <a:spLocks noChangeAspect="1" noChangeArrowheads="1"/>
              </p:cNvSpPr>
              <p:nvPr/>
            </p:nvSpPr>
            <p:spPr bwMode="auto">
              <a:xfrm>
                <a:off x="3429033"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0" name="Oval 59"/>
              <p:cNvSpPr>
                <a:spLocks noChangeAspect="1" noChangeArrowheads="1"/>
              </p:cNvSpPr>
              <p:nvPr/>
            </p:nvSpPr>
            <p:spPr bwMode="auto">
              <a:xfrm>
                <a:off x="3540609"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1" name="Oval 60"/>
              <p:cNvSpPr>
                <a:spLocks noChangeAspect="1" noChangeArrowheads="1"/>
              </p:cNvSpPr>
              <p:nvPr/>
            </p:nvSpPr>
            <p:spPr bwMode="auto">
              <a:xfrm>
                <a:off x="3653693"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2" name="Oval 61"/>
              <p:cNvSpPr>
                <a:spLocks noChangeAspect="1" noChangeArrowheads="1"/>
              </p:cNvSpPr>
              <p:nvPr/>
            </p:nvSpPr>
            <p:spPr bwMode="auto">
              <a:xfrm>
                <a:off x="3765269"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3" name="Oval 62"/>
              <p:cNvSpPr>
                <a:spLocks noChangeAspect="1" noChangeArrowheads="1"/>
              </p:cNvSpPr>
              <p:nvPr/>
            </p:nvSpPr>
            <p:spPr bwMode="auto">
              <a:xfrm>
                <a:off x="4663908"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4" name="Oval 63"/>
              <p:cNvSpPr>
                <a:spLocks noChangeAspect="1" noChangeArrowheads="1"/>
              </p:cNvSpPr>
              <p:nvPr/>
            </p:nvSpPr>
            <p:spPr bwMode="auto">
              <a:xfrm>
                <a:off x="6687355"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5" name="Oval 64"/>
              <p:cNvSpPr>
                <a:spLocks noChangeAspect="1" noChangeArrowheads="1"/>
              </p:cNvSpPr>
              <p:nvPr/>
            </p:nvSpPr>
            <p:spPr bwMode="auto">
              <a:xfrm>
                <a:off x="6798931"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6" name="Oval 65"/>
              <p:cNvSpPr>
                <a:spLocks noChangeAspect="1" noChangeArrowheads="1"/>
              </p:cNvSpPr>
              <p:nvPr/>
            </p:nvSpPr>
            <p:spPr bwMode="auto">
              <a:xfrm>
                <a:off x="140558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7" name="Oval 66"/>
              <p:cNvSpPr>
                <a:spLocks noChangeAspect="1" noChangeArrowheads="1"/>
              </p:cNvSpPr>
              <p:nvPr/>
            </p:nvSpPr>
            <p:spPr bwMode="auto">
              <a:xfrm>
                <a:off x="151867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8" name="Oval 67"/>
              <p:cNvSpPr>
                <a:spLocks noChangeAspect="1" noChangeArrowheads="1"/>
              </p:cNvSpPr>
              <p:nvPr/>
            </p:nvSpPr>
            <p:spPr bwMode="auto">
              <a:xfrm>
                <a:off x="1630247"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9" name="Oval 68"/>
              <p:cNvSpPr>
                <a:spLocks noChangeAspect="1" noChangeArrowheads="1"/>
              </p:cNvSpPr>
              <p:nvPr/>
            </p:nvSpPr>
            <p:spPr bwMode="auto">
              <a:xfrm>
                <a:off x="174333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0" name="Oval 69"/>
              <p:cNvSpPr>
                <a:spLocks noChangeAspect="1" noChangeArrowheads="1"/>
              </p:cNvSpPr>
              <p:nvPr/>
            </p:nvSpPr>
            <p:spPr bwMode="auto">
              <a:xfrm>
                <a:off x="185490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1" name="Oval 70"/>
              <p:cNvSpPr>
                <a:spLocks noChangeAspect="1" noChangeArrowheads="1"/>
              </p:cNvSpPr>
              <p:nvPr/>
            </p:nvSpPr>
            <p:spPr bwMode="auto">
              <a:xfrm>
                <a:off x="196799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2" name="Oval 71"/>
              <p:cNvSpPr>
                <a:spLocks noChangeAspect="1" noChangeArrowheads="1"/>
              </p:cNvSpPr>
              <p:nvPr/>
            </p:nvSpPr>
            <p:spPr bwMode="auto">
              <a:xfrm>
                <a:off x="2079566"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3" name="Oval 72"/>
              <p:cNvSpPr>
                <a:spLocks noChangeAspect="1" noChangeArrowheads="1"/>
              </p:cNvSpPr>
              <p:nvPr/>
            </p:nvSpPr>
            <p:spPr bwMode="auto">
              <a:xfrm>
                <a:off x="219265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4" name="Oval 73"/>
              <p:cNvSpPr>
                <a:spLocks noChangeAspect="1" noChangeArrowheads="1"/>
              </p:cNvSpPr>
              <p:nvPr/>
            </p:nvSpPr>
            <p:spPr bwMode="auto">
              <a:xfrm>
                <a:off x="230422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5" name="Oval 74"/>
              <p:cNvSpPr>
                <a:spLocks noChangeAspect="1" noChangeArrowheads="1"/>
              </p:cNvSpPr>
              <p:nvPr/>
            </p:nvSpPr>
            <p:spPr bwMode="auto">
              <a:xfrm>
                <a:off x="241731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6" name="Oval 75"/>
              <p:cNvSpPr>
                <a:spLocks noChangeAspect="1" noChangeArrowheads="1"/>
              </p:cNvSpPr>
              <p:nvPr/>
            </p:nvSpPr>
            <p:spPr bwMode="auto">
              <a:xfrm>
                <a:off x="2753545"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7" name="Oval 76"/>
              <p:cNvSpPr>
                <a:spLocks noChangeAspect="1" noChangeArrowheads="1"/>
              </p:cNvSpPr>
              <p:nvPr/>
            </p:nvSpPr>
            <p:spPr bwMode="auto">
              <a:xfrm>
                <a:off x="286663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8" name="Oval 77"/>
              <p:cNvSpPr>
                <a:spLocks noChangeAspect="1" noChangeArrowheads="1"/>
              </p:cNvSpPr>
              <p:nvPr/>
            </p:nvSpPr>
            <p:spPr bwMode="auto">
              <a:xfrm>
                <a:off x="2978206"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9" name="Oval 78"/>
              <p:cNvSpPr>
                <a:spLocks noChangeAspect="1" noChangeArrowheads="1"/>
              </p:cNvSpPr>
              <p:nvPr/>
            </p:nvSpPr>
            <p:spPr bwMode="auto">
              <a:xfrm>
                <a:off x="3091289"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0" name="Oval 79"/>
              <p:cNvSpPr>
                <a:spLocks noChangeAspect="1" noChangeArrowheads="1"/>
              </p:cNvSpPr>
              <p:nvPr/>
            </p:nvSpPr>
            <p:spPr bwMode="auto">
              <a:xfrm>
                <a:off x="3204373"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1" name="Oval 80"/>
              <p:cNvSpPr>
                <a:spLocks noChangeAspect="1" noChangeArrowheads="1"/>
              </p:cNvSpPr>
              <p:nvPr/>
            </p:nvSpPr>
            <p:spPr bwMode="auto">
              <a:xfrm>
                <a:off x="3315949"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2" name="Oval 81"/>
              <p:cNvSpPr>
                <a:spLocks noChangeAspect="1" noChangeArrowheads="1"/>
              </p:cNvSpPr>
              <p:nvPr/>
            </p:nvSpPr>
            <p:spPr bwMode="auto">
              <a:xfrm>
                <a:off x="3429033"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3" name="Oval 82"/>
              <p:cNvSpPr>
                <a:spLocks noChangeAspect="1" noChangeArrowheads="1"/>
              </p:cNvSpPr>
              <p:nvPr/>
            </p:nvSpPr>
            <p:spPr bwMode="auto">
              <a:xfrm>
                <a:off x="3540609"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4" name="Oval 83"/>
              <p:cNvSpPr>
                <a:spLocks noChangeAspect="1" noChangeArrowheads="1"/>
              </p:cNvSpPr>
              <p:nvPr/>
            </p:nvSpPr>
            <p:spPr bwMode="auto">
              <a:xfrm>
                <a:off x="3653693"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5" name="Oval 84"/>
              <p:cNvSpPr>
                <a:spLocks noChangeAspect="1" noChangeArrowheads="1"/>
              </p:cNvSpPr>
              <p:nvPr/>
            </p:nvSpPr>
            <p:spPr bwMode="auto">
              <a:xfrm>
                <a:off x="3765269"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6" name="Oval 85"/>
              <p:cNvSpPr>
                <a:spLocks noChangeAspect="1" noChangeArrowheads="1"/>
              </p:cNvSpPr>
              <p:nvPr/>
            </p:nvSpPr>
            <p:spPr bwMode="auto">
              <a:xfrm>
                <a:off x="5787207"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7" name="Oval 86"/>
              <p:cNvSpPr>
                <a:spLocks noChangeAspect="1" noChangeArrowheads="1"/>
              </p:cNvSpPr>
              <p:nvPr/>
            </p:nvSpPr>
            <p:spPr bwMode="auto">
              <a:xfrm>
                <a:off x="590029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8" name="Oval 87"/>
              <p:cNvSpPr>
                <a:spLocks noChangeAspect="1" noChangeArrowheads="1"/>
              </p:cNvSpPr>
              <p:nvPr/>
            </p:nvSpPr>
            <p:spPr bwMode="auto">
              <a:xfrm>
                <a:off x="657427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9" name="Oval 88"/>
              <p:cNvSpPr>
                <a:spLocks noChangeAspect="1" noChangeArrowheads="1"/>
              </p:cNvSpPr>
              <p:nvPr/>
            </p:nvSpPr>
            <p:spPr bwMode="auto">
              <a:xfrm>
                <a:off x="6687355"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0" name="Oval 89"/>
              <p:cNvSpPr>
                <a:spLocks noChangeAspect="1" noChangeArrowheads="1"/>
              </p:cNvSpPr>
              <p:nvPr/>
            </p:nvSpPr>
            <p:spPr bwMode="auto">
              <a:xfrm>
                <a:off x="679893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1" name="Oval 90"/>
              <p:cNvSpPr>
                <a:spLocks noChangeAspect="1" noChangeArrowheads="1"/>
              </p:cNvSpPr>
              <p:nvPr/>
            </p:nvSpPr>
            <p:spPr bwMode="auto">
              <a:xfrm>
                <a:off x="6912014"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2" name="Oval 91"/>
              <p:cNvSpPr>
                <a:spLocks noChangeAspect="1" noChangeArrowheads="1"/>
              </p:cNvSpPr>
              <p:nvPr/>
            </p:nvSpPr>
            <p:spPr bwMode="auto">
              <a:xfrm>
                <a:off x="7585994"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3" name="Oval 92"/>
              <p:cNvSpPr>
                <a:spLocks noChangeAspect="1" noChangeArrowheads="1"/>
              </p:cNvSpPr>
              <p:nvPr/>
            </p:nvSpPr>
            <p:spPr bwMode="auto">
              <a:xfrm>
                <a:off x="769757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4" name="Oval 93"/>
              <p:cNvSpPr>
                <a:spLocks noChangeAspect="1" noChangeArrowheads="1"/>
              </p:cNvSpPr>
              <p:nvPr/>
            </p:nvSpPr>
            <p:spPr bwMode="auto">
              <a:xfrm>
                <a:off x="7810653"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5" name="Oval 94"/>
              <p:cNvSpPr>
                <a:spLocks noChangeAspect="1" noChangeArrowheads="1"/>
              </p:cNvSpPr>
              <p:nvPr/>
            </p:nvSpPr>
            <p:spPr bwMode="auto">
              <a:xfrm>
                <a:off x="140558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6" name="Oval 95"/>
              <p:cNvSpPr>
                <a:spLocks noChangeAspect="1" noChangeArrowheads="1"/>
              </p:cNvSpPr>
              <p:nvPr/>
            </p:nvSpPr>
            <p:spPr bwMode="auto">
              <a:xfrm>
                <a:off x="151867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7" name="Oval 96"/>
              <p:cNvSpPr>
                <a:spLocks noChangeAspect="1" noChangeArrowheads="1"/>
              </p:cNvSpPr>
              <p:nvPr/>
            </p:nvSpPr>
            <p:spPr bwMode="auto">
              <a:xfrm>
                <a:off x="1630247"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8" name="Oval 97"/>
              <p:cNvSpPr>
                <a:spLocks noChangeAspect="1" noChangeArrowheads="1"/>
              </p:cNvSpPr>
              <p:nvPr/>
            </p:nvSpPr>
            <p:spPr bwMode="auto">
              <a:xfrm>
                <a:off x="174333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9" name="Oval 98"/>
              <p:cNvSpPr>
                <a:spLocks noChangeAspect="1" noChangeArrowheads="1"/>
              </p:cNvSpPr>
              <p:nvPr/>
            </p:nvSpPr>
            <p:spPr bwMode="auto">
              <a:xfrm>
                <a:off x="185490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0" name="Oval 99"/>
              <p:cNvSpPr>
                <a:spLocks noChangeAspect="1" noChangeArrowheads="1"/>
              </p:cNvSpPr>
              <p:nvPr/>
            </p:nvSpPr>
            <p:spPr bwMode="auto">
              <a:xfrm>
                <a:off x="196799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1" name="Oval 100"/>
              <p:cNvSpPr>
                <a:spLocks noChangeAspect="1" noChangeArrowheads="1"/>
              </p:cNvSpPr>
              <p:nvPr/>
            </p:nvSpPr>
            <p:spPr bwMode="auto">
              <a:xfrm>
                <a:off x="2079566"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2" name="Oval 101"/>
              <p:cNvSpPr>
                <a:spLocks noChangeAspect="1" noChangeArrowheads="1"/>
              </p:cNvSpPr>
              <p:nvPr/>
            </p:nvSpPr>
            <p:spPr bwMode="auto">
              <a:xfrm>
                <a:off x="219265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3" name="Oval 102"/>
              <p:cNvSpPr>
                <a:spLocks noChangeAspect="1" noChangeArrowheads="1"/>
              </p:cNvSpPr>
              <p:nvPr/>
            </p:nvSpPr>
            <p:spPr bwMode="auto">
              <a:xfrm>
                <a:off x="230422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4" name="Oval 103"/>
              <p:cNvSpPr>
                <a:spLocks noChangeAspect="1" noChangeArrowheads="1"/>
              </p:cNvSpPr>
              <p:nvPr/>
            </p:nvSpPr>
            <p:spPr bwMode="auto">
              <a:xfrm>
                <a:off x="241731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5" name="Oval 104"/>
              <p:cNvSpPr>
                <a:spLocks noChangeAspect="1" noChangeArrowheads="1"/>
              </p:cNvSpPr>
              <p:nvPr/>
            </p:nvSpPr>
            <p:spPr bwMode="auto">
              <a:xfrm>
                <a:off x="3091289"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6" name="Oval 105"/>
              <p:cNvSpPr>
                <a:spLocks noChangeAspect="1" noChangeArrowheads="1"/>
              </p:cNvSpPr>
              <p:nvPr/>
            </p:nvSpPr>
            <p:spPr bwMode="auto">
              <a:xfrm>
                <a:off x="3204373"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7" name="Oval 106"/>
              <p:cNvSpPr>
                <a:spLocks noChangeAspect="1" noChangeArrowheads="1"/>
              </p:cNvSpPr>
              <p:nvPr/>
            </p:nvSpPr>
            <p:spPr bwMode="auto">
              <a:xfrm>
                <a:off x="3315949"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8" name="Oval 107"/>
              <p:cNvSpPr>
                <a:spLocks noChangeAspect="1" noChangeArrowheads="1"/>
              </p:cNvSpPr>
              <p:nvPr/>
            </p:nvSpPr>
            <p:spPr bwMode="auto">
              <a:xfrm>
                <a:off x="3429033"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9" name="Oval 108"/>
              <p:cNvSpPr>
                <a:spLocks noChangeAspect="1" noChangeArrowheads="1"/>
              </p:cNvSpPr>
              <p:nvPr/>
            </p:nvSpPr>
            <p:spPr bwMode="auto">
              <a:xfrm>
                <a:off x="3540609"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0" name="Oval 109"/>
              <p:cNvSpPr>
                <a:spLocks noChangeAspect="1" noChangeArrowheads="1"/>
              </p:cNvSpPr>
              <p:nvPr/>
            </p:nvSpPr>
            <p:spPr bwMode="auto">
              <a:xfrm>
                <a:off x="3653693"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1" name="Oval 110"/>
              <p:cNvSpPr>
                <a:spLocks noChangeAspect="1" noChangeArrowheads="1"/>
              </p:cNvSpPr>
              <p:nvPr/>
            </p:nvSpPr>
            <p:spPr bwMode="auto">
              <a:xfrm>
                <a:off x="3765269"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2" name="Oval 111"/>
              <p:cNvSpPr>
                <a:spLocks noChangeAspect="1" noChangeArrowheads="1"/>
              </p:cNvSpPr>
              <p:nvPr/>
            </p:nvSpPr>
            <p:spPr bwMode="auto">
              <a:xfrm>
                <a:off x="5675631"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3" name="Oval 112"/>
              <p:cNvSpPr>
                <a:spLocks noChangeAspect="1" noChangeArrowheads="1"/>
              </p:cNvSpPr>
              <p:nvPr/>
            </p:nvSpPr>
            <p:spPr bwMode="auto">
              <a:xfrm>
                <a:off x="6238035"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4" name="Oval 113"/>
              <p:cNvSpPr>
                <a:spLocks noChangeAspect="1" noChangeArrowheads="1"/>
              </p:cNvSpPr>
              <p:nvPr/>
            </p:nvSpPr>
            <p:spPr bwMode="auto">
              <a:xfrm>
                <a:off x="634961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5" name="Oval 114"/>
              <p:cNvSpPr>
                <a:spLocks noChangeAspect="1" noChangeArrowheads="1"/>
              </p:cNvSpPr>
              <p:nvPr/>
            </p:nvSpPr>
            <p:spPr bwMode="auto">
              <a:xfrm>
                <a:off x="6462694"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6" name="Oval 115"/>
              <p:cNvSpPr>
                <a:spLocks noChangeAspect="1" noChangeArrowheads="1"/>
              </p:cNvSpPr>
              <p:nvPr/>
            </p:nvSpPr>
            <p:spPr bwMode="auto">
              <a:xfrm>
                <a:off x="657427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7" name="Oval 116"/>
              <p:cNvSpPr>
                <a:spLocks noChangeAspect="1" noChangeArrowheads="1"/>
              </p:cNvSpPr>
              <p:nvPr/>
            </p:nvSpPr>
            <p:spPr bwMode="auto">
              <a:xfrm>
                <a:off x="6687355"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8" name="Oval 117"/>
              <p:cNvSpPr>
                <a:spLocks noChangeAspect="1" noChangeArrowheads="1"/>
              </p:cNvSpPr>
              <p:nvPr/>
            </p:nvSpPr>
            <p:spPr bwMode="auto">
              <a:xfrm>
                <a:off x="679893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9" name="Oval 118"/>
              <p:cNvSpPr>
                <a:spLocks noChangeAspect="1" noChangeArrowheads="1"/>
              </p:cNvSpPr>
              <p:nvPr/>
            </p:nvSpPr>
            <p:spPr bwMode="auto">
              <a:xfrm>
                <a:off x="6912014"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0" name="Oval 119"/>
              <p:cNvSpPr>
                <a:spLocks noChangeAspect="1" noChangeArrowheads="1"/>
              </p:cNvSpPr>
              <p:nvPr/>
            </p:nvSpPr>
            <p:spPr bwMode="auto">
              <a:xfrm>
                <a:off x="702359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1" name="Oval 120"/>
              <p:cNvSpPr>
                <a:spLocks noChangeAspect="1" noChangeArrowheads="1"/>
              </p:cNvSpPr>
              <p:nvPr/>
            </p:nvSpPr>
            <p:spPr bwMode="auto">
              <a:xfrm>
                <a:off x="7136674"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2" name="Oval 121"/>
              <p:cNvSpPr>
                <a:spLocks noChangeAspect="1" noChangeArrowheads="1"/>
              </p:cNvSpPr>
              <p:nvPr/>
            </p:nvSpPr>
            <p:spPr bwMode="auto">
              <a:xfrm>
                <a:off x="724825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3" name="Oval 122"/>
              <p:cNvSpPr>
                <a:spLocks noChangeAspect="1" noChangeArrowheads="1"/>
              </p:cNvSpPr>
              <p:nvPr/>
            </p:nvSpPr>
            <p:spPr bwMode="auto">
              <a:xfrm>
                <a:off x="7585994"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4" name="Oval 123"/>
              <p:cNvSpPr>
                <a:spLocks noChangeAspect="1" noChangeArrowheads="1"/>
              </p:cNvSpPr>
              <p:nvPr/>
            </p:nvSpPr>
            <p:spPr bwMode="auto">
              <a:xfrm>
                <a:off x="140558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5" name="Oval 124"/>
              <p:cNvSpPr>
                <a:spLocks noChangeAspect="1" noChangeArrowheads="1"/>
              </p:cNvSpPr>
              <p:nvPr/>
            </p:nvSpPr>
            <p:spPr bwMode="auto">
              <a:xfrm>
                <a:off x="151867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6" name="Oval 125"/>
              <p:cNvSpPr>
                <a:spLocks noChangeAspect="1" noChangeArrowheads="1"/>
              </p:cNvSpPr>
              <p:nvPr/>
            </p:nvSpPr>
            <p:spPr bwMode="auto">
              <a:xfrm>
                <a:off x="1630247"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7" name="Oval 126"/>
              <p:cNvSpPr>
                <a:spLocks noChangeAspect="1" noChangeArrowheads="1"/>
              </p:cNvSpPr>
              <p:nvPr/>
            </p:nvSpPr>
            <p:spPr bwMode="auto">
              <a:xfrm>
                <a:off x="174333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8" name="Oval 127"/>
              <p:cNvSpPr>
                <a:spLocks noChangeAspect="1" noChangeArrowheads="1"/>
              </p:cNvSpPr>
              <p:nvPr/>
            </p:nvSpPr>
            <p:spPr bwMode="auto">
              <a:xfrm>
                <a:off x="185490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9" name="Oval 128"/>
              <p:cNvSpPr>
                <a:spLocks noChangeAspect="1" noChangeArrowheads="1"/>
              </p:cNvSpPr>
              <p:nvPr/>
            </p:nvSpPr>
            <p:spPr bwMode="auto">
              <a:xfrm>
                <a:off x="196799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0" name="Oval 129"/>
              <p:cNvSpPr>
                <a:spLocks noChangeAspect="1" noChangeArrowheads="1"/>
              </p:cNvSpPr>
              <p:nvPr/>
            </p:nvSpPr>
            <p:spPr bwMode="auto">
              <a:xfrm>
                <a:off x="2079566"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1" name="Oval 130"/>
              <p:cNvSpPr>
                <a:spLocks noChangeAspect="1" noChangeArrowheads="1"/>
              </p:cNvSpPr>
              <p:nvPr/>
            </p:nvSpPr>
            <p:spPr bwMode="auto">
              <a:xfrm>
                <a:off x="219265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2" name="Oval 131"/>
              <p:cNvSpPr>
                <a:spLocks noChangeAspect="1" noChangeArrowheads="1"/>
              </p:cNvSpPr>
              <p:nvPr/>
            </p:nvSpPr>
            <p:spPr bwMode="auto">
              <a:xfrm>
                <a:off x="230422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3" name="Oval 132"/>
              <p:cNvSpPr>
                <a:spLocks noChangeAspect="1" noChangeArrowheads="1"/>
              </p:cNvSpPr>
              <p:nvPr/>
            </p:nvSpPr>
            <p:spPr bwMode="auto">
              <a:xfrm>
                <a:off x="241731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4" name="Oval 133"/>
              <p:cNvSpPr>
                <a:spLocks noChangeAspect="1" noChangeArrowheads="1"/>
              </p:cNvSpPr>
              <p:nvPr/>
            </p:nvSpPr>
            <p:spPr bwMode="auto">
              <a:xfrm>
                <a:off x="2528886"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5" name="Oval 134"/>
              <p:cNvSpPr>
                <a:spLocks noChangeAspect="1" noChangeArrowheads="1"/>
              </p:cNvSpPr>
              <p:nvPr/>
            </p:nvSpPr>
            <p:spPr bwMode="auto">
              <a:xfrm>
                <a:off x="3091289"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6" name="Oval 135"/>
              <p:cNvSpPr>
                <a:spLocks noChangeAspect="1" noChangeArrowheads="1"/>
              </p:cNvSpPr>
              <p:nvPr/>
            </p:nvSpPr>
            <p:spPr bwMode="auto">
              <a:xfrm>
                <a:off x="3204373"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7" name="Oval 136"/>
              <p:cNvSpPr>
                <a:spLocks noChangeAspect="1" noChangeArrowheads="1"/>
              </p:cNvSpPr>
              <p:nvPr/>
            </p:nvSpPr>
            <p:spPr bwMode="auto">
              <a:xfrm>
                <a:off x="3315949"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8" name="Oval 137"/>
              <p:cNvSpPr>
                <a:spLocks noChangeAspect="1" noChangeArrowheads="1"/>
              </p:cNvSpPr>
              <p:nvPr/>
            </p:nvSpPr>
            <p:spPr bwMode="auto">
              <a:xfrm>
                <a:off x="3429033"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9" name="Oval 138"/>
              <p:cNvSpPr>
                <a:spLocks noChangeAspect="1" noChangeArrowheads="1"/>
              </p:cNvSpPr>
              <p:nvPr/>
            </p:nvSpPr>
            <p:spPr bwMode="auto">
              <a:xfrm>
                <a:off x="3540609"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0" name="Oval 139"/>
              <p:cNvSpPr>
                <a:spLocks noChangeAspect="1" noChangeArrowheads="1"/>
              </p:cNvSpPr>
              <p:nvPr/>
            </p:nvSpPr>
            <p:spPr bwMode="auto">
              <a:xfrm>
                <a:off x="3653693"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1" name="Oval 140"/>
              <p:cNvSpPr>
                <a:spLocks noChangeAspect="1" noChangeArrowheads="1"/>
              </p:cNvSpPr>
              <p:nvPr/>
            </p:nvSpPr>
            <p:spPr bwMode="auto">
              <a:xfrm>
                <a:off x="3765269"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2" name="Oval 141"/>
              <p:cNvSpPr>
                <a:spLocks noChangeAspect="1" noChangeArrowheads="1"/>
              </p:cNvSpPr>
              <p:nvPr/>
            </p:nvSpPr>
            <p:spPr bwMode="auto">
              <a:xfrm>
                <a:off x="4776992"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3" name="Oval 142"/>
              <p:cNvSpPr>
                <a:spLocks noChangeAspect="1" noChangeArrowheads="1"/>
              </p:cNvSpPr>
              <p:nvPr/>
            </p:nvSpPr>
            <p:spPr bwMode="auto">
              <a:xfrm>
                <a:off x="4888568"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4" name="Oval 143"/>
              <p:cNvSpPr>
                <a:spLocks noChangeAspect="1" noChangeArrowheads="1"/>
              </p:cNvSpPr>
              <p:nvPr/>
            </p:nvSpPr>
            <p:spPr bwMode="auto">
              <a:xfrm>
                <a:off x="5001652"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5" name="Oval 144"/>
              <p:cNvSpPr>
                <a:spLocks noChangeAspect="1" noChangeArrowheads="1"/>
              </p:cNvSpPr>
              <p:nvPr/>
            </p:nvSpPr>
            <p:spPr bwMode="auto">
              <a:xfrm>
                <a:off x="5562548"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6" name="Oval 145"/>
              <p:cNvSpPr>
                <a:spLocks noChangeAspect="1" noChangeArrowheads="1"/>
              </p:cNvSpPr>
              <p:nvPr/>
            </p:nvSpPr>
            <p:spPr bwMode="auto">
              <a:xfrm>
                <a:off x="6013375"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7" name="Oval 146"/>
              <p:cNvSpPr>
                <a:spLocks noChangeAspect="1" noChangeArrowheads="1"/>
              </p:cNvSpPr>
              <p:nvPr/>
            </p:nvSpPr>
            <p:spPr bwMode="auto">
              <a:xfrm>
                <a:off x="6124951"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8" name="Oval 147"/>
              <p:cNvSpPr>
                <a:spLocks noChangeAspect="1" noChangeArrowheads="1"/>
              </p:cNvSpPr>
              <p:nvPr/>
            </p:nvSpPr>
            <p:spPr bwMode="auto">
              <a:xfrm>
                <a:off x="6238035"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9" name="Oval 148"/>
              <p:cNvSpPr>
                <a:spLocks noChangeAspect="1" noChangeArrowheads="1"/>
              </p:cNvSpPr>
              <p:nvPr/>
            </p:nvSpPr>
            <p:spPr bwMode="auto">
              <a:xfrm>
                <a:off x="634961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0" name="Oval 149"/>
              <p:cNvSpPr>
                <a:spLocks noChangeAspect="1" noChangeArrowheads="1"/>
              </p:cNvSpPr>
              <p:nvPr/>
            </p:nvSpPr>
            <p:spPr bwMode="auto">
              <a:xfrm>
                <a:off x="646269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1" name="Oval 150"/>
              <p:cNvSpPr>
                <a:spLocks noChangeAspect="1" noChangeArrowheads="1"/>
              </p:cNvSpPr>
              <p:nvPr/>
            </p:nvSpPr>
            <p:spPr bwMode="auto">
              <a:xfrm>
                <a:off x="657427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2" name="Oval 151"/>
              <p:cNvSpPr>
                <a:spLocks noChangeAspect="1" noChangeArrowheads="1"/>
              </p:cNvSpPr>
              <p:nvPr/>
            </p:nvSpPr>
            <p:spPr bwMode="auto">
              <a:xfrm>
                <a:off x="6687355"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3" name="Oval 152"/>
              <p:cNvSpPr>
                <a:spLocks noChangeAspect="1" noChangeArrowheads="1"/>
              </p:cNvSpPr>
              <p:nvPr/>
            </p:nvSpPr>
            <p:spPr bwMode="auto">
              <a:xfrm>
                <a:off x="679893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4" name="Oval 153"/>
              <p:cNvSpPr>
                <a:spLocks noChangeAspect="1" noChangeArrowheads="1"/>
              </p:cNvSpPr>
              <p:nvPr/>
            </p:nvSpPr>
            <p:spPr bwMode="auto">
              <a:xfrm>
                <a:off x="691201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5" name="Oval 154"/>
              <p:cNvSpPr>
                <a:spLocks noChangeAspect="1" noChangeArrowheads="1"/>
              </p:cNvSpPr>
              <p:nvPr/>
            </p:nvSpPr>
            <p:spPr bwMode="auto">
              <a:xfrm>
                <a:off x="702359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6" name="Oval 155"/>
              <p:cNvSpPr>
                <a:spLocks noChangeAspect="1" noChangeArrowheads="1"/>
              </p:cNvSpPr>
              <p:nvPr/>
            </p:nvSpPr>
            <p:spPr bwMode="auto">
              <a:xfrm>
                <a:off x="7136674"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7" name="Oval 156"/>
              <p:cNvSpPr>
                <a:spLocks noChangeAspect="1" noChangeArrowheads="1"/>
              </p:cNvSpPr>
              <p:nvPr/>
            </p:nvSpPr>
            <p:spPr bwMode="auto">
              <a:xfrm>
                <a:off x="724825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8" name="Oval 157"/>
              <p:cNvSpPr>
                <a:spLocks noChangeAspect="1" noChangeArrowheads="1"/>
              </p:cNvSpPr>
              <p:nvPr/>
            </p:nvSpPr>
            <p:spPr bwMode="auto">
              <a:xfrm>
                <a:off x="736133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9" name="Oval 158"/>
              <p:cNvSpPr>
                <a:spLocks noChangeAspect="1" noChangeArrowheads="1"/>
              </p:cNvSpPr>
              <p:nvPr/>
            </p:nvSpPr>
            <p:spPr bwMode="auto">
              <a:xfrm>
                <a:off x="747291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0" name="Oval 159"/>
              <p:cNvSpPr>
                <a:spLocks noChangeAspect="1" noChangeArrowheads="1"/>
              </p:cNvSpPr>
              <p:nvPr/>
            </p:nvSpPr>
            <p:spPr bwMode="auto">
              <a:xfrm>
                <a:off x="7585994"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1" name="Oval 160"/>
              <p:cNvSpPr>
                <a:spLocks noChangeAspect="1" noChangeArrowheads="1"/>
              </p:cNvSpPr>
              <p:nvPr/>
            </p:nvSpPr>
            <p:spPr bwMode="auto">
              <a:xfrm>
                <a:off x="769757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2" name="Oval 161"/>
              <p:cNvSpPr>
                <a:spLocks noChangeAspect="1" noChangeArrowheads="1"/>
              </p:cNvSpPr>
              <p:nvPr/>
            </p:nvSpPr>
            <p:spPr bwMode="auto">
              <a:xfrm>
                <a:off x="7810653"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3" name="Oval 162"/>
              <p:cNvSpPr>
                <a:spLocks noChangeAspect="1" noChangeArrowheads="1"/>
              </p:cNvSpPr>
              <p:nvPr/>
            </p:nvSpPr>
            <p:spPr bwMode="auto">
              <a:xfrm>
                <a:off x="84469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4" name="Oval 163"/>
              <p:cNvSpPr>
                <a:spLocks noChangeAspect="1" noChangeArrowheads="1"/>
              </p:cNvSpPr>
              <p:nvPr/>
            </p:nvSpPr>
            <p:spPr bwMode="auto">
              <a:xfrm>
                <a:off x="95626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5" name="Oval 164"/>
              <p:cNvSpPr>
                <a:spLocks noChangeAspect="1" noChangeArrowheads="1"/>
              </p:cNvSpPr>
              <p:nvPr/>
            </p:nvSpPr>
            <p:spPr bwMode="auto">
              <a:xfrm>
                <a:off x="106935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6" name="Oval 165"/>
              <p:cNvSpPr>
                <a:spLocks noChangeAspect="1" noChangeArrowheads="1"/>
              </p:cNvSpPr>
              <p:nvPr/>
            </p:nvSpPr>
            <p:spPr bwMode="auto">
              <a:xfrm>
                <a:off x="118092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7" name="Oval 166"/>
              <p:cNvSpPr>
                <a:spLocks noChangeAspect="1" noChangeArrowheads="1"/>
              </p:cNvSpPr>
              <p:nvPr/>
            </p:nvSpPr>
            <p:spPr bwMode="auto">
              <a:xfrm>
                <a:off x="129401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8" name="Oval 167"/>
              <p:cNvSpPr>
                <a:spLocks noChangeAspect="1" noChangeArrowheads="1"/>
              </p:cNvSpPr>
              <p:nvPr/>
            </p:nvSpPr>
            <p:spPr bwMode="auto">
              <a:xfrm>
                <a:off x="140558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9" name="Oval 168"/>
              <p:cNvSpPr>
                <a:spLocks noChangeAspect="1" noChangeArrowheads="1"/>
              </p:cNvSpPr>
              <p:nvPr/>
            </p:nvSpPr>
            <p:spPr bwMode="auto">
              <a:xfrm>
                <a:off x="151867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0" name="Oval 169"/>
              <p:cNvSpPr>
                <a:spLocks noChangeAspect="1" noChangeArrowheads="1"/>
              </p:cNvSpPr>
              <p:nvPr/>
            </p:nvSpPr>
            <p:spPr bwMode="auto">
              <a:xfrm>
                <a:off x="163024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1" name="Oval 170"/>
              <p:cNvSpPr>
                <a:spLocks noChangeAspect="1" noChangeArrowheads="1"/>
              </p:cNvSpPr>
              <p:nvPr/>
            </p:nvSpPr>
            <p:spPr bwMode="auto">
              <a:xfrm>
                <a:off x="174333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2" name="Oval 171"/>
              <p:cNvSpPr>
                <a:spLocks noChangeAspect="1" noChangeArrowheads="1"/>
              </p:cNvSpPr>
              <p:nvPr/>
            </p:nvSpPr>
            <p:spPr bwMode="auto">
              <a:xfrm>
                <a:off x="185490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3" name="Oval 172"/>
              <p:cNvSpPr>
                <a:spLocks noChangeAspect="1" noChangeArrowheads="1"/>
              </p:cNvSpPr>
              <p:nvPr/>
            </p:nvSpPr>
            <p:spPr bwMode="auto">
              <a:xfrm>
                <a:off x="196799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4" name="Oval 173"/>
              <p:cNvSpPr>
                <a:spLocks noChangeAspect="1" noChangeArrowheads="1"/>
              </p:cNvSpPr>
              <p:nvPr/>
            </p:nvSpPr>
            <p:spPr bwMode="auto">
              <a:xfrm>
                <a:off x="2079566"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5" name="Oval 174"/>
              <p:cNvSpPr>
                <a:spLocks noChangeAspect="1" noChangeArrowheads="1"/>
              </p:cNvSpPr>
              <p:nvPr/>
            </p:nvSpPr>
            <p:spPr bwMode="auto">
              <a:xfrm>
                <a:off x="219265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6" name="Oval 175"/>
              <p:cNvSpPr>
                <a:spLocks noChangeAspect="1" noChangeArrowheads="1"/>
              </p:cNvSpPr>
              <p:nvPr/>
            </p:nvSpPr>
            <p:spPr bwMode="auto">
              <a:xfrm>
                <a:off x="230422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7" name="Oval 176"/>
              <p:cNvSpPr>
                <a:spLocks noChangeAspect="1" noChangeArrowheads="1"/>
              </p:cNvSpPr>
              <p:nvPr/>
            </p:nvSpPr>
            <p:spPr bwMode="auto">
              <a:xfrm>
                <a:off x="241731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8" name="Oval 177"/>
              <p:cNvSpPr>
                <a:spLocks noChangeAspect="1" noChangeArrowheads="1"/>
              </p:cNvSpPr>
              <p:nvPr/>
            </p:nvSpPr>
            <p:spPr bwMode="auto">
              <a:xfrm>
                <a:off x="2528886"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9" name="Oval 178"/>
              <p:cNvSpPr>
                <a:spLocks noChangeAspect="1" noChangeArrowheads="1"/>
              </p:cNvSpPr>
              <p:nvPr/>
            </p:nvSpPr>
            <p:spPr bwMode="auto">
              <a:xfrm>
                <a:off x="264196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0" name="Oval 179"/>
              <p:cNvSpPr>
                <a:spLocks noChangeAspect="1" noChangeArrowheads="1"/>
              </p:cNvSpPr>
              <p:nvPr/>
            </p:nvSpPr>
            <p:spPr bwMode="auto">
              <a:xfrm>
                <a:off x="2753545"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1" name="Oval 180"/>
              <p:cNvSpPr>
                <a:spLocks noChangeAspect="1" noChangeArrowheads="1"/>
              </p:cNvSpPr>
              <p:nvPr/>
            </p:nvSpPr>
            <p:spPr bwMode="auto">
              <a:xfrm>
                <a:off x="320437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2" name="Oval 181"/>
              <p:cNvSpPr>
                <a:spLocks noChangeAspect="1" noChangeArrowheads="1"/>
              </p:cNvSpPr>
              <p:nvPr/>
            </p:nvSpPr>
            <p:spPr bwMode="auto">
              <a:xfrm>
                <a:off x="3315949"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3" name="Oval 182"/>
              <p:cNvSpPr>
                <a:spLocks noChangeAspect="1" noChangeArrowheads="1"/>
              </p:cNvSpPr>
              <p:nvPr/>
            </p:nvSpPr>
            <p:spPr bwMode="auto">
              <a:xfrm>
                <a:off x="342903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4" name="Oval 183"/>
              <p:cNvSpPr>
                <a:spLocks noChangeAspect="1" noChangeArrowheads="1"/>
              </p:cNvSpPr>
              <p:nvPr/>
            </p:nvSpPr>
            <p:spPr bwMode="auto">
              <a:xfrm>
                <a:off x="354060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5" name="Oval 184"/>
              <p:cNvSpPr>
                <a:spLocks noChangeAspect="1" noChangeArrowheads="1"/>
              </p:cNvSpPr>
              <p:nvPr/>
            </p:nvSpPr>
            <p:spPr bwMode="auto">
              <a:xfrm>
                <a:off x="365369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6" name="Oval 185"/>
              <p:cNvSpPr>
                <a:spLocks noChangeAspect="1" noChangeArrowheads="1"/>
              </p:cNvSpPr>
              <p:nvPr/>
            </p:nvSpPr>
            <p:spPr bwMode="auto">
              <a:xfrm>
                <a:off x="466390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7" name="Oval 186"/>
              <p:cNvSpPr>
                <a:spLocks noChangeAspect="1" noChangeArrowheads="1"/>
              </p:cNvSpPr>
              <p:nvPr/>
            </p:nvSpPr>
            <p:spPr bwMode="auto">
              <a:xfrm>
                <a:off x="4776992"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8" name="Oval 187"/>
              <p:cNvSpPr>
                <a:spLocks noChangeAspect="1" noChangeArrowheads="1"/>
              </p:cNvSpPr>
              <p:nvPr/>
            </p:nvSpPr>
            <p:spPr bwMode="auto">
              <a:xfrm>
                <a:off x="4888568"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9" name="Oval 188"/>
              <p:cNvSpPr>
                <a:spLocks noChangeAspect="1" noChangeArrowheads="1"/>
              </p:cNvSpPr>
              <p:nvPr/>
            </p:nvSpPr>
            <p:spPr bwMode="auto">
              <a:xfrm>
                <a:off x="5001652"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0" name="Oval 189"/>
              <p:cNvSpPr>
                <a:spLocks noChangeAspect="1" noChangeArrowheads="1"/>
              </p:cNvSpPr>
              <p:nvPr/>
            </p:nvSpPr>
            <p:spPr bwMode="auto">
              <a:xfrm>
                <a:off x="511322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1" name="Oval 190"/>
              <p:cNvSpPr>
                <a:spLocks noChangeAspect="1" noChangeArrowheads="1"/>
              </p:cNvSpPr>
              <p:nvPr/>
            </p:nvSpPr>
            <p:spPr bwMode="auto">
              <a:xfrm>
                <a:off x="556254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2" name="Oval 191"/>
              <p:cNvSpPr>
                <a:spLocks noChangeAspect="1" noChangeArrowheads="1"/>
              </p:cNvSpPr>
              <p:nvPr/>
            </p:nvSpPr>
            <p:spPr bwMode="auto">
              <a:xfrm>
                <a:off x="567563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3" name="Oval 192"/>
              <p:cNvSpPr>
                <a:spLocks noChangeAspect="1" noChangeArrowheads="1"/>
              </p:cNvSpPr>
              <p:nvPr/>
            </p:nvSpPr>
            <p:spPr bwMode="auto">
              <a:xfrm>
                <a:off x="578720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4" name="Oval 193"/>
              <p:cNvSpPr>
                <a:spLocks noChangeAspect="1" noChangeArrowheads="1"/>
              </p:cNvSpPr>
              <p:nvPr/>
            </p:nvSpPr>
            <p:spPr bwMode="auto">
              <a:xfrm>
                <a:off x="590029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5" name="Oval 194"/>
              <p:cNvSpPr>
                <a:spLocks noChangeAspect="1" noChangeArrowheads="1"/>
              </p:cNvSpPr>
              <p:nvPr/>
            </p:nvSpPr>
            <p:spPr bwMode="auto">
              <a:xfrm>
                <a:off x="6013375"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6" name="Oval 195"/>
              <p:cNvSpPr>
                <a:spLocks noChangeAspect="1" noChangeArrowheads="1"/>
              </p:cNvSpPr>
              <p:nvPr/>
            </p:nvSpPr>
            <p:spPr bwMode="auto">
              <a:xfrm>
                <a:off x="612495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7" name="Oval 196"/>
              <p:cNvSpPr>
                <a:spLocks noChangeAspect="1" noChangeArrowheads="1"/>
              </p:cNvSpPr>
              <p:nvPr/>
            </p:nvSpPr>
            <p:spPr bwMode="auto">
              <a:xfrm>
                <a:off x="6238035"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8" name="Oval 197"/>
              <p:cNvSpPr>
                <a:spLocks noChangeAspect="1" noChangeArrowheads="1"/>
              </p:cNvSpPr>
              <p:nvPr/>
            </p:nvSpPr>
            <p:spPr bwMode="auto">
              <a:xfrm>
                <a:off x="634961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9" name="Oval 198"/>
              <p:cNvSpPr>
                <a:spLocks noChangeAspect="1" noChangeArrowheads="1"/>
              </p:cNvSpPr>
              <p:nvPr/>
            </p:nvSpPr>
            <p:spPr bwMode="auto">
              <a:xfrm>
                <a:off x="646269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0" name="Oval 199"/>
              <p:cNvSpPr>
                <a:spLocks noChangeAspect="1" noChangeArrowheads="1"/>
              </p:cNvSpPr>
              <p:nvPr/>
            </p:nvSpPr>
            <p:spPr bwMode="auto">
              <a:xfrm>
                <a:off x="657427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1" name="Oval 200"/>
              <p:cNvSpPr>
                <a:spLocks noChangeAspect="1" noChangeArrowheads="1"/>
              </p:cNvSpPr>
              <p:nvPr/>
            </p:nvSpPr>
            <p:spPr bwMode="auto">
              <a:xfrm>
                <a:off x="6687355"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2" name="Oval 201"/>
              <p:cNvSpPr>
                <a:spLocks noChangeAspect="1" noChangeArrowheads="1"/>
              </p:cNvSpPr>
              <p:nvPr/>
            </p:nvSpPr>
            <p:spPr bwMode="auto">
              <a:xfrm>
                <a:off x="679893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3" name="Oval 202"/>
              <p:cNvSpPr>
                <a:spLocks noChangeAspect="1" noChangeArrowheads="1"/>
              </p:cNvSpPr>
              <p:nvPr/>
            </p:nvSpPr>
            <p:spPr bwMode="auto">
              <a:xfrm>
                <a:off x="691201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4" name="Oval 203"/>
              <p:cNvSpPr>
                <a:spLocks noChangeAspect="1" noChangeArrowheads="1"/>
              </p:cNvSpPr>
              <p:nvPr/>
            </p:nvSpPr>
            <p:spPr bwMode="auto">
              <a:xfrm>
                <a:off x="702359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5" name="Oval 204"/>
              <p:cNvSpPr>
                <a:spLocks noChangeAspect="1" noChangeArrowheads="1"/>
              </p:cNvSpPr>
              <p:nvPr/>
            </p:nvSpPr>
            <p:spPr bwMode="auto">
              <a:xfrm>
                <a:off x="713667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6" name="Oval 205"/>
              <p:cNvSpPr>
                <a:spLocks noChangeAspect="1" noChangeArrowheads="1"/>
              </p:cNvSpPr>
              <p:nvPr/>
            </p:nvSpPr>
            <p:spPr bwMode="auto">
              <a:xfrm>
                <a:off x="724825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7" name="Oval 206"/>
              <p:cNvSpPr>
                <a:spLocks noChangeAspect="1" noChangeArrowheads="1"/>
              </p:cNvSpPr>
              <p:nvPr/>
            </p:nvSpPr>
            <p:spPr bwMode="auto">
              <a:xfrm>
                <a:off x="736133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8" name="Oval 207"/>
              <p:cNvSpPr>
                <a:spLocks noChangeAspect="1" noChangeArrowheads="1"/>
              </p:cNvSpPr>
              <p:nvPr/>
            </p:nvSpPr>
            <p:spPr bwMode="auto">
              <a:xfrm>
                <a:off x="747291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9" name="Oval 208"/>
              <p:cNvSpPr>
                <a:spLocks noChangeAspect="1" noChangeArrowheads="1"/>
              </p:cNvSpPr>
              <p:nvPr/>
            </p:nvSpPr>
            <p:spPr bwMode="auto">
              <a:xfrm>
                <a:off x="758599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0" name="Oval 209"/>
              <p:cNvSpPr>
                <a:spLocks noChangeAspect="1" noChangeArrowheads="1"/>
              </p:cNvSpPr>
              <p:nvPr/>
            </p:nvSpPr>
            <p:spPr bwMode="auto">
              <a:xfrm>
                <a:off x="769757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1" name="Oval 210"/>
              <p:cNvSpPr>
                <a:spLocks noChangeAspect="1" noChangeArrowheads="1"/>
              </p:cNvSpPr>
              <p:nvPr/>
            </p:nvSpPr>
            <p:spPr bwMode="auto">
              <a:xfrm>
                <a:off x="781065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2" name="Oval 211"/>
              <p:cNvSpPr>
                <a:spLocks noChangeAspect="1" noChangeArrowheads="1"/>
              </p:cNvSpPr>
              <p:nvPr/>
            </p:nvSpPr>
            <p:spPr bwMode="auto">
              <a:xfrm>
                <a:off x="792222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3" name="Oval 212"/>
              <p:cNvSpPr>
                <a:spLocks noChangeAspect="1" noChangeArrowheads="1"/>
              </p:cNvSpPr>
              <p:nvPr/>
            </p:nvSpPr>
            <p:spPr bwMode="auto">
              <a:xfrm>
                <a:off x="803531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4" name="Oval 213"/>
              <p:cNvSpPr>
                <a:spLocks noChangeAspect="1" noChangeArrowheads="1"/>
              </p:cNvSpPr>
              <p:nvPr/>
            </p:nvSpPr>
            <p:spPr bwMode="auto">
              <a:xfrm>
                <a:off x="814689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5" name="Oval 214"/>
              <p:cNvSpPr>
                <a:spLocks noChangeAspect="1" noChangeArrowheads="1"/>
              </p:cNvSpPr>
              <p:nvPr/>
            </p:nvSpPr>
            <p:spPr bwMode="auto">
              <a:xfrm>
                <a:off x="825997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6" name="Oval 215"/>
              <p:cNvSpPr>
                <a:spLocks noChangeAspect="1" noChangeArrowheads="1"/>
              </p:cNvSpPr>
              <p:nvPr/>
            </p:nvSpPr>
            <p:spPr bwMode="auto">
              <a:xfrm>
                <a:off x="837154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7" name="Oval 216"/>
              <p:cNvSpPr>
                <a:spLocks noChangeAspect="1" noChangeArrowheads="1"/>
              </p:cNvSpPr>
              <p:nvPr/>
            </p:nvSpPr>
            <p:spPr bwMode="auto">
              <a:xfrm>
                <a:off x="848463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8" name="Oval 217"/>
              <p:cNvSpPr>
                <a:spLocks noChangeAspect="1" noChangeArrowheads="1"/>
              </p:cNvSpPr>
              <p:nvPr/>
            </p:nvSpPr>
            <p:spPr bwMode="auto">
              <a:xfrm>
                <a:off x="8596209"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9" name="Oval 218"/>
              <p:cNvSpPr>
                <a:spLocks noChangeAspect="1" noChangeArrowheads="1"/>
              </p:cNvSpPr>
              <p:nvPr/>
            </p:nvSpPr>
            <p:spPr bwMode="auto">
              <a:xfrm>
                <a:off x="50694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0" name="Oval 219"/>
              <p:cNvSpPr>
                <a:spLocks noChangeAspect="1" noChangeArrowheads="1"/>
              </p:cNvSpPr>
              <p:nvPr/>
            </p:nvSpPr>
            <p:spPr bwMode="auto">
              <a:xfrm>
                <a:off x="62003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1" name="Oval 220"/>
              <p:cNvSpPr>
                <a:spLocks noChangeAspect="1" noChangeArrowheads="1"/>
              </p:cNvSpPr>
              <p:nvPr/>
            </p:nvSpPr>
            <p:spPr bwMode="auto">
              <a:xfrm>
                <a:off x="73160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2" name="Oval 221"/>
              <p:cNvSpPr>
                <a:spLocks noChangeAspect="1" noChangeArrowheads="1"/>
              </p:cNvSpPr>
              <p:nvPr/>
            </p:nvSpPr>
            <p:spPr bwMode="auto">
              <a:xfrm>
                <a:off x="84469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3" name="Oval 222"/>
              <p:cNvSpPr>
                <a:spLocks noChangeAspect="1" noChangeArrowheads="1"/>
              </p:cNvSpPr>
              <p:nvPr/>
            </p:nvSpPr>
            <p:spPr bwMode="auto">
              <a:xfrm>
                <a:off x="95626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4" name="Oval 223"/>
              <p:cNvSpPr>
                <a:spLocks noChangeAspect="1" noChangeArrowheads="1"/>
              </p:cNvSpPr>
              <p:nvPr/>
            </p:nvSpPr>
            <p:spPr bwMode="auto">
              <a:xfrm>
                <a:off x="106935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5" name="Oval 224"/>
              <p:cNvSpPr>
                <a:spLocks noChangeAspect="1" noChangeArrowheads="1"/>
              </p:cNvSpPr>
              <p:nvPr/>
            </p:nvSpPr>
            <p:spPr bwMode="auto">
              <a:xfrm>
                <a:off x="118092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6" name="Oval 225"/>
              <p:cNvSpPr>
                <a:spLocks noChangeAspect="1" noChangeArrowheads="1"/>
              </p:cNvSpPr>
              <p:nvPr/>
            </p:nvSpPr>
            <p:spPr bwMode="auto">
              <a:xfrm>
                <a:off x="129401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7" name="Oval 226"/>
              <p:cNvSpPr>
                <a:spLocks noChangeAspect="1" noChangeArrowheads="1"/>
              </p:cNvSpPr>
              <p:nvPr/>
            </p:nvSpPr>
            <p:spPr bwMode="auto">
              <a:xfrm>
                <a:off x="140558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8" name="Oval 227"/>
              <p:cNvSpPr>
                <a:spLocks noChangeAspect="1" noChangeArrowheads="1"/>
              </p:cNvSpPr>
              <p:nvPr/>
            </p:nvSpPr>
            <p:spPr bwMode="auto">
              <a:xfrm>
                <a:off x="151867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9" name="Oval 228"/>
              <p:cNvSpPr>
                <a:spLocks noChangeAspect="1" noChangeArrowheads="1"/>
              </p:cNvSpPr>
              <p:nvPr/>
            </p:nvSpPr>
            <p:spPr bwMode="auto">
              <a:xfrm>
                <a:off x="163024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0" name="Oval 229"/>
              <p:cNvSpPr>
                <a:spLocks noChangeAspect="1" noChangeArrowheads="1"/>
              </p:cNvSpPr>
              <p:nvPr/>
            </p:nvSpPr>
            <p:spPr bwMode="auto">
              <a:xfrm>
                <a:off x="174333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1" name="Oval 230"/>
              <p:cNvSpPr>
                <a:spLocks noChangeAspect="1" noChangeArrowheads="1"/>
              </p:cNvSpPr>
              <p:nvPr/>
            </p:nvSpPr>
            <p:spPr bwMode="auto">
              <a:xfrm>
                <a:off x="185490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2" name="Oval 231"/>
              <p:cNvSpPr>
                <a:spLocks noChangeAspect="1" noChangeArrowheads="1"/>
              </p:cNvSpPr>
              <p:nvPr/>
            </p:nvSpPr>
            <p:spPr bwMode="auto">
              <a:xfrm>
                <a:off x="196799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3" name="Oval 232"/>
              <p:cNvSpPr>
                <a:spLocks noChangeAspect="1" noChangeArrowheads="1"/>
              </p:cNvSpPr>
              <p:nvPr/>
            </p:nvSpPr>
            <p:spPr bwMode="auto">
              <a:xfrm>
                <a:off x="2079566"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4" name="Oval 233"/>
              <p:cNvSpPr>
                <a:spLocks noChangeAspect="1" noChangeArrowheads="1"/>
              </p:cNvSpPr>
              <p:nvPr/>
            </p:nvSpPr>
            <p:spPr bwMode="auto">
              <a:xfrm>
                <a:off x="219265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5" name="Oval 234"/>
              <p:cNvSpPr>
                <a:spLocks noChangeAspect="1" noChangeArrowheads="1"/>
              </p:cNvSpPr>
              <p:nvPr/>
            </p:nvSpPr>
            <p:spPr bwMode="auto">
              <a:xfrm>
                <a:off x="230422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6" name="Oval 235"/>
              <p:cNvSpPr>
                <a:spLocks noChangeAspect="1" noChangeArrowheads="1"/>
              </p:cNvSpPr>
              <p:nvPr/>
            </p:nvSpPr>
            <p:spPr bwMode="auto">
              <a:xfrm>
                <a:off x="2528886"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7" name="Oval 236"/>
              <p:cNvSpPr>
                <a:spLocks noChangeAspect="1" noChangeArrowheads="1"/>
              </p:cNvSpPr>
              <p:nvPr/>
            </p:nvSpPr>
            <p:spPr bwMode="auto">
              <a:xfrm>
                <a:off x="264196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8" name="Oval 237"/>
              <p:cNvSpPr>
                <a:spLocks noChangeAspect="1" noChangeArrowheads="1"/>
              </p:cNvSpPr>
              <p:nvPr/>
            </p:nvSpPr>
            <p:spPr bwMode="auto">
              <a:xfrm>
                <a:off x="2753545"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9" name="Oval 238"/>
              <p:cNvSpPr>
                <a:spLocks noChangeAspect="1" noChangeArrowheads="1"/>
              </p:cNvSpPr>
              <p:nvPr/>
            </p:nvSpPr>
            <p:spPr bwMode="auto">
              <a:xfrm>
                <a:off x="3204373"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0" name="Oval 239"/>
              <p:cNvSpPr>
                <a:spLocks noChangeAspect="1" noChangeArrowheads="1"/>
              </p:cNvSpPr>
              <p:nvPr/>
            </p:nvSpPr>
            <p:spPr bwMode="auto">
              <a:xfrm>
                <a:off x="3315949"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1" name="Oval 240"/>
              <p:cNvSpPr>
                <a:spLocks noChangeAspect="1" noChangeArrowheads="1"/>
              </p:cNvSpPr>
              <p:nvPr/>
            </p:nvSpPr>
            <p:spPr bwMode="auto">
              <a:xfrm>
                <a:off x="342903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2" name="Oval 241"/>
              <p:cNvSpPr>
                <a:spLocks noChangeAspect="1" noChangeArrowheads="1"/>
              </p:cNvSpPr>
              <p:nvPr/>
            </p:nvSpPr>
            <p:spPr bwMode="auto">
              <a:xfrm>
                <a:off x="3878352"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3" name="Oval 242"/>
              <p:cNvSpPr>
                <a:spLocks noChangeAspect="1" noChangeArrowheads="1"/>
              </p:cNvSpPr>
              <p:nvPr/>
            </p:nvSpPr>
            <p:spPr bwMode="auto">
              <a:xfrm>
                <a:off x="466390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4" name="Oval 243"/>
              <p:cNvSpPr>
                <a:spLocks noChangeAspect="1" noChangeArrowheads="1"/>
              </p:cNvSpPr>
              <p:nvPr/>
            </p:nvSpPr>
            <p:spPr bwMode="auto">
              <a:xfrm>
                <a:off x="4776992"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5" name="Oval 244"/>
              <p:cNvSpPr>
                <a:spLocks noChangeAspect="1" noChangeArrowheads="1"/>
              </p:cNvSpPr>
              <p:nvPr/>
            </p:nvSpPr>
            <p:spPr bwMode="auto">
              <a:xfrm>
                <a:off x="4888568"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6" name="Oval 245"/>
              <p:cNvSpPr>
                <a:spLocks noChangeAspect="1" noChangeArrowheads="1"/>
              </p:cNvSpPr>
              <p:nvPr/>
            </p:nvSpPr>
            <p:spPr bwMode="auto">
              <a:xfrm>
                <a:off x="5001652"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7" name="Oval 246"/>
              <p:cNvSpPr>
                <a:spLocks noChangeAspect="1" noChangeArrowheads="1"/>
              </p:cNvSpPr>
              <p:nvPr/>
            </p:nvSpPr>
            <p:spPr bwMode="auto">
              <a:xfrm>
                <a:off x="511322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8" name="Oval 247"/>
              <p:cNvSpPr>
                <a:spLocks noChangeAspect="1" noChangeArrowheads="1"/>
              </p:cNvSpPr>
              <p:nvPr/>
            </p:nvSpPr>
            <p:spPr bwMode="auto">
              <a:xfrm>
                <a:off x="522631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9" name="Oval 248"/>
              <p:cNvSpPr>
                <a:spLocks noChangeAspect="1" noChangeArrowheads="1"/>
              </p:cNvSpPr>
              <p:nvPr/>
            </p:nvSpPr>
            <p:spPr bwMode="auto">
              <a:xfrm>
                <a:off x="533788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0" name="Oval 249"/>
              <p:cNvSpPr>
                <a:spLocks noChangeAspect="1" noChangeArrowheads="1"/>
              </p:cNvSpPr>
              <p:nvPr/>
            </p:nvSpPr>
            <p:spPr bwMode="auto">
              <a:xfrm>
                <a:off x="5450972"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1" name="Oval 250"/>
              <p:cNvSpPr>
                <a:spLocks noChangeAspect="1" noChangeArrowheads="1"/>
              </p:cNvSpPr>
              <p:nvPr/>
            </p:nvSpPr>
            <p:spPr bwMode="auto">
              <a:xfrm>
                <a:off x="556254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2" name="Oval 251"/>
              <p:cNvSpPr>
                <a:spLocks noChangeAspect="1" noChangeArrowheads="1"/>
              </p:cNvSpPr>
              <p:nvPr/>
            </p:nvSpPr>
            <p:spPr bwMode="auto">
              <a:xfrm>
                <a:off x="567563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3" name="Oval 252"/>
              <p:cNvSpPr>
                <a:spLocks noChangeAspect="1" noChangeArrowheads="1"/>
              </p:cNvSpPr>
              <p:nvPr/>
            </p:nvSpPr>
            <p:spPr bwMode="auto">
              <a:xfrm>
                <a:off x="578720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4" name="Oval 253"/>
              <p:cNvSpPr>
                <a:spLocks noChangeAspect="1" noChangeArrowheads="1"/>
              </p:cNvSpPr>
              <p:nvPr/>
            </p:nvSpPr>
            <p:spPr bwMode="auto">
              <a:xfrm>
                <a:off x="590029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5" name="Oval 254"/>
              <p:cNvSpPr>
                <a:spLocks noChangeAspect="1" noChangeArrowheads="1"/>
              </p:cNvSpPr>
              <p:nvPr/>
            </p:nvSpPr>
            <p:spPr bwMode="auto">
              <a:xfrm>
                <a:off x="6013375"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6" name="Oval 255"/>
              <p:cNvSpPr>
                <a:spLocks noChangeAspect="1" noChangeArrowheads="1"/>
              </p:cNvSpPr>
              <p:nvPr/>
            </p:nvSpPr>
            <p:spPr bwMode="auto">
              <a:xfrm>
                <a:off x="612495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7" name="Oval 256"/>
              <p:cNvSpPr>
                <a:spLocks noChangeAspect="1" noChangeArrowheads="1"/>
              </p:cNvSpPr>
              <p:nvPr/>
            </p:nvSpPr>
            <p:spPr bwMode="auto">
              <a:xfrm>
                <a:off x="6238035"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8" name="Oval 257"/>
              <p:cNvSpPr>
                <a:spLocks noChangeAspect="1" noChangeArrowheads="1"/>
              </p:cNvSpPr>
              <p:nvPr/>
            </p:nvSpPr>
            <p:spPr bwMode="auto">
              <a:xfrm>
                <a:off x="634961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9" name="Oval 258"/>
              <p:cNvSpPr>
                <a:spLocks noChangeAspect="1" noChangeArrowheads="1"/>
              </p:cNvSpPr>
              <p:nvPr/>
            </p:nvSpPr>
            <p:spPr bwMode="auto">
              <a:xfrm>
                <a:off x="646269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0" name="Oval 259"/>
              <p:cNvSpPr>
                <a:spLocks noChangeAspect="1" noChangeArrowheads="1"/>
              </p:cNvSpPr>
              <p:nvPr/>
            </p:nvSpPr>
            <p:spPr bwMode="auto">
              <a:xfrm>
                <a:off x="657427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1" name="Oval 260"/>
              <p:cNvSpPr>
                <a:spLocks noChangeAspect="1" noChangeArrowheads="1"/>
              </p:cNvSpPr>
              <p:nvPr/>
            </p:nvSpPr>
            <p:spPr bwMode="auto">
              <a:xfrm>
                <a:off x="6687355"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2" name="Oval 261"/>
              <p:cNvSpPr>
                <a:spLocks noChangeAspect="1" noChangeArrowheads="1"/>
              </p:cNvSpPr>
              <p:nvPr/>
            </p:nvSpPr>
            <p:spPr bwMode="auto">
              <a:xfrm>
                <a:off x="679893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3" name="Oval 262"/>
              <p:cNvSpPr>
                <a:spLocks noChangeAspect="1" noChangeArrowheads="1"/>
              </p:cNvSpPr>
              <p:nvPr/>
            </p:nvSpPr>
            <p:spPr bwMode="auto">
              <a:xfrm>
                <a:off x="691201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4" name="Oval 263"/>
              <p:cNvSpPr>
                <a:spLocks noChangeAspect="1" noChangeArrowheads="1"/>
              </p:cNvSpPr>
              <p:nvPr/>
            </p:nvSpPr>
            <p:spPr bwMode="auto">
              <a:xfrm>
                <a:off x="702359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5" name="Oval 264"/>
              <p:cNvSpPr>
                <a:spLocks noChangeAspect="1" noChangeArrowheads="1"/>
              </p:cNvSpPr>
              <p:nvPr/>
            </p:nvSpPr>
            <p:spPr bwMode="auto">
              <a:xfrm>
                <a:off x="713667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6" name="Oval 265"/>
              <p:cNvSpPr>
                <a:spLocks noChangeAspect="1" noChangeArrowheads="1"/>
              </p:cNvSpPr>
              <p:nvPr/>
            </p:nvSpPr>
            <p:spPr bwMode="auto">
              <a:xfrm>
                <a:off x="724825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7" name="Oval 266"/>
              <p:cNvSpPr>
                <a:spLocks noChangeAspect="1" noChangeArrowheads="1"/>
              </p:cNvSpPr>
              <p:nvPr/>
            </p:nvSpPr>
            <p:spPr bwMode="auto">
              <a:xfrm>
                <a:off x="736133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8" name="Oval 267"/>
              <p:cNvSpPr>
                <a:spLocks noChangeAspect="1" noChangeArrowheads="1"/>
              </p:cNvSpPr>
              <p:nvPr/>
            </p:nvSpPr>
            <p:spPr bwMode="auto">
              <a:xfrm>
                <a:off x="747291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9" name="Oval 268"/>
              <p:cNvSpPr>
                <a:spLocks noChangeAspect="1" noChangeArrowheads="1"/>
              </p:cNvSpPr>
              <p:nvPr/>
            </p:nvSpPr>
            <p:spPr bwMode="auto">
              <a:xfrm>
                <a:off x="758599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0" name="Oval 269"/>
              <p:cNvSpPr>
                <a:spLocks noChangeAspect="1" noChangeArrowheads="1"/>
              </p:cNvSpPr>
              <p:nvPr/>
            </p:nvSpPr>
            <p:spPr bwMode="auto">
              <a:xfrm>
                <a:off x="769757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1" name="Oval 270"/>
              <p:cNvSpPr>
                <a:spLocks noChangeAspect="1" noChangeArrowheads="1"/>
              </p:cNvSpPr>
              <p:nvPr/>
            </p:nvSpPr>
            <p:spPr bwMode="auto">
              <a:xfrm>
                <a:off x="781065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2" name="Oval 271"/>
              <p:cNvSpPr>
                <a:spLocks noChangeAspect="1" noChangeArrowheads="1"/>
              </p:cNvSpPr>
              <p:nvPr/>
            </p:nvSpPr>
            <p:spPr bwMode="auto">
              <a:xfrm>
                <a:off x="792222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3" name="Oval 272"/>
              <p:cNvSpPr>
                <a:spLocks noChangeAspect="1" noChangeArrowheads="1"/>
              </p:cNvSpPr>
              <p:nvPr/>
            </p:nvSpPr>
            <p:spPr bwMode="auto">
              <a:xfrm>
                <a:off x="803531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4" name="Oval 273"/>
              <p:cNvSpPr>
                <a:spLocks noChangeAspect="1" noChangeArrowheads="1"/>
              </p:cNvSpPr>
              <p:nvPr/>
            </p:nvSpPr>
            <p:spPr bwMode="auto">
              <a:xfrm>
                <a:off x="814689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5" name="Oval 274"/>
              <p:cNvSpPr>
                <a:spLocks noChangeAspect="1" noChangeArrowheads="1"/>
              </p:cNvSpPr>
              <p:nvPr/>
            </p:nvSpPr>
            <p:spPr bwMode="auto">
              <a:xfrm>
                <a:off x="825997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6" name="Oval 275"/>
              <p:cNvSpPr>
                <a:spLocks noChangeAspect="1" noChangeArrowheads="1"/>
              </p:cNvSpPr>
              <p:nvPr/>
            </p:nvSpPr>
            <p:spPr bwMode="auto">
              <a:xfrm>
                <a:off x="837154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7" name="Oval 276"/>
              <p:cNvSpPr>
                <a:spLocks noChangeAspect="1" noChangeArrowheads="1"/>
              </p:cNvSpPr>
              <p:nvPr/>
            </p:nvSpPr>
            <p:spPr bwMode="auto">
              <a:xfrm>
                <a:off x="8484633"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8" name="Oval 277"/>
              <p:cNvSpPr>
                <a:spLocks noChangeAspect="1" noChangeArrowheads="1"/>
              </p:cNvSpPr>
              <p:nvPr/>
            </p:nvSpPr>
            <p:spPr bwMode="auto">
              <a:xfrm>
                <a:off x="8596209"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9" name="Oval 278"/>
              <p:cNvSpPr>
                <a:spLocks noChangeAspect="1" noChangeArrowheads="1"/>
              </p:cNvSpPr>
              <p:nvPr/>
            </p:nvSpPr>
            <p:spPr bwMode="auto">
              <a:xfrm>
                <a:off x="870929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0" name="Oval 279"/>
              <p:cNvSpPr>
                <a:spLocks noChangeAspect="1" noChangeArrowheads="1"/>
              </p:cNvSpPr>
              <p:nvPr/>
            </p:nvSpPr>
            <p:spPr bwMode="auto">
              <a:xfrm>
                <a:off x="50694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1" name="Oval 280"/>
              <p:cNvSpPr>
                <a:spLocks noChangeAspect="1" noChangeArrowheads="1"/>
              </p:cNvSpPr>
              <p:nvPr/>
            </p:nvSpPr>
            <p:spPr bwMode="auto">
              <a:xfrm>
                <a:off x="62003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2" name="Oval 281"/>
              <p:cNvSpPr>
                <a:spLocks noChangeAspect="1" noChangeArrowheads="1"/>
              </p:cNvSpPr>
              <p:nvPr/>
            </p:nvSpPr>
            <p:spPr bwMode="auto">
              <a:xfrm>
                <a:off x="73160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3" name="Oval 282"/>
              <p:cNvSpPr>
                <a:spLocks noChangeAspect="1" noChangeArrowheads="1"/>
              </p:cNvSpPr>
              <p:nvPr/>
            </p:nvSpPr>
            <p:spPr bwMode="auto">
              <a:xfrm>
                <a:off x="84469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4" name="Oval 283"/>
              <p:cNvSpPr>
                <a:spLocks noChangeAspect="1" noChangeArrowheads="1"/>
              </p:cNvSpPr>
              <p:nvPr/>
            </p:nvSpPr>
            <p:spPr bwMode="auto">
              <a:xfrm>
                <a:off x="95626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5" name="Oval 284"/>
              <p:cNvSpPr>
                <a:spLocks noChangeAspect="1" noChangeArrowheads="1"/>
              </p:cNvSpPr>
              <p:nvPr/>
            </p:nvSpPr>
            <p:spPr bwMode="auto">
              <a:xfrm>
                <a:off x="106935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6" name="Oval 285"/>
              <p:cNvSpPr>
                <a:spLocks noChangeAspect="1" noChangeArrowheads="1"/>
              </p:cNvSpPr>
              <p:nvPr/>
            </p:nvSpPr>
            <p:spPr bwMode="auto">
              <a:xfrm>
                <a:off x="118092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7" name="Oval 286"/>
              <p:cNvSpPr>
                <a:spLocks noChangeAspect="1" noChangeArrowheads="1"/>
              </p:cNvSpPr>
              <p:nvPr/>
            </p:nvSpPr>
            <p:spPr bwMode="auto">
              <a:xfrm>
                <a:off x="129401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8" name="Oval 287"/>
              <p:cNvSpPr>
                <a:spLocks noChangeAspect="1" noChangeArrowheads="1"/>
              </p:cNvSpPr>
              <p:nvPr/>
            </p:nvSpPr>
            <p:spPr bwMode="auto">
              <a:xfrm>
                <a:off x="140558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9" name="Oval 288"/>
              <p:cNvSpPr>
                <a:spLocks noChangeAspect="1" noChangeArrowheads="1"/>
              </p:cNvSpPr>
              <p:nvPr/>
            </p:nvSpPr>
            <p:spPr bwMode="auto">
              <a:xfrm>
                <a:off x="151867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0" name="Oval 289"/>
              <p:cNvSpPr>
                <a:spLocks noChangeAspect="1" noChangeArrowheads="1"/>
              </p:cNvSpPr>
              <p:nvPr/>
            </p:nvSpPr>
            <p:spPr bwMode="auto">
              <a:xfrm>
                <a:off x="163024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1" name="Oval 290"/>
              <p:cNvSpPr>
                <a:spLocks noChangeAspect="1" noChangeArrowheads="1"/>
              </p:cNvSpPr>
              <p:nvPr/>
            </p:nvSpPr>
            <p:spPr bwMode="auto">
              <a:xfrm>
                <a:off x="174333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2" name="Oval 291"/>
              <p:cNvSpPr>
                <a:spLocks noChangeAspect="1" noChangeArrowheads="1"/>
              </p:cNvSpPr>
              <p:nvPr/>
            </p:nvSpPr>
            <p:spPr bwMode="auto">
              <a:xfrm>
                <a:off x="185490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3" name="Oval 292"/>
              <p:cNvSpPr>
                <a:spLocks noChangeAspect="1" noChangeArrowheads="1"/>
              </p:cNvSpPr>
              <p:nvPr/>
            </p:nvSpPr>
            <p:spPr bwMode="auto">
              <a:xfrm>
                <a:off x="196799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4" name="Oval 293"/>
              <p:cNvSpPr>
                <a:spLocks noChangeAspect="1" noChangeArrowheads="1"/>
              </p:cNvSpPr>
              <p:nvPr/>
            </p:nvSpPr>
            <p:spPr bwMode="auto">
              <a:xfrm>
                <a:off x="2079566"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5" name="Oval 294"/>
              <p:cNvSpPr>
                <a:spLocks noChangeAspect="1" noChangeArrowheads="1"/>
              </p:cNvSpPr>
              <p:nvPr/>
            </p:nvSpPr>
            <p:spPr bwMode="auto">
              <a:xfrm>
                <a:off x="219265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6" name="Oval 295"/>
              <p:cNvSpPr>
                <a:spLocks noChangeAspect="1" noChangeArrowheads="1"/>
              </p:cNvSpPr>
              <p:nvPr/>
            </p:nvSpPr>
            <p:spPr bwMode="auto">
              <a:xfrm>
                <a:off x="230422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7" name="Oval 296"/>
              <p:cNvSpPr>
                <a:spLocks noChangeAspect="1" noChangeArrowheads="1"/>
              </p:cNvSpPr>
              <p:nvPr/>
            </p:nvSpPr>
            <p:spPr bwMode="auto">
              <a:xfrm>
                <a:off x="264196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8" name="Oval 297"/>
              <p:cNvSpPr>
                <a:spLocks noChangeAspect="1" noChangeArrowheads="1"/>
              </p:cNvSpPr>
              <p:nvPr/>
            </p:nvSpPr>
            <p:spPr bwMode="auto">
              <a:xfrm>
                <a:off x="2753545"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9" name="Oval 298"/>
              <p:cNvSpPr>
                <a:spLocks noChangeAspect="1" noChangeArrowheads="1"/>
              </p:cNvSpPr>
              <p:nvPr/>
            </p:nvSpPr>
            <p:spPr bwMode="auto">
              <a:xfrm>
                <a:off x="3204373"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0" name="Oval 299"/>
              <p:cNvSpPr>
                <a:spLocks noChangeAspect="1" noChangeArrowheads="1"/>
              </p:cNvSpPr>
              <p:nvPr/>
            </p:nvSpPr>
            <p:spPr bwMode="auto">
              <a:xfrm>
                <a:off x="3315949"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1" name="Oval 300"/>
              <p:cNvSpPr>
                <a:spLocks noChangeAspect="1" noChangeArrowheads="1"/>
              </p:cNvSpPr>
              <p:nvPr/>
            </p:nvSpPr>
            <p:spPr bwMode="auto">
              <a:xfrm>
                <a:off x="3878352"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2" name="Oval 301"/>
              <p:cNvSpPr>
                <a:spLocks noChangeAspect="1" noChangeArrowheads="1"/>
              </p:cNvSpPr>
              <p:nvPr/>
            </p:nvSpPr>
            <p:spPr bwMode="auto">
              <a:xfrm>
                <a:off x="3989928"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3" name="Oval 302"/>
              <p:cNvSpPr>
                <a:spLocks noChangeAspect="1" noChangeArrowheads="1"/>
              </p:cNvSpPr>
              <p:nvPr/>
            </p:nvSpPr>
            <p:spPr bwMode="auto">
              <a:xfrm>
                <a:off x="455233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4" name="Oval 303"/>
              <p:cNvSpPr>
                <a:spLocks noChangeAspect="1" noChangeArrowheads="1"/>
              </p:cNvSpPr>
              <p:nvPr/>
            </p:nvSpPr>
            <p:spPr bwMode="auto">
              <a:xfrm>
                <a:off x="466390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5" name="Oval 304"/>
              <p:cNvSpPr>
                <a:spLocks noChangeAspect="1" noChangeArrowheads="1"/>
              </p:cNvSpPr>
              <p:nvPr/>
            </p:nvSpPr>
            <p:spPr bwMode="auto">
              <a:xfrm>
                <a:off x="4776992"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6" name="Oval 305"/>
              <p:cNvSpPr>
                <a:spLocks noChangeAspect="1" noChangeArrowheads="1"/>
              </p:cNvSpPr>
              <p:nvPr/>
            </p:nvSpPr>
            <p:spPr bwMode="auto">
              <a:xfrm>
                <a:off x="4888568"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7" name="Oval 306"/>
              <p:cNvSpPr>
                <a:spLocks noChangeAspect="1" noChangeArrowheads="1"/>
              </p:cNvSpPr>
              <p:nvPr/>
            </p:nvSpPr>
            <p:spPr bwMode="auto">
              <a:xfrm>
                <a:off x="500165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8" name="Oval 307"/>
              <p:cNvSpPr>
                <a:spLocks noChangeAspect="1" noChangeArrowheads="1"/>
              </p:cNvSpPr>
              <p:nvPr/>
            </p:nvSpPr>
            <p:spPr bwMode="auto">
              <a:xfrm>
                <a:off x="511322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9" name="Oval 308"/>
              <p:cNvSpPr>
                <a:spLocks noChangeAspect="1" noChangeArrowheads="1"/>
              </p:cNvSpPr>
              <p:nvPr/>
            </p:nvSpPr>
            <p:spPr bwMode="auto">
              <a:xfrm>
                <a:off x="522631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0" name="Oval 309"/>
              <p:cNvSpPr>
                <a:spLocks noChangeAspect="1" noChangeArrowheads="1"/>
              </p:cNvSpPr>
              <p:nvPr/>
            </p:nvSpPr>
            <p:spPr bwMode="auto">
              <a:xfrm>
                <a:off x="533788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1" name="Oval 310"/>
              <p:cNvSpPr>
                <a:spLocks noChangeAspect="1" noChangeArrowheads="1"/>
              </p:cNvSpPr>
              <p:nvPr/>
            </p:nvSpPr>
            <p:spPr bwMode="auto">
              <a:xfrm>
                <a:off x="545097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2" name="Oval 311"/>
              <p:cNvSpPr>
                <a:spLocks noChangeAspect="1" noChangeArrowheads="1"/>
              </p:cNvSpPr>
              <p:nvPr/>
            </p:nvSpPr>
            <p:spPr bwMode="auto">
              <a:xfrm>
                <a:off x="556254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3" name="Oval 312"/>
              <p:cNvSpPr>
                <a:spLocks noChangeAspect="1" noChangeArrowheads="1"/>
              </p:cNvSpPr>
              <p:nvPr/>
            </p:nvSpPr>
            <p:spPr bwMode="auto">
              <a:xfrm>
                <a:off x="567563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4" name="Oval 313"/>
              <p:cNvSpPr>
                <a:spLocks noChangeAspect="1" noChangeArrowheads="1"/>
              </p:cNvSpPr>
              <p:nvPr/>
            </p:nvSpPr>
            <p:spPr bwMode="auto">
              <a:xfrm>
                <a:off x="578720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5" name="Oval 314"/>
              <p:cNvSpPr>
                <a:spLocks noChangeAspect="1" noChangeArrowheads="1"/>
              </p:cNvSpPr>
              <p:nvPr/>
            </p:nvSpPr>
            <p:spPr bwMode="auto">
              <a:xfrm>
                <a:off x="590029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6" name="Oval 315"/>
              <p:cNvSpPr>
                <a:spLocks noChangeAspect="1" noChangeArrowheads="1"/>
              </p:cNvSpPr>
              <p:nvPr/>
            </p:nvSpPr>
            <p:spPr bwMode="auto">
              <a:xfrm>
                <a:off x="6013375"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7" name="Oval 316"/>
              <p:cNvSpPr>
                <a:spLocks noChangeAspect="1" noChangeArrowheads="1"/>
              </p:cNvSpPr>
              <p:nvPr/>
            </p:nvSpPr>
            <p:spPr bwMode="auto">
              <a:xfrm>
                <a:off x="612495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8" name="Oval 317"/>
              <p:cNvSpPr>
                <a:spLocks noChangeAspect="1" noChangeArrowheads="1"/>
              </p:cNvSpPr>
              <p:nvPr/>
            </p:nvSpPr>
            <p:spPr bwMode="auto">
              <a:xfrm>
                <a:off x="6238035"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9" name="Oval 318"/>
              <p:cNvSpPr>
                <a:spLocks noChangeAspect="1" noChangeArrowheads="1"/>
              </p:cNvSpPr>
              <p:nvPr/>
            </p:nvSpPr>
            <p:spPr bwMode="auto">
              <a:xfrm>
                <a:off x="634961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0" name="Oval 319"/>
              <p:cNvSpPr>
                <a:spLocks noChangeAspect="1" noChangeArrowheads="1"/>
              </p:cNvSpPr>
              <p:nvPr/>
            </p:nvSpPr>
            <p:spPr bwMode="auto">
              <a:xfrm>
                <a:off x="646269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1" name="Oval 320"/>
              <p:cNvSpPr>
                <a:spLocks noChangeAspect="1" noChangeArrowheads="1"/>
              </p:cNvSpPr>
              <p:nvPr/>
            </p:nvSpPr>
            <p:spPr bwMode="auto">
              <a:xfrm>
                <a:off x="657427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2" name="Oval 321"/>
              <p:cNvSpPr>
                <a:spLocks noChangeAspect="1" noChangeArrowheads="1"/>
              </p:cNvSpPr>
              <p:nvPr/>
            </p:nvSpPr>
            <p:spPr bwMode="auto">
              <a:xfrm>
                <a:off x="6687355"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3" name="Oval 322"/>
              <p:cNvSpPr>
                <a:spLocks noChangeAspect="1" noChangeArrowheads="1"/>
              </p:cNvSpPr>
              <p:nvPr/>
            </p:nvSpPr>
            <p:spPr bwMode="auto">
              <a:xfrm>
                <a:off x="679893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4" name="Oval 323"/>
              <p:cNvSpPr>
                <a:spLocks noChangeAspect="1" noChangeArrowheads="1"/>
              </p:cNvSpPr>
              <p:nvPr/>
            </p:nvSpPr>
            <p:spPr bwMode="auto">
              <a:xfrm>
                <a:off x="691201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5" name="Oval 324"/>
              <p:cNvSpPr>
                <a:spLocks noChangeAspect="1" noChangeArrowheads="1"/>
              </p:cNvSpPr>
              <p:nvPr/>
            </p:nvSpPr>
            <p:spPr bwMode="auto">
              <a:xfrm>
                <a:off x="702359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6" name="Oval 325"/>
              <p:cNvSpPr>
                <a:spLocks noChangeAspect="1" noChangeArrowheads="1"/>
              </p:cNvSpPr>
              <p:nvPr/>
            </p:nvSpPr>
            <p:spPr bwMode="auto">
              <a:xfrm>
                <a:off x="713667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7" name="Oval 326"/>
              <p:cNvSpPr>
                <a:spLocks noChangeAspect="1" noChangeArrowheads="1"/>
              </p:cNvSpPr>
              <p:nvPr/>
            </p:nvSpPr>
            <p:spPr bwMode="auto">
              <a:xfrm>
                <a:off x="724825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8" name="Oval 327"/>
              <p:cNvSpPr>
                <a:spLocks noChangeAspect="1" noChangeArrowheads="1"/>
              </p:cNvSpPr>
              <p:nvPr/>
            </p:nvSpPr>
            <p:spPr bwMode="auto">
              <a:xfrm>
                <a:off x="736133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9" name="Oval 328"/>
              <p:cNvSpPr>
                <a:spLocks noChangeAspect="1" noChangeArrowheads="1"/>
              </p:cNvSpPr>
              <p:nvPr/>
            </p:nvSpPr>
            <p:spPr bwMode="auto">
              <a:xfrm>
                <a:off x="747291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0" name="Oval 329"/>
              <p:cNvSpPr>
                <a:spLocks noChangeAspect="1" noChangeArrowheads="1"/>
              </p:cNvSpPr>
              <p:nvPr/>
            </p:nvSpPr>
            <p:spPr bwMode="auto">
              <a:xfrm>
                <a:off x="758599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1" name="Oval 330"/>
              <p:cNvSpPr>
                <a:spLocks noChangeAspect="1" noChangeArrowheads="1"/>
              </p:cNvSpPr>
              <p:nvPr/>
            </p:nvSpPr>
            <p:spPr bwMode="auto">
              <a:xfrm>
                <a:off x="769757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2" name="Oval 331"/>
              <p:cNvSpPr>
                <a:spLocks noChangeAspect="1" noChangeArrowheads="1"/>
              </p:cNvSpPr>
              <p:nvPr/>
            </p:nvSpPr>
            <p:spPr bwMode="auto">
              <a:xfrm>
                <a:off x="7810653"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3" name="Oval 332"/>
              <p:cNvSpPr>
                <a:spLocks noChangeAspect="1" noChangeArrowheads="1"/>
              </p:cNvSpPr>
              <p:nvPr/>
            </p:nvSpPr>
            <p:spPr bwMode="auto">
              <a:xfrm>
                <a:off x="792222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4" name="Oval 333"/>
              <p:cNvSpPr>
                <a:spLocks noChangeAspect="1" noChangeArrowheads="1"/>
              </p:cNvSpPr>
              <p:nvPr/>
            </p:nvSpPr>
            <p:spPr bwMode="auto">
              <a:xfrm>
                <a:off x="803531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5" name="Oval 334"/>
              <p:cNvSpPr>
                <a:spLocks noChangeAspect="1" noChangeArrowheads="1"/>
              </p:cNvSpPr>
              <p:nvPr/>
            </p:nvSpPr>
            <p:spPr bwMode="auto">
              <a:xfrm>
                <a:off x="814689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6" name="Oval 335"/>
              <p:cNvSpPr>
                <a:spLocks noChangeAspect="1" noChangeArrowheads="1"/>
              </p:cNvSpPr>
              <p:nvPr/>
            </p:nvSpPr>
            <p:spPr bwMode="auto">
              <a:xfrm>
                <a:off x="8259973"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7" name="Oval 336"/>
              <p:cNvSpPr>
                <a:spLocks noChangeAspect="1" noChangeArrowheads="1"/>
              </p:cNvSpPr>
              <p:nvPr/>
            </p:nvSpPr>
            <p:spPr bwMode="auto">
              <a:xfrm>
                <a:off x="837154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8" name="Oval 337"/>
              <p:cNvSpPr>
                <a:spLocks noChangeAspect="1" noChangeArrowheads="1"/>
              </p:cNvSpPr>
              <p:nvPr/>
            </p:nvSpPr>
            <p:spPr bwMode="auto">
              <a:xfrm>
                <a:off x="8484633"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9" name="Oval 338"/>
              <p:cNvSpPr>
                <a:spLocks noChangeAspect="1" noChangeArrowheads="1"/>
              </p:cNvSpPr>
              <p:nvPr/>
            </p:nvSpPr>
            <p:spPr bwMode="auto">
              <a:xfrm>
                <a:off x="39537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0" name="Oval 339"/>
              <p:cNvSpPr>
                <a:spLocks noChangeAspect="1" noChangeArrowheads="1"/>
              </p:cNvSpPr>
              <p:nvPr/>
            </p:nvSpPr>
            <p:spPr bwMode="auto">
              <a:xfrm>
                <a:off x="50694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1" name="Oval 340"/>
              <p:cNvSpPr>
                <a:spLocks noChangeAspect="1" noChangeArrowheads="1"/>
              </p:cNvSpPr>
              <p:nvPr/>
            </p:nvSpPr>
            <p:spPr bwMode="auto">
              <a:xfrm>
                <a:off x="62003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2" name="Oval 341"/>
              <p:cNvSpPr>
                <a:spLocks noChangeAspect="1" noChangeArrowheads="1"/>
              </p:cNvSpPr>
              <p:nvPr/>
            </p:nvSpPr>
            <p:spPr bwMode="auto">
              <a:xfrm>
                <a:off x="73160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3" name="Oval 342"/>
              <p:cNvSpPr>
                <a:spLocks noChangeAspect="1" noChangeArrowheads="1"/>
              </p:cNvSpPr>
              <p:nvPr/>
            </p:nvSpPr>
            <p:spPr bwMode="auto">
              <a:xfrm>
                <a:off x="84469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4" name="Oval 343"/>
              <p:cNvSpPr>
                <a:spLocks noChangeAspect="1" noChangeArrowheads="1"/>
              </p:cNvSpPr>
              <p:nvPr/>
            </p:nvSpPr>
            <p:spPr bwMode="auto">
              <a:xfrm>
                <a:off x="95626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5" name="Oval 344"/>
              <p:cNvSpPr>
                <a:spLocks noChangeAspect="1" noChangeArrowheads="1"/>
              </p:cNvSpPr>
              <p:nvPr/>
            </p:nvSpPr>
            <p:spPr bwMode="auto">
              <a:xfrm>
                <a:off x="106935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6" name="Oval 345"/>
              <p:cNvSpPr>
                <a:spLocks noChangeAspect="1" noChangeArrowheads="1"/>
              </p:cNvSpPr>
              <p:nvPr/>
            </p:nvSpPr>
            <p:spPr bwMode="auto">
              <a:xfrm>
                <a:off x="118092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7" name="Oval 346"/>
              <p:cNvSpPr>
                <a:spLocks noChangeAspect="1" noChangeArrowheads="1"/>
              </p:cNvSpPr>
              <p:nvPr/>
            </p:nvSpPr>
            <p:spPr bwMode="auto">
              <a:xfrm>
                <a:off x="129401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8" name="Oval 347"/>
              <p:cNvSpPr>
                <a:spLocks noChangeAspect="1" noChangeArrowheads="1"/>
              </p:cNvSpPr>
              <p:nvPr/>
            </p:nvSpPr>
            <p:spPr bwMode="auto">
              <a:xfrm>
                <a:off x="1405586"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9" name="Oval 348"/>
              <p:cNvSpPr>
                <a:spLocks noChangeAspect="1" noChangeArrowheads="1"/>
              </p:cNvSpPr>
              <p:nvPr/>
            </p:nvSpPr>
            <p:spPr bwMode="auto">
              <a:xfrm>
                <a:off x="151867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0" name="Oval 349"/>
              <p:cNvSpPr>
                <a:spLocks noChangeAspect="1" noChangeArrowheads="1"/>
              </p:cNvSpPr>
              <p:nvPr/>
            </p:nvSpPr>
            <p:spPr bwMode="auto">
              <a:xfrm>
                <a:off x="163024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1" name="Oval 350"/>
              <p:cNvSpPr>
                <a:spLocks noChangeAspect="1" noChangeArrowheads="1"/>
              </p:cNvSpPr>
              <p:nvPr/>
            </p:nvSpPr>
            <p:spPr bwMode="auto">
              <a:xfrm>
                <a:off x="174333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2" name="Oval 351"/>
              <p:cNvSpPr>
                <a:spLocks noChangeAspect="1" noChangeArrowheads="1"/>
              </p:cNvSpPr>
              <p:nvPr/>
            </p:nvSpPr>
            <p:spPr bwMode="auto">
              <a:xfrm>
                <a:off x="1854906"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3" name="Oval 352"/>
              <p:cNvSpPr>
                <a:spLocks noChangeAspect="1" noChangeArrowheads="1"/>
              </p:cNvSpPr>
              <p:nvPr/>
            </p:nvSpPr>
            <p:spPr bwMode="auto">
              <a:xfrm>
                <a:off x="196799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4" name="Oval 353"/>
              <p:cNvSpPr>
                <a:spLocks noChangeAspect="1" noChangeArrowheads="1"/>
              </p:cNvSpPr>
              <p:nvPr/>
            </p:nvSpPr>
            <p:spPr bwMode="auto">
              <a:xfrm>
                <a:off x="2079566"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5" name="Oval 354"/>
              <p:cNvSpPr>
                <a:spLocks noChangeAspect="1" noChangeArrowheads="1"/>
              </p:cNvSpPr>
              <p:nvPr/>
            </p:nvSpPr>
            <p:spPr bwMode="auto">
              <a:xfrm>
                <a:off x="2528886"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6" name="Oval 355"/>
              <p:cNvSpPr>
                <a:spLocks noChangeAspect="1" noChangeArrowheads="1"/>
              </p:cNvSpPr>
              <p:nvPr/>
            </p:nvSpPr>
            <p:spPr bwMode="auto">
              <a:xfrm>
                <a:off x="3315949"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7" name="Oval 356"/>
              <p:cNvSpPr>
                <a:spLocks noChangeAspect="1" noChangeArrowheads="1"/>
              </p:cNvSpPr>
              <p:nvPr/>
            </p:nvSpPr>
            <p:spPr bwMode="auto">
              <a:xfrm>
                <a:off x="3765269"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8" name="Oval 357"/>
              <p:cNvSpPr>
                <a:spLocks noChangeAspect="1" noChangeArrowheads="1"/>
              </p:cNvSpPr>
              <p:nvPr/>
            </p:nvSpPr>
            <p:spPr bwMode="auto">
              <a:xfrm>
                <a:off x="4439248"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9" name="Oval 358"/>
              <p:cNvSpPr>
                <a:spLocks noChangeAspect="1" noChangeArrowheads="1"/>
              </p:cNvSpPr>
              <p:nvPr/>
            </p:nvSpPr>
            <p:spPr bwMode="auto">
              <a:xfrm>
                <a:off x="455233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0" name="Oval 359"/>
              <p:cNvSpPr>
                <a:spLocks noChangeAspect="1" noChangeArrowheads="1"/>
              </p:cNvSpPr>
              <p:nvPr/>
            </p:nvSpPr>
            <p:spPr bwMode="auto">
              <a:xfrm>
                <a:off x="4663908" y="2074514"/>
                <a:ext cx="85943" cy="85943"/>
              </a:xfrm>
              <a:prstGeom prst="ellipse">
                <a:avLst/>
              </a:prstGeom>
              <a:grpFill/>
              <a:ln>
                <a:noFill/>
              </a:ln>
              <a:effectLst/>
            </p:spPr>
            <p:txBody>
              <a:bodyPr wrap="none" anchor="ctr"/>
              <a:lstStyle/>
              <a:p>
                <a:pPr defTabSz="1218138">
                  <a:defRPr/>
                </a:pPr>
                <a:endParaRPr lang="en-US" sz="2398" kern="0" dirty="0">
                  <a:solidFill>
                    <a:srgbClr val="292929"/>
                  </a:solidFill>
                </a:endParaRPr>
              </a:p>
            </p:txBody>
          </p:sp>
          <p:sp>
            <p:nvSpPr>
              <p:cNvPr id="1591" name="Oval 360"/>
              <p:cNvSpPr>
                <a:spLocks noChangeAspect="1" noChangeArrowheads="1"/>
              </p:cNvSpPr>
              <p:nvPr/>
            </p:nvSpPr>
            <p:spPr bwMode="auto">
              <a:xfrm>
                <a:off x="4888568"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2" name="Oval 361"/>
              <p:cNvSpPr>
                <a:spLocks noChangeAspect="1" noChangeArrowheads="1"/>
              </p:cNvSpPr>
              <p:nvPr/>
            </p:nvSpPr>
            <p:spPr bwMode="auto">
              <a:xfrm>
                <a:off x="500165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3" name="Oval 362"/>
              <p:cNvSpPr>
                <a:spLocks noChangeAspect="1" noChangeArrowheads="1"/>
              </p:cNvSpPr>
              <p:nvPr/>
            </p:nvSpPr>
            <p:spPr bwMode="auto">
              <a:xfrm>
                <a:off x="5113228"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4" name="Oval 363"/>
              <p:cNvSpPr>
                <a:spLocks noChangeAspect="1" noChangeArrowheads="1"/>
              </p:cNvSpPr>
              <p:nvPr/>
            </p:nvSpPr>
            <p:spPr bwMode="auto">
              <a:xfrm>
                <a:off x="5226311" y="2074514"/>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595" name="Oval 364"/>
              <p:cNvSpPr>
                <a:spLocks noChangeAspect="1" noChangeArrowheads="1"/>
              </p:cNvSpPr>
              <p:nvPr/>
            </p:nvSpPr>
            <p:spPr bwMode="auto">
              <a:xfrm>
                <a:off x="533788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6" name="Oval 365"/>
              <p:cNvSpPr>
                <a:spLocks noChangeAspect="1" noChangeArrowheads="1"/>
              </p:cNvSpPr>
              <p:nvPr/>
            </p:nvSpPr>
            <p:spPr bwMode="auto">
              <a:xfrm>
                <a:off x="545097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7" name="Oval 366"/>
              <p:cNvSpPr>
                <a:spLocks noChangeAspect="1" noChangeArrowheads="1"/>
              </p:cNvSpPr>
              <p:nvPr/>
            </p:nvSpPr>
            <p:spPr bwMode="auto">
              <a:xfrm>
                <a:off x="5562548"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8" name="Oval 367"/>
              <p:cNvSpPr>
                <a:spLocks noChangeAspect="1" noChangeArrowheads="1"/>
              </p:cNvSpPr>
              <p:nvPr/>
            </p:nvSpPr>
            <p:spPr bwMode="auto">
              <a:xfrm>
                <a:off x="567563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9" name="Oval 368"/>
              <p:cNvSpPr>
                <a:spLocks noChangeAspect="1" noChangeArrowheads="1"/>
              </p:cNvSpPr>
              <p:nvPr/>
            </p:nvSpPr>
            <p:spPr bwMode="auto">
              <a:xfrm>
                <a:off x="578720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0" name="Oval 369"/>
              <p:cNvSpPr>
                <a:spLocks noChangeAspect="1" noChangeArrowheads="1"/>
              </p:cNvSpPr>
              <p:nvPr/>
            </p:nvSpPr>
            <p:spPr bwMode="auto">
              <a:xfrm>
                <a:off x="590029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1" name="Oval 370"/>
              <p:cNvSpPr>
                <a:spLocks noChangeAspect="1" noChangeArrowheads="1"/>
              </p:cNvSpPr>
              <p:nvPr/>
            </p:nvSpPr>
            <p:spPr bwMode="auto">
              <a:xfrm>
                <a:off x="6013375"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2" name="Oval 371"/>
              <p:cNvSpPr>
                <a:spLocks noChangeAspect="1" noChangeArrowheads="1"/>
              </p:cNvSpPr>
              <p:nvPr/>
            </p:nvSpPr>
            <p:spPr bwMode="auto">
              <a:xfrm>
                <a:off x="612495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3" name="Oval 372"/>
              <p:cNvSpPr>
                <a:spLocks noChangeAspect="1" noChangeArrowheads="1"/>
              </p:cNvSpPr>
              <p:nvPr/>
            </p:nvSpPr>
            <p:spPr bwMode="auto">
              <a:xfrm>
                <a:off x="6238035"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4" name="Oval 373"/>
              <p:cNvSpPr>
                <a:spLocks noChangeAspect="1" noChangeArrowheads="1"/>
              </p:cNvSpPr>
              <p:nvPr/>
            </p:nvSpPr>
            <p:spPr bwMode="auto">
              <a:xfrm>
                <a:off x="634961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5" name="Oval 374"/>
              <p:cNvSpPr>
                <a:spLocks noChangeAspect="1" noChangeArrowheads="1"/>
              </p:cNvSpPr>
              <p:nvPr/>
            </p:nvSpPr>
            <p:spPr bwMode="auto">
              <a:xfrm>
                <a:off x="646269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6" name="Oval 375"/>
              <p:cNvSpPr>
                <a:spLocks noChangeAspect="1" noChangeArrowheads="1"/>
              </p:cNvSpPr>
              <p:nvPr/>
            </p:nvSpPr>
            <p:spPr bwMode="auto">
              <a:xfrm>
                <a:off x="657427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7" name="Oval 376"/>
              <p:cNvSpPr>
                <a:spLocks noChangeAspect="1" noChangeArrowheads="1"/>
              </p:cNvSpPr>
              <p:nvPr/>
            </p:nvSpPr>
            <p:spPr bwMode="auto">
              <a:xfrm>
                <a:off x="6687355"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8" name="Oval 377"/>
              <p:cNvSpPr>
                <a:spLocks noChangeAspect="1" noChangeArrowheads="1"/>
              </p:cNvSpPr>
              <p:nvPr/>
            </p:nvSpPr>
            <p:spPr bwMode="auto">
              <a:xfrm>
                <a:off x="679893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9" name="Oval 378"/>
              <p:cNvSpPr>
                <a:spLocks noChangeAspect="1" noChangeArrowheads="1"/>
              </p:cNvSpPr>
              <p:nvPr/>
            </p:nvSpPr>
            <p:spPr bwMode="auto">
              <a:xfrm>
                <a:off x="691201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0" name="Oval 379"/>
              <p:cNvSpPr>
                <a:spLocks noChangeAspect="1" noChangeArrowheads="1"/>
              </p:cNvSpPr>
              <p:nvPr/>
            </p:nvSpPr>
            <p:spPr bwMode="auto">
              <a:xfrm>
                <a:off x="702359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1" name="Oval 380"/>
              <p:cNvSpPr>
                <a:spLocks noChangeAspect="1" noChangeArrowheads="1"/>
              </p:cNvSpPr>
              <p:nvPr/>
            </p:nvSpPr>
            <p:spPr bwMode="auto">
              <a:xfrm>
                <a:off x="713667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2" name="Oval 381"/>
              <p:cNvSpPr>
                <a:spLocks noChangeAspect="1" noChangeArrowheads="1"/>
              </p:cNvSpPr>
              <p:nvPr/>
            </p:nvSpPr>
            <p:spPr bwMode="auto">
              <a:xfrm>
                <a:off x="724825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3" name="Oval 382"/>
              <p:cNvSpPr>
                <a:spLocks noChangeAspect="1" noChangeArrowheads="1"/>
              </p:cNvSpPr>
              <p:nvPr/>
            </p:nvSpPr>
            <p:spPr bwMode="auto">
              <a:xfrm>
                <a:off x="736133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4" name="Oval 383"/>
              <p:cNvSpPr>
                <a:spLocks noChangeAspect="1" noChangeArrowheads="1"/>
              </p:cNvSpPr>
              <p:nvPr/>
            </p:nvSpPr>
            <p:spPr bwMode="auto">
              <a:xfrm>
                <a:off x="747291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5" name="Oval 384"/>
              <p:cNvSpPr>
                <a:spLocks noChangeAspect="1" noChangeArrowheads="1"/>
              </p:cNvSpPr>
              <p:nvPr/>
            </p:nvSpPr>
            <p:spPr bwMode="auto">
              <a:xfrm>
                <a:off x="758599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6" name="Oval 385"/>
              <p:cNvSpPr>
                <a:spLocks noChangeAspect="1" noChangeArrowheads="1"/>
              </p:cNvSpPr>
              <p:nvPr/>
            </p:nvSpPr>
            <p:spPr bwMode="auto">
              <a:xfrm>
                <a:off x="769757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7" name="Oval 386"/>
              <p:cNvSpPr>
                <a:spLocks noChangeAspect="1" noChangeArrowheads="1"/>
              </p:cNvSpPr>
              <p:nvPr/>
            </p:nvSpPr>
            <p:spPr bwMode="auto">
              <a:xfrm>
                <a:off x="7810653"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8" name="Oval 387"/>
              <p:cNvSpPr>
                <a:spLocks noChangeAspect="1" noChangeArrowheads="1"/>
              </p:cNvSpPr>
              <p:nvPr/>
            </p:nvSpPr>
            <p:spPr bwMode="auto">
              <a:xfrm>
                <a:off x="7922229"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9" name="Oval 388"/>
              <p:cNvSpPr>
                <a:spLocks noChangeAspect="1" noChangeArrowheads="1"/>
              </p:cNvSpPr>
              <p:nvPr/>
            </p:nvSpPr>
            <p:spPr bwMode="auto">
              <a:xfrm>
                <a:off x="803531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0" name="Oval 389"/>
              <p:cNvSpPr>
                <a:spLocks noChangeAspect="1" noChangeArrowheads="1"/>
              </p:cNvSpPr>
              <p:nvPr/>
            </p:nvSpPr>
            <p:spPr bwMode="auto">
              <a:xfrm>
                <a:off x="814689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1" name="Oval 390"/>
              <p:cNvSpPr>
                <a:spLocks noChangeAspect="1" noChangeArrowheads="1"/>
              </p:cNvSpPr>
              <p:nvPr/>
            </p:nvSpPr>
            <p:spPr bwMode="auto">
              <a:xfrm>
                <a:off x="8259973"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2" name="Oval 391"/>
              <p:cNvSpPr>
                <a:spLocks noChangeAspect="1" noChangeArrowheads="1"/>
              </p:cNvSpPr>
              <p:nvPr/>
            </p:nvSpPr>
            <p:spPr bwMode="auto">
              <a:xfrm>
                <a:off x="8371549"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3" name="Oval 392"/>
              <p:cNvSpPr>
                <a:spLocks noChangeAspect="1" noChangeArrowheads="1"/>
              </p:cNvSpPr>
              <p:nvPr/>
            </p:nvSpPr>
            <p:spPr bwMode="auto">
              <a:xfrm>
                <a:off x="39537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4" name="Oval 393"/>
              <p:cNvSpPr>
                <a:spLocks noChangeAspect="1" noChangeArrowheads="1"/>
              </p:cNvSpPr>
              <p:nvPr/>
            </p:nvSpPr>
            <p:spPr bwMode="auto">
              <a:xfrm>
                <a:off x="50694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5" name="Oval 394"/>
              <p:cNvSpPr>
                <a:spLocks noChangeAspect="1" noChangeArrowheads="1"/>
              </p:cNvSpPr>
              <p:nvPr/>
            </p:nvSpPr>
            <p:spPr bwMode="auto">
              <a:xfrm>
                <a:off x="62003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6" name="Oval 395"/>
              <p:cNvSpPr>
                <a:spLocks noChangeAspect="1" noChangeArrowheads="1"/>
              </p:cNvSpPr>
              <p:nvPr/>
            </p:nvSpPr>
            <p:spPr bwMode="auto">
              <a:xfrm>
                <a:off x="73160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7" name="Oval 396"/>
              <p:cNvSpPr>
                <a:spLocks noChangeAspect="1" noChangeArrowheads="1"/>
              </p:cNvSpPr>
              <p:nvPr/>
            </p:nvSpPr>
            <p:spPr bwMode="auto">
              <a:xfrm>
                <a:off x="118092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8" name="Oval 397"/>
              <p:cNvSpPr>
                <a:spLocks noChangeAspect="1" noChangeArrowheads="1"/>
              </p:cNvSpPr>
              <p:nvPr/>
            </p:nvSpPr>
            <p:spPr bwMode="auto">
              <a:xfrm>
                <a:off x="129401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9" name="Oval 398"/>
              <p:cNvSpPr>
                <a:spLocks noChangeAspect="1" noChangeArrowheads="1"/>
              </p:cNvSpPr>
              <p:nvPr/>
            </p:nvSpPr>
            <p:spPr bwMode="auto">
              <a:xfrm>
                <a:off x="1405586"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0" name="Oval 399"/>
              <p:cNvSpPr>
                <a:spLocks noChangeAspect="1" noChangeArrowheads="1"/>
              </p:cNvSpPr>
              <p:nvPr/>
            </p:nvSpPr>
            <p:spPr bwMode="auto">
              <a:xfrm>
                <a:off x="151867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1" name="Oval 400"/>
              <p:cNvSpPr>
                <a:spLocks noChangeAspect="1" noChangeArrowheads="1"/>
              </p:cNvSpPr>
              <p:nvPr/>
            </p:nvSpPr>
            <p:spPr bwMode="auto">
              <a:xfrm>
                <a:off x="163024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2" name="Oval 401"/>
              <p:cNvSpPr>
                <a:spLocks noChangeAspect="1" noChangeArrowheads="1"/>
              </p:cNvSpPr>
              <p:nvPr/>
            </p:nvSpPr>
            <p:spPr bwMode="auto">
              <a:xfrm>
                <a:off x="174333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3" name="Oval 402"/>
              <p:cNvSpPr>
                <a:spLocks noChangeAspect="1" noChangeArrowheads="1"/>
              </p:cNvSpPr>
              <p:nvPr/>
            </p:nvSpPr>
            <p:spPr bwMode="auto">
              <a:xfrm>
                <a:off x="1854906"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4" name="Oval 403"/>
              <p:cNvSpPr>
                <a:spLocks noChangeAspect="1" noChangeArrowheads="1"/>
              </p:cNvSpPr>
              <p:nvPr/>
            </p:nvSpPr>
            <p:spPr bwMode="auto">
              <a:xfrm>
                <a:off x="196799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5" name="Oval 404"/>
              <p:cNvSpPr>
                <a:spLocks noChangeAspect="1" noChangeArrowheads="1"/>
              </p:cNvSpPr>
              <p:nvPr/>
            </p:nvSpPr>
            <p:spPr bwMode="auto">
              <a:xfrm>
                <a:off x="2079566"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6" name="Oval 405"/>
              <p:cNvSpPr>
                <a:spLocks noChangeAspect="1" noChangeArrowheads="1"/>
              </p:cNvSpPr>
              <p:nvPr/>
            </p:nvSpPr>
            <p:spPr bwMode="auto">
              <a:xfrm>
                <a:off x="2528886"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7" name="Oval 406"/>
              <p:cNvSpPr>
                <a:spLocks noChangeAspect="1" noChangeArrowheads="1"/>
              </p:cNvSpPr>
              <p:nvPr/>
            </p:nvSpPr>
            <p:spPr bwMode="auto">
              <a:xfrm>
                <a:off x="2641969"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8" name="Oval 407"/>
              <p:cNvSpPr>
                <a:spLocks noChangeAspect="1" noChangeArrowheads="1"/>
              </p:cNvSpPr>
              <p:nvPr/>
            </p:nvSpPr>
            <p:spPr bwMode="auto">
              <a:xfrm>
                <a:off x="2753545"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9" name="Oval 408"/>
              <p:cNvSpPr>
                <a:spLocks noChangeAspect="1" noChangeArrowheads="1"/>
              </p:cNvSpPr>
              <p:nvPr/>
            </p:nvSpPr>
            <p:spPr bwMode="auto">
              <a:xfrm>
                <a:off x="4214589" y="2178551"/>
                <a:ext cx="85943" cy="85944"/>
              </a:xfrm>
              <a:prstGeom prst="ellipse">
                <a:avLst/>
              </a:prstGeom>
              <a:grpFill/>
              <a:ln>
                <a:noFill/>
              </a:ln>
              <a:effectLst/>
            </p:spPr>
            <p:txBody>
              <a:bodyPr wrap="none" anchor="ctr"/>
              <a:lstStyle/>
              <a:p>
                <a:pPr defTabSz="1218138">
                  <a:defRPr/>
                </a:pPr>
                <a:endParaRPr lang="en-US" sz="2398" kern="0" dirty="0">
                  <a:solidFill>
                    <a:srgbClr val="292929"/>
                  </a:solidFill>
                </a:endParaRPr>
              </a:p>
            </p:txBody>
          </p:sp>
          <p:sp>
            <p:nvSpPr>
              <p:cNvPr id="1640" name="Oval 409"/>
              <p:cNvSpPr>
                <a:spLocks noChangeAspect="1" noChangeArrowheads="1"/>
              </p:cNvSpPr>
              <p:nvPr/>
            </p:nvSpPr>
            <p:spPr bwMode="auto">
              <a:xfrm>
                <a:off x="4439248"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1" name="Oval 410"/>
              <p:cNvSpPr>
                <a:spLocks noChangeAspect="1" noChangeArrowheads="1"/>
              </p:cNvSpPr>
              <p:nvPr/>
            </p:nvSpPr>
            <p:spPr bwMode="auto">
              <a:xfrm>
                <a:off x="455233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2" name="Oval 411"/>
              <p:cNvSpPr>
                <a:spLocks noChangeAspect="1" noChangeArrowheads="1"/>
              </p:cNvSpPr>
              <p:nvPr/>
            </p:nvSpPr>
            <p:spPr bwMode="auto">
              <a:xfrm>
                <a:off x="466390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3" name="Oval 412"/>
              <p:cNvSpPr>
                <a:spLocks noChangeAspect="1" noChangeArrowheads="1"/>
              </p:cNvSpPr>
              <p:nvPr/>
            </p:nvSpPr>
            <p:spPr bwMode="auto">
              <a:xfrm>
                <a:off x="4888568"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4" name="Oval 413"/>
              <p:cNvSpPr>
                <a:spLocks noChangeAspect="1" noChangeArrowheads="1"/>
              </p:cNvSpPr>
              <p:nvPr/>
            </p:nvSpPr>
            <p:spPr bwMode="auto">
              <a:xfrm>
                <a:off x="500165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5" name="Oval 414"/>
              <p:cNvSpPr>
                <a:spLocks noChangeAspect="1" noChangeArrowheads="1"/>
              </p:cNvSpPr>
              <p:nvPr/>
            </p:nvSpPr>
            <p:spPr bwMode="auto">
              <a:xfrm>
                <a:off x="511322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6" name="Oval 415"/>
              <p:cNvSpPr>
                <a:spLocks noChangeAspect="1" noChangeArrowheads="1"/>
              </p:cNvSpPr>
              <p:nvPr/>
            </p:nvSpPr>
            <p:spPr bwMode="auto">
              <a:xfrm>
                <a:off x="522631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7" name="Oval 416"/>
              <p:cNvSpPr>
                <a:spLocks noChangeAspect="1" noChangeArrowheads="1"/>
              </p:cNvSpPr>
              <p:nvPr/>
            </p:nvSpPr>
            <p:spPr bwMode="auto">
              <a:xfrm>
                <a:off x="533788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8" name="Oval 417"/>
              <p:cNvSpPr>
                <a:spLocks noChangeAspect="1" noChangeArrowheads="1"/>
              </p:cNvSpPr>
              <p:nvPr/>
            </p:nvSpPr>
            <p:spPr bwMode="auto">
              <a:xfrm>
                <a:off x="545097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9" name="Oval 418"/>
              <p:cNvSpPr>
                <a:spLocks noChangeAspect="1" noChangeArrowheads="1"/>
              </p:cNvSpPr>
              <p:nvPr/>
            </p:nvSpPr>
            <p:spPr bwMode="auto">
              <a:xfrm>
                <a:off x="556254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0" name="Oval 419"/>
              <p:cNvSpPr>
                <a:spLocks noChangeAspect="1" noChangeArrowheads="1"/>
              </p:cNvSpPr>
              <p:nvPr/>
            </p:nvSpPr>
            <p:spPr bwMode="auto">
              <a:xfrm>
                <a:off x="567563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1" name="Oval 420"/>
              <p:cNvSpPr>
                <a:spLocks noChangeAspect="1" noChangeArrowheads="1"/>
              </p:cNvSpPr>
              <p:nvPr/>
            </p:nvSpPr>
            <p:spPr bwMode="auto">
              <a:xfrm>
                <a:off x="578720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2" name="Oval 421"/>
              <p:cNvSpPr>
                <a:spLocks noChangeAspect="1" noChangeArrowheads="1"/>
              </p:cNvSpPr>
              <p:nvPr/>
            </p:nvSpPr>
            <p:spPr bwMode="auto">
              <a:xfrm>
                <a:off x="590029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3" name="Oval 422"/>
              <p:cNvSpPr>
                <a:spLocks noChangeAspect="1" noChangeArrowheads="1"/>
              </p:cNvSpPr>
              <p:nvPr/>
            </p:nvSpPr>
            <p:spPr bwMode="auto">
              <a:xfrm>
                <a:off x="6013375"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4" name="Oval 423"/>
              <p:cNvSpPr>
                <a:spLocks noChangeAspect="1" noChangeArrowheads="1"/>
              </p:cNvSpPr>
              <p:nvPr/>
            </p:nvSpPr>
            <p:spPr bwMode="auto">
              <a:xfrm>
                <a:off x="612495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5" name="Oval 424"/>
              <p:cNvSpPr>
                <a:spLocks noChangeAspect="1" noChangeArrowheads="1"/>
              </p:cNvSpPr>
              <p:nvPr/>
            </p:nvSpPr>
            <p:spPr bwMode="auto">
              <a:xfrm>
                <a:off x="6238035"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6" name="Oval 425"/>
              <p:cNvSpPr>
                <a:spLocks noChangeAspect="1" noChangeArrowheads="1"/>
              </p:cNvSpPr>
              <p:nvPr/>
            </p:nvSpPr>
            <p:spPr bwMode="auto">
              <a:xfrm>
                <a:off x="634961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7" name="Oval 426"/>
              <p:cNvSpPr>
                <a:spLocks noChangeAspect="1" noChangeArrowheads="1"/>
              </p:cNvSpPr>
              <p:nvPr/>
            </p:nvSpPr>
            <p:spPr bwMode="auto">
              <a:xfrm>
                <a:off x="646269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8" name="Oval 427"/>
              <p:cNvSpPr>
                <a:spLocks noChangeAspect="1" noChangeArrowheads="1"/>
              </p:cNvSpPr>
              <p:nvPr/>
            </p:nvSpPr>
            <p:spPr bwMode="auto">
              <a:xfrm>
                <a:off x="657427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9" name="Oval 428"/>
              <p:cNvSpPr>
                <a:spLocks noChangeAspect="1" noChangeArrowheads="1"/>
              </p:cNvSpPr>
              <p:nvPr/>
            </p:nvSpPr>
            <p:spPr bwMode="auto">
              <a:xfrm>
                <a:off x="6687355"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0" name="Oval 429"/>
              <p:cNvSpPr>
                <a:spLocks noChangeAspect="1" noChangeArrowheads="1"/>
              </p:cNvSpPr>
              <p:nvPr/>
            </p:nvSpPr>
            <p:spPr bwMode="auto">
              <a:xfrm>
                <a:off x="679893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1" name="Oval 430"/>
              <p:cNvSpPr>
                <a:spLocks noChangeAspect="1" noChangeArrowheads="1"/>
              </p:cNvSpPr>
              <p:nvPr/>
            </p:nvSpPr>
            <p:spPr bwMode="auto">
              <a:xfrm>
                <a:off x="691201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2" name="Oval 431"/>
              <p:cNvSpPr>
                <a:spLocks noChangeAspect="1" noChangeArrowheads="1"/>
              </p:cNvSpPr>
              <p:nvPr/>
            </p:nvSpPr>
            <p:spPr bwMode="auto">
              <a:xfrm>
                <a:off x="702359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3" name="Oval 432"/>
              <p:cNvSpPr>
                <a:spLocks noChangeAspect="1" noChangeArrowheads="1"/>
              </p:cNvSpPr>
              <p:nvPr/>
            </p:nvSpPr>
            <p:spPr bwMode="auto">
              <a:xfrm>
                <a:off x="713667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4" name="Oval 433"/>
              <p:cNvSpPr>
                <a:spLocks noChangeAspect="1" noChangeArrowheads="1"/>
              </p:cNvSpPr>
              <p:nvPr/>
            </p:nvSpPr>
            <p:spPr bwMode="auto">
              <a:xfrm>
                <a:off x="724825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5" name="Oval 434"/>
              <p:cNvSpPr>
                <a:spLocks noChangeAspect="1" noChangeArrowheads="1"/>
              </p:cNvSpPr>
              <p:nvPr/>
            </p:nvSpPr>
            <p:spPr bwMode="auto">
              <a:xfrm>
                <a:off x="736133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6" name="Oval 435"/>
              <p:cNvSpPr>
                <a:spLocks noChangeAspect="1" noChangeArrowheads="1"/>
              </p:cNvSpPr>
              <p:nvPr/>
            </p:nvSpPr>
            <p:spPr bwMode="auto">
              <a:xfrm>
                <a:off x="747291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7" name="Oval 436"/>
              <p:cNvSpPr>
                <a:spLocks noChangeAspect="1" noChangeArrowheads="1"/>
              </p:cNvSpPr>
              <p:nvPr/>
            </p:nvSpPr>
            <p:spPr bwMode="auto">
              <a:xfrm>
                <a:off x="758599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8" name="Oval 437"/>
              <p:cNvSpPr>
                <a:spLocks noChangeAspect="1" noChangeArrowheads="1"/>
              </p:cNvSpPr>
              <p:nvPr/>
            </p:nvSpPr>
            <p:spPr bwMode="auto">
              <a:xfrm>
                <a:off x="803531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9" name="Oval 438"/>
              <p:cNvSpPr>
                <a:spLocks noChangeAspect="1" noChangeArrowheads="1"/>
              </p:cNvSpPr>
              <p:nvPr/>
            </p:nvSpPr>
            <p:spPr bwMode="auto">
              <a:xfrm>
                <a:off x="814689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0" name="Oval 439"/>
              <p:cNvSpPr>
                <a:spLocks noChangeAspect="1" noChangeArrowheads="1"/>
              </p:cNvSpPr>
              <p:nvPr/>
            </p:nvSpPr>
            <p:spPr bwMode="auto">
              <a:xfrm>
                <a:off x="50694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1" name="Oval 440"/>
              <p:cNvSpPr>
                <a:spLocks noChangeAspect="1" noChangeArrowheads="1"/>
              </p:cNvSpPr>
              <p:nvPr/>
            </p:nvSpPr>
            <p:spPr bwMode="auto">
              <a:xfrm>
                <a:off x="62003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2" name="Oval 441"/>
              <p:cNvSpPr>
                <a:spLocks noChangeAspect="1" noChangeArrowheads="1"/>
              </p:cNvSpPr>
              <p:nvPr/>
            </p:nvSpPr>
            <p:spPr bwMode="auto">
              <a:xfrm>
                <a:off x="73160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3" name="Oval 442"/>
              <p:cNvSpPr>
                <a:spLocks noChangeAspect="1" noChangeArrowheads="1"/>
              </p:cNvSpPr>
              <p:nvPr/>
            </p:nvSpPr>
            <p:spPr bwMode="auto">
              <a:xfrm>
                <a:off x="1180927"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4" name="Oval 443"/>
              <p:cNvSpPr>
                <a:spLocks noChangeAspect="1" noChangeArrowheads="1"/>
              </p:cNvSpPr>
              <p:nvPr/>
            </p:nvSpPr>
            <p:spPr bwMode="auto">
              <a:xfrm>
                <a:off x="129401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5" name="Oval 444"/>
              <p:cNvSpPr>
                <a:spLocks noChangeAspect="1" noChangeArrowheads="1"/>
              </p:cNvSpPr>
              <p:nvPr/>
            </p:nvSpPr>
            <p:spPr bwMode="auto">
              <a:xfrm>
                <a:off x="1405586"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6" name="Oval 445"/>
              <p:cNvSpPr>
                <a:spLocks noChangeAspect="1" noChangeArrowheads="1"/>
              </p:cNvSpPr>
              <p:nvPr/>
            </p:nvSpPr>
            <p:spPr bwMode="auto">
              <a:xfrm>
                <a:off x="151867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7" name="Oval 446"/>
              <p:cNvSpPr>
                <a:spLocks noChangeAspect="1" noChangeArrowheads="1"/>
              </p:cNvSpPr>
              <p:nvPr/>
            </p:nvSpPr>
            <p:spPr bwMode="auto">
              <a:xfrm>
                <a:off x="1630247"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8" name="Oval 447"/>
              <p:cNvSpPr>
                <a:spLocks noChangeAspect="1" noChangeArrowheads="1"/>
              </p:cNvSpPr>
              <p:nvPr/>
            </p:nvSpPr>
            <p:spPr bwMode="auto">
              <a:xfrm>
                <a:off x="174333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9" name="Oval 448"/>
              <p:cNvSpPr>
                <a:spLocks noChangeAspect="1" noChangeArrowheads="1"/>
              </p:cNvSpPr>
              <p:nvPr/>
            </p:nvSpPr>
            <p:spPr bwMode="auto">
              <a:xfrm>
                <a:off x="1854906"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0" name="Oval 449"/>
              <p:cNvSpPr>
                <a:spLocks noChangeAspect="1" noChangeArrowheads="1"/>
              </p:cNvSpPr>
              <p:nvPr/>
            </p:nvSpPr>
            <p:spPr bwMode="auto">
              <a:xfrm>
                <a:off x="196799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1" name="Oval 450"/>
              <p:cNvSpPr>
                <a:spLocks noChangeAspect="1" noChangeArrowheads="1"/>
              </p:cNvSpPr>
              <p:nvPr/>
            </p:nvSpPr>
            <p:spPr bwMode="auto">
              <a:xfrm>
                <a:off x="2079566"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2" name="Oval 451"/>
              <p:cNvSpPr>
                <a:spLocks noChangeAspect="1" noChangeArrowheads="1"/>
              </p:cNvSpPr>
              <p:nvPr/>
            </p:nvSpPr>
            <p:spPr bwMode="auto">
              <a:xfrm>
                <a:off x="219265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3" name="Oval 452"/>
              <p:cNvSpPr>
                <a:spLocks noChangeAspect="1" noChangeArrowheads="1"/>
              </p:cNvSpPr>
              <p:nvPr/>
            </p:nvSpPr>
            <p:spPr bwMode="auto">
              <a:xfrm>
                <a:off x="2528886"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4" name="Oval 453"/>
              <p:cNvSpPr>
                <a:spLocks noChangeAspect="1" noChangeArrowheads="1"/>
              </p:cNvSpPr>
              <p:nvPr/>
            </p:nvSpPr>
            <p:spPr bwMode="auto">
              <a:xfrm>
                <a:off x="2641969"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5" name="Oval 454"/>
              <p:cNvSpPr>
                <a:spLocks noChangeAspect="1" noChangeArrowheads="1"/>
              </p:cNvSpPr>
              <p:nvPr/>
            </p:nvSpPr>
            <p:spPr bwMode="auto">
              <a:xfrm>
                <a:off x="2753545"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6" name="Oval 455"/>
              <p:cNvSpPr>
                <a:spLocks noChangeAspect="1" noChangeArrowheads="1"/>
              </p:cNvSpPr>
              <p:nvPr/>
            </p:nvSpPr>
            <p:spPr bwMode="auto">
              <a:xfrm>
                <a:off x="286663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7" name="Oval 456"/>
              <p:cNvSpPr>
                <a:spLocks noChangeAspect="1" noChangeArrowheads="1"/>
              </p:cNvSpPr>
              <p:nvPr/>
            </p:nvSpPr>
            <p:spPr bwMode="auto">
              <a:xfrm>
                <a:off x="4214589"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8" name="Oval 457"/>
              <p:cNvSpPr>
                <a:spLocks noChangeAspect="1" noChangeArrowheads="1"/>
              </p:cNvSpPr>
              <p:nvPr/>
            </p:nvSpPr>
            <p:spPr bwMode="auto">
              <a:xfrm>
                <a:off x="455233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9" name="Oval 458"/>
              <p:cNvSpPr>
                <a:spLocks noChangeAspect="1" noChangeArrowheads="1"/>
              </p:cNvSpPr>
              <p:nvPr/>
            </p:nvSpPr>
            <p:spPr bwMode="auto">
              <a:xfrm>
                <a:off x="4888568"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0" name="Oval 459"/>
              <p:cNvSpPr>
                <a:spLocks noChangeAspect="1" noChangeArrowheads="1"/>
              </p:cNvSpPr>
              <p:nvPr/>
            </p:nvSpPr>
            <p:spPr bwMode="auto">
              <a:xfrm>
                <a:off x="500165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1" name="Oval 460"/>
              <p:cNvSpPr>
                <a:spLocks noChangeAspect="1" noChangeArrowheads="1"/>
              </p:cNvSpPr>
              <p:nvPr/>
            </p:nvSpPr>
            <p:spPr bwMode="auto">
              <a:xfrm>
                <a:off x="5113228"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2" name="Oval 461"/>
              <p:cNvSpPr>
                <a:spLocks noChangeAspect="1" noChangeArrowheads="1"/>
              </p:cNvSpPr>
              <p:nvPr/>
            </p:nvSpPr>
            <p:spPr bwMode="auto">
              <a:xfrm>
                <a:off x="522631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3" name="Oval 462"/>
              <p:cNvSpPr>
                <a:spLocks noChangeAspect="1" noChangeArrowheads="1"/>
              </p:cNvSpPr>
              <p:nvPr/>
            </p:nvSpPr>
            <p:spPr bwMode="auto">
              <a:xfrm>
                <a:off x="533788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4" name="Oval 463"/>
              <p:cNvSpPr>
                <a:spLocks noChangeAspect="1" noChangeArrowheads="1"/>
              </p:cNvSpPr>
              <p:nvPr/>
            </p:nvSpPr>
            <p:spPr bwMode="auto">
              <a:xfrm>
                <a:off x="545097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5" name="Oval 464"/>
              <p:cNvSpPr>
                <a:spLocks noChangeAspect="1" noChangeArrowheads="1"/>
              </p:cNvSpPr>
              <p:nvPr/>
            </p:nvSpPr>
            <p:spPr bwMode="auto">
              <a:xfrm>
                <a:off x="5562548"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6" name="Oval 465"/>
              <p:cNvSpPr>
                <a:spLocks noChangeAspect="1" noChangeArrowheads="1"/>
              </p:cNvSpPr>
              <p:nvPr/>
            </p:nvSpPr>
            <p:spPr bwMode="auto">
              <a:xfrm>
                <a:off x="567563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7" name="Oval 466"/>
              <p:cNvSpPr>
                <a:spLocks noChangeAspect="1" noChangeArrowheads="1"/>
              </p:cNvSpPr>
              <p:nvPr/>
            </p:nvSpPr>
            <p:spPr bwMode="auto">
              <a:xfrm>
                <a:off x="578720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8" name="Oval 467"/>
              <p:cNvSpPr>
                <a:spLocks noChangeAspect="1" noChangeArrowheads="1"/>
              </p:cNvSpPr>
              <p:nvPr/>
            </p:nvSpPr>
            <p:spPr bwMode="auto">
              <a:xfrm>
                <a:off x="590029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9" name="Oval 468"/>
              <p:cNvSpPr>
                <a:spLocks noChangeAspect="1" noChangeArrowheads="1"/>
              </p:cNvSpPr>
              <p:nvPr/>
            </p:nvSpPr>
            <p:spPr bwMode="auto">
              <a:xfrm>
                <a:off x="6013375"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0" name="Oval 469"/>
              <p:cNvSpPr>
                <a:spLocks noChangeAspect="1" noChangeArrowheads="1"/>
              </p:cNvSpPr>
              <p:nvPr/>
            </p:nvSpPr>
            <p:spPr bwMode="auto">
              <a:xfrm>
                <a:off x="612495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1" name="Oval 470"/>
              <p:cNvSpPr>
                <a:spLocks noChangeAspect="1" noChangeArrowheads="1"/>
              </p:cNvSpPr>
              <p:nvPr/>
            </p:nvSpPr>
            <p:spPr bwMode="auto">
              <a:xfrm>
                <a:off x="6238035"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2" name="Oval 471"/>
              <p:cNvSpPr>
                <a:spLocks noChangeAspect="1" noChangeArrowheads="1"/>
              </p:cNvSpPr>
              <p:nvPr/>
            </p:nvSpPr>
            <p:spPr bwMode="auto">
              <a:xfrm>
                <a:off x="634961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3" name="Oval 472"/>
              <p:cNvSpPr>
                <a:spLocks noChangeAspect="1" noChangeArrowheads="1"/>
              </p:cNvSpPr>
              <p:nvPr/>
            </p:nvSpPr>
            <p:spPr bwMode="auto">
              <a:xfrm>
                <a:off x="646269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4" name="Oval 473"/>
              <p:cNvSpPr>
                <a:spLocks noChangeAspect="1" noChangeArrowheads="1"/>
              </p:cNvSpPr>
              <p:nvPr/>
            </p:nvSpPr>
            <p:spPr bwMode="auto">
              <a:xfrm>
                <a:off x="657427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5" name="Oval 474"/>
              <p:cNvSpPr>
                <a:spLocks noChangeAspect="1" noChangeArrowheads="1"/>
              </p:cNvSpPr>
              <p:nvPr/>
            </p:nvSpPr>
            <p:spPr bwMode="auto">
              <a:xfrm>
                <a:off x="6687355"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6" name="Oval 475"/>
              <p:cNvSpPr>
                <a:spLocks noChangeAspect="1" noChangeArrowheads="1"/>
              </p:cNvSpPr>
              <p:nvPr/>
            </p:nvSpPr>
            <p:spPr bwMode="auto">
              <a:xfrm>
                <a:off x="679893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7" name="Oval 476"/>
              <p:cNvSpPr>
                <a:spLocks noChangeAspect="1" noChangeArrowheads="1"/>
              </p:cNvSpPr>
              <p:nvPr/>
            </p:nvSpPr>
            <p:spPr bwMode="auto">
              <a:xfrm>
                <a:off x="691201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8" name="Oval 477"/>
              <p:cNvSpPr>
                <a:spLocks noChangeAspect="1" noChangeArrowheads="1"/>
              </p:cNvSpPr>
              <p:nvPr/>
            </p:nvSpPr>
            <p:spPr bwMode="auto">
              <a:xfrm>
                <a:off x="702359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9" name="Oval 478"/>
              <p:cNvSpPr>
                <a:spLocks noChangeAspect="1" noChangeArrowheads="1"/>
              </p:cNvSpPr>
              <p:nvPr/>
            </p:nvSpPr>
            <p:spPr bwMode="auto">
              <a:xfrm>
                <a:off x="7136674"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0" name="Oval 479"/>
              <p:cNvSpPr>
                <a:spLocks noChangeAspect="1" noChangeArrowheads="1"/>
              </p:cNvSpPr>
              <p:nvPr/>
            </p:nvSpPr>
            <p:spPr bwMode="auto">
              <a:xfrm>
                <a:off x="724825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1" name="Oval 480"/>
              <p:cNvSpPr>
                <a:spLocks noChangeAspect="1" noChangeArrowheads="1"/>
              </p:cNvSpPr>
              <p:nvPr/>
            </p:nvSpPr>
            <p:spPr bwMode="auto">
              <a:xfrm>
                <a:off x="736133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2" name="Oval 481"/>
              <p:cNvSpPr>
                <a:spLocks noChangeAspect="1" noChangeArrowheads="1"/>
              </p:cNvSpPr>
              <p:nvPr/>
            </p:nvSpPr>
            <p:spPr bwMode="auto">
              <a:xfrm>
                <a:off x="747291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3" name="Oval 482"/>
              <p:cNvSpPr>
                <a:spLocks noChangeAspect="1" noChangeArrowheads="1"/>
              </p:cNvSpPr>
              <p:nvPr/>
            </p:nvSpPr>
            <p:spPr bwMode="auto">
              <a:xfrm>
                <a:off x="8035314"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4" name="Oval 483"/>
              <p:cNvSpPr>
                <a:spLocks noChangeAspect="1" noChangeArrowheads="1"/>
              </p:cNvSpPr>
              <p:nvPr/>
            </p:nvSpPr>
            <p:spPr bwMode="auto">
              <a:xfrm>
                <a:off x="814689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5" name="Oval 484"/>
              <p:cNvSpPr>
                <a:spLocks noChangeAspect="1" noChangeArrowheads="1"/>
              </p:cNvSpPr>
              <p:nvPr/>
            </p:nvSpPr>
            <p:spPr bwMode="auto">
              <a:xfrm>
                <a:off x="50694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6" name="Oval 485"/>
              <p:cNvSpPr>
                <a:spLocks noChangeAspect="1" noChangeArrowheads="1"/>
              </p:cNvSpPr>
              <p:nvPr/>
            </p:nvSpPr>
            <p:spPr bwMode="auto">
              <a:xfrm>
                <a:off x="1180927"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7" name="Oval 486"/>
              <p:cNvSpPr>
                <a:spLocks noChangeAspect="1" noChangeArrowheads="1"/>
              </p:cNvSpPr>
              <p:nvPr/>
            </p:nvSpPr>
            <p:spPr bwMode="auto">
              <a:xfrm>
                <a:off x="129401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8" name="Oval 487"/>
              <p:cNvSpPr>
                <a:spLocks noChangeAspect="1" noChangeArrowheads="1"/>
              </p:cNvSpPr>
              <p:nvPr/>
            </p:nvSpPr>
            <p:spPr bwMode="auto">
              <a:xfrm>
                <a:off x="140558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9" name="Oval 488"/>
              <p:cNvSpPr>
                <a:spLocks noChangeAspect="1" noChangeArrowheads="1"/>
              </p:cNvSpPr>
              <p:nvPr/>
            </p:nvSpPr>
            <p:spPr bwMode="auto">
              <a:xfrm>
                <a:off x="151867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0" name="Oval 489"/>
              <p:cNvSpPr>
                <a:spLocks noChangeAspect="1" noChangeArrowheads="1"/>
              </p:cNvSpPr>
              <p:nvPr/>
            </p:nvSpPr>
            <p:spPr bwMode="auto">
              <a:xfrm>
                <a:off x="1630247"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1" name="Oval 490"/>
              <p:cNvSpPr>
                <a:spLocks noChangeAspect="1" noChangeArrowheads="1"/>
              </p:cNvSpPr>
              <p:nvPr/>
            </p:nvSpPr>
            <p:spPr bwMode="auto">
              <a:xfrm>
                <a:off x="174333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2" name="Oval 491"/>
              <p:cNvSpPr>
                <a:spLocks noChangeAspect="1" noChangeArrowheads="1"/>
              </p:cNvSpPr>
              <p:nvPr/>
            </p:nvSpPr>
            <p:spPr bwMode="auto">
              <a:xfrm>
                <a:off x="185490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3" name="Oval 492"/>
              <p:cNvSpPr>
                <a:spLocks noChangeAspect="1" noChangeArrowheads="1"/>
              </p:cNvSpPr>
              <p:nvPr/>
            </p:nvSpPr>
            <p:spPr bwMode="auto">
              <a:xfrm>
                <a:off x="196799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4" name="Oval 493"/>
              <p:cNvSpPr>
                <a:spLocks noChangeAspect="1" noChangeArrowheads="1"/>
              </p:cNvSpPr>
              <p:nvPr/>
            </p:nvSpPr>
            <p:spPr bwMode="auto">
              <a:xfrm>
                <a:off x="207956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5" name="Oval 494"/>
              <p:cNvSpPr>
                <a:spLocks noChangeAspect="1" noChangeArrowheads="1"/>
              </p:cNvSpPr>
              <p:nvPr/>
            </p:nvSpPr>
            <p:spPr bwMode="auto">
              <a:xfrm>
                <a:off x="219265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6" name="Oval 495"/>
              <p:cNvSpPr>
                <a:spLocks noChangeAspect="1" noChangeArrowheads="1"/>
              </p:cNvSpPr>
              <p:nvPr/>
            </p:nvSpPr>
            <p:spPr bwMode="auto">
              <a:xfrm>
                <a:off x="230422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7" name="Oval 496"/>
              <p:cNvSpPr>
                <a:spLocks noChangeAspect="1" noChangeArrowheads="1"/>
              </p:cNvSpPr>
              <p:nvPr/>
            </p:nvSpPr>
            <p:spPr bwMode="auto">
              <a:xfrm>
                <a:off x="241731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8" name="Oval 497"/>
              <p:cNvSpPr>
                <a:spLocks noChangeAspect="1" noChangeArrowheads="1"/>
              </p:cNvSpPr>
              <p:nvPr/>
            </p:nvSpPr>
            <p:spPr bwMode="auto">
              <a:xfrm>
                <a:off x="252888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9" name="Oval 498"/>
              <p:cNvSpPr>
                <a:spLocks noChangeAspect="1" noChangeArrowheads="1"/>
              </p:cNvSpPr>
              <p:nvPr/>
            </p:nvSpPr>
            <p:spPr bwMode="auto">
              <a:xfrm>
                <a:off x="2641969"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0" name="Oval 499"/>
              <p:cNvSpPr>
                <a:spLocks noChangeAspect="1" noChangeArrowheads="1"/>
              </p:cNvSpPr>
              <p:nvPr/>
            </p:nvSpPr>
            <p:spPr bwMode="auto">
              <a:xfrm>
                <a:off x="2753545"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1" name="Oval 500"/>
              <p:cNvSpPr>
                <a:spLocks noChangeAspect="1" noChangeArrowheads="1"/>
              </p:cNvSpPr>
              <p:nvPr/>
            </p:nvSpPr>
            <p:spPr bwMode="auto">
              <a:xfrm>
                <a:off x="286663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2" name="Oval 501"/>
              <p:cNvSpPr>
                <a:spLocks noChangeAspect="1" noChangeArrowheads="1"/>
              </p:cNvSpPr>
              <p:nvPr/>
            </p:nvSpPr>
            <p:spPr bwMode="auto">
              <a:xfrm>
                <a:off x="297820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3" name="Oval 502"/>
              <p:cNvSpPr>
                <a:spLocks noChangeAspect="1" noChangeArrowheads="1"/>
              </p:cNvSpPr>
              <p:nvPr/>
            </p:nvSpPr>
            <p:spPr bwMode="auto">
              <a:xfrm>
                <a:off x="4103013"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4" name="Oval 503"/>
              <p:cNvSpPr>
                <a:spLocks noChangeAspect="1" noChangeArrowheads="1"/>
              </p:cNvSpPr>
              <p:nvPr/>
            </p:nvSpPr>
            <p:spPr bwMode="auto">
              <a:xfrm>
                <a:off x="4214589"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5" name="Oval 504"/>
              <p:cNvSpPr>
                <a:spLocks noChangeAspect="1" noChangeArrowheads="1"/>
              </p:cNvSpPr>
              <p:nvPr/>
            </p:nvSpPr>
            <p:spPr bwMode="auto">
              <a:xfrm>
                <a:off x="4327672"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6" name="Oval 505"/>
              <p:cNvSpPr>
                <a:spLocks noChangeAspect="1" noChangeArrowheads="1"/>
              </p:cNvSpPr>
              <p:nvPr/>
            </p:nvSpPr>
            <p:spPr bwMode="auto">
              <a:xfrm>
                <a:off x="4439248"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7" name="Oval 506"/>
              <p:cNvSpPr>
                <a:spLocks noChangeAspect="1" noChangeArrowheads="1"/>
              </p:cNvSpPr>
              <p:nvPr/>
            </p:nvSpPr>
            <p:spPr bwMode="auto">
              <a:xfrm>
                <a:off x="455233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8" name="Oval 507"/>
              <p:cNvSpPr>
                <a:spLocks noChangeAspect="1" noChangeArrowheads="1"/>
              </p:cNvSpPr>
              <p:nvPr/>
            </p:nvSpPr>
            <p:spPr bwMode="auto">
              <a:xfrm>
                <a:off x="466390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9" name="Oval 508"/>
              <p:cNvSpPr>
                <a:spLocks noChangeAspect="1" noChangeArrowheads="1"/>
              </p:cNvSpPr>
              <p:nvPr/>
            </p:nvSpPr>
            <p:spPr bwMode="auto">
              <a:xfrm>
                <a:off x="4776992"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0" name="Oval 509"/>
              <p:cNvSpPr>
                <a:spLocks noChangeAspect="1" noChangeArrowheads="1"/>
              </p:cNvSpPr>
              <p:nvPr/>
            </p:nvSpPr>
            <p:spPr bwMode="auto">
              <a:xfrm>
                <a:off x="4888568" y="2385118"/>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741" name="Oval 510"/>
              <p:cNvSpPr>
                <a:spLocks noChangeAspect="1" noChangeArrowheads="1"/>
              </p:cNvSpPr>
              <p:nvPr/>
            </p:nvSpPr>
            <p:spPr bwMode="auto">
              <a:xfrm>
                <a:off x="500165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2" name="Oval 511"/>
              <p:cNvSpPr>
                <a:spLocks noChangeAspect="1" noChangeArrowheads="1"/>
              </p:cNvSpPr>
              <p:nvPr/>
            </p:nvSpPr>
            <p:spPr bwMode="auto">
              <a:xfrm>
                <a:off x="511322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3" name="Oval 512"/>
              <p:cNvSpPr>
                <a:spLocks noChangeAspect="1" noChangeArrowheads="1"/>
              </p:cNvSpPr>
              <p:nvPr/>
            </p:nvSpPr>
            <p:spPr bwMode="auto">
              <a:xfrm>
                <a:off x="522631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4" name="Oval 513"/>
              <p:cNvSpPr>
                <a:spLocks noChangeAspect="1" noChangeArrowheads="1"/>
              </p:cNvSpPr>
              <p:nvPr/>
            </p:nvSpPr>
            <p:spPr bwMode="auto">
              <a:xfrm>
                <a:off x="5337887"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5" name="Oval 514"/>
              <p:cNvSpPr>
                <a:spLocks noChangeAspect="1" noChangeArrowheads="1"/>
              </p:cNvSpPr>
              <p:nvPr/>
            </p:nvSpPr>
            <p:spPr bwMode="auto">
              <a:xfrm>
                <a:off x="545097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6" name="Oval 515"/>
              <p:cNvSpPr>
                <a:spLocks noChangeAspect="1" noChangeArrowheads="1"/>
              </p:cNvSpPr>
              <p:nvPr/>
            </p:nvSpPr>
            <p:spPr bwMode="auto">
              <a:xfrm>
                <a:off x="556254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7" name="Oval 516"/>
              <p:cNvSpPr>
                <a:spLocks noChangeAspect="1" noChangeArrowheads="1"/>
              </p:cNvSpPr>
              <p:nvPr/>
            </p:nvSpPr>
            <p:spPr bwMode="auto">
              <a:xfrm>
                <a:off x="567563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8" name="Oval 517"/>
              <p:cNvSpPr>
                <a:spLocks noChangeAspect="1" noChangeArrowheads="1"/>
              </p:cNvSpPr>
              <p:nvPr/>
            </p:nvSpPr>
            <p:spPr bwMode="auto">
              <a:xfrm>
                <a:off x="5787207"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9" name="Oval 518"/>
              <p:cNvSpPr>
                <a:spLocks noChangeAspect="1" noChangeArrowheads="1"/>
              </p:cNvSpPr>
              <p:nvPr/>
            </p:nvSpPr>
            <p:spPr bwMode="auto">
              <a:xfrm>
                <a:off x="590029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0" name="Oval 519"/>
              <p:cNvSpPr>
                <a:spLocks noChangeAspect="1" noChangeArrowheads="1"/>
              </p:cNvSpPr>
              <p:nvPr/>
            </p:nvSpPr>
            <p:spPr bwMode="auto">
              <a:xfrm>
                <a:off x="6013375"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1" name="Oval 520"/>
              <p:cNvSpPr>
                <a:spLocks noChangeAspect="1" noChangeArrowheads="1"/>
              </p:cNvSpPr>
              <p:nvPr/>
            </p:nvSpPr>
            <p:spPr bwMode="auto">
              <a:xfrm>
                <a:off x="612495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2" name="Oval 521"/>
              <p:cNvSpPr>
                <a:spLocks noChangeAspect="1" noChangeArrowheads="1"/>
              </p:cNvSpPr>
              <p:nvPr/>
            </p:nvSpPr>
            <p:spPr bwMode="auto">
              <a:xfrm>
                <a:off x="6238035"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3" name="Oval 522"/>
              <p:cNvSpPr>
                <a:spLocks noChangeAspect="1" noChangeArrowheads="1"/>
              </p:cNvSpPr>
              <p:nvPr/>
            </p:nvSpPr>
            <p:spPr bwMode="auto">
              <a:xfrm>
                <a:off x="634961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4" name="Oval 523"/>
              <p:cNvSpPr>
                <a:spLocks noChangeAspect="1" noChangeArrowheads="1"/>
              </p:cNvSpPr>
              <p:nvPr/>
            </p:nvSpPr>
            <p:spPr bwMode="auto">
              <a:xfrm>
                <a:off x="646269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5" name="Oval 524"/>
              <p:cNvSpPr>
                <a:spLocks noChangeAspect="1" noChangeArrowheads="1"/>
              </p:cNvSpPr>
              <p:nvPr/>
            </p:nvSpPr>
            <p:spPr bwMode="auto">
              <a:xfrm>
                <a:off x="657427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6" name="Oval 525"/>
              <p:cNvSpPr>
                <a:spLocks noChangeAspect="1" noChangeArrowheads="1"/>
              </p:cNvSpPr>
              <p:nvPr/>
            </p:nvSpPr>
            <p:spPr bwMode="auto">
              <a:xfrm>
                <a:off x="6687355"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7" name="Oval 526"/>
              <p:cNvSpPr>
                <a:spLocks noChangeAspect="1" noChangeArrowheads="1"/>
              </p:cNvSpPr>
              <p:nvPr/>
            </p:nvSpPr>
            <p:spPr bwMode="auto">
              <a:xfrm>
                <a:off x="679893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8" name="Oval 527"/>
              <p:cNvSpPr>
                <a:spLocks noChangeAspect="1" noChangeArrowheads="1"/>
              </p:cNvSpPr>
              <p:nvPr/>
            </p:nvSpPr>
            <p:spPr bwMode="auto">
              <a:xfrm>
                <a:off x="691201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9" name="Oval 528"/>
              <p:cNvSpPr>
                <a:spLocks noChangeAspect="1" noChangeArrowheads="1"/>
              </p:cNvSpPr>
              <p:nvPr/>
            </p:nvSpPr>
            <p:spPr bwMode="auto">
              <a:xfrm>
                <a:off x="702359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0" name="Oval 529"/>
              <p:cNvSpPr>
                <a:spLocks noChangeAspect="1" noChangeArrowheads="1"/>
              </p:cNvSpPr>
              <p:nvPr/>
            </p:nvSpPr>
            <p:spPr bwMode="auto">
              <a:xfrm>
                <a:off x="713667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1" name="Oval 530"/>
              <p:cNvSpPr>
                <a:spLocks noChangeAspect="1" noChangeArrowheads="1"/>
              </p:cNvSpPr>
              <p:nvPr/>
            </p:nvSpPr>
            <p:spPr bwMode="auto">
              <a:xfrm>
                <a:off x="724825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2" name="Oval 531"/>
              <p:cNvSpPr>
                <a:spLocks noChangeAspect="1" noChangeArrowheads="1"/>
              </p:cNvSpPr>
              <p:nvPr/>
            </p:nvSpPr>
            <p:spPr bwMode="auto">
              <a:xfrm>
                <a:off x="736133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3" name="Oval 532"/>
              <p:cNvSpPr>
                <a:spLocks noChangeAspect="1" noChangeArrowheads="1"/>
              </p:cNvSpPr>
              <p:nvPr/>
            </p:nvSpPr>
            <p:spPr bwMode="auto">
              <a:xfrm>
                <a:off x="747291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4" name="Oval 533"/>
              <p:cNvSpPr>
                <a:spLocks noChangeAspect="1" noChangeArrowheads="1"/>
              </p:cNvSpPr>
              <p:nvPr/>
            </p:nvSpPr>
            <p:spPr bwMode="auto">
              <a:xfrm>
                <a:off x="758599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5" name="Oval 534"/>
              <p:cNvSpPr>
                <a:spLocks noChangeAspect="1" noChangeArrowheads="1"/>
              </p:cNvSpPr>
              <p:nvPr/>
            </p:nvSpPr>
            <p:spPr bwMode="auto">
              <a:xfrm>
                <a:off x="769757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6" name="Oval 535"/>
              <p:cNvSpPr>
                <a:spLocks noChangeAspect="1" noChangeArrowheads="1"/>
              </p:cNvSpPr>
              <p:nvPr/>
            </p:nvSpPr>
            <p:spPr bwMode="auto">
              <a:xfrm>
                <a:off x="803531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7" name="Oval 536"/>
              <p:cNvSpPr>
                <a:spLocks noChangeAspect="1" noChangeArrowheads="1"/>
              </p:cNvSpPr>
              <p:nvPr/>
            </p:nvSpPr>
            <p:spPr bwMode="auto">
              <a:xfrm>
                <a:off x="140558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8" name="Oval 537"/>
              <p:cNvSpPr>
                <a:spLocks noChangeAspect="1" noChangeArrowheads="1"/>
              </p:cNvSpPr>
              <p:nvPr/>
            </p:nvSpPr>
            <p:spPr bwMode="auto">
              <a:xfrm>
                <a:off x="151867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9" name="Oval 538"/>
              <p:cNvSpPr>
                <a:spLocks noChangeAspect="1" noChangeArrowheads="1"/>
              </p:cNvSpPr>
              <p:nvPr/>
            </p:nvSpPr>
            <p:spPr bwMode="auto">
              <a:xfrm>
                <a:off x="1630247"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0" name="Oval 539"/>
              <p:cNvSpPr>
                <a:spLocks noChangeAspect="1" noChangeArrowheads="1"/>
              </p:cNvSpPr>
              <p:nvPr/>
            </p:nvSpPr>
            <p:spPr bwMode="auto">
              <a:xfrm>
                <a:off x="174333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1" name="Oval 540"/>
              <p:cNvSpPr>
                <a:spLocks noChangeAspect="1" noChangeArrowheads="1"/>
              </p:cNvSpPr>
              <p:nvPr/>
            </p:nvSpPr>
            <p:spPr bwMode="auto">
              <a:xfrm>
                <a:off x="185490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2" name="Oval 541"/>
              <p:cNvSpPr>
                <a:spLocks noChangeAspect="1" noChangeArrowheads="1"/>
              </p:cNvSpPr>
              <p:nvPr/>
            </p:nvSpPr>
            <p:spPr bwMode="auto">
              <a:xfrm>
                <a:off x="196799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3" name="Oval 542"/>
              <p:cNvSpPr>
                <a:spLocks noChangeAspect="1" noChangeArrowheads="1"/>
              </p:cNvSpPr>
              <p:nvPr/>
            </p:nvSpPr>
            <p:spPr bwMode="auto">
              <a:xfrm>
                <a:off x="207956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4" name="Oval 543"/>
              <p:cNvSpPr>
                <a:spLocks noChangeAspect="1" noChangeArrowheads="1"/>
              </p:cNvSpPr>
              <p:nvPr/>
            </p:nvSpPr>
            <p:spPr bwMode="auto">
              <a:xfrm>
                <a:off x="219265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5" name="Oval 544"/>
              <p:cNvSpPr>
                <a:spLocks noChangeAspect="1" noChangeArrowheads="1"/>
              </p:cNvSpPr>
              <p:nvPr/>
            </p:nvSpPr>
            <p:spPr bwMode="auto">
              <a:xfrm>
                <a:off x="230422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6" name="Oval 545"/>
              <p:cNvSpPr>
                <a:spLocks noChangeAspect="1" noChangeArrowheads="1"/>
              </p:cNvSpPr>
              <p:nvPr/>
            </p:nvSpPr>
            <p:spPr bwMode="auto">
              <a:xfrm>
                <a:off x="241731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7" name="Oval 546"/>
              <p:cNvSpPr>
                <a:spLocks noChangeAspect="1" noChangeArrowheads="1"/>
              </p:cNvSpPr>
              <p:nvPr/>
            </p:nvSpPr>
            <p:spPr bwMode="auto">
              <a:xfrm>
                <a:off x="252888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8" name="Oval 547"/>
              <p:cNvSpPr>
                <a:spLocks noChangeAspect="1" noChangeArrowheads="1"/>
              </p:cNvSpPr>
              <p:nvPr/>
            </p:nvSpPr>
            <p:spPr bwMode="auto">
              <a:xfrm>
                <a:off x="2641969"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9" name="Oval 548"/>
              <p:cNvSpPr>
                <a:spLocks noChangeAspect="1" noChangeArrowheads="1"/>
              </p:cNvSpPr>
              <p:nvPr/>
            </p:nvSpPr>
            <p:spPr bwMode="auto">
              <a:xfrm>
                <a:off x="2753545"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0" name="Oval 549"/>
              <p:cNvSpPr>
                <a:spLocks noChangeAspect="1" noChangeArrowheads="1"/>
              </p:cNvSpPr>
              <p:nvPr/>
            </p:nvSpPr>
            <p:spPr bwMode="auto">
              <a:xfrm>
                <a:off x="286663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1" name="Oval 550"/>
              <p:cNvSpPr>
                <a:spLocks noChangeAspect="1" noChangeArrowheads="1"/>
              </p:cNvSpPr>
              <p:nvPr/>
            </p:nvSpPr>
            <p:spPr bwMode="auto">
              <a:xfrm>
                <a:off x="297820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2" name="Oval 551"/>
              <p:cNvSpPr>
                <a:spLocks noChangeAspect="1" noChangeArrowheads="1"/>
              </p:cNvSpPr>
              <p:nvPr/>
            </p:nvSpPr>
            <p:spPr bwMode="auto">
              <a:xfrm>
                <a:off x="4214589"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3" name="Oval 552"/>
              <p:cNvSpPr>
                <a:spLocks noChangeAspect="1" noChangeArrowheads="1"/>
              </p:cNvSpPr>
              <p:nvPr/>
            </p:nvSpPr>
            <p:spPr bwMode="auto">
              <a:xfrm>
                <a:off x="4327672" y="2489154"/>
                <a:ext cx="85944" cy="85944"/>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784" name="Oval 553"/>
              <p:cNvSpPr>
                <a:spLocks noChangeAspect="1" noChangeArrowheads="1"/>
              </p:cNvSpPr>
              <p:nvPr/>
            </p:nvSpPr>
            <p:spPr bwMode="auto">
              <a:xfrm>
                <a:off x="4439248"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5" name="Oval 554"/>
              <p:cNvSpPr>
                <a:spLocks noChangeAspect="1" noChangeArrowheads="1"/>
              </p:cNvSpPr>
              <p:nvPr/>
            </p:nvSpPr>
            <p:spPr bwMode="auto">
              <a:xfrm>
                <a:off x="455233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6" name="Oval 555"/>
              <p:cNvSpPr>
                <a:spLocks noChangeAspect="1" noChangeArrowheads="1"/>
              </p:cNvSpPr>
              <p:nvPr/>
            </p:nvSpPr>
            <p:spPr bwMode="auto">
              <a:xfrm>
                <a:off x="466390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7" name="Oval 556"/>
              <p:cNvSpPr>
                <a:spLocks noChangeAspect="1" noChangeArrowheads="1"/>
              </p:cNvSpPr>
              <p:nvPr/>
            </p:nvSpPr>
            <p:spPr bwMode="auto">
              <a:xfrm>
                <a:off x="4776992"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8" name="Oval 557"/>
              <p:cNvSpPr>
                <a:spLocks noChangeAspect="1" noChangeArrowheads="1"/>
              </p:cNvSpPr>
              <p:nvPr/>
            </p:nvSpPr>
            <p:spPr bwMode="auto">
              <a:xfrm>
                <a:off x="4888568"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9" name="Oval 558"/>
              <p:cNvSpPr>
                <a:spLocks noChangeAspect="1" noChangeArrowheads="1"/>
              </p:cNvSpPr>
              <p:nvPr/>
            </p:nvSpPr>
            <p:spPr bwMode="auto">
              <a:xfrm>
                <a:off x="500165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0" name="Oval 559"/>
              <p:cNvSpPr>
                <a:spLocks noChangeAspect="1" noChangeArrowheads="1"/>
              </p:cNvSpPr>
              <p:nvPr/>
            </p:nvSpPr>
            <p:spPr bwMode="auto">
              <a:xfrm>
                <a:off x="511322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1" name="Oval 560"/>
              <p:cNvSpPr>
                <a:spLocks noChangeAspect="1" noChangeArrowheads="1"/>
              </p:cNvSpPr>
              <p:nvPr/>
            </p:nvSpPr>
            <p:spPr bwMode="auto">
              <a:xfrm>
                <a:off x="522631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2" name="Oval 561"/>
              <p:cNvSpPr>
                <a:spLocks noChangeAspect="1" noChangeArrowheads="1"/>
              </p:cNvSpPr>
              <p:nvPr/>
            </p:nvSpPr>
            <p:spPr bwMode="auto">
              <a:xfrm>
                <a:off x="5337887"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3" name="Oval 562"/>
              <p:cNvSpPr>
                <a:spLocks noChangeAspect="1" noChangeArrowheads="1"/>
              </p:cNvSpPr>
              <p:nvPr/>
            </p:nvSpPr>
            <p:spPr bwMode="auto">
              <a:xfrm>
                <a:off x="545097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4" name="Oval 563"/>
              <p:cNvSpPr>
                <a:spLocks noChangeAspect="1" noChangeArrowheads="1"/>
              </p:cNvSpPr>
              <p:nvPr/>
            </p:nvSpPr>
            <p:spPr bwMode="auto">
              <a:xfrm>
                <a:off x="556254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5" name="Oval 564"/>
              <p:cNvSpPr>
                <a:spLocks noChangeAspect="1" noChangeArrowheads="1"/>
              </p:cNvSpPr>
              <p:nvPr/>
            </p:nvSpPr>
            <p:spPr bwMode="auto">
              <a:xfrm>
                <a:off x="567563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6" name="Oval 565"/>
              <p:cNvSpPr>
                <a:spLocks noChangeAspect="1" noChangeArrowheads="1"/>
              </p:cNvSpPr>
              <p:nvPr/>
            </p:nvSpPr>
            <p:spPr bwMode="auto">
              <a:xfrm>
                <a:off x="5787207"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7" name="Oval 566"/>
              <p:cNvSpPr>
                <a:spLocks noChangeAspect="1" noChangeArrowheads="1"/>
              </p:cNvSpPr>
              <p:nvPr/>
            </p:nvSpPr>
            <p:spPr bwMode="auto">
              <a:xfrm>
                <a:off x="590029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8" name="Oval 567"/>
              <p:cNvSpPr>
                <a:spLocks noChangeAspect="1" noChangeArrowheads="1"/>
              </p:cNvSpPr>
              <p:nvPr/>
            </p:nvSpPr>
            <p:spPr bwMode="auto">
              <a:xfrm>
                <a:off x="6013375"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9" name="Oval 568"/>
              <p:cNvSpPr>
                <a:spLocks noChangeAspect="1" noChangeArrowheads="1"/>
              </p:cNvSpPr>
              <p:nvPr/>
            </p:nvSpPr>
            <p:spPr bwMode="auto">
              <a:xfrm>
                <a:off x="612495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0" name="Oval 569"/>
              <p:cNvSpPr>
                <a:spLocks noChangeAspect="1" noChangeArrowheads="1"/>
              </p:cNvSpPr>
              <p:nvPr/>
            </p:nvSpPr>
            <p:spPr bwMode="auto">
              <a:xfrm>
                <a:off x="6238035"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1" name="Oval 570"/>
              <p:cNvSpPr>
                <a:spLocks noChangeAspect="1" noChangeArrowheads="1"/>
              </p:cNvSpPr>
              <p:nvPr/>
            </p:nvSpPr>
            <p:spPr bwMode="auto">
              <a:xfrm>
                <a:off x="634961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2" name="Oval 571"/>
              <p:cNvSpPr>
                <a:spLocks noChangeAspect="1" noChangeArrowheads="1"/>
              </p:cNvSpPr>
              <p:nvPr/>
            </p:nvSpPr>
            <p:spPr bwMode="auto">
              <a:xfrm>
                <a:off x="646269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3" name="Oval 572"/>
              <p:cNvSpPr>
                <a:spLocks noChangeAspect="1" noChangeArrowheads="1"/>
              </p:cNvSpPr>
              <p:nvPr/>
            </p:nvSpPr>
            <p:spPr bwMode="auto">
              <a:xfrm>
                <a:off x="657427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4" name="Oval 573"/>
              <p:cNvSpPr>
                <a:spLocks noChangeAspect="1" noChangeArrowheads="1"/>
              </p:cNvSpPr>
              <p:nvPr/>
            </p:nvSpPr>
            <p:spPr bwMode="auto">
              <a:xfrm>
                <a:off x="6687355"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5" name="Oval 574"/>
              <p:cNvSpPr>
                <a:spLocks noChangeAspect="1" noChangeArrowheads="1"/>
              </p:cNvSpPr>
              <p:nvPr/>
            </p:nvSpPr>
            <p:spPr bwMode="auto">
              <a:xfrm>
                <a:off x="679893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6" name="Oval 575"/>
              <p:cNvSpPr>
                <a:spLocks noChangeAspect="1" noChangeArrowheads="1"/>
              </p:cNvSpPr>
              <p:nvPr/>
            </p:nvSpPr>
            <p:spPr bwMode="auto">
              <a:xfrm>
                <a:off x="691201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7" name="Oval 576"/>
              <p:cNvSpPr>
                <a:spLocks noChangeAspect="1" noChangeArrowheads="1"/>
              </p:cNvSpPr>
              <p:nvPr/>
            </p:nvSpPr>
            <p:spPr bwMode="auto">
              <a:xfrm>
                <a:off x="702359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8" name="Oval 577"/>
              <p:cNvSpPr>
                <a:spLocks noChangeAspect="1" noChangeArrowheads="1"/>
              </p:cNvSpPr>
              <p:nvPr/>
            </p:nvSpPr>
            <p:spPr bwMode="auto">
              <a:xfrm>
                <a:off x="713667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9" name="Oval 578"/>
              <p:cNvSpPr>
                <a:spLocks noChangeAspect="1" noChangeArrowheads="1"/>
              </p:cNvSpPr>
              <p:nvPr/>
            </p:nvSpPr>
            <p:spPr bwMode="auto">
              <a:xfrm>
                <a:off x="724825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0" name="Oval 579"/>
              <p:cNvSpPr>
                <a:spLocks noChangeAspect="1" noChangeArrowheads="1"/>
              </p:cNvSpPr>
              <p:nvPr/>
            </p:nvSpPr>
            <p:spPr bwMode="auto">
              <a:xfrm>
                <a:off x="736133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1" name="Oval 580"/>
              <p:cNvSpPr>
                <a:spLocks noChangeAspect="1" noChangeArrowheads="1"/>
              </p:cNvSpPr>
              <p:nvPr/>
            </p:nvSpPr>
            <p:spPr bwMode="auto">
              <a:xfrm>
                <a:off x="747291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2" name="Oval 581"/>
              <p:cNvSpPr>
                <a:spLocks noChangeAspect="1" noChangeArrowheads="1"/>
              </p:cNvSpPr>
              <p:nvPr/>
            </p:nvSpPr>
            <p:spPr bwMode="auto">
              <a:xfrm>
                <a:off x="758599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3" name="Oval 582"/>
              <p:cNvSpPr>
                <a:spLocks noChangeAspect="1" noChangeArrowheads="1"/>
              </p:cNvSpPr>
              <p:nvPr/>
            </p:nvSpPr>
            <p:spPr bwMode="auto">
              <a:xfrm>
                <a:off x="769757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4" name="Oval 583"/>
              <p:cNvSpPr>
                <a:spLocks noChangeAspect="1" noChangeArrowheads="1"/>
              </p:cNvSpPr>
              <p:nvPr/>
            </p:nvSpPr>
            <p:spPr bwMode="auto">
              <a:xfrm>
                <a:off x="803531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5" name="Oval 584"/>
              <p:cNvSpPr>
                <a:spLocks noChangeAspect="1" noChangeArrowheads="1"/>
              </p:cNvSpPr>
              <p:nvPr/>
            </p:nvSpPr>
            <p:spPr bwMode="auto">
              <a:xfrm>
                <a:off x="140558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6" name="Oval 585"/>
              <p:cNvSpPr>
                <a:spLocks noChangeAspect="1" noChangeArrowheads="1"/>
              </p:cNvSpPr>
              <p:nvPr/>
            </p:nvSpPr>
            <p:spPr bwMode="auto">
              <a:xfrm>
                <a:off x="151867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7" name="Oval 586"/>
              <p:cNvSpPr>
                <a:spLocks noChangeAspect="1" noChangeArrowheads="1"/>
              </p:cNvSpPr>
              <p:nvPr/>
            </p:nvSpPr>
            <p:spPr bwMode="auto">
              <a:xfrm>
                <a:off x="1630247"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8" name="Oval 587"/>
              <p:cNvSpPr>
                <a:spLocks noChangeAspect="1" noChangeArrowheads="1"/>
              </p:cNvSpPr>
              <p:nvPr/>
            </p:nvSpPr>
            <p:spPr bwMode="auto">
              <a:xfrm>
                <a:off x="174333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9" name="Oval 588"/>
              <p:cNvSpPr>
                <a:spLocks noChangeAspect="1" noChangeArrowheads="1"/>
              </p:cNvSpPr>
              <p:nvPr/>
            </p:nvSpPr>
            <p:spPr bwMode="auto">
              <a:xfrm>
                <a:off x="185490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0" name="Oval 589"/>
              <p:cNvSpPr>
                <a:spLocks noChangeAspect="1" noChangeArrowheads="1"/>
              </p:cNvSpPr>
              <p:nvPr/>
            </p:nvSpPr>
            <p:spPr bwMode="auto">
              <a:xfrm>
                <a:off x="196799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1" name="Oval 590"/>
              <p:cNvSpPr>
                <a:spLocks noChangeAspect="1" noChangeArrowheads="1"/>
              </p:cNvSpPr>
              <p:nvPr/>
            </p:nvSpPr>
            <p:spPr bwMode="auto">
              <a:xfrm>
                <a:off x="207956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2" name="Oval 591"/>
              <p:cNvSpPr>
                <a:spLocks noChangeAspect="1" noChangeArrowheads="1"/>
              </p:cNvSpPr>
              <p:nvPr/>
            </p:nvSpPr>
            <p:spPr bwMode="auto">
              <a:xfrm>
                <a:off x="219265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3" name="Oval 592"/>
              <p:cNvSpPr>
                <a:spLocks noChangeAspect="1" noChangeArrowheads="1"/>
              </p:cNvSpPr>
              <p:nvPr/>
            </p:nvSpPr>
            <p:spPr bwMode="auto">
              <a:xfrm>
                <a:off x="230422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4" name="Oval 593"/>
              <p:cNvSpPr>
                <a:spLocks noChangeAspect="1" noChangeArrowheads="1"/>
              </p:cNvSpPr>
              <p:nvPr/>
            </p:nvSpPr>
            <p:spPr bwMode="auto">
              <a:xfrm>
                <a:off x="241731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5" name="Oval 594"/>
              <p:cNvSpPr>
                <a:spLocks noChangeAspect="1" noChangeArrowheads="1"/>
              </p:cNvSpPr>
              <p:nvPr/>
            </p:nvSpPr>
            <p:spPr bwMode="auto">
              <a:xfrm>
                <a:off x="252888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6" name="Oval 595"/>
              <p:cNvSpPr>
                <a:spLocks noChangeAspect="1" noChangeArrowheads="1"/>
              </p:cNvSpPr>
              <p:nvPr/>
            </p:nvSpPr>
            <p:spPr bwMode="auto">
              <a:xfrm>
                <a:off x="2641969"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7" name="Oval 596"/>
              <p:cNvSpPr>
                <a:spLocks noChangeAspect="1" noChangeArrowheads="1"/>
              </p:cNvSpPr>
              <p:nvPr/>
            </p:nvSpPr>
            <p:spPr bwMode="auto">
              <a:xfrm>
                <a:off x="2753545"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8" name="Oval 597"/>
              <p:cNvSpPr>
                <a:spLocks noChangeAspect="1" noChangeArrowheads="1"/>
              </p:cNvSpPr>
              <p:nvPr/>
            </p:nvSpPr>
            <p:spPr bwMode="auto">
              <a:xfrm>
                <a:off x="286663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9" name="Oval 598"/>
              <p:cNvSpPr>
                <a:spLocks noChangeAspect="1" noChangeArrowheads="1"/>
              </p:cNvSpPr>
              <p:nvPr/>
            </p:nvSpPr>
            <p:spPr bwMode="auto">
              <a:xfrm>
                <a:off x="297820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0" name="Oval 599"/>
              <p:cNvSpPr>
                <a:spLocks noChangeAspect="1" noChangeArrowheads="1"/>
              </p:cNvSpPr>
              <p:nvPr/>
            </p:nvSpPr>
            <p:spPr bwMode="auto">
              <a:xfrm>
                <a:off x="4327672"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1" name="Oval 600"/>
              <p:cNvSpPr>
                <a:spLocks noChangeAspect="1" noChangeArrowheads="1"/>
              </p:cNvSpPr>
              <p:nvPr/>
            </p:nvSpPr>
            <p:spPr bwMode="auto">
              <a:xfrm>
                <a:off x="4439248"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2" name="Oval 601"/>
              <p:cNvSpPr>
                <a:spLocks noChangeAspect="1" noChangeArrowheads="1"/>
              </p:cNvSpPr>
              <p:nvPr/>
            </p:nvSpPr>
            <p:spPr bwMode="auto">
              <a:xfrm>
                <a:off x="455233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3" name="Oval 602"/>
              <p:cNvSpPr>
                <a:spLocks noChangeAspect="1" noChangeArrowheads="1"/>
              </p:cNvSpPr>
              <p:nvPr/>
            </p:nvSpPr>
            <p:spPr bwMode="auto">
              <a:xfrm>
                <a:off x="466390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4" name="Oval 603"/>
              <p:cNvSpPr>
                <a:spLocks noChangeAspect="1" noChangeArrowheads="1"/>
              </p:cNvSpPr>
              <p:nvPr/>
            </p:nvSpPr>
            <p:spPr bwMode="auto">
              <a:xfrm>
                <a:off x="4776992" y="2593192"/>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835" name="Oval 604"/>
              <p:cNvSpPr>
                <a:spLocks noChangeAspect="1" noChangeArrowheads="1"/>
              </p:cNvSpPr>
              <p:nvPr/>
            </p:nvSpPr>
            <p:spPr bwMode="auto">
              <a:xfrm>
                <a:off x="4888568"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6" name="Oval 605"/>
              <p:cNvSpPr>
                <a:spLocks noChangeAspect="1" noChangeArrowheads="1"/>
              </p:cNvSpPr>
              <p:nvPr/>
            </p:nvSpPr>
            <p:spPr bwMode="auto">
              <a:xfrm>
                <a:off x="500165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7" name="Oval 606"/>
              <p:cNvSpPr>
                <a:spLocks noChangeAspect="1" noChangeArrowheads="1"/>
              </p:cNvSpPr>
              <p:nvPr/>
            </p:nvSpPr>
            <p:spPr bwMode="auto">
              <a:xfrm>
                <a:off x="511322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8" name="Oval 607"/>
              <p:cNvSpPr>
                <a:spLocks noChangeAspect="1" noChangeArrowheads="1"/>
              </p:cNvSpPr>
              <p:nvPr/>
            </p:nvSpPr>
            <p:spPr bwMode="auto">
              <a:xfrm>
                <a:off x="522631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9" name="Oval 608"/>
              <p:cNvSpPr>
                <a:spLocks noChangeAspect="1" noChangeArrowheads="1"/>
              </p:cNvSpPr>
              <p:nvPr/>
            </p:nvSpPr>
            <p:spPr bwMode="auto">
              <a:xfrm>
                <a:off x="5337887"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0" name="Oval 609"/>
              <p:cNvSpPr>
                <a:spLocks noChangeAspect="1" noChangeArrowheads="1"/>
              </p:cNvSpPr>
              <p:nvPr/>
            </p:nvSpPr>
            <p:spPr bwMode="auto">
              <a:xfrm>
                <a:off x="545097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1" name="Oval 610"/>
              <p:cNvSpPr>
                <a:spLocks noChangeAspect="1" noChangeArrowheads="1"/>
              </p:cNvSpPr>
              <p:nvPr/>
            </p:nvSpPr>
            <p:spPr bwMode="auto">
              <a:xfrm>
                <a:off x="556254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2" name="Oval 611"/>
              <p:cNvSpPr>
                <a:spLocks noChangeAspect="1" noChangeArrowheads="1"/>
              </p:cNvSpPr>
              <p:nvPr/>
            </p:nvSpPr>
            <p:spPr bwMode="auto">
              <a:xfrm>
                <a:off x="567563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3" name="Oval 612"/>
              <p:cNvSpPr>
                <a:spLocks noChangeAspect="1" noChangeArrowheads="1"/>
              </p:cNvSpPr>
              <p:nvPr/>
            </p:nvSpPr>
            <p:spPr bwMode="auto">
              <a:xfrm>
                <a:off x="5787207"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4" name="Oval 613"/>
              <p:cNvSpPr>
                <a:spLocks noChangeAspect="1" noChangeArrowheads="1"/>
              </p:cNvSpPr>
              <p:nvPr/>
            </p:nvSpPr>
            <p:spPr bwMode="auto">
              <a:xfrm>
                <a:off x="590029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5" name="Oval 614"/>
              <p:cNvSpPr>
                <a:spLocks noChangeAspect="1" noChangeArrowheads="1"/>
              </p:cNvSpPr>
              <p:nvPr/>
            </p:nvSpPr>
            <p:spPr bwMode="auto">
              <a:xfrm>
                <a:off x="6013375"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6" name="Oval 615"/>
              <p:cNvSpPr>
                <a:spLocks noChangeAspect="1" noChangeArrowheads="1"/>
              </p:cNvSpPr>
              <p:nvPr/>
            </p:nvSpPr>
            <p:spPr bwMode="auto">
              <a:xfrm>
                <a:off x="612495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7" name="Oval 616"/>
              <p:cNvSpPr>
                <a:spLocks noChangeAspect="1" noChangeArrowheads="1"/>
              </p:cNvSpPr>
              <p:nvPr/>
            </p:nvSpPr>
            <p:spPr bwMode="auto">
              <a:xfrm>
                <a:off x="6238035"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8" name="Oval 617"/>
              <p:cNvSpPr>
                <a:spLocks noChangeAspect="1" noChangeArrowheads="1"/>
              </p:cNvSpPr>
              <p:nvPr/>
            </p:nvSpPr>
            <p:spPr bwMode="auto">
              <a:xfrm>
                <a:off x="634961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9" name="Oval 618"/>
              <p:cNvSpPr>
                <a:spLocks noChangeAspect="1" noChangeArrowheads="1"/>
              </p:cNvSpPr>
              <p:nvPr/>
            </p:nvSpPr>
            <p:spPr bwMode="auto">
              <a:xfrm>
                <a:off x="646269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0" name="Oval 619"/>
              <p:cNvSpPr>
                <a:spLocks noChangeAspect="1" noChangeArrowheads="1"/>
              </p:cNvSpPr>
              <p:nvPr/>
            </p:nvSpPr>
            <p:spPr bwMode="auto">
              <a:xfrm>
                <a:off x="657427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1" name="Oval 620"/>
              <p:cNvSpPr>
                <a:spLocks noChangeAspect="1" noChangeArrowheads="1"/>
              </p:cNvSpPr>
              <p:nvPr/>
            </p:nvSpPr>
            <p:spPr bwMode="auto">
              <a:xfrm>
                <a:off x="6687355"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2" name="Oval 621"/>
              <p:cNvSpPr>
                <a:spLocks noChangeAspect="1" noChangeArrowheads="1"/>
              </p:cNvSpPr>
              <p:nvPr/>
            </p:nvSpPr>
            <p:spPr bwMode="auto">
              <a:xfrm>
                <a:off x="679893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3" name="Oval 622"/>
              <p:cNvSpPr>
                <a:spLocks noChangeAspect="1" noChangeArrowheads="1"/>
              </p:cNvSpPr>
              <p:nvPr/>
            </p:nvSpPr>
            <p:spPr bwMode="auto">
              <a:xfrm>
                <a:off x="691201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4" name="Oval 623"/>
              <p:cNvSpPr>
                <a:spLocks noChangeAspect="1" noChangeArrowheads="1"/>
              </p:cNvSpPr>
              <p:nvPr/>
            </p:nvSpPr>
            <p:spPr bwMode="auto">
              <a:xfrm>
                <a:off x="702359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5" name="Oval 624"/>
              <p:cNvSpPr>
                <a:spLocks noChangeAspect="1" noChangeArrowheads="1"/>
              </p:cNvSpPr>
              <p:nvPr/>
            </p:nvSpPr>
            <p:spPr bwMode="auto">
              <a:xfrm>
                <a:off x="7136674"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6" name="Oval 625"/>
              <p:cNvSpPr>
                <a:spLocks noChangeAspect="1" noChangeArrowheads="1"/>
              </p:cNvSpPr>
              <p:nvPr/>
            </p:nvSpPr>
            <p:spPr bwMode="auto">
              <a:xfrm>
                <a:off x="724825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7" name="Oval 626"/>
              <p:cNvSpPr>
                <a:spLocks noChangeAspect="1" noChangeArrowheads="1"/>
              </p:cNvSpPr>
              <p:nvPr/>
            </p:nvSpPr>
            <p:spPr bwMode="auto">
              <a:xfrm>
                <a:off x="736133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8" name="Oval 627"/>
              <p:cNvSpPr>
                <a:spLocks noChangeAspect="1" noChangeArrowheads="1"/>
              </p:cNvSpPr>
              <p:nvPr/>
            </p:nvSpPr>
            <p:spPr bwMode="auto">
              <a:xfrm>
                <a:off x="747291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9" name="Oval 628"/>
              <p:cNvSpPr>
                <a:spLocks noChangeAspect="1" noChangeArrowheads="1"/>
              </p:cNvSpPr>
              <p:nvPr/>
            </p:nvSpPr>
            <p:spPr bwMode="auto">
              <a:xfrm>
                <a:off x="7585994"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0" name="Oval 629"/>
              <p:cNvSpPr>
                <a:spLocks noChangeAspect="1" noChangeArrowheads="1"/>
              </p:cNvSpPr>
              <p:nvPr/>
            </p:nvSpPr>
            <p:spPr bwMode="auto">
              <a:xfrm>
                <a:off x="769757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1" name="Oval 630"/>
              <p:cNvSpPr>
                <a:spLocks noChangeAspect="1" noChangeArrowheads="1"/>
              </p:cNvSpPr>
              <p:nvPr/>
            </p:nvSpPr>
            <p:spPr bwMode="auto">
              <a:xfrm>
                <a:off x="7810653" y="2593192"/>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862" name="Oval 631"/>
              <p:cNvSpPr>
                <a:spLocks noChangeAspect="1" noChangeArrowheads="1"/>
              </p:cNvSpPr>
              <p:nvPr/>
            </p:nvSpPr>
            <p:spPr bwMode="auto">
              <a:xfrm>
                <a:off x="140558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3" name="Oval 632"/>
              <p:cNvSpPr>
                <a:spLocks noChangeAspect="1" noChangeArrowheads="1"/>
              </p:cNvSpPr>
              <p:nvPr/>
            </p:nvSpPr>
            <p:spPr bwMode="auto">
              <a:xfrm>
                <a:off x="151867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4" name="Oval 633"/>
              <p:cNvSpPr>
                <a:spLocks noChangeAspect="1" noChangeArrowheads="1"/>
              </p:cNvSpPr>
              <p:nvPr/>
            </p:nvSpPr>
            <p:spPr bwMode="auto">
              <a:xfrm>
                <a:off x="1630247"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5" name="Oval 634"/>
              <p:cNvSpPr>
                <a:spLocks noChangeAspect="1" noChangeArrowheads="1"/>
              </p:cNvSpPr>
              <p:nvPr/>
            </p:nvSpPr>
            <p:spPr bwMode="auto">
              <a:xfrm>
                <a:off x="174333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6" name="Oval 635"/>
              <p:cNvSpPr>
                <a:spLocks noChangeAspect="1" noChangeArrowheads="1"/>
              </p:cNvSpPr>
              <p:nvPr/>
            </p:nvSpPr>
            <p:spPr bwMode="auto">
              <a:xfrm>
                <a:off x="185490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7" name="Oval 636"/>
              <p:cNvSpPr>
                <a:spLocks noChangeAspect="1" noChangeArrowheads="1"/>
              </p:cNvSpPr>
              <p:nvPr/>
            </p:nvSpPr>
            <p:spPr bwMode="auto">
              <a:xfrm>
                <a:off x="196799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8" name="Oval 637"/>
              <p:cNvSpPr>
                <a:spLocks noChangeAspect="1" noChangeArrowheads="1"/>
              </p:cNvSpPr>
              <p:nvPr/>
            </p:nvSpPr>
            <p:spPr bwMode="auto">
              <a:xfrm>
                <a:off x="2079566"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9" name="Oval 638"/>
              <p:cNvSpPr>
                <a:spLocks noChangeAspect="1" noChangeArrowheads="1"/>
              </p:cNvSpPr>
              <p:nvPr/>
            </p:nvSpPr>
            <p:spPr bwMode="auto">
              <a:xfrm>
                <a:off x="219265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0" name="Oval 639"/>
              <p:cNvSpPr>
                <a:spLocks noChangeAspect="1" noChangeArrowheads="1"/>
              </p:cNvSpPr>
              <p:nvPr/>
            </p:nvSpPr>
            <p:spPr bwMode="auto">
              <a:xfrm>
                <a:off x="230422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1" name="Oval 640"/>
              <p:cNvSpPr>
                <a:spLocks noChangeAspect="1" noChangeArrowheads="1"/>
              </p:cNvSpPr>
              <p:nvPr/>
            </p:nvSpPr>
            <p:spPr bwMode="auto">
              <a:xfrm>
                <a:off x="241731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2" name="Oval 641"/>
              <p:cNvSpPr>
                <a:spLocks noChangeAspect="1" noChangeArrowheads="1"/>
              </p:cNvSpPr>
              <p:nvPr/>
            </p:nvSpPr>
            <p:spPr bwMode="auto">
              <a:xfrm>
                <a:off x="2528886"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3" name="Oval 642"/>
              <p:cNvSpPr>
                <a:spLocks noChangeAspect="1" noChangeArrowheads="1"/>
              </p:cNvSpPr>
              <p:nvPr/>
            </p:nvSpPr>
            <p:spPr bwMode="auto">
              <a:xfrm>
                <a:off x="2641969"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4" name="Oval 643"/>
              <p:cNvSpPr>
                <a:spLocks noChangeAspect="1" noChangeArrowheads="1"/>
              </p:cNvSpPr>
              <p:nvPr/>
            </p:nvSpPr>
            <p:spPr bwMode="auto">
              <a:xfrm>
                <a:off x="2753545"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5" name="Oval 644"/>
              <p:cNvSpPr>
                <a:spLocks noChangeAspect="1" noChangeArrowheads="1"/>
              </p:cNvSpPr>
              <p:nvPr/>
            </p:nvSpPr>
            <p:spPr bwMode="auto">
              <a:xfrm>
                <a:off x="4327672"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6" name="Oval 645"/>
              <p:cNvSpPr>
                <a:spLocks noChangeAspect="1" noChangeArrowheads="1"/>
              </p:cNvSpPr>
              <p:nvPr/>
            </p:nvSpPr>
            <p:spPr bwMode="auto">
              <a:xfrm>
                <a:off x="4439248"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7" name="Oval 646"/>
              <p:cNvSpPr>
                <a:spLocks noChangeAspect="1" noChangeArrowheads="1"/>
              </p:cNvSpPr>
              <p:nvPr/>
            </p:nvSpPr>
            <p:spPr bwMode="auto">
              <a:xfrm>
                <a:off x="455233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8" name="Oval 647"/>
              <p:cNvSpPr>
                <a:spLocks noChangeAspect="1" noChangeArrowheads="1"/>
              </p:cNvSpPr>
              <p:nvPr/>
            </p:nvSpPr>
            <p:spPr bwMode="auto">
              <a:xfrm>
                <a:off x="4663908"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9" name="Oval 648"/>
              <p:cNvSpPr>
                <a:spLocks noChangeAspect="1" noChangeArrowheads="1"/>
              </p:cNvSpPr>
              <p:nvPr/>
            </p:nvSpPr>
            <p:spPr bwMode="auto">
              <a:xfrm>
                <a:off x="4776992"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0" name="Oval 649"/>
              <p:cNvSpPr>
                <a:spLocks noChangeAspect="1" noChangeArrowheads="1"/>
              </p:cNvSpPr>
              <p:nvPr/>
            </p:nvSpPr>
            <p:spPr bwMode="auto">
              <a:xfrm>
                <a:off x="4888568"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1" name="Oval 650"/>
              <p:cNvSpPr>
                <a:spLocks noChangeAspect="1" noChangeArrowheads="1"/>
              </p:cNvSpPr>
              <p:nvPr/>
            </p:nvSpPr>
            <p:spPr bwMode="auto">
              <a:xfrm>
                <a:off x="500165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2" name="Oval 651"/>
              <p:cNvSpPr>
                <a:spLocks noChangeAspect="1" noChangeArrowheads="1"/>
              </p:cNvSpPr>
              <p:nvPr/>
            </p:nvSpPr>
            <p:spPr bwMode="auto">
              <a:xfrm>
                <a:off x="522631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3" name="Oval 652"/>
              <p:cNvSpPr>
                <a:spLocks noChangeAspect="1" noChangeArrowheads="1"/>
              </p:cNvSpPr>
              <p:nvPr/>
            </p:nvSpPr>
            <p:spPr bwMode="auto">
              <a:xfrm>
                <a:off x="5337887"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4" name="Oval 653"/>
              <p:cNvSpPr>
                <a:spLocks noChangeAspect="1" noChangeArrowheads="1"/>
              </p:cNvSpPr>
              <p:nvPr/>
            </p:nvSpPr>
            <p:spPr bwMode="auto">
              <a:xfrm>
                <a:off x="545097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5" name="Oval 654"/>
              <p:cNvSpPr>
                <a:spLocks noChangeAspect="1" noChangeArrowheads="1"/>
              </p:cNvSpPr>
              <p:nvPr/>
            </p:nvSpPr>
            <p:spPr bwMode="auto">
              <a:xfrm>
                <a:off x="5562548"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6" name="Oval 655"/>
              <p:cNvSpPr>
                <a:spLocks noChangeAspect="1" noChangeArrowheads="1"/>
              </p:cNvSpPr>
              <p:nvPr/>
            </p:nvSpPr>
            <p:spPr bwMode="auto">
              <a:xfrm>
                <a:off x="567563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7" name="Oval 656"/>
              <p:cNvSpPr>
                <a:spLocks noChangeAspect="1" noChangeArrowheads="1"/>
              </p:cNvSpPr>
              <p:nvPr/>
            </p:nvSpPr>
            <p:spPr bwMode="auto">
              <a:xfrm>
                <a:off x="590029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8" name="Oval 657"/>
              <p:cNvSpPr>
                <a:spLocks noChangeAspect="1" noChangeArrowheads="1"/>
              </p:cNvSpPr>
              <p:nvPr/>
            </p:nvSpPr>
            <p:spPr bwMode="auto">
              <a:xfrm>
                <a:off x="6013375"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9" name="Oval 658"/>
              <p:cNvSpPr>
                <a:spLocks noChangeAspect="1" noChangeArrowheads="1"/>
              </p:cNvSpPr>
              <p:nvPr/>
            </p:nvSpPr>
            <p:spPr bwMode="auto">
              <a:xfrm>
                <a:off x="612495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0" name="Oval 659"/>
              <p:cNvSpPr>
                <a:spLocks noChangeAspect="1" noChangeArrowheads="1"/>
              </p:cNvSpPr>
              <p:nvPr/>
            </p:nvSpPr>
            <p:spPr bwMode="auto">
              <a:xfrm>
                <a:off x="6238035"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1" name="Oval 660"/>
              <p:cNvSpPr>
                <a:spLocks noChangeAspect="1" noChangeArrowheads="1"/>
              </p:cNvSpPr>
              <p:nvPr/>
            </p:nvSpPr>
            <p:spPr bwMode="auto">
              <a:xfrm>
                <a:off x="634961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2" name="Oval 661"/>
              <p:cNvSpPr>
                <a:spLocks noChangeAspect="1" noChangeArrowheads="1"/>
              </p:cNvSpPr>
              <p:nvPr/>
            </p:nvSpPr>
            <p:spPr bwMode="auto">
              <a:xfrm>
                <a:off x="646269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3" name="Oval 662"/>
              <p:cNvSpPr>
                <a:spLocks noChangeAspect="1" noChangeArrowheads="1"/>
              </p:cNvSpPr>
              <p:nvPr/>
            </p:nvSpPr>
            <p:spPr bwMode="auto">
              <a:xfrm>
                <a:off x="657427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4" name="Oval 663"/>
              <p:cNvSpPr>
                <a:spLocks noChangeAspect="1" noChangeArrowheads="1"/>
              </p:cNvSpPr>
              <p:nvPr/>
            </p:nvSpPr>
            <p:spPr bwMode="auto">
              <a:xfrm>
                <a:off x="6687355"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5" name="Oval 664"/>
              <p:cNvSpPr>
                <a:spLocks noChangeAspect="1" noChangeArrowheads="1"/>
              </p:cNvSpPr>
              <p:nvPr/>
            </p:nvSpPr>
            <p:spPr bwMode="auto">
              <a:xfrm>
                <a:off x="679893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6" name="Oval 665"/>
              <p:cNvSpPr>
                <a:spLocks noChangeAspect="1" noChangeArrowheads="1"/>
              </p:cNvSpPr>
              <p:nvPr/>
            </p:nvSpPr>
            <p:spPr bwMode="auto">
              <a:xfrm>
                <a:off x="691201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7" name="Oval 666"/>
              <p:cNvSpPr>
                <a:spLocks noChangeAspect="1" noChangeArrowheads="1"/>
              </p:cNvSpPr>
              <p:nvPr/>
            </p:nvSpPr>
            <p:spPr bwMode="auto">
              <a:xfrm>
                <a:off x="702359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8" name="Oval 667"/>
              <p:cNvSpPr>
                <a:spLocks noChangeAspect="1" noChangeArrowheads="1"/>
              </p:cNvSpPr>
              <p:nvPr/>
            </p:nvSpPr>
            <p:spPr bwMode="auto">
              <a:xfrm>
                <a:off x="7136674"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9" name="Oval 668"/>
              <p:cNvSpPr>
                <a:spLocks noChangeAspect="1" noChangeArrowheads="1"/>
              </p:cNvSpPr>
              <p:nvPr/>
            </p:nvSpPr>
            <p:spPr bwMode="auto">
              <a:xfrm>
                <a:off x="724825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0" name="Oval 669"/>
              <p:cNvSpPr>
                <a:spLocks noChangeAspect="1" noChangeArrowheads="1"/>
              </p:cNvSpPr>
              <p:nvPr/>
            </p:nvSpPr>
            <p:spPr bwMode="auto">
              <a:xfrm>
                <a:off x="736133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1" name="Oval 670"/>
              <p:cNvSpPr>
                <a:spLocks noChangeAspect="1" noChangeArrowheads="1"/>
              </p:cNvSpPr>
              <p:nvPr/>
            </p:nvSpPr>
            <p:spPr bwMode="auto">
              <a:xfrm>
                <a:off x="747291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2" name="Oval 671"/>
              <p:cNvSpPr>
                <a:spLocks noChangeAspect="1" noChangeArrowheads="1"/>
              </p:cNvSpPr>
              <p:nvPr/>
            </p:nvSpPr>
            <p:spPr bwMode="auto">
              <a:xfrm>
                <a:off x="140558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3" name="Oval 672"/>
              <p:cNvSpPr>
                <a:spLocks noChangeAspect="1" noChangeArrowheads="1"/>
              </p:cNvSpPr>
              <p:nvPr/>
            </p:nvSpPr>
            <p:spPr bwMode="auto">
              <a:xfrm>
                <a:off x="151867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4" name="Oval 673"/>
              <p:cNvSpPr>
                <a:spLocks noChangeAspect="1" noChangeArrowheads="1"/>
              </p:cNvSpPr>
              <p:nvPr/>
            </p:nvSpPr>
            <p:spPr bwMode="auto">
              <a:xfrm>
                <a:off x="1630247"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5" name="Oval 674"/>
              <p:cNvSpPr>
                <a:spLocks noChangeAspect="1" noChangeArrowheads="1"/>
              </p:cNvSpPr>
              <p:nvPr/>
            </p:nvSpPr>
            <p:spPr bwMode="auto">
              <a:xfrm>
                <a:off x="174333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6" name="Oval 675"/>
              <p:cNvSpPr>
                <a:spLocks noChangeAspect="1" noChangeArrowheads="1"/>
              </p:cNvSpPr>
              <p:nvPr/>
            </p:nvSpPr>
            <p:spPr bwMode="auto">
              <a:xfrm>
                <a:off x="185490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7" name="Oval 676"/>
              <p:cNvSpPr>
                <a:spLocks noChangeAspect="1" noChangeArrowheads="1"/>
              </p:cNvSpPr>
              <p:nvPr/>
            </p:nvSpPr>
            <p:spPr bwMode="auto">
              <a:xfrm>
                <a:off x="196799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8" name="Oval 677"/>
              <p:cNvSpPr>
                <a:spLocks noChangeAspect="1" noChangeArrowheads="1"/>
              </p:cNvSpPr>
              <p:nvPr/>
            </p:nvSpPr>
            <p:spPr bwMode="auto">
              <a:xfrm>
                <a:off x="2079566"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9" name="Oval 678"/>
              <p:cNvSpPr>
                <a:spLocks noChangeAspect="1" noChangeArrowheads="1"/>
              </p:cNvSpPr>
              <p:nvPr/>
            </p:nvSpPr>
            <p:spPr bwMode="auto">
              <a:xfrm>
                <a:off x="219265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0" name="Oval 679"/>
              <p:cNvSpPr>
                <a:spLocks noChangeAspect="1" noChangeArrowheads="1"/>
              </p:cNvSpPr>
              <p:nvPr/>
            </p:nvSpPr>
            <p:spPr bwMode="auto">
              <a:xfrm>
                <a:off x="230422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1" name="Oval 680"/>
              <p:cNvSpPr>
                <a:spLocks noChangeAspect="1" noChangeArrowheads="1"/>
              </p:cNvSpPr>
              <p:nvPr/>
            </p:nvSpPr>
            <p:spPr bwMode="auto">
              <a:xfrm>
                <a:off x="241731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2" name="Oval 681"/>
              <p:cNvSpPr>
                <a:spLocks noChangeAspect="1" noChangeArrowheads="1"/>
              </p:cNvSpPr>
              <p:nvPr/>
            </p:nvSpPr>
            <p:spPr bwMode="auto">
              <a:xfrm>
                <a:off x="2528886"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3" name="Oval 682"/>
              <p:cNvSpPr>
                <a:spLocks noChangeAspect="1" noChangeArrowheads="1"/>
              </p:cNvSpPr>
              <p:nvPr/>
            </p:nvSpPr>
            <p:spPr bwMode="auto">
              <a:xfrm>
                <a:off x="2641969"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4" name="Oval 683"/>
              <p:cNvSpPr>
                <a:spLocks noChangeAspect="1" noChangeArrowheads="1"/>
              </p:cNvSpPr>
              <p:nvPr/>
            </p:nvSpPr>
            <p:spPr bwMode="auto">
              <a:xfrm>
                <a:off x="4103013"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5" name="Oval 684"/>
              <p:cNvSpPr>
                <a:spLocks noChangeAspect="1" noChangeArrowheads="1"/>
              </p:cNvSpPr>
              <p:nvPr/>
            </p:nvSpPr>
            <p:spPr bwMode="auto">
              <a:xfrm>
                <a:off x="4214589"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6" name="Oval 685"/>
              <p:cNvSpPr>
                <a:spLocks noChangeAspect="1" noChangeArrowheads="1"/>
              </p:cNvSpPr>
              <p:nvPr/>
            </p:nvSpPr>
            <p:spPr bwMode="auto">
              <a:xfrm>
                <a:off x="4327672"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7" name="Oval 686"/>
              <p:cNvSpPr>
                <a:spLocks noChangeAspect="1" noChangeArrowheads="1"/>
              </p:cNvSpPr>
              <p:nvPr/>
            </p:nvSpPr>
            <p:spPr bwMode="auto">
              <a:xfrm>
                <a:off x="4663908"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8" name="Oval 687"/>
              <p:cNvSpPr>
                <a:spLocks noChangeAspect="1" noChangeArrowheads="1"/>
              </p:cNvSpPr>
              <p:nvPr/>
            </p:nvSpPr>
            <p:spPr bwMode="auto">
              <a:xfrm>
                <a:off x="4776992"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9" name="Oval 688"/>
              <p:cNvSpPr>
                <a:spLocks noChangeAspect="1" noChangeArrowheads="1"/>
              </p:cNvSpPr>
              <p:nvPr/>
            </p:nvSpPr>
            <p:spPr bwMode="auto">
              <a:xfrm>
                <a:off x="4888568"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0" name="Oval 689"/>
              <p:cNvSpPr>
                <a:spLocks noChangeAspect="1" noChangeArrowheads="1"/>
              </p:cNvSpPr>
              <p:nvPr/>
            </p:nvSpPr>
            <p:spPr bwMode="auto">
              <a:xfrm>
                <a:off x="5001652"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1" name="Oval 690"/>
              <p:cNvSpPr>
                <a:spLocks noChangeAspect="1" noChangeArrowheads="1"/>
              </p:cNvSpPr>
              <p:nvPr/>
            </p:nvSpPr>
            <p:spPr bwMode="auto">
              <a:xfrm>
                <a:off x="5113228"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2" name="Oval 691"/>
              <p:cNvSpPr>
                <a:spLocks noChangeAspect="1" noChangeArrowheads="1"/>
              </p:cNvSpPr>
              <p:nvPr/>
            </p:nvSpPr>
            <p:spPr bwMode="auto">
              <a:xfrm>
                <a:off x="522631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3" name="Oval 692"/>
              <p:cNvSpPr>
                <a:spLocks noChangeAspect="1" noChangeArrowheads="1"/>
              </p:cNvSpPr>
              <p:nvPr/>
            </p:nvSpPr>
            <p:spPr bwMode="auto">
              <a:xfrm>
                <a:off x="5337887"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4" name="Oval 693"/>
              <p:cNvSpPr>
                <a:spLocks noChangeAspect="1" noChangeArrowheads="1"/>
              </p:cNvSpPr>
              <p:nvPr/>
            </p:nvSpPr>
            <p:spPr bwMode="auto">
              <a:xfrm>
                <a:off x="5450972"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5" name="Oval 694"/>
              <p:cNvSpPr>
                <a:spLocks noChangeAspect="1" noChangeArrowheads="1"/>
              </p:cNvSpPr>
              <p:nvPr/>
            </p:nvSpPr>
            <p:spPr bwMode="auto">
              <a:xfrm>
                <a:off x="567563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6" name="Oval 695"/>
              <p:cNvSpPr>
                <a:spLocks noChangeAspect="1" noChangeArrowheads="1"/>
              </p:cNvSpPr>
              <p:nvPr/>
            </p:nvSpPr>
            <p:spPr bwMode="auto">
              <a:xfrm>
                <a:off x="5787207"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7" name="Oval 696"/>
              <p:cNvSpPr>
                <a:spLocks noChangeAspect="1" noChangeArrowheads="1"/>
              </p:cNvSpPr>
              <p:nvPr/>
            </p:nvSpPr>
            <p:spPr bwMode="auto">
              <a:xfrm>
                <a:off x="590029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8" name="Oval 697"/>
              <p:cNvSpPr>
                <a:spLocks noChangeAspect="1" noChangeArrowheads="1"/>
              </p:cNvSpPr>
              <p:nvPr/>
            </p:nvSpPr>
            <p:spPr bwMode="auto">
              <a:xfrm>
                <a:off x="6013375"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9" name="Oval 698"/>
              <p:cNvSpPr>
                <a:spLocks noChangeAspect="1" noChangeArrowheads="1"/>
              </p:cNvSpPr>
              <p:nvPr/>
            </p:nvSpPr>
            <p:spPr bwMode="auto">
              <a:xfrm>
                <a:off x="612495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0" name="Oval 699"/>
              <p:cNvSpPr>
                <a:spLocks noChangeAspect="1" noChangeArrowheads="1"/>
              </p:cNvSpPr>
              <p:nvPr/>
            </p:nvSpPr>
            <p:spPr bwMode="auto">
              <a:xfrm>
                <a:off x="6238035"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1" name="Oval 700"/>
              <p:cNvSpPr>
                <a:spLocks noChangeAspect="1" noChangeArrowheads="1"/>
              </p:cNvSpPr>
              <p:nvPr/>
            </p:nvSpPr>
            <p:spPr bwMode="auto">
              <a:xfrm>
                <a:off x="634961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2" name="Oval 701"/>
              <p:cNvSpPr>
                <a:spLocks noChangeAspect="1" noChangeArrowheads="1"/>
              </p:cNvSpPr>
              <p:nvPr/>
            </p:nvSpPr>
            <p:spPr bwMode="auto">
              <a:xfrm>
                <a:off x="646269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3" name="Oval 702"/>
              <p:cNvSpPr>
                <a:spLocks noChangeAspect="1" noChangeArrowheads="1"/>
              </p:cNvSpPr>
              <p:nvPr/>
            </p:nvSpPr>
            <p:spPr bwMode="auto">
              <a:xfrm>
                <a:off x="657427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4" name="Oval 703"/>
              <p:cNvSpPr>
                <a:spLocks noChangeAspect="1" noChangeArrowheads="1"/>
              </p:cNvSpPr>
              <p:nvPr/>
            </p:nvSpPr>
            <p:spPr bwMode="auto">
              <a:xfrm>
                <a:off x="6687355"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5" name="Oval 704"/>
              <p:cNvSpPr>
                <a:spLocks noChangeAspect="1" noChangeArrowheads="1"/>
              </p:cNvSpPr>
              <p:nvPr/>
            </p:nvSpPr>
            <p:spPr bwMode="auto">
              <a:xfrm>
                <a:off x="679893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6" name="Oval 705"/>
              <p:cNvSpPr>
                <a:spLocks noChangeAspect="1" noChangeArrowheads="1"/>
              </p:cNvSpPr>
              <p:nvPr/>
            </p:nvSpPr>
            <p:spPr bwMode="auto">
              <a:xfrm>
                <a:off x="691201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7" name="Oval 706"/>
              <p:cNvSpPr>
                <a:spLocks noChangeAspect="1" noChangeArrowheads="1"/>
              </p:cNvSpPr>
              <p:nvPr/>
            </p:nvSpPr>
            <p:spPr bwMode="auto">
              <a:xfrm>
                <a:off x="702359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8" name="Oval 707"/>
              <p:cNvSpPr>
                <a:spLocks noChangeAspect="1" noChangeArrowheads="1"/>
              </p:cNvSpPr>
              <p:nvPr/>
            </p:nvSpPr>
            <p:spPr bwMode="auto">
              <a:xfrm>
                <a:off x="7136674"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9" name="Oval 708"/>
              <p:cNvSpPr>
                <a:spLocks noChangeAspect="1" noChangeArrowheads="1"/>
              </p:cNvSpPr>
              <p:nvPr/>
            </p:nvSpPr>
            <p:spPr bwMode="auto">
              <a:xfrm>
                <a:off x="724825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0" name="Oval 709"/>
              <p:cNvSpPr>
                <a:spLocks noChangeAspect="1" noChangeArrowheads="1"/>
              </p:cNvSpPr>
              <p:nvPr/>
            </p:nvSpPr>
            <p:spPr bwMode="auto">
              <a:xfrm>
                <a:off x="736133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1" name="Oval 710"/>
              <p:cNvSpPr>
                <a:spLocks noChangeAspect="1" noChangeArrowheads="1"/>
              </p:cNvSpPr>
              <p:nvPr/>
            </p:nvSpPr>
            <p:spPr bwMode="auto">
              <a:xfrm>
                <a:off x="7585994"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2" name="Oval 711"/>
              <p:cNvSpPr>
                <a:spLocks noChangeAspect="1" noChangeArrowheads="1"/>
              </p:cNvSpPr>
              <p:nvPr/>
            </p:nvSpPr>
            <p:spPr bwMode="auto">
              <a:xfrm>
                <a:off x="140558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3" name="Oval 712"/>
              <p:cNvSpPr>
                <a:spLocks noChangeAspect="1" noChangeArrowheads="1"/>
              </p:cNvSpPr>
              <p:nvPr/>
            </p:nvSpPr>
            <p:spPr bwMode="auto">
              <a:xfrm>
                <a:off x="151867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4" name="Oval 713"/>
              <p:cNvSpPr>
                <a:spLocks noChangeAspect="1" noChangeArrowheads="1"/>
              </p:cNvSpPr>
              <p:nvPr/>
            </p:nvSpPr>
            <p:spPr bwMode="auto">
              <a:xfrm>
                <a:off x="1630247"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5" name="Oval 714"/>
              <p:cNvSpPr>
                <a:spLocks noChangeAspect="1" noChangeArrowheads="1"/>
              </p:cNvSpPr>
              <p:nvPr/>
            </p:nvSpPr>
            <p:spPr bwMode="auto">
              <a:xfrm>
                <a:off x="174333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6" name="Oval 715"/>
              <p:cNvSpPr>
                <a:spLocks noChangeAspect="1" noChangeArrowheads="1"/>
              </p:cNvSpPr>
              <p:nvPr/>
            </p:nvSpPr>
            <p:spPr bwMode="auto">
              <a:xfrm>
                <a:off x="185490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7" name="Oval 716"/>
              <p:cNvSpPr>
                <a:spLocks noChangeAspect="1" noChangeArrowheads="1"/>
              </p:cNvSpPr>
              <p:nvPr/>
            </p:nvSpPr>
            <p:spPr bwMode="auto">
              <a:xfrm>
                <a:off x="1967990"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8" name="Oval 717"/>
              <p:cNvSpPr>
                <a:spLocks noChangeAspect="1" noChangeArrowheads="1"/>
              </p:cNvSpPr>
              <p:nvPr/>
            </p:nvSpPr>
            <p:spPr bwMode="auto">
              <a:xfrm>
                <a:off x="2079566"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9" name="Oval 718"/>
              <p:cNvSpPr>
                <a:spLocks noChangeAspect="1" noChangeArrowheads="1"/>
              </p:cNvSpPr>
              <p:nvPr/>
            </p:nvSpPr>
            <p:spPr bwMode="auto">
              <a:xfrm>
                <a:off x="219265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0" name="Oval 719"/>
              <p:cNvSpPr>
                <a:spLocks noChangeAspect="1" noChangeArrowheads="1"/>
              </p:cNvSpPr>
              <p:nvPr/>
            </p:nvSpPr>
            <p:spPr bwMode="auto">
              <a:xfrm>
                <a:off x="230422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1" name="Oval 720"/>
              <p:cNvSpPr>
                <a:spLocks noChangeAspect="1" noChangeArrowheads="1"/>
              </p:cNvSpPr>
              <p:nvPr/>
            </p:nvSpPr>
            <p:spPr bwMode="auto">
              <a:xfrm>
                <a:off x="2417310"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2" name="Oval 721"/>
              <p:cNvSpPr>
                <a:spLocks noChangeAspect="1" noChangeArrowheads="1"/>
              </p:cNvSpPr>
              <p:nvPr/>
            </p:nvSpPr>
            <p:spPr bwMode="auto">
              <a:xfrm>
                <a:off x="2528886"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3" name="Oval 722"/>
              <p:cNvSpPr>
                <a:spLocks noChangeAspect="1" noChangeArrowheads="1"/>
              </p:cNvSpPr>
              <p:nvPr/>
            </p:nvSpPr>
            <p:spPr bwMode="auto">
              <a:xfrm>
                <a:off x="4103013"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4" name="Oval 723"/>
              <p:cNvSpPr>
                <a:spLocks noChangeAspect="1" noChangeArrowheads="1"/>
              </p:cNvSpPr>
              <p:nvPr/>
            </p:nvSpPr>
            <p:spPr bwMode="auto">
              <a:xfrm>
                <a:off x="4214589"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5" name="Oval 724"/>
              <p:cNvSpPr>
                <a:spLocks noChangeAspect="1" noChangeArrowheads="1"/>
              </p:cNvSpPr>
              <p:nvPr/>
            </p:nvSpPr>
            <p:spPr bwMode="auto">
              <a:xfrm>
                <a:off x="4663908"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6" name="Oval 725"/>
              <p:cNvSpPr>
                <a:spLocks noChangeAspect="1" noChangeArrowheads="1"/>
              </p:cNvSpPr>
              <p:nvPr/>
            </p:nvSpPr>
            <p:spPr bwMode="auto">
              <a:xfrm>
                <a:off x="4888568"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7" name="Oval 726"/>
              <p:cNvSpPr>
                <a:spLocks noChangeAspect="1" noChangeArrowheads="1"/>
              </p:cNvSpPr>
              <p:nvPr/>
            </p:nvSpPr>
            <p:spPr bwMode="auto">
              <a:xfrm>
                <a:off x="5001652"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8" name="Oval 727"/>
              <p:cNvSpPr>
                <a:spLocks noChangeAspect="1" noChangeArrowheads="1"/>
              </p:cNvSpPr>
              <p:nvPr/>
            </p:nvSpPr>
            <p:spPr bwMode="auto">
              <a:xfrm>
                <a:off x="5113228" y="2903796"/>
                <a:ext cx="85943"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959" name="Oval 728"/>
              <p:cNvSpPr>
                <a:spLocks noChangeAspect="1" noChangeArrowheads="1"/>
              </p:cNvSpPr>
              <p:nvPr/>
            </p:nvSpPr>
            <p:spPr bwMode="auto">
              <a:xfrm>
                <a:off x="522631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0" name="Oval 729"/>
              <p:cNvSpPr>
                <a:spLocks noChangeAspect="1" noChangeArrowheads="1"/>
              </p:cNvSpPr>
              <p:nvPr/>
            </p:nvSpPr>
            <p:spPr bwMode="auto">
              <a:xfrm>
                <a:off x="5337887"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1" name="Oval 730"/>
              <p:cNvSpPr>
                <a:spLocks noChangeAspect="1" noChangeArrowheads="1"/>
              </p:cNvSpPr>
              <p:nvPr/>
            </p:nvSpPr>
            <p:spPr bwMode="auto">
              <a:xfrm>
                <a:off x="5450972"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2" name="Oval 731"/>
              <p:cNvSpPr>
                <a:spLocks noChangeAspect="1" noChangeArrowheads="1"/>
              </p:cNvSpPr>
              <p:nvPr/>
            </p:nvSpPr>
            <p:spPr bwMode="auto">
              <a:xfrm>
                <a:off x="567563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3" name="Oval 732"/>
              <p:cNvSpPr>
                <a:spLocks noChangeAspect="1" noChangeArrowheads="1"/>
              </p:cNvSpPr>
              <p:nvPr/>
            </p:nvSpPr>
            <p:spPr bwMode="auto">
              <a:xfrm>
                <a:off x="5787207"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4" name="Oval 733"/>
              <p:cNvSpPr>
                <a:spLocks noChangeAspect="1" noChangeArrowheads="1"/>
              </p:cNvSpPr>
              <p:nvPr/>
            </p:nvSpPr>
            <p:spPr bwMode="auto">
              <a:xfrm>
                <a:off x="590029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5" name="Oval 734"/>
              <p:cNvSpPr>
                <a:spLocks noChangeAspect="1" noChangeArrowheads="1"/>
              </p:cNvSpPr>
              <p:nvPr/>
            </p:nvSpPr>
            <p:spPr bwMode="auto">
              <a:xfrm>
                <a:off x="6013375"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6" name="Oval 735"/>
              <p:cNvSpPr>
                <a:spLocks noChangeAspect="1" noChangeArrowheads="1"/>
              </p:cNvSpPr>
              <p:nvPr/>
            </p:nvSpPr>
            <p:spPr bwMode="auto">
              <a:xfrm>
                <a:off x="612495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7" name="Oval 736"/>
              <p:cNvSpPr>
                <a:spLocks noChangeAspect="1" noChangeArrowheads="1"/>
              </p:cNvSpPr>
              <p:nvPr/>
            </p:nvSpPr>
            <p:spPr bwMode="auto">
              <a:xfrm>
                <a:off x="6238035"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8" name="Oval 737"/>
              <p:cNvSpPr>
                <a:spLocks noChangeAspect="1" noChangeArrowheads="1"/>
              </p:cNvSpPr>
              <p:nvPr/>
            </p:nvSpPr>
            <p:spPr bwMode="auto">
              <a:xfrm>
                <a:off x="634961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9" name="Oval 738"/>
              <p:cNvSpPr>
                <a:spLocks noChangeAspect="1" noChangeArrowheads="1"/>
              </p:cNvSpPr>
              <p:nvPr/>
            </p:nvSpPr>
            <p:spPr bwMode="auto">
              <a:xfrm>
                <a:off x="646269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0" name="Oval 739"/>
              <p:cNvSpPr>
                <a:spLocks noChangeAspect="1" noChangeArrowheads="1"/>
              </p:cNvSpPr>
              <p:nvPr/>
            </p:nvSpPr>
            <p:spPr bwMode="auto">
              <a:xfrm>
                <a:off x="657427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1" name="Oval 740"/>
              <p:cNvSpPr>
                <a:spLocks noChangeAspect="1" noChangeArrowheads="1"/>
              </p:cNvSpPr>
              <p:nvPr/>
            </p:nvSpPr>
            <p:spPr bwMode="auto">
              <a:xfrm>
                <a:off x="6687355"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2" name="Oval 741"/>
              <p:cNvSpPr>
                <a:spLocks noChangeAspect="1" noChangeArrowheads="1"/>
              </p:cNvSpPr>
              <p:nvPr/>
            </p:nvSpPr>
            <p:spPr bwMode="auto">
              <a:xfrm>
                <a:off x="679893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3" name="Oval 742"/>
              <p:cNvSpPr>
                <a:spLocks noChangeAspect="1" noChangeArrowheads="1"/>
              </p:cNvSpPr>
              <p:nvPr/>
            </p:nvSpPr>
            <p:spPr bwMode="auto">
              <a:xfrm>
                <a:off x="691201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4" name="Oval 743"/>
              <p:cNvSpPr>
                <a:spLocks noChangeAspect="1" noChangeArrowheads="1"/>
              </p:cNvSpPr>
              <p:nvPr/>
            </p:nvSpPr>
            <p:spPr bwMode="auto">
              <a:xfrm>
                <a:off x="702359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5" name="Oval 744"/>
              <p:cNvSpPr>
                <a:spLocks noChangeAspect="1" noChangeArrowheads="1"/>
              </p:cNvSpPr>
              <p:nvPr/>
            </p:nvSpPr>
            <p:spPr bwMode="auto">
              <a:xfrm>
                <a:off x="7136674"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6" name="Oval 745"/>
              <p:cNvSpPr>
                <a:spLocks noChangeAspect="1" noChangeArrowheads="1"/>
              </p:cNvSpPr>
              <p:nvPr/>
            </p:nvSpPr>
            <p:spPr bwMode="auto">
              <a:xfrm>
                <a:off x="736133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7" name="Oval 746"/>
              <p:cNvSpPr>
                <a:spLocks noChangeAspect="1" noChangeArrowheads="1"/>
              </p:cNvSpPr>
              <p:nvPr/>
            </p:nvSpPr>
            <p:spPr bwMode="auto">
              <a:xfrm>
                <a:off x="7585994" y="2903796"/>
                <a:ext cx="85943"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978" name="Oval 747"/>
              <p:cNvSpPr>
                <a:spLocks noChangeAspect="1" noChangeArrowheads="1"/>
              </p:cNvSpPr>
              <p:nvPr/>
            </p:nvSpPr>
            <p:spPr bwMode="auto">
              <a:xfrm>
                <a:off x="151867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9" name="Oval 748"/>
              <p:cNvSpPr>
                <a:spLocks noChangeAspect="1" noChangeArrowheads="1"/>
              </p:cNvSpPr>
              <p:nvPr/>
            </p:nvSpPr>
            <p:spPr bwMode="auto">
              <a:xfrm>
                <a:off x="1630247"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0" name="Oval 749"/>
              <p:cNvSpPr>
                <a:spLocks noChangeAspect="1" noChangeArrowheads="1"/>
              </p:cNvSpPr>
              <p:nvPr/>
            </p:nvSpPr>
            <p:spPr bwMode="auto">
              <a:xfrm>
                <a:off x="174333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1" name="Oval 750"/>
              <p:cNvSpPr>
                <a:spLocks noChangeAspect="1" noChangeArrowheads="1"/>
              </p:cNvSpPr>
              <p:nvPr/>
            </p:nvSpPr>
            <p:spPr bwMode="auto">
              <a:xfrm>
                <a:off x="1854906"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2" name="Oval 751"/>
              <p:cNvSpPr>
                <a:spLocks noChangeAspect="1" noChangeArrowheads="1"/>
              </p:cNvSpPr>
              <p:nvPr/>
            </p:nvSpPr>
            <p:spPr bwMode="auto">
              <a:xfrm>
                <a:off x="1967990"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3" name="Oval 752"/>
              <p:cNvSpPr>
                <a:spLocks noChangeAspect="1" noChangeArrowheads="1"/>
              </p:cNvSpPr>
              <p:nvPr/>
            </p:nvSpPr>
            <p:spPr bwMode="auto">
              <a:xfrm>
                <a:off x="2079566"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4" name="Oval 753"/>
              <p:cNvSpPr>
                <a:spLocks noChangeAspect="1" noChangeArrowheads="1"/>
              </p:cNvSpPr>
              <p:nvPr/>
            </p:nvSpPr>
            <p:spPr bwMode="auto">
              <a:xfrm>
                <a:off x="219265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5" name="Oval 754"/>
              <p:cNvSpPr>
                <a:spLocks noChangeAspect="1" noChangeArrowheads="1"/>
              </p:cNvSpPr>
              <p:nvPr/>
            </p:nvSpPr>
            <p:spPr bwMode="auto">
              <a:xfrm>
                <a:off x="2304226"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6" name="Oval 755"/>
              <p:cNvSpPr>
                <a:spLocks noChangeAspect="1" noChangeArrowheads="1"/>
              </p:cNvSpPr>
              <p:nvPr/>
            </p:nvSpPr>
            <p:spPr bwMode="auto">
              <a:xfrm>
                <a:off x="2417310"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7" name="Oval 756"/>
              <p:cNvSpPr>
                <a:spLocks noChangeAspect="1" noChangeArrowheads="1"/>
              </p:cNvSpPr>
              <p:nvPr/>
            </p:nvSpPr>
            <p:spPr bwMode="auto">
              <a:xfrm>
                <a:off x="4214589"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8" name="Oval 757"/>
              <p:cNvSpPr>
                <a:spLocks noChangeAspect="1" noChangeArrowheads="1"/>
              </p:cNvSpPr>
              <p:nvPr/>
            </p:nvSpPr>
            <p:spPr bwMode="auto">
              <a:xfrm>
                <a:off x="4327672"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9" name="Oval 758"/>
              <p:cNvSpPr>
                <a:spLocks noChangeAspect="1" noChangeArrowheads="1"/>
              </p:cNvSpPr>
              <p:nvPr/>
            </p:nvSpPr>
            <p:spPr bwMode="auto">
              <a:xfrm>
                <a:off x="4439248"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0" name="Oval 759"/>
              <p:cNvSpPr>
                <a:spLocks noChangeAspect="1" noChangeArrowheads="1"/>
              </p:cNvSpPr>
              <p:nvPr/>
            </p:nvSpPr>
            <p:spPr bwMode="auto">
              <a:xfrm>
                <a:off x="4552332"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1" name="Oval 760"/>
              <p:cNvSpPr>
                <a:spLocks noChangeAspect="1" noChangeArrowheads="1"/>
              </p:cNvSpPr>
              <p:nvPr/>
            </p:nvSpPr>
            <p:spPr bwMode="auto">
              <a:xfrm>
                <a:off x="522631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2" name="Oval 761"/>
              <p:cNvSpPr>
                <a:spLocks noChangeAspect="1" noChangeArrowheads="1"/>
              </p:cNvSpPr>
              <p:nvPr/>
            </p:nvSpPr>
            <p:spPr bwMode="auto">
              <a:xfrm>
                <a:off x="5337887"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3" name="Oval 762"/>
              <p:cNvSpPr>
                <a:spLocks noChangeAspect="1" noChangeArrowheads="1"/>
              </p:cNvSpPr>
              <p:nvPr/>
            </p:nvSpPr>
            <p:spPr bwMode="auto">
              <a:xfrm>
                <a:off x="5450972"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4" name="Oval 763"/>
              <p:cNvSpPr>
                <a:spLocks noChangeAspect="1" noChangeArrowheads="1"/>
              </p:cNvSpPr>
              <p:nvPr/>
            </p:nvSpPr>
            <p:spPr bwMode="auto">
              <a:xfrm>
                <a:off x="5562548"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5" name="Oval 764"/>
              <p:cNvSpPr>
                <a:spLocks noChangeAspect="1" noChangeArrowheads="1"/>
              </p:cNvSpPr>
              <p:nvPr/>
            </p:nvSpPr>
            <p:spPr bwMode="auto">
              <a:xfrm>
                <a:off x="567563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6" name="Oval 765"/>
              <p:cNvSpPr>
                <a:spLocks noChangeAspect="1" noChangeArrowheads="1"/>
              </p:cNvSpPr>
              <p:nvPr/>
            </p:nvSpPr>
            <p:spPr bwMode="auto">
              <a:xfrm>
                <a:off x="5787207"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7" name="Oval 766"/>
              <p:cNvSpPr>
                <a:spLocks noChangeAspect="1" noChangeArrowheads="1"/>
              </p:cNvSpPr>
              <p:nvPr/>
            </p:nvSpPr>
            <p:spPr bwMode="auto">
              <a:xfrm>
                <a:off x="590029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8" name="Oval 767"/>
              <p:cNvSpPr>
                <a:spLocks noChangeAspect="1" noChangeArrowheads="1"/>
              </p:cNvSpPr>
              <p:nvPr/>
            </p:nvSpPr>
            <p:spPr bwMode="auto">
              <a:xfrm>
                <a:off x="6013375"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9" name="Oval 768"/>
              <p:cNvSpPr>
                <a:spLocks noChangeAspect="1" noChangeArrowheads="1"/>
              </p:cNvSpPr>
              <p:nvPr/>
            </p:nvSpPr>
            <p:spPr bwMode="auto">
              <a:xfrm>
                <a:off x="612495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0" name="Oval 769"/>
              <p:cNvSpPr>
                <a:spLocks noChangeAspect="1" noChangeArrowheads="1"/>
              </p:cNvSpPr>
              <p:nvPr/>
            </p:nvSpPr>
            <p:spPr bwMode="auto">
              <a:xfrm>
                <a:off x="6238035"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1" name="Oval 770"/>
              <p:cNvSpPr>
                <a:spLocks noChangeAspect="1" noChangeArrowheads="1"/>
              </p:cNvSpPr>
              <p:nvPr/>
            </p:nvSpPr>
            <p:spPr bwMode="auto">
              <a:xfrm>
                <a:off x="634961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2" name="Oval 771"/>
              <p:cNvSpPr>
                <a:spLocks noChangeAspect="1" noChangeArrowheads="1"/>
              </p:cNvSpPr>
              <p:nvPr/>
            </p:nvSpPr>
            <p:spPr bwMode="auto">
              <a:xfrm>
                <a:off x="6462694"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3" name="Oval 772"/>
              <p:cNvSpPr>
                <a:spLocks noChangeAspect="1" noChangeArrowheads="1"/>
              </p:cNvSpPr>
              <p:nvPr/>
            </p:nvSpPr>
            <p:spPr bwMode="auto">
              <a:xfrm>
                <a:off x="657427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4" name="Oval 773"/>
              <p:cNvSpPr>
                <a:spLocks noChangeAspect="1" noChangeArrowheads="1"/>
              </p:cNvSpPr>
              <p:nvPr/>
            </p:nvSpPr>
            <p:spPr bwMode="auto">
              <a:xfrm>
                <a:off x="6687355"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5" name="Oval 774"/>
              <p:cNvSpPr>
                <a:spLocks noChangeAspect="1" noChangeArrowheads="1"/>
              </p:cNvSpPr>
              <p:nvPr/>
            </p:nvSpPr>
            <p:spPr bwMode="auto">
              <a:xfrm>
                <a:off x="679893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6" name="Oval 775"/>
              <p:cNvSpPr>
                <a:spLocks noChangeAspect="1" noChangeArrowheads="1"/>
              </p:cNvSpPr>
              <p:nvPr/>
            </p:nvSpPr>
            <p:spPr bwMode="auto">
              <a:xfrm>
                <a:off x="6912014"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7" name="Oval 776"/>
              <p:cNvSpPr>
                <a:spLocks noChangeAspect="1" noChangeArrowheads="1"/>
              </p:cNvSpPr>
              <p:nvPr/>
            </p:nvSpPr>
            <p:spPr bwMode="auto">
              <a:xfrm>
                <a:off x="702359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8" name="Oval 777"/>
              <p:cNvSpPr>
                <a:spLocks noChangeAspect="1" noChangeArrowheads="1"/>
              </p:cNvSpPr>
              <p:nvPr/>
            </p:nvSpPr>
            <p:spPr bwMode="auto">
              <a:xfrm>
                <a:off x="7136674"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9" name="Oval 778"/>
              <p:cNvSpPr>
                <a:spLocks noChangeAspect="1" noChangeArrowheads="1"/>
              </p:cNvSpPr>
              <p:nvPr/>
            </p:nvSpPr>
            <p:spPr bwMode="auto">
              <a:xfrm>
                <a:off x="747291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0" name="Oval 779"/>
              <p:cNvSpPr>
                <a:spLocks noChangeAspect="1" noChangeArrowheads="1"/>
              </p:cNvSpPr>
              <p:nvPr/>
            </p:nvSpPr>
            <p:spPr bwMode="auto">
              <a:xfrm>
                <a:off x="7585994"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1" name="Oval 780"/>
              <p:cNvSpPr>
                <a:spLocks noChangeAspect="1" noChangeArrowheads="1"/>
              </p:cNvSpPr>
              <p:nvPr/>
            </p:nvSpPr>
            <p:spPr bwMode="auto">
              <a:xfrm>
                <a:off x="1630247"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2" name="Oval 781"/>
              <p:cNvSpPr>
                <a:spLocks noChangeAspect="1" noChangeArrowheads="1"/>
              </p:cNvSpPr>
              <p:nvPr/>
            </p:nvSpPr>
            <p:spPr bwMode="auto">
              <a:xfrm>
                <a:off x="174333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3" name="Oval 782"/>
              <p:cNvSpPr>
                <a:spLocks noChangeAspect="1" noChangeArrowheads="1"/>
              </p:cNvSpPr>
              <p:nvPr/>
            </p:nvSpPr>
            <p:spPr bwMode="auto">
              <a:xfrm>
                <a:off x="1854906"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4" name="Oval 783"/>
              <p:cNvSpPr>
                <a:spLocks noChangeAspect="1" noChangeArrowheads="1"/>
              </p:cNvSpPr>
              <p:nvPr/>
            </p:nvSpPr>
            <p:spPr bwMode="auto">
              <a:xfrm>
                <a:off x="1967990"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5" name="Oval 784"/>
              <p:cNvSpPr>
                <a:spLocks noChangeAspect="1" noChangeArrowheads="1"/>
              </p:cNvSpPr>
              <p:nvPr/>
            </p:nvSpPr>
            <p:spPr bwMode="auto">
              <a:xfrm>
                <a:off x="2079566"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6" name="Oval 785"/>
              <p:cNvSpPr>
                <a:spLocks noChangeAspect="1" noChangeArrowheads="1"/>
              </p:cNvSpPr>
              <p:nvPr/>
            </p:nvSpPr>
            <p:spPr bwMode="auto">
              <a:xfrm>
                <a:off x="219265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7" name="Oval 786"/>
              <p:cNvSpPr>
                <a:spLocks noChangeAspect="1" noChangeArrowheads="1"/>
              </p:cNvSpPr>
              <p:nvPr/>
            </p:nvSpPr>
            <p:spPr bwMode="auto">
              <a:xfrm>
                <a:off x="2304226"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8" name="Oval 787"/>
              <p:cNvSpPr>
                <a:spLocks noChangeAspect="1" noChangeArrowheads="1"/>
              </p:cNvSpPr>
              <p:nvPr/>
            </p:nvSpPr>
            <p:spPr bwMode="auto">
              <a:xfrm>
                <a:off x="2417310"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9" name="Oval 788"/>
              <p:cNvSpPr>
                <a:spLocks noChangeAspect="1" noChangeArrowheads="1"/>
              </p:cNvSpPr>
              <p:nvPr/>
            </p:nvSpPr>
            <p:spPr bwMode="auto">
              <a:xfrm>
                <a:off x="4103013"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0" name="Oval 789"/>
              <p:cNvSpPr>
                <a:spLocks noChangeAspect="1" noChangeArrowheads="1"/>
              </p:cNvSpPr>
              <p:nvPr/>
            </p:nvSpPr>
            <p:spPr bwMode="auto">
              <a:xfrm>
                <a:off x="4214589"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1" name="Oval 790"/>
              <p:cNvSpPr>
                <a:spLocks noChangeAspect="1" noChangeArrowheads="1"/>
              </p:cNvSpPr>
              <p:nvPr/>
            </p:nvSpPr>
            <p:spPr bwMode="auto">
              <a:xfrm>
                <a:off x="4327672"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2" name="Oval 791"/>
              <p:cNvSpPr>
                <a:spLocks noChangeAspect="1" noChangeArrowheads="1"/>
              </p:cNvSpPr>
              <p:nvPr/>
            </p:nvSpPr>
            <p:spPr bwMode="auto">
              <a:xfrm>
                <a:off x="4439248"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3" name="Oval 792"/>
              <p:cNvSpPr>
                <a:spLocks noChangeAspect="1" noChangeArrowheads="1"/>
              </p:cNvSpPr>
              <p:nvPr/>
            </p:nvSpPr>
            <p:spPr bwMode="auto">
              <a:xfrm>
                <a:off x="455233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4" name="Oval 793"/>
              <p:cNvSpPr>
                <a:spLocks noChangeAspect="1" noChangeArrowheads="1"/>
              </p:cNvSpPr>
              <p:nvPr/>
            </p:nvSpPr>
            <p:spPr bwMode="auto">
              <a:xfrm>
                <a:off x="4663908"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5" name="Oval 794"/>
              <p:cNvSpPr>
                <a:spLocks noChangeAspect="1" noChangeArrowheads="1"/>
              </p:cNvSpPr>
              <p:nvPr/>
            </p:nvSpPr>
            <p:spPr bwMode="auto">
              <a:xfrm>
                <a:off x="4776992"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6" name="Oval 795"/>
              <p:cNvSpPr>
                <a:spLocks noChangeAspect="1" noChangeArrowheads="1"/>
              </p:cNvSpPr>
              <p:nvPr/>
            </p:nvSpPr>
            <p:spPr bwMode="auto">
              <a:xfrm>
                <a:off x="4888568"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7" name="Oval 796"/>
              <p:cNvSpPr>
                <a:spLocks noChangeAspect="1" noChangeArrowheads="1"/>
              </p:cNvSpPr>
              <p:nvPr/>
            </p:nvSpPr>
            <p:spPr bwMode="auto">
              <a:xfrm>
                <a:off x="500165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8" name="Oval 797"/>
              <p:cNvSpPr>
                <a:spLocks noChangeAspect="1" noChangeArrowheads="1"/>
              </p:cNvSpPr>
              <p:nvPr/>
            </p:nvSpPr>
            <p:spPr bwMode="auto">
              <a:xfrm>
                <a:off x="522631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9" name="Oval 798"/>
              <p:cNvSpPr>
                <a:spLocks noChangeAspect="1" noChangeArrowheads="1"/>
              </p:cNvSpPr>
              <p:nvPr/>
            </p:nvSpPr>
            <p:spPr bwMode="auto">
              <a:xfrm>
                <a:off x="5337887"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0" name="Oval 799"/>
              <p:cNvSpPr>
                <a:spLocks noChangeAspect="1" noChangeArrowheads="1"/>
              </p:cNvSpPr>
              <p:nvPr/>
            </p:nvSpPr>
            <p:spPr bwMode="auto">
              <a:xfrm>
                <a:off x="545097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1" name="Oval 800"/>
              <p:cNvSpPr>
                <a:spLocks noChangeAspect="1" noChangeArrowheads="1"/>
              </p:cNvSpPr>
              <p:nvPr/>
            </p:nvSpPr>
            <p:spPr bwMode="auto">
              <a:xfrm>
                <a:off x="5562548"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2" name="Oval 801"/>
              <p:cNvSpPr>
                <a:spLocks noChangeAspect="1" noChangeArrowheads="1"/>
              </p:cNvSpPr>
              <p:nvPr/>
            </p:nvSpPr>
            <p:spPr bwMode="auto">
              <a:xfrm>
                <a:off x="567563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3" name="Oval 802"/>
              <p:cNvSpPr>
                <a:spLocks noChangeAspect="1" noChangeArrowheads="1"/>
              </p:cNvSpPr>
              <p:nvPr/>
            </p:nvSpPr>
            <p:spPr bwMode="auto">
              <a:xfrm>
                <a:off x="5787207"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4" name="Oval 803"/>
              <p:cNvSpPr>
                <a:spLocks noChangeAspect="1" noChangeArrowheads="1"/>
              </p:cNvSpPr>
              <p:nvPr/>
            </p:nvSpPr>
            <p:spPr bwMode="auto">
              <a:xfrm>
                <a:off x="590029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5" name="Oval 804"/>
              <p:cNvSpPr>
                <a:spLocks noChangeAspect="1" noChangeArrowheads="1"/>
              </p:cNvSpPr>
              <p:nvPr/>
            </p:nvSpPr>
            <p:spPr bwMode="auto">
              <a:xfrm>
                <a:off x="6013375"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6" name="Oval 805"/>
              <p:cNvSpPr>
                <a:spLocks noChangeAspect="1" noChangeArrowheads="1"/>
              </p:cNvSpPr>
              <p:nvPr/>
            </p:nvSpPr>
            <p:spPr bwMode="auto">
              <a:xfrm>
                <a:off x="612495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7" name="Oval 806"/>
              <p:cNvSpPr>
                <a:spLocks noChangeAspect="1" noChangeArrowheads="1"/>
              </p:cNvSpPr>
              <p:nvPr/>
            </p:nvSpPr>
            <p:spPr bwMode="auto">
              <a:xfrm>
                <a:off x="6238035"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8" name="Oval 807"/>
              <p:cNvSpPr>
                <a:spLocks noChangeAspect="1" noChangeArrowheads="1"/>
              </p:cNvSpPr>
              <p:nvPr/>
            </p:nvSpPr>
            <p:spPr bwMode="auto">
              <a:xfrm>
                <a:off x="634961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9" name="Oval 808"/>
              <p:cNvSpPr>
                <a:spLocks noChangeAspect="1" noChangeArrowheads="1"/>
              </p:cNvSpPr>
              <p:nvPr/>
            </p:nvSpPr>
            <p:spPr bwMode="auto">
              <a:xfrm>
                <a:off x="6462694"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0" name="Oval 809"/>
              <p:cNvSpPr>
                <a:spLocks noChangeAspect="1" noChangeArrowheads="1"/>
              </p:cNvSpPr>
              <p:nvPr/>
            </p:nvSpPr>
            <p:spPr bwMode="auto">
              <a:xfrm>
                <a:off x="657427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1" name="Oval 810"/>
              <p:cNvSpPr>
                <a:spLocks noChangeAspect="1" noChangeArrowheads="1"/>
              </p:cNvSpPr>
              <p:nvPr/>
            </p:nvSpPr>
            <p:spPr bwMode="auto">
              <a:xfrm>
                <a:off x="6687355"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2" name="Oval 811"/>
              <p:cNvSpPr>
                <a:spLocks noChangeAspect="1" noChangeArrowheads="1"/>
              </p:cNvSpPr>
              <p:nvPr/>
            </p:nvSpPr>
            <p:spPr bwMode="auto">
              <a:xfrm>
                <a:off x="679893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3" name="Oval 812"/>
              <p:cNvSpPr>
                <a:spLocks noChangeAspect="1" noChangeArrowheads="1"/>
              </p:cNvSpPr>
              <p:nvPr/>
            </p:nvSpPr>
            <p:spPr bwMode="auto">
              <a:xfrm>
                <a:off x="6912014"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4" name="Oval 813"/>
              <p:cNvSpPr>
                <a:spLocks noChangeAspect="1" noChangeArrowheads="1"/>
              </p:cNvSpPr>
              <p:nvPr/>
            </p:nvSpPr>
            <p:spPr bwMode="auto">
              <a:xfrm>
                <a:off x="702359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5" name="Oval 814"/>
              <p:cNvSpPr>
                <a:spLocks noChangeAspect="1" noChangeArrowheads="1"/>
              </p:cNvSpPr>
              <p:nvPr/>
            </p:nvSpPr>
            <p:spPr bwMode="auto">
              <a:xfrm>
                <a:off x="7136674"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6" name="Oval 815"/>
              <p:cNvSpPr>
                <a:spLocks noChangeAspect="1" noChangeArrowheads="1"/>
              </p:cNvSpPr>
              <p:nvPr/>
            </p:nvSpPr>
            <p:spPr bwMode="auto">
              <a:xfrm>
                <a:off x="1630247"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7" name="Oval 816"/>
              <p:cNvSpPr>
                <a:spLocks noChangeAspect="1" noChangeArrowheads="1"/>
              </p:cNvSpPr>
              <p:nvPr/>
            </p:nvSpPr>
            <p:spPr bwMode="auto">
              <a:xfrm>
                <a:off x="174333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8" name="Oval 817"/>
              <p:cNvSpPr>
                <a:spLocks noChangeAspect="1" noChangeArrowheads="1"/>
              </p:cNvSpPr>
              <p:nvPr/>
            </p:nvSpPr>
            <p:spPr bwMode="auto">
              <a:xfrm>
                <a:off x="1854906"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9" name="Oval 818"/>
              <p:cNvSpPr>
                <a:spLocks noChangeAspect="1" noChangeArrowheads="1"/>
              </p:cNvSpPr>
              <p:nvPr/>
            </p:nvSpPr>
            <p:spPr bwMode="auto">
              <a:xfrm>
                <a:off x="1967990"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0" name="Oval 819"/>
              <p:cNvSpPr>
                <a:spLocks noChangeAspect="1" noChangeArrowheads="1"/>
              </p:cNvSpPr>
              <p:nvPr/>
            </p:nvSpPr>
            <p:spPr bwMode="auto">
              <a:xfrm>
                <a:off x="2417310"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1" name="Oval 820"/>
              <p:cNvSpPr>
                <a:spLocks noChangeAspect="1" noChangeArrowheads="1"/>
              </p:cNvSpPr>
              <p:nvPr/>
            </p:nvSpPr>
            <p:spPr bwMode="auto">
              <a:xfrm>
                <a:off x="4103013"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2" name="Oval 821"/>
              <p:cNvSpPr>
                <a:spLocks noChangeAspect="1" noChangeArrowheads="1"/>
              </p:cNvSpPr>
              <p:nvPr/>
            </p:nvSpPr>
            <p:spPr bwMode="auto">
              <a:xfrm>
                <a:off x="4214589"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3" name="Oval 822"/>
              <p:cNvSpPr>
                <a:spLocks noChangeAspect="1" noChangeArrowheads="1"/>
              </p:cNvSpPr>
              <p:nvPr/>
            </p:nvSpPr>
            <p:spPr bwMode="auto">
              <a:xfrm>
                <a:off x="4327672"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4" name="Oval 823"/>
              <p:cNvSpPr>
                <a:spLocks noChangeAspect="1" noChangeArrowheads="1"/>
              </p:cNvSpPr>
              <p:nvPr/>
            </p:nvSpPr>
            <p:spPr bwMode="auto">
              <a:xfrm>
                <a:off x="4439248"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5" name="Oval 824"/>
              <p:cNvSpPr>
                <a:spLocks noChangeAspect="1" noChangeArrowheads="1"/>
              </p:cNvSpPr>
              <p:nvPr/>
            </p:nvSpPr>
            <p:spPr bwMode="auto">
              <a:xfrm>
                <a:off x="455233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6" name="Oval 825"/>
              <p:cNvSpPr>
                <a:spLocks noChangeAspect="1" noChangeArrowheads="1"/>
              </p:cNvSpPr>
              <p:nvPr/>
            </p:nvSpPr>
            <p:spPr bwMode="auto">
              <a:xfrm>
                <a:off x="466390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7" name="Oval 826"/>
              <p:cNvSpPr>
                <a:spLocks noChangeAspect="1" noChangeArrowheads="1"/>
              </p:cNvSpPr>
              <p:nvPr/>
            </p:nvSpPr>
            <p:spPr bwMode="auto">
              <a:xfrm>
                <a:off x="4776992"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8" name="Oval 827"/>
              <p:cNvSpPr>
                <a:spLocks noChangeAspect="1" noChangeArrowheads="1"/>
              </p:cNvSpPr>
              <p:nvPr/>
            </p:nvSpPr>
            <p:spPr bwMode="auto">
              <a:xfrm>
                <a:off x="4888568"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9" name="Oval 828"/>
              <p:cNvSpPr>
                <a:spLocks noChangeAspect="1" noChangeArrowheads="1"/>
              </p:cNvSpPr>
              <p:nvPr/>
            </p:nvSpPr>
            <p:spPr bwMode="auto">
              <a:xfrm>
                <a:off x="500165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0" name="Oval 829"/>
              <p:cNvSpPr>
                <a:spLocks noChangeAspect="1" noChangeArrowheads="1"/>
              </p:cNvSpPr>
              <p:nvPr/>
            </p:nvSpPr>
            <p:spPr bwMode="auto">
              <a:xfrm>
                <a:off x="511322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1" name="Oval 830"/>
              <p:cNvSpPr>
                <a:spLocks noChangeAspect="1" noChangeArrowheads="1"/>
              </p:cNvSpPr>
              <p:nvPr/>
            </p:nvSpPr>
            <p:spPr bwMode="auto">
              <a:xfrm>
                <a:off x="522631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2" name="Oval 831"/>
              <p:cNvSpPr>
                <a:spLocks noChangeAspect="1" noChangeArrowheads="1"/>
              </p:cNvSpPr>
              <p:nvPr/>
            </p:nvSpPr>
            <p:spPr bwMode="auto">
              <a:xfrm>
                <a:off x="5337887"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3" name="Oval 832"/>
              <p:cNvSpPr>
                <a:spLocks noChangeAspect="1" noChangeArrowheads="1"/>
              </p:cNvSpPr>
              <p:nvPr/>
            </p:nvSpPr>
            <p:spPr bwMode="auto">
              <a:xfrm>
                <a:off x="545097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4" name="Oval 833"/>
              <p:cNvSpPr>
                <a:spLocks noChangeAspect="1" noChangeArrowheads="1"/>
              </p:cNvSpPr>
              <p:nvPr/>
            </p:nvSpPr>
            <p:spPr bwMode="auto">
              <a:xfrm>
                <a:off x="556254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5" name="Oval 834"/>
              <p:cNvSpPr>
                <a:spLocks noChangeAspect="1" noChangeArrowheads="1"/>
              </p:cNvSpPr>
              <p:nvPr/>
            </p:nvSpPr>
            <p:spPr bwMode="auto">
              <a:xfrm>
                <a:off x="567563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6" name="Oval 835"/>
              <p:cNvSpPr>
                <a:spLocks noChangeAspect="1" noChangeArrowheads="1"/>
              </p:cNvSpPr>
              <p:nvPr/>
            </p:nvSpPr>
            <p:spPr bwMode="auto">
              <a:xfrm>
                <a:off x="5787207"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7" name="Oval 836"/>
              <p:cNvSpPr>
                <a:spLocks noChangeAspect="1" noChangeArrowheads="1"/>
              </p:cNvSpPr>
              <p:nvPr/>
            </p:nvSpPr>
            <p:spPr bwMode="auto">
              <a:xfrm>
                <a:off x="590029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8" name="Oval 837"/>
              <p:cNvSpPr>
                <a:spLocks noChangeAspect="1" noChangeArrowheads="1"/>
              </p:cNvSpPr>
              <p:nvPr/>
            </p:nvSpPr>
            <p:spPr bwMode="auto">
              <a:xfrm>
                <a:off x="6013375"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9" name="Oval 838"/>
              <p:cNvSpPr>
                <a:spLocks noChangeAspect="1" noChangeArrowheads="1"/>
              </p:cNvSpPr>
              <p:nvPr/>
            </p:nvSpPr>
            <p:spPr bwMode="auto">
              <a:xfrm>
                <a:off x="612495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0" name="Oval 839"/>
              <p:cNvSpPr>
                <a:spLocks noChangeAspect="1" noChangeArrowheads="1"/>
              </p:cNvSpPr>
              <p:nvPr/>
            </p:nvSpPr>
            <p:spPr bwMode="auto">
              <a:xfrm>
                <a:off x="6238035"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1" name="Oval 840"/>
              <p:cNvSpPr>
                <a:spLocks noChangeAspect="1" noChangeArrowheads="1"/>
              </p:cNvSpPr>
              <p:nvPr/>
            </p:nvSpPr>
            <p:spPr bwMode="auto">
              <a:xfrm>
                <a:off x="634961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2" name="Oval 841"/>
              <p:cNvSpPr>
                <a:spLocks noChangeAspect="1" noChangeArrowheads="1"/>
              </p:cNvSpPr>
              <p:nvPr/>
            </p:nvSpPr>
            <p:spPr bwMode="auto">
              <a:xfrm>
                <a:off x="6462694"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3" name="Oval 842"/>
              <p:cNvSpPr>
                <a:spLocks noChangeAspect="1" noChangeArrowheads="1"/>
              </p:cNvSpPr>
              <p:nvPr/>
            </p:nvSpPr>
            <p:spPr bwMode="auto">
              <a:xfrm>
                <a:off x="657427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4" name="Oval 843"/>
              <p:cNvSpPr>
                <a:spLocks noChangeAspect="1" noChangeArrowheads="1"/>
              </p:cNvSpPr>
              <p:nvPr/>
            </p:nvSpPr>
            <p:spPr bwMode="auto">
              <a:xfrm>
                <a:off x="6687355"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5" name="Oval 844"/>
              <p:cNvSpPr>
                <a:spLocks noChangeAspect="1" noChangeArrowheads="1"/>
              </p:cNvSpPr>
              <p:nvPr/>
            </p:nvSpPr>
            <p:spPr bwMode="auto">
              <a:xfrm>
                <a:off x="679893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6" name="Oval 845"/>
              <p:cNvSpPr>
                <a:spLocks noChangeAspect="1" noChangeArrowheads="1"/>
              </p:cNvSpPr>
              <p:nvPr/>
            </p:nvSpPr>
            <p:spPr bwMode="auto">
              <a:xfrm>
                <a:off x="6912014"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7" name="Oval 846"/>
              <p:cNvSpPr>
                <a:spLocks noChangeAspect="1" noChangeArrowheads="1"/>
              </p:cNvSpPr>
              <p:nvPr/>
            </p:nvSpPr>
            <p:spPr bwMode="auto">
              <a:xfrm>
                <a:off x="702359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8" name="Oval 847"/>
              <p:cNvSpPr>
                <a:spLocks noChangeAspect="1" noChangeArrowheads="1"/>
              </p:cNvSpPr>
              <p:nvPr/>
            </p:nvSpPr>
            <p:spPr bwMode="auto">
              <a:xfrm>
                <a:off x="7136674"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9" name="Oval 848"/>
              <p:cNvSpPr>
                <a:spLocks noChangeAspect="1" noChangeArrowheads="1"/>
              </p:cNvSpPr>
              <p:nvPr/>
            </p:nvSpPr>
            <p:spPr bwMode="auto">
              <a:xfrm>
                <a:off x="174333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0" name="Oval 849"/>
              <p:cNvSpPr>
                <a:spLocks noChangeAspect="1" noChangeArrowheads="1"/>
              </p:cNvSpPr>
              <p:nvPr/>
            </p:nvSpPr>
            <p:spPr bwMode="auto">
              <a:xfrm>
                <a:off x="1854906"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1" name="Oval 850"/>
              <p:cNvSpPr>
                <a:spLocks noChangeAspect="1" noChangeArrowheads="1"/>
              </p:cNvSpPr>
              <p:nvPr/>
            </p:nvSpPr>
            <p:spPr bwMode="auto">
              <a:xfrm>
                <a:off x="1967990"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2" name="Oval 851"/>
              <p:cNvSpPr>
                <a:spLocks noChangeAspect="1" noChangeArrowheads="1"/>
              </p:cNvSpPr>
              <p:nvPr/>
            </p:nvSpPr>
            <p:spPr bwMode="auto">
              <a:xfrm>
                <a:off x="398992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3" name="Oval 852"/>
              <p:cNvSpPr>
                <a:spLocks noChangeAspect="1" noChangeArrowheads="1"/>
              </p:cNvSpPr>
              <p:nvPr/>
            </p:nvSpPr>
            <p:spPr bwMode="auto">
              <a:xfrm>
                <a:off x="4103013"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4" name="Oval 853"/>
              <p:cNvSpPr>
                <a:spLocks noChangeAspect="1" noChangeArrowheads="1"/>
              </p:cNvSpPr>
              <p:nvPr/>
            </p:nvSpPr>
            <p:spPr bwMode="auto">
              <a:xfrm>
                <a:off x="4214589"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5" name="Oval 854"/>
              <p:cNvSpPr>
                <a:spLocks noChangeAspect="1" noChangeArrowheads="1"/>
              </p:cNvSpPr>
              <p:nvPr/>
            </p:nvSpPr>
            <p:spPr bwMode="auto">
              <a:xfrm>
                <a:off x="4327672"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6" name="Oval 855"/>
              <p:cNvSpPr>
                <a:spLocks noChangeAspect="1" noChangeArrowheads="1"/>
              </p:cNvSpPr>
              <p:nvPr/>
            </p:nvSpPr>
            <p:spPr bwMode="auto">
              <a:xfrm>
                <a:off x="443924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7" name="Oval 856"/>
              <p:cNvSpPr>
                <a:spLocks noChangeAspect="1" noChangeArrowheads="1"/>
              </p:cNvSpPr>
              <p:nvPr/>
            </p:nvSpPr>
            <p:spPr bwMode="auto">
              <a:xfrm>
                <a:off x="455233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8" name="Oval 857"/>
              <p:cNvSpPr>
                <a:spLocks noChangeAspect="1" noChangeArrowheads="1"/>
              </p:cNvSpPr>
              <p:nvPr/>
            </p:nvSpPr>
            <p:spPr bwMode="auto">
              <a:xfrm>
                <a:off x="466390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9" name="Oval 858"/>
              <p:cNvSpPr>
                <a:spLocks noChangeAspect="1" noChangeArrowheads="1"/>
              </p:cNvSpPr>
              <p:nvPr/>
            </p:nvSpPr>
            <p:spPr bwMode="auto">
              <a:xfrm>
                <a:off x="4776992"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0" name="Oval 859"/>
              <p:cNvSpPr>
                <a:spLocks noChangeAspect="1" noChangeArrowheads="1"/>
              </p:cNvSpPr>
              <p:nvPr/>
            </p:nvSpPr>
            <p:spPr bwMode="auto">
              <a:xfrm>
                <a:off x="488856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1" name="Oval 860"/>
              <p:cNvSpPr>
                <a:spLocks noChangeAspect="1" noChangeArrowheads="1"/>
              </p:cNvSpPr>
              <p:nvPr/>
            </p:nvSpPr>
            <p:spPr bwMode="auto">
              <a:xfrm>
                <a:off x="500165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2" name="Oval 861"/>
              <p:cNvSpPr>
                <a:spLocks noChangeAspect="1" noChangeArrowheads="1"/>
              </p:cNvSpPr>
              <p:nvPr/>
            </p:nvSpPr>
            <p:spPr bwMode="auto">
              <a:xfrm>
                <a:off x="511322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3" name="Oval 862"/>
              <p:cNvSpPr>
                <a:spLocks noChangeAspect="1" noChangeArrowheads="1"/>
              </p:cNvSpPr>
              <p:nvPr/>
            </p:nvSpPr>
            <p:spPr bwMode="auto">
              <a:xfrm>
                <a:off x="522631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4" name="Oval 863"/>
              <p:cNvSpPr>
                <a:spLocks noChangeAspect="1" noChangeArrowheads="1"/>
              </p:cNvSpPr>
              <p:nvPr/>
            </p:nvSpPr>
            <p:spPr bwMode="auto">
              <a:xfrm>
                <a:off x="5337887"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5" name="Oval 864"/>
              <p:cNvSpPr>
                <a:spLocks noChangeAspect="1" noChangeArrowheads="1"/>
              </p:cNvSpPr>
              <p:nvPr/>
            </p:nvSpPr>
            <p:spPr bwMode="auto">
              <a:xfrm>
                <a:off x="545097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6" name="Oval 865"/>
              <p:cNvSpPr>
                <a:spLocks noChangeAspect="1" noChangeArrowheads="1"/>
              </p:cNvSpPr>
              <p:nvPr/>
            </p:nvSpPr>
            <p:spPr bwMode="auto">
              <a:xfrm>
                <a:off x="556254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7" name="Oval 866"/>
              <p:cNvSpPr>
                <a:spLocks noChangeAspect="1" noChangeArrowheads="1"/>
              </p:cNvSpPr>
              <p:nvPr/>
            </p:nvSpPr>
            <p:spPr bwMode="auto">
              <a:xfrm>
                <a:off x="567563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8" name="Oval 867"/>
              <p:cNvSpPr>
                <a:spLocks noChangeAspect="1" noChangeArrowheads="1"/>
              </p:cNvSpPr>
              <p:nvPr/>
            </p:nvSpPr>
            <p:spPr bwMode="auto">
              <a:xfrm>
                <a:off x="5787207"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9" name="Oval 868"/>
              <p:cNvSpPr>
                <a:spLocks noChangeAspect="1" noChangeArrowheads="1"/>
              </p:cNvSpPr>
              <p:nvPr/>
            </p:nvSpPr>
            <p:spPr bwMode="auto">
              <a:xfrm>
                <a:off x="590029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0" name="Oval 869"/>
              <p:cNvSpPr>
                <a:spLocks noChangeAspect="1" noChangeArrowheads="1"/>
              </p:cNvSpPr>
              <p:nvPr/>
            </p:nvSpPr>
            <p:spPr bwMode="auto">
              <a:xfrm>
                <a:off x="6013375"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1" name="Oval 870"/>
              <p:cNvSpPr>
                <a:spLocks noChangeAspect="1" noChangeArrowheads="1"/>
              </p:cNvSpPr>
              <p:nvPr/>
            </p:nvSpPr>
            <p:spPr bwMode="auto">
              <a:xfrm>
                <a:off x="612495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2" name="Oval 871"/>
              <p:cNvSpPr>
                <a:spLocks noChangeAspect="1" noChangeArrowheads="1"/>
              </p:cNvSpPr>
              <p:nvPr/>
            </p:nvSpPr>
            <p:spPr bwMode="auto">
              <a:xfrm>
                <a:off x="6238035"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3" name="Oval 872"/>
              <p:cNvSpPr>
                <a:spLocks noChangeAspect="1" noChangeArrowheads="1"/>
              </p:cNvSpPr>
              <p:nvPr/>
            </p:nvSpPr>
            <p:spPr bwMode="auto">
              <a:xfrm>
                <a:off x="634961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4" name="Oval 873"/>
              <p:cNvSpPr>
                <a:spLocks noChangeAspect="1" noChangeArrowheads="1"/>
              </p:cNvSpPr>
              <p:nvPr/>
            </p:nvSpPr>
            <p:spPr bwMode="auto">
              <a:xfrm>
                <a:off x="6462694"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5" name="Oval 874"/>
              <p:cNvSpPr>
                <a:spLocks noChangeAspect="1" noChangeArrowheads="1"/>
              </p:cNvSpPr>
              <p:nvPr/>
            </p:nvSpPr>
            <p:spPr bwMode="auto">
              <a:xfrm>
                <a:off x="657427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6" name="Oval 875"/>
              <p:cNvSpPr>
                <a:spLocks noChangeAspect="1" noChangeArrowheads="1"/>
              </p:cNvSpPr>
              <p:nvPr/>
            </p:nvSpPr>
            <p:spPr bwMode="auto">
              <a:xfrm>
                <a:off x="6687355"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7" name="Oval 876"/>
              <p:cNvSpPr>
                <a:spLocks noChangeAspect="1" noChangeArrowheads="1"/>
              </p:cNvSpPr>
              <p:nvPr/>
            </p:nvSpPr>
            <p:spPr bwMode="auto">
              <a:xfrm>
                <a:off x="679893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8" name="Oval 877"/>
              <p:cNvSpPr>
                <a:spLocks noChangeAspect="1" noChangeArrowheads="1"/>
              </p:cNvSpPr>
              <p:nvPr/>
            </p:nvSpPr>
            <p:spPr bwMode="auto">
              <a:xfrm>
                <a:off x="6912014"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9" name="Oval 878"/>
              <p:cNvSpPr>
                <a:spLocks noChangeAspect="1" noChangeArrowheads="1"/>
              </p:cNvSpPr>
              <p:nvPr/>
            </p:nvSpPr>
            <p:spPr bwMode="auto">
              <a:xfrm>
                <a:off x="702359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0" name="Oval 879"/>
              <p:cNvSpPr>
                <a:spLocks noChangeAspect="1" noChangeArrowheads="1"/>
              </p:cNvSpPr>
              <p:nvPr/>
            </p:nvSpPr>
            <p:spPr bwMode="auto">
              <a:xfrm>
                <a:off x="7136674"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1" name="Oval 880"/>
              <p:cNvSpPr>
                <a:spLocks noChangeAspect="1" noChangeArrowheads="1"/>
              </p:cNvSpPr>
              <p:nvPr/>
            </p:nvSpPr>
            <p:spPr bwMode="auto">
              <a:xfrm>
                <a:off x="1854906"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2" name="Oval 881"/>
              <p:cNvSpPr>
                <a:spLocks noChangeAspect="1" noChangeArrowheads="1"/>
              </p:cNvSpPr>
              <p:nvPr/>
            </p:nvSpPr>
            <p:spPr bwMode="auto">
              <a:xfrm>
                <a:off x="1967990"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3" name="Oval 882"/>
              <p:cNvSpPr>
                <a:spLocks noChangeAspect="1" noChangeArrowheads="1"/>
              </p:cNvSpPr>
              <p:nvPr/>
            </p:nvSpPr>
            <p:spPr bwMode="auto">
              <a:xfrm>
                <a:off x="2192650"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4" name="Oval 883"/>
              <p:cNvSpPr>
                <a:spLocks noChangeAspect="1" noChangeArrowheads="1"/>
              </p:cNvSpPr>
              <p:nvPr/>
            </p:nvSpPr>
            <p:spPr bwMode="auto">
              <a:xfrm>
                <a:off x="2417310"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5" name="Oval 884"/>
              <p:cNvSpPr>
                <a:spLocks noChangeAspect="1" noChangeArrowheads="1"/>
              </p:cNvSpPr>
              <p:nvPr/>
            </p:nvSpPr>
            <p:spPr bwMode="auto">
              <a:xfrm>
                <a:off x="398992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6" name="Oval 885"/>
              <p:cNvSpPr>
                <a:spLocks noChangeAspect="1" noChangeArrowheads="1"/>
              </p:cNvSpPr>
              <p:nvPr/>
            </p:nvSpPr>
            <p:spPr bwMode="auto">
              <a:xfrm>
                <a:off x="4103013"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7" name="Oval 886"/>
              <p:cNvSpPr>
                <a:spLocks noChangeAspect="1" noChangeArrowheads="1"/>
              </p:cNvSpPr>
              <p:nvPr/>
            </p:nvSpPr>
            <p:spPr bwMode="auto">
              <a:xfrm>
                <a:off x="4214589"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8" name="Oval 887"/>
              <p:cNvSpPr>
                <a:spLocks noChangeAspect="1" noChangeArrowheads="1"/>
              </p:cNvSpPr>
              <p:nvPr/>
            </p:nvSpPr>
            <p:spPr bwMode="auto">
              <a:xfrm>
                <a:off x="4327672"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9" name="Oval 888"/>
              <p:cNvSpPr>
                <a:spLocks noChangeAspect="1" noChangeArrowheads="1"/>
              </p:cNvSpPr>
              <p:nvPr/>
            </p:nvSpPr>
            <p:spPr bwMode="auto">
              <a:xfrm>
                <a:off x="443924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0" name="Oval 889"/>
              <p:cNvSpPr>
                <a:spLocks noChangeAspect="1" noChangeArrowheads="1"/>
              </p:cNvSpPr>
              <p:nvPr/>
            </p:nvSpPr>
            <p:spPr bwMode="auto">
              <a:xfrm>
                <a:off x="455233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1" name="Oval 890"/>
              <p:cNvSpPr>
                <a:spLocks noChangeAspect="1" noChangeArrowheads="1"/>
              </p:cNvSpPr>
              <p:nvPr/>
            </p:nvSpPr>
            <p:spPr bwMode="auto">
              <a:xfrm>
                <a:off x="466390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2" name="Oval 891"/>
              <p:cNvSpPr>
                <a:spLocks noChangeAspect="1" noChangeArrowheads="1"/>
              </p:cNvSpPr>
              <p:nvPr/>
            </p:nvSpPr>
            <p:spPr bwMode="auto">
              <a:xfrm>
                <a:off x="4776992"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3" name="Oval 892"/>
              <p:cNvSpPr>
                <a:spLocks noChangeAspect="1" noChangeArrowheads="1"/>
              </p:cNvSpPr>
              <p:nvPr/>
            </p:nvSpPr>
            <p:spPr bwMode="auto">
              <a:xfrm>
                <a:off x="488856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4" name="Oval 893"/>
              <p:cNvSpPr>
                <a:spLocks noChangeAspect="1" noChangeArrowheads="1"/>
              </p:cNvSpPr>
              <p:nvPr/>
            </p:nvSpPr>
            <p:spPr bwMode="auto">
              <a:xfrm>
                <a:off x="500165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5" name="Oval 894"/>
              <p:cNvSpPr>
                <a:spLocks noChangeAspect="1" noChangeArrowheads="1"/>
              </p:cNvSpPr>
              <p:nvPr/>
            </p:nvSpPr>
            <p:spPr bwMode="auto">
              <a:xfrm>
                <a:off x="511322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6" name="Oval 895"/>
              <p:cNvSpPr>
                <a:spLocks noChangeAspect="1" noChangeArrowheads="1"/>
              </p:cNvSpPr>
              <p:nvPr/>
            </p:nvSpPr>
            <p:spPr bwMode="auto">
              <a:xfrm>
                <a:off x="5337887"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7" name="Oval 896"/>
              <p:cNvSpPr>
                <a:spLocks noChangeAspect="1" noChangeArrowheads="1"/>
              </p:cNvSpPr>
              <p:nvPr/>
            </p:nvSpPr>
            <p:spPr bwMode="auto">
              <a:xfrm>
                <a:off x="545097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8" name="Oval 897"/>
              <p:cNvSpPr>
                <a:spLocks noChangeAspect="1" noChangeArrowheads="1"/>
              </p:cNvSpPr>
              <p:nvPr/>
            </p:nvSpPr>
            <p:spPr bwMode="auto">
              <a:xfrm>
                <a:off x="556254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9" name="Oval 898"/>
              <p:cNvSpPr>
                <a:spLocks noChangeAspect="1" noChangeArrowheads="1"/>
              </p:cNvSpPr>
              <p:nvPr/>
            </p:nvSpPr>
            <p:spPr bwMode="auto">
              <a:xfrm>
                <a:off x="5675631"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0" name="Oval 899"/>
              <p:cNvSpPr>
                <a:spLocks noChangeAspect="1" noChangeArrowheads="1"/>
              </p:cNvSpPr>
              <p:nvPr/>
            </p:nvSpPr>
            <p:spPr bwMode="auto">
              <a:xfrm>
                <a:off x="6013375"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1" name="Oval 900"/>
              <p:cNvSpPr>
                <a:spLocks noChangeAspect="1" noChangeArrowheads="1"/>
              </p:cNvSpPr>
              <p:nvPr/>
            </p:nvSpPr>
            <p:spPr bwMode="auto">
              <a:xfrm>
                <a:off x="6124951"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2" name="Oval 901"/>
              <p:cNvSpPr>
                <a:spLocks noChangeAspect="1" noChangeArrowheads="1"/>
              </p:cNvSpPr>
              <p:nvPr/>
            </p:nvSpPr>
            <p:spPr bwMode="auto">
              <a:xfrm>
                <a:off x="6238035"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3" name="Oval 902"/>
              <p:cNvSpPr>
                <a:spLocks noChangeAspect="1" noChangeArrowheads="1"/>
              </p:cNvSpPr>
              <p:nvPr/>
            </p:nvSpPr>
            <p:spPr bwMode="auto">
              <a:xfrm>
                <a:off x="6349611"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4" name="Oval 903"/>
              <p:cNvSpPr>
                <a:spLocks noChangeAspect="1" noChangeArrowheads="1"/>
              </p:cNvSpPr>
              <p:nvPr/>
            </p:nvSpPr>
            <p:spPr bwMode="auto">
              <a:xfrm>
                <a:off x="6574270"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5" name="Oval 904"/>
              <p:cNvSpPr>
                <a:spLocks noChangeAspect="1" noChangeArrowheads="1"/>
              </p:cNvSpPr>
              <p:nvPr/>
            </p:nvSpPr>
            <p:spPr bwMode="auto">
              <a:xfrm>
                <a:off x="6687355"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6" name="Oval 905"/>
              <p:cNvSpPr>
                <a:spLocks noChangeAspect="1" noChangeArrowheads="1"/>
              </p:cNvSpPr>
              <p:nvPr/>
            </p:nvSpPr>
            <p:spPr bwMode="auto">
              <a:xfrm>
                <a:off x="6798931"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7" name="Oval 906"/>
              <p:cNvSpPr>
                <a:spLocks noChangeAspect="1" noChangeArrowheads="1"/>
              </p:cNvSpPr>
              <p:nvPr/>
            </p:nvSpPr>
            <p:spPr bwMode="auto">
              <a:xfrm>
                <a:off x="1854906"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8" name="Oval 907"/>
              <p:cNvSpPr>
                <a:spLocks noChangeAspect="1" noChangeArrowheads="1"/>
              </p:cNvSpPr>
              <p:nvPr/>
            </p:nvSpPr>
            <p:spPr bwMode="auto">
              <a:xfrm>
                <a:off x="1967990"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9" name="Oval 908"/>
              <p:cNvSpPr>
                <a:spLocks noChangeAspect="1" noChangeArrowheads="1"/>
              </p:cNvSpPr>
              <p:nvPr/>
            </p:nvSpPr>
            <p:spPr bwMode="auto">
              <a:xfrm>
                <a:off x="2079566"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0" name="Oval 909"/>
              <p:cNvSpPr>
                <a:spLocks noChangeAspect="1" noChangeArrowheads="1"/>
              </p:cNvSpPr>
              <p:nvPr/>
            </p:nvSpPr>
            <p:spPr bwMode="auto">
              <a:xfrm>
                <a:off x="2192650"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1" name="Oval 910"/>
              <p:cNvSpPr>
                <a:spLocks noChangeAspect="1" noChangeArrowheads="1"/>
              </p:cNvSpPr>
              <p:nvPr/>
            </p:nvSpPr>
            <p:spPr bwMode="auto">
              <a:xfrm>
                <a:off x="2641969"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2" name="Oval 911"/>
              <p:cNvSpPr>
                <a:spLocks noChangeAspect="1" noChangeArrowheads="1"/>
              </p:cNvSpPr>
              <p:nvPr/>
            </p:nvSpPr>
            <p:spPr bwMode="auto">
              <a:xfrm>
                <a:off x="398992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3" name="Oval 912"/>
              <p:cNvSpPr>
                <a:spLocks noChangeAspect="1" noChangeArrowheads="1"/>
              </p:cNvSpPr>
              <p:nvPr/>
            </p:nvSpPr>
            <p:spPr bwMode="auto">
              <a:xfrm>
                <a:off x="4103013"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4" name="Oval 913"/>
              <p:cNvSpPr>
                <a:spLocks noChangeAspect="1" noChangeArrowheads="1"/>
              </p:cNvSpPr>
              <p:nvPr/>
            </p:nvSpPr>
            <p:spPr bwMode="auto">
              <a:xfrm>
                <a:off x="4214589"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5" name="Oval 914"/>
              <p:cNvSpPr>
                <a:spLocks noChangeAspect="1" noChangeArrowheads="1"/>
              </p:cNvSpPr>
              <p:nvPr/>
            </p:nvSpPr>
            <p:spPr bwMode="auto">
              <a:xfrm>
                <a:off x="4327672"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6" name="Oval 915"/>
              <p:cNvSpPr>
                <a:spLocks noChangeAspect="1" noChangeArrowheads="1"/>
              </p:cNvSpPr>
              <p:nvPr/>
            </p:nvSpPr>
            <p:spPr bwMode="auto">
              <a:xfrm>
                <a:off x="443924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7" name="Oval 916"/>
              <p:cNvSpPr>
                <a:spLocks noChangeAspect="1" noChangeArrowheads="1"/>
              </p:cNvSpPr>
              <p:nvPr/>
            </p:nvSpPr>
            <p:spPr bwMode="auto">
              <a:xfrm>
                <a:off x="455233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8" name="Oval 917"/>
              <p:cNvSpPr>
                <a:spLocks noChangeAspect="1" noChangeArrowheads="1"/>
              </p:cNvSpPr>
              <p:nvPr/>
            </p:nvSpPr>
            <p:spPr bwMode="auto">
              <a:xfrm>
                <a:off x="466390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9" name="Oval 918"/>
              <p:cNvSpPr>
                <a:spLocks noChangeAspect="1" noChangeArrowheads="1"/>
              </p:cNvSpPr>
              <p:nvPr/>
            </p:nvSpPr>
            <p:spPr bwMode="auto">
              <a:xfrm>
                <a:off x="4776992"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0" name="Oval 919"/>
              <p:cNvSpPr>
                <a:spLocks noChangeAspect="1" noChangeArrowheads="1"/>
              </p:cNvSpPr>
              <p:nvPr/>
            </p:nvSpPr>
            <p:spPr bwMode="auto">
              <a:xfrm>
                <a:off x="488856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1" name="Oval 920"/>
              <p:cNvSpPr>
                <a:spLocks noChangeAspect="1" noChangeArrowheads="1"/>
              </p:cNvSpPr>
              <p:nvPr/>
            </p:nvSpPr>
            <p:spPr bwMode="auto">
              <a:xfrm>
                <a:off x="500165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2" name="Oval 921"/>
              <p:cNvSpPr>
                <a:spLocks noChangeAspect="1" noChangeArrowheads="1"/>
              </p:cNvSpPr>
              <p:nvPr/>
            </p:nvSpPr>
            <p:spPr bwMode="auto">
              <a:xfrm>
                <a:off x="511322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3" name="Oval 922"/>
              <p:cNvSpPr>
                <a:spLocks noChangeAspect="1" noChangeArrowheads="1"/>
              </p:cNvSpPr>
              <p:nvPr/>
            </p:nvSpPr>
            <p:spPr bwMode="auto">
              <a:xfrm>
                <a:off x="5337887"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4" name="Oval 923"/>
              <p:cNvSpPr>
                <a:spLocks noChangeAspect="1" noChangeArrowheads="1"/>
              </p:cNvSpPr>
              <p:nvPr/>
            </p:nvSpPr>
            <p:spPr bwMode="auto">
              <a:xfrm>
                <a:off x="545097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5" name="Oval 924"/>
              <p:cNvSpPr>
                <a:spLocks noChangeAspect="1" noChangeArrowheads="1"/>
              </p:cNvSpPr>
              <p:nvPr/>
            </p:nvSpPr>
            <p:spPr bwMode="auto">
              <a:xfrm>
                <a:off x="556254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6" name="Oval 925"/>
              <p:cNvSpPr>
                <a:spLocks noChangeAspect="1" noChangeArrowheads="1"/>
              </p:cNvSpPr>
              <p:nvPr/>
            </p:nvSpPr>
            <p:spPr bwMode="auto">
              <a:xfrm>
                <a:off x="6124951"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7" name="Oval 926"/>
              <p:cNvSpPr>
                <a:spLocks noChangeAspect="1" noChangeArrowheads="1"/>
              </p:cNvSpPr>
              <p:nvPr/>
            </p:nvSpPr>
            <p:spPr bwMode="auto">
              <a:xfrm>
                <a:off x="6238035"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8" name="Oval 927"/>
              <p:cNvSpPr>
                <a:spLocks noChangeAspect="1" noChangeArrowheads="1"/>
              </p:cNvSpPr>
              <p:nvPr/>
            </p:nvSpPr>
            <p:spPr bwMode="auto">
              <a:xfrm>
                <a:off x="6574270"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9" name="Oval 928"/>
              <p:cNvSpPr>
                <a:spLocks noChangeAspect="1" noChangeArrowheads="1"/>
              </p:cNvSpPr>
              <p:nvPr/>
            </p:nvSpPr>
            <p:spPr bwMode="auto">
              <a:xfrm>
                <a:off x="6687355"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0" name="Oval 929"/>
              <p:cNvSpPr>
                <a:spLocks noChangeAspect="1" noChangeArrowheads="1"/>
              </p:cNvSpPr>
              <p:nvPr/>
            </p:nvSpPr>
            <p:spPr bwMode="auto">
              <a:xfrm>
                <a:off x="6798931"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1" name="Oval 930"/>
              <p:cNvSpPr>
                <a:spLocks noChangeAspect="1" noChangeArrowheads="1"/>
              </p:cNvSpPr>
              <p:nvPr/>
            </p:nvSpPr>
            <p:spPr bwMode="auto">
              <a:xfrm>
                <a:off x="6912014"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2" name="Oval 931"/>
              <p:cNvSpPr>
                <a:spLocks noChangeAspect="1" noChangeArrowheads="1"/>
              </p:cNvSpPr>
              <p:nvPr/>
            </p:nvSpPr>
            <p:spPr bwMode="auto">
              <a:xfrm>
                <a:off x="7136674"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3" name="Oval 932"/>
              <p:cNvSpPr>
                <a:spLocks noChangeAspect="1" noChangeArrowheads="1"/>
              </p:cNvSpPr>
              <p:nvPr/>
            </p:nvSpPr>
            <p:spPr bwMode="auto">
              <a:xfrm>
                <a:off x="7248250" y="3526510"/>
                <a:ext cx="85943" cy="85944"/>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2164" name="Oval 933"/>
              <p:cNvSpPr>
                <a:spLocks noChangeAspect="1" noChangeArrowheads="1"/>
              </p:cNvSpPr>
              <p:nvPr/>
            </p:nvSpPr>
            <p:spPr bwMode="auto">
              <a:xfrm>
                <a:off x="2192650"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5" name="Oval 934"/>
              <p:cNvSpPr>
                <a:spLocks noChangeAspect="1" noChangeArrowheads="1"/>
              </p:cNvSpPr>
              <p:nvPr/>
            </p:nvSpPr>
            <p:spPr bwMode="auto">
              <a:xfrm>
                <a:off x="2304226"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6" name="Oval 935"/>
              <p:cNvSpPr>
                <a:spLocks noChangeAspect="1" noChangeArrowheads="1"/>
              </p:cNvSpPr>
              <p:nvPr/>
            </p:nvSpPr>
            <p:spPr bwMode="auto">
              <a:xfrm>
                <a:off x="398992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7" name="Oval 936"/>
              <p:cNvSpPr>
                <a:spLocks noChangeAspect="1" noChangeArrowheads="1"/>
              </p:cNvSpPr>
              <p:nvPr/>
            </p:nvSpPr>
            <p:spPr bwMode="auto">
              <a:xfrm>
                <a:off x="4103013"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8" name="Oval 937"/>
              <p:cNvSpPr>
                <a:spLocks noChangeAspect="1" noChangeArrowheads="1"/>
              </p:cNvSpPr>
              <p:nvPr/>
            </p:nvSpPr>
            <p:spPr bwMode="auto">
              <a:xfrm>
                <a:off x="4214589"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9" name="Oval 938"/>
              <p:cNvSpPr>
                <a:spLocks noChangeAspect="1" noChangeArrowheads="1"/>
              </p:cNvSpPr>
              <p:nvPr/>
            </p:nvSpPr>
            <p:spPr bwMode="auto">
              <a:xfrm>
                <a:off x="4327672"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0" name="Oval 939"/>
              <p:cNvSpPr>
                <a:spLocks noChangeAspect="1" noChangeArrowheads="1"/>
              </p:cNvSpPr>
              <p:nvPr/>
            </p:nvSpPr>
            <p:spPr bwMode="auto">
              <a:xfrm>
                <a:off x="443924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1" name="Oval 940"/>
              <p:cNvSpPr>
                <a:spLocks noChangeAspect="1" noChangeArrowheads="1"/>
              </p:cNvSpPr>
              <p:nvPr/>
            </p:nvSpPr>
            <p:spPr bwMode="auto">
              <a:xfrm>
                <a:off x="4552332"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2" name="Oval 941"/>
              <p:cNvSpPr>
                <a:spLocks noChangeAspect="1" noChangeArrowheads="1"/>
              </p:cNvSpPr>
              <p:nvPr/>
            </p:nvSpPr>
            <p:spPr bwMode="auto">
              <a:xfrm>
                <a:off x="4663908"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3" name="Oval 942"/>
              <p:cNvSpPr>
                <a:spLocks noChangeAspect="1" noChangeArrowheads="1"/>
              </p:cNvSpPr>
              <p:nvPr/>
            </p:nvSpPr>
            <p:spPr bwMode="auto">
              <a:xfrm>
                <a:off x="4776992"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4" name="Oval 943"/>
              <p:cNvSpPr>
                <a:spLocks noChangeAspect="1" noChangeArrowheads="1"/>
              </p:cNvSpPr>
              <p:nvPr/>
            </p:nvSpPr>
            <p:spPr bwMode="auto">
              <a:xfrm>
                <a:off x="488856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5" name="Oval 944"/>
              <p:cNvSpPr>
                <a:spLocks noChangeAspect="1" noChangeArrowheads="1"/>
              </p:cNvSpPr>
              <p:nvPr/>
            </p:nvSpPr>
            <p:spPr bwMode="auto">
              <a:xfrm>
                <a:off x="5001652"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6" name="Oval 945"/>
              <p:cNvSpPr>
                <a:spLocks noChangeAspect="1" noChangeArrowheads="1"/>
              </p:cNvSpPr>
              <p:nvPr/>
            </p:nvSpPr>
            <p:spPr bwMode="auto">
              <a:xfrm>
                <a:off x="5113228"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7" name="Oval 946"/>
              <p:cNvSpPr>
                <a:spLocks noChangeAspect="1" noChangeArrowheads="1"/>
              </p:cNvSpPr>
              <p:nvPr/>
            </p:nvSpPr>
            <p:spPr bwMode="auto">
              <a:xfrm>
                <a:off x="5226311"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8" name="Oval 947"/>
              <p:cNvSpPr>
                <a:spLocks noChangeAspect="1" noChangeArrowheads="1"/>
              </p:cNvSpPr>
              <p:nvPr/>
            </p:nvSpPr>
            <p:spPr bwMode="auto">
              <a:xfrm>
                <a:off x="6124951"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9" name="Oval 948"/>
              <p:cNvSpPr>
                <a:spLocks noChangeAspect="1" noChangeArrowheads="1"/>
              </p:cNvSpPr>
              <p:nvPr/>
            </p:nvSpPr>
            <p:spPr bwMode="auto">
              <a:xfrm>
                <a:off x="6238035"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0" name="Oval 949"/>
              <p:cNvSpPr>
                <a:spLocks noChangeAspect="1" noChangeArrowheads="1"/>
              </p:cNvSpPr>
              <p:nvPr/>
            </p:nvSpPr>
            <p:spPr bwMode="auto">
              <a:xfrm>
                <a:off x="6687355"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1" name="Oval 950"/>
              <p:cNvSpPr>
                <a:spLocks noChangeAspect="1" noChangeArrowheads="1"/>
              </p:cNvSpPr>
              <p:nvPr/>
            </p:nvSpPr>
            <p:spPr bwMode="auto">
              <a:xfrm>
                <a:off x="6798931"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2" name="Oval 951"/>
              <p:cNvSpPr>
                <a:spLocks noChangeAspect="1" noChangeArrowheads="1"/>
              </p:cNvSpPr>
              <p:nvPr/>
            </p:nvSpPr>
            <p:spPr bwMode="auto">
              <a:xfrm>
                <a:off x="7248250"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3" name="Oval 952"/>
              <p:cNvSpPr>
                <a:spLocks noChangeAspect="1" noChangeArrowheads="1"/>
              </p:cNvSpPr>
              <p:nvPr/>
            </p:nvSpPr>
            <p:spPr bwMode="auto">
              <a:xfrm>
                <a:off x="2304226"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4" name="Oval 953"/>
              <p:cNvSpPr>
                <a:spLocks noChangeAspect="1" noChangeArrowheads="1"/>
              </p:cNvSpPr>
              <p:nvPr/>
            </p:nvSpPr>
            <p:spPr bwMode="auto">
              <a:xfrm>
                <a:off x="2417310"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5" name="Oval 954"/>
              <p:cNvSpPr>
                <a:spLocks noChangeAspect="1" noChangeArrowheads="1"/>
              </p:cNvSpPr>
              <p:nvPr/>
            </p:nvSpPr>
            <p:spPr bwMode="auto">
              <a:xfrm>
                <a:off x="2528886"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6" name="Oval 955"/>
              <p:cNvSpPr>
                <a:spLocks noChangeAspect="1" noChangeArrowheads="1"/>
              </p:cNvSpPr>
              <p:nvPr/>
            </p:nvSpPr>
            <p:spPr bwMode="auto">
              <a:xfrm>
                <a:off x="2641969"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7" name="Oval 956"/>
              <p:cNvSpPr>
                <a:spLocks noChangeAspect="1" noChangeArrowheads="1"/>
              </p:cNvSpPr>
              <p:nvPr/>
            </p:nvSpPr>
            <p:spPr bwMode="auto">
              <a:xfrm>
                <a:off x="2753545"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8" name="Oval 957"/>
              <p:cNvSpPr>
                <a:spLocks noChangeAspect="1" noChangeArrowheads="1"/>
              </p:cNvSpPr>
              <p:nvPr/>
            </p:nvSpPr>
            <p:spPr bwMode="auto">
              <a:xfrm>
                <a:off x="398992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9" name="Oval 958"/>
              <p:cNvSpPr>
                <a:spLocks noChangeAspect="1" noChangeArrowheads="1"/>
              </p:cNvSpPr>
              <p:nvPr/>
            </p:nvSpPr>
            <p:spPr bwMode="auto">
              <a:xfrm>
                <a:off x="4103013"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0" name="Oval 959"/>
              <p:cNvSpPr>
                <a:spLocks noChangeAspect="1" noChangeArrowheads="1"/>
              </p:cNvSpPr>
              <p:nvPr/>
            </p:nvSpPr>
            <p:spPr bwMode="auto">
              <a:xfrm>
                <a:off x="4214589"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1" name="Oval 960"/>
              <p:cNvSpPr>
                <a:spLocks noChangeAspect="1" noChangeArrowheads="1"/>
              </p:cNvSpPr>
              <p:nvPr/>
            </p:nvSpPr>
            <p:spPr bwMode="auto">
              <a:xfrm>
                <a:off x="4327672"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2" name="Oval 961"/>
              <p:cNvSpPr>
                <a:spLocks noChangeAspect="1" noChangeArrowheads="1"/>
              </p:cNvSpPr>
              <p:nvPr/>
            </p:nvSpPr>
            <p:spPr bwMode="auto">
              <a:xfrm>
                <a:off x="443924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3" name="Oval 962"/>
              <p:cNvSpPr>
                <a:spLocks noChangeAspect="1" noChangeArrowheads="1"/>
              </p:cNvSpPr>
              <p:nvPr/>
            </p:nvSpPr>
            <p:spPr bwMode="auto">
              <a:xfrm>
                <a:off x="455233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4" name="Oval 963"/>
              <p:cNvSpPr>
                <a:spLocks noChangeAspect="1" noChangeArrowheads="1"/>
              </p:cNvSpPr>
              <p:nvPr/>
            </p:nvSpPr>
            <p:spPr bwMode="auto">
              <a:xfrm>
                <a:off x="466390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5" name="Oval 964"/>
              <p:cNvSpPr>
                <a:spLocks noChangeAspect="1" noChangeArrowheads="1"/>
              </p:cNvSpPr>
              <p:nvPr/>
            </p:nvSpPr>
            <p:spPr bwMode="auto">
              <a:xfrm>
                <a:off x="4776992"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6" name="Oval 965"/>
              <p:cNvSpPr>
                <a:spLocks noChangeAspect="1" noChangeArrowheads="1"/>
              </p:cNvSpPr>
              <p:nvPr/>
            </p:nvSpPr>
            <p:spPr bwMode="auto">
              <a:xfrm>
                <a:off x="488856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7" name="Oval 966"/>
              <p:cNvSpPr>
                <a:spLocks noChangeAspect="1" noChangeArrowheads="1"/>
              </p:cNvSpPr>
              <p:nvPr/>
            </p:nvSpPr>
            <p:spPr bwMode="auto">
              <a:xfrm>
                <a:off x="500165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8" name="Oval 967"/>
              <p:cNvSpPr>
                <a:spLocks noChangeAspect="1" noChangeArrowheads="1"/>
              </p:cNvSpPr>
              <p:nvPr/>
            </p:nvSpPr>
            <p:spPr bwMode="auto">
              <a:xfrm>
                <a:off x="511322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9" name="Oval 968"/>
              <p:cNvSpPr>
                <a:spLocks noChangeAspect="1" noChangeArrowheads="1"/>
              </p:cNvSpPr>
              <p:nvPr/>
            </p:nvSpPr>
            <p:spPr bwMode="auto">
              <a:xfrm>
                <a:off x="5226311"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0" name="Oval 969"/>
              <p:cNvSpPr>
                <a:spLocks noChangeAspect="1" noChangeArrowheads="1"/>
              </p:cNvSpPr>
              <p:nvPr/>
            </p:nvSpPr>
            <p:spPr bwMode="auto">
              <a:xfrm>
                <a:off x="5337887"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1" name="Oval 970"/>
              <p:cNvSpPr>
                <a:spLocks noChangeAspect="1" noChangeArrowheads="1"/>
              </p:cNvSpPr>
              <p:nvPr/>
            </p:nvSpPr>
            <p:spPr bwMode="auto">
              <a:xfrm>
                <a:off x="545097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2" name="Oval 971"/>
              <p:cNvSpPr>
                <a:spLocks noChangeAspect="1" noChangeArrowheads="1"/>
              </p:cNvSpPr>
              <p:nvPr/>
            </p:nvSpPr>
            <p:spPr bwMode="auto">
              <a:xfrm>
                <a:off x="556254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3" name="Oval 972"/>
              <p:cNvSpPr>
                <a:spLocks noChangeAspect="1" noChangeArrowheads="1"/>
              </p:cNvSpPr>
              <p:nvPr/>
            </p:nvSpPr>
            <p:spPr bwMode="auto">
              <a:xfrm>
                <a:off x="6124951"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4" name="Oval 973"/>
              <p:cNvSpPr>
                <a:spLocks noChangeAspect="1" noChangeArrowheads="1"/>
              </p:cNvSpPr>
              <p:nvPr/>
            </p:nvSpPr>
            <p:spPr bwMode="auto">
              <a:xfrm>
                <a:off x="6687355"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5" name="Oval 974"/>
              <p:cNvSpPr>
                <a:spLocks noChangeAspect="1" noChangeArrowheads="1"/>
              </p:cNvSpPr>
              <p:nvPr/>
            </p:nvSpPr>
            <p:spPr bwMode="auto">
              <a:xfrm>
                <a:off x="6798931"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6" name="Oval 975"/>
              <p:cNvSpPr>
                <a:spLocks noChangeAspect="1" noChangeArrowheads="1"/>
              </p:cNvSpPr>
              <p:nvPr/>
            </p:nvSpPr>
            <p:spPr bwMode="auto">
              <a:xfrm>
                <a:off x="7248250"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7" name="Oval 976"/>
              <p:cNvSpPr>
                <a:spLocks noChangeAspect="1" noChangeArrowheads="1"/>
              </p:cNvSpPr>
              <p:nvPr/>
            </p:nvSpPr>
            <p:spPr bwMode="auto">
              <a:xfrm>
                <a:off x="2528886"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8" name="Oval 977"/>
              <p:cNvSpPr>
                <a:spLocks noChangeAspect="1" noChangeArrowheads="1"/>
              </p:cNvSpPr>
              <p:nvPr/>
            </p:nvSpPr>
            <p:spPr bwMode="auto">
              <a:xfrm>
                <a:off x="2641969"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9" name="Oval 978"/>
              <p:cNvSpPr>
                <a:spLocks noChangeAspect="1" noChangeArrowheads="1"/>
              </p:cNvSpPr>
              <p:nvPr/>
            </p:nvSpPr>
            <p:spPr bwMode="auto">
              <a:xfrm>
                <a:off x="2753545"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0" name="Oval 979"/>
              <p:cNvSpPr>
                <a:spLocks noChangeAspect="1" noChangeArrowheads="1"/>
              </p:cNvSpPr>
              <p:nvPr/>
            </p:nvSpPr>
            <p:spPr bwMode="auto">
              <a:xfrm>
                <a:off x="2866630"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1" name="Oval 980"/>
              <p:cNvSpPr>
                <a:spLocks noChangeAspect="1" noChangeArrowheads="1"/>
              </p:cNvSpPr>
              <p:nvPr/>
            </p:nvSpPr>
            <p:spPr bwMode="auto">
              <a:xfrm>
                <a:off x="4103013"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2" name="Oval 981"/>
              <p:cNvSpPr>
                <a:spLocks noChangeAspect="1" noChangeArrowheads="1"/>
              </p:cNvSpPr>
              <p:nvPr/>
            </p:nvSpPr>
            <p:spPr bwMode="auto">
              <a:xfrm>
                <a:off x="4214589"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3" name="Oval 982"/>
              <p:cNvSpPr>
                <a:spLocks noChangeAspect="1" noChangeArrowheads="1"/>
              </p:cNvSpPr>
              <p:nvPr/>
            </p:nvSpPr>
            <p:spPr bwMode="auto">
              <a:xfrm>
                <a:off x="4327672"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4" name="Oval 983"/>
              <p:cNvSpPr>
                <a:spLocks noChangeAspect="1" noChangeArrowheads="1"/>
              </p:cNvSpPr>
              <p:nvPr/>
            </p:nvSpPr>
            <p:spPr bwMode="auto">
              <a:xfrm>
                <a:off x="4439248"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5" name="Oval 984"/>
              <p:cNvSpPr>
                <a:spLocks noChangeAspect="1" noChangeArrowheads="1"/>
              </p:cNvSpPr>
              <p:nvPr/>
            </p:nvSpPr>
            <p:spPr bwMode="auto">
              <a:xfrm>
                <a:off x="455233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6" name="Oval 985"/>
              <p:cNvSpPr>
                <a:spLocks noChangeAspect="1" noChangeArrowheads="1"/>
              </p:cNvSpPr>
              <p:nvPr/>
            </p:nvSpPr>
            <p:spPr bwMode="auto">
              <a:xfrm>
                <a:off x="4663908"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7" name="Oval 986"/>
              <p:cNvSpPr>
                <a:spLocks noChangeAspect="1" noChangeArrowheads="1"/>
              </p:cNvSpPr>
              <p:nvPr/>
            </p:nvSpPr>
            <p:spPr bwMode="auto">
              <a:xfrm>
                <a:off x="4776992"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8" name="Oval 987"/>
              <p:cNvSpPr>
                <a:spLocks noChangeAspect="1" noChangeArrowheads="1"/>
              </p:cNvSpPr>
              <p:nvPr/>
            </p:nvSpPr>
            <p:spPr bwMode="auto">
              <a:xfrm>
                <a:off x="4888568"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9" name="Oval 988"/>
              <p:cNvSpPr>
                <a:spLocks noChangeAspect="1" noChangeArrowheads="1"/>
              </p:cNvSpPr>
              <p:nvPr/>
            </p:nvSpPr>
            <p:spPr bwMode="auto">
              <a:xfrm>
                <a:off x="500165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0" name="Oval 989"/>
              <p:cNvSpPr>
                <a:spLocks noChangeAspect="1" noChangeArrowheads="1"/>
              </p:cNvSpPr>
              <p:nvPr/>
            </p:nvSpPr>
            <p:spPr bwMode="auto">
              <a:xfrm>
                <a:off x="5113228"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1" name="Oval 990"/>
              <p:cNvSpPr>
                <a:spLocks noChangeAspect="1" noChangeArrowheads="1"/>
              </p:cNvSpPr>
              <p:nvPr/>
            </p:nvSpPr>
            <p:spPr bwMode="auto">
              <a:xfrm>
                <a:off x="5226311"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2" name="Oval 991"/>
              <p:cNvSpPr>
                <a:spLocks noChangeAspect="1" noChangeArrowheads="1"/>
              </p:cNvSpPr>
              <p:nvPr/>
            </p:nvSpPr>
            <p:spPr bwMode="auto">
              <a:xfrm>
                <a:off x="5337887"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3" name="Oval 992"/>
              <p:cNvSpPr>
                <a:spLocks noChangeAspect="1" noChangeArrowheads="1"/>
              </p:cNvSpPr>
              <p:nvPr/>
            </p:nvSpPr>
            <p:spPr bwMode="auto">
              <a:xfrm>
                <a:off x="545097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4" name="Oval 993"/>
              <p:cNvSpPr>
                <a:spLocks noChangeAspect="1" noChangeArrowheads="1"/>
              </p:cNvSpPr>
              <p:nvPr/>
            </p:nvSpPr>
            <p:spPr bwMode="auto">
              <a:xfrm>
                <a:off x="6238035"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5" name="Oval 994"/>
              <p:cNvSpPr>
                <a:spLocks noChangeAspect="1" noChangeArrowheads="1"/>
              </p:cNvSpPr>
              <p:nvPr/>
            </p:nvSpPr>
            <p:spPr bwMode="auto">
              <a:xfrm>
                <a:off x="6687355"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6" name="Oval 995"/>
              <p:cNvSpPr>
                <a:spLocks noChangeAspect="1" noChangeArrowheads="1"/>
              </p:cNvSpPr>
              <p:nvPr/>
            </p:nvSpPr>
            <p:spPr bwMode="auto">
              <a:xfrm>
                <a:off x="7248250"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7" name="Oval 996"/>
              <p:cNvSpPr>
                <a:spLocks noChangeAspect="1" noChangeArrowheads="1"/>
              </p:cNvSpPr>
              <p:nvPr/>
            </p:nvSpPr>
            <p:spPr bwMode="auto">
              <a:xfrm>
                <a:off x="2528886"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8" name="Oval 997"/>
              <p:cNvSpPr>
                <a:spLocks noChangeAspect="1" noChangeArrowheads="1"/>
              </p:cNvSpPr>
              <p:nvPr/>
            </p:nvSpPr>
            <p:spPr bwMode="auto">
              <a:xfrm>
                <a:off x="2641969"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9" name="Oval 998"/>
              <p:cNvSpPr>
                <a:spLocks noChangeAspect="1" noChangeArrowheads="1"/>
              </p:cNvSpPr>
              <p:nvPr/>
            </p:nvSpPr>
            <p:spPr bwMode="auto">
              <a:xfrm>
                <a:off x="2753545"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0" name="Oval 999"/>
              <p:cNvSpPr>
                <a:spLocks noChangeAspect="1" noChangeArrowheads="1"/>
              </p:cNvSpPr>
              <p:nvPr/>
            </p:nvSpPr>
            <p:spPr bwMode="auto">
              <a:xfrm>
                <a:off x="2866630"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1" name="Oval 1000"/>
              <p:cNvSpPr>
                <a:spLocks noChangeAspect="1" noChangeArrowheads="1"/>
              </p:cNvSpPr>
              <p:nvPr/>
            </p:nvSpPr>
            <p:spPr bwMode="auto">
              <a:xfrm>
                <a:off x="2978206"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2" name="Oval 1001"/>
              <p:cNvSpPr>
                <a:spLocks noChangeAspect="1" noChangeArrowheads="1"/>
              </p:cNvSpPr>
              <p:nvPr/>
            </p:nvSpPr>
            <p:spPr bwMode="auto">
              <a:xfrm>
                <a:off x="3091289"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3" name="Oval 1002"/>
              <p:cNvSpPr>
                <a:spLocks noChangeAspect="1" noChangeArrowheads="1"/>
              </p:cNvSpPr>
              <p:nvPr/>
            </p:nvSpPr>
            <p:spPr bwMode="auto">
              <a:xfrm>
                <a:off x="455233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4" name="Oval 1003"/>
              <p:cNvSpPr>
                <a:spLocks noChangeAspect="1" noChangeArrowheads="1"/>
              </p:cNvSpPr>
              <p:nvPr/>
            </p:nvSpPr>
            <p:spPr bwMode="auto">
              <a:xfrm>
                <a:off x="4663908"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5" name="Oval 1004"/>
              <p:cNvSpPr>
                <a:spLocks noChangeAspect="1" noChangeArrowheads="1"/>
              </p:cNvSpPr>
              <p:nvPr/>
            </p:nvSpPr>
            <p:spPr bwMode="auto">
              <a:xfrm>
                <a:off x="4776992"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6" name="Oval 1005"/>
              <p:cNvSpPr>
                <a:spLocks noChangeAspect="1" noChangeArrowheads="1"/>
              </p:cNvSpPr>
              <p:nvPr/>
            </p:nvSpPr>
            <p:spPr bwMode="auto">
              <a:xfrm>
                <a:off x="4888568"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7" name="Oval 1006"/>
              <p:cNvSpPr>
                <a:spLocks noChangeAspect="1" noChangeArrowheads="1"/>
              </p:cNvSpPr>
              <p:nvPr/>
            </p:nvSpPr>
            <p:spPr bwMode="auto">
              <a:xfrm>
                <a:off x="500165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8" name="Oval 1007"/>
              <p:cNvSpPr>
                <a:spLocks noChangeAspect="1" noChangeArrowheads="1"/>
              </p:cNvSpPr>
              <p:nvPr/>
            </p:nvSpPr>
            <p:spPr bwMode="auto">
              <a:xfrm>
                <a:off x="5113228"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9" name="Oval 1008"/>
              <p:cNvSpPr>
                <a:spLocks noChangeAspect="1" noChangeArrowheads="1"/>
              </p:cNvSpPr>
              <p:nvPr/>
            </p:nvSpPr>
            <p:spPr bwMode="auto">
              <a:xfrm>
                <a:off x="5226311"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0" name="Oval 1009"/>
              <p:cNvSpPr>
                <a:spLocks noChangeAspect="1" noChangeArrowheads="1"/>
              </p:cNvSpPr>
              <p:nvPr/>
            </p:nvSpPr>
            <p:spPr bwMode="auto">
              <a:xfrm>
                <a:off x="5337887"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1" name="Oval 1010"/>
              <p:cNvSpPr>
                <a:spLocks noChangeAspect="1" noChangeArrowheads="1"/>
              </p:cNvSpPr>
              <p:nvPr/>
            </p:nvSpPr>
            <p:spPr bwMode="auto">
              <a:xfrm>
                <a:off x="545097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2" name="Oval 1011"/>
              <p:cNvSpPr>
                <a:spLocks noChangeAspect="1" noChangeArrowheads="1"/>
              </p:cNvSpPr>
              <p:nvPr/>
            </p:nvSpPr>
            <p:spPr bwMode="auto">
              <a:xfrm>
                <a:off x="6687355"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3" name="Oval 1012"/>
              <p:cNvSpPr>
                <a:spLocks noChangeAspect="1" noChangeArrowheads="1"/>
              </p:cNvSpPr>
              <p:nvPr/>
            </p:nvSpPr>
            <p:spPr bwMode="auto">
              <a:xfrm>
                <a:off x="7023590" y="3941151"/>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2244" name="Oval 1013"/>
              <p:cNvSpPr>
                <a:spLocks noChangeAspect="1" noChangeArrowheads="1"/>
              </p:cNvSpPr>
              <p:nvPr/>
            </p:nvSpPr>
            <p:spPr bwMode="auto">
              <a:xfrm>
                <a:off x="2417310"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5" name="Oval 1014"/>
              <p:cNvSpPr>
                <a:spLocks noChangeAspect="1" noChangeArrowheads="1"/>
              </p:cNvSpPr>
              <p:nvPr/>
            </p:nvSpPr>
            <p:spPr bwMode="auto">
              <a:xfrm>
                <a:off x="2528886"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6" name="Oval 1015"/>
              <p:cNvSpPr>
                <a:spLocks noChangeAspect="1" noChangeArrowheads="1"/>
              </p:cNvSpPr>
              <p:nvPr/>
            </p:nvSpPr>
            <p:spPr bwMode="auto">
              <a:xfrm>
                <a:off x="2641969"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7" name="Oval 1016"/>
              <p:cNvSpPr>
                <a:spLocks noChangeAspect="1" noChangeArrowheads="1"/>
              </p:cNvSpPr>
              <p:nvPr/>
            </p:nvSpPr>
            <p:spPr bwMode="auto">
              <a:xfrm>
                <a:off x="2753545"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8" name="Oval 1017"/>
              <p:cNvSpPr>
                <a:spLocks noChangeAspect="1" noChangeArrowheads="1"/>
              </p:cNvSpPr>
              <p:nvPr/>
            </p:nvSpPr>
            <p:spPr bwMode="auto">
              <a:xfrm>
                <a:off x="2866630"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9" name="Oval 1018"/>
              <p:cNvSpPr>
                <a:spLocks noChangeAspect="1" noChangeArrowheads="1"/>
              </p:cNvSpPr>
              <p:nvPr/>
            </p:nvSpPr>
            <p:spPr bwMode="auto">
              <a:xfrm>
                <a:off x="2978206"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0" name="Oval 1019"/>
              <p:cNvSpPr>
                <a:spLocks noChangeAspect="1" noChangeArrowheads="1"/>
              </p:cNvSpPr>
              <p:nvPr/>
            </p:nvSpPr>
            <p:spPr bwMode="auto">
              <a:xfrm>
                <a:off x="3091289"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1" name="Oval 1020"/>
              <p:cNvSpPr>
                <a:spLocks noChangeAspect="1" noChangeArrowheads="1"/>
              </p:cNvSpPr>
              <p:nvPr/>
            </p:nvSpPr>
            <p:spPr bwMode="auto">
              <a:xfrm>
                <a:off x="3204373"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2" name="Oval 1021"/>
              <p:cNvSpPr>
                <a:spLocks noChangeAspect="1" noChangeArrowheads="1"/>
              </p:cNvSpPr>
              <p:nvPr/>
            </p:nvSpPr>
            <p:spPr bwMode="auto">
              <a:xfrm>
                <a:off x="4552332"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3" name="Oval 1022"/>
              <p:cNvSpPr>
                <a:spLocks noChangeAspect="1" noChangeArrowheads="1"/>
              </p:cNvSpPr>
              <p:nvPr/>
            </p:nvSpPr>
            <p:spPr bwMode="auto">
              <a:xfrm>
                <a:off x="4663908"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4" name="Oval 1023"/>
              <p:cNvSpPr>
                <a:spLocks noChangeAspect="1" noChangeArrowheads="1"/>
              </p:cNvSpPr>
              <p:nvPr/>
            </p:nvSpPr>
            <p:spPr bwMode="auto">
              <a:xfrm>
                <a:off x="4776992"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5" name="Oval 1024"/>
              <p:cNvSpPr>
                <a:spLocks noChangeAspect="1" noChangeArrowheads="1"/>
              </p:cNvSpPr>
              <p:nvPr/>
            </p:nvSpPr>
            <p:spPr bwMode="auto">
              <a:xfrm>
                <a:off x="4888568"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6" name="Oval 1025"/>
              <p:cNvSpPr>
                <a:spLocks noChangeAspect="1" noChangeArrowheads="1"/>
              </p:cNvSpPr>
              <p:nvPr/>
            </p:nvSpPr>
            <p:spPr bwMode="auto">
              <a:xfrm>
                <a:off x="5001652"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7" name="Oval 1026"/>
              <p:cNvSpPr>
                <a:spLocks noChangeAspect="1" noChangeArrowheads="1"/>
              </p:cNvSpPr>
              <p:nvPr/>
            </p:nvSpPr>
            <p:spPr bwMode="auto">
              <a:xfrm>
                <a:off x="5113228"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8" name="Oval 1027"/>
              <p:cNvSpPr>
                <a:spLocks noChangeAspect="1" noChangeArrowheads="1"/>
              </p:cNvSpPr>
              <p:nvPr/>
            </p:nvSpPr>
            <p:spPr bwMode="auto">
              <a:xfrm>
                <a:off x="5226311"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9" name="Oval 1028"/>
              <p:cNvSpPr>
                <a:spLocks noChangeAspect="1" noChangeArrowheads="1"/>
              </p:cNvSpPr>
              <p:nvPr/>
            </p:nvSpPr>
            <p:spPr bwMode="auto">
              <a:xfrm>
                <a:off x="5337887"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0" name="Oval 1029"/>
              <p:cNvSpPr>
                <a:spLocks noChangeAspect="1" noChangeArrowheads="1"/>
              </p:cNvSpPr>
              <p:nvPr/>
            </p:nvSpPr>
            <p:spPr bwMode="auto">
              <a:xfrm>
                <a:off x="6687355"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1" name="Oval 1030"/>
              <p:cNvSpPr>
                <a:spLocks noChangeAspect="1" noChangeArrowheads="1"/>
              </p:cNvSpPr>
              <p:nvPr/>
            </p:nvSpPr>
            <p:spPr bwMode="auto">
              <a:xfrm>
                <a:off x="6912014"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2" name="Oval 1031"/>
              <p:cNvSpPr>
                <a:spLocks noChangeAspect="1" noChangeArrowheads="1"/>
              </p:cNvSpPr>
              <p:nvPr/>
            </p:nvSpPr>
            <p:spPr bwMode="auto">
              <a:xfrm>
                <a:off x="7023590"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3" name="Oval 1032"/>
              <p:cNvSpPr>
                <a:spLocks noChangeAspect="1" noChangeArrowheads="1"/>
              </p:cNvSpPr>
              <p:nvPr/>
            </p:nvSpPr>
            <p:spPr bwMode="auto">
              <a:xfrm>
                <a:off x="7136674"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4" name="Oval 1033"/>
              <p:cNvSpPr>
                <a:spLocks noChangeAspect="1" noChangeArrowheads="1"/>
              </p:cNvSpPr>
              <p:nvPr/>
            </p:nvSpPr>
            <p:spPr bwMode="auto">
              <a:xfrm>
                <a:off x="241731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5" name="Oval 1034"/>
              <p:cNvSpPr>
                <a:spLocks noChangeAspect="1" noChangeArrowheads="1"/>
              </p:cNvSpPr>
              <p:nvPr/>
            </p:nvSpPr>
            <p:spPr bwMode="auto">
              <a:xfrm>
                <a:off x="2528886"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6" name="Oval 1035"/>
              <p:cNvSpPr>
                <a:spLocks noChangeAspect="1" noChangeArrowheads="1"/>
              </p:cNvSpPr>
              <p:nvPr/>
            </p:nvSpPr>
            <p:spPr bwMode="auto">
              <a:xfrm>
                <a:off x="2641969"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7" name="Oval 1036"/>
              <p:cNvSpPr>
                <a:spLocks noChangeAspect="1" noChangeArrowheads="1"/>
              </p:cNvSpPr>
              <p:nvPr/>
            </p:nvSpPr>
            <p:spPr bwMode="auto">
              <a:xfrm>
                <a:off x="2753545"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8" name="Oval 1037"/>
              <p:cNvSpPr>
                <a:spLocks noChangeAspect="1" noChangeArrowheads="1"/>
              </p:cNvSpPr>
              <p:nvPr/>
            </p:nvSpPr>
            <p:spPr bwMode="auto">
              <a:xfrm>
                <a:off x="286663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9" name="Oval 1038"/>
              <p:cNvSpPr>
                <a:spLocks noChangeAspect="1" noChangeArrowheads="1"/>
              </p:cNvSpPr>
              <p:nvPr/>
            </p:nvSpPr>
            <p:spPr bwMode="auto">
              <a:xfrm>
                <a:off x="2978206"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0" name="Oval 1039"/>
              <p:cNvSpPr>
                <a:spLocks noChangeAspect="1" noChangeArrowheads="1"/>
              </p:cNvSpPr>
              <p:nvPr/>
            </p:nvSpPr>
            <p:spPr bwMode="auto">
              <a:xfrm>
                <a:off x="3091289"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1" name="Oval 1040"/>
              <p:cNvSpPr>
                <a:spLocks noChangeAspect="1" noChangeArrowheads="1"/>
              </p:cNvSpPr>
              <p:nvPr/>
            </p:nvSpPr>
            <p:spPr bwMode="auto">
              <a:xfrm>
                <a:off x="3204373"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2" name="Oval 1041"/>
              <p:cNvSpPr>
                <a:spLocks noChangeAspect="1" noChangeArrowheads="1"/>
              </p:cNvSpPr>
              <p:nvPr/>
            </p:nvSpPr>
            <p:spPr bwMode="auto">
              <a:xfrm>
                <a:off x="3315949"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3" name="Oval 1042"/>
              <p:cNvSpPr>
                <a:spLocks noChangeAspect="1" noChangeArrowheads="1"/>
              </p:cNvSpPr>
              <p:nvPr/>
            </p:nvSpPr>
            <p:spPr bwMode="auto">
              <a:xfrm>
                <a:off x="3429033"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4" name="Oval 1043"/>
              <p:cNvSpPr>
                <a:spLocks noChangeAspect="1" noChangeArrowheads="1"/>
              </p:cNvSpPr>
              <p:nvPr/>
            </p:nvSpPr>
            <p:spPr bwMode="auto">
              <a:xfrm>
                <a:off x="4663908"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5" name="Oval 1044"/>
              <p:cNvSpPr>
                <a:spLocks noChangeAspect="1" noChangeArrowheads="1"/>
              </p:cNvSpPr>
              <p:nvPr/>
            </p:nvSpPr>
            <p:spPr bwMode="auto">
              <a:xfrm>
                <a:off x="4776992"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6" name="Oval 1045"/>
              <p:cNvSpPr>
                <a:spLocks noChangeAspect="1" noChangeArrowheads="1"/>
              </p:cNvSpPr>
              <p:nvPr/>
            </p:nvSpPr>
            <p:spPr bwMode="auto">
              <a:xfrm>
                <a:off x="4888568"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7" name="Oval 1046"/>
              <p:cNvSpPr>
                <a:spLocks noChangeAspect="1" noChangeArrowheads="1"/>
              </p:cNvSpPr>
              <p:nvPr/>
            </p:nvSpPr>
            <p:spPr bwMode="auto">
              <a:xfrm>
                <a:off x="5001652"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8" name="Oval 1047"/>
              <p:cNvSpPr>
                <a:spLocks noChangeAspect="1" noChangeArrowheads="1"/>
              </p:cNvSpPr>
              <p:nvPr/>
            </p:nvSpPr>
            <p:spPr bwMode="auto">
              <a:xfrm>
                <a:off x="5113228"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9" name="Oval 1048"/>
              <p:cNvSpPr>
                <a:spLocks noChangeAspect="1" noChangeArrowheads="1"/>
              </p:cNvSpPr>
              <p:nvPr/>
            </p:nvSpPr>
            <p:spPr bwMode="auto">
              <a:xfrm>
                <a:off x="5226311"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0" name="Oval 1049"/>
              <p:cNvSpPr>
                <a:spLocks noChangeAspect="1" noChangeArrowheads="1"/>
              </p:cNvSpPr>
              <p:nvPr/>
            </p:nvSpPr>
            <p:spPr bwMode="auto">
              <a:xfrm>
                <a:off x="6798931"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1" name="Oval 1050"/>
              <p:cNvSpPr>
                <a:spLocks noChangeAspect="1" noChangeArrowheads="1"/>
              </p:cNvSpPr>
              <p:nvPr/>
            </p:nvSpPr>
            <p:spPr bwMode="auto">
              <a:xfrm>
                <a:off x="7136674"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2" name="Oval 1051"/>
              <p:cNvSpPr>
                <a:spLocks noChangeAspect="1" noChangeArrowheads="1"/>
              </p:cNvSpPr>
              <p:nvPr/>
            </p:nvSpPr>
            <p:spPr bwMode="auto">
              <a:xfrm>
                <a:off x="7472910"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3" name="Oval 1052"/>
              <p:cNvSpPr>
                <a:spLocks noChangeAspect="1" noChangeArrowheads="1"/>
              </p:cNvSpPr>
              <p:nvPr/>
            </p:nvSpPr>
            <p:spPr bwMode="auto">
              <a:xfrm>
                <a:off x="7585994"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4" name="Oval 1053"/>
              <p:cNvSpPr>
                <a:spLocks noChangeAspect="1" noChangeArrowheads="1"/>
              </p:cNvSpPr>
              <p:nvPr/>
            </p:nvSpPr>
            <p:spPr bwMode="auto">
              <a:xfrm>
                <a:off x="769757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5" name="Oval 1054"/>
              <p:cNvSpPr>
                <a:spLocks noChangeAspect="1" noChangeArrowheads="1"/>
              </p:cNvSpPr>
              <p:nvPr/>
            </p:nvSpPr>
            <p:spPr bwMode="auto">
              <a:xfrm>
                <a:off x="2528886"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6" name="Oval 1055"/>
              <p:cNvSpPr>
                <a:spLocks noChangeAspect="1" noChangeArrowheads="1"/>
              </p:cNvSpPr>
              <p:nvPr/>
            </p:nvSpPr>
            <p:spPr bwMode="auto">
              <a:xfrm>
                <a:off x="2641969"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7" name="Oval 1056"/>
              <p:cNvSpPr>
                <a:spLocks noChangeAspect="1" noChangeArrowheads="1"/>
              </p:cNvSpPr>
              <p:nvPr/>
            </p:nvSpPr>
            <p:spPr bwMode="auto">
              <a:xfrm>
                <a:off x="2753545"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8" name="Oval 1057"/>
              <p:cNvSpPr>
                <a:spLocks noChangeAspect="1" noChangeArrowheads="1"/>
              </p:cNvSpPr>
              <p:nvPr/>
            </p:nvSpPr>
            <p:spPr bwMode="auto">
              <a:xfrm>
                <a:off x="2866630"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9" name="Oval 1058"/>
              <p:cNvSpPr>
                <a:spLocks noChangeAspect="1" noChangeArrowheads="1"/>
              </p:cNvSpPr>
              <p:nvPr/>
            </p:nvSpPr>
            <p:spPr bwMode="auto">
              <a:xfrm>
                <a:off x="2978206"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0" name="Oval 1059"/>
              <p:cNvSpPr>
                <a:spLocks noChangeAspect="1" noChangeArrowheads="1"/>
              </p:cNvSpPr>
              <p:nvPr/>
            </p:nvSpPr>
            <p:spPr bwMode="auto">
              <a:xfrm>
                <a:off x="3091289"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1" name="Oval 1060"/>
              <p:cNvSpPr>
                <a:spLocks noChangeAspect="1" noChangeArrowheads="1"/>
              </p:cNvSpPr>
              <p:nvPr/>
            </p:nvSpPr>
            <p:spPr bwMode="auto">
              <a:xfrm>
                <a:off x="3204373"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2" name="Oval 1061"/>
              <p:cNvSpPr>
                <a:spLocks noChangeAspect="1" noChangeArrowheads="1"/>
              </p:cNvSpPr>
              <p:nvPr/>
            </p:nvSpPr>
            <p:spPr bwMode="auto">
              <a:xfrm>
                <a:off x="3315949"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3" name="Oval 1062"/>
              <p:cNvSpPr>
                <a:spLocks noChangeAspect="1" noChangeArrowheads="1"/>
              </p:cNvSpPr>
              <p:nvPr/>
            </p:nvSpPr>
            <p:spPr bwMode="auto">
              <a:xfrm>
                <a:off x="3429033"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4" name="Oval 1063"/>
              <p:cNvSpPr>
                <a:spLocks noChangeAspect="1" noChangeArrowheads="1"/>
              </p:cNvSpPr>
              <p:nvPr/>
            </p:nvSpPr>
            <p:spPr bwMode="auto">
              <a:xfrm>
                <a:off x="4663908"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5" name="Oval 1064"/>
              <p:cNvSpPr>
                <a:spLocks noChangeAspect="1" noChangeArrowheads="1"/>
              </p:cNvSpPr>
              <p:nvPr/>
            </p:nvSpPr>
            <p:spPr bwMode="auto">
              <a:xfrm>
                <a:off x="4776992"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6" name="Oval 1065"/>
              <p:cNvSpPr>
                <a:spLocks noChangeAspect="1" noChangeArrowheads="1"/>
              </p:cNvSpPr>
              <p:nvPr/>
            </p:nvSpPr>
            <p:spPr bwMode="auto">
              <a:xfrm>
                <a:off x="4888568"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7" name="Oval 1066"/>
              <p:cNvSpPr>
                <a:spLocks noChangeAspect="1" noChangeArrowheads="1"/>
              </p:cNvSpPr>
              <p:nvPr/>
            </p:nvSpPr>
            <p:spPr bwMode="auto">
              <a:xfrm>
                <a:off x="5001652"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8" name="Oval 1067"/>
              <p:cNvSpPr>
                <a:spLocks noChangeAspect="1" noChangeArrowheads="1"/>
              </p:cNvSpPr>
              <p:nvPr/>
            </p:nvSpPr>
            <p:spPr bwMode="auto">
              <a:xfrm>
                <a:off x="5113228"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9" name="Oval 1068"/>
              <p:cNvSpPr>
                <a:spLocks noChangeAspect="1" noChangeArrowheads="1"/>
              </p:cNvSpPr>
              <p:nvPr/>
            </p:nvSpPr>
            <p:spPr bwMode="auto">
              <a:xfrm>
                <a:off x="5226311"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0" name="Oval 1069"/>
              <p:cNvSpPr>
                <a:spLocks noChangeAspect="1" noChangeArrowheads="1"/>
              </p:cNvSpPr>
              <p:nvPr/>
            </p:nvSpPr>
            <p:spPr bwMode="auto">
              <a:xfrm>
                <a:off x="6912014"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1" name="Oval 1070"/>
              <p:cNvSpPr>
                <a:spLocks noChangeAspect="1" noChangeArrowheads="1"/>
              </p:cNvSpPr>
              <p:nvPr/>
            </p:nvSpPr>
            <p:spPr bwMode="auto">
              <a:xfrm>
                <a:off x="7023590"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2" name="Oval 1071"/>
              <p:cNvSpPr>
                <a:spLocks noChangeAspect="1" noChangeArrowheads="1"/>
              </p:cNvSpPr>
              <p:nvPr/>
            </p:nvSpPr>
            <p:spPr bwMode="auto">
              <a:xfrm>
                <a:off x="7697570" y="4253262"/>
                <a:ext cx="85943" cy="85944"/>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2303" name="Oval 1072"/>
              <p:cNvSpPr>
                <a:spLocks noChangeAspect="1" noChangeArrowheads="1"/>
              </p:cNvSpPr>
              <p:nvPr/>
            </p:nvSpPr>
            <p:spPr bwMode="auto">
              <a:xfrm>
                <a:off x="2528886"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4" name="Oval 1073"/>
              <p:cNvSpPr>
                <a:spLocks noChangeAspect="1" noChangeArrowheads="1"/>
              </p:cNvSpPr>
              <p:nvPr/>
            </p:nvSpPr>
            <p:spPr bwMode="auto">
              <a:xfrm>
                <a:off x="2641969"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5" name="Oval 1074"/>
              <p:cNvSpPr>
                <a:spLocks noChangeAspect="1" noChangeArrowheads="1"/>
              </p:cNvSpPr>
              <p:nvPr/>
            </p:nvSpPr>
            <p:spPr bwMode="auto">
              <a:xfrm>
                <a:off x="2753545"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6" name="Oval 1075"/>
              <p:cNvSpPr>
                <a:spLocks noChangeAspect="1" noChangeArrowheads="1"/>
              </p:cNvSpPr>
              <p:nvPr/>
            </p:nvSpPr>
            <p:spPr bwMode="auto">
              <a:xfrm>
                <a:off x="2866630"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7" name="Oval 1076"/>
              <p:cNvSpPr>
                <a:spLocks noChangeAspect="1" noChangeArrowheads="1"/>
              </p:cNvSpPr>
              <p:nvPr/>
            </p:nvSpPr>
            <p:spPr bwMode="auto">
              <a:xfrm>
                <a:off x="2978206"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8" name="Oval 1077"/>
              <p:cNvSpPr>
                <a:spLocks noChangeAspect="1" noChangeArrowheads="1"/>
              </p:cNvSpPr>
              <p:nvPr/>
            </p:nvSpPr>
            <p:spPr bwMode="auto">
              <a:xfrm>
                <a:off x="3091289"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9" name="Oval 1078"/>
              <p:cNvSpPr>
                <a:spLocks noChangeAspect="1" noChangeArrowheads="1"/>
              </p:cNvSpPr>
              <p:nvPr/>
            </p:nvSpPr>
            <p:spPr bwMode="auto">
              <a:xfrm>
                <a:off x="3204373"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0" name="Oval 1079"/>
              <p:cNvSpPr>
                <a:spLocks noChangeAspect="1" noChangeArrowheads="1"/>
              </p:cNvSpPr>
              <p:nvPr/>
            </p:nvSpPr>
            <p:spPr bwMode="auto">
              <a:xfrm>
                <a:off x="3315949"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1" name="Oval 1080"/>
              <p:cNvSpPr>
                <a:spLocks noChangeAspect="1" noChangeArrowheads="1"/>
              </p:cNvSpPr>
              <p:nvPr/>
            </p:nvSpPr>
            <p:spPr bwMode="auto">
              <a:xfrm>
                <a:off x="3429033"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2" name="Oval 1081"/>
              <p:cNvSpPr>
                <a:spLocks noChangeAspect="1" noChangeArrowheads="1"/>
              </p:cNvSpPr>
              <p:nvPr/>
            </p:nvSpPr>
            <p:spPr bwMode="auto">
              <a:xfrm>
                <a:off x="4663908"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3" name="Oval 1082"/>
              <p:cNvSpPr>
                <a:spLocks noChangeAspect="1" noChangeArrowheads="1"/>
              </p:cNvSpPr>
              <p:nvPr/>
            </p:nvSpPr>
            <p:spPr bwMode="auto">
              <a:xfrm>
                <a:off x="4776992"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4" name="Oval 1083"/>
              <p:cNvSpPr>
                <a:spLocks noChangeAspect="1" noChangeArrowheads="1"/>
              </p:cNvSpPr>
              <p:nvPr/>
            </p:nvSpPr>
            <p:spPr bwMode="auto">
              <a:xfrm>
                <a:off x="4888568"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5" name="Oval 1084"/>
              <p:cNvSpPr>
                <a:spLocks noChangeAspect="1" noChangeArrowheads="1"/>
              </p:cNvSpPr>
              <p:nvPr/>
            </p:nvSpPr>
            <p:spPr bwMode="auto">
              <a:xfrm>
                <a:off x="5001652"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6" name="Oval 1085"/>
              <p:cNvSpPr>
                <a:spLocks noChangeAspect="1" noChangeArrowheads="1"/>
              </p:cNvSpPr>
              <p:nvPr/>
            </p:nvSpPr>
            <p:spPr bwMode="auto">
              <a:xfrm>
                <a:off x="5113228"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7" name="Oval 1086"/>
              <p:cNvSpPr>
                <a:spLocks noChangeAspect="1" noChangeArrowheads="1"/>
              </p:cNvSpPr>
              <p:nvPr/>
            </p:nvSpPr>
            <p:spPr bwMode="auto">
              <a:xfrm>
                <a:off x="5226311"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8" name="Oval 1087"/>
              <p:cNvSpPr>
                <a:spLocks noChangeAspect="1" noChangeArrowheads="1"/>
              </p:cNvSpPr>
              <p:nvPr/>
            </p:nvSpPr>
            <p:spPr bwMode="auto">
              <a:xfrm>
                <a:off x="7472910"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9" name="Oval 1088"/>
              <p:cNvSpPr>
                <a:spLocks noChangeAspect="1" noChangeArrowheads="1"/>
              </p:cNvSpPr>
              <p:nvPr/>
            </p:nvSpPr>
            <p:spPr bwMode="auto">
              <a:xfrm>
                <a:off x="2641969"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0" name="Oval 1089"/>
              <p:cNvSpPr>
                <a:spLocks noChangeAspect="1" noChangeArrowheads="1"/>
              </p:cNvSpPr>
              <p:nvPr/>
            </p:nvSpPr>
            <p:spPr bwMode="auto">
              <a:xfrm>
                <a:off x="2753545"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1" name="Oval 1090"/>
              <p:cNvSpPr>
                <a:spLocks noChangeAspect="1" noChangeArrowheads="1"/>
              </p:cNvSpPr>
              <p:nvPr/>
            </p:nvSpPr>
            <p:spPr bwMode="auto">
              <a:xfrm>
                <a:off x="2866630"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2" name="Oval 1091"/>
              <p:cNvSpPr>
                <a:spLocks noChangeAspect="1" noChangeArrowheads="1"/>
              </p:cNvSpPr>
              <p:nvPr/>
            </p:nvSpPr>
            <p:spPr bwMode="auto">
              <a:xfrm>
                <a:off x="2978206"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3" name="Oval 1092"/>
              <p:cNvSpPr>
                <a:spLocks noChangeAspect="1" noChangeArrowheads="1"/>
              </p:cNvSpPr>
              <p:nvPr/>
            </p:nvSpPr>
            <p:spPr bwMode="auto">
              <a:xfrm>
                <a:off x="3091289"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4" name="Oval 1093"/>
              <p:cNvSpPr>
                <a:spLocks noChangeAspect="1" noChangeArrowheads="1"/>
              </p:cNvSpPr>
              <p:nvPr/>
            </p:nvSpPr>
            <p:spPr bwMode="auto">
              <a:xfrm>
                <a:off x="3204373"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5" name="Oval 1094"/>
              <p:cNvSpPr>
                <a:spLocks noChangeAspect="1" noChangeArrowheads="1"/>
              </p:cNvSpPr>
              <p:nvPr/>
            </p:nvSpPr>
            <p:spPr bwMode="auto">
              <a:xfrm>
                <a:off x="3315949"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6" name="Oval 1095"/>
              <p:cNvSpPr>
                <a:spLocks noChangeAspect="1" noChangeArrowheads="1"/>
              </p:cNvSpPr>
              <p:nvPr/>
            </p:nvSpPr>
            <p:spPr bwMode="auto">
              <a:xfrm>
                <a:off x="4663908"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7" name="Oval 1096"/>
              <p:cNvSpPr>
                <a:spLocks noChangeAspect="1" noChangeArrowheads="1"/>
              </p:cNvSpPr>
              <p:nvPr/>
            </p:nvSpPr>
            <p:spPr bwMode="auto">
              <a:xfrm>
                <a:off x="4776992"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8" name="Oval 1097"/>
              <p:cNvSpPr>
                <a:spLocks noChangeAspect="1" noChangeArrowheads="1"/>
              </p:cNvSpPr>
              <p:nvPr/>
            </p:nvSpPr>
            <p:spPr bwMode="auto">
              <a:xfrm>
                <a:off x="4888568"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9" name="Oval 1098"/>
              <p:cNvSpPr>
                <a:spLocks noChangeAspect="1" noChangeArrowheads="1"/>
              </p:cNvSpPr>
              <p:nvPr/>
            </p:nvSpPr>
            <p:spPr bwMode="auto">
              <a:xfrm>
                <a:off x="5001652"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0" name="Oval 1099"/>
              <p:cNvSpPr>
                <a:spLocks noChangeAspect="1" noChangeArrowheads="1"/>
              </p:cNvSpPr>
              <p:nvPr/>
            </p:nvSpPr>
            <p:spPr bwMode="auto">
              <a:xfrm>
                <a:off x="5113228"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1" name="Oval 1100"/>
              <p:cNvSpPr>
                <a:spLocks noChangeAspect="1" noChangeArrowheads="1"/>
              </p:cNvSpPr>
              <p:nvPr/>
            </p:nvSpPr>
            <p:spPr bwMode="auto">
              <a:xfrm>
                <a:off x="5226311"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2" name="Oval 1101"/>
              <p:cNvSpPr>
                <a:spLocks noChangeAspect="1" noChangeArrowheads="1"/>
              </p:cNvSpPr>
              <p:nvPr/>
            </p:nvSpPr>
            <p:spPr bwMode="auto">
              <a:xfrm>
                <a:off x="5450972"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3" name="Oval 1102"/>
              <p:cNvSpPr>
                <a:spLocks noChangeAspect="1" noChangeArrowheads="1"/>
              </p:cNvSpPr>
              <p:nvPr/>
            </p:nvSpPr>
            <p:spPr bwMode="auto">
              <a:xfrm>
                <a:off x="7361334"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4" name="Oval 1103"/>
              <p:cNvSpPr>
                <a:spLocks noChangeAspect="1" noChangeArrowheads="1"/>
              </p:cNvSpPr>
              <p:nvPr/>
            </p:nvSpPr>
            <p:spPr bwMode="auto">
              <a:xfrm>
                <a:off x="7472910"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5" name="Oval 1104"/>
              <p:cNvSpPr>
                <a:spLocks noChangeAspect="1" noChangeArrowheads="1"/>
              </p:cNvSpPr>
              <p:nvPr/>
            </p:nvSpPr>
            <p:spPr bwMode="auto">
              <a:xfrm>
                <a:off x="7697570"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6" name="Oval 1105"/>
              <p:cNvSpPr>
                <a:spLocks noChangeAspect="1" noChangeArrowheads="1"/>
              </p:cNvSpPr>
              <p:nvPr/>
            </p:nvSpPr>
            <p:spPr bwMode="auto">
              <a:xfrm>
                <a:off x="2753545"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7" name="Oval 1106"/>
              <p:cNvSpPr>
                <a:spLocks noChangeAspect="1" noChangeArrowheads="1"/>
              </p:cNvSpPr>
              <p:nvPr/>
            </p:nvSpPr>
            <p:spPr bwMode="auto">
              <a:xfrm>
                <a:off x="286663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8" name="Oval 1107"/>
              <p:cNvSpPr>
                <a:spLocks noChangeAspect="1" noChangeArrowheads="1"/>
              </p:cNvSpPr>
              <p:nvPr/>
            </p:nvSpPr>
            <p:spPr bwMode="auto">
              <a:xfrm>
                <a:off x="2978206"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9" name="Oval 1108"/>
              <p:cNvSpPr>
                <a:spLocks noChangeAspect="1" noChangeArrowheads="1"/>
              </p:cNvSpPr>
              <p:nvPr/>
            </p:nvSpPr>
            <p:spPr bwMode="auto">
              <a:xfrm>
                <a:off x="3091289"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0" name="Oval 1109"/>
              <p:cNvSpPr>
                <a:spLocks noChangeAspect="1" noChangeArrowheads="1"/>
              </p:cNvSpPr>
              <p:nvPr/>
            </p:nvSpPr>
            <p:spPr bwMode="auto">
              <a:xfrm>
                <a:off x="3204373"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1" name="Oval 1110"/>
              <p:cNvSpPr>
                <a:spLocks noChangeAspect="1" noChangeArrowheads="1"/>
              </p:cNvSpPr>
              <p:nvPr/>
            </p:nvSpPr>
            <p:spPr bwMode="auto">
              <a:xfrm>
                <a:off x="3315949"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2" name="Oval 1111"/>
              <p:cNvSpPr>
                <a:spLocks noChangeAspect="1" noChangeArrowheads="1"/>
              </p:cNvSpPr>
              <p:nvPr/>
            </p:nvSpPr>
            <p:spPr bwMode="auto">
              <a:xfrm>
                <a:off x="4663908"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3" name="Oval 1112"/>
              <p:cNvSpPr>
                <a:spLocks noChangeAspect="1" noChangeArrowheads="1"/>
              </p:cNvSpPr>
              <p:nvPr/>
            </p:nvSpPr>
            <p:spPr bwMode="auto">
              <a:xfrm>
                <a:off x="4776992"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4" name="Oval 1113"/>
              <p:cNvSpPr>
                <a:spLocks noChangeAspect="1" noChangeArrowheads="1"/>
              </p:cNvSpPr>
              <p:nvPr/>
            </p:nvSpPr>
            <p:spPr bwMode="auto">
              <a:xfrm>
                <a:off x="4888568"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5" name="Oval 1114"/>
              <p:cNvSpPr>
                <a:spLocks noChangeAspect="1" noChangeArrowheads="1"/>
              </p:cNvSpPr>
              <p:nvPr/>
            </p:nvSpPr>
            <p:spPr bwMode="auto">
              <a:xfrm>
                <a:off x="5001652"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6" name="Oval 1115"/>
              <p:cNvSpPr>
                <a:spLocks noChangeAspect="1" noChangeArrowheads="1"/>
              </p:cNvSpPr>
              <p:nvPr/>
            </p:nvSpPr>
            <p:spPr bwMode="auto">
              <a:xfrm>
                <a:off x="5113228"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7" name="Oval 1116"/>
              <p:cNvSpPr>
                <a:spLocks noChangeAspect="1" noChangeArrowheads="1"/>
              </p:cNvSpPr>
              <p:nvPr/>
            </p:nvSpPr>
            <p:spPr bwMode="auto">
              <a:xfrm>
                <a:off x="5226311"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8" name="Oval 1117"/>
              <p:cNvSpPr>
                <a:spLocks noChangeAspect="1" noChangeArrowheads="1"/>
              </p:cNvSpPr>
              <p:nvPr/>
            </p:nvSpPr>
            <p:spPr bwMode="auto">
              <a:xfrm>
                <a:off x="5450972"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9" name="Oval 1118"/>
              <p:cNvSpPr>
                <a:spLocks noChangeAspect="1" noChangeArrowheads="1"/>
              </p:cNvSpPr>
              <p:nvPr/>
            </p:nvSpPr>
            <p:spPr bwMode="auto">
              <a:xfrm>
                <a:off x="724825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0" name="Oval 1119"/>
              <p:cNvSpPr>
                <a:spLocks noChangeAspect="1" noChangeArrowheads="1"/>
              </p:cNvSpPr>
              <p:nvPr/>
            </p:nvSpPr>
            <p:spPr bwMode="auto">
              <a:xfrm>
                <a:off x="7361334"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1" name="Oval 1120"/>
              <p:cNvSpPr>
                <a:spLocks noChangeAspect="1" noChangeArrowheads="1"/>
              </p:cNvSpPr>
              <p:nvPr/>
            </p:nvSpPr>
            <p:spPr bwMode="auto">
              <a:xfrm>
                <a:off x="7472910"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2" name="Oval 1121"/>
              <p:cNvSpPr>
                <a:spLocks noChangeAspect="1" noChangeArrowheads="1"/>
              </p:cNvSpPr>
              <p:nvPr/>
            </p:nvSpPr>
            <p:spPr bwMode="auto">
              <a:xfrm>
                <a:off x="7585994"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3" name="Oval 1122"/>
              <p:cNvSpPr>
                <a:spLocks noChangeAspect="1" noChangeArrowheads="1"/>
              </p:cNvSpPr>
              <p:nvPr/>
            </p:nvSpPr>
            <p:spPr bwMode="auto">
              <a:xfrm>
                <a:off x="769757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4" name="Oval 1123"/>
              <p:cNvSpPr>
                <a:spLocks noChangeAspect="1" noChangeArrowheads="1"/>
              </p:cNvSpPr>
              <p:nvPr/>
            </p:nvSpPr>
            <p:spPr bwMode="auto">
              <a:xfrm>
                <a:off x="2753545"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5" name="Oval 1124"/>
              <p:cNvSpPr>
                <a:spLocks noChangeAspect="1" noChangeArrowheads="1"/>
              </p:cNvSpPr>
              <p:nvPr/>
            </p:nvSpPr>
            <p:spPr bwMode="auto">
              <a:xfrm>
                <a:off x="286663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6" name="Oval 1125"/>
              <p:cNvSpPr>
                <a:spLocks noChangeAspect="1" noChangeArrowheads="1"/>
              </p:cNvSpPr>
              <p:nvPr/>
            </p:nvSpPr>
            <p:spPr bwMode="auto">
              <a:xfrm>
                <a:off x="2978206"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7" name="Oval 1126"/>
              <p:cNvSpPr>
                <a:spLocks noChangeAspect="1" noChangeArrowheads="1"/>
              </p:cNvSpPr>
              <p:nvPr/>
            </p:nvSpPr>
            <p:spPr bwMode="auto">
              <a:xfrm>
                <a:off x="3091289"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8" name="Oval 1127"/>
              <p:cNvSpPr>
                <a:spLocks noChangeAspect="1" noChangeArrowheads="1"/>
              </p:cNvSpPr>
              <p:nvPr/>
            </p:nvSpPr>
            <p:spPr bwMode="auto">
              <a:xfrm>
                <a:off x="3204373"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9" name="Oval 1128"/>
              <p:cNvSpPr>
                <a:spLocks noChangeAspect="1" noChangeArrowheads="1"/>
              </p:cNvSpPr>
              <p:nvPr/>
            </p:nvSpPr>
            <p:spPr bwMode="auto">
              <a:xfrm>
                <a:off x="3315949"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0" name="Oval 1129"/>
              <p:cNvSpPr>
                <a:spLocks noChangeAspect="1" noChangeArrowheads="1"/>
              </p:cNvSpPr>
              <p:nvPr/>
            </p:nvSpPr>
            <p:spPr bwMode="auto">
              <a:xfrm>
                <a:off x="4663908"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1" name="Oval 1130"/>
              <p:cNvSpPr>
                <a:spLocks noChangeAspect="1" noChangeArrowheads="1"/>
              </p:cNvSpPr>
              <p:nvPr/>
            </p:nvSpPr>
            <p:spPr bwMode="auto">
              <a:xfrm>
                <a:off x="4776992"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2" name="Oval 1131"/>
              <p:cNvSpPr>
                <a:spLocks noChangeAspect="1" noChangeArrowheads="1"/>
              </p:cNvSpPr>
              <p:nvPr/>
            </p:nvSpPr>
            <p:spPr bwMode="auto">
              <a:xfrm>
                <a:off x="4888568"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3" name="Oval 1132"/>
              <p:cNvSpPr>
                <a:spLocks noChangeAspect="1" noChangeArrowheads="1"/>
              </p:cNvSpPr>
              <p:nvPr/>
            </p:nvSpPr>
            <p:spPr bwMode="auto">
              <a:xfrm>
                <a:off x="5001652"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4" name="Oval 1133"/>
              <p:cNvSpPr>
                <a:spLocks noChangeAspect="1" noChangeArrowheads="1"/>
              </p:cNvSpPr>
              <p:nvPr/>
            </p:nvSpPr>
            <p:spPr bwMode="auto">
              <a:xfrm>
                <a:off x="5113228"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5" name="Oval 1134"/>
              <p:cNvSpPr>
                <a:spLocks noChangeAspect="1" noChangeArrowheads="1"/>
              </p:cNvSpPr>
              <p:nvPr/>
            </p:nvSpPr>
            <p:spPr bwMode="auto">
              <a:xfrm>
                <a:off x="5450972"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6" name="Oval 1135"/>
              <p:cNvSpPr>
                <a:spLocks noChangeAspect="1" noChangeArrowheads="1"/>
              </p:cNvSpPr>
              <p:nvPr/>
            </p:nvSpPr>
            <p:spPr bwMode="auto">
              <a:xfrm>
                <a:off x="7136674"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7" name="Oval 1136"/>
              <p:cNvSpPr>
                <a:spLocks noChangeAspect="1" noChangeArrowheads="1"/>
              </p:cNvSpPr>
              <p:nvPr/>
            </p:nvSpPr>
            <p:spPr bwMode="auto">
              <a:xfrm>
                <a:off x="724825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8" name="Oval 1137"/>
              <p:cNvSpPr>
                <a:spLocks noChangeAspect="1" noChangeArrowheads="1"/>
              </p:cNvSpPr>
              <p:nvPr/>
            </p:nvSpPr>
            <p:spPr bwMode="auto">
              <a:xfrm>
                <a:off x="7361334"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9" name="Oval 1138"/>
              <p:cNvSpPr>
                <a:spLocks noChangeAspect="1" noChangeArrowheads="1"/>
              </p:cNvSpPr>
              <p:nvPr/>
            </p:nvSpPr>
            <p:spPr bwMode="auto">
              <a:xfrm>
                <a:off x="7472910"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0" name="Oval 1139"/>
              <p:cNvSpPr>
                <a:spLocks noChangeAspect="1" noChangeArrowheads="1"/>
              </p:cNvSpPr>
              <p:nvPr/>
            </p:nvSpPr>
            <p:spPr bwMode="auto">
              <a:xfrm>
                <a:off x="7585994"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1" name="Oval 1140"/>
              <p:cNvSpPr>
                <a:spLocks noChangeAspect="1" noChangeArrowheads="1"/>
              </p:cNvSpPr>
              <p:nvPr/>
            </p:nvSpPr>
            <p:spPr bwMode="auto">
              <a:xfrm>
                <a:off x="769757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2" name="Oval 1141"/>
              <p:cNvSpPr>
                <a:spLocks noChangeAspect="1" noChangeArrowheads="1"/>
              </p:cNvSpPr>
              <p:nvPr/>
            </p:nvSpPr>
            <p:spPr bwMode="auto">
              <a:xfrm>
                <a:off x="7810653"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3" name="Oval 1142"/>
              <p:cNvSpPr>
                <a:spLocks noChangeAspect="1" noChangeArrowheads="1"/>
              </p:cNvSpPr>
              <p:nvPr/>
            </p:nvSpPr>
            <p:spPr bwMode="auto">
              <a:xfrm>
                <a:off x="264196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4" name="Oval 1143"/>
              <p:cNvSpPr>
                <a:spLocks noChangeAspect="1" noChangeArrowheads="1"/>
              </p:cNvSpPr>
              <p:nvPr/>
            </p:nvSpPr>
            <p:spPr bwMode="auto">
              <a:xfrm>
                <a:off x="2753545"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5" name="Oval 1144"/>
              <p:cNvSpPr>
                <a:spLocks noChangeAspect="1" noChangeArrowheads="1"/>
              </p:cNvSpPr>
              <p:nvPr/>
            </p:nvSpPr>
            <p:spPr bwMode="auto">
              <a:xfrm>
                <a:off x="286663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6" name="Oval 1145"/>
              <p:cNvSpPr>
                <a:spLocks noChangeAspect="1" noChangeArrowheads="1"/>
              </p:cNvSpPr>
              <p:nvPr/>
            </p:nvSpPr>
            <p:spPr bwMode="auto">
              <a:xfrm>
                <a:off x="2978206"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7" name="Oval 1146"/>
              <p:cNvSpPr>
                <a:spLocks noChangeAspect="1" noChangeArrowheads="1"/>
              </p:cNvSpPr>
              <p:nvPr/>
            </p:nvSpPr>
            <p:spPr bwMode="auto">
              <a:xfrm>
                <a:off x="309128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8" name="Oval 1147"/>
              <p:cNvSpPr>
                <a:spLocks noChangeAspect="1" noChangeArrowheads="1"/>
              </p:cNvSpPr>
              <p:nvPr/>
            </p:nvSpPr>
            <p:spPr bwMode="auto">
              <a:xfrm>
                <a:off x="3204373"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9" name="Oval 1148"/>
              <p:cNvSpPr>
                <a:spLocks noChangeAspect="1" noChangeArrowheads="1"/>
              </p:cNvSpPr>
              <p:nvPr/>
            </p:nvSpPr>
            <p:spPr bwMode="auto">
              <a:xfrm>
                <a:off x="4663908"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0" name="Oval 1149"/>
              <p:cNvSpPr>
                <a:spLocks noChangeAspect="1" noChangeArrowheads="1"/>
              </p:cNvSpPr>
              <p:nvPr/>
            </p:nvSpPr>
            <p:spPr bwMode="auto">
              <a:xfrm>
                <a:off x="4776992"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1" name="Oval 1150"/>
              <p:cNvSpPr>
                <a:spLocks noChangeAspect="1" noChangeArrowheads="1"/>
              </p:cNvSpPr>
              <p:nvPr/>
            </p:nvSpPr>
            <p:spPr bwMode="auto">
              <a:xfrm>
                <a:off x="4888568"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2" name="Oval 1151"/>
              <p:cNvSpPr>
                <a:spLocks noChangeAspect="1" noChangeArrowheads="1"/>
              </p:cNvSpPr>
              <p:nvPr/>
            </p:nvSpPr>
            <p:spPr bwMode="auto">
              <a:xfrm>
                <a:off x="5001652"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3" name="Oval 1152"/>
              <p:cNvSpPr>
                <a:spLocks noChangeAspect="1" noChangeArrowheads="1"/>
              </p:cNvSpPr>
              <p:nvPr/>
            </p:nvSpPr>
            <p:spPr bwMode="auto">
              <a:xfrm>
                <a:off x="5113228"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4" name="Oval 1153"/>
              <p:cNvSpPr>
                <a:spLocks noChangeAspect="1" noChangeArrowheads="1"/>
              </p:cNvSpPr>
              <p:nvPr/>
            </p:nvSpPr>
            <p:spPr bwMode="auto">
              <a:xfrm>
                <a:off x="5450972"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5" name="Oval 1154"/>
              <p:cNvSpPr>
                <a:spLocks noChangeAspect="1" noChangeArrowheads="1"/>
              </p:cNvSpPr>
              <p:nvPr/>
            </p:nvSpPr>
            <p:spPr bwMode="auto">
              <a:xfrm>
                <a:off x="7023590"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6" name="Oval 1155"/>
              <p:cNvSpPr>
                <a:spLocks noChangeAspect="1" noChangeArrowheads="1"/>
              </p:cNvSpPr>
              <p:nvPr/>
            </p:nvSpPr>
            <p:spPr bwMode="auto">
              <a:xfrm>
                <a:off x="7136674"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7" name="Oval 1156"/>
              <p:cNvSpPr>
                <a:spLocks noChangeAspect="1" noChangeArrowheads="1"/>
              </p:cNvSpPr>
              <p:nvPr/>
            </p:nvSpPr>
            <p:spPr bwMode="auto">
              <a:xfrm>
                <a:off x="724825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8" name="Oval 1157"/>
              <p:cNvSpPr>
                <a:spLocks noChangeAspect="1" noChangeArrowheads="1"/>
              </p:cNvSpPr>
              <p:nvPr/>
            </p:nvSpPr>
            <p:spPr bwMode="auto">
              <a:xfrm>
                <a:off x="7361334"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9" name="Oval 1158"/>
              <p:cNvSpPr>
                <a:spLocks noChangeAspect="1" noChangeArrowheads="1"/>
              </p:cNvSpPr>
              <p:nvPr/>
            </p:nvSpPr>
            <p:spPr bwMode="auto">
              <a:xfrm>
                <a:off x="7472910"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0" name="Oval 1159"/>
              <p:cNvSpPr>
                <a:spLocks noChangeAspect="1" noChangeArrowheads="1"/>
              </p:cNvSpPr>
              <p:nvPr/>
            </p:nvSpPr>
            <p:spPr bwMode="auto">
              <a:xfrm>
                <a:off x="7585994"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1" name="Oval 1160"/>
              <p:cNvSpPr>
                <a:spLocks noChangeAspect="1" noChangeArrowheads="1"/>
              </p:cNvSpPr>
              <p:nvPr/>
            </p:nvSpPr>
            <p:spPr bwMode="auto">
              <a:xfrm>
                <a:off x="769757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2" name="Oval 1161"/>
              <p:cNvSpPr>
                <a:spLocks noChangeAspect="1" noChangeArrowheads="1"/>
              </p:cNvSpPr>
              <p:nvPr/>
            </p:nvSpPr>
            <p:spPr bwMode="auto">
              <a:xfrm>
                <a:off x="7810653"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3" name="Oval 1162"/>
              <p:cNvSpPr>
                <a:spLocks noChangeAspect="1" noChangeArrowheads="1"/>
              </p:cNvSpPr>
              <p:nvPr/>
            </p:nvSpPr>
            <p:spPr bwMode="auto">
              <a:xfrm>
                <a:off x="792222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4" name="Oval 1163"/>
              <p:cNvSpPr>
                <a:spLocks noChangeAspect="1" noChangeArrowheads="1"/>
              </p:cNvSpPr>
              <p:nvPr/>
            </p:nvSpPr>
            <p:spPr bwMode="auto">
              <a:xfrm>
                <a:off x="2641969"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5" name="Oval 1164"/>
              <p:cNvSpPr>
                <a:spLocks noChangeAspect="1" noChangeArrowheads="1"/>
              </p:cNvSpPr>
              <p:nvPr/>
            </p:nvSpPr>
            <p:spPr bwMode="auto">
              <a:xfrm>
                <a:off x="2753545"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6" name="Oval 1165"/>
              <p:cNvSpPr>
                <a:spLocks noChangeAspect="1" noChangeArrowheads="1"/>
              </p:cNvSpPr>
              <p:nvPr/>
            </p:nvSpPr>
            <p:spPr bwMode="auto">
              <a:xfrm>
                <a:off x="286663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7" name="Oval 1166"/>
              <p:cNvSpPr>
                <a:spLocks noChangeAspect="1" noChangeArrowheads="1"/>
              </p:cNvSpPr>
              <p:nvPr/>
            </p:nvSpPr>
            <p:spPr bwMode="auto">
              <a:xfrm>
                <a:off x="2978206"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8" name="Oval 1167"/>
              <p:cNvSpPr>
                <a:spLocks noChangeAspect="1" noChangeArrowheads="1"/>
              </p:cNvSpPr>
              <p:nvPr/>
            </p:nvSpPr>
            <p:spPr bwMode="auto">
              <a:xfrm>
                <a:off x="3091289"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9" name="Oval 1168"/>
              <p:cNvSpPr>
                <a:spLocks noChangeAspect="1" noChangeArrowheads="1"/>
              </p:cNvSpPr>
              <p:nvPr/>
            </p:nvSpPr>
            <p:spPr bwMode="auto">
              <a:xfrm>
                <a:off x="4663908"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0" name="Oval 1169"/>
              <p:cNvSpPr>
                <a:spLocks noChangeAspect="1" noChangeArrowheads="1"/>
              </p:cNvSpPr>
              <p:nvPr/>
            </p:nvSpPr>
            <p:spPr bwMode="auto">
              <a:xfrm>
                <a:off x="4776992"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1" name="Oval 1170"/>
              <p:cNvSpPr>
                <a:spLocks noChangeAspect="1" noChangeArrowheads="1"/>
              </p:cNvSpPr>
              <p:nvPr/>
            </p:nvSpPr>
            <p:spPr bwMode="auto">
              <a:xfrm>
                <a:off x="4888568"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2" name="Oval 1171"/>
              <p:cNvSpPr>
                <a:spLocks noChangeAspect="1" noChangeArrowheads="1"/>
              </p:cNvSpPr>
              <p:nvPr/>
            </p:nvSpPr>
            <p:spPr bwMode="auto">
              <a:xfrm>
                <a:off x="5001652"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3" name="Oval 1172"/>
              <p:cNvSpPr>
                <a:spLocks noChangeAspect="1" noChangeArrowheads="1"/>
              </p:cNvSpPr>
              <p:nvPr/>
            </p:nvSpPr>
            <p:spPr bwMode="auto">
              <a:xfrm>
                <a:off x="7023590"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4" name="Oval 1173"/>
              <p:cNvSpPr>
                <a:spLocks noChangeAspect="1" noChangeArrowheads="1"/>
              </p:cNvSpPr>
              <p:nvPr/>
            </p:nvSpPr>
            <p:spPr bwMode="auto">
              <a:xfrm>
                <a:off x="7136674"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5" name="Oval 1174"/>
              <p:cNvSpPr>
                <a:spLocks noChangeAspect="1" noChangeArrowheads="1"/>
              </p:cNvSpPr>
              <p:nvPr/>
            </p:nvSpPr>
            <p:spPr bwMode="auto">
              <a:xfrm>
                <a:off x="724825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6" name="Oval 1175"/>
              <p:cNvSpPr>
                <a:spLocks noChangeAspect="1" noChangeArrowheads="1"/>
              </p:cNvSpPr>
              <p:nvPr/>
            </p:nvSpPr>
            <p:spPr bwMode="auto">
              <a:xfrm>
                <a:off x="7361334"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7" name="Oval 1176"/>
              <p:cNvSpPr>
                <a:spLocks noChangeAspect="1" noChangeArrowheads="1"/>
              </p:cNvSpPr>
              <p:nvPr/>
            </p:nvSpPr>
            <p:spPr bwMode="auto">
              <a:xfrm>
                <a:off x="7472910"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8" name="Oval 1177"/>
              <p:cNvSpPr>
                <a:spLocks noChangeAspect="1" noChangeArrowheads="1"/>
              </p:cNvSpPr>
              <p:nvPr/>
            </p:nvSpPr>
            <p:spPr bwMode="auto">
              <a:xfrm>
                <a:off x="7585994"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9" name="Oval 1178"/>
              <p:cNvSpPr>
                <a:spLocks noChangeAspect="1" noChangeArrowheads="1"/>
              </p:cNvSpPr>
              <p:nvPr/>
            </p:nvSpPr>
            <p:spPr bwMode="auto">
              <a:xfrm>
                <a:off x="769757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0" name="Oval 1179"/>
              <p:cNvSpPr>
                <a:spLocks noChangeAspect="1" noChangeArrowheads="1"/>
              </p:cNvSpPr>
              <p:nvPr/>
            </p:nvSpPr>
            <p:spPr bwMode="auto">
              <a:xfrm>
                <a:off x="7810653"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1" name="Oval 1180"/>
              <p:cNvSpPr>
                <a:spLocks noChangeAspect="1" noChangeArrowheads="1"/>
              </p:cNvSpPr>
              <p:nvPr/>
            </p:nvSpPr>
            <p:spPr bwMode="auto">
              <a:xfrm>
                <a:off x="7922229" y="4875977"/>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2412" name="Oval 1181"/>
              <p:cNvSpPr>
                <a:spLocks noChangeAspect="1" noChangeArrowheads="1"/>
              </p:cNvSpPr>
              <p:nvPr/>
            </p:nvSpPr>
            <p:spPr bwMode="auto">
              <a:xfrm>
                <a:off x="2641969"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3" name="Oval 1182"/>
              <p:cNvSpPr>
                <a:spLocks noChangeAspect="1" noChangeArrowheads="1"/>
              </p:cNvSpPr>
              <p:nvPr/>
            </p:nvSpPr>
            <p:spPr bwMode="auto">
              <a:xfrm>
                <a:off x="2753545"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4" name="Oval 1183"/>
              <p:cNvSpPr>
                <a:spLocks noChangeAspect="1" noChangeArrowheads="1"/>
              </p:cNvSpPr>
              <p:nvPr/>
            </p:nvSpPr>
            <p:spPr bwMode="auto">
              <a:xfrm>
                <a:off x="2866630"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5" name="Oval 1184"/>
              <p:cNvSpPr>
                <a:spLocks noChangeAspect="1" noChangeArrowheads="1"/>
              </p:cNvSpPr>
              <p:nvPr/>
            </p:nvSpPr>
            <p:spPr bwMode="auto">
              <a:xfrm>
                <a:off x="2978206"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6" name="Oval 1185"/>
              <p:cNvSpPr>
                <a:spLocks noChangeAspect="1" noChangeArrowheads="1"/>
              </p:cNvSpPr>
              <p:nvPr/>
            </p:nvSpPr>
            <p:spPr bwMode="auto">
              <a:xfrm>
                <a:off x="3091289"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7" name="Oval 1186"/>
              <p:cNvSpPr>
                <a:spLocks noChangeAspect="1" noChangeArrowheads="1"/>
              </p:cNvSpPr>
              <p:nvPr/>
            </p:nvSpPr>
            <p:spPr bwMode="auto">
              <a:xfrm>
                <a:off x="4776992"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8" name="Oval 1187"/>
              <p:cNvSpPr>
                <a:spLocks noChangeAspect="1" noChangeArrowheads="1"/>
              </p:cNvSpPr>
              <p:nvPr/>
            </p:nvSpPr>
            <p:spPr bwMode="auto">
              <a:xfrm>
                <a:off x="4888568"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9" name="Oval 1188"/>
              <p:cNvSpPr>
                <a:spLocks noChangeAspect="1" noChangeArrowheads="1"/>
              </p:cNvSpPr>
              <p:nvPr/>
            </p:nvSpPr>
            <p:spPr bwMode="auto">
              <a:xfrm>
                <a:off x="5001652"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0" name="Oval 1189"/>
              <p:cNvSpPr>
                <a:spLocks noChangeAspect="1" noChangeArrowheads="1"/>
              </p:cNvSpPr>
              <p:nvPr/>
            </p:nvSpPr>
            <p:spPr bwMode="auto">
              <a:xfrm>
                <a:off x="7023590"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1" name="Oval 1190"/>
              <p:cNvSpPr>
                <a:spLocks noChangeAspect="1" noChangeArrowheads="1"/>
              </p:cNvSpPr>
              <p:nvPr/>
            </p:nvSpPr>
            <p:spPr bwMode="auto">
              <a:xfrm>
                <a:off x="7136674"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2" name="Oval 1191"/>
              <p:cNvSpPr>
                <a:spLocks noChangeAspect="1" noChangeArrowheads="1"/>
              </p:cNvSpPr>
              <p:nvPr/>
            </p:nvSpPr>
            <p:spPr bwMode="auto">
              <a:xfrm>
                <a:off x="7472910"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3" name="Oval 1192"/>
              <p:cNvSpPr>
                <a:spLocks noChangeAspect="1" noChangeArrowheads="1"/>
              </p:cNvSpPr>
              <p:nvPr/>
            </p:nvSpPr>
            <p:spPr bwMode="auto">
              <a:xfrm>
                <a:off x="7585994"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4" name="Oval 1193"/>
              <p:cNvSpPr>
                <a:spLocks noChangeAspect="1" noChangeArrowheads="1"/>
              </p:cNvSpPr>
              <p:nvPr/>
            </p:nvSpPr>
            <p:spPr bwMode="auto">
              <a:xfrm>
                <a:off x="7697570"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5" name="Oval 1194"/>
              <p:cNvSpPr>
                <a:spLocks noChangeAspect="1" noChangeArrowheads="1"/>
              </p:cNvSpPr>
              <p:nvPr/>
            </p:nvSpPr>
            <p:spPr bwMode="auto">
              <a:xfrm>
                <a:off x="7810653"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6" name="Oval 1195"/>
              <p:cNvSpPr>
                <a:spLocks noChangeAspect="1" noChangeArrowheads="1"/>
              </p:cNvSpPr>
              <p:nvPr/>
            </p:nvSpPr>
            <p:spPr bwMode="auto">
              <a:xfrm>
                <a:off x="2641969"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7" name="Oval 1196"/>
              <p:cNvSpPr>
                <a:spLocks noChangeAspect="1" noChangeArrowheads="1"/>
              </p:cNvSpPr>
              <p:nvPr/>
            </p:nvSpPr>
            <p:spPr bwMode="auto">
              <a:xfrm>
                <a:off x="2753545"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8" name="Oval 1197"/>
              <p:cNvSpPr>
                <a:spLocks noChangeAspect="1" noChangeArrowheads="1"/>
              </p:cNvSpPr>
              <p:nvPr/>
            </p:nvSpPr>
            <p:spPr bwMode="auto">
              <a:xfrm>
                <a:off x="2866630"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9" name="Oval 1198"/>
              <p:cNvSpPr>
                <a:spLocks noChangeAspect="1" noChangeArrowheads="1"/>
              </p:cNvSpPr>
              <p:nvPr/>
            </p:nvSpPr>
            <p:spPr bwMode="auto">
              <a:xfrm>
                <a:off x="2978206"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0" name="Oval 1199"/>
              <p:cNvSpPr>
                <a:spLocks noChangeAspect="1" noChangeArrowheads="1"/>
              </p:cNvSpPr>
              <p:nvPr/>
            </p:nvSpPr>
            <p:spPr bwMode="auto">
              <a:xfrm>
                <a:off x="4776992"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1" name="Oval 1200"/>
              <p:cNvSpPr>
                <a:spLocks noChangeAspect="1" noChangeArrowheads="1"/>
              </p:cNvSpPr>
              <p:nvPr/>
            </p:nvSpPr>
            <p:spPr bwMode="auto">
              <a:xfrm>
                <a:off x="7585994"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2" name="Oval 1201"/>
              <p:cNvSpPr>
                <a:spLocks noChangeAspect="1" noChangeArrowheads="1"/>
              </p:cNvSpPr>
              <p:nvPr/>
            </p:nvSpPr>
            <p:spPr bwMode="auto">
              <a:xfrm>
                <a:off x="7697570"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3" name="Oval 1202"/>
              <p:cNvSpPr>
                <a:spLocks noChangeAspect="1" noChangeArrowheads="1"/>
              </p:cNvSpPr>
              <p:nvPr/>
            </p:nvSpPr>
            <p:spPr bwMode="auto">
              <a:xfrm>
                <a:off x="7810653"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4" name="Oval 1203"/>
              <p:cNvSpPr>
                <a:spLocks noChangeAspect="1" noChangeArrowheads="1"/>
              </p:cNvSpPr>
              <p:nvPr/>
            </p:nvSpPr>
            <p:spPr bwMode="auto">
              <a:xfrm>
                <a:off x="8484633"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5" name="Oval 1204"/>
              <p:cNvSpPr>
                <a:spLocks noChangeAspect="1" noChangeArrowheads="1"/>
              </p:cNvSpPr>
              <p:nvPr/>
            </p:nvSpPr>
            <p:spPr bwMode="auto">
              <a:xfrm>
                <a:off x="2641969"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6" name="Oval 1205"/>
              <p:cNvSpPr>
                <a:spLocks noChangeAspect="1" noChangeArrowheads="1"/>
              </p:cNvSpPr>
              <p:nvPr/>
            </p:nvSpPr>
            <p:spPr bwMode="auto">
              <a:xfrm>
                <a:off x="2753545"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7" name="Oval 1206"/>
              <p:cNvSpPr>
                <a:spLocks noChangeAspect="1" noChangeArrowheads="1"/>
              </p:cNvSpPr>
              <p:nvPr/>
            </p:nvSpPr>
            <p:spPr bwMode="auto">
              <a:xfrm>
                <a:off x="2866630"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8" name="Oval 1207"/>
              <p:cNvSpPr>
                <a:spLocks noChangeAspect="1" noChangeArrowheads="1"/>
              </p:cNvSpPr>
              <p:nvPr/>
            </p:nvSpPr>
            <p:spPr bwMode="auto">
              <a:xfrm>
                <a:off x="7697570"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9" name="Oval 1208"/>
              <p:cNvSpPr>
                <a:spLocks noChangeAspect="1" noChangeArrowheads="1"/>
              </p:cNvSpPr>
              <p:nvPr/>
            </p:nvSpPr>
            <p:spPr bwMode="auto">
              <a:xfrm>
                <a:off x="7810653"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0" name="Oval 1209"/>
              <p:cNvSpPr>
                <a:spLocks noChangeAspect="1" noChangeArrowheads="1"/>
              </p:cNvSpPr>
              <p:nvPr/>
            </p:nvSpPr>
            <p:spPr bwMode="auto">
              <a:xfrm>
                <a:off x="8484633"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1" name="Oval 1210"/>
              <p:cNvSpPr>
                <a:spLocks noChangeAspect="1" noChangeArrowheads="1"/>
              </p:cNvSpPr>
              <p:nvPr/>
            </p:nvSpPr>
            <p:spPr bwMode="auto">
              <a:xfrm>
                <a:off x="2641969"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2" name="Oval 1211"/>
              <p:cNvSpPr>
                <a:spLocks noChangeAspect="1" noChangeArrowheads="1"/>
              </p:cNvSpPr>
              <p:nvPr/>
            </p:nvSpPr>
            <p:spPr bwMode="auto">
              <a:xfrm>
                <a:off x="2753545"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3" name="Oval 1212"/>
              <p:cNvSpPr>
                <a:spLocks noChangeAspect="1" noChangeArrowheads="1"/>
              </p:cNvSpPr>
              <p:nvPr/>
            </p:nvSpPr>
            <p:spPr bwMode="auto">
              <a:xfrm>
                <a:off x="7810653"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4" name="Oval 1213"/>
              <p:cNvSpPr>
                <a:spLocks noChangeAspect="1" noChangeArrowheads="1"/>
              </p:cNvSpPr>
              <p:nvPr/>
            </p:nvSpPr>
            <p:spPr bwMode="auto">
              <a:xfrm>
                <a:off x="8371549"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5" name="Oval 1214"/>
              <p:cNvSpPr>
                <a:spLocks noChangeAspect="1" noChangeArrowheads="1"/>
              </p:cNvSpPr>
              <p:nvPr/>
            </p:nvSpPr>
            <p:spPr bwMode="auto">
              <a:xfrm>
                <a:off x="2641969"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6" name="Oval 1215"/>
              <p:cNvSpPr>
                <a:spLocks noChangeAspect="1" noChangeArrowheads="1"/>
              </p:cNvSpPr>
              <p:nvPr/>
            </p:nvSpPr>
            <p:spPr bwMode="auto">
              <a:xfrm>
                <a:off x="2753545"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7" name="Oval 1216"/>
              <p:cNvSpPr>
                <a:spLocks noChangeAspect="1" noChangeArrowheads="1"/>
              </p:cNvSpPr>
              <p:nvPr/>
            </p:nvSpPr>
            <p:spPr bwMode="auto">
              <a:xfrm>
                <a:off x="8259973"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8" name="Oval 1217"/>
              <p:cNvSpPr>
                <a:spLocks noChangeAspect="1" noChangeArrowheads="1"/>
              </p:cNvSpPr>
              <p:nvPr/>
            </p:nvSpPr>
            <p:spPr bwMode="auto">
              <a:xfrm>
                <a:off x="2641969" y="549718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9" name="Oval 1218"/>
              <p:cNvSpPr>
                <a:spLocks noChangeAspect="1" noChangeArrowheads="1"/>
              </p:cNvSpPr>
              <p:nvPr/>
            </p:nvSpPr>
            <p:spPr bwMode="auto">
              <a:xfrm>
                <a:off x="2753545" y="549718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50" name="Oval 1219"/>
              <p:cNvSpPr>
                <a:spLocks noChangeAspect="1" noChangeArrowheads="1"/>
              </p:cNvSpPr>
              <p:nvPr/>
            </p:nvSpPr>
            <p:spPr bwMode="auto">
              <a:xfrm>
                <a:off x="2641969" y="560122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51" name="Oval 1220"/>
              <p:cNvSpPr>
                <a:spLocks noChangeAspect="1" noChangeArrowheads="1"/>
              </p:cNvSpPr>
              <p:nvPr/>
            </p:nvSpPr>
            <p:spPr bwMode="auto">
              <a:xfrm>
                <a:off x="2641969" y="570525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52" name="Oval 1221"/>
              <p:cNvSpPr>
                <a:spLocks noChangeAspect="1" noChangeArrowheads="1"/>
              </p:cNvSpPr>
              <p:nvPr/>
            </p:nvSpPr>
            <p:spPr bwMode="auto">
              <a:xfrm>
                <a:off x="2753545" y="570525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53" name="Oval 1222"/>
              <p:cNvSpPr>
                <a:spLocks noChangeAspect="1" noChangeArrowheads="1"/>
              </p:cNvSpPr>
              <p:nvPr/>
            </p:nvSpPr>
            <p:spPr bwMode="auto">
              <a:xfrm>
                <a:off x="4103013"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54" name="Oval 1223"/>
              <p:cNvSpPr>
                <a:spLocks noChangeAspect="1" noChangeArrowheads="1"/>
              </p:cNvSpPr>
              <p:nvPr/>
            </p:nvSpPr>
            <p:spPr bwMode="auto">
              <a:xfrm>
                <a:off x="4214589"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grpSp>
        <p:sp>
          <p:nvSpPr>
            <p:cNvPr id="2456" name="Oval 2455"/>
            <p:cNvSpPr/>
            <p:nvPr/>
          </p:nvSpPr>
          <p:spPr bwMode="auto">
            <a:xfrm>
              <a:off x="1756583" y="2236811"/>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57" name="Oval 2456"/>
            <p:cNvSpPr/>
            <p:nvPr/>
          </p:nvSpPr>
          <p:spPr bwMode="auto">
            <a:xfrm>
              <a:off x="2924210" y="1909086"/>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58" name="Oval 2457"/>
            <p:cNvSpPr/>
            <p:nvPr/>
          </p:nvSpPr>
          <p:spPr bwMode="auto">
            <a:xfrm>
              <a:off x="2300739" y="2691721"/>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59" name="Oval 2458"/>
            <p:cNvSpPr/>
            <p:nvPr/>
          </p:nvSpPr>
          <p:spPr bwMode="auto">
            <a:xfrm>
              <a:off x="5803330" y="1737266"/>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60" name="Oval 2459"/>
            <p:cNvSpPr/>
            <p:nvPr/>
          </p:nvSpPr>
          <p:spPr bwMode="auto">
            <a:xfrm>
              <a:off x="5341703" y="1704955"/>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61" name="Oval 2460"/>
            <p:cNvSpPr/>
            <p:nvPr/>
          </p:nvSpPr>
          <p:spPr bwMode="auto">
            <a:xfrm>
              <a:off x="9355105" y="2967377"/>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2" name="Oval 2461"/>
            <p:cNvSpPr/>
            <p:nvPr/>
          </p:nvSpPr>
          <p:spPr bwMode="auto">
            <a:xfrm>
              <a:off x="8786570" y="3926488"/>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3" name="Oval 2462"/>
            <p:cNvSpPr/>
            <p:nvPr/>
          </p:nvSpPr>
          <p:spPr bwMode="auto">
            <a:xfrm>
              <a:off x="10209237" y="5343219"/>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4" name="Oval 2463"/>
            <p:cNvSpPr/>
            <p:nvPr/>
          </p:nvSpPr>
          <p:spPr bwMode="auto">
            <a:xfrm>
              <a:off x="10030422" y="5678856"/>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5" name="Oval 2464"/>
            <p:cNvSpPr/>
            <p:nvPr/>
          </p:nvSpPr>
          <p:spPr bwMode="auto">
            <a:xfrm>
              <a:off x="9993051" y="2504980"/>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6" name="Oval 2465"/>
            <p:cNvSpPr/>
            <p:nvPr/>
          </p:nvSpPr>
          <p:spPr bwMode="auto">
            <a:xfrm>
              <a:off x="9993051" y="2213910"/>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7" name="Oval 2466"/>
            <p:cNvSpPr/>
            <p:nvPr/>
          </p:nvSpPr>
          <p:spPr bwMode="auto">
            <a:xfrm>
              <a:off x="9216853" y="1941593"/>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8" name="Oval 2467"/>
            <p:cNvSpPr/>
            <p:nvPr/>
          </p:nvSpPr>
          <p:spPr bwMode="auto">
            <a:xfrm>
              <a:off x="8932518" y="2722624"/>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9" name="Oval 2468"/>
            <p:cNvSpPr/>
            <p:nvPr/>
          </p:nvSpPr>
          <p:spPr bwMode="auto">
            <a:xfrm>
              <a:off x="2681216" y="2221798"/>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70" name="Oval 2469"/>
            <p:cNvSpPr/>
            <p:nvPr/>
          </p:nvSpPr>
          <p:spPr bwMode="auto">
            <a:xfrm>
              <a:off x="3391017" y="2213910"/>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71" name="Oval 2470"/>
            <p:cNvSpPr/>
            <p:nvPr/>
          </p:nvSpPr>
          <p:spPr bwMode="auto">
            <a:xfrm>
              <a:off x="3825809" y="4404013"/>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 name="TextBox 1"/>
            <p:cNvSpPr txBox="1"/>
            <p:nvPr/>
          </p:nvSpPr>
          <p:spPr>
            <a:xfrm>
              <a:off x="-17884" y="894"/>
              <a:ext cx="12206708" cy="954244"/>
            </a:xfrm>
            <a:prstGeom prst="rect">
              <a:avLst/>
            </a:prstGeom>
            <a:solidFill>
              <a:schemeClr val="accent1">
                <a:alpha val="85098"/>
              </a:schemeClr>
            </a:solidFill>
            <a:ln>
              <a:solidFill>
                <a:schemeClr val="tx1">
                  <a:lumMod val="40000"/>
                  <a:lumOff val="60000"/>
                </a:schemeClr>
              </a:solidFill>
            </a:ln>
          </p:spPr>
          <p:txBody>
            <a:bodyPr wrap="square" rtlCol="0" anchor="ctr">
              <a:noAutofit/>
            </a:bodyPr>
            <a:lstStyle/>
            <a:p>
              <a:pPr algn="ctr"/>
              <a:r>
                <a:rPr lang="en-US" sz="3599" dirty="0" smtClean="0">
                  <a:solidFill>
                    <a:schemeClr val="bg1"/>
                  </a:solidFill>
                  <a:latin typeface="Segoe UI Light" panose="020B0502040204020203" pitchFamily="34" charset="0"/>
                  <a:cs typeface="Segoe UI Light" panose="020B0502040204020203" pitchFamily="34" charset="0"/>
                </a:rPr>
                <a:t>17 </a:t>
              </a:r>
              <a:r>
                <a:rPr lang="en-US" sz="3599" dirty="0">
                  <a:solidFill>
                    <a:schemeClr val="bg1"/>
                  </a:solidFill>
                  <a:latin typeface="Segoe UI Light" panose="020B0502040204020203" pitchFamily="34" charset="0"/>
                  <a:cs typeface="Segoe UI Light" panose="020B0502040204020203" pitchFamily="34" charset="0"/>
                </a:rPr>
                <a:t>regions worldwide in </a:t>
              </a:r>
              <a:r>
                <a:rPr lang="en-US" sz="3599" dirty="0" smtClean="0">
                  <a:solidFill>
                    <a:schemeClr val="bg1"/>
                  </a:solidFill>
                  <a:latin typeface="Segoe UI Light" panose="020B0502040204020203" pitchFamily="34" charset="0"/>
                  <a:cs typeface="Segoe UI Light" panose="020B0502040204020203" pitchFamily="34" charset="0"/>
                </a:rPr>
                <a:t>2015</a:t>
              </a:r>
              <a:endParaRPr lang="en-US" sz="3599" dirty="0">
                <a:solidFill>
                  <a:schemeClr val="bg1"/>
                </a:solidFill>
                <a:latin typeface="Segoe UI Light" panose="020B0502040204020203" pitchFamily="34" charset="0"/>
                <a:cs typeface="Segoe UI Light" panose="020B0502040204020203" pitchFamily="34" charset="0"/>
              </a:endParaRPr>
            </a:p>
          </p:txBody>
        </p:sp>
        <p:sp>
          <p:nvSpPr>
            <p:cNvPr id="1237" name="Oval 1236"/>
            <p:cNvSpPr>
              <a:spLocks noChangeAspect="1"/>
            </p:cNvSpPr>
            <p:nvPr/>
          </p:nvSpPr>
          <p:spPr bwMode="auto">
            <a:xfrm>
              <a:off x="9310421" y="516250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55" name="Oval 2454"/>
            <p:cNvSpPr>
              <a:spLocks noChangeAspect="1"/>
            </p:cNvSpPr>
            <p:nvPr/>
          </p:nvSpPr>
          <p:spPr bwMode="auto">
            <a:xfrm>
              <a:off x="6183331" y="4979225"/>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2" name="Oval 2471"/>
            <p:cNvSpPr>
              <a:spLocks noChangeAspect="1"/>
            </p:cNvSpPr>
            <p:nvPr/>
          </p:nvSpPr>
          <p:spPr bwMode="auto">
            <a:xfrm>
              <a:off x="3978701" y="4642116"/>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3" name="Oval 2472"/>
            <p:cNvSpPr>
              <a:spLocks noChangeAspect="1"/>
            </p:cNvSpPr>
            <p:nvPr/>
          </p:nvSpPr>
          <p:spPr bwMode="auto">
            <a:xfrm>
              <a:off x="2338242" y="2201036"/>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4" name="Oval 2473"/>
            <p:cNvSpPr>
              <a:spLocks noChangeAspect="1"/>
            </p:cNvSpPr>
            <p:nvPr/>
          </p:nvSpPr>
          <p:spPr bwMode="auto">
            <a:xfrm>
              <a:off x="6271440" y="192588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5" name="Oval 2474"/>
            <p:cNvSpPr>
              <a:spLocks noChangeAspect="1"/>
            </p:cNvSpPr>
            <p:nvPr/>
          </p:nvSpPr>
          <p:spPr bwMode="auto">
            <a:xfrm>
              <a:off x="5843152" y="2455956"/>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6" name="Oval 2475"/>
            <p:cNvSpPr>
              <a:spLocks noChangeAspect="1"/>
            </p:cNvSpPr>
            <p:nvPr/>
          </p:nvSpPr>
          <p:spPr bwMode="auto">
            <a:xfrm>
              <a:off x="5599591" y="2624600"/>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7" name="Oval 2476"/>
            <p:cNvSpPr>
              <a:spLocks noChangeAspect="1"/>
            </p:cNvSpPr>
            <p:nvPr/>
          </p:nvSpPr>
          <p:spPr bwMode="auto">
            <a:xfrm>
              <a:off x="8682276" y="346529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8" name="Oval 2477"/>
            <p:cNvSpPr>
              <a:spLocks noChangeAspect="1"/>
            </p:cNvSpPr>
            <p:nvPr/>
          </p:nvSpPr>
          <p:spPr bwMode="auto">
            <a:xfrm>
              <a:off x="6497276" y="3202409"/>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9" name="Oval 2478"/>
            <p:cNvSpPr>
              <a:spLocks noChangeAspect="1"/>
            </p:cNvSpPr>
            <p:nvPr/>
          </p:nvSpPr>
          <p:spPr bwMode="auto">
            <a:xfrm>
              <a:off x="5896534" y="275187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0" name="Oval 2479"/>
            <p:cNvSpPr>
              <a:spLocks noChangeAspect="1"/>
            </p:cNvSpPr>
            <p:nvPr/>
          </p:nvSpPr>
          <p:spPr bwMode="auto">
            <a:xfrm>
              <a:off x="9539356" y="309714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1" name="Oval 2480"/>
            <p:cNvSpPr>
              <a:spLocks noChangeAspect="1"/>
            </p:cNvSpPr>
            <p:nvPr/>
          </p:nvSpPr>
          <p:spPr bwMode="auto">
            <a:xfrm>
              <a:off x="6623342" y="4282189"/>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2" name="Oval 2481"/>
            <p:cNvSpPr>
              <a:spLocks noChangeAspect="1"/>
            </p:cNvSpPr>
            <p:nvPr/>
          </p:nvSpPr>
          <p:spPr bwMode="auto">
            <a:xfrm>
              <a:off x="2521748" y="3343322"/>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3" name="Oval 2482"/>
            <p:cNvSpPr>
              <a:spLocks noChangeAspect="1"/>
            </p:cNvSpPr>
            <p:nvPr/>
          </p:nvSpPr>
          <p:spPr bwMode="auto">
            <a:xfrm>
              <a:off x="10962710" y="5896500"/>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4" name="Oval 2483"/>
            <p:cNvSpPr>
              <a:spLocks noChangeAspect="1"/>
            </p:cNvSpPr>
            <p:nvPr/>
          </p:nvSpPr>
          <p:spPr bwMode="auto">
            <a:xfrm>
              <a:off x="5681448" y="3992052"/>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5" name="Oval 2484"/>
            <p:cNvSpPr>
              <a:spLocks noChangeAspect="1"/>
            </p:cNvSpPr>
            <p:nvPr/>
          </p:nvSpPr>
          <p:spPr bwMode="auto">
            <a:xfrm>
              <a:off x="5753159" y="1984004"/>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6" name="Oval 2485"/>
            <p:cNvSpPr>
              <a:spLocks noChangeAspect="1"/>
            </p:cNvSpPr>
            <p:nvPr/>
          </p:nvSpPr>
          <p:spPr bwMode="auto">
            <a:xfrm>
              <a:off x="6271440" y="519431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7" name="Oval 2486"/>
            <p:cNvSpPr>
              <a:spLocks noChangeAspect="1"/>
            </p:cNvSpPr>
            <p:nvPr/>
          </p:nvSpPr>
          <p:spPr bwMode="auto">
            <a:xfrm>
              <a:off x="5961654" y="2103496"/>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8" name="Oval 2487"/>
            <p:cNvSpPr>
              <a:spLocks noChangeAspect="1"/>
            </p:cNvSpPr>
            <p:nvPr/>
          </p:nvSpPr>
          <p:spPr bwMode="auto">
            <a:xfrm>
              <a:off x="6449478" y="287218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9" name="Oval 2488"/>
            <p:cNvSpPr>
              <a:spLocks noChangeAspect="1"/>
            </p:cNvSpPr>
            <p:nvPr/>
          </p:nvSpPr>
          <p:spPr bwMode="auto">
            <a:xfrm>
              <a:off x="5426926" y="2379703"/>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90" name="Oval 2489"/>
            <p:cNvSpPr>
              <a:spLocks noChangeAspect="1"/>
            </p:cNvSpPr>
            <p:nvPr/>
          </p:nvSpPr>
          <p:spPr bwMode="auto">
            <a:xfrm>
              <a:off x="2502723" y="284295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91" name="Oval 2490"/>
            <p:cNvSpPr>
              <a:spLocks noChangeAspect="1"/>
            </p:cNvSpPr>
            <p:nvPr/>
          </p:nvSpPr>
          <p:spPr bwMode="auto">
            <a:xfrm>
              <a:off x="8508347" y="3792775"/>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92" name="Oval 2491"/>
            <p:cNvSpPr/>
            <p:nvPr/>
          </p:nvSpPr>
          <p:spPr bwMode="auto">
            <a:xfrm>
              <a:off x="279523" y="4730383"/>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93" name="Oval 2492"/>
            <p:cNvSpPr>
              <a:spLocks noChangeAspect="1"/>
            </p:cNvSpPr>
            <p:nvPr/>
          </p:nvSpPr>
          <p:spPr bwMode="auto">
            <a:xfrm>
              <a:off x="279523" y="5306282"/>
              <a:ext cx="432371" cy="418694"/>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3" name="Rectangle 2"/>
            <p:cNvSpPr/>
            <p:nvPr/>
          </p:nvSpPr>
          <p:spPr>
            <a:xfrm>
              <a:off x="788759" y="4733404"/>
              <a:ext cx="1436879" cy="369236"/>
            </a:xfrm>
            <a:prstGeom prst="rect">
              <a:avLst/>
            </a:prstGeom>
          </p:spPr>
          <p:txBody>
            <a:bodyPr wrap="none">
              <a:spAutoFit/>
            </a:bodyPr>
            <a:lstStyle/>
            <a:p>
              <a:r>
                <a:rPr lang="en-US" altLang="ja-JP" sz="1799" dirty="0">
                  <a:solidFill>
                    <a:schemeClr val="bg1"/>
                  </a:solidFill>
                  <a:latin typeface="Segoe UI Light" panose="020B0502040204020203" pitchFamily="34" charset="0"/>
                  <a:ea typeface="メイリオ" pitchFamily="50" charset="-128"/>
                  <a:cs typeface="Segoe UI Light" panose="020B0502040204020203" pitchFamily="34" charset="0"/>
                </a:rPr>
                <a:t>Data Centers</a:t>
              </a:r>
              <a:endParaRPr lang="en-US" sz="1799" dirty="0">
                <a:solidFill>
                  <a:schemeClr val="bg1"/>
                </a:solidFill>
              </a:endParaRPr>
            </a:p>
          </p:txBody>
        </p:sp>
        <p:sp>
          <p:nvSpPr>
            <p:cNvPr id="2494" name="Rectangle 2493"/>
            <p:cNvSpPr/>
            <p:nvPr/>
          </p:nvSpPr>
          <p:spPr>
            <a:xfrm>
              <a:off x="788758" y="5310063"/>
              <a:ext cx="1878039" cy="369236"/>
            </a:xfrm>
            <a:prstGeom prst="rect">
              <a:avLst/>
            </a:prstGeom>
          </p:spPr>
          <p:txBody>
            <a:bodyPr wrap="none">
              <a:spAutoFit/>
            </a:bodyPr>
            <a:lstStyle/>
            <a:p>
              <a:r>
                <a:rPr lang="en-US" altLang="ja-JP" sz="1799" dirty="0">
                  <a:solidFill>
                    <a:schemeClr val="bg1"/>
                  </a:solidFill>
                  <a:latin typeface="Segoe UI Light" panose="020B0502040204020203" pitchFamily="34" charset="0"/>
                  <a:ea typeface="メイリオ" pitchFamily="50" charset="-128"/>
                  <a:cs typeface="Segoe UI Light" panose="020B0502040204020203" pitchFamily="34" charset="0"/>
                </a:rPr>
                <a:t>Regional Partners</a:t>
              </a:r>
              <a:endParaRPr lang="en-US" sz="1799" dirty="0">
                <a:solidFill>
                  <a:schemeClr val="bg1"/>
                </a:solidFill>
              </a:endParaRPr>
            </a:p>
          </p:txBody>
        </p:sp>
        <p:sp>
          <p:nvSpPr>
            <p:cNvPr id="2495" name="Oval 2494"/>
            <p:cNvSpPr/>
            <p:nvPr/>
          </p:nvSpPr>
          <p:spPr bwMode="auto">
            <a:xfrm>
              <a:off x="3107042" y="2494418"/>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grpSp>
      <p:pic>
        <p:nvPicPr>
          <p:cNvPr id="2498" name="Picture 2497"/>
          <p:cNvPicPr>
            <a:picLocks noChangeAspect="1"/>
          </p:cNvPicPr>
          <p:nvPr/>
        </p:nvPicPr>
        <p:blipFill>
          <a:blip r:embed="rId3"/>
          <a:stretch>
            <a:fillRect/>
          </a:stretch>
        </p:blipFill>
        <p:spPr>
          <a:xfrm>
            <a:off x="0" y="0"/>
            <a:ext cx="12232653" cy="6877509"/>
          </a:xfrm>
          <a:prstGeom prst="rect">
            <a:avLst/>
          </a:prstGeom>
        </p:spPr>
      </p:pic>
    </p:spTree>
    <p:extLst>
      <p:ext uri="{BB962C8B-B14F-4D97-AF65-F5344CB8AC3E}">
        <p14:creationId xmlns:p14="http://schemas.microsoft.com/office/powerpoint/2010/main" val="256141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98"/>
                                        </p:tgtEl>
                                        <p:attrNameLst>
                                          <p:attrName>style.visibility</p:attrName>
                                        </p:attrNameLst>
                                      </p:cBhvr>
                                      <p:to>
                                        <p:strVal val="visible"/>
                                      </p:to>
                                    </p:set>
                                    <p:anim calcmode="lin" valueType="num">
                                      <p:cBhvr additive="base">
                                        <p:cTn id="7" dur="500" fill="hold"/>
                                        <p:tgtEl>
                                          <p:spTgt spid="2498"/>
                                        </p:tgtEl>
                                        <p:attrNameLst>
                                          <p:attrName>ppt_x</p:attrName>
                                        </p:attrNameLst>
                                      </p:cBhvr>
                                      <p:tavLst>
                                        <p:tav tm="0">
                                          <p:val>
                                            <p:strVal val="#ppt_x"/>
                                          </p:val>
                                        </p:tav>
                                        <p:tav tm="100000">
                                          <p:val>
                                            <p:strVal val="#ppt_x"/>
                                          </p:val>
                                        </p:tav>
                                      </p:tavLst>
                                    </p:anim>
                                    <p:anim calcmode="lin" valueType="num">
                                      <p:cBhvr additive="base">
                                        <p:cTn id="8" dur="500" fill="hold"/>
                                        <p:tgtEl>
                                          <p:spTgt spid="24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7953" cy="6858000"/>
          </a:xfrm>
          <a:prstGeom prst="rect">
            <a:avLst/>
          </a:prstGeom>
        </p:spPr>
      </p:pic>
    </p:spTree>
    <p:extLst>
      <p:ext uri="{BB962C8B-B14F-4D97-AF65-F5344CB8AC3E}">
        <p14:creationId xmlns:p14="http://schemas.microsoft.com/office/powerpoint/2010/main" val="57885843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 name="Straight Connector 67"/>
          <p:cNvCxnSpPr/>
          <p:nvPr/>
        </p:nvCxnSpPr>
        <p:spPr>
          <a:xfrm>
            <a:off x="865" y="3443449"/>
            <a:ext cx="12187096"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Freeform 3"/>
          <p:cNvSpPr/>
          <p:nvPr/>
        </p:nvSpPr>
        <p:spPr bwMode="auto">
          <a:xfrm>
            <a:off x="-1" y="0"/>
            <a:ext cx="12242278" cy="6875139"/>
          </a:xfrm>
          <a:custGeom>
            <a:avLst/>
            <a:gdLst>
              <a:gd name="connsiteX0" fmla="*/ 2545861 w 12242278"/>
              <a:gd name="connsiteY0" fmla="*/ 0 h 6875139"/>
              <a:gd name="connsiteX1" fmla="*/ 2870609 w 12242278"/>
              <a:gd name="connsiteY1" fmla="*/ 0 h 6875139"/>
              <a:gd name="connsiteX2" fmla="*/ 2870610 w 12242278"/>
              <a:gd name="connsiteY2" fmla="*/ 0 h 6875139"/>
              <a:gd name="connsiteX3" fmla="*/ 12242278 w 12242278"/>
              <a:gd name="connsiteY3" fmla="*/ 0 h 6875139"/>
              <a:gd name="connsiteX4" fmla="*/ 12242278 w 12242278"/>
              <a:gd name="connsiteY4" fmla="*/ 6875139 h 6875139"/>
              <a:gd name="connsiteX5" fmla="*/ 0 w 12242278"/>
              <a:gd name="connsiteY5" fmla="*/ 6875139 h 6875139"/>
              <a:gd name="connsiteX6" fmla="*/ 0 w 12242278"/>
              <a:gd name="connsiteY6" fmla="*/ 2234631 h 6875139"/>
              <a:gd name="connsiteX7" fmla="*/ 830215 w 12242278"/>
              <a:gd name="connsiteY7" fmla="*/ 3131993 h 6875139"/>
              <a:gd name="connsiteX8" fmla="*/ 830216 w 12242278"/>
              <a:gd name="connsiteY8" fmla="*/ 3131993 h 6875139"/>
              <a:gd name="connsiteX9" fmla="*/ 1 w 12242278"/>
              <a:gd name="connsiteY9" fmla="*/ 2234631 h 6875139"/>
              <a:gd name="connsiteX10" fmla="*/ 1 w 12242278"/>
              <a:gd name="connsiteY10" fmla="*/ 1989399 h 6875139"/>
              <a:gd name="connsiteX11" fmla="*/ 85470 w 12242278"/>
              <a:gd name="connsiteY11" fmla="*/ 1899698 h 6875139"/>
              <a:gd name="connsiteX12" fmla="*/ 168752 w 12242278"/>
              <a:gd name="connsiteY12" fmla="*/ 1830105 h 6875139"/>
              <a:gd name="connsiteX13" fmla="*/ 199049 w 12242278"/>
              <a:gd name="connsiteY13" fmla="*/ 1808468 h 6875139"/>
              <a:gd name="connsiteX14" fmla="*/ 187837 w 12242278"/>
              <a:gd name="connsiteY14" fmla="*/ 1795050 h 6875139"/>
              <a:gd name="connsiteX15" fmla="*/ 245875 w 12242278"/>
              <a:gd name="connsiteY15" fmla="*/ 1152632 h 6875139"/>
              <a:gd name="connsiteX16" fmla="*/ 682992 w 12242278"/>
              <a:gd name="connsiteY16" fmla="*/ 1037347 h 6875139"/>
              <a:gd name="connsiteX17" fmla="*/ 694207 w 12242278"/>
              <a:gd name="connsiteY17" fmla="*/ 1040552 h 6875139"/>
              <a:gd name="connsiteX18" fmla="*/ 693808 w 12242278"/>
              <a:gd name="connsiteY18" fmla="*/ 995583 h 6875139"/>
              <a:gd name="connsiteX19" fmla="*/ 978752 w 12242278"/>
              <a:gd name="connsiteY19" fmla="*/ 376807 h 6875139"/>
              <a:gd name="connsiteX20" fmla="*/ 2101461 w 12242278"/>
              <a:gd name="connsiteY20" fmla="*/ 306304 h 6875139"/>
              <a:gd name="connsiteX21" fmla="*/ 2153250 w 12242278"/>
              <a:gd name="connsiteY21" fmla="*/ 347571 h 6875139"/>
              <a:gd name="connsiteX22" fmla="*/ 2180502 w 12242278"/>
              <a:gd name="connsiteY22" fmla="*/ 294370 h 6875139"/>
              <a:gd name="connsiteX23" fmla="*/ 2302483 w 12242278"/>
              <a:gd name="connsiteY23" fmla="*/ 141723 h 6875139"/>
              <a:gd name="connsiteX24" fmla="*/ 2485914 w 12242278"/>
              <a:gd name="connsiteY24" fmla="*/ 22065 h 687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242278" h="6875139">
                <a:moveTo>
                  <a:pt x="2545861" y="0"/>
                </a:moveTo>
                <a:lnTo>
                  <a:pt x="2870609" y="0"/>
                </a:lnTo>
                <a:lnTo>
                  <a:pt x="2870610" y="0"/>
                </a:lnTo>
                <a:lnTo>
                  <a:pt x="12242278" y="0"/>
                </a:lnTo>
                <a:lnTo>
                  <a:pt x="12242278" y="6875139"/>
                </a:lnTo>
                <a:lnTo>
                  <a:pt x="0" y="6875139"/>
                </a:lnTo>
                <a:lnTo>
                  <a:pt x="0" y="2234631"/>
                </a:lnTo>
                <a:lnTo>
                  <a:pt x="830215" y="3131993"/>
                </a:lnTo>
                <a:lnTo>
                  <a:pt x="830216" y="3131993"/>
                </a:lnTo>
                <a:lnTo>
                  <a:pt x="1" y="2234631"/>
                </a:lnTo>
                <a:lnTo>
                  <a:pt x="1" y="1989399"/>
                </a:lnTo>
                <a:lnTo>
                  <a:pt x="85470" y="1899698"/>
                </a:lnTo>
                <a:cubicBezTo>
                  <a:pt x="112331" y="1874847"/>
                  <a:pt x="140134" y="1851651"/>
                  <a:pt x="168752" y="1830105"/>
                </a:cubicBezTo>
                <a:lnTo>
                  <a:pt x="199049" y="1808468"/>
                </a:lnTo>
                <a:lnTo>
                  <a:pt x="187837" y="1795050"/>
                </a:lnTo>
                <a:cubicBezTo>
                  <a:pt x="41092" y="1600138"/>
                  <a:pt x="62930" y="1321888"/>
                  <a:pt x="245875" y="1152632"/>
                </a:cubicBezTo>
                <a:cubicBezTo>
                  <a:pt x="367839" y="1039795"/>
                  <a:pt x="532540" y="1002105"/>
                  <a:pt x="682992" y="1037347"/>
                </a:cubicBezTo>
                <a:lnTo>
                  <a:pt x="694207" y="1040552"/>
                </a:lnTo>
                <a:lnTo>
                  <a:pt x="693808" y="995583"/>
                </a:lnTo>
                <a:cubicBezTo>
                  <a:pt x="702655" y="767966"/>
                  <a:pt x="798335" y="543723"/>
                  <a:pt x="978752" y="376807"/>
                </a:cubicBezTo>
                <a:cubicBezTo>
                  <a:pt x="1294480" y="84704"/>
                  <a:pt x="1765099" y="64949"/>
                  <a:pt x="2101461" y="306304"/>
                </a:cubicBezTo>
                <a:lnTo>
                  <a:pt x="2153250" y="347571"/>
                </a:lnTo>
                <a:lnTo>
                  <a:pt x="2180502" y="294370"/>
                </a:lnTo>
                <a:cubicBezTo>
                  <a:pt x="2212410" y="238988"/>
                  <a:pt x="2253097" y="187413"/>
                  <a:pt x="2302483" y="141723"/>
                </a:cubicBezTo>
                <a:cubicBezTo>
                  <a:pt x="2358042" y="90322"/>
                  <a:pt x="2420171" y="50474"/>
                  <a:pt x="2485914" y="22065"/>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extBox 1"/>
          <p:cNvSpPr txBox="1"/>
          <p:nvPr/>
        </p:nvSpPr>
        <p:spPr>
          <a:xfrm>
            <a:off x="1293812" y="304800"/>
            <a:ext cx="3086999" cy="1107996"/>
          </a:xfrm>
          <a:prstGeom prst="rect">
            <a:avLst/>
          </a:prstGeom>
          <a:noFill/>
        </p:spPr>
        <p:txBody>
          <a:bodyPr wrap="none" rtlCol="0">
            <a:spAutoFit/>
          </a:bodyPr>
          <a:lstStyle/>
          <a:p>
            <a:r>
              <a:rPr lang="en-US" sz="6600" dirty="0" smtClean="0">
                <a:latin typeface="+mj-lt"/>
              </a:rPr>
              <a:t>Partners</a:t>
            </a:r>
            <a:endParaRPr lang="en-US" sz="6600" dirty="0">
              <a:latin typeface="+mj-lt"/>
            </a:endParaRPr>
          </a:p>
        </p:txBody>
      </p:sp>
      <p:grpSp>
        <p:nvGrpSpPr>
          <p:cNvPr id="70" name="Group 69"/>
          <p:cNvGrpSpPr/>
          <p:nvPr/>
        </p:nvGrpSpPr>
        <p:grpSpPr>
          <a:xfrm>
            <a:off x="198788" y="304800"/>
            <a:ext cx="11882585" cy="6304506"/>
            <a:chOff x="198788" y="304800"/>
            <a:chExt cx="11882585" cy="6304506"/>
          </a:xfrm>
        </p:grpSpPr>
        <p:grpSp>
          <p:nvGrpSpPr>
            <p:cNvPr id="67" name="Group 66"/>
            <p:cNvGrpSpPr/>
            <p:nvPr/>
          </p:nvGrpSpPr>
          <p:grpSpPr>
            <a:xfrm>
              <a:off x="198788" y="304800"/>
              <a:ext cx="11882585" cy="6304506"/>
              <a:chOff x="198788" y="304800"/>
              <a:chExt cx="11882585" cy="6304506"/>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4069" y="1295812"/>
                <a:ext cx="1219328" cy="114210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7212" y="2369859"/>
                <a:ext cx="1147816" cy="794700"/>
              </a:xfrm>
              <a:prstGeom prst="rect">
                <a:avLst/>
              </a:prstGeom>
            </p:spPr>
          </p:pic>
          <p:pic>
            <p:nvPicPr>
              <p:cNvPr id="7" name="Picture 6"/>
              <p:cNvPicPr>
                <a:picLocks noChangeAspect="1"/>
              </p:cNvPicPr>
              <p:nvPr/>
            </p:nvPicPr>
            <p:blipFill>
              <a:blip r:embed="rId5"/>
              <a:stretch>
                <a:fillRect/>
              </a:stretch>
            </p:blipFill>
            <p:spPr>
              <a:xfrm>
                <a:off x="2212086" y="5181600"/>
                <a:ext cx="1011584" cy="380704"/>
              </a:xfrm>
              <a:prstGeom prst="rect">
                <a:avLst/>
              </a:prstGeom>
            </p:spPr>
          </p:pic>
          <p:pic>
            <p:nvPicPr>
              <p:cNvPr id="8" name="Picture 7"/>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609523" y="666759"/>
                <a:ext cx="1744395" cy="400041"/>
              </a:xfrm>
              <a:prstGeom prst="rect">
                <a:avLst/>
              </a:prstGeom>
              <a:noFill/>
              <a:ln>
                <a:noFill/>
              </a:ln>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04782" y="4103761"/>
                <a:ext cx="661156" cy="682494"/>
              </a:xfrm>
              <a:prstGeom prst="rect">
                <a:avLst/>
              </a:prstGeom>
              <a:noFill/>
              <a:ln>
                <a:noFill/>
              </a:ln>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00897" y="1958974"/>
                <a:ext cx="1245526" cy="360787"/>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23212" y="524652"/>
                <a:ext cx="945500" cy="465948"/>
              </a:xfrm>
              <a:prstGeom prst="rect">
                <a:avLst/>
              </a:prstGeom>
              <a:noFill/>
              <a:ln>
                <a:noFill/>
              </a:ln>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05263" y="4133196"/>
                <a:ext cx="1727549" cy="412533"/>
              </a:xfrm>
              <a:prstGeom prst="rect">
                <a:avLst/>
              </a:prstGeom>
              <a:noFill/>
              <a:ln>
                <a:noFill/>
              </a:ln>
            </p:spPr>
          </p:pic>
          <p:pic>
            <p:nvPicPr>
              <p:cNvPr id="13" name="Picture 12"/>
              <p:cNvPicPr>
                <a:picLocks noChangeAspect="1"/>
              </p:cNvPicPr>
              <p:nvPr/>
            </p:nvPicPr>
            <p:blipFill rotWithShape="1">
              <a:blip r:embed="rId11" cstate="print">
                <a:extLst>
                  <a:ext uri="{28A0092B-C50C-407E-A947-70E740481C1C}">
                    <a14:useLocalDpi xmlns:a14="http://schemas.microsoft.com/office/drawing/2010/main" val="0"/>
                  </a:ext>
                </a:extLst>
              </a:blip>
              <a:stretch/>
            </p:blipFill>
            <p:spPr>
              <a:xfrm>
                <a:off x="5213336" y="1345134"/>
                <a:ext cx="1727518" cy="721574"/>
              </a:xfrm>
              <a:prstGeom prst="rect">
                <a:avLst/>
              </a:prstGeom>
            </p:spPr>
          </p:pic>
          <p:pic>
            <p:nvPicPr>
              <p:cNvPr id="14" name="Picture 13"/>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230270" y="4794689"/>
                <a:ext cx="1392234" cy="350136"/>
              </a:xfrm>
              <a:prstGeom prst="rect">
                <a:avLst/>
              </a:prstGeom>
            </p:spPr>
          </p:pic>
          <p:pic>
            <p:nvPicPr>
              <p:cNvPr id="15" name="Picture 14"/>
              <p:cNvPicPr>
                <a:picLocks noChangeAspect="1"/>
              </p:cNvPicPr>
              <p:nvPr/>
            </p:nvPicPr>
            <p:blipFill rotWithShape="1">
              <a:blip r:embed="rId13" cstate="screen">
                <a:extLst>
                  <a:ext uri="{28A0092B-C50C-407E-A947-70E740481C1C}">
                    <a14:useLocalDpi xmlns:a14="http://schemas.microsoft.com/office/drawing/2010/main" val="0"/>
                  </a:ext>
                </a:extLst>
              </a:blip>
              <a:srcRect/>
              <a:stretch/>
            </p:blipFill>
            <p:spPr>
              <a:xfrm>
                <a:off x="4428810" y="4613676"/>
                <a:ext cx="551229" cy="510308"/>
              </a:xfrm>
              <a:prstGeom prst="rect">
                <a:avLst/>
              </a:prstGeom>
            </p:spPr>
          </p:pic>
          <p:sp>
            <p:nvSpPr>
              <p:cNvPr id="16" name="Freeform 5"/>
              <p:cNvSpPr>
                <a:spLocks noChangeAspect="1" noEditPoints="1"/>
              </p:cNvSpPr>
              <p:nvPr/>
            </p:nvSpPr>
            <p:spPr bwMode="auto">
              <a:xfrm>
                <a:off x="1874242" y="4714339"/>
                <a:ext cx="670869" cy="314861"/>
              </a:xfrm>
              <a:custGeom>
                <a:avLst/>
                <a:gdLst>
                  <a:gd name="T0" fmla="*/ 274 w 620"/>
                  <a:gd name="T1" fmla="*/ 60 h 302"/>
                  <a:gd name="T2" fmla="*/ 318 w 620"/>
                  <a:gd name="T3" fmla="*/ 40 h 302"/>
                  <a:gd name="T4" fmla="*/ 261 w 620"/>
                  <a:gd name="T5" fmla="*/ 39 h 302"/>
                  <a:gd name="T6" fmla="*/ 291 w 620"/>
                  <a:gd name="T7" fmla="*/ 0 h 302"/>
                  <a:gd name="T8" fmla="*/ 291 w 620"/>
                  <a:gd name="T9" fmla="*/ 78 h 302"/>
                  <a:gd name="T10" fmla="*/ 251 w 620"/>
                  <a:gd name="T11" fmla="*/ 52 h 302"/>
                  <a:gd name="T12" fmla="*/ 217 w 620"/>
                  <a:gd name="T13" fmla="*/ 66 h 302"/>
                  <a:gd name="T14" fmla="*/ 246 w 620"/>
                  <a:gd name="T15" fmla="*/ 83 h 302"/>
                  <a:gd name="T16" fmla="*/ 261 w 620"/>
                  <a:gd name="T17" fmla="*/ 86 h 302"/>
                  <a:gd name="T18" fmla="*/ 205 w 620"/>
                  <a:gd name="T19" fmla="*/ 66 h 302"/>
                  <a:gd name="T20" fmla="*/ 256 w 620"/>
                  <a:gd name="T21" fmla="*/ 41 h 302"/>
                  <a:gd name="T22" fmla="*/ 9 w 620"/>
                  <a:gd name="T23" fmla="*/ 121 h 302"/>
                  <a:gd name="T24" fmla="*/ 1 w 620"/>
                  <a:gd name="T25" fmla="*/ 247 h 302"/>
                  <a:gd name="T26" fmla="*/ 33 w 620"/>
                  <a:gd name="T27" fmla="*/ 233 h 302"/>
                  <a:gd name="T28" fmla="*/ 64 w 620"/>
                  <a:gd name="T29" fmla="*/ 177 h 302"/>
                  <a:gd name="T30" fmla="*/ 76 w 620"/>
                  <a:gd name="T31" fmla="*/ 162 h 302"/>
                  <a:gd name="T32" fmla="*/ 33 w 620"/>
                  <a:gd name="T33" fmla="*/ 120 h 302"/>
                  <a:gd name="T34" fmla="*/ 86 w 620"/>
                  <a:gd name="T35" fmla="*/ 130 h 302"/>
                  <a:gd name="T36" fmla="*/ 0 w 620"/>
                  <a:gd name="T37" fmla="*/ 106 h 302"/>
                  <a:gd name="T38" fmla="*/ 226 w 620"/>
                  <a:gd name="T39" fmla="*/ 118 h 302"/>
                  <a:gd name="T40" fmla="*/ 204 w 620"/>
                  <a:gd name="T41" fmla="*/ 302 h 302"/>
                  <a:gd name="T42" fmla="*/ 251 w 620"/>
                  <a:gd name="T43" fmla="*/ 118 h 302"/>
                  <a:gd name="T44" fmla="*/ 217 w 620"/>
                  <a:gd name="T45" fmla="*/ 106 h 302"/>
                  <a:gd name="T46" fmla="*/ 276 w 620"/>
                  <a:gd name="T47" fmla="*/ 118 h 302"/>
                  <a:gd name="T48" fmla="*/ 267 w 620"/>
                  <a:gd name="T49" fmla="*/ 247 h 302"/>
                  <a:gd name="T50" fmla="*/ 301 w 620"/>
                  <a:gd name="T51" fmla="*/ 233 h 302"/>
                  <a:gd name="T52" fmla="*/ 311 w 620"/>
                  <a:gd name="T53" fmla="*/ 106 h 302"/>
                  <a:gd name="T54" fmla="*/ 319 w 620"/>
                  <a:gd name="T55" fmla="*/ 106 h 302"/>
                  <a:gd name="T56" fmla="*/ 328 w 620"/>
                  <a:gd name="T57" fmla="*/ 121 h 302"/>
                  <a:gd name="T58" fmla="*/ 352 w 620"/>
                  <a:gd name="T59" fmla="*/ 233 h 302"/>
                  <a:gd name="T60" fmla="*/ 386 w 620"/>
                  <a:gd name="T61" fmla="*/ 247 h 302"/>
                  <a:gd name="T62" fmla="*/ 376 w 620"/>
                  <a:gd name="T63" fmla="*/ 121 h 302"/>
                  <a:gd name="T64" fmla="*/ 408 w 620"/>
                  <a:gd name="T65" fmla="*/ 131 h 302"/>
                  <a:gd name="T66" fmla="*/ 319 w 620"/>
                  <a:gd name="T67" fmla="*/ 106 h 302"/>
                  <a:gd name="T68" fmla="*/ 587 w 620"/>
                  <a:gd name="T69" fmla="*/ 118 h 302"/>
                  <a:gd name="T70" fmla="*/ 563 w 620"/>
                  <a:gd name="T71" fmla="*/ 234 h 302"/>
                  <a:gd name="T72" fmla="*/ 536 w 620"/>
                  <a:gd name="T73" fmla="*/ 118 h 302"/>
                  <a:gd name="T74" fmla="*/ 502 w 620"/>
                  <a:gd name="T75" fmla="*/ 106 h 302"/>
                  <a:gd name="T76" fmla="*/ 512 w 620"/>
                  <a:gd name="T77" fmla="*/ 204 h 302"/>
                  <a:gd name="T78" fmla="*/ 611 w 620"/>
                  <a:gd name="T79" fmla="*/ 204 h 302"/>
                  <a:gd name="T80" fmla="*/ 620 w 620"/>
                  <a:gd name="T81" fmla="*/ 106 h 302"/>
                  <a:gd name="T82" fmla="*/ 166 w 620"/>
                  <a:gd name="T83" fmla="*/ 106 h 302"/>
                  <a:gd name="T84" fmla="*/ 175 w 620"/>
                  <a:gd name="T85" fmla="*/ 203 h 302"/>
                  <a:gd name="T86" fmla="*/ 124 w 620"/>
                  <a:gd name="T87" fmla="*/ 203 h 302"/>
                  <a:gd name="T88" fmla="*/ 134 w 620"/>
                  <a:gd name="T89" fmla="*/ 106 h 302"/>
                  <a:gd name="T90" fmla="*/ 99 w 620"/>
                  <a:gd name="T91" fmla="*/ 118 h 302"/>
                  <a:gd name="T92" fmla="*/ 150 w 620"/>
                  <a:gd name="T93" fmla="*/ 249 h 302"/>
                  <a:gd name="T94" fmla="*/ 200 w 620"/>
                  <a:gd name="T95" fmla="*/ 118 h 302"/>
                  <a:gd name="T96" fmla="*/ 166 w 620"/>
                  <a:gd name="T97" fmla="*/ 106 h 302"/>
                  <a:gd name="T98" fmla="*/ 489 w 620"/>
                  <a:gd name="T99" fmla="*/ 107 h 302"/>
                  <a:gd name="T100" fmla="*/ 414 w 620"/>
                  <a:gd name="T101" fmla="*/ 142 h 302"/>
                  <a:gd name="T102" fmla="*/ 447 w 620"/>
                  <a:gd name="T103" fmla="*/ 234 h 302"/>
                  <a:gd name="T104" fmla="*/ 420 w 620"/>
                  <a:gd name="T105" fmla="*/ 246 h 302"/>
                  <a:gd name="T106" fmla="*/ 502 w 620"/>
                  <a:gd name="T107" fmla="*/ 208 h 302"/>
                  <a:gd name="T108" fmla="*/ 438 w 620"/>
                  <a:gd name="T109" fmla="*/ 139 h 302"/>
                  <a:gd name="T110" fmla="*/ 489 w 620"/>
                  <a:gd name="T111" fmla="*/ 128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0" h="302">
                    <a:moveTo>
                      <a:pt x="256" y="41"/>
                    </a:moveTo>
                    <a:cubicBezTo>
                      <a:pt x="262" y="46"/>
                      <a:pt x="268" y="55"/>
                      <a:pt x="274" y="60"/>
                    </a:cubicBezTo>
                    <a:cubicBezTo>
                      <a:pt x="279" y="64"/>
                      <a:pt x="285" y="66"/>
                      <a:pt x="291" y="66"/>
                    </a:cubicBezTo>
                    <a:cubicBezTo>
                      <a:pt x="306" y="66"/>
                      <a:pt x="318" y="54"/>
                      <a:pt x="318" y="40"/>
                    </a:cubicBezTo>
                    <a:cubicBezTo>
                      <a:pt x="318" y="25"/>
                      <a:pt x="306" y="13"/>
                      <a:pt x="291" y="13"/>
                    </a:cubicBezTo>
                    <a:cubicBezTo>
                      <a:pt x="276" y="13"/>
                      <a:pt x="266" y="24"/>
                      <a:pt x="261" y="39"/>
                    </a:cubicBezTo>
                    <a:cubicBezTo>
                      <a:pt x="261" y="16"/>
                      <a:pt x="261" y="16"/>
                      <a:pt x="261" y="16"/>
                    </a:cubicBezTo>
                    <a:cubicBezTo>
                      <a:pt x="268" y="7"/>
                      <a:pt x="279" y="0"/>
                      <a:pt x="291" y="0"/>
                    </a:cubicBezTo>
                    <a:cubicBezTo>
                      <a:pt x="313" y="0"/>
                      <a:pt x="330" y="18"/>
                      <a:pt x="330" y="40"/>
                    </a:cubicBezTo>
                    <a:cubicBezTo>
                      <a:pt x="330" y="61"/>
                      <a:pt x="313" y="79"/>
                      <a:pt x="291" y="78"/>
                    </a:cubicBezTo>
                    <a:cubicBezTo>
                      <a:pt x="280" y="78"/>
                      <a:pt x="270" y="74"/>
                      <a:pt x="263" y="66"/>
                    </a:cubicBezTo>
                    <a:cubicBezTo>
                      <a:pt x="260" y="63"/>
                      <a:pt x="254" y="55"/>
                      <a:pt x="251" y="52"/>
                    </a:cubicBezTo>
                    <a:cubicBezTo>
                      <a:pt x="247" y="48"/>
                      <a:pt x="242" y="46"/>
                      <a:pt x="237" y="46"/>
                    </a:cubicBezTo>
                    <a:cubicBezTo>
                      <a:pt x="225" y="46"/>
                      <a:pt x="217" y="56"/>
                      <a:pt x="217" y="66"/>
                    </a:cubicBezTo>
                    <a:cubicBezTo>
                      <a:pt x="217" y="77"/>
                      <a:pt x="226" y="85"/>
                      <a:pt x="237" y="85"/>
                    </a:cubicBezTo>
                    <a:cubicBezTo>
                      <a:pt x="240" y="85"/>
                      <a:pt x="243" y="85"/>
                      <a:pt x="246" y="83"/>
                    </a:cubicBezTo>
                    <a:cubicBezTo>
                      <a:pt x="251" y="81"/>
                      <a:pt x="258" y="74"/>
                      <a:pt x="261" y="69"/>
                    </a:cubicBezTo>
                    <a:cubicBezTo>
                      <a:pt x="261" y="86"/>
                      <a:pt x="261" y="86"/>
                      <a:pt x="261" y="86"/>
                    </a:cubicBezTo>
                    <a:cubicBezTo>
                      <a:pt x="255" y="93"/>
                      <a:pt x="246" y="97"/>
                      <a:pt x="237" y="97"/>
                    </a:cubicBezTo>
                    <a:cubicBezTo>
                      <a:pt x="219" y="97"/>
                      <a:pt x="205" y="83"/>
                      <a:pt x="205" y="66"/>
                    </a:cubicBezTo>
                    <a:cubicBezTo>
                      <a:pt x="205" y="48"/>
                      <a:pt x="219" y="34"/>
                      <a:pt x="237" y="34"/>
                    </a:cubicBezTo>
                    <a:cubicBezTo>
                      <a:pt x="244" y="34"/>
                      <a:pt x="251" y="37"/>
                      <a:pt x="256" y="41"/>
                    </a:cubicBezTo>
                    <a:moveTo>
                      <a:pt x="0" y="106"/>
                    </a:moveTo>
                    <a:cubicBezTo>
                      <a:pt x="0" y="106"/>
                      <a:pt x="9" y="111"/>
                      <a:pt x="9" y="121"/>
                    </a:cubicBezTo>
                    <a:cubicBezTo>
                      <a:pt x="9" y="233"/>
                      <a:pt x="9" y="233"/>
                      <a:pt x="9" y="233"/>
                    </a:cubicBezTo>
                    <a:cubicBezTo>
                      <a:pt x="9" y="242"/>
                      <a:pt x="1" y="247"/>
                      <a:pt x="1" y="247"/>
                    </a:cubicBezTo>
                    <a:cubicBezTo>
                      <a:pt x="42" y="247"/>
                      <a:pt x="42" y="247"/>
                      <a:pt x="42" y="247"/>
                    </a:cubicBezTo>
                    <a:cubicBezTo>
                      <a:pt x="42" y="247"/>
                      <a:pt x="33" y="242"/>
                      <a:pt x="33" y="233"/>
                    </a:cubicBezTo>
                    <a:cubicBezTo>
                      <a:pt x="33" y="177"/>
                      <a:pt x="33" y="177"/>
                      <a:pt x="33" y="177"/>
                    </a:cubicBezTo>
                    <a:cubicBezTo>
                      <a:pt x="64" y="177"/>
                      <a:pt x="64" y="177"/>
                      <a:pt x="64" y="177"/>
                    </a:cubicBezTo>
                    <a:cubicBezTo>
                      <a:pt x="74" y="177"/>
                      <a:pt x="76" y="184"/>
                      <a:pt x="76" y="184"/>
                    </a:cubicBezTo>
                    <a:cubicBezTo>
                      <a:pt x="76" y="162"/>
                      <a:pt x="76" y="162"/>
                      <a:pt x="76" y="162"/>
                    </a:cubicBezTo>
                    <a:cubicBezTo>
                      <a:pt x="33" y="162"/>
                      <a:pt x="33" y="162"/>
                      <a:pt x="33" y="162"/>
                    </a:cubicBezTo>
                    <a:cubicBezTo>
                      <a:pt x="33" y="120"/>
                      <a:pt x="33" y="120"/>
                      <a:pt x="33" y="120"/>
                    </a:cubicBezTo>
                    <a:cubicBezTo>
                      <a:pt x="72" y="120"/>
                      <a:pt x="72" y="120"/>
                      <a:pt x="72" y="120"/>
                    </a:cubicBezTo>
                    <a:cubicBezTo>
                      <a:pt x="82" y="120"/>
                      <a:pt x="86" y="130"/>
                      <a:pt x="86" y="130"/>
                    </a:cubicBezTo>
                    <a:cubicBezTo>
                      <a:pt x="86" y="106"/>
                      <a:pt x="86" y="106"/>
                      <a:pt x="86" y="106"/>
                    </a:cubicBezTo>
                    <a:cubicBezTo>
                      <a:pt x="0" y="106"/>
                      <a:pt x="0" y="106"/>
                      <a:pt x="0" y="106"/>
                    </a:cubicBezTo>
                    <a:moveTo>
                      <a:pt x="217" y="106"/>
                    </a:moveTo>
                    <a:cubicBezTo>
                      <a:pt x="217" y="106"/>
                      <a:pt x="226" y="111"/>
                      <a:pt x="226" y="118"/>
                    </a:cubicBezTo>
                    <a:cubicBezTo>
                      <a:pt x="226" y="250"/>
                      <a:pt x="226" y="250"/>
                      <a:pt x="226" y="250"/>
                    </a:cubicBezTo>
                    <a:cubicBezTo>
                      <a:pt x="226" y="284"/>
                      <a:pt x="207" y="300"/>
                      <a:pt x="204" y="302"/>
                    </a:cubicBezTo>
                    <a:cubicBezTo>
                      <a:pt x="206" y="302"/>
                      <a:pt x="251" y="295"/>
                      <a:pt x="251" y="250"/>
                    </a:cubicBezTo>
                    <a:cubicBezTo>
                      <a:pt x="251" y="118"/>
                      <a:pt x="251" y="118"/>
                      <a:pt x="251" y="118"/>
                    </a:cubicBezTo>
                    <a:cubicBezTo>
                      <a:pt x="251" y="111"/>
                      <a:pt x="261" y="106"/>
                      <a:pt x="261" y="106"/>
                    </a:cubicBezTo>
                    <a:cubicBezTo>
                      <a:pt x="217" y="106"/>
                      <a:pt x="217" y="106"/>
                      <a:pt x="217" y="106"/>
                    </a:cubicBezTo>
                    <a:moveTo>
                      <a:pt x="267" y="106"/>
                    </a:moveTo>
                    <a:cubicBezTo>
                      <a:pt x="267" y="106"/>
                      <a:pt x="276" y="111"/>
                      <a:pt x="276" y="118"/>
                    </a:cubicBezTo>
                    <a:cubicBezTo>
                      <a:pt x="276" y="233"/>
                      <a:pt x="276" y="233"/>
                      <a:pt x="276" y="233"/>
                    </a:cubicBezTo>
                    <a:cubicBezTo>
                      <a:pt x="276" y="242"/>
                      <a:pt x="267" y="247"/>
                      <a:pt x="267" y="247"/>
                    </a:cubicBezTo>
                    <a:cubicBezTo>
                      <a:pt x="311" y="247"/>
                      <a:pt x="311" y="247"/>
                      <a:pt x="311" y="247"/>
                    </a:cubicBezTo>
                    <a:cubicBezTo>
                      <a:pt x="311" y="247"/>
                      <a:pt x="301" y="242"/>
                      <a:pt x="301" y="233"/>
                    </a:cubicBezTo>
                    <a:cubicBezTo>
                      <a:pt x="301" y="118"/>
                      <a:pt x="301" y="118"/>
                      <a:pt x="301" y="118"/>
                    </a:cubicBezTo>
                    <a:cubicBezTo>
                      <a:pt x="301" y="111"/>
                      <a:pt x="311" y="106"/>
                      <a:pt x="311" y="106"/>
                    </a:cubicBezTo>
                    <a:cubicBezTo>
                      <a:pt x="267" y="106"/>
                      <a:pt x="267" y="106"/>
                      <a:pt x="267" y="106"/>
                    </a:cubicBezTo>
                    <a:moveTo>
                      <a:pt x="319" y="106"/>
                    </a:moveTo>
                    <a:cubicBezTo>
                      <a:pt x="311" y="134"/>
                      <a:pt x="311" y="134"/>
                      <a:pt x="311" y="134"/>
                    </a:cubicBezTo>
                    <a:cubicBezTo>
                      <a:pt x="311" y="134"/>
                      <a:pt x="321" y="121"/>
                      <a:pt x="328" y="121"/>
                    </a:cubicBezTo>
                    <a:cubicBezTo>
                      <a:pt x="352" y="121"/>
                      <a:pt x="352" y="121"/>
                      <a:pt x="352" y="121"/>
                    </a:cubicBezTo>
                    <a:cubicBezTo>
                      <a:pt x="352" y="233"/>
                      <a:pt x="352" y="233"/>
                      <a:pt x="352" y="233"/>
                    </a:cubicBezTo>
                    <a:cubicBezTo>
                      <a:pt x="352" y="241"/>
                      <a:pt x="343" y="247"/>
                      <a:pt x="343" y="247"/>
                    </a:cubicBezTo>
                    <a:cubicBezTo>
                      <a:pt x="386" y="247"/>
                      <a:pt x="386" y="247"/>
                      <a:pt x="386" y="247"/>
                    </a:cubicBezTo>
                    <a:cubicBezTo>
                      <a:pt x="386" y="247"/>
                      <a:pt x="376" y="240"/>
                      <a:pt x="376" y="233"/>
                    </a:cubicBezTo>
                    <a:cubicBezTo>
                      <a:pt x="376" y="121"/>
                      <a:pt x="376" y="121"/>
                      <a:pt x="376" y="121"/>
                    </a:cubicBezTo>
                    <a:cubicBezTo>
                      <a:pt x="396" y="121"/>
                      <a:pt x="396" y="121"/>
                      <a:pt x="396" y="121"/>
                    </a:cubicBezTo>
                    <a:cubicBezTo>
                      <a:pt x="406" y="121"/>
                      <a:pt x="408" y="131"/>
                      <a:pt x="408" y="131"/>
                    </a:cubicBezTo>
                    <a:cubicBezTo>
                      <a:pt x="416" y="106"/>
                      <a:pt x="416" y="106"/>
                      <a:pt x="416" y="106"/>
                    </a:cubicBezTo>
                    <a:cubicBezTo>
                      <a:pt x="319" y="106"/>
                      <a:pt x="319" y="106"/>
                      <a:pt x="319" y="106"/>
                    </a:cubicBezTo>
                    <a:moveTo>
                      <a:pt x="578" y="106"/>
                    </a:moveTo>
                    <a:cubicBezTo>
                      <a:pt x="578" y="106"/>
                      <a:pt x="587" y="111"/>
                      <a:pt x="587" y="118"/>
                    </a:cubicBezTo>
                    <a:cubicBezTo>
                      <a:pt x="587" y="204"/>
                      <a:pt x="587" y="204"/>
                      <a:pt x="587" y="204"/>
                    </a:cubicBezTo>
                    <a:cubicBezTo>
                      <a:pt x="587" y="221"/>
                      <a:pt x="577" y="234"/>
                      <a:pt x="563" y="234"/>
                    </a:cubicBezTo>
                    <a:cubicBezTo>
                      <a:pt x="548" y="234"/>
                      <a:pt x="536" y="222"/>
                      <a:pt x="536" y="204"/>
                    </a:cubicBezTo>
                    <a:cubicBezTo>
                      <a:pt x="536" y="118"/>
                      <a:pt x="536" y="118"/>
                      <a:pt x="536" y="118"/>
                    </a:cubicBezTo>
                    <a:cubicBezTo>
                      <a:pt x="536" y="111"/>
                      <a:pt x="546" y="106"/>
                      <a:pt x="546" y="106"/>
                    </a:cubicBezTo>
                    <a:cubicBezTo>
                      <a:pt x="502" y="106"/>
                      <a:pt x="502" y="106"/>
                      <a:pt x="502" y="106"/>
                    </a:cubicBezTo>
                    <a:cubicBezTo>
                      <a:pt x="502" y="106"/>
                      <a:pt x="512" y="111"/>
                      <a:pt x="512" y="118"/>
                    </a:cubicBezTo>
                    <a:cubicBezTo>
                      <a:pt x="512" y="204"/>
                      <a:pt x="512" y="204"/>
                      <a:pt x="512" y="204"/>
                    </a:cubicBezTo>
                    <a:cubicBezTo>
                      <a:pt x="512" y="238"/>
                      <a:pt x="543" y="249"/>
                      <a:pt x="563" y="249"/>
                    </a:cubicBezTo>
                    <a:cubicBezTo>
                      <a:pt x="582" y="249"/>
                      <a:pt x="611" y="238"/>
                      <a:pt x="611" y="204"/>
                    </a:cubicBezTo>
                    <a:cubicBezTo>
                      <a:pt x="611" y="118"/>
                      <a:pt x="611" y="118"/>
                      <a:pt x="611" y="118"/>
                    </a:cubicBezTo>
                    <a:cubicBezTo>
                      <a:pt x="611" y="111"/>
                      <a:pt x="620" y="106"/>
                      <a:pt x="620" y="106"/>
                    </a:cubicBezTo>
                    <a:cubicBezTo>
                      <a:pt x="578" y="106"/>
                      <a:pt x="578" y="106"/>
                      <a:pt x="578" y="106"/>
                    </a:cubicBezTo>
                    <a:moveTo>
                      <a:pt x="166" y="106"/>
                    </a:moveTo>
                    <a:cubicBezTo>
                      <a:pt x="166" y="106"/>
                      <a:pt x="175" y="111"/>
                      <a:pt x="175" y="118"/>
                    </a:cubicBezTo>
                    <a:cubicBezTo>
                      <a:pt x="175" y="203"/>
                      <a:pt x="175" y="203"/>
                      <a:pt x="175" y="203"/>
                    </a:cubicBezTo>
                    <a:cubicBezTo>
                      <a:pt x="175" y="221"/>
                      <a:pt x="164" y="234"/>
                      <a:pt x="150" y="234"/>
                    </a:cubicBezTo>
                    <a:cubicBezTo>
                      <a:pt x="136" y="234"/>
                      <a:pt x="124" y="221"/>
                      <a:pt x="124" y="203"/>
                    </a:cubicBezTo>
                    <a:cubicBezTo>
                      <a:pt x="124" y="118"/>
                      <a:pt x="124" y="118"/>
                      <a:pt x="124" y="118"/>
                    </a:cubicBezTo>
                    <a:cubicBezTo>
                      <a:pt x="124" y="111"/>
                      <a:pt x="134" y="106"/>
                      <a:pt x="134" y="106"/>
                    </a:cubicBezTo>
                    <a:cubicBezTo>
                      <a:pt x="90" y="106"/>
                      <a:pt x="90" y="106"/>
                      <a:pt x="90" y="106"/>
                    </a:cubicBezTo>
                    <a:cubicBezTo>
                      <a:pt x="90" y="106"/>
                      <a:pt x="99" y="111"/>
                      <a:pt x="99" y="118"/>
                    </a:cubicBezTo>
                    <a:cubicBezTo>
                      <a:pt x="99" y="203"/>
                      <a:pt x="99" y="203"/>
                      <a:pt x="99" y="203"/>
                    </a:cubicBezTo>
                    <a:cubicBezTo>
                      <a:pt x="99" y="238"/>
                      <a:pt x="130" y="249"/>
                      <a:pt x="150" y="249"/>
                    </a:cubicBezTo>
                    <a:cubicBezTo>
                      <a:pt x="170" y="249"/>
                      <a:pt x="200" y="238"/>
                      <a:pt x="200" y="203"/>
                    </a:cubicBezTo>
                    <a:cubicBezTo>
                      <a:pt x="200" y="203"/>
                      <a:pt x="200" y="118"/>
                      <a:pt x="200" y="118"/>
                    </a:cubicBezTo>
                    <a:cubicBezTo>
                      <a:pt x="200" y="111"/>
                      <a:pt x="209" y="106"/>
                      <a:pt x="209" y="106"/>
                    </a:cubicBezTo>
                    <a:cubicBezTo>
                      <a:pt x="166" y="106"/>
                      <a:pt x="166" y="106"/>
                      <a:pt x="166" y="106"/>
                    </a:cubicBezTo>
                    <a:moveTo>
                      <a:pt x="489" y="128"/>
                    </a:moveTo>
                    <a:cubicBezTo>
                      <a:pt x="489" y="107"/>
                      <a:pt x="489" y="107"/>
                      <a:pt x="489" y="107"/>
                    </a:cubicBezTo>
                    <a:cubicBezTo>
                      <a:pt x="489" y="107"/>
                      <a:pt x="476" y="103"/>
                      <a:pt x="463" y="103"/>
                    </a:cubicBezTo>
                    <a:cubicBezTo>
                      <a:pt x="425" y="103"/>
                      <a:pt x="414" y="126"/>
                      <a:pt x="414" y="142"/>
                    </a:cubicBezTo>
                    <a:cubicBezTo>
                      <a:pt x="414" y="188"/>
                      <a:pt x="478" y="183"/>
                      <a:pt x="478" y="211"/>
                    </a:cubicBezTo>
                    <a:cubicBezTo>
                      <a:pt x="478" y="225"/>
                      <a:pt x="461" y="234"/>
                      <a:pt x="447" y="234"/>
                    </a:cubicBezTo>
                    <a:cubicBezTo>
                      <a:pt x="433" y="234"/>
                      <a:pt x="419" y="226"/>
                      <a:pt x="412" y="219"/>
                    </a:cubicBezTo>
                    <a:cubicBezTo>
                      <a:pt x="420" y="246"/>
                      <a:pt x="420" y="246"/>
                      <a:pt x="420" y="246"/>
                    </a:cubicBezTo>
                    <a:cubicBezTo>
                      <a:pt x="420" y="246"/>
                      <a:pt x="435" y="249"/>
                      <a:pt x="446" y="249"/>
                    </a:cubicBezTo>
                    <a:cubicBezTo>
                      <a:pt x="482" y="249"/>
                      <a:pt x="502" y="230"/>
                      <a:pt x="502" y="208"/>
                    </a:cubicBezTo>
                    <a:cubicBezTo>
                      <a:pt x="502" y="183"/>
                      <a:pt x="480" y="173"/>
                      <a:pt x="464" y="165"/>
                    </a:cubicBezTo>
                    <a:cubicBezTo>
                      <a:pt x="449" y="158"/>
                      <a:pt x="438" y="153"/>
                      <a:pt x="438" y="139"/>
                    </a:cubicBezTo>
                    <a:cubicBezTo>
                      <a:pt x="438" y="127"/>
                      <a:pt x="448" y="118"/>
                      <a:pt x="466" y="118"/>
                    </a:cubicBezTo>
                    <a:cubicBezTo>
                      <a:pt x="483" y="118"/>
                      <a:pt x="489" y="128"/>
                      <a:pt x="489" y="128"/>
                    </a:cubicBezTo>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68217A"/>
                  </a:solidFill>
                </a:endParaRPr>
              </a:p>
            </p:txBody>
          </p:sp>
          <p:pic>
            <p:nvPicPr>
              <p:cNvPr id="17" name="Picture 16"/>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3147239" y="4719955"/>
                <a:ext cx="1018481" cy="300322"/>
              </a:xfrm>
              <a:prstGeom prst="rect">
                <a:avLst/>
              </a:prstGeom>
            </p:spPr>
          </p:pic>
          <p:pic>
            <p:nvPicPr>
              <p:cNvPr id="18" name="Picture 17"/>
              <p:cNvPicPr>
                <a:picLocks noChangeAspect="1"/>
              </p:cNvPicPr>
              <p:nvPr/>
            </p:nvPicPr>
            <p:blipFill rotWithShape="1">
              <a:blip r:embed="rId15" cstate="screen">
                <a:extLst>
                  <a:ext uri="{28A0092B-C50C-407E-A947-70E740481C1C}">
                    <a14:useLocalDpi xmlns:a14="http://schemas.microsoft.com/office/drawing/2010/main" val="0"/>
                  </a:ext>
                </a:extLst>
              </a:blip>
              <a:srcRect/>
              <a:stretch/>
            </p:blipFill>
            <p:spPr>
              <a:xfrm>
                <a:off x="5364140" y="4898678"/>
                <a:ext cx="1077682" cy="233687"/>
              </a:xfrm>
              <a:prstGeom prst="rect">
                <a:avLst/>
              </a:prstGeom>
            </p:spPr>
          </p:pic>
          <p:pic>
            <p:nvPicPr>
              <p:cNvPr id="19" name="Picture 18"/>
              <p:cNvPicPr>
                <a:picLocks noChangeAspect="1"/>
              </p:cNvPicPr>
              <p:nvPr/>
            </p:nvPicPr>
            <p:blipFill>
              <a:blip r:embed="rId16"/>
              <a:stretch>
                <a:fillRect/>
              </a:stretch>
            </p:blipFill>
            <p:spPr>
              <a:xfrm>
                <a:off x="8381525" y="4750096"/>
                <a:ext cx="1731356" cy="344548"/>
              </a:xfrm>
              <a:prstGeom prst="rect">
                <a:avLst/>
              </a:prstGeom>
              <a:noFill/>
              <a:ln>
                <a:noFill/>
              </a:ln>
            </p:spPr>
          </p:pic>
          <p:pic>
            <p:nvPicPr>
              <p:cNvPr id="20" name="Picture 19"/>
              <p:cNvPicPr>
                <a:picLocks noChangeAspect="1"/>
              </p:cNvPicPr>
              <p:nvPr/>
            </p:nvPicPr>
            <p:blipFill>
              <a:blip r:embed="rId17"/>
              <a:stretch>
                <a:fillRect/>
              </a:stretch>
            </p:blipFill>
            <p:spPr>
              <a:xfrm>
                <a:off x="6768692" y="4740238"/>
                <a:ext cx="1040031" cy="340200"/>
              </a:xfrm>
              <a:prstGeom prst="rect">
                <a:avLst/>
              </a:prstGeom>
              <a:noFill/>
              <a:ln>
                <a:noFill/>
              </a:ln>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520075" y="5099505"/>
                <a:ext cx="1225948" cy="199439"/>
              </a:xfrm>
              <a:prstGeom prst="rect">
                <a:avLst/>
              </a:prstGeom>
            </p:spPr>
          </p:pic>
          <p:pic>
            <p:nvPicPr>
              <p:cNvPr id="22" name="Picture 21"/>
              <p:cNvPicPr>
                <a:picLocks noChangeAspect="1"/>
              </p:cNvPicPr>
              <p:nvPr/>
            </p:nvPicPr>
            <p:blipFill>
              <a:blip r:embed="rId19"/>
              <a:stretch>
                <a:fillRect/>
              </a:stretch>
            </p:blipFill>
            <p:spPr>
              <a:xfrm>
                <a:off x="2537382" y="3740329"/>
                <a:ext cx="1297514" cy="277378"/>
              </a:xfrm>
              <a:prstGeom prst="rect">
                <a:avLst/>
              </a:prstGeom>
              <a:noFill/>
              <a:ln>
                <a:noFill/>
              </a:ln>
            </p:spPr>
          </p:pic>
          <p:pic>
            <p:nvPicPr>
              <p:cNvPr id="23" name="Picture 22"/>
              <p:cNvPicPr>
                <a:picLocks noChangeAspect="1"/>
              </p:cNvPicPr>
              <p:nvPr/>
            </p:nvPicPr>
            <p:blipFill>
              <a:blip r:embed="rId20"/>
              <a:stretch>
                <a:fillRect/>
              </a:stretch>
            </p:blipFill>
            <p:spPr>
              <a:xfrm>
                <a:off x="6612456" y="5452929"/>
                <a:ext cx="1196267" cy="374514"/>
              </a:xfrm>
              <a:prstGeom prst="rect">
                <a:avLst/>
              </a:prstGeom>
              <a:noFill/>
              <a:ln>
                <a:noFill/>
              </a:ln>
            </p:spPr>
          </p:pic>
          <p:pic>
            <p:nvPicPr>
              <p:cNvPr id="24" name="Picture 2"/>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t="21795" b="16666"/>
              <a:stretch/>
            </p:blipFill>
            <p:spPr bwMode="auto">
              <a:xfrm>
                <a:off x="379412" y="6107904"/>
                <a:ext cx="599780" cy="369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233448" y="6096000"/>
                <a:ext cx="785164" cy="230071"/>
              </a:xfrm>
              <a:prstGeom prst="rect">
                <a:avLst/>
              </a:prstGeom>
            </p:spPr>
          </p:pic>
          <p:pic>
            <p:nvPicPr>
              <p:cNvPr id="26" name="Picture 4" descr="also digital logo"/>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65217" y="6019800"/>
                <a:ext cx="938395" cy="26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2" descr="http://norton.symantec.com/norton/ps/images/smb/logo_symantec_tagline.png"/>
              <p:cNvPicPr>
                <a:picLocks noChangeAspect="1" noChangeArrowheads="1"/>
              </p:cNvPicPr>
              <p:nvPr/>
            </p:nvPicPr>
            <p:blipFill rotWithShape="1">
              <a:blip r:embed="rId24">
                <a:extLst>
                  <a:ext uri="{28A0092B-C50C-407E-A947-70E740481C1C}">
                    <a14:useLocalDpi xmlns:a14="http://schemas.microsoft.com/office/drawing/2010/main" val="0"/>
                  </a:ext>
                </a:extLst>
              </a:blip>
              <a:srcRect b="-9096"/>
              <a:stretch/>
            </p:blipFill>
            <p:spPr bwMode="auto">
              <a:xfrm>
                <a:off x="3424373" y="5502610"/>
                <a:ext cx="1482694" cy="4206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text"/>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480469" y="6177859"/>
                <a:ext cx="1348272" cy="4314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26"/>
              <a:stretch>
                <a:fillRect/>
              </a:stretch>
            </p:blipFill>
            <p:spPr>
              <a:xfrm>
                <a:off x="6738153" y="6019800"/>
                <a:ext cx="1318236" cy="433393"/>
              </a:xfrm>
              <a:prstGeom prst="rect">
                <a:avLst/>
              </a:prstGeom>
            </p:spPr>
          </p:pic>
          <p:pic>
            <p:nvPicPr>
              <p:cNvPr id="30" name="Picture 29"/>
              <p:cNvPicPr>
                <a:picLocks noChangeAspect="1"/>
              </p:cNvPicPr>
              <p:nvPr/>
            </p:nvPicPr>
            <p:blipFill>
              <a:blip r:embed="rId27"/>
              <a:stretch>
                <a:fillRect/>
              </a:stretch>
            </p:blipFill>
            <p:spPr>
              <a:xfrm>
                <a:off x="8546337" y="6038401"/>
                <a:ext cx="539313" cy="514799"/>
              </a:xfrm>
              <a:prstGeom prst="rect">
                <a:avLst/>
              </a:prstGeom>
            </p:spPr>
          </p:pic>
          <p:pic>
            <p:nvPicPr>
              <p:cNvPr id="31" name="Picture 2" descr="https://cloudant.com/wp-content/themes/cloudant/images/cloudant_logo_2012_retina.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138381" y="1237598"/>
                <a:ext cx="1269996" cy="36285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866500" y="3219427"/>
                <a:ext cx="1013683" cy="441966"/>
              </a:xfrm>
              <a:prstGeom prst="rect">
                <a:avLst/>
              </a:prstGeom>
            </p:spPr>
          </p:pic>
          <p:pic>
            <p:nvPicPr>
              <p:cNvPr id="33" name="Picture 32"/>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55858" y="3311437"/>
                <a:ext cx="1543700" cy="346163"/>
              </a:xfrm>
              <a:prstGeom prst="rect">
                <a:avLst/>
              </a:prstGeom>
            </p:spPr>
          </p:pic>
          <p:pic>
            <p:nvPicPr>
              <p:cNvPr id="34" name="Picture 2" descr="http://www.customerthermometer.com/voiceofthecustomer/wp-content/uploads/2012/03/bt-logo.png"/>
              <p:cNvPicPr>
                <a:picLocks noChangeAspect="1" noChangeArrowheads="1"/>
              </p:cNvPicPr>
              <p:nvPr/>
            </p:nvPicPr>
            <p:blipFill>
              <a:blip r:embed="rId31" cstate="screen">
                <a:extLst>
                  <a:ext uri="{28A0092B-C50C-407E-A947-70E740481C1C}">
                    <a14:useLocalDpi xmlns:a14="http://schemas.microsoft.com/office/drawing/2010/main" val="0"/>
                  </a:ext>
                </a:extLst>
              </a:blip>
              <a:srcRect/>
              <a:stretch>
                <a:fillRect/>
              </a:stretch>
            </p:blipFill>
            <p:spPr bwMode="auto">
              <a:xfrm>
                <a:off x="8368889" y="2933858"/>
                <a:ext cx="829128" cy="39627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32"/>
              <a:stretch>
                <a:fillRect/>
              </a:stretch>
            </p:blipFill>
            <p:spPr>
              <a:xfrm>
                <a:off x="10328818" y="458773"/>
                <a:ext cx="1415036" cy="531827"/>
              </a:xfrm>
              <a:prstGeom prst="rect">
                <a:avLst/>
              </a:prstGeom>
            </p:spPr>
          </p:pic>
          <p:pic>
            <p:nvPicPr>
              <p:cNvPr id="36" name="Picture 35"/>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284412" y="4393798"/>
                <a:ext cx="887449" cy="254402"/>
              </a:xfrm>
              <a:prstGeom prst="rect">
                <a:avLst/>
              </a:prstGeom>
            </p:spPr>
          </p:pic>
          <p:pic>
            <p:nvPicPr>
              <p:cNvPr id="37" name="Picture 36"/>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9787201" y="3843146"/>
                <a:ext cx="882483" cy="661862"/>
              </a:xfrm>
              <a:prstGeom prst="rect">
                <a:avLst/>
              </a:prstGeom>
            </p:spPr>
          </p:pic>
          <p:pic>
            <p:nvPicPr>
              <p:cNvPr id="38" name="Picture 2"/>
              <p:cNvPicPr>
                <a:picLocks noChangeAspect="1" noChangeArrowheads="1"/>
              </p:cNvPicPr>
              <p:nvPr/>
            </p:nvPicPr>
            <p:blipFill>
              <a:blip r:embed="rId35" cstate="print">
                <a:extLst>
                  <a:ext uri="{28A0092B-C50C-407E-A947-70E740481C1C}">
                    <a14:useLocalDpi xmlns:a14="http://schemas.microsoft.com/office/drawing/2010/main" val="0"/>
                  </a:ext>
                </a:extLst>
              </a:blip>
              <a:stretch>
                <a:fillRect/>
              </a:stretch>
            </p:blipFill>
            <p:spPr bwMode="auto">
              <a:xfrm>
                <a:off x="8808329" y="2196281"/>
                <a:ext cx="1284767" cy="310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8"/>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3913566" y="1470074"/>
                <a:ext cx="711288" cy="711288"/>
              </a:xfrm>
              <a:prstGeom prst="rect">
                <a:avLst/>
              </a:prstGeom>
            </p:spPr>
          </p:pic>
          <p:pic>
            <p:nvPicPr>
              <p:cNvPr id="40" name="Picture 39"/>
              <p:cNvPicPr>
                <a:picLocks noChangeAspect="1"/>
              </p:cNvPicPr>
              <p:nvPr/>
            </p:nvPicPr>
            <p:blipFill>
              <a:blip r:embed="rId37"/>
              <a:stretch>
                <a:fillRect/>
              </a:stretch>
            </p:blipFill>
            <p:spPr>
              <a:xfrm>
                <a:off x="9947047" y="5562831"/>
                <a:ext cx="536721" cy="622595"/>
              </a:xfrm>
              <a:prstGeom prst="rect">
                <a:avLst/>
              </a:prstGeom>
            </p:spPr>
          </p:pic>
          <p:pic>
            <p:nvPicPr>
              <p:cNvPr id="41" name="Picture 40"/>
              <p:cNvPicPr>
                <a:picLocks noChangeAspect="1"/>
              </p:cNvPicPr>
              <p:nvPr/>
            </p:nvPicPr>
            <p:blipFill>
              <a:blip r:embed="rId38"/>
              <a:stretch>
                <a:fillRect/>
              </a:stretch>
            </p:blipFill>
            <p:spPr>
              <a:xfrm>
                <a:off x="5309875" y="5515854"/>
                <a:ext cx="992139" cy="347989"/>
              </a:xfrm>
              <a:prstGeom prst="rect">
                <a:avLst/>
              </a:prstGeom>
            </p:spPr>
          </p:pic>
          <p:pic>
            <p:nvPicPr>
              <p:cNvPr id="42" name="Picture 41"/>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8265896" y="5564434"/>
                <a:ext cx="910414" cy="263009"/>
              </a:xfrm>
              <a:prstGeom prst="rect">
                <a:avLst/>
              </a:prstGeom>
            </p:spPr>
          </p:pic>
          <p:pic>
            <p:nvPicPr>
              <p:cNvPr id="43" name="Picture 42"/>
              <p:cNvPicPr>
                <a:picLocks noChangeAspect="1"/>
              </p:cNvPicPr>
              <p:nvPr/>
            </p:nvPicPr>
            <p:blipFill>
              <a:blip r:embed="rId40"/>
              <a:stretch>
                <a:fillRect/>
              </a:stretch>
            </p:blipFill>
            <p:spPr>
              <a:xfrm>
                <a:off x="977939" y="5410200"/>
                <a:ext cx="925473" cy="394861"/>
              </a:xfrm>
              <a:prstGeom prst="rect">
                <a:avLst/>
              </a:prstGeom>
            </p:spPr>
          </p:pic>
          <p:pic>
            <p:nvPicPr>
              <p:cNvPr id="44" name="Picture 43"/>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6523966" y="304800"/>
                <a:ext cx="1246846" cy="884127"/>
              </a:xfrm>
              <a:prstGeom prst="rect">
                <a:avLst/>
              </a:prstGeom>
            </p:spPr>
          </p:pic>
          <p:pic>
            <p:nvPicPr>
              <p:cNvPr id="45" name="Picture 4" descr="http://endzonerealtycom.r.worldssl.net/wp-content/uploads/2013/06/DotLoop-vs-zipForm-DocuSign-Cartavi.png"/>
              <p:cNvPicPr>
                <a:picLocks noChangeAspect="1" noChangeArrowheads="1"/>
              </p:cNvPicPr>
              <p:nvPr/>
            </p:nvPicPr>
            <p:blipFill rotWithShape="1">
              <a:blip r:embed="rId4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25205" y="3953686"/>
                <a:ext cx="1884471" cy="46591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Dell Software"/>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0632949" y="1765419"/>
                <a:ext cx="1152525" cy="47625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ttp://ww1.prweb.com/prfiles/2011/09/09/9778631/gI_74134_hanuLogo_withTagline.jpg"/>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948904" y="1732192"/>
                <a:ext cx="1005843" cy="55341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0882729" y="5774132"/>
                <a:ext cx="1079946" cy="461905"/>
              </a:xfrm>
              <a:prstGeom prst="rect">
                <a:avLst/>
              </a:prstGeom>
            </p:spPr>
          </p:pic>
          <p:pic>
            <p:nvPicPr>
              <p:cNvPr id="49" name="Picture 4" descr="custom software applications in the cloud">
                <a:hlinkClick r:id="rId46"/>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3732212" y="3762583"/>
                <a:ext cx="1223072" cy="60503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a:blip r:embed="rId48"/>
              <a:stretch>
                <a:fillRect/>
              </a:stretch>
            </p:blipFill>
            <p:spPr>
              <a:xfrm>
                <a:off x="6189357" y="2567474"/>
                <a:ext cx="1833425" cy="231195"/>
              </a:xfrm>
              <a:prstGeom prst="rect">
                <a:avLst/>
              </a:prstGeom>
            </p:spPr>
          </p:pic>
          <p:pic>
            <p:nvPicPr>
              <p:cNvPr id="51" name="Picture 6" descr="Dot Net Solutions">
                <a:hlinkClick r:id="rId49"/>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9780797" y="2815286"/>
                <a:ext cx="754647" cy="68706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p:cNvPicPr>
                <a:picLocks noChangeAspect="1"/>
              </p:cNvPicPr>
              <p:nvPr/>
            </p:nvPicPr>
            <p:blipFill>
              <a:blip r:embed="rId51"/>
              <a:stretch>
                <a:fillRect/>
              </a:stretch>
            </p:blipFill>
            <p:spPr>
              <a:xfrm>
                <a:off x="6664407" y="3090897"/>
                <a:ext cx="1216566" cy="481423"/>
              </a:xfrm>
              <a:prstGeom prst="rect">
                <a:avLst/>
              </a:prstGeom>
            </p:spPr>
          </p:pic>
          <p:pic>
            <p:nvPicPr>
              <p:cNvPr id="53" name="Picture 10" descr="Home"/>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198788" y="2448254"/>
                <a:ext cx="1317269" cy="40324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p:cNvPicPr>
                <a:picLocks noChangeAspect="1"/>
              </p:cNvPicPr>
              <p:nvPr/>
            </p:nvPicPr>
            <p:blipFill>
              <a:blip r:embed="rId53"/>
              <a:stretch>
                <a:fillRect/>
              </a:stretch>
            </p:blipFill>
            <p:spPr>
              <a:xfrm>
                <a:off x="3198812" y="2513123"/>
                <a:ext cx="999732" cy="409339"/>
              </a:xfrm>
              <a:prstGeom prst="rect">
                <a:avLst/>
              </a:prstGeom>
            </p:spPr>
          </p:pic>
          <p:pic>
            <p:nvPicPr>
              <p:cNvPr id="55" name="Picture 54"/>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8513089" y="1567836"/>
                <a:ext cx="1301141" cy="481423"/>
              </a:xfrm>
              <a:prstGeom prst="rect">
                <a:avLst/>
              </a:prstGeom>
            </p:spPr>
          </p:pic>
          <p:pic>
            <p:nvPicPr>
              <p:cNvPr id="56" name="Picture 55"/>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8990012" y="511046"/>
                <a:ext cx="1034406" cy="403354"/>
              </a:xfrm>
              <a:prstGeom prst="rect">
                <a:avLst/>
              </a:prstGeom>
            </p:spPr>
          </p:pic>
          <p:pic>
            <p:nvPicPr>
              <p:cNvPr id="57" name="Picture 56"/>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4646612" y="2514600"/>
                <a:ext cx="1073441" cy="273240"/>
              </a:xfrm>
              <a:prstGeom prst="rect">
                <a:avLst/>
              </a:prstGeom>
            </p:spPr>
          </p:pic>
          <p:pic>
            <p:nvPicPr>
              <p:cNvPr id="58" name="Picture 57" descr="http://diyblogger.net/wp-content/uploads/2012/12/sendgrid.jpeg"/>
              <p:cNvPicPr>
                <a:picLocks noChangeAspect="1" noChangeArrowheads="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4805488" y="3120522"/>
                <a:ext cx="1582572" cy="48268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9980612" y="1197458"/>
                <a:ext cx="1531414" cy="402742"/>
              </a:xfrm>
              <a:prstGeom prst="rect">
                <a:avLst/>
              </a:prstGeom>
            </p:spPr>
          </p:pic>
          <p:pic>
            <p:nvPicPr>
              <p:cNvPr id="60" name="Picture 59"/>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7566391" y="3766829"/>
                <a:ext cx="1618981" cy="437125"/>
              </a:xfrm>
              <a:prstGeom prst="rect">
                <a:avLst/>
              </a:prstGeom>
            </p:spPr>
          </p:pic>
          <p:pic>
            <p:nvPicPr>
              <p:cNvPr id="61" name="Picture 60"/>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10747225" y="2691890"/>
                <a:ext cx="1334148" cy="889432"/>
              </a:xfrm>
              <a:prstGeom prst="rect">
                <a:avLst/>
              </a:prstGeom>
            </p:spPr>
          </p:pic>
        </p:grpSp>
        <p:pic>
          <p:nvPicPr>
            <p:cNvPr id="1026" name="Picture 6" descr="Slides Master - 51.jpg"/>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5481720" y="3754290"/>
              <a:ext cx="836331" cy="929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7090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1000"/>
                                        <p:tgtEl>
                                          <p:spTgt spid="4"/>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250"/>
                            </p:stCondLst>
                            <p:childTnLst>
                              <p:par>
                                <p:cTn id="12" presetID="10" presetClass="entr" presetSubtype="0" fill="hold" nodeType="after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12188825" cy="6852868"/>
          </a:xfrm>
          <a:prstGeom prst="rect">
            <a:avLst/>
          </a:prstGeom>
        </p:spPr>
      </p:pic>
      <p:pic>
        <p:nvPicPr>
          <p:cNvPr id="14" name="Picture 13"/>
          <p:cNvPicPr>
            <a:picLocks noChangeAspect="1"/>
          </p:cNvPicPr>
          <p:nvPr/>
        </p:nvPicPr>
        <p:blipFill>
          <a:blip r:embed="rId3"/>
          <a:stretch>
            <a:fillRect/>
          </a:stretch>
        </p:blipFill>
        <p:spPr>
          <a:xfrm>
            <a:off x="0" y="0"/>
            <a:ext cx="12188952" cy="6852939"/>
          </a:xfrm>
          <a:prstGeom prst="rect">
            <a:avLst/>
          </a:prstGeom>
        </p:spPr>
      </p:pic>
      <p:pic>
        <p:nvPicPr>
          <p:cNvPr id="15" name="Picture 14"/>
          <p:cNvPicPr>
            <a:picLocks noChangeAspect="1"/>
          </p:cNvPicPr>
          <p:nvPr/>
        </p:nvPicPr>
        <p:blipFill>
          <a:blip r:embed="rId4"/>
          <a:stretch>
            <a:fillRect/>
          </a:stretch>
        </p:blipFill>
        <p:spPr>
          <a:xfrm>
            <a:off x="0" y="0"/>
            <a:ext cx="12188952" cy="6852939"/>
          </a:xfrm>
          <a:prstGeom prst="rect">
            <a:avLst/>
          </a:prstGeom>
        </p:spPr>
      </p:pic>
      <p:pic>
        <p:nvPicPr>
          <p:cNvPr id="16" name="Picture 15"/>
          <p:cNvPicPr>
            <a:picLocks noChangeAspect="1"/>
          </p:cNvPicPr>
          <p:nvPr/>
        </p:nvPicPr>
        <p:blipFill>
          <a:blip r:embed="rId5"/>
          <a:stretch>
            <a:fillRect/>
          </a:stretch>
        </p:blipFill>
        <p:spPr>
          <a:xfrm>
            <a:off x="0" y="0"/>
            <a:ext cx="12188952" cy="6852939"/>
          </a:xfrm>
          <a:prstGeom prst="rect">
            <a:avLst/>
          </a:prstGeom>
        </p:spPr>
      </p:pic>
      <p:pic>
        <p:nvPicPr>
          <p:cNvPr id="18" name="Picture 17"/>
          <p:cNvPicPr>
            <a:picLocks noChangeAspect="1"/>
          </p:cNvPicPr>
          <p:nvPr/>
        </p:nvPicPr>
        <p:blipFill>
          <a:blip r:embed="rId6"/>
          <a:stretch>
            <a:fillRect/>
          </a:stretch>
        </p:blipFill>
        <p:spPr>
          <a:xfrm>
            <a:off x="0" y="0"/>
            <a:ext cx="12188952" cy="6852939"/>
          </a:xfrm>
          <a:prstGeom prst="rect">
            <a:avLst/>
          </a:prstGeom>
        </p:spPr>
      </p:pic>
      <p:pic>
        <p:nvPicPr>
          <p:cNvPr id="19" name="Picture 18"/>
          <p:cNvPicPr>
            <a:picLocks noChangeAspect="1"/>
          </p:cNvPicPr>
          <p:nvPr/>
        </p:nvPicPr>
        <p:blipFill>
          <a:blip r:embed="rId7"/>
          <a:stretch>
            <a:fillRect/>
          </a:stretch>
        </p:blipFill>
        <p:spPr>
          <a:xfrm>
            <a:off x="0" y="0"/>
            <a:ext cx="12188952" cy="6852939"/>
          </a:xfrm>
          <a:prstGeom prst="rect">
            <a:avLst/>
          </a:prstGeom>
        </p:spPr>
      </p:pic>
    </p:spTree>
    <p:extLst>
      <p:ext uri="{BB962C8B-B14F-4D97-AF65-F5344CB8AC3E}">
        <p14:creationId xmlns:p14="http://schemas.microsoft.com/office/powerpoint/2010/main" val="11911783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2.VsuBQaKESO3pDLox_Dyg"/>
</p:tagLst>
</file>

<file path=ppt/theme/theme1.xml><?xml version="1.0" encoding="utf-8"?>
<a:theme xmlns:a="http://schemas.openxmlformats.org/drawingml/2006/main" name="Azure Event">
  <a:themeElements>
    <a:clrScheme name="Azure">
      <a:dk1>
        <a:srgbClr val="343434"/>
      </a:dk1>
      <a:lt1>
        <a:srgbClr val="FFFFFF"/>
      </a:lt1>
      <a:dk2>
        <a:srgbClr val="0072C6"/>
      </a:dk2>
      <a:lt2>
        <a:srgbClr val="D2D2D2"/>
      </a:lt2>
      <a:accent1>
        <a:srgbClr val="008272"/>
      </a:accent1>
      <a:accent2>
        <a:srgbClr val="68217A"/>
      </a:accent2>
      <a:accent3>
        <a:srgbClr val="00BCF2"/>
      </a:accent3>
      <a:accent4>
        <a:srgbClr val="7FBA00"/>
      </a:accent4>
      <a:accent5>
        <a:srgbClr val="FF8C00"/>
      </a:accent5>
      <a:accent6>
        <a:srgbClr val="FF0000"/>
      </a:accent6>
      <a:hlink>
        <a:srgbClr val="00BCF2"/>
      </a:hlink>
      <a:folHlink>
        <a:srgbClr val="008DB5"/>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PC2014_Vision_Template" id="{6725F95B-ED7E-483B-990E-BF1D701C66CE}" vid="{D49783E1-D2BA-4B43-BCCD-EA3DF0856883}"/>
    </a:ext>
  </a:extLst>
</a:theme>
</file>

<file path=ppt/theme/theme2.xml><?xml version="1.0" encoding="utf-8"?>
<a:theme xmlns:a="http://schemas.openxmlformats.org/drawingml/2006/main" name="1_5-30629_Build_Template_DARK BLU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5_Template.potx" id="{989475B9-DB6C-4EAF-8622-952BB3581377}" vid="{74387833-FC5C-4245-A3BF-5305B54D3E1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821E223A3BC347949CC2419033DBE2" ma:contentTypeVersion="1" ma:contentTypeDescription="Create a new document." ma:contentTypeScope="" ma:versionID="519c6bc90736a6e8abbbdb38ed934ac6">
  <xsd:schema xmlns:xsd="http://www.w3.org/2001/XMLSchema" xmlns:xs="http://www.w3.org/2001/XMLSchema" xmlns:p="http://schemas.microsoft.com/office/2006/metadata/properties" xmlns:ns2="fee586e5-3c92-48eb-9898-42915e590ada" targetNamespace="http://schemas.microsoft.com/office/2006/metadata/properties" ma:root="true" ma:fieldsID="4da06bcf8031bc55fa8390c6716287b0" ns2:_="">
    <xsd:import namespace="fee586e5-3c92-48eb-9898-42915e590ada"/>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e586e5-3c92-48eb-9898-42915e590ad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fee586e5-3c92-48eb-9898-42915e590ada">
      <UserInfo>
        <DisplayName>Seth Brickman</DisplayName>
        <AccountId>139</AccountId>
        <AccountType/>
      </UserInfo>
      <UserInfo>
        <DisplayName>Neil Hutson</DisplayName>
        <AccountId>140</AccountId>
        <AccountType/>
      </UserInfo>
      <UserInfo>
        <DisplayName>Jonah Sterling</DisplayName>
        <AccountId>136</AccountId>
        <AccountType/>
      </UserInfo>
    </SharedWithUsers>
  </documentManagement>
</p:properties>
</file>

<file path=customXml/item3.xml><?xml version="1.0" encoding="utf-8"?>
<Control xmlns="http://schemas.microsoft.com/VisualStudio/2011/storyboarding/control">
  <Id Name="e3e06cf2-79b7-4f70-a145-44903a30dc14" Revision="1" Stencil="System.MyShapes" StencilVersion="1.0"/>
</Control>
</file>

<file path=customXml/item4.xml><?xml version="1.0" encoding="utf-8"?>
<Control xmlns="http://schemas.microsoft.com/VisualStudio/2011/storyboarding/control">
  <Id Name="e3e06cf2-79b7-4f70-a145-44903a30dc14" Revision="1" Stencil="System.MyShapes" StencilVersion="1.0"/>
</Control>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Control xmlns="http://schemas.microsoft.com/VisualStudio/2011/storyboarding/control">
  <Id Name="e3e06cf2-79b7-4f70-a145-44903a30dc14" Revision="1" Stencil="System.MyShapes" StencilVersion="1.0"/>
</Control>
</file>

<file path=customXml/item7.xml><?xml version="1.0" encoding="utf-8"?>
<Control xmlns="http://schemas.microsoft.com/VisualStudio/2011/storyboarding/control">
  <Id Name="d45d9a28-4d48-4835-9009-441d319c6f12" Revision="1" Stencil="System.MyShapes" StencilVersion="1.0"/>
</Control>
</file>

<file path=customXml/itemProps1.xml><?xml version="1.0" encoding="utf-8"?>
<ds:datastoreItem xmlns:ds="http://schemas.openxmlformats.org/officeDocument/2006/customXml" ds:itemID="{3093EB58-A3C8-4EFB-858C-7BC99E7AE9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e586e5-3c92-48eb-9898-42915e590a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A13FED-9D9A-42D4-BBF4-345F4CCBDD05}">
  <ds:schemaRefs>
    <ds:schemaRef ds:uri="http://purl.org/dc/terms/"/>
    <ds:schemaRef ds:uri="http://schemas.microsoft.com/office/2006/documentManagement/types"/>
    <ds:schemaRef ds:uri="http://schemas.microsoft.com/office/2006/metadata/properties"/>
    <ds:schemaRef ds:uri="http://purl.org/dc/elements/1.1/"/>
    <ds:schemaRef ds:uri="fee586e5-3c92-48eb-9898-42915e590ada"/>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5128743F-70A7-451B-A899-584C9B010BE8}">
  <ds:schemaRefs>
    <ds:schemaRef ds:uri="http://schemas.microsoft.com/VisualStudio/2011/storyboarding/control"/>
  </ds:schemaRefs>
</ds:datastoreItem>
</file>

<file path=customXml/itemProps4.xml><?xml version="1.0" encoding="utf-8"?>
<ds:datastoreItem xmlns:ds="http://schemas.openxmlformats.org/officeDocument/2006/customXml" ds:itemID="{4AE6DE3D-DD07-4468-B2CC-FBAA57EACDD1}">
  <ds:schemaRefs>
    <ds:schemaRef ds:uri="http://schemas.microsoft.com/VisualStudio/2011/storyboarding/control"/>
  </ds:schemaRefs>
</ds:datastoreItem>
</file>

<file path=customXml/itemProps5.xml><?xml version="1.0" encoding="utf-8"?>
<ds:datastoreItem xmlns:ds="http://schemas.openxmlformats.org/officeDocument/2006/customXml" ds:itemID="{8587D03C-DCD5-4A24-A48F-FDD3322C1278}">
  <ds:schemaRefs>
    <ds:schemaRef ds:uri="http://schemas.microsoft.com/sharepoint/v3/contenttype/forms"/>
  </ds:schemaRefs>
</ds:datastoreItem>
</file>

<file path=customXml/itemProps6.xml><?xml version="1.0" encoding="utf-8"?>
<ds:datastoreItem xmlns:ds="http://schemas.openxmlformats.org/officeDocument/2006/customXml" ds:itemID="{99A65615-3E2B-495E-A580-4E1C54A25A4B}">
  <ds:schemaRefs>
    <ds:schemaRef ds:uri="http://schemas.microsoft.com/VisualStudio/2011/storyboarding/control"/>
  </ds:schemaRefs>
</ds:datastoreItem>
</file>

<file path=customXml/itemProps7.xml><?xml version="1.0" encoding="utf-8"?>
<ds:datastoreItem xmlns:ds="http://schemas.openxmlformats.org/officeDocument/2006/customXml" ds:itemID="{49256756-6009-4646-A249-6F3D304777FF}">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
  <TotalTime>0</TotalTime>
  <Words>3350</Words>
  <Application>Microsoft Office PowerPoint</Application>
  <PresentationFormat>Custom</PresentationFormat>
  <Paragraphs>458</Paragraphs>
  <Slides>48</Slides>
  <Notes>20</Notes>
  <HiddenSlides>1</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48</vt:i4>
      </vt:variant>
    </vt:vector>
  </HeadingPairs>
  <TitlesOfParts>
    <vt:vector size="63" baseType="lpstr">
      <vt:lpstr>Arial</vt:lpstr>
      <vt:lpstr>Avenir LT Pro 45 Book</vt:lpstr>
      <vt:lpstr>Consolas</vt:lpstr>
      <vt:lpstr>メイリオ</vt:lpstr>
      <vt:lpstr>ＭＳ Ｐゴシック</vt:lpstr>
      <vt:lpstr>ＭＳ Ｐゴシック</vt:lpstr>
      <vt:lpstr>Segoe</vt:lpstr>
      <vt:lpstr>Segoe Light</vt:lpstr>
      <vt:lpstr>Segoe UI</vt:lpstr>
      <vt:lpstr>Segoe UI (Body)</vt:lpstr>
      <vt:lpstr>Segoe UI Light</vt:lpstr>
      <vt:lpstr>Segoe UI Semibold</vt:lpstr>
      <vt:lpstr>Wingdings</vt:lpstr>
      <vt:lpstr>Azure Event</vt:lpstr>
      <vt:lpstr>1_5-30629_Build_Template_DARK BLUE</vt:lpstr>
      <vt:lpstr>Capture the Cloud with Azure</vt:lpstr>
      <vt:lpstr>Why the cloud?</vt:lpstr>
      <vt:lpstr>Why the cloud? </vt:lpstr>
      <vt:lpstr>Why the cloud?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 Azure Portal</vt:lpstr>
      <vt:lpstr>Azure Services </vt:lpstr>
      <vt:lpstr>PowerPoint Presentation</vt:lpstr>
      <vt:lpstr>PowerPoint Presentation</vt:lpstr>
      <vt:lpstr>Try App Service Today</vt:lpstr>
      <vt:lpstr>PowerPoint Presentation</vt:lpstr>
      <vt:lpstr>PowerPoint Presentation</vt:lpstr>
      <vt:lpstr>PowerPoint Presentation</vt:lpstr>
      <vt:lpstr>SQL Database</vt:lpstr>
      <vt:lpstr>Azure Data Factory</vt:lpstr>
      <vt:lpstr>Azure Stream Analytics</vt:lpstr>
      <vt:lpstr>PowerPoint Presentation</vt:lpstr>
      <vt:lpstr>PowerPoint Presentation</vt:lpstr>
      <vt:lpstr>PowerPoint Presentation</vt:lpstr>
      <vt:lpstr>Big Data Insights</vt:lpstr>
      <vt:lpstr>Big Data Insights</vt:lpstr>
      <vt:lpstr>You</vt:lpstr>
      <vt:lpstr>PowerPoint Presentation</vt:lpstr>
      <vt:lpstr>Internet of Things</vt:lpstr>
      <vt:lpstr>PowerPoint Presentation</vt:lpstr>
      <vt:lpstr>PowerPoint Presentation</vt:lpstr>
      <vt:lpstr>Virtual Machines</vt:lpstr>
      <vt:lpstr>PowerPoint Presentation</vt:lpstr>
      <vt:lpstr>PowerPoint Presentation</vt:lpstr>
      <vt:lpstr>PowerPoint Presentation</vt:lpstr>
      <vt:lpstr>PowerPoint Presentation</vt:lpstr>
      <vt:lpstr>PowerPoint Presentation</vt:lpstr>
      <vt:lpstr>Key Scenarios to Get Started with Microsoft Azure</vt:lpstr>
      <vt:lpstr>Key Scenarios to get started with Microsoft Azure</vt:lpstr>
      <vt:lpstr>Key Scenarios to get started with Microsoft Azure</vt:lpstr>
      <vt:lpstr>Key Scenarios to get started with Microsoft Azure</vt:lpstr>
      <vt:lpstr>Key Scenarios to get started with Microsoft Azure</vt:lpstr>
      <vt:lpstr>PowerPoint Presentation</vt:lpstr>
      <vt:lpstr>Activate your MSDN Benefits…</vt:lpstr>
      <vt:lpstr>PowerPoint Presentation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dc:description/>
  <cp:lastModifiedBy/>
  <cp:revision>1</cp:revision>
  <dcterms:created xsi:type="dcterms:W3CDTF">2014-07-17T16:01:57Z</dcterms:created>
  <dcterms:modified xsi:type="dcterms:W3CDTF">2015-11-03T23:47:02Z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MyDocuments">
    <vt:bool>true</vt:bool>
  </property>
  <property fmtid="{D5CDD505-2E9C-101B-9397-08002B2CF9AE}" pid="3" name="ContentTypeId">
    <vt:lpwstr>0x0101004A821E223A3BC347949CC2419033DBE2</vt:lpwstr>
  </property>
  <property fmtid="{D5CDD505-2E9C-101B-9397-08002B2CF9AE}" pid="4" name="DocVizMetadataToken">
    <vt:lpwstr>300x168x1</vt:lpwstr>
  </property>
</Properties>
</file>