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71" r:id="rId2"/>
    <p:sldMasterId id="2147483705" r:id="rId3"/>
  </p:sldMasterIdLst>
  <p:notesMasterIdLst>
    <p:notesMasterId r:id="rId56"/>
  </p:notesMasterIdLst>
  <p:sldIdLst>
    <p:sldId id="256" r:id="rId4"/>
    <p:sldId id="257" r:id="rId5"/>
    <p:sldId id="262" r:id="rId6"/>
    <p:sldId id="299" r:id="rId7"/>
    <p:sldId id="310" r:id="rId8"/>
    <p:sldId id="264" r:id="rId9"/>
    <p:sldId id="265" r:id="rId10"/>
    <p:sldId id="270" r:id="rId11"/>
    <p:sldId id="308" r:id="rId12"/>
    <p:sldId id="311" r:id="rId13"/>
    <p:sldId id="266" r:id="rId14"/>
    <p:sldId id="272" r:id="rId15"/>
    <p:sldId id="273" r:id="rId16"/>
    <p:sldId id="274" r:id="rId17"/>
    <p:sldId id="294" r:id="rId18"/>
    <p:sldId id="312" r:id="rId19"/>
    <p:sldId id="267" r:id="rId20"/>
    <p:sldId id="268" r:id="rId21"/>
    <p:sldId id="293" r:id="rId22"/>
    <p:sldId id="269" r:id="rId23"/>
    <p:sldId id="313" r:id="rId24"/>
    <p:sldId id="275" r:id="rId25"/>
    <p:sldId id="292" r:id="rId26"/>
    <p:sldId id="276" r:id="rId27"/>
    <p:sldId id="277" r:id="rId28"/>
    <p:sldId id="278" r:id="rId29"/>
    <p:sldId id="279" r:id="rId30"/>
    <p:sldId id="314" r:id="rId31"/>
    <p:sldId id="282" r:id="rId32"/>
    <p:sldId id="317" r:id="rId33"/>
    <p:sldId id="283" r:id="rId34"/>
    <p:sldId id="284" r:id="rId35"/>
    <p:sldId id="280" r:id="rId36"/>
    <p:sldId id="281" r:id="rId37"/>
    <p:sldId id="315" r:id="rId38"/>
    <p:sldId id="285" r:id="rId39"/>
    <p:sldId id="286" r:id="rId40"/>
    <p:sldId id="260" r:id="rId41"/>
    <p:sldId id="295" r:id="rId42"/>
    <p:sldId id="297" r:id="rId43"/>
    <p:sldId id="298" r:id="rId44"/>
    <p:sldId id="301" r:id="rId45"/>
    <p:sldId id="302" r:id="rId46"/>
    <p:sldId id="296" r:id="rId47"/>
    <p:sldId id="316" r:id="rId48"/>
    <p:sldId id="307" r:id="rId49"/>
    <p:sldId id="303" r:id="rId50"/>
    <p:sldId id="304" r:id="rId51"/>
    <p:sldId id="305" r:id="rId52"/>
    <p:sldId id="306" r:id="rId53"/>
    <p:sldId id="258" r:id="rId54"/>
    <p:sldId id="29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21A5AEB-BD6C-4E68-9A27-C2012FCB7D7C}">
          <p14:sldIdLst>
            <p14:sldId id="256"/>
            <p14:sldId id="257"/>
            <p14:sldId id="262"/>
            <p14:sldId id="299"/>
          </p14:sldIdLst>
        </p14:section>
        <p14:section name="Announcements" id="{59BABE09-62F9-44E0-9AAB-DC26920DF9CE}">
          <p14:sldIdLst>
            <p14:sldId id="310"/>
            <p14:sldId id="264"/>
            <p14:sldId id="265"/>
            <p14:sldId id="270"/>
            <p14:sldId id="308"/>
          </p14:sldIdLst>
        </p14:section>
        <p14:section name="UWP and Dev Mode" id="{8C7DDE3B-709C-4AE0-94E0-D07345F0094E}">
          <p14:sldIdLst>
            <p14:sldId id="311"/>
            <p14:sldId id="266"/>
            <p14:sldId id="272"/>
            <p14:sldId id="273"/>
            <p14:sldId id="274"/>
            <p14:sldId id="294"/>
          </p14:sldIdLst>
        </p14:section>
        <p14:section name="Creators Program" id="{D298CC96-D348-405E-A7D8-5E5D74DB38E2}">
          <p14:sldIdLst>
            <p14:sldId id="312"/>
            <p14:sldId id="267"/>
            <p14:sldId id="268"/>
            <p14:sldId id="293"/>
            <p14:sldId id="269"/>
          </p14:sldIdLst>
        </p14:section>
        <p14:section name="Visual Studio &amp; Windows 10" id="{E1391D8D-4591-4014-82B8-59CC4AB488D3}">
          <p14:sldIdLst>
            <p14:sldId id="313"/>
            <p14:sldId id="275"/>
            <p14:sldId id="292"/>
            <p14:sldId id="276"/>
            <p14:sldId id="277"/>
            <p14:sldId id="278"/>
            <p14:sldId id="279"/>
          </p14:sldIdLst>
        </p14:section>
        <p14:section name="Unity &amp; 3D" id="{ABD6196B-35F8-4133-84E6-CD96E4A2CF63}">
          <p14:sldIdLst>
            <p14:sldId id="314"/>
            <p14:sldId id="282"/>
            <p14:sldId id="317"/>
            <p14:sldId id="283"/>
            <p14:sldId id="284"/>
            <p14:sldId id="280"/>
            <p14:sldId id="281"/>
          </p14:sldIdLst>
        </p14:section>
        <p14:section name="Xbox One Dev Mode" id="{91FCA52F-C278-4010-8F2D-4C61350867CE}">
          <p14:sldIdLst>
            <p14:sldId id="315"/>
            <p14:sldId id="285"/>
            <p14:sldId id="286"/>
            <p14:sldId id="260"/>
            <p14:sldId id="295"/>
            <p14:sldId id="297"/>
            <p14:sldId id="298"/>
            <p14:sldId id="301"/>
            <p14:sldId id="302"/>
            <p14:sldId id="296"/>
          </p14:sldIdLst>
        </p14:section>
        <p14:section name="ID@Xbox" id="{EF20199F-14C5-410B-B763-8C31B64FC571}">
          <p14:sldIdLst>
            <p14:sldId id="316"/>
            <p14:sldId id="307"/>
            <p14:sldId id="303"/>
            <p14:sldId id="304"/>
            <p14:sldId id="305"/>
            <p14:sldId id="306"/>
          </p14:sldIdLst>
        </p14:section>
        <p14:section name="Wrapup" id="{A9FF6F78-C07A-427D-93CD-1FE13D8D53E0}">
          <p14:sldIdLst>
            <p14:sldId id="258"/>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4" autoAdjust="0"/>
    <p:restoredTop sz="94681"/>
  </p:normalViewPr>
  <p:slideViewPr>
    <p:cSldViewPr snapToGrid="0" snapToObjects="1">
      <p:cViewPr varScale="1">
        <p:scale>
          <a:sx n="90" d="100"/>
          <a:sy n="90" d="100"/>
        </p:scale>
        <p:origin x="81" y="2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an Imaz" userId="b162d828-336d-4287-a4f3-91a93e080f29" providerId="ADAL" clId="{8D7B119D-814E-4B1A-809A-61644D08B2FA}"/>
    <pc:docChg chg="undo custSel modMainMaster">
      <pc:chgData name="Fabian Imaz" userId="b162d828-336d-4287-a4f3-91a93e080f29" providerId="ADAL" clId="{8D7B119D-814E-4B1A-809A-61644D08B2FA}" dt="2017-10-09T22:47:00.217" v="114" actId="2696"/>
      <pc:docMkLst>
        <pc:docMk/>
      </pc:docMkLst>
      <pc:sldMasterChg chg="modSp delSldLayout modSldLayout">
        <pc:chgData name="Fabian Imaz" userId="b162d828-336d-4287-a4f3-91a93e080f29" providerId="ADAL" clId="{8D7B119D-814E-4B1A-809A-61644D08B2FA}" dt="2017-10-09T22:47:00.217" v="114" actId="2696"/>
        <pc:sldMasterMkLst>
          <pc:docMk/>
          <pc:sldMasterMk cId="702745799" sldId="2147483658"/>
        </pc:sldMasterMkLst>
        <pc:spChg chg="mod">
          <ac:chgData name="Fabian Imaz" userId="b162d828-336d-4287-a4f3-91a93e080f29" providerId="ADAL" clId="{8D7B119D-814E-4B1A-809A-61644D08B2FA}" dt="2017-10-09T16:36:16.858" v="25" actId="20577"/>
          <ac:spMkLst>
            <pc:docMk/>
            <pc:sldMasterMk cId="702745799" sldId="2147483658"/>
            <ac:spMk id="10" creationId="{00000000-0000-0000-0000-000000000000}"/>
          </ac:spMkLst>
        </pc:spChg>
        <pc:sldLayoutChg chg="addSp delSp modSp">
          <pc:chgData name="Fabian Imaz" userId="b162d828-336d-4287-a4f3-91a93e080f29" providerId="ADAL" clId="{8D7B119D-814E-4B1A-809A-61644D08B2FA}" dt="2017-10-09T22:46:41.037" v="111" actId="1076"/>
          <pc:sldLayoutMkLst>
            <pc:docMk/>
            <pc:sldMasterMk cId="702745799" sldId="2147483658"/>
            <pc:sldLayoutMk cId="0" sldId="2147483660"/>
          </pc:sldLayoutMkLst>
          <pc:grpChg chg="del mod">
            <ac:chgData name="Fabian Imaz" userId="b162d828-336d-4287-a4f3-91a93e080f29" providerId="ADAL" clId="{8D7B119D-814E-4B1A-809A-61644D08B2FA}" dt="2017-10-09T22:31:40.064" v="33"/>
            <ac:grpSpMkLst>
              <pc:docMk/>
              <pc:sldMasterMk cId="702745799" sldId="2147483658"/>
              <pc:sldLayoutMk cId="0" sldId="2147483660"/>
              <ac:grpSpMk id="13" creationId="{BAE9328D-E776-431B-812A-29A2B3B10EC1}"/>
            </ac:grpSpMkLst>
          </pc:grpChg>
          <pc:grpChg chg="mod">
            <ac:chgData name="Fabian Imaz" userId="b162d828-336d-4287-a4f3-91a93e080f29" providerId="ADAL" clId="{8D7B119D-814E-4B1A-809A-61644D08B2FA}" dt="2017-10-09T22:33:18.357" v="40" actId="1076"/>
            <ac:grpSpMkLst>
              <pc:docMk/>
              <pc:sldMasterMk cId="702745799" sldId="2147483658"/>
              <pc:sldLayoutMk cId="0" sldId="2147483660"/>
              <ac:grpSpMk id="19" creationId="{DC2D4541-9EAA-43A8-BEBD-8A31A098087A}"/>
            </ac:grpSpMkLst>
          </pc:grpChg>
          <pc:grpChg chg="del mod">
            <ac:chgData name="Fabian Imaz" userId="b162d828-336d-4287-a4f3-91a93e080f29" providerId="ADAL" clId="{8D7B119D-814E-4B1A-809A-61644D08B2FA}" dt="2017-10-09T22:33:28.537" v="41" actId="478"/>
            <ac:grpSpMkLst>
              <pc:docMk/>
              <pc:sldMasterMk cId="702745799" sldId="2147483658"/>
              <pc:sldLayoutMk cId="0" sldId="2147483660"/>
              <ac:grpSpMk id="22" creationId="{17060E83-00F2-4626-80DF-1FC2048BFA0D}"/>
            </ac:grpSpMkLst>
          </pc:grpChg>
          <pc:grpChg chg="mod">
            <ac:chgData name="Fabian Imaz" userId="b162d828-336d-4287-a4f3-91a93e080f29" providerId="ADAL" clId="{8D7B119D-814E-4B1A-809A-61644D08B2FA}" dt="2017-10-09T22:31:53.435" v="34" actId="1076"/>
            <ac:grpSpMkLst>
              <pc:docMk/>
              <pc:sldMasterMk cId="702745799" sldId="2147483658"/>
              <pc:sldLayoutMk cId="0" sldId="2147483660"/>
              <ac:grpSpMk id="25" creationId="{D1F11617-89BF-41E3-B79D-24B4A2642613}"/>
            </ac:grpSpMkLst>
          </pc:grpChg>
          <pc:grpChg chg="mod">
            <ac:chgData name="Fabian Imaz" userId="b162d828-336d-4287-a4f3-91a93e080f29" providerId="ADAL" clId="{8D7B119D-814E-4B1A-809A-61644D08B2FA}" dt="2017-10-09T22:34:46.054" v="46" actId="1076"/>
            <ac:grpSpMkLst>
              <pc:docMk/>
              <pc:sldMasterMk cId="702745799" sldId="2147483658"/>
              <pc:sldLayoutMk cId="0" sldId="2147483660"/>
              <ac:grpSpMk id="28" creationId="{A5EA977A-8518-46DF-BEA1-3D9C26A281BB}"/>
            </ac:grpSpMkLst>
          </pc:grpChg>
          <pc:grpChg chg="mod">
            <ac:chgData name="Fabian Imaz" userId="b162d828-336d-4287-a4f3-91a93e080f29" providerId="ADAL" clId="{8D7B119D-814E-4B1A-809A-61644D08B2FA}" dt="2017-10-09T22:32:34.148" v="36" actId="1076"/>
            <ac:grpSpMkLst>
              <pc:docMk/>
              <pc:sldMasterMk cId="702745799" sldId="2147483658"/>
              <pc:sldLayoutMk cId="0" sldId="2147483660"/>
              <ac:grpSpMk id="31" creationId="{33484D73-6B9E-4594-B50C-6166F127C879}"/>
            </ac:grpSpMkLst>
          </pc:grpChg>
          <pc:grpChg chg="mod">
            <ac:chgData name="Fabian Imaz" userId="b162d828-336d-4287-a4f3-91a93e080f29" providerId="ADAL" clId="{8D7B119D-814E-4B1A-809A-61644D08B2FA}" dt="2017-10-09T22:35:12.509" v="47" actId="1076"/>
            <ac:grpSpMkLst>
              <pc:docMk/>
              <pc:sldMasterMk cId="702745799" sldId="2147483658"/>
              <pc:sldLayoutMk cId="0" sldId="2147483660"/>
              <ac:grpSpMk id="34" creationId="{6C730B54-D688-4711-8E20-EF23AA0A3BA7}"/>
            </ac:grpSpMkLst>
          </pc:grpChg>
          <pc:grpChg chg="mod">
            <ac:chgData name="Fabian Imaz" userId="b162d828-336d-4287-a4f3-91a93e080f29" providerId="ADAL" clId="{8D7B119D-814E-4B1A-809A-61644D08B2FA}" dt="2017-10-09T22:40:02.928" v="72" actId="1076"/>
            <ac:grpSpMkLst>
              <pc:docMk/>
              <pc:sldMasterMk cId="702745799" sldId="2147483658"/>
              <pc:sldLayoutMk cId="0" sldId="2147483660"/>
              <ac:grpSpMk id="37" creationId="{04804ABA-6D8D-4D75-8928-24BB66C1ECAE}"/>
            </ac:grpSpMkLst>
          </pc:grpChg>
          <pc:grpChg chg="mod">
            <ac:chgData name="Fabian Imaz" userId="b162d828-336d-4287-a4f3-91a93e080f29" providerId="ADAL" clId="{8D7B119D-814E-4B1A-809A-61644D08B2FA}" dt="2017-10-09T22:40:16.798" v="73" actId="1076"/>
            <ac:grpSpMkLst>
              <pc:docMk/>
              <pc:sldMasterMk cId="702745799" sldId="2147483658"/>
              <pc:sldLayoutMk cId="0" sldId="2147483660"/>
              <ac:grpSpMk id="40" creationId="{AA9B595E-DEC8-4AE8-8B41-D2A3198060DE}"/>
            </ac:grpSpMkLst>
          </pc:grpChg>
          <pc:grpChg chg="mod">
            <ac:chgData name="Fabian Imaz" userId="b162d828-336d-4287-a4f3-91a93e080f29" providerId="ADAL" clId="{8D7B119D-814E-4B1A-809A-61644D08B2FA}" dt="2017-10-09T22:40:35.002" v="75" actId="1076"/>
            <ac:grpSpMkLst>
              <pc:docMk/>
              <pc:sldMasterMk cId="702745799" sldId="2147483658"/>
              <pc:sldLayoutMk cId="0" sldId="2147483660"/>
              <ac:grpSpMk id="72" creationId="{29EE3DC9-2CF6-4467-89C0-42E7E76C7375}"/>
            </ac:grpSpMkLst>
          </pc:grpChg>
          <pc:grpChg chg="mod">
            <ac:chgData name="Fabian Imaz" userId="b162d828-336d-4287-a4f3-91a93e080f29" providerId="ADAL" clId="{8D7B119D-814E-4B1A-809A-61644D08B2FA}" dt="2017-10-09T22:41:27.502" v="79" actId="1076"/>
            <ac:grpSpMkLst>
              <pc:docMk/>
              <pc:sldMasterMk cId="702745799" sldId="2147483658"/>
              <pc:sldLayoutMk cId="0" sldId="2147483660"/>
              <ac:grpSpMk id="75" creationId="{E41E2554-5713-4863-BAE5-08912157D1AF}"/>
            </ac:grpSpMkLst>
          </pc:grpChg>
          <pc:grpChg chg="mod">
            <ac:chgData name="Fabian Imaz" userId="b162d828-336d-4287-a4f3-91a93e080f29" providerId="ADAL" clId="{8D7B119D-814E-4B1A-809A-61644D08B2FA}" dt="2017-10-09T22:41:40.070" v="81" actId="1076"/>
            <ac:grpSpMkLst>
              <pc:docMk/>
              <pc:sldMasterMk cId="702745799" sldId="2147483658"/>
              <pc:sldLayoutMk cId="0" sldId="2147483660"/>
              <ac:grpSpMk id="78" creationId="{71C928E4-BF77-4559-9E4A-42F167B59007}"/>
            </ac:grpSpMkLst>
          </pc:grpChg>
          <pc:grpChg chg="mod">
            <ac:chgData name="Fabian Imaz" userId="b162d828-336d-4287-a4f3-91a93e080f29" providerId="ADAL" clId="{8D7B119D-814E-4B1A-809A-61644D08B2FA}" dt="2017-10-09T22:41:54.931" v="82" actId="1076"/>
            <ac:grpSpMkLst>
              <pc:docMk/>
              <pc:sldMasterMk cId="702745799" sldId="2147483658"/>
              <pc:sldLayoutMk cId="0" sldId="2147483660"/>
              <ac:grpSpMk id="81" creationId="{7417CD96-46A5-4471-A8F1-47AB0A54CF41}"/>
            </ac:grpSpMkLst>
          </pc:grpChg>
          <pc:grpChg chg="mod">
            <ac:chgData name="Fabian Imaz" userId="b162d828-336d-4287-a4f3-91a93e080f29" providerId="ADAL" clId="{8D7B119D-814E-4B1A-809A-61644D08B2FA}" dt="2017-10-09T22:42:17.889" v="85" actId="1076"/>
            <ac:grpSpMkLst>
              <pc:docMk/>
              <pc:sldMasterMk cId="702745799" sldId="2147483658"/>
              <pc:sldLayoutMk cId="0" sldId="2147483660"/>
              <ac:grpSpMk id="84" creationId="{08196374-59D0-4CEC-92F9-056CDA6A2107}"/>
            </ac:grpSpMkLst>
          </pc:grpChg>
          <pc:grpChg chg="mod">
            <ac:chgData name="Fabian Imaz" userId="b162d828-336d-4287-a4f3-91a93e080f29" providerId="ADAL" clId="{8D7B119D-814E-4B1A-809A-61644D08B2FA}" dt="2017-10-09T22:42:54.982" v="92" actId="1076"/>
            <ac:grpSpMkLst>
              <pc:docMk/>
              <pc:sldMasterMk cId="702745799" sldId="2147483658"/>
              <pc:sldLayoutMk cId="0" sldId="2147483660"/>
              <ac:grpSpMk id="87" creationId="{57B72C1F-BFA8-46B7-8769-012AE2CBFF18}"/>
            </ac:grpSpMkLst>
          </pc:grpChg>
          <pc:grpChg chg="mod">
            <ac:chgData name="Fabian Imaz" userId="b162d828-336d-4287-a4f3-91a93e080f29" providerId="ADAL" clId="{8D7B119D-814E-4B1A-809A-61644D08B2FA}" dt="2017-10-09T22:45:02.403" v="96" actId="1076"/>
            <ac:grpSpMkLst>
              <pc:docMk/>
              <pc:sldMasterMk cId="702745799" sldId="2147483658"/>
              <pc:sldLayoutMk cId="0" sldId="2147483660"/>
              <ac:grpSpMk id="90" creationId="{A0953BFF-1794-4633-81D2-C81964E0408A}"/>
            </ac:grpSpMkLst>
          </pc:grpChg>
          <pc:grpChg chg="mod">
            <ac:chgData name="Fabian Imaz" userId="b162d828-336d-4287-a4f3-91a93e080f29" providerId="ADAL" clId="{8D7B119D-814E-4B1A-809A-61644D08B2FA}" dt="2017-10-09T22:45:51.464" v="99" actId="1076"/>
            <ac:grpSpMkLst>
              <pc:docMk/>
              <pc:sldMasterMk cId="702745799" sldId="2147483658"/>
              <pc:sldLayoutMk cId="0" sldId="2147483660"/>
              <ac:grpSpMk id="93" creationId="{DD59D161-70FE-4092-9F8B-CFB686CFAA95}"/>
            </ac:grpSpMkLst>
          </pc:grpChg>
          <pc:grpChg chg="mod">
            <ac:chgData name="Fabian Imaz" userId="b162d828-336d-4287-a4f3-91a93e080f29" providerId="ADAL" clId="{8D7B119D-814E-4B1A-809A-61644D08B2FA}" dt="2017-10-09T22:46:20.849" v="107" actId="1076"/>
            <ac:grpSpMkLst>
              <pc:docMk/>
              <pc:sldMasterMk cId="702745799" sldId="2147483658"/>
              <pc:sldLayoutMk cId="0" sldId="2147483660"/>
              <ac:grpSpMk id="96" creationId="{AF67F405-97D9-439F-AFDF-B61CD5B699FF}"/>
            </ac:grpSpMkLst>
          </pc:grpChg>
          <pc:grpChg chg="mod">
            <ac:chgData name="Fabian Imaz" userId="b162d828-336d-4287-a4f3-91a93e080f29" providerId="ADAL" clId="{8D7B119D-814E-4B1A-809A-61644D08B2FA}" dt="2017-10-09T22:46:30.550" v="109" actId="1076"/>
            <ac:grpSpMkLst>
              <pc:docMk/>
              <pc:sldMasterMk cId="702745799" sldId="2147483658"/>
              <pc:sldLayoutMk cId="0" sldId="2147483660"/>
              <ac:grpSpMk id="99" creationId="{DE020917-DA4D-40F3-A600-52C07AEADF6C}"/>
            </ac:grpSpMkLst>
          </pc:grpChg>
          <pc:grpChg chg="mod">
            <ac:chgData name="Fabian Imaz" userId="b162d828-336d-4287-a4f3-91a93e080f29" providerId="ADAL" clId="{8D7B119D-814E-4B1A-809A-61644D08B2FA}" dt="2017-10-09T22:46:41.037" v="111" actId="1076"/>
            <ac:grpSpMkLst>
              <pc:docMk/>
              <pc:sldMasterMk cId="702745799" sldId="2147483658"/>
              <pc:sldLayoutMk cId="0" sldId="2147483660"/>
              <ac:grpSpMk id="102" creationId="{1BE1B3E0-74F3-49F5-B075-523AA563DC5C}"/>
            </ac:grpSpMkLst>
          </pc:grpChg>
          <pc:grpChg chg="mod">
            <ac:chgData name="Fabian Imaz" userId="b162d828-336d-4287-a4f3-91a93e080f29" providerId="ADAL" clId="{8D7B119D-814E-4B1A-809A-61644D08B2FA}" dt="2017-10-09T22:44:03.478" v="95" actId="1076"/>
            <ac:grpSpMkLst>
              <pc:docMk/>
              <pc:sldMasterMk cId="702745799" sldId="2147483658"/>
              <pc:sldLayoutMk cId="0" sldId="2147483660"/>
              <ac:grpSpMk id="105" creationId="{A73C18B7-DAFA-40F0-893A-E4130AB6FC4C}"/>
            </ac:grpSpMkLst>
          </pc:grpChg>
          <pc:grpChg chg="mod">
            <ac:chgData name="Fabian Imaz" userId="b162d828-336d-4287-a4f3-91a93e080f29" providerId="ADAL" clId="{8D7B119D-814E-4B1A-809A-61644D08B2FA}" dt="2017-10-09T22:39:47.844" v="71" actId="1076"/>
            <ac:grpSpMkLst>
              <pc:docMk/>
              <pc:sldMasterMk cId="702745799" sldId="2147483658"/>
              <pc:sldLayoutMk cId="0" sldId="2147483660"/>
              <ac:grpSpMk id="108" creationId="{555ECBFC-D0E1-4B34-B137-E3659C9CFD1D}"/>
            </ac:grpSpMkLst>
          </pc:grpChg>
          <pc:grpChg chg="add mod">
            <ac:chgData name="Fabian Imaz" userId="b162d828-336d-4287-a4f3-91a93e080f29" providerId="ADAL" clId="{8D7B119D-814E-4B1A-809A-61644D08B2FA}" dt="2017-10-09T22:34:31.937" v="45" actId="1076"/>
            <ac:grpSpMkLst>
              <pc:docMk/>
              <pc:sldMasterMk cId="702745799" sldId="2147483658"/>
              <pc:sldLayoutMk cId="0" sldId="2147483660"/>
              <ac:grpSpMk id="111" creationId="{1CC7FA66-1BC1-4560-B16D-2CA0B4D03E36}"/>
            </ac:grpSpMkLst>
          </pc:grpChg>
          <pc:grpChg chg="del">
            <ac:chgData name="Fabian Imaz" userId="b162d828-336d-4287-a4f3-91a93e080f29" providerId="ADAL" clId="{8D7B119D-814E-4B1A-809A-61644D08B2FA}" dt="2017-10-04T14:40:40.883" v="23" actId="478"/>
            <ac:grpSpMkLst>
              <pc:docMk/>
              <pc:sldMasterMk cId="702745799" sldId="2147483658"/>
              <pc:sldLayoutMk cId="0" sldId="2147483660"/>
              <ac:grpSpMk id="111" creationId="{87376B41-B862-42DF-AFB3-31BAF38DDDA9}"/>
            </ac:grpSpMkLst>
          </pc:grpChg>
          <pc:grpChg chg="add mod">
            <ac:chgData name="Fabian Imaz" userId="b162d828-336d-4287-a4f3-91a93e080f29" providerId="ADAL" clId="{8D7B119D-814E-4B1A-809A-61644D08B2FA}" dt="2017-10-09T22:38:03.136" v="50"/>
            <ac:grpSpMkLst>
              <pc:docMk/>
              <pc:sldMasterMk cId="702745799" sldId="2147483658"/>
              <pc:sldLayoutMk cId="0" sldId="2147483660"/>
              <ac:grpSpMk id="114" creationId="{B385A4BB-6DEC-4115-B6D9-BA9B0B79DF6A}"/>
            </ac:grpSpMkLst>
          </pc:grpChg>
          <pc:picChg chg="mod">
            <ac:chgData name="Fabian Imaz" userId="b162d828-336d-4287-a4f3-91a93e080f29" providerId="ADAL" clId="{8D7B119D-814E-4B1A-809A-61644D08B2FA}" dt="2017-10-09T22:42:21.874" v="89" actId="1035"/>
            <ac:picMkLst>
              <pc:docMk/>
              <pc:sldMasterMk cId="702745799" sldId="2147483658"/>
              <pc:sldLayoutMk cId="0" sldId="2147483660"/>
              <ac:picMk id="85" creationId="{353A3242-9273-4D23-8031-F97C4C8F2097}"/>
            </ac:picMkLst>
          </pc:picChg>
          <pc:picChg chg="mod">
            <ac:chgData name="Fabian Imaz" userId="b162d828-336d-4287-a4f3-91a93e080f29" providerId="ADAL" clId="{8D7B119D-814E-4B1A-809A-61644D08B2FA}" dt="2017-10-09T22:45:55.556" v="105" actId="1035"/>
            <ac:picMkLst>
              <pc:docMk/>
              <pc:sldMasterMk cId="702745799" sldId="2147483658"/>
              <pc:sldLayoutMk cId="0" sldId="2147483660"/>
              <ac:picMk id="94" creationId="{70F9AEF7-362C-40A5-B083-3CC489669A64}"/>
            </ac:picMkLst>
          </pc:picChg>
          <pc:picChg chg="mod">
            <ac:chgData name="Fabian Imaz" userId="b162d828-336d-4287-a4f3-91a93e080f29" providerId="ADAL" clId="{8D7B119D-814E-4B1A-809A-61644D08B2FA}" dt="2017-10-04T14:40:23.877" v="18" actId="1035"/>
            <ac:picMkLst>
              <pc:docMk/>
              <pc:sldMasterMk cId="702745799" sldId="2147483658"/>
              <pc:sldLayoutMk cId="0" sldId="2147483660"/>
              <ac:picMk id="106" creationId="{DEE503EB-7697-4189-846F-2DA740B946DD}"/>
            </ac:picMkLst>
          </pc:picChg>
          <pc:picChg chg="mod">
            <ac:chgData name="Fabian Imaz" userId="b162d828-336d-4287-a4f3-91a93e080f29" providerId="ADAL" clId="{8D7B119D-814E-4B1A-809A-61644D08B2FA}" dt="2017-10-04T14:40:38.602" v="22" actId="1035"/>
            <ac:picMkLst>
              <pc:docMk/>
              <pc:sldMasterMk cId="702745799" sldId="2147483658"/>
              <pc:sldLayoutMk cId="0" sldId="2147483660"/>
              <ac:picMk id="109" creationId="{F56874D0-85D0-4B86-B87D-C1B94BB74FB5}"/>
            </ac:picMkLst>
          </pc:picChg>
          <pc:picChg chg="mod">
            <ac:chgData name="Fabian Imaz" userId="b162d828-336d-4287-a4f3-91a93e080f29" providerId="ADAL" clId="{8D7B119D-814E-4B1A-809A-61644D08B2FA}" dt="2017-10-09T22:38:08.801" v="65" actId="1035"/>
            <ac:picMkLst>
              <pc:docMk/>
              <pc:sldMasterMk cId="702745799" sldId="2147483658"/>
              <pc:sldLayoutMk cId="0" sldId="2147483660"/>
              <ac:picMk id="115" creationId="{5E76677E-EB6B-46F1-A8BE-8839000AA7A2}"/>
            </ac:picMkLst>
          </pc:picChg>
        </pc:sldLayoutChg>
        <pc:sldLayoutChg chg="addSp delSp modSp del">
          <pc:chgData name="Fabian Imaz" userId="b162d828-336d-4287-a4f3-91a93e080f29" providerId="ADAL" clId="{8D7B119D-814E-4B1A-809A-61644D08B2FA}" dt="2017-10-09T22:47:00.217" v="114" actId="2696"/>
          <pc:sldLayoutMkLst>
            <pc:docMk/>
            <pc:sldMasterMk cId="702745799" sldId="2147483658"/>
            <pc:sldLayoutMk cId="4147633608" sldId="2147483671"/>
          </pc:sldLayoutMkLst>
          <pc:grpChg chg="del">
            <ac:chgData name="Fabian Imaz" userId="b162d828-336d-4287-a4f3-91a93e080f29" providerId="ADAL" clId="{8D7B119D-814E-4B1A-809A-61644D08B2FA}" dt="2017-10-09T22:30:34.704" v="27" actId="478"/>
            <ac:grpSpMkLst>
              <pc:docMk/>
              <pc:sldMasterMk cId="702745799" sldId="2147483658"/>
              <pc:sldLayoutMk cId="4147633608" sldId="2147483671"/>
              <ac:grpSpMk id="12" creationId="{26CCBC95-82CE-4B9A-B584-1883358A6DCF}"/>
            </ac:grpSpMkLst>
          </pc:grpChg>
          <pc:grpChg chg="del">
            <ac:chgData name="Fabian Imaz" userId="b162d828-336d-4287-a4f3-91a93e080f29" providerId="ADAL" clId="{8D7B119D-814E-4B1A-809A-61644D08B2FA}" dt="2017-10-09T22:30:34.704" v="27" actId="478"/>
            <ac:grpSpMkLst>
              <pc:docMk/>
              <pc:sldMasterMk cId="702745799" sldId="2147483658"/>
              <pc:sldLayoutMk cId="4147633608" sldId="2147483671"/>
              <ac:grpSpMk id="13" creationId="{BAE9328D-E776-431B-812A-29A2B3B10EC1}"/>
            </ac:grpSpMkLst>
          </pc:grpChg>
          <pc:grpChg chg="del">
            <ac:chgData name="Fabian Imaz" userId="b162d828-336d-4287-a4f3-91a93e080f29" providerId="ADAL" clId="{8D7B119D-814E-4B1A-809A-61644D08B2FA}" dt="2017-10-09T22:30:34.704" v="27" actId="478"/>
            <ac:grpSpMkLst>
              <pc:docMk/>
              <pc:sldMasterMk cId="702745799" sldId="2147483658"/>
              <pc:sldLayoutMk cId="4147633608" sldId="2147483671"/>
              <ac:grpSpMk id="16" creationId="{56AC8668-4ABC-4173-ACBA-CAC0B44CD8DF}"/>
            </ac:grpSpMkLst>
          </pc:grpChg>
          <pc:grpChg chg="del">
            <ac:chgData name="Fabian Imaz" userId="b162d828-336d-4287-a4f3-91a93e080f29" providerId="ADAL" clId="{8D7B119D-814E-4B1A-809A-61644D08B2FA}" dt="2017-10-09T22:30:34.704" v="27" actId="478"/>
            <ac:grpSpMkLst>
              <pc:docMk/>
              <pc:sldMasterMk cId="702745799" sldId="2147483658"/>
              <pc:sldLayoutMk cId="4147633608" sldId="2147483671"/>
              <ac:grpSpMk id="19" creationId="{DC2D4541-9EAA-43A8-BEBD-8A31A098087A}"/>
            </ac:grpSpMkLst>
          </pc:grpChg>
          <pc:grpChg chg="del">
            <ac:chgData name="Fabian Imaz" userId="b162d828-336d-4287-a4f3-91a93e080f29" providerId="ADAL" clId="{8D7B119D-814E-4B1A-809A-61644D08B2FA}" dt="2017-10-09T22:30:34.704" v="27" actId="478"/>
            <ac:grpSpMkLst>
              <pc:docMk/>
              <pc:sldMasterMk cId="702745799" sldId="2147483658"/>
              <pc:sldLayoutMk cId="4147633608" sldId="2147483671"/>
              <ac:grpSpMk id="22" creationId="{17060E83-00F2-4626-80DF-1FC2048BFA0D}"/>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25" creationId="{D1F11617-89BF-41E3-B79D-24B4A2642613}"/>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28" creationId="{A5EA977A-8518-46DF-BEA1-3D9C26A281BB}"/>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31" creationId="{33484D73-6B9E-4594-B50C-6166F127C879}"/>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34" creationId="{6C730B54-D688-4711-8E20-EF23AA0A3BA7}"/>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37" creationId="{04804ABA-6D8D-4D75-8928-24BB66C1ECAE}"/>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40" creationId="{AA9B595E-DEC8-4AE8-8B41-D2A3198060DE}"/>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72" creationId="{29EE3DC9-2CF6-4467-89C0-42E7E76C7375}"/>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75" creationId="{E41E2554-5713-4863-BAE5-08912157D1AF}"/>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78" creationId="{71C928E4-BF77-4559-9E4A-42F167B59007}"/>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81" creationId="{7417CD96-46A5-4471-A8F1-47AB0A54CF41}"/>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84" creationId="{08196374-59D0-4CEC-92F9-056CDA6A2107}"/>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87" creationId="{57B72C1F-BFA8-46B7-8769-012AE2CBFF18}"/>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90" creationId="{A0953BFF-1794-4633-81D2-C81964E0408A}"/>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93" creationId="{DD59D161-70FE-4092-9F8B-CFB686CFAA95}"/>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96" creationId="{AF67F405-97D9-439F-AFDF-B61CD5B699FF}"/>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99" creationId="{DE020917-DA4D-40F3-A600-52C07AEADF6C}"/>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102" creationId="{1BE1B3E0-74F3-49F5-B075-523AA563DC5C}"/>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105" creationId="{A73C18B7-DAFA-40F0-893A-E4130AB6FC4C}"/>
            </ac:grpSpMkLst>
          </pc:grpChg>
          <pc:grpChg chg="del">
            <ac:chgData name="Fabian Imaz" userId="b162d828-336d-4287-a4f3-91a93e080f29" providerId="ADAL" clId="{8D7B119D-814E-4B1A-809A-61644D08B2FA}" dt="2017-10-09T22:30:29.030" v="26" actId="478"/>
            <ac:grpSpMkLst>
              <pc:docMk/>
              <pc:sldMasterMk cId="702745799" sldId="2147483658"/>
              <pc:sldLayoutMk cId="4147633608" sldId="2147483671"/>
              <ac:grpSpMk id="108" creationId="{555ECBFC-D0E1-4B34-B137-E3659C9CFD1D}"/>
            </ac:grpSpMkLst>
          </pc:grpChg>
          <pc:grpChg chg="add mod">
            <ac:chgData name="Fabian Imaz" userId="b162d828-336d-4287-a4f3-91a93e080f29" providerId="ADAL" clId="{8D7B119D-814E-4B1A-809A-61644D08B2FA}" dt="2017-10-09T22:33:00.813" v="39" actId="1076"/>
            <ac:grpSpMkLst>
              <pc:docMk/>
              <pc:sldMasterMk cId="702745799" sldId="2147483658"/>
              <pc:sldLayoutMk cId="4147633608" sldId="2147483671"/>
              <ac:grpSpMk id="111" creationId="{58704932-2811-41F1-8BCB-980DCADEFD48}"/>
            </ac:grpSpMkLst>
          </pc:grpChg>
          <pc:picChg chg="add del mod">
            <ac:chgData name="Fabian Imaz" userId="b162d828-336d-4287-a4f3-91a93e080f29" providerId="ADAL" clId="{8D7B119D-814E-4B1A-809A-61644D08B2FA}" dt="2017-10-09T22:46:48.608" v="112" actId="478"/>
            <ac:picMkLst>
              <pc:docMk/>
              <pc:sldMasterMk cId="702745799" sldId="2147483658"/>
              <pc:sldLayoutMk cId="4147633608" sldId="2147483671"/>
              <ac:picMk id="3" creationId="{0D42A8C3-8AFB-49FE-B106-1800B3142DC6}"/>
            </ac:picMkLst>
          </pc:picChg>
        </pc:sldLayoutChg>
        <pc:sldLayoutChg chg="del">
          <pc:chgData name="Fabian Imaz" userId="b162d828-336d-4287-a4f3-91a93e080f29" providerId="ADAL" clId="{8D7B119D-814E-4B1A-809A-61644D08B2FA}" dt="2017-10-09T22:46:57.243" v="113" actId="2696"/>
          <pc:sldLayoutMkLst>
            <pc:docMk/>
            <pc:sldMasterMk cId="702745799" sldId="2147483658"/>
            <pc:sldLayoutMk cId="2231704886" sldId="2147483672"/>
          </pc:sldLayoutMkLst>
        </pc:sldLayoutChg>
      </pc:sldMasterChg>
    </pc:docChg>
  </pc:docChgLst>
  <pc:docChgLst>
    <pc:chgData name="Fabian Imaz" userId="b162d828-336d-4287-a4f3-91a93e080f29" providerId="ADAL" clId="{7CE5FA34-55D6-49BA-A2FB-088A350FA3A2}"/>
    <pc:docChg chg="undo custSel modSld modMainMaster">
      <pc:chgData name="Fabian Imaz" userId="b162d828-336d-4287-a4f3-91a93e080f29" providerId="ADAL" clId="{7CE5FA34-55D6-49BA-A2FB-088A350FA3A2}" dt="2017-09-30T21:02:02.022" v="436" actId="478"/>
      <pc:docMkLst>
        <pc:docMk/>
      </pc:docMkLst>
      <pc:sldChg chg="delSp modSp">
        <pc:chgData name="Fabian Imaz" userId="b162d828-336d-4287-a4f3-91a93e080f29" providerId="ADAL" clId="{7CE5FA34-55D6-49BA-A2FB-088A350FA3A2}" dt="2017-09-30T21:02:02.022" v="436" actId="478"/>
        <pc:sldMkLst>
          <pc:docMk/>
          <pc:sldMk cId="418351797" sldId="257"/>
        </pc:sldMkLst>
        <pc:spChg chg="del mod">
          <ac:chgData name="Fabian Imaz" userId="b162d828-336d-4287-a4f3-91a93e080f29" providerId="ADAL" clId="{7CE5FA34-55D6-49BA-A2FB-088A350FA3A2}" dt="2017-09-30T21:02:02.022" v="436" actId="478"/>
          <ac:spMkLst>
            <pc:docMk/>
            <pc:sldMk cId="418351797" sldId="257"/>
            <ac:spMk id="2" creationId="{00000000-0000-0000-0000-000000000000}"/>
          </ac:spMkLst>
        </pc:spChg>
        <pc:spChg chg="del mod">
          <ac:chgData name="Fabian Imaz" userId="b162d828-336d-4287-a4f3-91a93e080f29" providerId="ADAL" clId="{7CE5FA34-55D6-49BA-A2FB-088A350FA3A2}" dt="2017-09-30T21:01:59.640" v="435" actId="478"/>
          <ac:spMkLst>
            <pc:docMk/>
            <pc:sldMk cId="418351797" sldId="257"/>
            <ac:spMk id="3" creationId="{00000000-0000-0000-0000-000000000000}"/>
          </ac:spMkLst>
        </pc:spChg>
      </pc:sldChg>
      <pc:sldMasterChg chg="delSp modSp modSldLayout">
        <pc:chgData name="Fabian Imaz" userId="b162d828-336d-4287-a4f3-91a93e080f29" providerId="ADAL" clId="{7CE5FA34-55D6-49BA-A2FB-088A350FA3A2}" dt="2017-09-30T21:01:22.397" v="434" actId="1036"/>
        <pc:sldMasterMkLst>
          <pc:docMk/>
          <pc:sldMasterMk cId="702745799" sldId="2147483658"/>
        </pc:sldMasterMkLst>
        <pc:spChg chg="del">
          <ac:chgData name="Fabian Imaz" userId="b162d828-336d-4287-a4f3-91a93e080f29" providerId="ADAL" clId="{7CE5FA34-55D6-49BA-A2FB-088A350FA3A2}" dt="2017-09-30T20:57:01.748" v="423" actId="478"/>
          <ac:spMkLst>
            <pc:docMk/>
            <pc:sldMasterMk cId="702745799" sldId="2147483658"/>
            <ac:spMk id="2" creationId="{00000000-0000-0000-0000-000000000000}"/>
          </ac:spMkLst>
        </pc:spChg>
        <pc:spChg chg="del">
          <ac:chgData name="Fabian Imaz" userId="b162d828-336d-4287-a4f3-91a93e080f29" providerId="ADAL" clId="{7CE5FA34-55D6-49BA-A2FB-088A350FA3A2}" dt="2017-09-30T20:57:04.151" v="424" actId="478"/>
          <ac:spMkLst>
            <pc:docMk/>
            <pc:sldMasterMk cId="702745799" sldId="2147483658"/>
            <ac:spMk id="3" creationId="{00000000-0000-0000-0000-000000000000}"/>
          </ac:spMkLst>
        </pc:spChg>
        <pc:spChg chg="mod">
          <ac:chgData name="Fabian Imaz" userId="b162d828-336d-4287-a4f3-91a93e080f29" providerId="ADAL" clId="{7CE5FA34-55D6-49BA-A2FB-088A350FA3A2}" dt="2017-09-30T20:11:10.490" v="77" actId="20577"/>
          <ac:spMkLst>
            <pc:docMk/>
            <pc:sldMasterMk cId="702745799" sldId="2147483658"/>
            <ac:spMk id="8" creationId="{00000000-0000-0000-0000-000000000000}"/>
          </ac:spMkLst>
        </pc:spChg>
        <pc:spChg chg="mod">
          <ac:chgData name="Fabian Imaz" userId="b162d828-336d-4287-a4f3-91a93e080f29" providerId="ADAL" clId="{7CE5FA34-55D6-49BA-A2FB-088A350FA3A2}" dt="2017-09-30T20:10:15.600" v="1" actId="20577"/>
          <ac:spMkLst>
            <pc:docMk/>
            <pc:sldMasterMk cId="702745799" sldId="2147483658"/>
            <ac:spMk id="10" creationId="{00000000-0000-0000-0000-000000000000}"/>
          </ac:spMkLst>
        </pc:spChg>
        <pc:sldLayoutChg chg="modSp">
          <pc:chgData name="Fabian Imaz" userId="b162d828-336d-4287-a4f3-91a93e080f29" providerId="ADAL" clId="{7CE5FA34-55D6-49BA-A2FB-088A350FA3A2}" dt="2017-09-30T20:58:09.007" v="427" actId="1076"/>
          <pc:sldLayoutMkLst>
            <pc:docMk/>
            <pc:sldMasterMk cId="702745799" sldId="2147483658"/>
            <pc:sldLayoutMk cId="0" sldId="2147483659"/>
          </pc:sldLayoutMkLst>
          <pc:picChg chg="mod">
            <ac:chgData name="Fabian Imaz" userId="b162d828-336d-4287-a4f3-91a93e080f29" providerId="ADAL" clId="{7CE5FA34-55D6-49BA-A2FB-088A350FA3A2}" dt="2017-09-30T20:58:09.007" v="427" actId="1076"/>
            <ac:picMkLst>
              <pc:docMk/>
              <pc:sldMasterMk cId="702745799" sldId="2147483658"/>
              <pc:sldLayoutMk cId="0" sldId="2147483659"/>
              <ac:picMk id="4" creationId="{00000000-0000-0000-0000-000000000000}"/>
            </ac:picMkLst>
          </pc:picChg>
        </pc:sldLayoutChg>
        <pc:sldLayoutChg chg="addSp delSp modSp">
          <pc:chgData name="Fabian Imaz" userId="b162d828-336d-4287-a4f3-91a93e080f29" providerId="ADAL" clId="{7CE5FA34-55D6-49BA-A2FB-088A350FA3A2}" dt="2017-09-30T21:01:22.397" v="434" actId="1036"/>
          <pc:sldLayoutMkLst>
            <pc:docMk/>
            <pc:sldMasterMk cId="702745799" sldId="2147483658"/>
            <pc:sldLayoutMk cId="0" sldId="2147483660"/>
          </pc:sldLayoutMkLst>
          <pc:spChg chg="del mod">
            <ac:chgData name="Fabian Imaz" userId="b162d828-336d-4287-a4f3-91a93e080f29" providerId="ADAL" clId="{7CE5FA34-55D6-49BA-A2FB-088A350FA3A2}" dt="2017-09-30T20:46:05.992" v="402" actId="478"/>
            <ac:spMkLst>
              <pc:docMk/>
              <pc:sldMasterMk cId="702745799" sldId="2147483658"/>
              <pc:sldLayoutMk cId="0" sldId="2147483660"/>
              <ac:spMk id="2" creationId="{00000000-0000-0000-0000-000000000000}"/>
            </ac:spMkLst>
          </pc:spChg>
          <pc:spChg chg="del">
            <ac:chgData name="Fabian Imaz" userId="b162d828-336d-4287-a4f3-91a93e080f29" providerId="ADAL" clId="{7CE5FA34-55D6-49BA-A2FB-088A350FA3A2}" dt="2017-09-30T20:12:27.844" v="122" actId="478"/>
            <ac:spMkLst>
              <pc:docMk/>
              <pc:sldMasterMk cId="702745799" sldId="2147483658"/>
              <pc:sldLayoutMk cId="0" sldId="2147483660"/>
              <ac:spMk id="3" creationId="{00000000-0000-0000-0000-000000000000}"/>
            </ac:spMkLst>
          </pc:spChg>
          <pc:spChg chg="add del mod">
            <ac:chgData name="Fabian Imaz" userId="b162d828-336d-4287-a4f3-91a93e080f29" providerId="ADAL" clId="{7CE5FA34-55D6-49BA-A2FB-088A350FA3A2}" dt="2017-09-30T20:33:34.322" v="160" actId="478"/>
            <ac:spMkLst>
              <pc:docMk/>
              <pc:sldMasterMk cId="702745799" sldId="2147483658"/>
              <pc:sldLayoutMk cId="0" sldId="2147483660"/>
              <ac:spMk id="6" creationId="{3189F394-8F9C-416C-987B-171A30B7D101}"/>
            </ac:spMkLst>
          </pc:s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12" creationId="{26CCBC95-82CE-4B9A-B584-1883358A6DCF}"/>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13" creationId="{BAE9328D-E776-431B-812A-29A2B3B10EC1}"/>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16" creationId="{56AC8668-4ABC-4173-ACBA-CAC0B44CD8DF}"/>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19" creationId="{DC2D4541-9EAA-43A8-BEBD-8A31A098087A}"/>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22" creationId="{17060E83-00F2-4626-80DF-1FC2048BFA0D}"/>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25" creationId="{D1F11617-89BF-41E3-B79D-24B4A2642613}"/>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28" creationId="{A5EA977A-8518-46DF-BEA1-3D9C26A281BB}"/>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31" creationId="{33484D73-6B9E-4594-B50C-6166F127C879}"/>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34" creationId="{6C730B54-D688-4711-8E20-EF23AA0A3BA7}"/>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37" creationId="{04804ABA-6D8D-4D75-8928-24BB66C1ECAE}"/>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40" creationId="{AA9B595E-DEC8-4AE8-8B41-D2A3198060DE}"/>
            </ac:grpSpMkLst>
          </pc:grpChg>
          <pc:grpChg chg="add del mod">
            <ac:chgData name="Fabian Imaz" userId="b162d828-336d-4287-a4f3-91a93e080f29" providerId="ADAL" clId="{7CE5FA34-55D6-49BA-A2FB-088A350FA3A2}" dt="2017-09-30T20:43:08.171" v="349" actId="478"/>
            <ac:grpSpMkLst>
              <pc:docMk/>
              <pc:sldMasterMk cId="702745799" sldId="2147483658"/>
              <pc:sldLayoutMk cId="0" sldId="2147483660"/>
              <ac:grpSpMk id="43" creationId="{E4CB0D81-06BE-4763-A536-60639ABE1C6A}"/>
            </ac:grpSpMkLst>
          </pc:grpChg>
          <pc:grpChg chg="add del mod">
            <ac:chgData name="Fabian Imaz" userId="b162d828-336d-4287-a4f3-91a93e080f29" providerId="ADAL" clId="{7CE5FA34-55D6-49BA-A2FB-088A350FA3A2}" dt="2017-09-30T20:43:08.171" v="349" actId="478"/>
            <ac:grpSpMkLst>
              <pc:docMk/>
              <pc:sldMasterMk cId="702745799" sldId="2147483658"/>
              <pc:sldLayoutMk cId="0" sldId="2147483660"/>
              <ac:grpSpMk id="46" creationId="{54CF7341-7F0C-416B-91BC-553E3BD8464F}"/>
            </ac:grpSpMkLst>
          </pc:grpChg>
          <pc:grpChg chg="add del mod">
            <ac:chgData name="Fabian Imaz" userId="b162d828-336d-4287-a4f3-91a93e080f29" providerId="ADAL" clId="{7CE5FA34-55D6-49BA-A2FB-088A350FA3A2}" dt="2017-09-30T20:43:08.171" v="349" actId="478"/>
            <ac:grpSpMkLst>
              <pc:docMk/>
              <pc:sldMasterMk cId="702745799" sldId="2147483658"/>
              <pc:sldLayoutMk cId="0" sldId="2147483660"/>
              <ac:grpSpMk id="49" creationId="{832150AD-9098-439E-809E-3E1BA855DB87}"/>
            </ac:grpSpMkLst>
          </pc:grpChg>
          <pc:grpChg chg="add del mod">
            <ac:chgData name="Fabian Imaz" userId="b162d828-336d-4287-a4f3-91a93e080f29" providerId="ADAL" clId="{7CE5FA34-55D6-49BA-A2FB-088A350FA3A2}" dt="2017-09-30T20:43:08.171" v="349" actId="478"/>
            <ac:grpSpMkLst>
              <pc:docMk/>
              <pc:sldMasterMk cId="702745799" sldId="2147483658"/>
              <pc:sldLayoutMk cId="0" sldId="2147483660"/>
              <ac:grpSpMk id="52" creationId="{5F056155-9FF5-42BE-822A-68DAD431CCC1}"/>
            </ac:grpSpMkLst>
          </pc:grpChg>
          <pc:grpChg chg="add del mod">
            <ac:chgData name="Fabian Imaz" userId="b162d828-336d-4287-a4f3-91a93e080f29" providerId="ADAL" clId="{7CE5FA34-55D6-49BA-A2FB-088A350FA3A2}" dt="2017-09-30T20:44:46.173" v="394" actId="478"/>
            <ac:grpSpMkLst>
              <pc:docMk/>
              <pc:sldMasterMk cId="702745799" sldId="2147483658"/>
              <pc:sldLayoutMk cId="0" sldId="2147483660"/>
              <ac:grpSpMk id="55" creationId="{57C7E306-9F02-4852-8E3A-54F127D1F3AB}"/>
            </ac:grpSpMkLst>
          </pc:grpChg>
          <pc:grpChg chg="add del mod">
            <ac:chgData name="Fabian Imaz" userId="b162d828-336d-4287-a4f3-91a93e080f29" providerId="ADAL" clId="{7CE5FA34-55D6-49BA-A2FB-088A350FA3A2}" dt="2017-09-30T20:44:46.173" v="394" actId="478"/>
            <ac:grpSpMkLst>
              <pc:docMk/>
              <pc:sldMasterMk cId="702745799" sldId="2147483658"/>
              <pc:sldLayoutMk cId="0" sldId="2147483660"/>
              <ac:grpSpMk id="58" creationId="{FE0C5802-CFCA-41A8-A59B-2300903F801D}"/>
            </ac:grpSpMkLst>
          </pc:grpChg>
          <pc:grpChg chg="add del mod">
            <ac:chgData name="Fabian Imaz" userId="b162d828-336d-4287-a4f3-91a93e080f29" providerId="ADAL" clId="{7CE5FA34-55D6-49BA-A2FB-088A350FA3A2}" dt="2017-09-30T20:44:46.173" v="394" actId="478"/>
            <ac:grpSpMkLst>
              <pc:docMk/>
              <pc:sldMasterMk cId="702745799" sldId="2147483658"/>
              <pc:sldLayoutMk cId="0" sldId="2147483660"/>
              <ac:grpSpMk id="61" creationId="{24885732-71FD-4F0B-B1D7-6544D2A38767}"/>
            </ac:grpSpMkLst>
          </pc:grpChg>
          <pc:grpChg chg="add del mod">
            <ac:chgData name="Fabian Imaz" userId="b162d828-336d-4287-a4f3-91a93e080f29" providerId="ADAL" clId="{7CE5FA34-55D6-49BA-A2FB-088A350FA3A2}" dt="2017-09-30T20:44:46.173" v="394" actId="478"/>
            <ac:grpSpMkLst>
              <pc:docMk/>
              <pc:sldMasterMk cId="702745799" sldId="2147483658"/>
              <pc:sldLayoutMk cId="0" sldId="2147483660"/>
              <ac:grpSpMk id="64" creationId="{9374CF08-09B6-4874-94D1-3CF373C8B6B4}"/>
            </ac:grpSpMkLst>
          </pc:grpChg>
          <pc:grpChg chg="add del mod">
            <ac:chgData name="Fabian Imaz" userId="b162d828-336d-4287-a4f3-91a93e080f29" providerId="ADAL" clId="{7CE5FA34-55D6-49BA-A2FB-088A350FA3A2}" dt="2017-09-30T20:44:46.173" v="394" actId="478"/>
            <ac:grpSpMkLst>
              <pc:docMk/>
              <pc:sldMasterMk cId="702745799" sldId="2147483658"/>
              <pc:sldLayoutMk cId="0" sldId="2147483660"/>
              <ac:grpSpMk id="67" creationId="{A98C8167-EA39-4B48-8E18-3556F7A92C99}"/>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72" creationId="{29EE3DC9-2CF6-4467-89C0-42E7E76C7375}"/>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75" creationId="{E41E2554-5713-4863-BAE5-08912157D1AF}"/>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78" creationId="{71C928E4-BF77-4559-9E4A-42F167B59007}"/>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81" creationId="{7417CD96-46A5-4471-A8F1-47AB0A54CF41}"/>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84" creationId="{08196374-59D0-4CEC-92F9-056CDA6A2107}"/>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87" creationId="{57B72C1F-BFA8-46B7-8769-012AE2CBFF18}"/>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90" creationId="{A0953BFF-1794-4633-81D2-C81964E0408A}"/>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93" creationId="{DD59D161-70FE-4092-9F8B-CFB686CFAA95}"/>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96" creationId="{AF67F405-97D9-439F-AFDF-B61CD5B699FF}"/>
            </ac:grpSpMkLst>
          </pc:grpChg>
          <pc:grpChg chg="add del mod">
            <ac:chgData name="Fabian Imaz" userId="b162d828-336d-4287-a4f3-91a93e080f29" providerId="ADAL" clId="{7CE5FA34-55D6-49BA-A2FB-088A350FA3A2}" dt="2017-09-30T20:53:40.807" v="421" actId="1036"/>
            <ac:grpSpMkLst>
              <pc:docMk/>
              <pc:sldMasterMk cId="702745799" sldId="2147483658"/>
              <pc:sldLayoutMk cId="0" sldId="2147483660"/>
              <ac:grpSpMk id="99" creationId="{DE020917-DA4D-40F3-A600-52C07AEADF6C}"/>
            </ac:grpSpMkLst>
          </pc:grpChg>
          <pc:grpChg chg="add del mod">
            <ac:chgData name="Fabian Imaz" userId="b162d828-336d-4287-a4f3-91a93e080f29" providerId="ADAL" clId="{7CE5FA34-55D6-49BA-A2FB-088A350FA3A2}" dt="2017-09-30T21:01:22.397" v="434" actId="1036"/>
            <ac:grpSpMkLst>
              <pc:docMk/>
              <pc:sldMasterMk cId="702745799" sldId="2147483658"/>
              <pc:sldLayoutMk cId="0" sldId="2147483660"/>
              <ac:grpSpMk id="102" creationId="{1BE1B3E0-74F3-49F5-B075-523AA563DC5C}"/>
            </ac:grpSpMkLst>
          </pc:grpChg>
          <pc:grpChg chg="add del mod">
            <ac:chgData name="Fabian Imaz" userId="b162d828-336d-4287-a4f3-91a93e080f29" providerId="ADAL" clId="{7CE5FA34-55D6-49BA-A2FB-088A350FA3A2}" dt="2017-09-30T21:01:06.160" v="433" actId="1036"/>
            <ac:grpSpMkLst>
              <pc:docMk/>
              <pc:sldMasterMk cId="702745799" sldId="2147483658"/>
              <pc:sldLayoutMk cId="0" sldId="2147483660"/>
              <ac:grpSpMk id="105" creationId="{A73C18B7-DAFA-40F0-893A-E4130AB6FC4C}"/>
            </ac:grpSpMkLst>
          </pc:grpChg>
          <pc:grpChg chg="add del mod">
            <ac:chgData name="Fabian Imaz" userId="b162d828-336d-4287-a4f3-91a93e080f29" providerId="ADAL" clId="{7CE5FA34-55D6-49BA-A2FB-088A350FA3A2}" dt="2017-09-30T21:00:52.823" v="430" actId="1036"/>
            <ac:grpSpMkLst>
              <pc:docMk/>
              <pc:sldMasterMk cId="702745799" sldId="2147483658"/>
              <pc:sldLayoutMk cId="0" sldId="2147483660"/>
              <ac:grpSpMk id="108" creationId="{555ECBFC-D0E1-4B34-B137-E3659C9CFD1D}"/>
            </ac:grpSpMkLst>
          </pc:grpChg>
          <pc:grpChg chg="add del mod">
            <ac:chgData name="Fabian Imaz" userId="b162d828-336d-4287-a4f3-91a93e080f29" providerId="ADAL" clId="{7CE5FA34-55D6-49BA-A2FB-088A350FA3A2}" dt="2017-09-30T21:00:56.061" v="432" actId="1036"/>
            <ac:grpSpMkLst>
              <pc:docMk/>
              <pc:sldMasterMk cId="702745799" sldId="2147483658"/>
              <pc:sldLayoutMk cId="0" sldId="2147483660"/>
              <ac:grpSpMk id="111" creationId="{87376B41-B862-42DF-AFB3-31BAF38DDDA9}"/>
            </ac:grpSpMkLst>
          </pc:grpChg>
          <pc:picChg chg="add del mod">
            <ac:chgData name="Fabian Imaz" userId="b162d828-336d-4287-a4f3-91a93e080f29" providerId="ADAL" clId="{7CE5FA34-55D6-49BA-A2FB-088A350FA3A2}" dt="2017-09-30T20:23:24.923" v="135" actId="478"/>
            <ac:picMkLst>
              <pc:docMk/>
              <pc:sldMasterMk cId="702745799" sldId="2147483658"/>
              <pc:sldLayoutMk cId="0" sldId="2147483660"/>
              <ac:picMk id="4" creationId="{F6886872-2DE0-4FA6-A655-EF1C3FB0318A}"/>
            </ac:picMkLst>
          </pc:picChg>
          <pc:picChg chg="add del mod">
            <ac:chgData name="Fabian Imaz" userId="b162d828-336d-4287-a4f3-91a93e080f29" providerId="ADAL" clId="{7CE5FA34-55D6-49BA-A2FB-088A350FA3A2}" dt="2017-09-30T20:19:31.475" v="134" actId="478"/>
            <ac:picMkLst>
              <pc:docMk/>
              <pc:sldMasterMk cId="702745799" sldId="2147483658"/>
              <pc:sldLayoutMk cId="0" sldId="2147483660"/>
              <ac:picMk id="5" creationId="{C8840844-B33D-4E5E-8263-A06563F41DA1}"/>
            </ac:picMkLst>
          </pc:picChg>
          <pc:picChg chg="add del mod">
            <ac:chgData name="Fabian Imaz" userId="b162d828-336d-4287-a4f3-91a93e080f29" providerId="ADAL" clId="{7CE5FA34-55D6-49BA-A2FB-088A350FA3A2}" dt="2017-09-30T20:31:28.343" v="150" actId="1036"/>
            <ac:picMkLst>
              <pc:docMk/>
              <pc:sldMasterMk cId="702745799" sldId="2147483658"/>
              <pc:sldLayoutMk cId="0" sldId="2147483660"/>
              <ac:picMk id="8" creationId="{AEFEA652-C3ED-4F9D-B0F8-D596D4F955C3}"/>
            </ac:picMkLst>
          </pc:picChg>
          <pc:picChg chg="add mod">
            <ac:chgData name="Fabian Imaz" userId="b162d828-336d-4287-a4f3-91a93e080f29" providerId="ADAL" clId="{7CE5FA34-55D6-49BA-A2FB-088A350FA3A2}" dt="2017-09-30T20:34:59.599" v="177" actId="1036"/>
            <ac:picMkLst>
              <pc:docMk/>
              <pc:sldMasterMk cId="702745799" sldId="2147483658"/>
              <pc:sldLayoutMk cId="0" sldId="2147483660"/>
              <ac:picMk id="9" creationId="{7F3BAC98-CEC0-430A-B543-2100E85AE54C}"/>
            </ac:picMkLst>
          </pc:picChg>
          <pc:picChg chg="add mod ord">
            <ac:chgData name="Fabian Imaz" userId="b162d828-336d-4287-a4f3-91a93e080f29" providerId="ADAL" clId="{7CE5FA34-55D6-49BA-A2FB-088A350FA3A2}" dt="2017-09-30T20:34:59.599" v="177" actId="1036"/>
            <ac:picMkLst>
              <pc:docMk/>
              <pc:sldMasterMk cId="702745799" sldId="2147483658"/>
              <pc:sldLayoutMk cId="0" sldId="2147483660"/>
              <ac:picMk id="11" creationId="{7EC66756-0597-4473-969B-1F4BA7849D49}"/>
            </ac:picMkLst>
          </pc:picChg>
          <pc:picChg chg="mod">
            <ac:chgData name="Fabian Imaz" userId="b162d828-336d-4287-a4f3-91a93e080f29" providerId="ADAL" clId="{7CE5FA34-55D6-49BA-A2FB-088A350FA3A2}" dt="2017-09-30T20:35:47.610" v="205" actId="1036"/>
            <ac:picMkLst>
              <pc:docMk/>
              <pc:sldMasterMk cId="702745799" sldId="2147483658"/>
              <pc:sldLayoutMk cId="0" sldId="2147483660"/>
              <ac:picMk id="14" creationId="{7E73D941-9AB8-4001-8948-E8E0B9196B9C}"/>
            </ac:picMkLst>
          </pc:picChg>
          <pc:picChg chg="mod">
            <ac:chgData name="Fabian Imaz" userId="b162d828-336d-4287-a4f3-91a93e080f29" providerId="ADAL" clId="{7CE5FA34-55D6-49BA-A2FB-088A350FA3A2}" dt="2017-09-30T20:36:04.006" v="206" actId="1036"/>
            <ac:picMkLst>
              <pc:docMk/>
              <pc:sldMasterMk cId="702745799" sldId="2147483658"/>
              <pc:sldLayoutMk cId="0" sldId="2147483660"/>
              <ac:picMk id="15" creationId="{66F2E2CB-975D-4E67-877C-65712B64DDAD}"/>
            </ac:picMkLst>
          </pc:picChg>
          <pc:picChg chg="mod">
            <ac:chgData name="Fabian Imaz" userId="b162d828-336d-4287-a4f3-91a93e080f29" providerId="ADAL" clId="{7CE5FA34-55D6-49BA-A2FB-088A350FA3A2}" dt="2017-09-30T20:37:40.041" v="264" actId="1035"/>
            <ac:picMkLst>
              <pc:docMk/>
              <pc:sldMasterMk cId="702745799" sldId="2147483658"/>
              <pc:sldLayoutMk cId="0" sldId="2147483660"/>
              <ac:picMk id="17" creationId="{6B5CC162-BD06-4940-ABF0-E4C713872DE3}"/>
            </ac:picMkLst>
          </pc:picChg>
          <pc:picChg chg="mod">
            <ac:chgData name="Fabian Imaz" userId="b162d828-336d-4287-a4f3-91a93e080f29" providerId="ADAL" clId="{7CE5FA34-55D6-49BA-A2FB-088A350FA3A2}" dt="2017-09-30T20:37:12.329" v="245" actId="1036"/>
            <ac:picMkLst>
              <pc:docMk/>
              <pc:sldMasterMk cId="702745799" sldId="2147483658"/>
              <pc:sldLayoutMk cId="0" sldId="2147483660"/>
              <ac:picMk id="20" creationId="{CDED880A-ABD0-4A1E-BA0C-684D21C864C8}"/>
            </ac:picMkLst>
          </pc:picChg>
          <pc:picChg chg="mod">
            <ac:chgData name="Fabian Imaz" userId="b162d828-336d-4287-a4f3-91a93e080f29" providerId="ADAL" clId="{7CE5FA34-55D6-49BA-A2FB-088A350FA3A2}" dt="2017-09-30T20:37:33.663" v="258" actId="1035"/>
            <ac:picMkLst>
              <pc:docMk/>
              <pc:sldMasterMk cId="702745799" sldId="2147483658"/>
              <pc:sldLayoutMk cId="0" sldId="2147483660"/>
              <ac:picMk id="23" creationId="{9A533C59-E903-48C2-A564-441B4F859C1F}"/>
            </ac:picMkLst>
          </pc:picChg>
          <pc:picChg chg="mod">
            <ac:chgData name="Fabian Imaz" userId="b162d828-336d-4287-a4f3-91a93e080f29" providerId="ADAL" clId="{7CE5FA34-55D6-49BA-A2FB-088A350FA3A2}" dt="2017-09-30T20:38:09.209" v="271" actId="1035"/>
            <ac:picMkLst>
              <pc:docMk/>
              <pc:sldMasterMk cId="702745799" sldId="2147483658"/>
              <pc:sldLayoutMk cId="0" sldId="2147483660"/>
              <ac:picMk id="26" creationId="{C5F7AF8A-2B6F-40D0-8092-64779DE98F57}"/>
            </ac:picMkLst>
          </pc:picChg>
          <pc:picChg chg="mod">
            <ac:chgData name="Fabian Imaz" userId="b162d828-336d-4287-a4f3-91a93e080f29" providerId="ADAL" clId="{7CE5FA34-55D6-49BA-A2FB-088A350FA3A2}" dt="2017-09-30T20:38:48.015" v="308" actId="1036"/>
            <ac:picMkLst>
              <pc:docMk/>
              <pc:sldMasterMk cId="702745799" sldId="2147483658"/>
              <pc:sldLayoutMk cId="0" sldId="2147483660"/>
              <ac:picMk id="29" creationId="{51AE3870-F832-4A67-8B88-F0510B609AD0}"/>
            </ac:picMkLst>
          </pc:picChg>
          <pc:picChg chg="mod">
            <ac:chgData name="Fabian Imaz" userId="b162d828-336d-4287-a4f3-91a93e080f29" providerId="ADAL" clId="{7CE5FA34-55D6-49BA-A2FB-088A350FA3A2}" dt="2017-09-30T20:40:55.040" v="311" actId="1035"/>
            <ac:picMkLst>
              <pc:docMk/>
              <pc:sldMasterMk cId="702745799" sldId="2147483658"/>
              <pc:sldLayoutMk cId="0" sldId="2147483660"/>
              <ac:picMk id="32" creationId="{573AB08C-6666-4968-A560-6F25F435A48E}"/>
            </ac:picMkLst>
          </pc:picChg>
          <pc:picChg chg="mod">
            <ac:chgData name="Fabian Imaz" userId="b162d828-336d-4287-a4f3-91a93e080f29" providerId="ADAL" clId="{7CE5FA34-55D6-49BA-A2FB-088A350FA3A2}" dt="2017-09-30T20:41:39.585" v="319" actId="1035"/>
            <ac:picMkLst>
              <pc:docMk/>
              <pc:sldMasterMk cId="702745799" sldId="2147483658"/>
              <pc:sldLayoutMk cId="0" sldId="2147483660"/>
              <ac:picMk id="38" creationId="{0535025C-3229-4613-863B-1629E2D9782F}"/>
            </ac:picMkLst>
          </pc:picChg>
          <pc:picChg chg="mod">
            <ac:chgData name="Fabian Imaz" userId="b162d828-336d-4287-a4f3-91a93e080f29" providerId="ADAL" clId="{7CE5FA34-55D6-49BA-A2FB-088A350FA3A2}" dt="2017-09-30T20:41:19.458" v="314" actId="1036"/>
            <ac:picMkLst>
              <pc:docMk/>
              <pc:sldMasterMk cId="702745799" sldId="2147483658"/>
              <pc:sldLayoutMk cId="0" sldId="2147483660"/>
              <ac:picMk id="39" creationId="{04F0C7D0-983A-4813-9D92-AD9638374F80}"/>
            </ac:picMkLst>
          </pc:picChg>
          <pc:picChg chg="mod">
            <ac:chgData name="Fabian Imaz" userId="b162d828-336d-4287-a4f3-91a93e080f29" providerId="ADAL" clId="{7CE5FA34-55D6-49BA-A2FB-088A350FA3A2}" dt="2017-09-30T20:43:57.720" v="360" actId="1036"/>
            <ac:picMkLst>
              <pc:docMk/>
              <pc:sldMasterMk cId="702745799" sldId="2147483658"/>
              <pc:sldLayoutMk cId="0" sldId="2147483660"/>
              <ac:picMk id="41" creationId="{9B26C8C6-8B7A-4616-8956-0728F8F75D97}"/>
            </ac:picMkLst>
          </pc:picChg>
          <pc:picChg chg="mod">
            <ac:chgData name="Fabian Imaz" userId="b162d828-336d-4287-a4f3-91a93e080f29" providerId="ADAL" clId="{7CE5FA34-55D6-49BA-A2FB-088A350FA3A2}" dt="2017-09-30T20:42:44.263" v="342" actId="1036"/>
            <ac:picMkLst>
              <pc:docMk/>
              <pc:sldMasterMk cId="702745799" sldId="2147483658"/>
              <pc:sldLayoutMk cId="0" sldId="2147483660"/>
              <ac:picMk id="42" creationId="{4DE2EEB6-FA54-4383-95EE-9DF78AFADA53}"/>
            </ac:picMkLst>
          </pc:picChg>
          <pc:picChg chg="mod topLvl">
            <ac:chgData name="Fabian Imaz" userId="b162d828-336d-4287-a4f3-91a93e080f29" providerId="ADAL" clId="{7CE5FA34-55D6-49BA-A2FB-088A350FA3A2}" dt="2017-09-30T20:42:53.201" v="348" actId="478"/>
            <ac:picMkLst>
              <pc:docMk/>
              <pc:sldMasterMk cId="702745799" sldId="2147483658"/>
              <pc:sldLayoutMk cId="0" sldId="2147483660"/>
              <ac:picMk id="44" creationId="{BD229354-0207-4077-BA75-BD1A14994EB4}"/>
            </ac:picMkLst>
          </pc:picChg>
          <pc:picChg chg="add del mod topLvl">
            <ac:chgData name="Fabian Imaz" userId="b162d828-336d-4287-a4f3-91a93e080f29" providerId="ADAL" clId="{7CE5FA34-55D6-49BA-A2FB-088A350FA3A2}" dt="2017-09-30T20:42:53.201" v="348" actId="478"/>
            <ac:picMkLst>
              <pc:docMk/>
              <pc:sldMasterMk cId="702745799" sldId="2147483658"/>
              <pc:sldLayoutMk cId="0" sldId="2147483660"/>
              <ac:picMk id="45" creationId="{74C0C89C-0A6E-4216-A2F4-03CE98B8403D}"/>
            </ac:picMkLst>
          </pc:picChg>
          <pc:picChg chg="add del">
            <ac:chgData name="Fabian Imaz" userId="b162d828-336d-4287-a4f3-91a93e080f29" providerId="ADAL" clId="{7CE5FA34-55D6-49BA-A2FB-088A350FA3A2}" dt="2017-09-30T20:42:49.773" v="344" actId="1036"/>
            <ac:picMkLst>
              <pc:docMk/>
              <pc:sldMasterMk cId="702745799" sldId="2147483658"/>
              <pc:sldLayoutMk cId="0" sldId="2147483660"/>
              <ac:picMk id="70" creationId="{B4587309-7E64-4994-B9DF-A6CBC8A70F45}"/>
            </ac:picMkLst>
          </pc:picChg>
          <pc:picChg chg="add del">
            <ac:chgData name="Fabian Imaz" userId="b162d828-336d-4287-a4f3-91a93e080f29" providerId="ADAL" clId="{7CE5FA34-55D6-49BA-A2FB-088A350FA3A2}" dt="2017-09-30T20:42:52.604" v="347" actId="1036"/>
            <ac:picMkLst>
              <pc:docMk/>
              <pc:sldMasterMk cId="702745799" sldId="2147483658"/>
              <pc:sldLayoutMk cId="0" sldId="2147483660"/>
              <ac:picMk id="71" creationId="{8ADC4620-7D34-40E7-8965-196BC4D238F8}"/>
            </ac:picMkLst>
          </pc:picChg>
          <pc:picChg chg="mod">
            <ac:chgData name="Fabian Imaz" userId="b162d828-336d-4287-a4f3-91a93e080f29" providerId="ADAL" clId="{7CE5FA34-55D6-49BA-A2FB-088A350FA3A2}" dt="2017-09-30T20:44:08.827" v="374" actId="1035"/>
            <ac:picMkLst>
              <pc:docMk/>
              <pc:sldMasterMk cId="702745799" sldId="2147483658"/>
              <pc:sldLayoutMk cId="0" sldId="2147483660"/>
              <ac:picMk id="73" creationId="{874EA40A-E9A6-434E-AFB8-DF7931A6684F}"/>
            </ac:picMkLst>
          </pc:picChg>
          <pc:picChg chg="mod">
            <ac:chgData name="Fabian Imaz" userId="b162d828-336d-4287-a4f3-91a93e080f29" providerId="ADAL" clId="{7CE5FA34-55D6-49BA-A2FB-088A350FA3A2}" dt="2017-09-30T20:44:15.652" v="375" actId="1036"/>
            <ac:picMkLst>
              <pc:docMk/>
              <pc:sldMasterMk cId="702745799" sldId="2147483658"/>
              <pc:sldLayoutMk cId="0" sldId="2147483660"/>
              <ac:picMk id="76" creationId="{21083C25-26D5-42D6-9E94-5DC3AB3D868D}"/>
            </ac:picMkLst>
          </pc:picChg>
          <pc:picChg chg="mod">
            <ac:chgData name="Fabian Imaz" userId="b162d828-336d-4287-a4f3-91a93e080f29" providerId="ADAL" clId="{7CE5FA34-55D6-49BA-A2FB-088A350FA3A2}" dt="2017-09-30T20:44:29.279" v="389" actId="1035"/>
            <ac:picMkLst>
              <pc:docMk/>
              <pc:sldMasterMk cId="702745799" sldId="2147483658"/>
              <pc:sldLayoutMk cId="0" sldId="2147483660"/>
              <ac:picMk id="79" creationId="{E3E35346-33D4-4A8A-931D-0D9FA06AB91C}"/>
            </ac:picMkLst>
          </pc:picChg>
          <pc:picChg chg="mod">
            <ac:chgData name="Fabian Imaz" userId="b162d828-336d-4287-a4f3-91a93e080f29" providerId="ADAL" clId="{7CE5FA34-55D6-49BA-A2FB-088A350FA3A2}" dt="2017-09-30T20:44:41.360" v="393" actId="1035"/>
            <ac:picMkLst>
              <pc:docMk/>
              <pc:sldMasterMk cId="702745799" sldId="2147483658"/>
              <pc:sldLayoutMk cId="0" sldId="2147483660"/>
              <ac:picMk id="82" creationId="{36749BEA-D0AE-47B3-84AC-27C6B7859A80}"/>
            </ac:picMkLst>
          </pc:picChg>
          <pc:picChg chg="mod">
            <ac:chgData name="Fabian Imaz" userId="b162d828-336d-4287-a4f3-91a93e080f29" providerId="ADAL" clId="{7CE5FA34-55D6-49BA-A2FB-088A350FA3A2}" dt="2017-09-30T20:45:13.323" v="397" actId="1036"/>
            <ac:picMkLst>
              <pc:docMk/>
              <pc:sldMasterMk cId="702745799" sldId="2147483658"/>
              <pc:sldLayoutMk cId="0" sldId="2147483660"/>
              <ac:picMk id="85" creationId="{353A3242-9273-4D23-8031-F97C4C8F2097}"/>
            </ac:picMkLst>
          </pc:picChg>
          <pc:picChg chg="mod">
            <ac:chgData name="Fabian Imaz" userId="b162d828-336d-4287-a4f3-91a93e080f29" providerId="ADAL" clId="{7CE5FA34-55D6-49BA-A2FB-088A350FA3A2}" dt="2017-09-30T20:45:24.450" v="398" actId="1036"/>
            <ac:picMkLst>
              <pc:docMk/>
              <pc:sldMasterMk cId="702745799" sldId="2147483658"/>
              <pc:sldLayoutMk cId="0" sldId="2147483660"/>
              <ac:picMk id="88" creationId="{E0FFEC3D-0121-4CFC-A4C5-5005FA470DED}"/>
            </ac:picMkLst>
          </pc:picChg>
          <pc:picChg chg="mod">
            <ac:chgData name="Fabian Imaz" userId="b162d828-336d-4287-a4f3-91a93e080f29" providerId="ADAL" clId="{7CE5FA34-55D6-49BA-A2FB-088A350FA3A2}" dt="2017-09-30T20:45:44.135" v="399" actId="1036"/>
            <ac:picMkLst>
              <pc:docMk/>
              <pc:sldMasterMk cId="702745799" sldId="2147483658"/>
              <pc:sldLayoutMk cId="0" sldId="2147483660"/>
              <ac:picMk id="91" creationId="{05739C7F-75F4-47AE-9D7D-CE32DA7D5878}"/>
            </ac:picMkLst>
          </pc:picChg>
          <pc:picChg chg="mod">
            <ac:chgData name="Fabian Imaz" userId="b162d828-336d-4287-a4f3-91a93e080f29" providerId="ADAL" clId="{7CE5FA34-55D6-49BA-A2FB-088A350FA3A2}" dt="2017-09-30T20:45:52.239" v="400" actId="1036"/>
            <ac:picMkLst>
              <pc:docMk/>
              <pc:sldMasterMk cId="702745799" sldId="2147483658"/>
              <pc:sldLayoutMk cId="0" sldId="2147483660"/>
              <ac:picMk id="94" creationId="{70F9AEF7-362C-40A5-B083-3CC489669A64}"/>
            </ac:picMkLst>
          </pc:picChg>
          <pc:picChg chg="mod">
            <ac:chgData name="Fabian Imaz" userId="b162d828-336d-4287-a4f3-91a93e080f29" providerId="ADAL" clId="{7CE5FA34-55D6-49BA-A2FB-088A350FA3A2}" dt="2017-09-30T20:45:58.523" v="401" actId="1036"/>
            <ac:picMkLst>
              <pc:docMk/>
              <pc:sldMasterMk cId="702745799" sldId="2147483658"/>
              <pc:sldLayoutMk cId="0" sldId="2147483660"/>
              <ac:picMk id="97" creationId="{ED53214F-E337-48F7-843F-E82453C11BEB}"/>
            </ac:picMkLst>
          </pc:picChg>
          <pc:picChg chg="mod">
            <ac:chgData name="Fabian Imaz" userId="b162d828-336d-4287-a4f3-91a93e080f29" providerId="ADAL" clId="{7CE5FA34-55D6-49BA-A2FB-088A350FA3A2}" dt="2017-09-30T20:46:51.105" v="407" actId="1036"/>
            <ac:picMkLst>
              <pc:docMk/>
              <pc:sldMasterMk cId="702745799" sldId="2147483658"/>
              <pc:sldLayoutMk cId="0" sldId="2147483660"/>
              <ac:picMk id="100" creationId="{4CF96377-26C3-444D-953C-7209CCDD97DC}"/>
            </ac:picMkLst>
          </pc:picChg>
          <pc:picChg chg="mod">
            <ac:chgData name="Fabian Imaz" userId="b162d828-336d-4287-a4f3-91a93e080f29" providerId="ADAL" clId="{7CE5FA34-55D6-49BA-A2FB-088A350FA3A2}" dt="2017-09-30T20:46:56.374" v="408" actId="1036"/>
            <ac:picMkLst>
              <pc:docMk/>
              <pc:sldMasterMk cId="702745799" sldId="2147483658"/>
              <pc:sldLayoutMk cId="0" sldId="2147483660"/>
              <ac:picMk id="103" creationId="{000A66C4-B211-4908-A7B8-19D6B03B9B99}"/>
            </ac:picMkLst>
          </pc:picChg>
          <pc:picChg chg="mod">
            <ac:chgData name="Fabian Imaz" userId="b162d828-336d-4287-a4f3-91a93e080f29" providerId="ADAL" clId="{7CE5FA34-55D6-49BA-A2FB-088A350FA3A2}" dt="2017-09-30T21:01:06.160" v="433" actId="1036"/>
            <ac:picMkLst>
              <pc:docMk/>
              <pc:sldMasterMk cId="702745799" sldId="2147483658"/>
              <pc:sldLayoutMk cId="0" sldId="2147483660"/>
              <ac:picMk id="106" creationId="{DEE503EB-7697-4189-846F-2DA740B946DD}"/>
            </ac:picMkLst>
          </pc:picChg>
          <pc:picChg chg="mod">
            <ac:chgData name="Fabian Imaz" userId="b162d828-336d-4287-a4f3-91a93e080f29" providerId="ADAL" clId="{7CE5FA34-55D6-49BA-A2FB-088A350FA3A2}" dt="2017-09-30T20:50:41.550" v="409" actId="1036"/>
            <ac:picMkLst>
              <pc:docMk/>
              <pc:sldMasterMk cId="702745799" sldId="2147483658"/>
              <pc:sldLayoutMk cId="0" sldId="2147483660"/>
              <ac:picMk id="109" creationId="{F56874D0-85D0-4B86-B87D-C1B94BB74FB5}"/>
            </ac:picMkLst>
          </pc:picChg>
          <pc:picChg chg="mod">
            <ac:chgData name="Fabian Imaz" userId="b162d828-336d-4287-a4f3-91a93e080f29" providerId="ADAL" clId="{7CE5FA34-55D6-49BA-A2FB-088A350FA3A2}" dt="2017-09-30T20:50:48.198" v="410" actId="1036"/>
            <ac:picMkLst>
              <pc:docMk/>
              <pc:sldMasterMk cId="702745799" sldId="2147483658"/>
              <pc:sldLayoutMk cId="0" sldId="2147483660"/>
              <ac:picMk id="112" creationId="{CE5F8CFC-80F5-4F23-BE24-99477C0ACB3D}"/>
            </ac:picMkLst>
          </pc:picChg>
        </pc:sldLayoutChg>
      </pc:sldMasterChg>
      <pc:sldMasterChg chg="modSldLayout">
        <pc:chgData name="Fabian Imaz" userId="b162d828-336d-4287-a4f3-91a93e080f29" providerId="ADAL" clId="{7CE5FA34-55D6-49BA-A2FB-088A350FA3A2}" dt="2017-09-30T20:11:37.411" v="78" actId="478"/>
        <pc:sldMasterMkLst>
          <pc:docMk/>
          <pc:sldMasterMk cId="4175513303" sldId="2147483670"/>
        </pc:sldMasterMkLst>
        <pc:sldLayoutChg chg="setBg">
          <pc:chgData name="Fabian Imaz" userId="b162d828-336d-4287-a4f3-91a93e080f29" providerId="ADAL" clId="{7CE5FA34-55D6-49BA-A2FB-088A350FA3A2}" dt="2017-09-30T20:11:37.411" v="78" actId="478"/>
          <pc:sldLayoutMkLst>
            <pc:docMk/>
            <pc:sldMasterMk cId="4175513303" sldId="2147483670"/>
            <pc:sldLayoutMk cId="746693289" sldId="21474836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2952A-5A15-1543-A89E-A6E142AB7825}" type="datetimeFigureOut">
              <a:rPr lang="en-US" smtClean="0"/>
              <a:t>10/25/2017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BFA8B-862A-E743-A9E6-9B9C0E234B15}" type="slidenum">
              <a:rPr lang="en-US" smtClean="0"/>
              <a:t>‹#›</a:t>
            </a:fld>
            <a:endParaRPr lang="en-US"/>
          </a:p>
        </p:txBody>
      </p:sp>
    </p:spTree>
    <p:extLst>
      <p:ext uri="{BB962C8B-B14F-4D97-AF65-F5344CB8AC3E}">
        <p14:creationId xmlns:p14="http://schemas.microsoft.com/office/powerpoint/2010/main" val="121385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a:t>
            </a:fld>
            <a:endParaRPr lang="en-US"/>
          </a:p>
        </p:txBody>
      </p:sp>
    </p:spTree>
    <p:extLst>
      <p:ext uri="{BB962C8B-B14F-4D97-AF65-F5344CB8AC3E}">
        <p14:creationId xmlns:p14="http://schemas.microsoft.com/office/powerpoint/2010/main" val="3016280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47488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22580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251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1752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97675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557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8467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8493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30300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8703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5186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3600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0786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94279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27873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2003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2260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10953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28672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41005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372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34417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99065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4464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52031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0160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40606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9404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5001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938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26987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5645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67845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403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284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6490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5328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939CF7E-134C-4B4A-9853-17D7568CBCC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1455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DDCD61BB-790A-4EFE-904A-F3FC061E41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10/25/2017 3:47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87567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JP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jp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JP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3.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1843314"/>
            <a:ext cx="12192000" cy="8191105"/>
          </a:xfrm>
          <a:prstGeom prst="rect">
            <a:avLst/>
          </a:prstGeom>
        </p:spPr>
      </p:pic>
      <p:sp>
        <p:nvSpPr>
          <p:cNvPr id="2" name="Title 1"/>
          <p:cNvSpPr>
            <a:spLocks noGrp="1"/>
          </p:cNvSpPr>
          <p:nvPr>
            <p:ph type="ctrTitle" hasCustomPrompt="1"/>
          </p:nvPr>
        </p:nvSpPr>
        <p:spPr>
          <a:xfrm>
            <a:off x="1524000" y="0"/>
            <a:ext cx="9144000" cy="2724080"/>
          </a:xfrm>
          <a:prstGeom prst="rect">
            <a:avLst/>
          </a:prstGeom>
        </p:spPr>
        <p:txBody>
          <a:bodyPr anchor="b">
            <a:normAutofit/>
          </a:bodyPr>
          <a:lstStyle>
            <a:lvl1pPr algn="l">
              <a:defRPr sz="6600">
                <a:ln>
                  <a:noFill/>
                </a:ln>
                <a:solidFill>
                  <a:schemeClr val="bg1"/>
                </a:solidFill>
                <a:effectLst/>
              </a:defRPr>
            </a:lvl1pPr>
          </a:lstStyle>
          <a:p>
            <a:r>
              <a:rPr lang="en-US" dirty="0"/>
              <a:t>Talk title</a:t>
            </a:r>
          </a:p>
        </p:txBody>
      </p:sp>
      <p:sp>
        <p:nvSpPr>
          <p:cNvPr id="6" name="Text Placeholder 5"/>
          <p:cNvSpPr>
            <a:spLocks noGrp="1"/>
          </p:cNvSpPr>
          <p:nvPr>
            <p:ph type="body" sz="quarter" idx="10" hasCustomPrompt="1"/>
          </p:nvPr>
        </p:nvSpPr>
        <p:spPr>
          <a:xfrm>
            <a:off x="1524000" y="2916238"/>
            <a:ext cx="9144000" cy="698832"/>
          </a:xfrm>
          <a:prstGeom prst="rect">
            <a:avLst/>
          </a:prstGeom>
        </p:spPr>
        <p:txBody>
          <a:bodyPr anchor="ctr">
            <a:normAutofit/>
          </a:bodyPr>
          <a:lstStyle>
            <a:lvl1pPr marL="0" indent="0">
              <a:buNone/>
              <a:defRPr sz="3200" b="0">
                <a:ln w="3175">
                  <a:noFill/>
                </a:ln>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7" name="Text Placeholder 5"/>
          <p:cNvSpPr>
            <a:spLocks noGrp="1"/>
          </p:cNvSpPr>
          <p:nvPr>
            <p:ph type="body" sz="quarter" idx="11" hasCustomPrompt="1"/>
          </p:nvPr>
        </p:nvSpPr>
        <p:spPr>
          <a:xfrm>
            <a:off x="1524000" y="3750410"/>
            <a:ext cx="9144000" cy="698832"/>
          </a:xfrm>
          <a:prstGeom prst="rect">
            <a:avLst/>
          </a:prstGeom>
        </p:spPr>
        <p:txBody>
          <a:bodyPr anchor="ctr">
            <a:normAutofit/>
          </a:bodyPr>
          <a:lstStyle>
            <a:lvl1pPr marL="0" indent="0">
              <a:buNone/>
              <a:defRPr sz="3200" b="0">
                <a:ln w="3175">
                  <a:noFill/>
                </a:ln>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Position/Title</a:t>
            </a:r>
          </a:p>
        </p:txBody>
      </p:sp>
      <p:sp>
        <p:nvSpPr>
          <p:cNvPr id="8" name="Text Placeholder 5"/>
          <p:cNvSpPr>
            <a:spLocks noGrp="1"/>
          </p:cNvSpPr>
          <p:nvPr>
            <p:ph type="body" sz="quarter" idx="12" hasCustomPrompt="1"/>
          </p:nvPr>
        </p:nvSpPr>
        <p:spPr>
          <a:xfrm>
            <a:off x="1524000" y="4584582"/>
            <a:ext cx="9144000" cy="698832"/>
          </a:xfrm>
          <a:prstGeom prst="rect">
            <a:avLst/>
          </a:prstGeom>
        </p:spPr>
        <p:txBody>
          <a:bodyPr anchor="ctr">
            <a:normAutofit/>
          </a:bodyPr>
          <a:lstStyle>
            <a:lvl1pPr marL="0" indent="0">
              <a:buNone/>
              <a:defRPr sz="3200" b="0">
                <a:ln w="3175">
                  <a:noFill/>
                </a:ln>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Company name</a:t>
            </a:r>
          </a:p>
        </p:txBody>
      </p:sp>
      <p:sp>
        <p:nvSpPr>
          <p:cNvPr id="10" name="Content Placeholder 9"/>
          <p:cNvSpPr>
            <a:spLocks noGrp="1"/>
          </p:cNvSpPr>
          <p:nvPr>
            <p:ph sz="quarter" idx="13" hasCustomPrompt="1"/>
          </p:nvPr>
        </p:nvSpPr>
        <p:spPr>
          <a:xfrm>
            <a:off x="7796213" y="4908305"/>
            <a:ext cx="2871787" cy="1314450"/>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Company 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4" name="Rectangle 3"/>
          <p:cNvSpPr/>
          <p:nvPr userDrawn="1"/>
        </p:nvSpPr>
        <p:spPr>
          <a:xfrm>
            <a:off x="0" y="0"/>
            <a:ext cx="12192001" cy="11973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69239" y="365126"/>
            <a:ext cx="11653522" cy="824050"/>
          </a:xfrm>
          <a:prstGeom prst="rect">
            <a:avLst/>
          </a:prstGeom>
        </p:spPr>
        <p:txBody>
          <a:bodyPr/>
          <a:lstStyle>
            <a:lvl1pPr>
              <a:defRPr baseline="0">
                <a:solidFill>
                  <a:schemeClr val="bg1"/>
                </a:solidFill>
              </a:defRPr>
            </a:lvl1pPr>
          </a:lstStyle>
          <a:p>
            <a:r>
              <a:rPr lang="en-US" dirty="0"/>
              <a:t>Slide for developer code</a:t>
            </a:r>
          </a:p>
        </p:txBody>
      </p:sp>
      <p:sp>
        <p:nvSpPr>
          <p:cNvPr id="3" name="Rectangle 2"/>
          <p:cNvSpPr/>
          <p:nvPr userDrawn="1"/>
        </p:nvSpPr>
        <p:spPr bwMode="hidden">
          <a:xfrm>
            <a:off x="1" y="1189175"/>
            <a:ext cx="12192000" cy="514018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a:prstGeom prst="rect">
            <a:avLst/>
          </a:prstGeo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amp; 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820863"/>
          </a:xfrm>
          <a:prstGeom prst="rect">
            <a:avLst/>
          </a:prstGeom>
        </p:spPr>
        <p:txBody>
          <a:bodyPr/>
          <a:lstStyle/>
          <a:p>
            <a:r>
              <a:rPr lang="en-US" dirty="0"/>
              <a:t>Thank you note</a:t>
            </a:r>
          </a:p>
        </p:txBody>
      </p:sp>
      <p:pic>
        <p:nvPicPr>
          <p:cNvPr id="7" name="Picture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46203" y="4280538"/>
            <a:ext cx="324000" cy="288000"/>
          </a:xfrm>
          <a:prstGeom prst="rect">
            <a:avLst/>
          </a:prstGeom>
        </p:spPr>
      </p:pic>
      <p:pic>
        <p:nvPicPr>
          <p:cNvPr id="8" name="Picture 4" descr="http://www.iconsdb.com/icons/preview/white/email-12-xxl.png"/>
          <p:cNvPicPr>
            <a:picLocks noChangeArrowheads="1"/>
          </p:cNvPicPr>
          <p:nvPr userDrawn="1"/>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8201" y="3594547"/>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assets.toptal.io/uploads/blog/category/logo/77/web.png"/>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6203" y="4930529"/>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10" hasCustomPrompt="1"/>
          </p:nvPr>
        </p:nvSpPr>
        <p:spPr>
          <a:xfrm>
            <a:off x="1445246" y="4830591"/>
            <a:ext cx="9908553" cy="523875"/>
          </a:xfrm>
          <a:prstGeom prst="rect">
            <a:avLst/>
          </a:prstGeom>
        </p:spPr>
        <p:txBody>
          <a:bodyPr anchor="ctr" anchorCtr="0"/>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Website</a:t>
            </a:r>
          </a:p>
        </p:txBody>
      </p:sp>
      <p:sp>
        <p:nvSpPr>
          <p:cNvPr id="14" name="Text Placeholder 12"/>
          <p:cNvSpPr>
            <a:spLocks noGrp="1"/>
          </p:cNvSpPr>
          <p:nvPr>
            <p:ph type="body" sz="quarter" idx="11" hasCustomPrompt="1"/>
          </p:nvPr>
        </p:nvSpPr>
        <p:spPr>
          <a:xfrm>
            <a:off x="1445246" y="4162600"/>
            <a:ext cx="9908553" cy="523875"/>
          </a:xfrm>
          <a:prstGeom prst="rect">
            <a:avLst/>
          </a:prstGeom>
        </p:spPr>
        <p:txBody>
          <a:bodyPr anchor="ctr" anchorCtr="0"/>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Twitter</a:t>
            </a:r>
          </a:p>
        </p:txBody>
      </p:sp>
      <p:sp>
        <p:nvSpPr>
          <p:cNvPr id="15" name="Text Placeholder 12"/>
          <p:cNvSpPr>
            <a:spLocks noGrp="1"/>
          </p:cNvSpPr>
          <p:nvPr>
            <p:ph type="body" sz="quarter" idx="12" hasCustomPrompt="1"/>
          </p:nvPr>
        </p:nvSpPr>
        <p:spPr>
          <a:xfrm>
            <a:off x="1445246" y="3494609"/>
            <a:ext cx="9908553" cy="523875"/>
          </a:xfrm>
          <a:prstGeom prst="rect">
            <a:avLst/>
          </a:prstGeom>
        </p:spPr>
        <p:txBody>
          <a:bodyPr anchor="ctr" anchorCtr="0"/>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Email</a:t>
            </a:r>
          </a:p>
        </p:txBody>
      </p:sp>
      <p:sp>
        <p:nvSpPr>
          <p:cNvPr id="16" name="Text Placeholder 12"/>
          <p:cNvSpPr>
            <a:spLocks noGrp="1"/>
          </p:cNvSpPr>
          <p:nvPr>
            <p:ph type="body" sz="quarter" idx="13" hasCustomPrompt="1"/>
          </p:nvPr>
        </p:nvSpPr>
        <p:spPr>
          <a:xfrm>
            <a:off x="838199" y="2826618"/>
            <a:ext cx="10515600" cy="523875"/>
          </a:xfrm>
          <a:prstGeom prst="rect">
            <a:avLst/>
          </a:prstGeom>
        </p:spPr>
        <p:txBody>
          <a:bodyPr anchor="ctr" anchorCtr="0"/>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Speaker name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rk Blue Blank">
    <p:bg>
      <p:bgPr>
        <a:solidFill>
          <a:srgbClr val="00408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15306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7716" y="4147420"/>
            <a:ext cx="6432145"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sp>
        <p:nvSpPr>
          <p:cNvPr id="6" name="Presenter"/>
          <p:cNvSpPr txBox="1">
            <a:spLocks/>
          </p:cNvSpPr>
          <p:nvPr userDrawn="1"/>
        </p:nvSpPr>
        <p:spPr>
          <a:xfrm>
            <a:off x="6342214" y="5233033"/>
            <a:ext cx="5669955"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4080" y="4263384"/>
            <a:ext cx="5827921"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31508004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7716" y="4147420"/>
            <a:ext cx="6432145"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sp>
        <p:nvSpPr>
          <p:cNvPr id="10" name="Title"/>
          <p:cNvSpPr>
            <a:spLocks noGrp="1"/>
          </p:cNvSpPr>
          <p:nvPr>
            <p:ph type="title" hasCustomPrompt="1"/>
          </p:nvPr>
        </p:nvSpPr>
        <p:spPr>
          <a:xfrm>
            <a:off x="6364080" y="4263384"/>
            <a:ext cx="5827921"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28202215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sp>
        <p:nvSpPr>
          <p:cNvPr id="9" name="Title"/>
          <p:cNvSpPr>
            <a:spLocks noGrp="1"/>
          </p:cNvSpPr>
          <p:nvPr>
            <p:ph type="title" hasCustomPrompt="1"/>
          </p:nvPr>
        </p:nvSpPr>
        <p:spPr>
          <a:xfrm>
            <a:off x="0" y="2194768"/>
            <a:ext cx="12192001"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92000"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5444946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466" y="2709521"/>
            <a:ext cx="10722224"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spTree>
    <p:extLst>
      <p:ext uri="{BB962C8B-B14F-4D97-AF65-F5344CB8AC3E}">
        <p14:creationId xmlns:p14="http://schemas.microsoft.com/office/powerpoint/2010/main" val="12553162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spTree>
    <p:extLst>
      <p:ext uri="{BB962C8B-B14F-4D97-AF65-F5344CB8AC3E}">
        <p14:creationId xmlns:p14="http://schemas.microsoft.com/office/powerpoint/2010/main" val="281014294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5270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6CCBC95-82CE-4B9A-B584-1883358A6DCF}"/>
              </a:ext>
            </a:extLst>
          </p:cNvPr>
          <p:cNvGrpSpPr/>
          <p:nvPr userDrawn="1"/>
        </p:nvGrpSpPr>
        <p:grpSpPr>
          <a:xfrm>
            <a:off x="259441" y="142250"/>
            <a:ext cx="2231136" cy="952633"/>
            <a:chOff x="838200" y="1983653"/>
            <a:chExt cx="2231136" cy="952633"/>
          </a:xfrm>
        </p:grpSpPr>
        <p:pic>
          <p:nvPicPr>
            <p:cNvPr id="11" name="Picture 10">
              <a:extLst>
                <a:ext uri="{FF2B5EF4-FFF2-40B4-BE49-F238E27FC236}">
                  <a16:creationId xmlns:a16="http://schemas.microsoft.com/office/drawing/2014/main" id="{7EC66756-0597-4473-969B-1F4BA7849D49}"/>
                </a:ext>
              </a:extLst>
            </p:cNvPr>
            <p:cNvPicPr>
              <a:picLocks noChangeAspect="1"/>
            </p:cNvPicPr>
            <p:nvPr userDrawn="1"/>
          </p:nvPicPr>
          <p:blipFill>
            <a:blip r:embed="rId2"/>
            <a:stretch>
              <a:fillRect/>
            </a:stretch>
          </p:blipFill>
          <p:spPr>
            <a:xfrm>
              <a:off x="838200" y="1983653"/>
              <a:ext cx="2229161" cy="952633"/>
            </a:xfrm>
            <a:prstGeom prst="rect">
              <a:avLst/>
            </a:prstGeom>
          </p:spPr>
        </p:pic>
        <p:pic>
          <p:nvPicPr>
            <p:cNvPr id="9" name="Picture 8">
              <a:extLst>
                <a:ext uri="{FF2B5EF4-FFF2-40B4-BE49-F238E27FC236}">
                  <a16:creationId xmlns:a16="http://schemas.microsoft.com/office/drawing/2014/main" id="{7F3BAC98-CEC0-430A-B543-2100E85AE54C}"/>
                </a:ext>
              </a:extLst>
            </p:cNvPr>
            <p:cNvPicPr>
              <a:picLocks noChangeAspect="1"/>
            </p:cNvPicPr>
            <p:nvPr userDrawn="1"/>
          </p:nvPicPr>
          <p:blipFill>
            <a:blip r:embed="rId3"/>
            <a:stretch>
              <a:fillRect/>
            </a:stretch>
          </p:blipFill>
          <p:spPr>
            <a:xfrm>
              <a:off x="838200" y="2738639"/>
              <a:ext cx="2231136" cy="197647"/>
            </a:xfrm>
            <a:prstGeom prst="rect">
              <a:avLst/>
            </a:prstGeom>
          </p:spPr>
        </p:pic>
      </p:grpSp>
      <p:grpSp>
        <p:nvGrpSpPr>
          <p:cNvPr id="16" name="Group 15">
            <a:extLst>
              <a:ext uri="{FF2B5EF4-FFF2-40B4-BE49-F238E27FC236}">
                <a16:creationId xmlns:a16="http://schemas.microsoft.com/office/drawing/2014/main" id="{56AC8668-4ABC-4173-ACBA-CAC0B44CD8DF}"/>
              </a:ext>
            </a:extLst>
          </p:cNvPr>
          <p:cNvGrpSpPr/>
          <p:nvPr userDrawn="1"/>
        </p:nvGrpSpPr>
        <p:grpSpPr>
          <a:xfrm>
            <a:off x="5024538" y="97505"/>
            <a:ext cx="2231136" cy="1009445"/>
            <a:chOff x="838200" y="1923365"/>
            <a:chExt cx="2231136" cy="1009445"/>
          </a:xfrm>
        </p:grpSpPr>
        <p:pic>
          <p:nvPicPr>
            <p:cNvPr id="17" name="Picture 16">
              <a:extLst>
                <a:ext uri="{FF2B5EF4-FFF2-40B4-BE49-F238E27FC236}">
                  <a16:creationId xmlns:a16="http://schemas.microsoft.com/office/drawing/2014/main" id="{6B5CC162-BD06-4940-ABF0-E4C713872DE3}"/>
                </a:ext>
              </a:extLst>
            </p:cNvPr>
            <p:cNvPicPr>
              <a:picLocks noChangeAspect="1"/>
            </p:cNvPicPr>
            <p:nvPr userDrawn="1"/>
          </p:nvPicPr>
          <p:blipFill>
            <a:blip r:embed="rId4"/>
            <a:stretch>
              <a:fillRect/>
            </a:stretch>
          </p:blipFill>
          <p:spPr>
            <a:xfrm>
              <a:off x="838201" y="1923365"/>
              <a:ext cx="2229159" cy="952632"/>
            </a:xfrm>
            <a:prstGeom prst="rect">
              <a:avLst/>
            </a:prstGeom>
          </p:spPr>
        </p:pic>
        <p:pic>
          <p:nvPicPr>
            <p:cNvPr id="18" name="Picture 17">
              <a:extLst>
                <a:ext uri="{FF2B5EF4-FFF2-40B4-BE49-F238E27FC236}">
                  <a16:creationId xmlns:a16="http://schemas.microsoft.com/office/drawing/2014/main" id="{77D76929-445A-401F-8DBC-E75CBE208757}"/>
                </a:ext>
              </a:extLst>
            </p:cNvPr>
            <p:cNvPicPr>
              <a:picLocks noChangeAspect="1"/>
            </p:cNvPicPr>
            <p:nvPr userDrawn="1"/>
          </p:nvPicPr>
          <p:blipFill>
            <a:blip r:embed="rId5"/>
            <a:stretch>
              <a:fillRect/>
            </a:stretch>
          </p:blipFill>
          <p:spPr>
            <a:xfrm>
              <a:off x="838200" y="2742115"/>
              <a:ext cx="2231136" cy="190695"/>
            </a:xfrm>
            <a:prstGeom prst="rect">
              <a:avLst/>
            </a:prstGeom>
          </p:spPr>
        </p:pic>
      </p:grpSp>
      <p:grpSp>
        <p:nvGrpSpPr>
          <p:cNvPr id="19" name="Group 18">
            <a:extLst>
              <a:ext uri="{FF2B5EF4-FFF2-40B4-BE49-F238E27FC236}">
                <a16:creationId xmlns:a16="http://schemas.microsoft.com/office/drawing/2014/main" id="{DC2D4541-9EAA-43A8-BEBD-8A31A098087A}"/>
              </a:ext>
            </a:extLst>
          </p:cNvPr>
          <p:cNvGrpSpPr/>
          <p:nvPr userDrawn="1"/>
        </p:nvGrpSpPr>
        <p:grpSpPr>
          <a:xfrm>
            <a:off x="9761728" y="142251"/>
            <a:ext cx="2231136" cy="952632"/>
            <a:chOff x="838200" y="1983653"/>
            <a:chExt cx="2231136" cy="952632"/>
          </a:xfrm>
        </p:grpSpPr>
        <p:pic>
          <p:nvPicPr>
            <p:cNvPr id="20" name="Picture 19">
              <a:extLst>
                <a:ext uri="{FF2B5EF4-FFF2-40B4-BE49-F238E27FC236}">
                  <a16:creationId xmlns:a16="http://schemas.microsoft.com/office/drawing/2014/main" id="{CDED880A-ABD0-4A1E-BA0C-684D21C864C8}"/>
                </a:ext>
              </a:extLst>
            </p:cNvPr>
            <p:cNvPicPr>
              <a:picLocks noChangeAspect="1"/>
            </p:cNvPicPr>
            <p:nvPr userDrawn="1"/>
          </p:nvPicPr>
          <p:blipFill>
            <a:blip r:embed="rId6"/>
            <a:stretch>
              <a:fillRect/>
            </a:stretch>
          </p:blipFill>
          <p:spPr>
            <a:xfrm>
              <a:off x="838201" y="1983653"/>
              <a:ext cx="2229159" cy="952632"/>
            </a:xfrm>
            <a:prstGeom prst="rect">
              <a:avLst/>
            </a:prstGeom>
          </p:spPr>
        </p:pic>
        <p:pic>
          <p:nvPicPr>
            <p:cNvPr id="21" name="Picture 20">
              <a:extLst>
                <a:ext uri="{FF2B5EF4-FFF2-40B4-BE49-F238E27FC236}">
                  <a16:creationId xmlns:a16="http://schemas.microsoft.com/office/drawing/2014/main" id="{943E3831-CB7F-4FF5-BE19-3F8B939F4BCC}"/>
                </a:ext>
              </a:extLst>
            </p:cNvPr>
            <p:cNvPicPr>
              <a:picLocks noChangeAspect="1"/>
            </p:cNvPicPr>
            <p:nvPr userDrawn="1"/>
          </p:nvPicPr>
          <p:blipFill>
            <a:blip r:embed="rId5"/>
            <a:stretch>
              <a:fillRect/>
            </a:stretch>
          </p:blipFill>
          <p:spPr>
            <a:xfrm>
              <a:off x="838200" y="2742115"/>
              <a:ext cx="2231136" cy="190695"/>
            </a:xfrm>
            <a:prstGeom prst="rect">
              <a:avLst/>
            </a:prstGeom>
          </p:spPr>
        </p:pic>
      </p:grpSp>
      <p:grpSp>
        <p:nvGrpSpPr>
          <p:cNvPr id="25" name="Group 24">
            <a:extLst>
              <a:ext uri="{FF2B5EF4-FFF2-40B4-BE49-F238E27FC236}">
                <a16:creationId xmlns:a16="http://schemas.microsoft.com/office/drawing/2014/main" id="{D1F11617-89BF-41E3-B79D-24B4A2642613}"/>
              </a:ext>
            </a:extLst>
          </p:cNvPr>
          <p:cNvGrpSpPr/>
          <p:nvPr userDrawn="1"/>
        </p:nvGrpSpPr>
        <p:grpSpPr>
          <a:xfrm>
            <a:off x="2626920" y="117601"/>
            <a:ext cx="2231136" cy="989349"/>
            <a:chOff x="838200" y="1943461"/>
            <a:chExt cx="2231136" cy="989349"/>
          </a:xfrm>
        </p:grpSpPr>
        <p:pic>
          <p:nvPicPr>
            <p:cNvPr id="26" name="Picture 25">
              <a:extLst>
                <a:ext uri="{FF2B5EF4-FFF2-40B4-BE49-F238E27FC236}">
                  <a16:creationId xmlns:a16="http://schemas.microsoft.com/office/drawing/2014/main" id="{C5F7AF8A-2B6F-40D0-8092-64779DE98F57}"/>
                </a:ext>
              </a:extLst>
            </p:cNvPr>
            <p:cNvPicPr>
              <a:picLocks noChangeAspect="1"/>
            </p:cNvPicPr>
            <p:nvPr userDrawn="1"/>
          </p:nvPicPr>
          <p:blipFill>
            <a:blip r:embed="rId7"/>
            <a:stretch>
              <a:fillRect/>
            </a:stretch>
          </p:blipFill>
          <p:spPr>
            <a:xfrm>
              <a:off x="838200" y="1943461"/>
              <a:ext cx="2229160" cy="952632"/>
            </a:xfrm>
            <a:prstGeom prst="rect">
              <a:avLst/>
            </a:prstGeom>
          </p:spPr>
        </p:pic>
        <p:pic>
          <p:nvPicPr>
            <p:cNvPr id="27" name="Picture 26">
              <a:extLst>
                <a:ext uri="{FF2B5EF4-FFF2-40B4-BE49-F238E27FC236}">
                  <a16:creationId xmlns:a16="http://schemas.microsoft.com/office/drawing/2014/main" id="{A158D0F1-E15D-4A5B-BA40-515D7D95FA94}"/>
                </a:ext>
              </a:extLst>
            </p:cNvPr>
            <p:cNvPicPr>
              <a:picLocks noChangeAspect="1"/>
            </p:cNvPicPr>
            <p:nvPr userDrawn="1"/>
          </p:nvPicPr>
          <p:blipFill>
            <a:blip r:embed="rId5"/>
            <a:stretch>
              <a:fillRect/>
            </a:stretch>
          </p:blipFill>
          <p:spPr>
            <a:xfrm>
              <a:off x="838200" y="2742115"/>
              <a:ext cx="2231136" cy="190695"/>
            </a:xfrm>
            <a:prstGeom prst="rect">
              <a:avLst/>
            </a:prstGeom>
          </p:spPr>
        </p:pic>
      </p:grpSp>
      <p:grpSp>
        <p:nvGrpSpPr>
          <p:cNvPr id="28" name="Group 27">
            <a:extLst>
              <a:ext uri="{FF2B5EF4-FFF2-40B4-BE49-F238E27FC236}">
                <a16:creationId xmlns:a16="http://schemas.microsoft.com/office/drawing/2014/main" id="{A5EA977A-8518-46DF-BEA1-3D9C26A281BB}"/>
              </a:ext>
            </a:extLst>
          </p:cNvPr>
          <p:cNvGrpSpPr/>
          <p:nvPr userDrawn="1"/>
        </p:nvGrpSpPr>
        <p:grpSpPr>
          <a:xfrm>
            <a:off x="5008478" y="1279382"/>
            <a:ext cx="2231136" cy="969252"/>
            <a:chOff x="838200" y="1963558"/>
            <a:chExt cx="2231136" cy="969252"/>
          </a:xfrm>
        </p:grpSpPr>
        <p:pic>
          <p:nvPicPr>
            <p:cNvPr id="29" name="Picture 28">
              <a:extLst>
                <a:ext uri="{FF2B5EF4-FFF2-40B4-BE49-F238E27FC236}">
                  <a16:creationId xmlns:a16="http://schemas.microsoft.com/office/drawing/2014/main" id="{51AE3870-F832-4A67-8B88-F0510B609AD0}"/>
                </a:ext>
              </a:extLst>
            </p:cNvPr>
            <p:cNvPicPr>
              <a:picLocks noChangeAspect="1"/>
            </p:cNvPicPr>
            <p:nvPr userDrawn="1"/>
          </p:nvPicPr>
          <p:blipFill>
            <a:blip r:embed="rId8"/>
            <a:stretch>
              <a:fillRect/>
            </a:stretch>
          </p:blipFill>
          <p:spPr>
            <a:xfrm>
              <a:off x="838201" y="1963558"/>
              <a:ext cx="2229158" cy="952632"/>
            </a:xfrm>
            <a:prstGeom prst="rect">
              <a:avLst/>
            </a:prstGeom>
          </p:spPr>
        </p:pic>
        <p:pic>
          <p:nvPicPr>
            <p:cNvPr id="30" name="Picture 29">
              <a:extLst>
                <a:ext uri="{FF2B5EF4-FFF2-40B4-BE49-F238E27FC236}">
                  <a16:creationId xmlns:a16="http://schemas.microsoft.com/office/drawing/2014/main" id="{D79B906F-C2A5-4B35-B129-5AE136455B2A}"/>
                </a:ext>
              </a:extLst>
            </p:cNvPr>
            <p:cNvPicPr>
              <a:picLocks noChangeAspect="1"/>
            </p:cNvPicPr>
            <p:nvPr userDrawn="1"/>
          </p:nvPicPr>
          <p:blipFill>
            <a:blip r:embed="rId5"/>
            <a:stretch>
              <a:fillRect/>
            </a:stretch>
          </p:blipFill>
          <p:spPr>
            <a:xfrm>
              <a:off x="838200" y="2742115"/>
              <a:ext cx="2231136" cy="190695"/>
            </a:xfrm>
            <a:prstGeom prst="rect">
              <a:avLst/>
            </a:prstGeom>
          </p:spPr>
        </p:pic>
      </p:grpSp>
      <p:grpSp>
        <p:nvGrpSpPr>
          <p:cNvPr id="31" name="Group 30">
            <a:extLst>
              <a:ext uri="{FF2B5EF4-FFF2-40B4-BE49-F238E27FC236}">
                <a16:creationId xmlns:a16="http://schemas.microsoft.com/office/drawing/2014/main" id="{33484D73-6B9E-4594-B50C-6166F127C879}"/>
              </a:ext>
            </a:extLst>
          </p:cNvPr>
          <p:cNvGrpSpPr/>
          <p:nvPr userDrawn="1"/>
        </p:nvGrpSpPr>
        <p:grpSpPr>
          <a:xfrm>
            <a:off x="7420181" y="137697"/>
            <a:ext cx="2231136" cy="969253"/>
            <a:chOff x="838200" y="1963557"/>
            <a:chExt cx="2231136" cy="969253"/>
          </a:xfrm>
        </p:grpSpPr>
        <p:pic>
          <p:nvPicPr>
            <p:cNvPr id="32" name="Picture 31">
              <a:extLst>
                <a:ext uri="{FF2B5EF4-FFF2-40B4-BE49-F238E27FC236}">
                  <a16:creationId xmlns:a16="http://schemas.microsoft.com/office/drawing/2014/main" id="{573AB08C-6666-4968-A560-6F25F435A48E}"/>
                </a:ext>
              </a:extLst>
            </p:cNvPr>
            <p:cNvPicPr>
              <a:picLocks noChangeAspect="1"/>
            </p:cNvPicPr>
            <p:nvPr userDrawn="1"/>
          </p:nvPicPr>
          <p:blipFill>
            <a:blip r:embed="rId9"/>
            <a:stretch>
              <a:fillRect/>
            </a:stretch>
          </p:blipFill>
          <p:spPr>
            <a:xfrm>
              <a:off x="838201" y="1963557"/>
              <a:ext cx="2229159" cy="952631"/>
            </a:xfrm>
            <a:prstGeom prst="rect">
              <a:avLst/>
            </a:prstGeom>
          </p:spPr>
        </p:pic>
        <p:pic>
          <p:nvPicPr>
            <p:cNvPr id="33" name="Picture 32">
              <a:extLst>
                <a:ext uri="{FF2B5EF4-FFF2-40B4-BE49-F238E27FC236}">
                  <a16:creationId xmlns:a16="http://schemas.microsoft.com/office/drawing/2014/main" id="{FE6AC558-A511-456D-BC34-C415A1D1B84C}"/>
                </a:ext>
              </a:extLst>
            </p:cNvPr>
            <p:cNvPicPr>
              <a:picLocks noChangeAspect="1"/>
            </p:cNvPicPr>
            <p:nvPr userDrawn="1"/>
          </p:nvPicPr>
          <p:blipFill>
            <a:blip r:embed="rId5"/>
            <a:stretch>
              <a:fillRect/>
            </a:stretch>
          </p:blipFill>
          <p:spPr>
            <a:xfrm>
              <a:off x="838200" y="2742115"/>
              <a:ext cx="2231136" cy="190695"/>
            </a:xfrm>
            <a:prstGeom prst="rect">
              <a:avLst/>
            </a:prstGeom>
          </p:spPr>
        </p:pic>
      </p:grpSp>
      <p:grpSp>
        <p:nvGrpSpPr>
          <p:cNvPr id="34" name="Group 33">
            <a:extLst>
              <a:ext uri="{FF2B5EF4-FFF2-40B4-BE49-F238E27FC236}">
                <a16:creationId xmlns:a16="http://schemas.microsoft.com/office/drawing/2014/main" id="{6C730B54-D688-4711-8E20-EF23AA0A3BA7}"/>
              </a:ext>
            </a:extLst>
          </p:cNvPr>
          <p:cNvGrpSpPr/>
          <p:nvPr userDrawn="1"/>
        </p:nvGrpSpPr>
        <p:grpSpPr>
          <a:xfrm>
            <a:off x="241408" y="1178901"/>
            <a:ext cx="2231136" cy="1069733"/>
            <a:chOff x="838200" y="1863077"/>
            <a:chExt cx="2231136" cy="1069733"/>
          </a:xfrm>
        </p:grpSpPr>
        <p:pic>
          <p:nvPicPr>
            <p:cNvPr id="35" name="Picture 34">
              <a:extLst>
                <a:ext uri="{FF2B5EF4-FFF2-40B4-BE49-F238E27FC236}">
                  <a16:creationId xmlns:a16="http://schemas.microsoft.com/office/drawing/2014/main" id="{F4BDE142-0451-4D2D-8EE6-4DB111BE640B}"/>
                </a:ext>
              </a:extLst>
            </p:cNvPr>
            <p:cNvPicPr>
              <a:picLocks noChangeAspect="1"/>
            </p:cNvPicPr>
            <p:nvPr userDrawn="1"/>
          </p:nvPicPr>
          <p:blipFill>
            <a:blip r:embed="rId10"/>
            <a:stretch>
              <a:fillRect/>
            </a:stretch>
          </p:blipFill>
          <p:spPr>
            <a:xfrm>
              <a:off x="838200" y="1863077"/>
              <a:ext cx="2229160" cy="952632"/>
            </a:xfrm>
            <a:prstGeom prst="rect">
              <a:avLst/>
            </a:prstGeom>
          </p:spPr>
        </p:pic>
        <p:pic>
          <p:nvPicPr>
            <p:cNvPr id="36" name="Picture 35">
              <a:extLst>
                <a:ext uri="{FF2B5EF4-FFF2-40B4-BE49-F238E27FC236}">
                  <a16:creationId xmlns:a16="http://schemas.microsoft.com/office/drawing/2014/main" id="{281E30B5-6039-422B-9207-1156023F53C1}"/>
                </a:ext>
              </a:extLst>
            </p:cNvPr>
            <p:cNvPicPr>
              <a:picLocks noChangeAspect="1"/>
            </p:cNvPicPr>
            <p:nvPr userDrawn="1"/>
          </p:nvPicPr>
          <p:blipFill>
            <a:blip r:embed="rId5"/>
            <a:stretch>
              <a:fillRect/>
            </a:stretch>
          </p:blipFill>
          <p:spPr>
            <a:xfrm>
              <a:off x="838200" y="2742115"/>
              <a:ext cx="2231136" cy="190695"/>
            </a:xfrm>
            <a:prstGeom prst="rect">
              <a:avLst/>
            </a:prstGeom>
          </p:spPr>
        </p:pic>
      </p:grpSp>
      <p:grpSp>
        <p:nvGrpSpPr>
          <p:cNvPr id="37" name="Group 36">
            <a:extLst>
              <a:ext uri="{FF2B5EF4-FFF2-40B4-BE49-F238E27FC236}">
                <a16:creationId xmlns:a16="http://schemas.microsoft.com/office/drawing/2014/main" id="{04804ABA-6D8D-4D75-8928-24BB66C1ECAE}"/>
              </a:ext>
            </a:extLst>
          </p:cNvPr>
          <p:cNvGrpSpPr/>
          <p:nvPr userDrawn="1"/>
        </p:nvGrpSpPr>
        <p:grpSpPr>
          <a:xfrm>
            <a:off x="231346" y="2413585"/>
            <a:ext cx="2229158" cy="1089829"/>
            <a:chOff x="838201" y="1842981"/>
            <a:chExt cx="2229158" cy="1089829"/>
          </a:xfrm>
        </p:grpSpPr>
        <p:pic>
          <p:nvPicPr>
            <p:cNvPr id="38" name="Picture 37">
              <a:extLst>
                <a:ext uri="{FF2B5EF4-FFF2-40B4-BE49-F238E27FC236}">
                  <a16:creationId xmlns:a16="http://schemas.microsoft.com/office/drawing/2014/main" id="{0535025C-3229-4613-863B-1629E2D9782F}"/>
                </a:ext>
              </a:extLst>
            </p:cNvPr>
            <p:cNvPicPr>
              <a:picLocks noChangeAspect="1"/>
            </p:cNvPicPr>
            <p:nvPr userDrawn="1"/>
          </p:nvPicPr>
          <p:blipFill>
            <a:blip r:embed="rId11"/>
            <a:stretch>
              <a:fillRect/>
            </a:stretch>
          </p:blipFill>
          <p:spPr>
            <a:xfrm>
              <a:off x="838201" y="1842981"/>
              <a:ext cx="2229158" cy="952632"/>
            </a:xfrm>
            <a:prstGeom prst="rect">
              <a:avLst/>
            </a:prstGeom>
          </p:spPr>
        </p:pic>
        <p:pic>
          <p:nvPicPr>
            <p:cNvPr id="39" name="Picture 38">
              <a:extLst>
                <a:ext uri="{FF2B5EF4-FFF2-40B4-BE49-F238E27FC236}">
                  <a16:creationId xmlns:a16="http://schemas.microsoft.com/office/drawing/2014/main" id="{04F0C7D0-983A-4813-9D92-AD9638374F80}"/>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40" name="Group 39">
            <a:extLst>
              <a:ext uri="{FF2B5EF4-FFF2-40B4-BE49-F238E27FC236}">
                <a16:creationId xmlns:a16="http://schemas.microsoft.com/office/drawing/2014/main" id="{AA9B595E-DEC8-4AE8-8B41-D2A3198060DE}"/>
              </a:ext>
            </a:extLst>
          </p:cNvPr>
          <p:cNvGrpSpPr/>
          <p:nvPr userDrawn="1"/>
        </p:nvGrpSpPr>
        <p:grpSpPr>
          <a:xfrm>
            <a:off x="2574808" y="2519102"/>
            <a:ext cx="2229158" cy="989349"/>
            <a:chOff x="838201" y="1943461"/>
            <a:chExt cx="2229158" cy="989349"/>
          </a:xfrm>
        </p:grpSpPr>
        <p:pic>
          <p:nvPicPr>
            <p:cNvPr id="41" name="Picture 40">
              <a:extLst>
                <a:ext uri="{FF2B5EF4-FFF2-40B4-BE49-F238E27FC236}">
                  <a16:creationId xmlns:a16="http://schemas.microsoft.com/office/drawing/2014/main" id="{9B26C8C6-8B7A-4616-8956-0728F8F75D97}"/>
                </a:ext>
              </a:extLst>
            </p:cNvPr>
            <p:cNvPicPr>
              <a:picLocks noChangeAspect="1"/>
            </p:cNvPicPr>
            <p:nvPr userDrawn="1"/>
          </p:nvPicPr>
          <p:blipFill>
            <a:blip r:embed="rId13"/>
            <a:stretch>
              <a:fillRect/>
            </a:stretch>
          </p:blipFill>
          <p:spPr>
            <a:xfrm>
              <a:off x="838201" y="1943461"/>
              <a:ext cx="2229158" cy="952632"/>
            </a:xfrm>
            <a:prstGeom prst="rect">
              <a:avLst/>
            </a:prstGeom>
          </p:spPr>
        </p:pic>
        <p:pic>
          <p:nvPicPr>
            <p:cNvPr id="42" name="Picture 41">
              <a:extLst>
                <a:ext uri="{FF2B5EF4-FFF2-40B4-BE49-F238E27FC236}">
                  <a16:creationId xmlns:a16="http://schemas.microsoft.com/office/drawing/2014/main" id="{4DE2EEB6-FA54-4383-95EE-9DF78AFADA53}"/>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72" name="Group 71">
            <a:extLst>
              <a:ext uri="{FF2B5EF4-FFF2-40B4-BE49-F238E27FC236}">
                <a16:creationId xmlns:a16="http://schemas.microsoft.com/office/drawing/2014/main" id="{29EE3DC9-2CF6-4467-89C0-42E7E76C7375}"/>
              </a:ext>
            </a:extLst>
          </p:cNvPr>
          <p:cNvGrpSpPr/>
          <p:nvPr userDrawn="1"/>
        </p:nvGrpSpPr>
        <p:grpSpPr>
          <a:xfrm>
            <a:off x="4988478" y="2383441"/>
            <a:ext cx="2229159" cy="1119973"/>
            <a:chOff x="838200" y="1812837"/>
            <a:chExt cx="2229159" cy="1119973"/>
          </a:xfrm>
        </p:grpSpPr>
        <p:pic>
          <p:nvPicPr>
            <p:cNvPr id="73" name="Picture 72">
              <a:extLst>
                <a:ext uri="{FF2B5EF4-FFF2-40B4-BE49-F238E27FC236}">
                  <a16:creationId xmlns:a16="http://schemas.microsoft.com/office/drawing/2014/main" id="{874EA40A-E9A6-434E-AFB8-DF7931A6684F}"/>
                </a:ext>
              </a:extLst>
            </p:cNvPr>
            <p:cNvPicPr>
              <a:picLocks noChangeAspect="1"/>
            </p:cNvPicPr>
            <p:nvPr userDrawn="1"/>
          </p:nvPicPr>
          <p:blipFill>
            <a:blip r:embed="rId14"/>
            <a:stretch>
              <a:fillRect/>
            </a:stretch>
          </p:blipFill>
          <p:spPr>
            <a:xfrm>
              <a:off x="838200" y="1812837"/>
              <a:ext cx="2229159" cy="952632"/>
            </a:xfrm>
            <a:prstGeom prst="rect">
              <a:avLst/>
            </a:prstGeom>
          </p:spPr>
        </p:pic>
        <p:pic>
          <p:nvPicPr>
            <p:cNvPr id="74" name="Picture 73">
              <a:extLst>
                <a:ext uri="{FF2B5EF4-FFF2-40B4-BE49-F238E27FC236}">
                  <a16:creationId xmlns:a16="http://schemas.microsoft.com/office/drawing/2014/main" id="{7E92F2D0-2383-4F44-8999-A1C7D03CA463}"/>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75" name="Group 74">
            <a:extLst>
              <a:ext uri="{FF2B5EF4-FFF2-40B4-BE49-F238E27FC236}">
                <a16:creationId xmlns:a16="http://schemas.microsoft.com/office/drawing/2014/main" id="{E41E2554-5713-4863-BAE5-08912157D1AF}"/>
              </a:ext>
            </a:extLst>
          </p:cNvPr>
          <p:cNvGrpSpPr/>
          <p:nvPr userDrawn="1"/>
        </p:nvGrpSpPr>
        <p:grpSpPr>
          <a:xfrm>
            <a:off x="7419536" y="2525030"/>
            <a:ext cx="2229158" cy="989349"/>
            <a:chOff x="838201" y="1943461"/>
            <a:chExt cx="2229158" cy="989349"/>
          </a:xfrm>
        </p:grpSpPr>
        <p:pic>
          <p:nvPicPr>
            <p:cNvPr id="76" name="Picture 75">
              <a:extLst>
                <a:ext uri="{FF2B5EF4-FFF2-40B4-BE49-F238E27FC236}">
                  <a16:creationId xmlns:a16="http://schemas.microsoft.com/office/drawing/2014/main" id="{21083C25-26D5-42D6-9E94-5DC3AB3D868D}"/>
                </a:ext>
              </a:extLst>
            </p:cNvPr>
            <p:cNvPicPr>
              <a:picLocks noChangeAspect="1"/>
            </p:cNvPicPr>
            <p:nvPr userDrawn="1"/>
          </p:nvPicPr>
          <p:blipFill>
            <a:blip r:embed="rId15"/>
            <a:stretch>
              <a:fillRect/>
            </a:stretch>
          </p:blipFill>
          <p:spPr>
            <a:xfrm>
              <a:off x="838201" y="1943461"/>
              <a:ext cx="2229158" cy="952632"/>
            </a:xfrm>
            <a:prstGeom prst="rect">
              <a:avLst/>
            </a:prstGeom>
          </p:spPr>
        </p:pic>
        <p:pic>
          <p:nvPicPr>
            <p:cNvPr id="77" name="Picture 76">
              <a:extLst>
                <a:ext uri="{FF2B5EF4-FFF2-40B4-BE49-F238E27FC236}">
                  <a16:creationId xmlns:a16="http://schemas.microsoft.com/office/drawing/2014/main" id="{9C002825-47F6-4FFB-B656-B9F8B537DE39}"/>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78" name="Group 77">
            <a:extLst>
              <a:ext uri="{FF2B5EF4-FFF2-40B4-BE49-F238E27FC236}">
                <a16:creationId xmlns:a16="http://schemas.microsoft.com/office/drawing/2014/main" id="{71C928E4-BF77-4559-9E4A-42F167B59007}"/>
              </a:ext>
            </a:extLst>
          </p:cNvPr>
          <p:cNvGrpSpPr/>
          <p:nvPr userDrawn="1"/>
        </p:nvGrpSpPr>
        <p:grpSpPr>
          <a:xfrm>
            <a:off x="9780747" y="2388478"/>
            <a:ext cx="2229158" cy="1119973"/>
            <a:chOff x="838201" y="1812837"/>
            <a:chExt cx="2229158" cy="1119973"/>
          </a:xfrm>
        </p:grpSpPr>
        <p:pic>
          <p:nvPicPr>
            <p:cNvPr id="79" name="Picture 78">
              <a:extLst>
                <a:ext uri="{FF2B5EF4-FFF2-40B4-BE49-F238E27FC236}">
                  <a16:creationId xmlns:a16="http://schemas.microsoft.com/office/drawing/2014/main" id="{E3E35346-33D4-4A8A-931D-0D9FA06AB91C}"/>
                </a:ext>
              </a:extLst>
            </p:cNvPr>
            <p:cNvPicPr>
              <a:picLocks noChangeAspect="1"/>
            </p:cNvPicPr>
            <p:nvPr userDrawn="1"/>
          </p:nvPicPr>
          <p:blipFill>
            <a:blip r:embed="rId16"/>
            <a:stretch>
              <a:fillRect/>
            </a:stretch>
          </p:blipFill>
          <p:spPr>
            <a:xfrm>
              <a:off x="838201" y="1812837"/>
              <a:ext cx="2229158" cy="952632"/>
            </a:xfrm>
            <a:prstGeom prst="rect">
              <a:avLst/>
            </a:prstGeom>
          </p:spPr>
        </p:pic>
        <p:pic>
          <p:nvPicPr>
            <p:cNvPr id="80" name="Picture 79">
              <a:extLst>
                <a:ext uri="{FF2B5EF4-FFF2-40B4-BE49-F238E27FC236}">
                  <a16:creationId xmlns:a16="http://schemas.microsoft.com/office/drawing/2014/main" id="{AE46D5A3-6F5A-472F-A98F-B2B13423B385}"/>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81" name="Group 80">
            <a:extLst>
              <a:ext uri="{FF2B5EF4-FFF2-40B4-BE49-F238E27FC236}">
                <a16:creationId xmlns:a16="http://schemas.microsoft.com/office/drawing/2014/main" id="{7417CD96-46A5-4471-A8F1-47AB0A54CF41}"/>
              </a:ext>
            </a:extLst>
          </p:cNvPr>
          <p:cNvGrpSpPr/>
          <p:nvPr userDrawn="1"/>
        </p:nvGrpSpPr>
        <p:grpSpPr>
          <a:xfrm>
            <a:off x="231345" y="3769334"/>
            <a:ext cx="2229159" cy="1019493"/>
            <a:chOff x="838200" y="1913317"/>
            <a:chExt cx="2229159" cy="1019493"/>
          </a:xfrm>
        </p:grpSpPr>
        <p:pic>
          <p:nvPicPr>
            <p:cNvPr id="82" name="Picture 81">
              <a:extLst>
                <a:ext uri="{FF2B5EF4-FFF2-40B4-BE49-F238E27FC236}">
                  <a16:creationId xmlns:a16="http://schemas.microsoft.com/office/drawing/2014/main" id="{36749BEA-D0AE-47B3-84AC-27C6B7859A80}"/>
                </a:ext>
              </a:extLst>
            </p:cNvPr>
            <p:cNvPicPr>
              <a:picLocks noChangeAspect="1"/>
            </p:cNvPicPr>
            <p:nvPr userDrawn="1"/>
          </p:nvPicPr>
          <p:blipFill>
            <a:blip r:embed="rId17"/>
            <a:stretch>
              <a:fillRect/>
            </a:stretch>
          </p:blipFill>
          <p:spPr>
            <a:xfrm>
              <a:off x="838200" y="1913317"/>
              <a:ext cx="2229159" cy="952632"/>
            </a:xfrm>
            <a:prstGeom prst="rect">
              <a:avLst/>
            </a:prstGeom>
          </p:spPr>
        </p:pic>
        <p:pic>
          <p:nvPicPr>
            <p:cNvPr id="83" name="Picture 82">
              <a:extLst>
                <a:ext uri="{FF2B5EF4-FFF2-40B4-BE49-F238E27FC236}">
                  <a16:creationId xmlns:a16="http://schemas.microsoft.com/office/drawing/2014/main" id="{68AA497F-F965-43D4-90C9-462F9CB88453}"/>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84" name="Group 83">
            <a:extLst>
              <a:ext uri="{FF2B5EF4-FFF2-40B4-BE49-F238E27FC236}">
                <a16:creationId xmlns:a16="http://schemas.microsoft.com/office/drawing/2014/main" id="{08196374-59D0-4CEC-92F9-056CDA6A2107}"/>
              </a:ext>
            </a:extLst>
          </p:cNvPr>
          <p:cNvGrpSpPr/>
          <p:nvPr userDrawn="1"/>
        </p:nvGrpSpPr>
        <p:grpSpPr>
          <a:xfrm>
            <a:off x="2586422" y="3759286"/>
            <a:ext cx="2229158" cy="1029541"/>
            <a:chOff x="838201" y="1903269"/>
            <a:chExt cx="2229158" cy="1029541"/>
          </a:xfrm>
        </p:grpSpPr>
        <p:pic>
          <p:nvPicPr>
            <p:cNvPr id="85" name="Picture 84">
              <a:extLst>
                <a:ext uri="{FF2B5EF4-FFF2-40B4-BE49-F238E27FC236}">
                  <a16:creationId xmlns:a16="http://schemas.microsoft.com/office/drawing/2014/main" id="{353A3242-9273-4D23-8031-F97C4C8F2097}"/>
                </a:ext>
              </a:extLst>
            </p:cNvPr>
            <p:cNvPicPr>
              <a:picLocks noChangeAspect="1"/>
            </p:cNvPicPr>
            <p:nvPr userDrawn="1"/>
          </p:nvPicPr>
          <p:blipFill>
            <a:blip r:embed="rId18"/>
            <a:stretch>
              <a:fillRect/>
            </a:stretch>
          </p:blipFill>
          <p:spPr>
            <a:xfrm>
              <a:off x="838201" y="1903269"/>
              <a:ext cx="2229158" cy="952631"/>
            </a:xfrm>
            <a:prstGeom prst="rect">
              <a:avLst/>
            </a:prstGeom>
          </p:spPr>
        </p:pic>
        <p:pic>
          <p:nvPicPr>
            <p:cNvPr id="86" name="Picture 85">
              <a:extLst>
                <a:ext uri="{FF2B5EF4-FFF2-40B4-BE49-F238E27FC236}">
                  <a16:creationId xmlns:a16="http://schemas.microsoft.com/office/drawing/2014/main" id="{5212C535-EDCD-4D29-85D1-0FCB3DD41100}"/>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87" name="Group 86">
            <a:extLst>
              <a:ext uri="{FF2B5EF4-FFF2-40B4-BE49-F238E27FC236}">
                <a16:creationId xmlns:a16="http://schemas.microsoft.com/office/drawing/2014/main" id="{57B72C1F-BFA8-46B7-8769-012AE2CBFF18}"/>
              </a:ext>
            </a:extLst>
          </p:cNvPr>
          <p:cNvGrpSpPr/>
          <p:nvPr userDrawn="1"/>
        </p:nvGrpSpPr>
        <p:grpSpPr>
          <a:xfrm>
            <a:off x="5007526" y="3668854"/>
            <a:ext cx="2229159" cy="1119973"/>
            <a:chOff x="838200" y="1812837"/>
            <a:chExt cx="2229159" cy="1119973"/>
          </a:xfrm>
        </p:grpSpPr>
        <p:pic>
          <p:nvPicPr>
            <p:cNvPr id="88" name="Picture 87">
              <a:extLst>
                <a:ext uri="{FF2B5EF4-FFF2-40B4-BE49-F238E27FC236}">
                  <a16:creationId xmlns:a16="http://schemas.microsoft.com/office/drawing/2014/main" id="{E0FFEC3D-0121-4CFC-A4C5-5005FA470DED}"/>
                </a:ext>
              </a:extLst>
            </p:cNvPr>
            <p:cNvPicPr>
              <a:picLocks noChangeAspect="1"/>
            </p:cNvPicPr>
            <p:nvPr userDrawn="1"/>
          </p:nvPicPr>
          <p:blipFill>
            <a:blip r:embed="rId19"/>
            <a:stretch>
              <a:fillRect/>
            </a:stretch>
          </p:blipFill>
          <p:spPr>
            <a:xfrm>
              <a:off x="838200" y="1812837"/>
              <a:ext cx="2229159" cy="952631"/>
            </a:xfrm>
            <a:prstGeom prst="rect">
              <a:avLst/>
            </a:prstGeom>
          </p:spPr>
        </p:pic>
        <p:pic>
          <p:nvPicPr>
            <p:cNvPr id="89" name="Picture 88">
              <a:extLst>
                <a:ext uri="{FF2B5EF4-FFF2-40B4-BE49-F238E27FC236}">
                  <a16:creationId xmlns:a16="http://schemas.microsoft.com/office/drawing/2014/main" id="{368C823A-A204-4D75-8FDE-96E4BED7A5B2}"/>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90" name="Group 89">
            <a:extLst>
              <a:ext uri="{FF2B5EF4-FFF2-40B4-BE49-F238E27FC236}">
                <a16:creationId xmlns:a16="http://schemas.microsoft.com/office/drawing/2014/main" id="{A0953BFF-1794-4633-81D2-C81964E0408A}"/>
              </a:ext>
            </a:extLst>
          </p:cNvPr>
          <p:cNvGrpSpPr/>
          <p:nvPr userDrawn="1"/>
        </p:nvGrpSpPr>
        <p:grpSpPr>
          <a:xfrm>
            <a:off x="7382608" y="3818358"/>
            <a:ext cx="2229158" cy="989349"/>
            <a:chOff x="838201" y="1943461"/>
            <a:chExt cx="2229158" cy="989349"/>
          </a:xfrm>
        </p:grpSpPr>
        <p:pic>
          <p:nvPicPr>
            <p:cNvPr id="91" name="Picture 90">
              <a:extLst>
                <a:ext uri="{FF2B5EF4-FFF2-40B4-BE49-F238E27FC236}">
                  <a16:creationId xmlns:a16="http://schemas.microsoft.com/office/drawing/2014/main" id="{05739C7F-75F4-47AE-9D7D-CE32DA7D5878}"/>
                </a:ext>
              </a:extLst>
            </p:cNvPr>
            <p:cNvPicPr>
              <a:picLocks noChangeAspect="1"/>
            </p:cNvPicPr>
            <p:nvPr userDrawn="1"/>
          </p:nvPicPr>
          <p:blipFill>
            <a:blip r:embed="rId20"/>
            <a:stretch>
              <a:fillRect/>
            </a:stretch>
          </p:blipFill>
          <p:spPr>
            <a:xfrm>
              <a:off x="838201" y="1943461"/>
              <a:ext cx="2229158" cy="952631"/>
            </a:xfrm>
            <a:prstGeom prst="rect">
              <a:avLst/>
            </a:prstGeom>
          </p:spPr>
        </p:pic>
        <p:pic>
          <p:nvPicPr>
            <p:cNvPr id="92" name="Picture 91">
              <a:extLst>
                <a:ext uri="{FF2B5EF4-FFF2-40B4-BE49-F238E27FC236}">
                  <a16:creationId xmlns:a16="http://schemas.microsoft.com/office/drawing/2014/main" id="{04EA9BC4-1C8D-4EC5-81C3-8974BCC47339}"/>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93" name="Group 92">
            <a:extLst>
              <a:ext uri="{FF2B5EF4-FFF2-40B4-BE49-F238E27FC236}">
                <a16:creationId xmlns:a16="http://schemas.microsoft.com/office/drawing/2014/main" id="{DD59D161-70FE-4092-9F8B-CFB686CFAA95}"/>
              </a:ext>
            </a:extLst>
          </p:cNvPr>
          <p:cNvGrpSpPr/>
          <p:nvPr userDrawn="1"/>
        </p:nvGrpSpPr>
        <p:grpSpPr>
          <a:xfrm>
            <a:off x="176240" y="4860214"/>
            <a:ext cx="2229158" cy="1180261"/>
            <a:chOff x="838201" y="1752549"/>
            <a:chExt cx="2229158" cy="1180261"/>
          </a:xfrm>
        </p:grpSpPr>
        <p:pic>
          <p:nvPicPr>
            <p:cNvPr id="94" name="Picture 93">
              <a:extLst>
                <a:ext uri="{FF2B5EF4-FFF2-40B4-BE49-F238E27FC236}">
                  <a16:creationId xmlns:a16="http://schemas.microsoft.com/office/drawing/2014/main" id="{70F9AEF7-362C-40A5-B083-3CC489669A64}"/>
                </a:ext>
              </a:extLst>
            </p:cNvPr>
            <p:cNvPicPr>
              <a:picLocks noChangeAspect="1"/>
            </p:cNvPicPr>
            <p:nvPr userDrawn="1"/>
          </p:nvPicPr>
          <p:blipFill>
            <a:blip r:embed="rId21"/>
            <a:stretch>
              <a:fillRect/>
            </a:stretch>
          </p:blipFill>
          <p:spPr>
            <a:xfrm>
              <a:off x="838201" y="1752549"/>
              <a:ext cx="2229158" cy="952631"/>
            </a:xfrm>
            <a:prstGeom prst="rect">
              <a:avLst/>
            </a:prstGeom>
          </p:spPr>
        </p:pic>
        <p:pic>
          <p:nvPicPr>
            <p:cNvPr id="95" name="Picture 94">
              <a:extLst>
                <a:ext uri="{FF2B5EF4-FFF2-40B4-BE49-F238E27FC236}">
                  <a16:creationId xmlns:a16="http://schemas.microsoft.com/office/drawing/2014/main" id="{D540CCB5-5A08-4AA3-8375-0936A9CAAF2D}"/>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96" name="Group 95">
            <a:extLst>
              <a:ext uri="{FF2B5EF4-FFF2-40B4-BE49-F238E27FC236}">
                <a16:creationId xmlns:a16="http://schemas.microsoft.com/office/drawing/2014/main" id="{AF67F405-97D9-439F-AFDF-B61CD5B699FF}"/>
              </a:ext>
            </a:extLst>
          </p:cNvPr>
          <p:cNvGrpSpPr/>
          <p:nvPr userDrawn="1"/>
        </p:nvGrpSpPr>
        <p:grpSpPr>
          <a:xfrm>
            <a:off x="2582360" y="5026117"/>
            <a:ext cx="2229158" cy="1019493"/>
            <a:chOff x="838200" y="1913317"/>
            <a:chExt cx="2229158" cy="1019493"/>
          </a:xfrm>
        </p:grpSpPr>
        <p:pic>
          <p:nvPicPr>
            <p:cNvPr id="97" name="Picture 96">
              <a:extLst>
                <a:ext uri="{FF2B5EF4-FFF2-40B4-BE49-F238E27FC236}">
                  <a16:creationId xmlns:a16="http://schemas.microsoft.com/office/drawing/2014/main" id="{ED53214F-E337-48F7-843F-E82453C11BEB}"/>
                </a:ext>
              </a:extLst>
            </p:cNvPr>
            <p:cNvPicPr>
              <a:picLocks noChangeAspect="1"/>
            </p:cNvPicPr>
            <p:nvPr userDrawn="1"/>
          </p:nvPicPr>
          <p:blipFill>
            <a:blip r:embed="rId22"/>
            <a:stretch>
              <a:fillRect/>
            </a:stretch>
          </p:blipFill>
          <p:spPr>
            <a:xfrm>
              <a:off x="838200" y="1913317"/>
              <a:ext cx="2229158" cy="952632"/>
            </a:xfrm>
            <a:prstGeom prst="rect">
              <a:avLst/>
            </a:prstGeom>
          </p:spPr>
        </p:pic>
        <p:pic>
          <p:nvPicPr>
            <p:cNvPr id="98" name="Picture 97">
              <a:extLst>
                <a:ext uri="{FF2B5EF4-FFF2-40B4-BE49-F238E27FC236}">
                  <a16:creationId xmlns:a16="http://schemas.microsoft.com/office/drawing/2014/main" id="{88EF2BEF-7953-46A4-966B-1C443AA560A8}"/>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99" name="Group 98">
            <a:extLst>
              <a:ext uri="{FF2B5EF4-FFF2-40B4-BE49-F238E27FC236}">
                <a16:creationId xmlns:a16="http://schemas.microsoft.com/office/drawing/2014/main" id="{DE020917-DA4D-40F3-A600-52C07AEADF6C}"/>
              </a:ext>
            </a:extLst>
          </p:cNvPr>
          <p:cNvGrpSpPr/>
          <p:nvPr userDrawn="1"/>
        </p:nvGrpSpPr>
        <p:grpSpPr>
          <a:xfrm>
            <a:off x="4988478" y="5056261"/>
            <a:ext cx="2229157" cy="989349"/>
            <a:chOff x="838201" y="1943461"/>
            <a:chExt cx="2229157" cy="989349"/>
          </a:xfrm>
        </p:grpSpPr>
        <p:pic>
          <p:nvPicPr>
            <p:cNvPr id="100" name="Picture 99">
              <a:extLst>
                <a:ext uri="{FF2B5EF4-FFF2-40B4-BE49-F238E27FC236}">
                  <a16:creationId xmlns:a16="http://schemas.microsoft.com/office/drawing/2014/main" id="{4CF96377-26C3-444D-953C-7209CCDD97DC}"/>
                </a:ext>
              </a:extLst>
            </p:cNvPr>
            <p:cNvPicPr>
              <a:picLocks noChangeAspect="1"/>
            </p:cNvPicPr>
            <p:nvPr userDrawn="1"/>
          </p:nvPicPr>
          <p:blipFill>
            <a:blip r:embed="rId23"/>
            <a:stretch>
              <a:fillRect/>
            </a:stretch>
          </p:blipFill>
          <p:spPr>
            <a:xfrm>
              <a:off x="838201" y="1943461"/>
              <a:ext cx="2229157" cy="952631"/>
            </a:xfrm>
            <a:prstGeom prst="rect">
              <a:avLst/>
            </a:prstGeom>
          </p:spPr>
        </p:pic>
        <p:pic>
          <p:nvPicPr>
            <p:cNvPr id="101" name="Picture 100">
              <a:extLst>
                <a:ext uri="{FF2B5EF4-FFF2-40B4-BE49-F238E27FC236}">
                  <a16:creationId xmlns:a16="http://schemas.microsoft.com/office/drawing/2014/main" id="{AD290EC9-E36C-4CF6-9459-9E650CD502FB}"/>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102" name="Group 101">
            <a:extLst>
              <a:ext uri="{FF2B5EF4-FFF2-40B4-BE49-F238E27FC236}">
                <a16:creationId xmlns:a16="http://schemas.microsoft.com/office/drawing/2014/main" id="{1BE1B3E0-74F3-49F5-B075-523AA563DC5C}"/>
              </a:ext>
            </a:extLst>
          </p:cNvPr>
          <p:cNvGrpSpPr/>
          <p:nvPr userDrawn="1"/>
        </p:nvGrpSpPr>
        <p:grpSpPr>
          <a:xfrm>
            <a:off x="7382608" y="4920502"/>
            <a:ext cx="2229156" cy="1119973"/>
            <a:chOff x="838201" y="1812837"/>
            <a:chExt cx="2229156" cy="1119973"/>
          </a:xfrm>
        </p:grpSpPr>
        <p:pic>
          <p:nvPicPr>
            <p:cNvPr id="103" name="Picture 102">
              <a:extLst>
                <a:ext uri="{FF2B5EF4-FFF2-40B4-BE49-F238E27FC236}">
                  <a16:creationId xmlns:a16="http://schemas.microsoft.com/office/drawing/2014/main" id="{000A66C4-B211-4908-A7B8-19D6B03B9B99}"/>
                </a:ext>
              </a:extLst>
            </p:cNvPr>
            <p:cNvPicPr>
              <a:picLocks noChangeAspect="1"/>
            </p:cNvPicPr>
            <p:nvPr userDrawn="1"/>
          </p:nvPicPr>
          <p:blipFill>
            <a:blip r:embed="rId24"/>
            <a:stretch>
              <a:fillRect/>
            </a:stretch>
          </p:blipFill>
          <p:spPr>
            <a:xfrm>
              <a:off x="838201" y="1812837"/>
              <a:ext cx="2229156" cy="952631"/>
            </a:xfrm>
            <a:prstGeom prst="rect">
              <a:avLst/>
            </a:prstGeom>
          </p:spPr>
        </p:pic>
        <p:pic>
          <p:nvPicPr>
            <p:cNvPr id="104" name="Picture 103">
              <a:extLst>
                <a:ext uri="{FF2B5EF4-FFF2-40B4-BE49-F238E27FC236}">
                  <a16:creationId xmlns:a16="http://schemas.microsoft.com/office/drawing/2014/main" id="{3C3DCF90-2298-41F8-835C-A724D4F9FB30}"/>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105" name="Group 104">
            <a:extLst>
              <a:ext uri="{FF2B5EF4-FFF2-40B4-BE49-F238E27FC236}">
                <a16:creationId xmlns:a16="http://schemas.microsoft.com/office/drawing/2014/main" id="{A73C18B7-DAFA-40F0-893A-E4130AB6FC4C}"/>
              </a:ext>
            </a:extLst>
          </p:cNvPr>
          <p:cNvGrpSpPr/>
          <p:nvPr userDrawn="1"/>
        </p:nvGrpSpPr>
        <p:grpSpPr>
          <a:xfrm>
            <a:off x="9761729" y="3754748"/>
            <a:ext cx="2191122" cy="1035528"/>
            <a:chOff x="858207" y="1897282"/>
            <a:chExt cx="2191122" cy="1035528"/>
          </a:xfrm>
        </p:grpSpPr>
        <p:pic>
          <p:nvPicPr>
            <p:cNvPr id="106" name="Picture 105">
              <a:extLst>
                <a:ext uri="{FF2B5EF4-FFF2-40B4-BE49-F238E27FC236}">
                  <a16:creationId xmlns:a16="http://schemas.microsoft.com/office/drawing/2014/main" id="{DEE503EB-7697-4189-846F-2DA740B946DD}"/>
                </a:ext>
              </a:extLst>
            </p:cNvPr>
            <p:cNvPicPr>
              <a:picLocks noChangeAspect="1"/>
            </p:cNvPicPr>
            <p:nvPr userDrawn="1"/>
          </p:nvPicPr>
          <p:blipFill>
            <a:blip r:embed="rId25"/>
            <a:stretch>
              <a:fillRect/>
            </a:stretch>
          </p:blipFill>
          <p:spPr>
            <a:xfrm>
              <a:off x="944112" y="1897282"/>
              <a:ext cx="2017335" cy="862109"/>
            </a:xfrm>
            <a:prstGeom prst="rect">
              <a:avLst/>
            </a:prstGeom>
          </p:spPr>
        </p:pic>
        <p:pic>
          <p:nvPicPr>
            <p:cNvPr id="107" name="Picture 106">
              <a:extLst>
                <a:ext uri="{FF2B5EF4-FFF2-40B4-BE49-F238E27FC236}">
                  <a16:creationId xmlns:a16="http://schemas.microsoft.com/office/drawing/2014/main" id="{58B21DBE-6B59-4745-9C94-5EF5ADB89C18}"/>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108" name="Group 107">
            <a:extLst>
              <a:ext uri="{FF2B5EF4-FFF2-40B4-BE49-F238E27FC236}">
                <a16:creationId xmlns:a16="http://schemas.microsoft.com/office/drawing/2014/main" id="{555ECBFC-D0E1-4B34-B137-E3659C9CFD1D}"/>
              </a:ext>
            </a:extLst>
          </p:cNvPr>
          <p:cNvGrpSpPr/>
          <p:nvPr userDrawn="1"/>
        </p:nvGrpSpPr>
        <p:grpSpPr>
          <a:xfrm>
            <a:off x="9780747" y="1127308"/>
            <a:ext cx="2191122" cy="1109002"/>
            <a:chOff x="858207" y="1823808"/>
            <a:chExt cx="2191122" cy="1109002"/>
          </a:xfrm>
        </p:grpSpPr>
        <p:pic>
          <p:nvPicPr>
            <p:cNvPr id="109" name="Picture 108">
              <a:extLst>
                <a:ext uri="{FF2B5EF4-FFF2-40B4-BE49-F238E27FC236}">
                  <a16:creationId xmlns:a16="http://schemas.microsoft.com/office/drawing/2014/main" id="{F56874D0-85D0-4B86-B87D-C1B94BB74FB5}"/>
                </a:ext>
              </a:extLst>
            </p:cNvPr>
            <p:cNvPicPr>
              <a:picLocks noChangeAspect="1"/>
            </p:cNvPicPr>
            <p:nvPr userDrawn="1"/>
          </p:nvPicPr>
          <p:blipFill>
            <a:blip r:embed="rId26"/>
            <a:stretch>
              <a:fillRect/>
            </a:stretch>
          </p:blipFill>
          <p:spPr>
            <a:xfrm>
              <a:off x="944112" y="1823808"/>
              <a:ext cx="2017335" cy="862108"/>
            </a:xfrm>
            <a:prstGeom prst="rect">
              <a:avLst/>
            </a:prstGeom>
          </p:spPr>
        </p:pic>
        <p:pic>
          <p:nvPicPr>
            <p:cNvPr id="110" name="Picture 109">
              <a:extLst>
                <a:ext uri="{FF2B5EF4-FFF2-40B4-BE49-F238E27FC236}">
                  <a16:creationId xmlns:a16="http://schemas.microsoft.com/office/drawing/2014/main" id="{1AA7E0F7-26CE-4CB2-BCF0-3A4316D12AE2}"/>
                </a:ext>
              </a:extLst>
            </p:cNvPr>
            <p:cNvPicPr>
              <a:picLocks noChangeAspect="1"/>
            </p:cNvPicPr>
            <p:nvPr userDrawn="1"/>
          </p:nvPicPr>
          <p:blipFill>
            <a:blip r:embed="rId12"/>
            <a:stretch>
              <a:fillRect/>
            </a:stretch>
          </p:blipFill>
          <p:spPr>
            <a:xfrm>
              <a:off x="858207" y="2742115"/>
              <a:ext cx="2191122" cy="190695"/>
            </a:xfrm>
            <a:prstGeom prst="rect">
              <a:avLst/>
            </a:prstGeom>
          </p:spPr>
        </p:pic>
      </p:grpSp>
      <p:grpSp>
        <p:nvGrpSpPr>
          <p:cNvPr id="111" name="Group 110">
            <a:extLst>
              <a:ext uri="{FF2B5EF4-FFF2-40B4-BE49-F238E27FC236}">
                <a16:creationId xmlns:a16="http://schemas.microsoft.com/office/drawing/2014/main" id="{1CC7FA66-1BC1-4560-B16D-2CA0B4D03E36}"/>
              </a:ext>
            </a:extLst>
          </p:cNvPr>
          <p:cNvGrpSpPr/>
          <p:nvPr userDrawn="1"/>
        </p:nvGrpSpPr>
        <p:grpSpPr>
          <a:xfrm>
            <a:off x="7428079" y="1287692"/>
            <a:ext cx="2231136" cy="952632"/>
            <a:chOff x="838200" y="1983653"/>
            <a:chExt cx="2231136" cy="952632"/>
          </a:xfrm>
        </p:grpSpPr>
        <p:pic>
          <p:nvPicPr>
            <p:cNvPr id="112" name="Picture 111">
              <a:extLst>
                <a:ext uri="{FF2B5EF4-FFF2-40B4-BE49-F238E27FC236}">
                  <a16:creationId xmlns:a16="http://schemas.microsoft.com/office/drawing/2014/main" id="{B1C830CC-FD03-4FE5-98EA-60B62F73A055}"/>
                </a:ext>
              </a:extLst>
            </p:cNvPr>
            <p:cNvPicPr>
              <a:picLocks noChangeAspect="1"/>
            </p:cNvPicPr>
            <p:nvPr userDrawn="1"/>
          </p:nvPicPr>
          <p:blipFill>
            <a:blip r:embed="rId27"/>
            <a:stretch>
              <a:fillRect/>
            </a:stretch>
          </p:blipFill>
          <p:spPr>
            <a:xfrm>
              <a:off x="838200" y="1983653"/>
              <a:ext cx="2229161" cy="952632"/>
            </a:xfrm>
            <a:prstGeom prst="rect">
              <a:avLst/>
            </a:prstGeom>
          </p:spPr>
        </p:pic>
        <p:pic>
          <p:nvPicPr>
            <p:cNvPr id="113" name="Picture 112">
              <a:extLst>
                <a:ext uri="{FF2B5EF4-FFF2-40B4-BE49-F238E27FC236}">
                  <a16:creationId xmlns:a16="http://schemas.microsoft.com/office/drawing/2014/main" id="{58C7A9EF-6982-4ECC-970D-2DFFC96E8C65}"/>
                </a:ext>
              </a:extLst>
            </p:cNvPr>
            <p:cNvPicPr>
              <a:picLocks noChangeAspect="1"/>
            </p:cNvPicPr>
            <p:nvPr userDrawn="1"/>
          </p:nvPicPr>
          <p:blipFill>
            <a:blip r:embed="rId5"/>
            <a:stretch>
              <a:fillRect/>
            </a:stretch>
          </p:blipFill>
          <p:spPr>
            <a:xfrm>
              <a:off x="838200" y="2742115"/>
              <a:ext cx="2231136" cy="190695"/>
            </a:xfrm>
            <a:prstGeom prst="rect">
              <a:avLst/>
            </a:prstGeom>
          </p:spPr>
        </p:pic>
      </p:grpSp>
      <p:grpSp>
        <p:nvGrpSpPr>
          <p:cNvPr id="114" name="Group 113">
            <a:extLst>
              <a:ext uri="{FF2B5EF4-FFF2-40B4-BE49-F238E27FC236}">
                <a16:creationId xmlns:a16="http://schemas.microsoft.com/office/drawing/2014/main" id="{B385A4BB-6DEC-4115-B6D9-BA9B0B79DF6A}"/>
              </a:ext>
            </a:extLst>
          </p:cNvPr>
          <p:cNvGrpSpPr/>
          <p:nvPr userDrawn="1"/>
        </p:nvGrpSpPr>
        <p:grpSpPr>
          <a:xfrm>
            <a:off x="2609143" y="1097484"/>
            <a:ext cx="2231136" cy="1130024"/>
            <a:chOff x="838200" y="1802786"/>
            <a:chExt cx="2231136" cy="1130024"/>
          </a:xfrm>
        </p:grpSpPr>
        <p:pic>
          <p:nvPicPr>
            <p:cNvPr id="115" name="Picture 114">
              <a:extLst>
                <a:ext uri="{FF2B5EF4-FFF2-40B4-BE49-F238E27FC236}">
                  <a16:creationId xmlns:a16="http://schemas.microsoft.com/office/drawing/2014/main" id="{5E76677E-EB6B-46F1-A8BE-8839000AA7A2}"/>
                </a:ext>
              </a:extLst>
            </p:cNvPr>
            <p:cNvPicPr>
              <a:picLocks noChangeAspect="1"/>
            </p:cNvPicPr>
            <p:nvPr userDrawn="1"/>
          </p:nvPicPr>
          <p:blipFill>
            <a:blip r:embed="rId28"/>
            <a:stretch>
              <a:fillRect/>
            </a:stretch>
          </p:blipFill>
          <p:spPr>
            <a:xfrm>
              <a:off x="838201" y="1802786"/>
              <a:ext cx="2229158" cy="952632"/>
            </a:xfrm>
            <a:prstGeom prst="rect">
              <a:avLst/>
            </a:prstGeom>
          </p:spPr>
        </p:pic>
        <p:pic>
          <p:nvPicPr>
            <p:cNvPr id="116" name="Picture 115">
              <a:extLst>
                <a:ext uri="{FF2B5EF4-FFF2-40B4-BE49-F238E27FC236}">
                  <a16:creationId xmlns:a16="http://schemas.microsoft.com/office/drawing/2014/main" id="{3D950F11-1EE1-4D0F-AF58-80DE36000C02}"/>
                </a:ext>
              </a:extLst>
            </p:cNvPr>
            <p:cNvPicPr>
              <a:picLocks noChangeAspect="1"/>
            </p:cNvPicPr>
            <p:nvPr userDrawn="1"/>
          </p:nvPicPr>
          <p:blipFill>
            <a:blip r:embed="rId5"/>
            <a:stretch>
              <a:fillRect/>
            </a:stretch>
          </p:blipFill>
          <p:spPr>
            <a:xfrm>
              <a:off x="838200" y="2742115"/>
              <a:ext cx="2231136" cy="190695"/>
            </a:xfrm>
            <a:prstGeom prst="rect">
              <a:avLst/>
            </a:prstGeom>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760" y="6474573"/>
            <a:ext cx="1157499"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Tree>
    <p:extLst>
      <p:ext uri="{BB962C8B-B14F-4D97-AF65-F5344CB8AC3E}">
        <p14:creationId xmlns:p14="http://schemas.microsoft.com/office/powerpoint/2010/main" val="26143635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891434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21001104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4519844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1" y="3365500"/>
            <a:ext cx="12192000"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760" y="6474573"/>
            <a:ext cx="1157499"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sp>
        <p:nvSpPr>
          <p:cNvPr id="12" name="Body"/>
          <p:cNvSpPr>
            <a:spLocks noGrp="1"/>
          </p:cNvSpPr>
          <p:nvPr>
            <p:ph type="body" sz="quarter" idx="11"/>
          </p:nvPr>
        </p:nvSpPr>
        <p:spPr>
          <a:xfrm>
            <a:off x="373985" y="4824404"/>
            <a:ext cx="6750030"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748" y="3873501"/>
            <a:ext cx="6748632"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712" y="930351"/>
            <a:ext cx="9976363"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34886653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1" y="3365500"/>
            <a:ext cx="12192000"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760" y="6474573"/>
            <a:ext cx="1157499"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sp>
        <p:nvSpPr>
          <p:cNvPr id="14" name="Subhead"/>
          <p:cNvSpPr>
            <a:spLocks noGrp="1"/>
          </p:cNvSpPr>
          <p:nvPr>
            <p:ph type="body" sz="quarter" idx="12" hasCustomPrompt="1"/>
          </p:nvPr>
        </p:nvSpPr>
        <p:spPr>
          <a:xfrm>
            <a:off x="374748" y="3873501"/>
            <a:ext cx="6748632"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712" y="930351"/>
            <a:ext cx="9976363"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spTree>
    <p:extLst>
      <p:ext uri="{BB962C8B-B14F-4D97-AF65-F5344CB8AC3E}">
        <p14:creationId xmlns:p14="http://schemas.microsoft.com/office/powerpoint/2010/main" val="123070255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1" y="3365500"/>
            <a:ext cx="12192000"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760" y="6474573"/>
            <a:ext cx="1157499"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8686" y="147877"/>
            <a:ext cx="1662233"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spTree>
    <p:extLst>
      <p:ext uri="{BB962C8B-B14F-4D97-AF65-F5344CB8AC3E}">
        <p14:creationId xmlns:p14="http://schemas.microsoft.com/office/powerpoint/2010/main" val="4610708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1" y="5256715"/>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
        <p:nvSpPr>
          <p:cNvPr id="10" name="Headline"/>
          <p:cNvSpPr>
            <a:spLocks noGrp="1"/>
          </p:cNvSpPr>
          <p:nvPr>
            <p:ph type="title"/>
          </p:nvPr>
        </p:nvSpPr>
        <p:spPr>
          <a:xfrm>
            <a:off x="274712" y="930351"/>
            <a:ext cx="9976363"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712" y="2193928"/>
            <a:ext cx="9976860"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23373750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5"/>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
        <p:nvSpPr>
          <p:cNvPr id="10" name="Headline"/>
          <p:cNvSpPr>
            <a:spLocks noGrp="1"/>
          </p:cNvSpPr>
          <p:nvPr>
            <p:ph type="title"/>
          </p:nvPr>
        </p:nvSpPr>
        <p:spPr>
          <a:xfrm>
            <a:off x="274712" y="930351"/>
            <a:ext cx="9976363"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4097971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5"/>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
        <p:nvSpPr>
          <p:cNvPr id="10" name="Headline"/>
          <p:cNvSpPr>
            <a:spLocks noGrp="1"/>
          </p:cNvSpPr>
          <p:nvPr>
            <p:ph type="title"/>
          </p:nvPr>
        </p:nvSpPr>
        <p:spPr>
          <a:xfrm>
            <a:off x="2518612" y="5576547"/>
            <a:ext cx="8069064"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2214223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8083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5"/>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34897277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5"/>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
        <p:nvSpPr>
          <p:cNvPr id="10" name="Headline"/>
          <p:cNvSpPr>
            <a:spLocks noGrp="1"/>
          </p:cNvSpPr>
          <p:nvPr>
            <p:ph type="title"/>
          </p:nvPr>
        </p:nvSpPr>
        <p:spPr>
          <a:xfrm>
            <a:off x="274712" y="2436271"/>
            <a:ext cx="2848714"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8139" y="684717"/>
            <a:ext cx="8625516"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32991717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5"/>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
        <p:nvSpPr>
          <p:cNvPr id="10" name="Headline"/>
          <p:cNvSpPr>
            <a:spLocks noGrp="1"/>
          </p:cNvSpPr>
          <p:nvPr>
            <p:ph type="title"/>
          </p:nvPr>
        </p:nvSpPr>
        <p:spPr>
          <a:xfrm>
            <a:off x="274712" y="2436271"/>
            <a:ext cx="2848714"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13254095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91" y="2317689"/>
            <a:ext cx="11614318"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92001"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4722" y="303716"/>
            <a:ext cx="1661373" cy="382084"/>
          </a:xfrm>
          <a:prstGeom prst="rect">
            <a:avLst/>
          </a:prstGeom>
        </p:spPr>
      </p:pic>
      <p:sp>
        <p:nvSpPr>
          <p:cNvPr id="14" name="Subhead"/>
          <p:cNvSpPr txBox="1">
            <a:spLocks/>
          </p:cNvSpPr>
          <p:nvPr userDrawn="1"/>
        </p:nvSpPr>
        <p:spPr>
          <a:xfrm>
            <a:off x="274390" y="1415481"/>
            <a:ext cx="9875336"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710" y="295279"/>
            <a:ext cx="9875336"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312645775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92001"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4722" y="303716"/>
            <a:ext cx="1661373" cy="382084"/>
          </a:xfrm>
          <a:prstGeom prst="rect">
            <a:avLst/>
          </a:prstGeom>
        </p:spPr>
      </p:pic>
      <p:sp>
        <p:nvSpPr>
          <p:cNvPr id="13" name="Headline"/>
          <p:cNvSpPr>
            <a:spLocks noGrp="1"/>
          </p:cNvSpPr>
          <p:nvPr userDrawn="1">
            <p:ph type="title" hasCustomPrompt="1"/>
          </p:nvPr>
        </p:nvSpPr>
        <p:spPr>
          <a:xfrm>
            <a:off x="274710" y="295279"/>
            <a:ext cx="9875336"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283540082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92001"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4722" y="303716"/>
            <a:ext cx="1661373" cy="382084"/>
          </a:xfrm>
          <a:prstGeom prst="rect">
            <a:avLst/>
          </a:prstGeom>
        </p:spPr>
      </p:pic>
    </p:spTree>
    <p:extLst>
      <p:ext uri="{BB962C8B-B14F-4D97-AF65-F5344CB8AC3E}">
        <p14:creationId xmlns:p14="http://schemas.microsoft.com/office/powerpoint/2010/main" val="30512776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5001" y="611794"/>
            <a:ext cx="8772126"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900" y="1828800"/>
            <a:ext cx="8743227"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252845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5001" y="611794"/>
            <a:ext cx="8772126"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295811315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741" y="2970214"/>
            <a:ext cx="10086517"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spTree>
    <p:extLst>
      <p:ext uri="{BB962C8B-B14F-4D97-AF65-F5344CB8AC3E}">
        <p14:creationId xmlns:p14="http://schemas.microsoft.com/office/powerpoint/2010/main" val="409014779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919"/>
            <a:ext cx="12192000" cy="6852165"/>
          </a:xfrm>
          <a:prstGeom prst="rect">
            <a:avLst/>
          </a:prstGeom>
        </p:spPr>
      </p:pic>
      <p:sp>
        <p:nvSpPr>
          <p:cNvPr id="5" name="Rectangle 4"/>
          <p:cNvSpPr/>
          <p:nvPr userDrawn="1"/>
        </p:nvSpPr>
        <p:spPr>
          <a:xfrm>
            <a:off x="1" y="0"/>
            <a:ext cx="12192000"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399162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919"/>
            <a:ext cx="12192000" cy="6852165"/>
          </a:xfrm>
          <a:prstGeom prst="rect">
            <a:avLst/>
          </a:prstGeom>
        </p:spPr>
      </p:pic>
    </p:spTree>
    <p:extLst>
      <p:ext uri="{BB962C8B-B14F-4D97-AF65-F5344CB8AC3E}">
        <p14:creationId xmlns:p14="http://schemas.microsoft.com/office/powerpoint/2010/main" val="14851219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3656647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919"/>
            <a:ext cx="12192000" cy="6852165"/>
          </a:xfrm>
          <a:prstGeom prst="rect">
            <a:avLst/>
          </a:prstGeom>
        </p:spPr>
      </p:pic>
      <p:sp>
        <p:nvSpPr>
          <p:cNvPr id="5" name="Rectangle 4"/>
          <p:cNvSpPr/>
          <p:nvPr userDrawn="1"/>
        </p:nvSpPr>
        <p:spPr bwMode="auto">
          <a:xfrm>
            <a:off x="8884871" y="-1"/>
            <a:ext cx="3307130"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4269" y="1944139"/>
            <a:ext cx="1308334"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264" y="158737"/>
            <a:ext cx="3694118"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20750621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37"/>
            <a:ext cx="12192000" cy="6852165"/>
          </a:xfrm>
          <a:prstGeom prst="rect">
            <a:avLst/>
          </a:prstGeom>
        </p:spPr>
      </p:pic>
      <p:sp>
        <p:nvSpPr>
          <p:cNvPr id="8" name="Rectangle 7"/>
          <p:cNvSpPr/>
          <p:nvPr userDrawn="1"/>
        </p:nvSpPr>
        <p:spPr bwMode="auto">
          <a:xfrm>
            <a:off x="10187268" y="-1"/>
            <a:ext cx="2004732"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8291" y="233151"/>
            <a:ext cx="1182686"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801" y="233152"/>
            <a:ext cx="9310688"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309908428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1"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203" y="5503176"/>
            <a:ext cx="863936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917" y="2968092"/>
            <a:ext cx="3223861" cy="690695"/>
          </a:xfrm>
          <a:prstGeom prst="rect">
            <a:avLst/>
          </a:prstGeom>
        </p:spPr>
      </p:pic>
    </p:spTree>
    <p:extLst>
      <p:ext uri="{BB962C8B-B14F-4D97-AF65-F5344CB8AC3E}">
        <p14:creationId xmlns:p14="http://schemas.microsoft.com/office/powerpoint/2010/main" val="360600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296" y="353094"/>
            <a:ext cx="10989093"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35600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8"/>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084107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sz="5400"/>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714286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5462884"/>
          </a:xfrm>
          <a:prstGeom prst="rect">
            <a:avLst/>
          </a:prstGeom>
        </p:spPr>
      </p:pic>
      <p:sp>
        <p:nvSpPr>
          <p:cNvPr id="8" name="Rectangle 7"/>
          <p:cNvSpPr/>
          <p:nvPr userDrawn="1"/>
        </p:nvSpPr>
        <p:spPr bwMode="auto">
          <a:xfrm>
            <a:off x="1649" y="4863468"/>
            <a:ext cx="12190352" cy="199453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1634" y="5253376"/>
            <a:ext cx="2596554" cy="1146975"/>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1632" y="470066"/>
            <a:ext cx="1423303" cy="303612"/>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599824" y="4863468"/>
            <a:ext cx="4592176" cy="1994533"/>
          </a:xfrm>
          <a:prstGeom prst="rect">
            <a:avLst/>
          </a:prstGeom>
        </p:spPr>
      </p:pic>
    </p:spTree>
    <p:extLst>
      <p:ext uri="{BB962C8B-B14F-4D97-AF65-F5344CB8AC3E}">
        <p14:creationId xmlns:p14="http://schemas.microsoft.com/office/powerpoint/2010/main" val="257972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599824" y="4985515"/>
            <a:ext cx="4592176" cy="1872486"/>
          </a:xfrm>
          <a:prstGeom prst="rect">
            <a:avLst/>
          </a:prstGeom>
        </p:spPr>
      </p:pic>
      <p:sp>
        <p:nvSpPr>
          <p:cNvPr id="8" name="Text Placeholder 3"/>
          <p:cNvSpPr>
            <a:spLocks noGrp="1"/>
          </p:cNvSpPr>
          <p:nvPr>
            <p:ph type="body" sz="quarter" idx="15" hasCustomPrompt="1"/>
          </p:nvPr>
        </p:nvSpPr>
        <p:spPr>
          <a:xfrm>
            <a:off x="9233488" y="291069"/>
            <a:ext cx="2689274" cy="452654"/>
          </a:xfrm>
        </p:spPr>
        <p:txBody>
          <a:bodyPr/>
          <a:lstStyle>
            <a:lvl1pPr marL="0" marR="0" indent="0" algn="r" defTabSz="914180" rtl="0" eaLnBrk="1" fontAlgn="auto" latinLnBrk="0" hangingPunct="1">
              <a:lnSpc>
                <a:spcPct val="90000"/>
              </a:lnSpc>
              <a:spcBef>
                <a:spcPct val="20000"/>
              </a:spcBef>
              <a:spcAft>
                <a:spcPts val="0"/>
              </a:spcAft>
              <a:buClrTx/>
              <a:buSzPct val="90000"/>
              <a:buFont typeface="Arial" pitchFamily="34" charset="0"/>
              <a:buNone/>
              <a:tabLst/>
              <a:defRPr lang="en-US" sz="196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77180" y="5923423"/>
            <a:ext cx="1601979" cy="651821"/>
          </a:xfrm>
          <a:prstGeom prst="rect">
            <a:avLst/>
          </a:prstGeom>
        </p:spPr>
        <p:txBody>
          <a:bodyPr wrap="none" lIns="179238" tIns="143391" rIns="179238" bIns="143391">
            <a:spAutoFit/>
          </a:bodyPr>
          <a:lstStyle/>
          <a:p>
            <a:r>
              <a:rPr lang="en-US" sz="2352" dirty="0">
                <a:gradFill>
                  <a:gsLst>
                    <a:gs pos="2597">
                      <a:schemeClr val="tx1"/>
                    </a:gs>
                    <a:gs pos="18182">
                      <a:schemeClr val="tx1"/>
                    </a:gs>
                  </a:gsLst>
                  <a:lin ang="5400000" scaled="1"/>
                </a:gradFill>
              </a:rPr>
              <a:t>#</a:t>
            </a:r>
            <a:r>
              <a:rPr lang="en-US" sz="2352" dirty="0" err="1">
                <a:gradFill>
                  <a:gsLst>
                    <a:gs pos="2597">
                      <a:schemeClr val="tx1"/>
                    </a:gs>
                    <a:gs pos="18182">
                      <a:schemeClr val="tx1"/>
                    </a:gs>
                  </a:gsLst>
                  <a:lin ang="5400000" scaled="1"/>
                </a:gradFill>
              </a:rPr>
              <a:t>MSBuild</a:t>
            </a:r>
            <a:endParaRPr lang="en-US" sz="2352"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2347842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1" indent="0">
              <a:buNone/>
              <a:defRPr/>
            </a:lvl2pPr>
            <a:lvl3pPr marL="448102" indent="0">
              <a:buNone/>
              <a:defRPr/>
            </a:lvl3pPr>
            <a:lvl4pPr marL="672153" indent="0">
              <a:buNone/>
              <a:defRPr/>
            </a:lvl4pPr>
            <a:lvl5pPr marL="89620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60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5"/>
            <a:ext cx="11655078" cy="22658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635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0" b="0">
                <a:latin typeface="+mn-lt"/>
              </a:defRPr>
            </a:lvl1pPr>
            <a:lvl2pPr marL="250502" indent="0">
              <a:buFont typeface="Wingdings" panose="05000000000000000000" pitchFamily="2" charset="2"/>
              <a:buNone/>
              <a:defRPr sz="2352" b="0"/>
            </a:lvl2pPr>
            <a:lvl3pPr marL="441878" indent="0">
              <a:buFont typeface="Wingdings" panose="05000000000000000000" pitchFamily="2" charset="2"/>
              <a:buNone/>
              <a:tabLst/>
              <a:defRPr sz="2156" b="0"/>
            </a:lvl3pPr>
            <a:lvl4pPr marL="639478" indent="0">
              <a:buFont typeface="Wingdings" panose="05000000000000000000" pitchFamily="2" charset="2"/>
              <a:buNone/>
              <a:defRPr sz="2156" b="0"/>
            </a:lvl4pPr>
            <a:lvl5pPr marL="837079" indent="0">
              <a:buFont typeface="Wingdings" panose="05000000000000000000" pitchFamily="2" charset="2"/>
              <a:buNone/>
              <a:tabLst/>
              <a:defRPr sz="2156"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7644"/>
            <a:ext cx="5378548" cy="2428998"/>
          </a:xfrm>
        </p:spPr>
        <p:txBody>
          <a:bodyPr wrap="square">
            <a:spAutoFit/>
          </a:bodyPr>
          <a:lstStyle>
            <a:lvl1pPr marL="0" indent="0">
              <a:spcBef>
                <a:spcPts val="1200"/>
              </a:spcBef>
              <a:buClr>
                <a:schemeClr val="tx1"/>
              </a:buClr>
              <a:buFont typeface="Arial" panose="020B0604020202020204" pitchFamily="34" charset="0"/>
              <a:buNone/>
              <a:defRPr lang="en-US" sz="2940" b="0" kern="1200" spc="0" baseline="0" dirty="0">
                <a:gradFill>
                  <a:gsLst>
                    <a:gs pos="1250">
                      <a:schemeClr val="tx1"/>
                    </a:gs>
                    <a:gs pos="100000">
                      <a:schemeClr val="tx1"/>
                    </a:gs>
                  </a:gsLst>
                  <a:lin ang="5400000" scaled="0"/>
                </a:gradFill>
                <a:latin typeface="+mn-lt"/>
                <a:ea typeface="+mn-ea"/>
                <a:cs typeface="+mn-cs"/>
              </a:defRPr>
            </a:lvl1pPr>
            <a:lvl2pPr marL="250502" indent="0">
              <a:buFont typeface="Arial" panose="020B0604020202020204" pitchFamily="34" charset="0"/>
              <a:buNone/>
              <a:defRPr lang="en-US" sz="2352" b="0" kern="1200" spc="0" baseline="0" dirty="0">
                <a:gradFill>
                  <a:gsLst>
                    <a:gs pos="1250">
                      <a:schemeClr val="tx1"/>
                    </a:gs>
                    <a:gs pos="100000">
                      <a:schemeClr val="tx1"/>
                    </a:gs>
                  </a:gsLst>
                  <a:lin ang="5400000" scaled="0"/>
                </a:gradFill>
                <a:latin typeface="+mn-lt"/>
                <a:ea typeface="+mn-ea"/>
                <a:cs typeface="+mn-cs"/>
              </a:defRPr>
            </a:lvl2pPr>
            <a:lvl3pPr marL="441878" indent="0">
              <a:buFont typeface="Arial" panose="020B0604020202020204" pitchFamily="34" charset="0"/>
              <a:buNone/>
              <a:tabLst/>
              <a:defRPr lang="en-US" sz="2156" b="0" kern="1200" spc="0" baseline="0" dirty="0">
                <a:gradFill>
                  <a:gsLst>
                    <a:gs pos="1250">
                      <a:schemeClr val="tx1"/>
                    </a:gs>
                    <a:gs pos="100000">
                      <a:schemeClr val="tx1"/>
                    </a:gs>
                  </a:gsLst>
                  <a:lin ang="5400000" scaled="0"/>
                </a:gradFill>
                <a:latin typeface="+mn-lt"/>
                <a:ea typeface="+mn-ea"/>
                <a:cs typeface="+mn-cs"/>
              </a:defRPr>
            </a:lvl3pPr>
            <a:lvl4pPr marL="639478" indent="0">
              <a:buFont typeface="Arial" panose="020B0604020202020204" pitchFamily="34" charset="0"/>
              <a:buNone/>
              <a:defRPr lang="en-US" sz="2156" b="0" kern="1200" spc="0" baseline="0" dirty="0">
                <a:gradFill>
                  <a:gsLst>
                    <a:gs pos="1250">
                      <a:schemeClr val="tx1"/>
                    </a:gs>
                    <a:gs pos="100000">
                      <a:schemeClr val="tx1"/>
                    </a:gs>
                  </a:gsLst>
                  <a:lin ang="5400000" scaled="0"/>
                </a:gradFill>
                <a:latin typeface="+mn-lt"/>
                <a:ea typeface="+mn-ea"/>
                <a:cs typeface="+mn-cs"/>
              </a:defRPr>
            </a:lvl4pPr>
            <a:lvl5pPr marL="837079" indent="0">
              <a:buFont typeface="Arial" panose="020B0604020202020204" pitchFamily="34" charset="0"/>
              <a:buNone/>
              <a:tabLst/>
              <a:defRPr lang="en-US" sz="2156" b="0" kern="1200" spc="0" baseline="0" dirty="0">
                <a:gradFill>
                  <a:gsLst>
                    <a:gs pos="1250">
                      <a:schemeClr val="tx1"/>
                    </a:gs>
                    <a:gs pos="100000">
                      <a:schemeClr val="tx1"/>
                    </a:gs>
                  </a:gsLst>
                  <a:lin ang="5400000" scaled="0"/>
                </a:gradFill>
                <a:latin typeface="+mn-lt"/>
                <a:ea typeface="+mn-ea"/>
                <a:cs typeface="+mn-cs"/>
              </a:defRPr>
            </a:lvl5pPr>
          </a:lstStyle>
          <a:p>
            <a:pPr marL="504114" marR="0" lvl="0" indent="-504114" algn="l" defTabSz="914180" rtl="0" eaLnBrk="1" fontAlgn="auto" latinLnBrk="0" hangingPunct="1">
              <a:lnSpc>
                <a:spcPct val="90000"/>
              </a:lnSpc>
              <a:spcBef>
                <a:spcPts val="1200"/>
              </a:spcBef>
              <a:spcAft>
                <a:spcPts val="0"/>
              </a:spcAft>
              <a:buClr>
                <a:schemeClr val="tx1"/>
              </a:buClr>
              <a:buSzPct val="90000"/>
              <a:tabLst/>
            </a:pPr>
            <a:r>
              <a:rPr lang="en-US"/>
              <a:t>Edit Master text styles</a:t>
            </a:r>
          </a:p>
          <a:p>
            <a:pPr marL="504114" marR="0" lvl="1" indent="-504114" algn="l" defTabSz="914180" rtl="0" eaLnBrk="1" fontAlgn="auto" latinLnBrk="0" hangingPunct="1">
              <a:lnSpc>
                <a:spcPct val="90000"/>
              </a:lnSpc>
              <a:spcBef>
                <a:spcPts val="1200"/>
              </a:spcBef>
              <a:spcAft>
                <a:spcPts val="0"/>
              </a:spcAft>
              <a:buClr>
                <a:schemeClr val="tx1"/>
              </a:buClr>
              <a:buSzPct val="90000"/>
              <a:tabLst/>
            </a:pPr>
            <a:r>
              <a:rPr lang="en-US"/>
              <a:t>Second level</a:t>
            </a:r>
          </a:p>
          <a:p>
            <a:pPr marL="504114" marR="0" lvl="2" indent="-504114" algn="l" defTabSz="914180" rtl="0" eaLnBrk="1" fontAlgn="auto" latinLnBrk="0" hangingPunct="1">
              <a:lnSpc>
                <a:spcPct val="90000"/>
              </a:lnSpc>
              <a:spcBef>
                <a:spcPts val="1200"/>
              </a:spcBef>
              <a:spcAft>
                <a:spcPts val="0"/>
              </a:spcAft>
              <a:buClr>
                <a:schemeClr val="tx1"/>
              </a:buClr>
              <a:buSzPct val="90000"/>
              <a:tabLst/>
            </a:pPr>
            <a:r>
              <a:rPr lang="en-US"/>
              <a:t>Third level</a:t>
            </a:r>
          </a:p>
          <a:p>
            <a:pPr marL="504114" marR="0" lvl="3" indent="-504114" algn="l" defTabSz="914180" rtl="0" eaLnBrk="1" fontAlgn="auto" latinLnBrk="0" hangingPunct="1">
              <a:lnSpc>
                <a:spcPct val="90000"/>
              </a:lnSpc>
              <a:spcBef>
                <a:spcPts val="1200"/>
              </a:spcBef>
              <a:spcAft>
                <a:spcPts val="0"/>
              </a:spcAft>
              <a:buClr>
                <a:schemeClr val="tx1"/>
              </a:buClr>
              <a:buSzPct val="90000"/>
              <a:tabLst/>
            </a:pPr>
            <a:r>
              <a:rPr lang="en-US"/>
              <a:t>Fourth level</a:t>
            </a:r>
          </a:p>
          <a:p>
            <a:pPr marL="504114" marR="0" lvl="4" indent="-504114" algn="l" defTabSz="914180"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347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163" indent="-227163">
              <a:spcBef>
                <a:spcPts val="1200"/>
              </a:spcBef>
              <a:buClr>
                <a:schemeClr val="tx1"/>
              </a:buClr>
              <a:buFont typeface="Wingdings" panose="05000000000000000000" pitchFamily="2" charset="2"/>
              <a:buChar char=""/>
              <a:defRPr sz="2940" b="0">
                <a:latin typeface="+mn-lt"/>
              </a:defRPr>
            </a:lvl1pPr>
            <a:lvl2pPr marL="418540" indent="-168038">
              <a:buFont typeface="Wingdings" panose="05000000000000000000" pitchFamily="2" charset="2"/>
              <a:buChar char=""/>
              <a:defRPr sz="2352" b="0"/>
            </a:lvl2pPr>
            <a:lvl3pPr marL="627032" indent="-185154">
              <a:buFont typeface="Wingdings" panose="05000000000000000000" pitchFamily="2" charset="2"/>
              <a:buChar char=""/>
              <a:tabLst/>
              <a:defRPr sz="2156" b="0"/>
            </a:lvl3pPr>
            <a:lvl4pPr marL="812184" indent="-172706">
              <a:buFont typeface="Wingdings" panose="05000000000000000000" pitchFamily="2" charset="2"/>
              <a:buChar char=""/>
              <a:defRPr sz="2156" b="0"/>
            </a:lvl4pPr>
            <a:lvl5pPr marL="1003562" indent="-166483">
              <a:buFont typeface="Wingdings" panose="05000000000000000000" pitchFamily="2" charset="2"/>
              <a:buChar char=""/>
              <a:tabLst/>
              <a:defRPr sz="2156"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7644"/>
            <a:ext cx="5378548" cy="2428998"/>
          </a:xfrm>
        </p:spPr>
        <p:txBody>
          <a:bodyPr wrap="square">
            <a:spAutoFit/>
          </a:bodyPr>
          <a:lstStyle>
            <a:lvl1pPr marL="281620" indent="-281620">
              <a:spcBef>
                <a:spcPts val="1200"/>
              </a:spcBef>
              <a:buClr>
                <a:schemeClr val="tx1"/>
              </a:buClr>
              <a:buFont typeface="Arial" pitchFamily="34" charset="0"/>
              <a:buChar char="•"/>
              <a:defRPr lang="en-US" sz="2940" b="0" kern="1200" spc="0" baseline="0" dirty="0">
                <a:gradFill>
                  <a:gsLst>
                    <a:gs pos="1250">
                      <a:schemeClr val="tx1"/>
                    </a:gs>
                    <a:gs pos="100000">
                      <a:schemeClr val="tx1"/>
                    </a:gs>
                  </a:gsLst>
                  <a:lin ang="5400000" scaled="0"/>
                </a:gradFill>
                <a:latin typeface="+mn-lt"/>
                <a:ea typeface="+mn-ea"/>
                <a:cs typeface="+mn-cs"/>
              </a:defRPr>
            </a:lvl1pPr>
            <a:lvl2pPr marL="586578" indent="-336076">
              <a:defRPr lang="en-US" sz="2352" b="0" kern="1200" spc="0" baseline="0" dirty="0">
                <a:gradFill>
                  <a:gsLst>
                    <a:gs pos="1250">
                      <a:schemeClr val="tx1"/>
                    </a:gs>
                    <a:gs pos="100000">
                      <a:schemeClr val="tx1"/>
                    </a:gs>
                  </a:gsLst>
                  <a:lin ang="5400000" scaled="0"/>
                </a:gradFill>
                <a:latin typeface="+mn-lt"/>
                <a:ea typeface="+mn-ea"/>
                <a:cs typeface="+mn-cs"/>
              </a:defRPr>
            </a:lvl2pPr>
            <a:lvl3pPr marL="777954" indent="-336076">
              <a:tabLst/>
              <a:defRPr lang="en-US" sz="2156" b="0" kern="1200" spc="0" baseline="0" dirty="0">
                <a:gradFill>
                  <a:gsLst>
                    <a:gs pos="1250">
                      <a:schemeClr val="tx1"/>
                    </a:gs>
                    <a:gs pos="100000">
                      <a:schemeClr val="tx1"/>
                    </a:gs>
                  </a:gsLst>
                  <a:lin ang="5400000" scaled="0"/>
                </a:gradFill>
                <a:latin typeface="+mn-lt"/>
                <a:ea typeface="+mn-ea"/>
                <a:cs typeface="+mn-cs"/>
              </a:defRPr>
            </a:lvl3pPr>
            <a:lvl4pPr marL="975554" indent="-336076">
              <a:defRPr lang="en-US" sz="2156" b="0" kern="1200" spc="0" baseline="0" dirty="0">
                <a:gradFill>
                  <a:gsLst>
                    <a:gs pos="1250">
                      <a:schemeClr val="tx1"/>
                    </a:gs>
                    <a:gs pos="100000">
                      <a:schemeClr val="tx1"/>
                    </a:gs>
                  </a:gsLst>
                  <a:lin ang="5400000" scaled="0"/>
                </a:gradFill>
                <a:latin typeface="+mn-lt"/>
                <a:ea typeface="+mn-ea"/>
                <a:cs typeface="+mn-cs"/>
              </a:defRPr>
            </a:lvl4pPr>
            <a:lvl5pPr marL="1173155" indent="-336076">
              <a:tabLst/>
              <a:defRPr lang="en-US" sz="2156" b="0" kern="1200" spc="0" baseline="0" dirty="0">
                <a:gradFill>
                  <a:gsLst>
                    <a:gs pos="1250">
                      <a:schemeClr val="tx1"/>
                    </a:gs>
                    <a:gs pos="100000">
                      <a:schemeClr val="tx1"/>
                    </a:gs>
                  </a:gsLst>
                  <a:lin ang="5400000" scaled="0"/>
                </a:gradFill>
                <a:latin typeface="+mn-lt"/>
                <a:ea typeface="+mn-ea"/>
                <a:cs typeface="+mn-cs"/>
              </a:defRPr>
            </a:lvl5pPr>
          </a:lstStyle>
          <a:p>
            <a:pPr marL="227163" marR="0" lvl="0" indent="-227163" algn="l" defTabSz="914180"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163" marR="0" lvl="1" indent="-227163" algn="l" defTabSz="914180"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163" marR="0" lvl="2" indent="-227163" algn="l" defTabSz="914180"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163" marR="0" lvl="3" indent="-227163" algn="l" defTabSz="914180"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163" marR="0" lvl="4" indent="-227163" algn="l" defTabSz="914180"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365595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3996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7"/>
            <a:ext cx="9859116" cy="1158793"/>
          </a:xfrm>
          <a:noFill/>
        </p:spPr>
        <p:txBody>
          <a:bodyPr tIns="91440" bIns="91440" anchor="t" anchorCtr="0">
            <a:spAutoFit/>
          </a:bodyPr>
          <a:lstStyle>
            <a:lvl1pPr>
              <a:defRPr sz="7057"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60105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87"/>
            <a:ext cx="9859116" cy="1158793"/>
          </a:xfrm>
          <a:noFill/>
        </p:spPr>
        <p:txBody>
          <a:bodyPr tIns="91440" bIns="91440" anchor="t" anchorCtr="0">
            <a:spAutoFit/>
          </a:bodyPr>
          <a:lstStyle>
            <a:lvl1pPr>
              <a:defRPr lang="en-US" sz="7057"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522832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80613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98824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2218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630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136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3"/>
            <a:ext cx="11653522" cy="2225225"/>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5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8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602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238" tIns="179238" rIns="179238" bIns="179238" numCol="1" anchor="t" anchorCtr="0" compatLnSpc="1">
            <a:prstTxWarp prst="textNoShape">
              <a:avLst/>
            </a:prstTxWarp>
            <a:spAutoFit/>
          </a:bodyPr>
          <a:lstStyle/>
          <a:p>
            <a:pPr defTabSz="913737"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092116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94219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image" Target="../media/image34.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image" Target="../media/image33.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3.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43.emf"/><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10/25/2017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p:cNvSpPr/>
          <p:nvPr userDrawn="1"/>
        </p:nvSpPr>
        <p:spPr>
          <a:xfrm>
            <a:off x="0" y="6311900"/>
            <a:ext cx="12192000" cy="546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4000" y="6415673"/>
            <a:ext cx="2791851" cy="338554"/>
          </a:xfrm>
          <a:prstGeom prst="rect">
            <a:avLst/>
          </a:prstGeom>
          <a:noFill/>
        </p:spPr>
        <p:txBody>
          <a:bodyPr wrap="square" lIns="91440" tIns="45720" rIns="91440" bIns="45720">
            <a:spAutoFit/>
          </a:bodyPr>
          <a:lstStyle/>
          <a:p>
            <a:pPr algn="r"/>
            <a:r>
              <a:rPr lang="es-UY" sz="1600" b="1" noProof="0" dirty="0">
                <a:ln w="0"/>
                <a:solidFill>
                  <a:prstClr val="white"/>
                </a:solidFill>
                <a:effectLst>
                  <a:outerShdw blurRad="50800" dist="38100" dir="2700000" algn="tl" rotWithShape="0">
                    <a:prstClr val="black">
                      <a:alpha val="40000"/>
                    </a:prstClr>
                  </a:outerShdw>
                </a:effectLst>
                <a:latin typeface="Segoe UI Light"/>
              </a:rPr>
              <a:t>23 al 27 de Octubre 2017</a:t>
            </a:r>
            <a:endParaRPr lang="en-US" sz="1600" b="1" dirty="0">
              <a:ln w="0"/>
              <a:solidFill>
                <a:prstClr val="white"/>
              </a:solidFill>
              <a:effectLst>
                <a:outerShdw blurRad="50800" dist="38100" dir="2700000" algn="tl" rotWithShape="0">
                  <a:prstClr val="black">
                    <a:alpha val="40000"/>
                  </a:prstClr>
                </a:outerShdw>
              </a:effectLst>
              <a:latin typeface="Segoe UI Light"/>
            </a:endParaRPr>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0317" y="6382920"/>
            <a:ext cx="381000" cy="381000"/>
          </a:xfrm>
          <a:prstGeom prst="rect">
            <a:avLst/>
          </a:prstGeom>
        </p:spPr>
      </p:pic>
      <p:sp>
        <p:nvSpPr>
          <p:cNvPr id="10" name="TextBox 9"/>
          <p:cNvSpPr txBox="1"/>
          <p:nvPr userDrawn="1"/>
        </p:nvSpPr>
        <p:spPr>
          <a:xfrm>
            <a:off x="601316" y="6382920"/>
            <a:ext cx="3016527" cy="369332"/>
          </a:xfrm>
          <a:prstGeom prst="rect">
            <a:avLst/>
          </a:prstGeom>
          <a:noFill/>
        </p:spPr>
        <p:txBody>
          <a:bodyPr wrap="square" rtlCol="0">
            <a:spAutoFit/>
          </a:bodyPr>
          <a:lstStyle/>
          <a:p>
            <a:r>
              <a:rPr lang="en-US" dirty="0">
                <a:solidFill>
                  <a:schemeClr val="bg1"/>
                </a:solidFill>
                <a:latin typeface="Segoe UI" charset="0"/>
                <a:ea typeface="Segoe UI" charset="0"/>
                <a:cs typeface="Segoe UI" charset="0"/>
              </a:rPr>
              <a:t>.NET Conf UY</a:t>
            </a:r>
            <a:r>
              <a:rPr lang="en-US" dirty="0">
                <a:solidFill>
                  <a:schemeClr val="bg1"/>
                </a:solidFill>
              </a:rPr>
              <a:t> </a:t>
            </a:r>
            <a:r>
              <a:rPr lang="en-US" sz="1600" b="0" i="0" dirty="0">
                <a:ln w="0"/>
                <a:solidFill>
                  <a:prstClr val="white"/>
                </a:solidFill>
                <a:effectLst>
                  <a:outerShdw blurRad="50800" dist="38100" dir="2700000" algn="tl" rotWithShape="0">
                    <a:prstClr val="black">
                      <a:alpha val="40000"/>
                    </a:prstClr>
                  </a:outerShdw>
                </a:effectLst>
                <a:latin typeface="Segoe UI Light" charset="0"/>
                <a:ea typeface="Segoe UI Light" charset="0"/>
                <a:cs typeface="Segoe UI Light" charset="0"/>
              </a:rPr>
              <a:t>v2017</a:t>
            </a:r>
            <a:endParaRPr lang="en-US" b="0" i="0" dirty="0">
              <a:solidFill>
                <a:schemeClr val="bg1"/>
              </a:solidFill>
              <a:latin typeface="Segoe UI Light" charset="0"/>
              <a:ea typeface="Segoe UI Light" charset="0"/>
              <a:cs typeface="Segoe UI Light" charset="0"/>
            </a:endParaRPr>
          </a:p>
        </p:txBody>
      </p:sp>
    </p:spTree>
    <p:extLst>
      <p:ext uri="{BB962C8B-B14F-4D97-AF65-F5344CB8AC3E}">
        <p14:creationId xmlns:p14="http://schemas.microsoft.com/office/powerpoint/2010/main" val="70274579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70" r:id="rId3"/>
    <p:sldLayoutId id="2147483661" r:id="rId4"/>
    <p:sldLayoutId id="2147483662" r:id="rId5"/>
    <p:sldLayoutId id="2147483663" r:id="rId6"/>
    <p:sldLayoutId id="2147483664" r:id="rId7"/>
    <p:sldLayoutId id="2147483665" r:id="rId8"/>
    <p:sldLayoutId id="2147483666" r:id="rId9"/>
    <p:sldLayoutId id="2147483667" r:id="rId10"/>
    <p:sldLayoutId id="2147483669" r:id="rId11"/>
    <p:sldLayoutId id="2147483668" r:id="rId12"/>
    <p:sldLayoutId id="21474837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rot="5400000">
            <a:off x="10325051" y="1906413"/>
            <a:ext cx="4214127" cy="401305"/>
          </a:xfrm>
          <a:prstGeom prst="rect">
            <a:avLst/>
          </a:prstGeom>
        </p:spPr>
      </p:pic>
      <p:pic>
        <p:nvPicPr>
          <p:cNvPr id="8" name="Logo" descr="MS Logo White.png"/>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0805329" y="6468242"/>
            <a:ext cx="1169019" cy="250567"/>
          </a:xfrm>
          <a:prstGeom prst="rect">
            <a:avLst/>
          </a:prstGeom>
        </p:spPr>
      </p:pic>
    </p:spTree>
    <p:extLst>
      <p:ext uri="{BB962C8B-B14F-4D97-AF65-F5344CB8AC3E}">
        <p14:creationId xmlns:p14="http://schemas.microsoft.com/office/powerpoint/2010/main" val="31587873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23" r:id="rId34"/>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6845972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1"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2"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4" kern="1200" spc="0" baseline="0">
          <a:gradFill>
            <a:gsLst>
              <a:gs pos="1250">
                <a:schemeClr val="tx1"/>
              </a:gs>
              <a:gs pos="100000">
                <a:schemeClr val="tx1"/>
              </a:gs>
            </a:gsLst>
            <a:lin ang="5400000" scaled="0"/>
          </a:gradFill>
          <a:latin typeface="+mn-lt"/>
          <a:ea typeface="+mn-ea"/>
          <a:cs typeface="+mn-cs"/>
        </a:defRPr>
      </a:lvl2pPr>
      <a:lvl3pPr marL="672153"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2" kern="1200" spc="0" baseline="0">
          <a:gradFill>
            <a:gsLst>
              <a:gs pos="1250">
                <a:schemeClr val="tx1"/>
              </a:gs>
              <a:gs pos="100000">
                <a:schemeClr val="tx1"/>
              </a:gs>
            </a:gsLst>
            <a:lin ang="5400000" scaled="0"/>
          </a:gradFill>
          <a:latin typeface="+mn-lt"/>
          <a:ea typeface="+mn-ea"/>
          <a:cs typeface="+mn-cs"/>
        </a:defRPr>
      </a:lvl3pPr>
      <a:lvl4pPr marL="896203"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6" kern="1200" spc="0" baseline="0">
          <a:gradFill>
            <a:gsLst>
              <a:gs pos="1250">
                <a:schemeClr val="tx1"/>
              </a:gs>
              <a:gs pos="100000">
                <a:schemeClr val="tx1"/>
              </a:gs>
            </a:gsLst>
            <a:lin ang="5400000" scaled="0"/>
          </a:gradFill>
          <a:latin typeface="+mn-lt"/>
          <a:ea typeface="+mn-ea"/>
          <a:cs typeface="+mn-cs"/>
        </a:defRPr>
      </a:lvl4pPr>
      <a:lvl5pPr marL="1120254" marR="0" indent="-224051" algn="l" defTabSz="91418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6"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upport.xbox.com/en-US/xbox-one/apps/developer-mode-activation-app-faq"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s://msdn.microsoft.com/en-us/windows/uwp/xbox-apps/inde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hyperlink" Target="https://msdn.microsoft.com/en-us/windows/uwp/xbox-apps/getting-started" TargetMode="Externa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hyperlink" Target="https://blogs.windows.com/buildingapps/2017/09/15/resources-universal-windows-platform-games-fall-xbox-one-updat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https://developer.microsoft.com/en-us/games/xbox/xboxlive/creato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hyperlink" Target="https://developer.microsoft.com/en-us/games/xbox/xboxlive/creato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76.png"/><Relationship Id="rId4" Type="http://schemas.openxmlformats.org/officeDocument/2006/relationships/hyperlink" Target="https://docs.microsoft.com/en-us/windows/uwp/xbox-live/developer-program-overview#feature-tabl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hyperlink" Target="https://www.visualstudio.com/en-us/news/releasenotes/vs2015-update3-v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s://www.visualstudio.com/en-us/news/releasenotes/vs2017-relnot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hyperlink" Target="https://insider.windows.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hyperlink" Target="https://developer.microsoft.com/en-US/windows/downloads/windows-10-sd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hyperlink" Target="http://dev.windows.com/" TargetMode="External"/><Relationship Id="rId4" Type="http://schemas.openxmlformats.org/officeDocument/2006/relationships/hyperlink" Target="https://developer.microsoft.com/en-us/window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hyperlink" Target="http://unity3d.com/" TargetMode="Externa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linkedin.com/in/shahedc" TargetMode="External"/><Relationship Id="rId7"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6.xml"/><Relationship Id="rId6" Type="http://schemas.openxmlformats.org/officeDocument/2006/relationships/hyperlink" Target="http://wakeupandcode.com/" TargetMode="External"/><Relationship Id="rId5" Type="http://schemas.openxmlformats.org/officeDocument/2006/relationships/hyperlink" Target="http://twitter.com/shahedC" TargetMode="External"/><Relationship Id="rId10" Type="http://schemas.openxmlformats.org/officeDocument/2006/relationships/image" Target="../media/image56.jpeg"/><Relationship Id="rId4" Type="http://schemas.openxmlformats.org/officeDocument/2006/relationships/hyperlink" Target="http://www.meetup.com/DC-MS-Devs/" TargetMode="External"/><Relationship Id="rId9"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Microsoft/xbox-live-unity-plugin"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hyperlink" Target="https://github.com/MicrosoftDX/nethe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irra.com/"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hyperlink" Target="https://editor.construct.net/"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hyperlink" Target="https://msdn.microsoft.com/en-us/windows/uwp/xbox-apps/development-environment-setup" TargetMode="Externa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assetstore.unity.com/packages/tools/gui/title-safe-area-viewer-16583" TargetMode="External"/><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hyperlink" Target="https://docs.unity3d.com/Manual/ConventionalGameInput.html" TargetMode="External"/><Relationship Id="rId2" Type="http://schemas.openxmlformats.org/officeDocument/2006/relationships/hyperlink" Target="https://docs.unity3d.com/ScriptReference/Input.html" TargetMode="Externa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hyperlink" Target="https://docs.unity3d.com/ScriptReference/Input.GetButton.html"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hyperlink" Target="http://wiki.unity3d.com/index.php?title=Xbox360Controller" TargetMode="External"/><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darkgenesis.zenithmoon.com/resolving-build-issues-for-uwp-packages-with-unity/" TargetMode="External"/><Relationship Id="rId2" Type="http://schemas.openxmlformats.org/officeDocument/2006/relationships/hyperlink" Target="https://docs.microsoft.com/en-us/windows/uwp/xbox-live/get-started-with-creators/develop-creators-title-with-unity" TargetMode="External"/><Relationship Id="rId1" Type="http://schemas.openxmlformats.org/officeDocument/2006/relationships/slideLayout" Target="../slideLayouts/slideLayout11.xml"/><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hyperlink" Target="http://xbox.com/id" TargetMode="External"/><Relationship Id="rId4" Type="http://schemas.openxmlformats.org/officeDocument/2006/relationships/hyperlink" Target="http://www.xbox.com/en-us/Developers/i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www.youtube.com/watch?v=Aw7mUBTvxc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www.youtube.com/watch?v=Aw7mUBTvxcY"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twitter.com/ID_Xbox/status/716785692487995392" TargetMode="External"/><Relationship Id="rId3" Type="http://schemas.openxmlformats.org/officeDocument/2006/relationships/hyperlink" Target="https://twitter.com/id_xbox/status/715218215945670656" TargetMode="External"/><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hyperlink" Target="https://twitter.com/id_xbox/status/715574259205033984" TargetMode="Externa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twitter.com/iocat/status/923065606114390016"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Shahed.Chowdhuri@Microsoft.com" TargetMode="External"/><Relationship Id="rId2" Type="http://schemas.openxmlformats.org/officeDocument/2006/relationships/hyperlink" Target="http://wakeupandcode.com/"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hyperlink" Target="https://news.xbox.com/2016/03/30/xbox-at-build-2016/"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hyperlink" Target="https://channel9.msdn.com/Events/Build/2017/P415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s://news.xbox.com/2017/06/11/xbox-e3-2017-briefing-reca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hyperlink" Target="https://www.youtube.com/watch?v=g-gp-Voq6M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0"/>
            <a:ext cx="10817662" cy="2724080"/>
          </a:xfrm>
        </p:spPr>
        <p:txBody>
          <a:bodyPr/>
          <a:lstStyle/>
          <a:p>
            <a:r>
              <a:rPr lang="en-US" dirty="0"/>
              <a:t>Game On with Windows </a:t>
            </a:r>
            <a:br>
              <a:rPr lang="en-US" dirty="0"/>
            </a:br>
            <a:r>
              <a:rPr lang="en-US" dirty="0"/>
              <a:t>&amp; Xbox One</a:t>
            </a:r>
          </a:p>
        </p:txBody>
      </p:sp>
      <p:sp>
        <p:nvSpPr>
          <p:cNvPr id="5" name="Text Placeholder 4"/>
          <p:cNvSpPr>
            <a:spLocks noGrp="1"/>
          </p:cNvSpPr>
          <p:nvPr>
            <p:ph type="body" sz="quarter" idx="10"/>
          </p:nvPr>
        </p:nvSpPr>
        <p:spPr/>
        <p:txBody>
          <a:bodyPr/>
          <a:lstStyle/>
          <a:p>
            <a:r>
              <a:rPr lang="en-US" dirty="0"/>
              <a:t>Shahed Chowdhuri</a:t>
            </a:r>
          </a:p>
        </p:txBody>
      </p:sp>
      <p:sp>
        <p:nvSpPr>
          <p:cNvPr id="6" name="Text Placeholder 5"/>
          <p:cNvSpPr>
            <a:spLocks noGrp="1"/>
          </p:cNvSpPr>
          <p:nvPr>
            <p:ph type="body" sz="quarter" idx="11"/>
          </p:nvPr>
        </p:nvSpPr>
        <p:spPr/>
        <p:txBody>
          <a:bodyPr/>
          <a:lstStyle/>
          <a:p>
            <a:r>
              <a:rPr lang="en-US" dirty="0"/>
              <a:t>Senior Technical Evangelist</a:t>
            </a:r>
          </a:p>
        </p:txBody>
      </p:sp>
      <p:sp>
        <p:nvSpPr>
          <p:cNvPr id="7" name="Text Placeholder 6"/>
          <p:cNvSpPr>
            <a:spLocks noGrp="1"/>
          </p:cNvSpPr>
          <p:nvPr>
            <p:ph type="body" sz="quarter" idx="12"/>
          </p:nvPr>
        </p:nvSpPr>
        <p:spPr/>
        <p:txBody>
          <a:bodyPr/>
          <a:lstStyle/>
          <a:p>
            <a:r>
              <a:rPr lang="en-US" dirty="0"/>
              <a:t>Microsoft</a:t>
            </a:r>
          </a:p>
        </p:txBody>
      </p:sp>
      <p:pic>
        <p:nvPicPr>
          <p:cNvPr id="9" name="Content Placeholder 8">
            <a:extLst>
              <a:ext uri="{FF2B5EF4-FFF2-40B4-BE49-F238E27FC236}">
                <a16:creationId xmlns:a16="http://schemas.microsoft.com/office/drawing/2014/main" id="{77842501-E063-4D5F-81AA-CCE5694D9F25}"/>
              </a:ext>
            </a:extLst>
          </p:cNvPr>
          <p:cNvPicPr>
            <a:picLocks noGrp="1" noChangeAspect="1"/>
          </p:cNvPicPr>
          <p:nvPr>
            <p:ph sz="quarter" idx="13"/>
          </p:nvPr>
        </p:nvPicPr>
        <p:blipFill>
          <a:blip r:embed="rId2"/>
          <a:stretch>
            <a:fillRect/>
          </a:stretch>
        </p:blipFill>
        <p:spPr>
          <a:xfrm>
            <a:off x="7796213" y="5035953"/>
            <a:ext cx="2871787" cy="1059643"/>
          </a:xfrm>
          <a:prstGeom prst="rect">
            <a:avLst/>
          </a:prstGeom>
        </p:spPr>
      </p:pic>
    </p:spTree>
    <p:extLst>
      <p:ext uri="{BB962C8B-B14F-4D97-AF65-F5344CB8AC3E}">
        <p14:creationId xmlns:p14="http://schemas.microsoft.com/office/powerpoint/2010/main" val="212147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9BB7A7-D593-4E23-81A5-B4343DB45C4A}"/>
              </a:ext>
            </a:extLst>
          </p:cNvPr>
          <p:cNvSpPr txBox="1">
            <a:spLocks/>
          </p:cNvSpPr>
          <p:nvPr/>
        </p:nvSpPr>
        <p:spPr>
          <a:xfrm>
            <a:off x="2245723" y="2181260"/>
            <a:ext cx="7700554" cy="2495479"/>
          </a:xfr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pPr algn="ctr"/>
            <a:r>
              <a:rPr lang="en-US" sz="8627" dirty="0"/>
              <a:t>UWP &amp; </a:t>
            </a:r>
          </a:p>
          <a:p>
            <a:pPr algn="ctr"/>
            <a:r>
              <a:rPr lang="en-US" sz="8627" dirty="0"/>
              <a:t>Dev Mode</a:t>
            </a:r>
          </a:p>
        </p:txBody>
      </p:sp>
    </p:spTree>
    <p:extLst>
      <p:ext uri="{BB962C8B-B14F-4D97-AF65-F5344CB8AC3E}">
        <p14:creationId xmlns:p14="http://schemas.microsoft.com/office/powerpoint/2010/main" val="5026593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Developer Opportunities</a:t>
            </a:r>
            <a:br>
              <a:rPr lang="en-US" dirty="0"/>
            </a:br>
            <a:r>
              <a:rPr lang="en-US" sz="3528" dirty="0">
                <a:gradFill>
                  <a:gsLst>
                    <a:gs pos="21538">
                      <a:schemeClr val="tx1"/>
                    </a:gs>
                    <a:gs pos="33000">
                      <a:schemeClr val="tx1"/>
                    </a:gs>
                  </a:gsLst>
                  <a:lin ang="5400000" scaled="0"/>
                </a:gradFill>
              </a:rPr>
              <a:t>Community and Engagement Building Tools</a:t>
            </a:r>
            <a:endParaRPr lang="en-US" sz="3920" dirty="0">
              <a:gradFill>
                <a:gsLst>
                  <a:gs pos="21538">
                    <a:schemeClr val="tx1"/>
                  </a:gs>
                  <a:gs pos="33000">
                    <a:schemeClr val="tx1"/>
                  </a:gs>
                </a:gsLst>
                <a:lin ang="5400000" scaled="0"/>
              </a:gradFill>
            </a:endParaRPr>
          </a:p>
        </p:txBody>
      </p:sp>
      <p:grpSp>
        <p:nvGrpSpPr>
          <p:cNvPr id="45" name="Group 44">
            <a:extLst>
              <a:ext uri="{FF2B5EF4-FFF2-40B4-BE49-F238E27FC236}">
                <a16:creationId xmlns:a16="http://schemas.microsoft.com/office/drawing/2014/main" id="{9F4DA019-B698-4772-AF97-46FCFA637B44}"/>
              </a:ext>
            </a:extLst>
          </p:cNvPr>
          <p:cNvGrpSpPr/>
          <p:nvPr/>
        </p:nvGrpSpPr>
        <p:grpSpPr>
          <a:xfrm>
            <a:off x="442242" y="4392935"/>
            <a:ext cx="5425004" cy="1226826"/>
            <a:chOff x="453624" y="4416395"/>
            <a:chExt cx="5535228" cy="1251752"/>
          </a:xfrm>
        </p:grpSpPr>
        <p:sp>
          <p:nvSpPr>
            <p:cNvPr id="46" name="Oval 45">
              <a:extLst>
                <a:ext uri="{FF2B5EF4-FFF2-40B4-BE49-F238E27FC236}">
                  <a16:creationId xmlns:a16="http://schemas.microsoft.com/office/drawing/2014/main" id="{2AC95E81-AFB0-487D-B502-EF23592BC392}"/>
                </a:ext>
              </a:extLst>
            </p:cNvPr>
            <p:cNvSpPr/>
            <p:nvPr/>
          </p:nvSpPr>
          <p:spPr>
            <a:xfrm>
              <a:off x="453624" y="4416395"/>
              <a:ext cx="1251752" cy="1251752"/>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a:endParaRPr lang="en-US" sz="1764">
                <a:solidFill>
                  <a:srgbClr val="FFFFFF"/>
                </a:solidFill>
                <a:latin typeface="Segoe UI Semilight"/>
              </a:endParaRPr>
            </a:p>
          </p:txBody>
        </p:sp>
        <p:sp>
          <p:nvSpPr>
            <p:cNvPr id="47" name="TextBox 46">
              <a:extLst>
                <a:ext uri="{FF2B5EF4-FFF2-40B4-BE49-F238E27FC236}">
                  <a16:creationId xmlns:a16="http://schemas.microsoft.com/office/drawing/2014/main" id="{BD4C869A-178D-48BD-8817-3448CD148999}"/>
                </a:ext>
              </a:extLst>
            </p:cNvPr>
            <p:cNvSpPr txBox="1"/>
            <p:nvPr/>
          </p:nvSpPr>
          <p:spPr>
            <a:xfrm>
              <a:off x="1848652" y="4437041"/>
              <a:ext cx="4140200" cy="1231106"/>
            </a:xfrm>
            <a:prstGeom prst="rect">
              <a:avLst/>
            </a:prstGeom>
            <a:noFill/>
          </p:spPr>
          <p:txBody>
            <a:bodyPr wrap="square" rtlCol="0">
              <a:spAutoFit/>
            </a:bodyPr>
            <a:lstStyle/>
            <a:p>
              <a:pPr defTabSz="914180"/>
              <a:r>
                <a:rPr lang="en-US" sz="1960" dirty="0">
                  <a:solidFill>
                    <a:srgbClr val="0078D7"/>
                  </a:solidFill>
                  <a:latin typeface="Segoe UI Semilight"/>
                </a:rPr>
                <a:t>CLUBS</a:t>
              </a:r>
            </a:p>
            <a:p>
              <a:pPr defTabSz="914180"/>
              <a:r>
                <a:rPr lang="en-US" sz="1764" dirty="0">
                  <a:solidFill>
                    <a:srgbClr val="505050"/>
                  </a:solidFill>
                  <a:latin typeface="Segoe UI Semilight"/>
                </a:rPr>
                <a:t>Player-managed experiences to create community around any common interests and the games that they love.</a:t>
              </a:r>
            </a:p>
          </p:txBody>
        </p:sp>
        <p:pic>
          <p:nvPicPr>
            <p:cNvPr id="48" name="Picture 47">
              <a:extLst>
                <a:ext uri="{FF2B5EF4-FFF2-40B4-BE49-F238E27FC236}">
                  <a16:creationId xmlns:a16="http://schemas.microsoft.com/office/drawing/2014/main" id="{187AEBC7-2C93-4AA9-A10A-605959AC014C}"/>
                </a:ext>
              </a:extLst>
            </p:cNvPr>
            <p:cNvPicPr>
              <a:picLocks noChangeAspect="1"/>
            </p:cNvPicPr>
            <p:nvPr/>
          </p:nvPicPr>
          <p:blipFill rotWithShape="1">
            <a:blip r:embed="rId3"/>
            <a:srcRect l="26013" t="22885" r="26642" b="24870"/>
            <a:stretch/>
          </p:blipFill>
          <p:spPr>
            <a:xfrm>
              <a:off x="719517" y="4760960"/>
              <a:ext cx="719965" cy="758363"/>
            </a:xfrm>
            <a:prstGeom prst="rect">
              <a:avLst/>
            </a:prstGeom>
          </p:spPr>
        </p:pic>
      </p:grpSp>
      <p:grpSp>
        <p:nvGrpSpPr>
          <p:cNvPr id="53" name="Group 52">
            <a:extLst>
              <a:ext uri="{FF2B5EF4-FFF2-40B4-BE49-F238E27FC236}">
                <a16:creationId xmlns:a16="http://schemas.microsoft.com/office/drawing/2014/main" id="{88F62159-6A44-42FC-9436-4571728A987B}"/>
              </a:ext>
            </a:extLst>
          </p:cNvPr>
          <p:cNvGrpSpPr/>
          <p:nvPr/>
        </p:nvGrpSpPr>
        <p:grpSpPr>
          <a:xfrm>
            <a:off x="6227671" y="4889940"/>
            <a:ext cx="5427729" cy="1226826"/>
            <a:chOff x="6355561" y="2935704"/>
            <a:chExt cx="5538008" cy="1251752"/>
          </a:xfrm>
        </p:grpSpPr>
        <p:sp>
          <p:nvSpPr>
            <p:cNvPr id="54" name="Oval 53">
              <a:extLst>
                <a:ext uri="{FF2B5EF4-FFF2-40B4-BE49-F238E27FC236}">
                  <a16:creationId xmlns:a16="http://schemas.microsoft.com/office/drawing/2014/main" id="{F261CA36-DA86-4E70-8304-0B0BFA277DCA}"/>
                </a:ext>
              </a:extLst>
            </p:cNvPr>
            <p:cNvSpPr/>
            <p:nvPr/>
          </p:nvSpPr>
          <p:spPr>
            <a:xfrm>
              <a:off x="6355561" y="2935704"/>
              <a:ext cx="1251752" cy="1251752"/>
            </a:xfrm>
            <a:prstGeom prst="ellipse">
              <a:avLst/>
            </a:prstGeom>
            <a:solidFill>
              <a:srgbClr val="107C1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a:endParaRPr lang="en-US" sz="1764">
                <a:solidFill>
                  <a:srgbClr val="FFFFFF"/>
                </a:solidFill>
                <a:latin typeface="Segoe UI Semilight"/>
              </a:endParaRPr>
            </a:p>
          </p:txBody>
        </p:sp>
        <p:sp>
          <p:nvSpPr>
            <p:cNvPr id="55" name="TextBox 54">
              <a:extLst>
                <a:ext uri="{FF2B5EF4-FFF2-40B4-BE49-F238E27FC236}">
                  <a16:creationId xmlns:a16="http://schemas.microsoft.com/office/drawing/2014/main" id="{2800BBFB-B4CE-4AFF-B552-BC582ED66397}"/>
                </a:ext>
              </a:extLst>
            </p:cNvPr>
            <p:cNvSpPr txBox="1"/>
            <p:nvPr/>
          </p:nvSpPr>
          <p:spPr>
            <a:xfrm>
              <a:off x="7753369" y="2946027"/>
              <a:ext cx="4140200" cy="1231106"/>
            </a:xfrm>
            <a:prstGeom prst="rect">
              <a:avLst/>
            </a:prstGeom>
            <a:noFill/>
          </p:spPr>
          <p:txBody>
            <a:bodyPr wrap="square" rtlCol="0">
              <a:spAutoFit/>
            </a:bodyPr>
            <a:lstStyle/>
            <a:p>
              <a:pPr defTabSz="914180"/>
              <a:r>
                <a:rPr lang="en-US" sz="1960" dirty="0">
                  <a:solidFill>
                    <a:srgbClr val="0078D7"/>
                  </a:solidFill>
                  <a:latin typeface="Segoe UI Semilight"/>
                </a:rPr>
                <a:t>GAME HUBS</a:t>
              </a:r>
            </a:p>
            <a:p>
              <a:pPr defTabSz="914180"/>
              <a:r>
                <a:rPr lang="en-US" sz="1764" dirty="0">
                  <a:solidFill>
                    <a:srgbClr val="505050"/>
                  </a:solidFill>
                  <a:latin typeface="Segoe UI Semilight"/>
                </a:rPr>
                <a:t>Publisher-managed experiences to draw players into a community setting to share or celebrate game media &amp; news!</a:t>
              </a:r>
            </a:p>
          </p:txBody>
        </p:sp>
        <p:pic>
          <p:nvPicPr>
            <p:cNvPr id="56" name="Picture 55">
              <a:extLst>
                <a:ext uri="{FF2B5EF4-FFF2-40B4-BE49-F238E27FC236}">
                  <a16:creationId xmlns:a16="http://schemas.microsoft.com/office/drawing/2014/main" id="{53A7E871-E9CF-4EBC-B4E9-7652D99B2DED}"/>
                </a:ext>
              </a:extLst>
            </p:cNvPr>
            <p:cNvPicPr>
              <a:picLocks noChangeAspect="1"/>
            </p:cNvPicPr>
            <p:nvPr/>
          </p:nvPicPr>
          <p:blipFill rotWithShape="1">
            <a:blip r:embed="rId4"/>
            <a:srcRect l="27458" t="23692" r="27901" b="29061"/>
            <a:stretch/>
          </p:blipFill>
          <p:spPr>
            <a:xfrm>
              <a:off x="6678350" y="3257549"/>
              <a:ext cx="600948" cy="608829"/>
            </a:xfrm>
            <a:prstGeom prst="rect">
              <a:avLst/>
            </a:prstGeom>
          </p:spPr>
        </p:pic>
      </p:grpSp>
      <p:grpSp>
        <p:nvGrpSpPr>
          <p:cNvPr id="78" name="Group 77">
            <a:extLst>
              <a:ext uri="{FF2B5EF4-FFF2-40B4-BE49-F238E27FC236}">
                <a16:creationId xmlns:a16="http://schemas.microsoft.com/office/drawing/2014/main" id="{712A3352-0239-48CD-8D23-44ED69F2F6DA}"/>
              </a:ext>
            </a:extLst>
          </p:cNvPr>
          <p:cNvGrpSpPr/>
          <p:nvPr/>
        </p:nvGrpSpPr>
        <p:grpSpPr>
          <a:xfrm>
            <a:off x="442242" y="2556636"/>
            <a:ext cx="5425004" cy="1226829"/>
            <a:chOff x="453624" y="2935704"/>
            <a:chExt cx="5535228" cy="1251755"/>
          </a:xfrm>
        </p:grpSpPr>
        <p:grpSp>
          <p:nvGrpSpPr>
            <p:cNvPr id="79" name="Group 78">
              <a:extLst>
                <a:ext uri="{FF2B5EF4-FFF2-40B4-BE49-F238E27FC236}">
                  <a16:creationId xmlns:a16="http://schemas.microsoft.com/office/drawing/2014/main" id="{098E3EB5-5C23-446F-B6F9-AC93AFA4B760}"/>
                </a:ext>
              </a:extLst>
            </p:cNvPr>
            <p:cNvGrpSpPr/>
            <p:nvPr/>
          </p:nvGrpSpPr>
          <p:grpSpPr>
            <a:xfrm>
              <a:off x="453624" y="2935704"/>
              <a:ext cx="5535228" cy="1251752"/>
              <a:chOff x="453624" y="2935704"/>
              <a:chExt cx="5535228" cy="1251752"/>
            </a:xfrm>
          </p:grpSpPr>
          <p:sp>
            <p:nvSpPr>
              <p:cNvPr id="86" name="Oval 85">
                <a:extLst>
                  <a:ext uri="{FF2B5EF4-FFF2-40B4-BE49-F238E27FC236}">
                    <a16:creationId xmlns:a16="http://schemas.microsoft.com/office/drawing/2014/main" id="{B65F5FD2-5D5A-4D85-9388-E7B0DDBE697F}"/>
                  </a:ext>
                </a:extLst>
              </p:cNvPr>
              <p:cNvSpPr/>
              <p:nvPr/>
            </p:nvSpPr>
            <p:spPr>
              <a:xfrm>
                <a:off x="453624" y="2935704"/>
                <a:ext cx="1251752" cy="125175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a:endParaRPr lang="en-US" sz="1764">
                  <a:solidFill>
                    <a:srgbClr val="FFFFFF"/>
                  </a:solidFill>
                  <a:latin typeface="Segoe UI Semilight"/>
                </a:endParaRPr>
              </a:p>
            </p:txBody>
          </p:sp>
          <p:sp>
            <p:nvSpPr>
              <p:cNvPr id="87" name="TextBox 86">
                <a:extLst>
                  <a:ext uri="{FF2B5EF4-FFF2-40B4-BE49-F238E27FC236}">
                    <a16:creationId xmlns:a16="http://schemas.microsoft.com/office/drawing/2014/main" id="{25360B44-EE2B-4417-BF17-CFEBA6BCAB2C}"/>
                  </a:ext>
                </a:extLst>
              </p:cNvPr>
              <p:cNvSpPr txBox="1"/>
              <p:nvPr/>
            </p:nvSpPr>
            <p:spPr>
              <a:xfrm>
                <a:off x="1848652" y="2946027"/>
                <a:ext cx="4140200" cy="1231106"/>
              </a:xfrm>
              <a:prstGeom prst="rect">
                <a:avLst/>
              </a:prstGeom>
              <a:noFill/>
            </p:spPr>
            <p:txBody>
              <a:bodyPr wrap="square" rtlCol="0">
                <a:spAutoFit/>
              </a:bodyPr>
              <a:lstStyle/>
              <a:p>
                <a:pPr defTabSz="914180"/>
                <a:r>
                  <a:rPr lang="en-US" sz="1960" dirty="0">
                    <a:solidFill>
                      <a:srgbClr val="0078D7"/>
                    </a:solidFill>
                    <a:latin typeface="Segoe UI Semilight"/>
                  </a:rPr>
                  <a:t>LEADERBOARDS &amp; FEATURE STATS</a:t>
                </a:r>
              </a:p>
              <a:p>
                <a:pPr defTabSz="914180"/>
                <a:r>
                  <a:rPr lang="en-US" sz="1764" dirty="0">
                    <a:solidFill>
                      <a:srgbClr val="505050"/>
                    </a:solidFill>
                    <a:latin typeface="Segoe UI Semilight"/>
                  </a:rPr>
                  <a:t>Build asynchronous competition between friends or let players compare their profiles for bragging rights.</a:t>
                </a:r>
              </a:p>
            </p:txBody>
          </p:sp>
        </p:grpSp>
        <p:grpSp>
          <p:nvGrpSpPr>
            <p:cNvPr id="80" name="Group 79">
              <a:extLst>
                <a:ext uri="{FF2B5EF4-FFF2-40B4-BE49-F238E27FC236}">
                  <a16:creationId xmlns:a16="http://schemas.microsoft.com/office/drawing/2014/main" id="{ACECCAB7-FE38-41E5-9123-BA1594041A1B}"/>
                </a:ext>
              </a:extLst>
            </p:cNvPr>
            <p:cNvGrpSpPr/>
            <p:nvPr/>
          </p:nvGrpSpPr>
          <p:grpSpPr>
            <a:xfrm>
              <a:off x="477718" y="2935706"/>
              <a:ext cx="1251751" cy="1251753"/>
              <a:chOff x="4499005" y="2559253"/>
              <a:chExt cx="1340799" cy="1340794"/>
            </a:xfrm>
          </p:grpSpPr>
          <p:pic>
            <p:nvPicPr>
              <p:cNvPr id="81" name="Picture 80">
                <a:extLst>
                  <a:ext uri="{FF2B5EF4-FFF2-40B4-BE49-F238E27FC236}">
                    <a16:creationId xmlns:a16="http://schemas.microsoft.com/office/drawing/2014/main" id="{FF47B393-4947-48FD-84AA-4FBE792469B0}"/>
                  </a:ext>
                </a:extLst>
              </p:cNvPr>
              <p:cNvPicPr>
                <a:picLocks noChangeAspect="1"/>
              </p:cNvPicPr>
              <p:nvPr/>
            </p:nvPicPr>
            <p:blipFill>
              <a:blip r:embed="rId5"/>
              <a:stretch>
                <a:fillRect/>
              </a:stretch>
            </p:blipFill>
            <p:spPr>
              <a:xfrm>
                <a:off x="4499005" y="2559253"/>
                <a:ext cx="1340799" cy="1340794"/>
              </a:xfrm>
              <a:prstGeom prst="ellipse">
                <a:avLst/>
              </a:prstGeom>
              <a:ln w="38100">
                <a:solidFill>
                  <a:schemeClr val="bg1"/>
                </a:solidFill>
              </a:ln>
            </p:spPr>
          </p:pic>
          <p:pic>
            <p:nvPicPr>
              <p:cNvPr id="82" name="Picture 81">
                <a:extLst>
                  <a:ext uri="{FF2B5EF4-FFF2-40B4-BE49-F238E27FC236}">
                    <a16:creationId xmlns:a16="http://schemas.microsoft.com/office/drawing/2014/main" id="{2F7694A5-4065-48FE-B0AD-024A9138C60D}"/>
                  </a:ext>
                </a:extLst>
              </p:cNvPr>
              <p:cNvPicPr>
                <a:picLocks noChangeAspect="1"/>
              </p:cNvPicPr>
              <p:nvPr/>
            </p:nvPicPr>
            <p:blipFill rotWithShape="1">
              <a:blip r:embed="rId6" cstate="print">
                <a:biLevel thresh="50000"/>
                <a:extLst>
                  <a:ext uri="{28A0092B-C50C-407E-A947-70E740481C1C}">
                    <a14:useLocalDpi xmlns:a14="http://schemas.microsoft.com/office/drawing/2010/main" val="0"/>
                  </a:ext>
                </a:extLst>
              </a:blip>
              <a:srcRect/>
              <a:stretch/>
            </p:blipFill>
            <p:spPr>
              <a:xfrm>
                <a:off x="5208100" y="3015971"/>
                <a:ext cx="227109" cy="227109"/>
              </a:xfrm>
              <a:prstGeom prst="rect">
                <a:avLst/>
              </a:prstGeom>
            </p:spPr>
          </p:pic>
          <p:pic>
            <p:nvPicPr>
              <p:cNvPr id="83" name="Picture 82">
                <a:extLst>
                  <a:ext uri="{FF2B5EF4-FFF2-40B4-BE49-F238E27FC236}">
                    <a16:creationId xmlns:a16="http://schemas.microsoft.com/office/drawing/2014/main" id="{5327DC43-8BA2-4A5D-8191-F94E50AA386C}"/>
                  </a:ext>
                </a:extLst>
              </p:cNvPr>
              <p:cNvPicPr>
                <a:picLocks noChangeAspect="1"/>
              </p:cNvPicPr>
              <p:nvPr/>
            </p:nvPicPr>
            <p:blipFill rotWithShape="1">
              <a:blip r:embed="rId6" cstate="print">
                <a:biLevel thresh="50000"/>
                <a:extLst>
                  <a:ext uri="{28A0092B-C50C-407E-A947-70E740481C1C}">
                    <a14:useLocalDpi xmlns:a14="http://schemas.microsoft.com/office/drawing/2010/main" val="0"/>
                  </a:ext>
                </a:extLst>
              </a:blip>
              <a:srcRect/>
              <a:stretch/>
            </p:blipFill>
            <p:spPr>
              <a:xfrm>
                <a:off x="4913921" y="2752039"/>
                <a:ext cx="227109" cy="227109"/>
              </a:xfrm>
              <a:prstGeom prst="rect">
                <a:avLst/>
              </a:prstGeom>
            </p:spPr>
          </p:pic>
          <p:pic>
            <p:nvPicPr>
              <p:cNvPr id="84" name="Picture 83">
                <a:extLst>
                  <a:ext uri="{FF2B5EF4-FFF2-40B4-BE49-F238E27FC236}">
                    <a16:creationId xmlns:a16="http://schemas.microsoft.com/office/drawing/2014/main" id="{68677661-EBBB-4635-8EF4-5A69B997C653}"/>
                  </a:ext>
                </a:extLst>
              </p:cNvPr>
              <p:cNvPicPr>
                <a:picLocks noChangeAspect="1"/>
              </p:cNvPicPr>
              <p:nvPr/>
            </p:nvPicPr>
            <p:blipFill rotWithShape="1">
              <a:blip r:embed="rId7" cstate="print">
                <a:biLevel thresh="50000"/>
                <a:extLst>
                  <a:ext uri="{28A0092B-C50C-407E-A947-70E740481C1C}">
                    <a14:useLocalDpi xmlns:a14="http://schemas.microsoft.com/office/drawing/2010/main" val="0"/>
                  </a:ext>
                </a:extLst>
              </a:blip>
              <a:srcRect/>
              <a:stretch/>
            </p:blipFill>
            <p:spPr>
              <a:xfrm>
                <a:off x="4608479" y="3149546"/>
                <a:ext cx="227109" cy="187061"/>
              </a:xfrm>
              <a:prstGeom prst="rect">
                <a:avLst/>
              </a:prstGeom>
            </p:spPr>
          </p:pic>
          <p:pic>
            <p:nvPicPr>
              <p:cNvPr id="85" name="Picture 84">
                <a:extLst>
                  <a:ext uri="{FF2B5EF4-FFF2-40B4-BE49-F238E27FC236}">
                    <a16:creationId xmlns:a16="http://schemas.microsoft.com/office/drawing/2014/main" id="{909DE96B-BFCD-4F18-8B9D-49C8C669791E}"/>
                  </a:ext>
                </a:extLst>
              </p:cNvPr>
              <p:cNvPicPr>
                <a:picLocks noChangeAspect="1"/>
              </p:cNvPicPr>
              <p:nvPr/>
            </p:nvPicPr>
            <p:blipFill rotWithShape="1">
              <a:blip r:embed="rId6" cstate="print">
                <a:biLevel thresh="50000"/>
                <a:extLst>
                  <a:ext uri="{28A0092B-C50C-407E-A947-70E740481C1C}">
                    <a14:useLocalDpi xmlns:a14="http://schemas.microsoft.com/office/drawing/2010/main" val="0"/>
                  </a:ext>
                </a:extLst>
              </a:blip>
              <a:srcRect/>
              <a:stretch/>
            </p:blipFill>
            <p:spPr>
              <a:xfrm>
                <a:off x="5505270" y="3225344"/>
                <a:ext cx="227109" cy="227109"/>
              </a:xfrm>
              <a:prstGeom prst="rect">
                <a:avLst/>
              </a:prstGeom>
            </p:spPr>
          </p:pic>
        </p:grpSp>
      </p:grpSp>
      <p:grpSp>
        <p:nvGrpSpPr>
          <p:cNvPr id="88" name="Group 87">
            <a:extLst>
              <a:ext uri="{FF2B5EF4-FFF2-40B4-BE49-F238E27FC236}">
                <a16:creationId xmlns:a16="http://schemas.microsoft.com/office/drawing/2014/main" id="{855414B9-06C4-4926-B604-BAB08DEF7DA0}"/>
              </a:ext>
            </a:extLst>
          </p:cNvPr>
          <p:cNvGrpSpPr/>
          <p:nvPr/>
        </p:nvGrpSpPr>
        <p:grpSpPr>
          <a:xfrm>
            <a:off x="6234073" y="3400810"/>
            <a:ext cx="5427729" cy="1226826"/>
            <a:chOff x="453624" y="4416395"/>
            <a:chExt cx="5538008" cy="1251752"/>
          </a:xfrm>
        </p:grpSpPr>
        <p:grpSp>
          <p:nvGrpSpPr>
            <p:cNvPr id="89" name="Group 88">
              <a:extLst>
                <a:ext uri="{FF2B5EF4-FFF2-40B4-BE49-F238E27FC236}">
                  <a16:creationId xmlns:a16="http://schemas.microsoft.com/office/drawing/2014/main" id="{742BDF51-1838-4A8C-B12A-67309E721523}"/>
                </a:ext>
              </a:extLst>
            </p:cNvPr>
            <p:cNvGrpSpPr/>
            <p:nvPr/>
          </p:nvGrpSpPr>
          <p:grpSpPr>
            <a:xfrm>
              <a:off x="453624" y="4416395"/>
              <a:ext cx="5538008" cy="1251752"/>
              <a:chOff x="6355561" y="2935704"/>
              <a:chExt cx="5538008" cy="1251752"/>
            </a:xfrm>
          </p:grpSpPr>
          <p:sp>
            <p:nvSpPr>
              <p:cNvPr id="91" name="Oval 90">
                <a:extLst>
                  <a:ext uri="{FF2B5EF4-FFF2-40B4-BE49-F238E27FC236}">
                    <a16:creationId xmlns:a16="http://schemas.microsoft.com/office/drawing/2014/main" id="{90EA4810-2D28-4264-917B-FA9DC621575C}"/>
                  </a:ext>
                </a:extLst>
              </p:cNvPr>
              <p:cNvSpPr/>
              <p:nvPr/>
            </p:nvSpPr>
            <p:spPr>
              <a:xfrm>
                <a:off x="6355561" y="2935704"/>
                <a:ext cx="1251752" cy="1251752"/>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a:endParaRPr lang="en-US" sz="1764">
                  <a:solidFill>
                    <a:srgbClr val="FFFFFF"/>
                  </a:solidFill>
                  <a:latin typeface="Segoe UI Semilight"/>
                </a:endParaRPr>
              </a:p>
            </p:txBody>
          </p:sp>
          <p:sp>
            <p:nvSpPr>
              <p:cNvPr id="92" name="TextBox 91">
                <a:extLst>
                  <a:ext uri="{FF2B5EF4-FFF2-40B4-BE49-F238E27FC236}">
                    <a16:creationId xmlns:a16="http://schemas.microsoft.com/office/drawing/2014/main" id="{4942EF50-E5A1-4AF8-8917-FCBAE2025489}"/>
                  </a:ext>
                </a:extLst>
              </p:cNvPr>
              <p:cNvSpPr txBox="1"/>
              <p:nvPr/>
            </p:nvSpPr>
            <p:spPr>
              <a:xfrm>
                <a:off x="7753369" y="2946027"/>
                <a:ext cx="4140200" cy="1231106"/>
              </a:xfrm>
              <a:prstGeom prst="rect">
                <a:avLst/>
              </a:prstGeom>
              <a:noFill/>
            </p:spPr>
            <p:txBody>
              <a:bodyPr wrap="square" rtlCol="0">
                <a:spAutoFit/>
              </a:bodyPr>
              <a:lstStyle/>
              <a:p>
                <a:pPr defTabSz="914180"/>
                <a:r>
                  <a:rPr lang="en-US" sz="1960" dirty="0">
                    <a:solidFill>
                      <a:srgbClr val="0078D7"/>
                    </a:solidFill>
                    <a:latin typeface="Segoe UI Semilight"/>
                  </a:rPr>
                  <a:t>CONNECTED STORAGE </a:t>
                </a:r>
              </a:p>
              <a:p>
                <a:pPr defTabSz="914180"/>
                <a:r>
                  <a:rPr lang="en-US" sz="1764" dirty="0">
                    <a:solidFill>
                      <a:srgbClr val="505050"/>
                    </a:solidFill>
                    <a:latin typeface="Segoe UI Semilight"/>
                  </a:rPr>
                  <a:t>Gamer profiles and game saves can roam to any device your game ships to through the Windows Store.</a:t>
                </a:r>
              </a:p>
            </p:txBody>
          </p:sp>
        </p:grpSp>
        <p:pic>
          <p:nvPicPr>
            <p:cNvPr id="90" name="Picture 89">
              <a:extLst>
                <a:ext uri="{FF2B5EF4-FFF2-40B4-BE49-F238E27FC236}">
                  <a16:creationId xmlns:a16="http://schemas.microsoft.com/office/drawing/2014/main" id="{944E354A-8558-49B0-938D-DEE94D60E5E7}"/>
                </a:ext>
              </a:extLst>
            </p:cNvPr>
            <p:cNvPicPr>
              <a:picLocks noChangeAspect="1"/>
            </p:cNvPicPr>
            <p:nvPr/>
          </p:nvPicPr>
          <p:blipFill rotWithShape="1">
            <a:blip r:embed="rId8"/>
            <a:srcRect l="26173" t="30987" r="26705" b="36701"/>
            <a:stretch/>
          </p:blipFill>
          <p:spPr>
            <a:xfrm>
              <a:off x="557215" y="4647388"/>
              <a:ext cx="1039773" cy="680567"/>
            </a:xfrm>
            <a:prstGeom prst="rect">
              <a:avLst/>
            </a:prstGeom>
          </p:spPr>
        </p:pic>
      </p:grpSp>
      <p:grpSp>
        <p:nvGrpSpPr>
          <p:cNvPr id="101" name="Group 100">
            <a:extLst>
              <a:ext uri="{FF2B5EF4-FFF2-40B4-BE49-F238E27FC236}">
                <a16:creationId xmlns:a16="http://schemas.microsoft.com/office/drawing/2014/main" id="{3570A7A2-57AF-4727-AEC6-98FFAFCDA9C0}"/>
              </a:ext>
            </a:extLst>
          </p:cNvPr>
          <p:cNvGrpSpPr/>
          <p:nvPr/>
        </p:nvGrpSpPr>
        <p:grpSpPr>
          <a:xfrm>
            <a:off x="6230590" y="1915609"/>
            <a:ext cx="5427729" cy="1226826"/>
            <a:chOff x="6355561" y="2935704"/>
            <a:chExt cx="5538008" cy="1251752"/>
          </a:xfrm>
        </p:grpSpPr>
        <p:grpSp>
          <p:nvGrpSpPr>
            <p:cNvPr id="102" name="Group 101">
              <a:extLst>
                <a:ext uri="{FF2B5EF4-FFF2-40B4-BE49-F238E27FC236}">
                  <a16:creationId xmlns:a16="http://schemas.microsoft.com/office/drawing/2014/main" id="{0108664F-7286-4A33-8173-A415B391F84F}"/>
                </a:ext>
              </a:extLst>
            </p:cNvPr>
            <p:cNvGrpSpPr/>
            <p:nvPr/>
          </p:nvGrpSpPr>
          <p:grpSpPr>
            <a:xfrm>
              <a:off x="6355561" y="2935704"/>
              <a:ext cx="5538008" cy="1251752"/>
              <a:chOff x="6355561" y="2935704"/>
              <a:chExt cx="5538008" cy="1251752"/>
            </a:xfrm>
          </p:grpSpPr>
          <p:sp>
            <p:nvSpPr>
              <p:cNvPr id="104" name="Oval 103">
                <a:extLst>
                  <a:ext uri="{FF2B5EF4-FFF2-40B4-BE49-F238E27FC236}">
                    <a16:creationId xmlns:a16="http://schemas.microsoft.com/office/drawing/2014/main" id="{AB927577-4D4C-4173-95D7-D8D47A876AD3}"/>
                  </a:ext>
                </a:extLst>
              </p:cNvPr>
              <p:cNvSpPr/>
              <p:nvPr/>
            </p:nvSpPr>
            <p:spPr>
              <a:xfrm>
                <a:off x="6355561" y="2935704"/>
                <a:ext cx="1251752" cy="1251752"/>
              </a:xfrm>
              <a:prstGeom prst="ellipse">
                <a:avLst/>
              </a:prstGeom>
              <a:solidFill>
                <a:srgbClr val="107C1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a:endParaRPr lang="en-US" sz="1764">
                  <a:solidFill>
                    <a:srgbClr val="FFFFFF"/>
                  </a:solidFill>
                  <a:latin typeface="Segoe UI Semilight"/>
                </a:endParaRPr>
              </a:p>
            </p:txBody>
          </p:sp>
          <p:sp>
            <p:nvSpPr>
              <p:cNvPr id="105" name="TextBox 104">
                <a:extLst>
                  <a:ext uri="{FF2B5EF4-FFF2-40B4-BE49-F238E27FC236}">
                    <a16:creationId xmlns:a16="http://schemas.microsoft.com/office/drawing/2014/main" id="{F3F7BA26-8021-44ED-9B20-9B20511EFF2C}"/>
                  </a:ext>
                </a:extLst>
              </p:cNvPr>
              <p:cNvSpPr txBox="1"/>
              <p:nvPr/>
            </p:nvSpPr>
            <p:spPr>
              <a:xfrm>
                <a:off x="7753369" y="3069628"/>
                <a:ext cx="4140200" cy="954107"/>
              </a:xfrm>
              <a:prstGeom prst="rect">
                <a:avLst/>
              </a:prstGeom>
              <a:noFill/>
            </p:spPr>
            <p:txBody>
              <a:bodyPr wrap="square" rtlCol="0">
                <a:spAutoFit/>
              </a:bodyPr>
              <a:lstStyle/>
              <a:p>
                <a:pPr defTabSz="914180"/>
                <a:r>
                  <a:rPr lang="en-US" sz="1960" dirty="0">
                    <a:solidFill>
                      <a:srgbClr val="0078D7"/>
                    </a:solidFill>
                    <a:latin typeface="Segoe UI Semilight"/>
                  </a:rPr>
                  <a:t>GAME DVR</a:t>
                </a:r>
              </a:p>
              <a:p>
                <a:pPr defTabSz="914180"/>
                <a:r>
                  <a:rPr lang="en-US" sz="1764" dirty="0">
                    <a:solidFill>
                      <a:srgbClr val="505050"/>
                    </a:solidFill>
                    <a:latin typeface="Segoe UI Semilight"/>
                  </a:rPr>
                  <a:t>Over 1B game clips from the most trusted promoters: your friends.</a:t>
                </a:r>
              </a:p>
            </p:txBody>
          </p:sp>
        </p:grpSp>
        <p:pic>
          <p:nvPicPr>
            <p:cNvPr id="103" name="Picture 102">
              <a:extLst>
                <a:ext uri="{FF2B5EF4-FFF2-40B4-BE49-F238E27FC236}">
                  <a16:creationId xmlns:a16="http://schemas.microsoft.com/office/drawing/2014/main" id="{C1EAA03C-7167-4244-9BED-02699DDAF8A2}"/>
                </a:ext>
              </a:extLst>
            </p:cNvPr>
            <p:cNvPicPr>
              <a:picLocks noChangeAspect="1"/>
            </p:cNvPicPr>
            <p:nvPr/>
          </p:nvPicPr>
          <p:blipFill rotWithShape="1">
            <a:blip r:embed="rId9"/>
            <a:srcRect l="25050" t="25570" r="25570" b="25050"/>
            <a:stretch/>
          </p:blipFill>
          <p:spPr>
            <a:xfrm>
              <a:off x="6561541" y="3193877"/>
              <a:ext cx="827879" cy="791754"/>
            </a:xfrm>
            <a:prstGeom prst="rect">
              <a:avLst/>
            </a:prstGeom>
          </p:spPr>
        </p:pic>
      </p:grpSp>
    </p:spTree>
    <p:extLst>
      <p:ext uri="{BB962C8B-B14F-4D97-AF65-F5344CB8AC3E}">
        <p14:creationId xmlns:p14="http://schemas.microsoft.com/office/powerpoint/2010/main" val="384180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left)">
                                      <p:cBhvr>
                                        <p:cTn id="12" dur="500"/>
                                        <p:tgtEl>
                                          <p:spTgt spid="78"/>
                                        </p:tgtEl>
                                      </p:cBhvr>
                                    </p:animEffect>
                                  </p:childTnLst>
                                </p:cTn>
                              </p:par>
                              <p:par>
                                <p:cTn id="13" presetID="22" presetClass="entr" presetSubtype="8"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left)">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500"/>
                                        <p:tgtEl>
                                          <p:spTgt spid="45"/>
                                        </p:tgtEl>
                                      </p:cBhvr>
                                    </p:animEffect>
                                  </p:childTnLst>
                                </p:cTn>
                              </p:par>
                              <p:par>
                                <p:cTn id="21" presetID="22" presetClass="entr" presetSubtype="8"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39040-0888-486F-B45B-87ECEA215E6E}"/>
              </a:ext>
            </a:extLst>
          </p:cNvPr>
          <p:cNvPicPr>
            <a:picLocks noChangeAspect="1"/>
          </p:cNvPicPr>
          <p:nvPr/>
        </p:nvPicPr>
        <p:blipFill>
          <a:blip r:embed="rId3"/>
          <a:stretch>
            <a:fillRect/>
          </a:stretch>
        </p:blipFill>
        <p:spPr>
          <a:xfrm>
            <a:off x="270758" y="1005016"/>
            <a:ext cx="10045263" cy="5014784"/>
          </a:xfrm>
          <a:prstGeom prst="rect">
            <a:avLst/>
          </a:prstGeom>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Xbox One Dev Mode Activation</a:t>
            </a:r>
          </a:p>
        </p:txBody>
      </p:sp>
      <p:sp>
        <p:nvSpPr>
          <p:cNvPr id="9" name="TextBox 8"/>
          <p:cNvSpPr txBox="1"/>
          <p:nvPr/>
        </p:nvSpPr>
        <p:spPr>
          <a:xfrm>
            <a:off x="111696" y="6019800"/>
            <a:ext cx="11818300"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http://support.xbox.com/en-US/xbox-one/apps/developer-mode-activation-app-faq</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cxnSp>
        <p:nvCxnSpPr>
          <p:cNvPr id="5" name="Straight Connector 4">
            <a:extLst>
              <a:ext uri="{FF2B5EF4-FFF2-40B4-BE49-F238E27FC236}">
                <a16:creationId xmlns:a16="http://schemas.microsoft.com/office/drawing/2014/main" id="{CCCA4C74-51C2-418B-9CB3-5C9A68D9C6B3}"/>
              </a:ext>
            </a:extLst>
          </p:cNvPr>
          <p:cNvCxnSpPr>
            <a:cxnSpLocks/>
          </p:cNvCxnSpPr>
          <p:nvPr/>
        </p:nvCxnSpPr>
        <p:spPr>
          <a:xfrm>
            <a:off x="3389811" y="2018212"/>
            <a:ext cx="4748349"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4633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A012FC-6E27-4163-B9F0-495107C30580}"/>
              </a:ext>
            </a:extLst>
          </p:cNvPr>
          <p:cNvPicPr>
            <a:picLocks noChangeAspect="1"/>
          </p:cNvPicPr>
          <p:nvPr/>
        </p:nvPicPr>
        <p:blipFill>
          <a:blip r:embed="rId3"/>
          <a:stretch>
            <a:fillRect/>
          </a:stretch>
        </p:blipFill>
        <p:spPr>
          <a:xfrm>
            <a:off x="270759" y="990601"/>
            <a:ext cx="9999835" cy="4992105"/>
          </a:xfrm>
          <a:prstGeom prst="rect">
            <a:avLst/>
          </a:prstGeom>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UWP on Xbox One</a:t>
            </a:r>
          </a:p>
        </p:txBody>
      </p:sp>
      <p:sp>
        <p:nvSpPr>
          <p:cNvPr id="9" name="TextBox 8"/>
          <p:cNvSpPr txBox="1"/>
          <p:nvPr/>
        </p:nvSpPr>
        <p:spPr>
          <a:xfrm>
            <a:off x="111696" y="6019800"/>
            <a:ext cx="9399240"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https://msdn.microsoft.com/en-us/windows/uwp/xbox-apps/index</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cxnSp>
        <p:nvCxnSpPr>
          <p:cNvPr id="5" name="Straight Connector 4">
            <a:extLst>
              <a:ext uri="{FF2B5EF4-FFF2-40B4-BE49-F238E27FC236}">
                <a16:creationId xmlns:a16="http://schemas.microsoft.com/office/drawing/2014/main" id="{5A05C13C-A313-49BA-9D8F-3F991E3EE16E}"/>
              </a:ext>
            </a:extLst>
          </p:cNvPr>
          <p:cNvCxnSpPr>
            <a:cxnSpLocks/>
          </p:cNvCxnSpPr>
          <p:nvPr/>
        </p:nvCxnSpPr>
        <p:spPr>
          <a:xfrm>
            <a:off x="2684416" y="2723606"/>
            <a:ext cx="2462350"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49768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629732-DE68-44A0-97F3-A62837B50254}"/>
              </a:ext>
            </a:extLst>
          </p:cNvPr>
          <p:cNvPicPr>
            <a:picLocks noChangeAspect="1"/>
          </p:cNvPicPr>
          <p:nvPr/>
        </p:nvPicPr>
        <p:blipFill>
          <a:blip r:embed="rId3"/>
          <a:stretch>
            <a:fillRect/>
          </a:stretch>
        </p:blipFill>
        <p:spPr>
          <a:xfrm>
            <a:off x="270759" y="990600"/>
            <a:ext cx="10236304" cy="5029200"/>
          </a:xfrm>
          <a:prstGeom prst="rect">
            <a:avLst/>
          </a:prstGeom>
        </p:spPr>
      </p:pic>
      <p:pic>
        <p:nvPicPr>
          <p:cNvPr id="2" name="Picture 1">
            <a:extLst>
              <a:ext uri="{FF2B5EF4-FFF2-40B4-BE49-F238E27FC236}">
                <a16:creationId xmlns:a16="http://schemas.microsoft.com/office/drawing/2014/main" id="{B363783C-F395-47F2-8896-614BA4ECAF39}"/>
              </a:ext>
            </a:extLst>
          </p:cNvPr>
          <p:cNvPicPr>
            <a:picLocks noChangeAspect="1"/>
          </p:cNvPicPr>
          <p:nvPr/>
        </p:nvPicPr>
        <p:blipFill>
          <a:blip r:embed="rId4"/>
          <a:stretch>
            <a:fillRect/>
          </a:stretch>
        </p:blipFill>
        <p:spPr>
          <a:xfrm>
            <a:off x="4191001" y="2004014"/>
            <a:ext cx="7618412" cy="3857308"/>
          </a:xfrm>
          <a:prstGeom prst="rect">
            <a:avLst/>
          </a:prstGeom>
          <a:effectLst>
            <a:outerShdw blurRad="63500" sx="102000" sy="102000" algn="ctr" rotWithShape="0">
              <a:prstClr val="black">
                <a:alpha val="40000"/>
              </a:prstClr>
            </a:outerShdw>
          </a:effectLst>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UWP on Xbox One: Getting Started</a:t>
            </a:r>
          </a:p>
        </p:txBody>
      </p:sp>
      <p:sp>
        <p:nvSpPr>
          <p:cNvPr id="9" name="TextBox 8"/>
          <p:cNvSpPr txBox="1"/>
          <p:nvPr/>
        </p:nvSpPr>
        <p:spPr>
          <a:xfrm>
            <a:off x="111696" y="6019800"/>
            <a:ext cx="10721718"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5"/>
              </a:rPr>
              <a:t>https://msdn.microsoft.com/en-us/windows/uwp/xbox-apps/getting-started</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cxnSp>
        <p:nvCxnSpPr>
          <p:cNvPr id="6" name="Straight Connector 5">
            <a:extLst>
              <a:ext uri="{FF2B5EF4-FFF2-40B4-BE49-F238E27FC236}">
                <a16:creationId xmlns:a16="http://schemas.microsoft.com/office/drawing/2014/main" id="{D4683CEB-B02D-4C91-A65A-D507C2903F90}"/>
              </a:ext>
            </a:extLst>
          </p:cNvPr>
          <p:cNvCxnSpPr>
            <a:cxnSpLocks/>
          </p:cNvCxnSpPr>
          <p:nvPr/>
        </p:nvCxnSpPr>
        <p:spPr>
          <a:xfrm>
            <a:off x="8430069" y="3638006"/>
            <a:ext cx="1386668"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5885A5-2D59-4FB1-BB43-C94091714CA4}"/>
              </a:ext>
            </a:extLst>
          </p:cNvPr>
          <p:cNvCxnSpPr>
            <a:cxnSpLocks/>
          </p:cNvCxnSpPr>
          <p:nvPr/>
        </p:nvCxnSpPr>
        <p:spPr>
          <a:xfrm>
            <a:off x="5545355" y="5802086"/>
            <a:ext cx="2756091"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BB2C57-4EF1-4221-B0F5-1B4297C1E5BE}"/>
              </a:ext>
            </a:extLst>
          </p:cNvPr>
          <p:cNvCxnSpPr>
            <a:cxnSpLocks/>
          </p:cNvCxnSpPr>
          <p:nvPr/>
        </p:nvCxnSpPr>
        <p:spPr>
          <a:xfrm>
            <a:off x="8649961" y="5802086"/>
            <a:ext cx="1976673"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111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47604-1D43-45B2-934B-FF1861100ADD}"/>
              </a:ext>
            </a:extLst>
          </p:cNvPr>
          <p:cNvPicPr>
            <a:picLocks noChangeAspect="1"/>
          </p:cNvPicPr>
          <p:nvPr/>
        </p:nvPicPr>
        <p:blipFill>
          <a:blip r:embed="rId3"/>
          <a:stretch>
            <a:fillRect/>
          </a:stretch>
        </p:blipFill>
        <p:spPr>
          <a:xfrm>
            <a:off x="270758" y="990600"/>
            <a:ext cx="10236303" cy="5029200"/>
          </a:xfrm>
          <a:prstGeom prst="rect">
            <a:avLst/>
          </a:prstGeom>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More Resources for UWP!</a:t>
            </a:r>
          </a:p>
        </p:txBody>
      </p:sp>
      <p:sp>
        <p:nvSpPr>
          <p:cNvPr id="9" name="TextBox 8"/>
          <p:cNvSpPr txBox="1"/>
          <p:nvPr/>
        </p:nvSpPr>
        <p:spPr>
          <a:xfrm>
            <a:off x="111696" y="6019800"/>
            <a:ext cx="11538993" cy="517065"/>
          </a:xfrm>
          <a:prstGeom prst="rect">
            <a:avLst/>
          </a:prstGeom>
          <a:noFill/>
        </p:spPr>
        <p:txBody>
          <a:bodyPr wrap="none" lIns="182880" tIns="146304" rIns="182880" bIns="146304" rtlCol="0">
            <a:spAutoFit/>
          </a:bodyPr>
          <a:lstStyle/>
          <a:p>
            <a:pPr defTabSz="914274">
              <a:lnSpc>
                <a:spcPct val="90000"/>
              </a:lnSpc>
              <a:spcAft>
                <a:spcPts val="600"/>
              </a:spcAft>
            </a:pPr>
            <a:r>
              <a:rPr lang="en-US" sz="1600" dirty="0">
                <a:solidFill>
                  <a:srgbClr val="343434"/>
                </a:solidFill>
                <a:hlinkClick r:id="rId4"/>
              </a:rPr>
              <a:t>https://blogs.windows.com/buildingapps/2017/09/15/resources-universal-windows-platform-games-fall-xbox-one-update/</a:t>
            </a:r>
            <a:r>
              <a:rPr lang="en-US" sz="1600" dirty="0">
                <a:solidFill>
                  <a:srgbClr val="343434"/>
                </a:solidFill>
              </a:rPr>
              <a:t> </a:t>
            </a:r>
            <a:endParaRPr lang="en-US" sz="1600" dirty="0">
              <a:gradFill>
                <a:gsLst>
                  <a:gs pos="2917">
                    <a:srgbClr val="343434"/>
                  </a:gs>
                  <a:gs pos="30000">
                    <a:srgbClr val="343434"/>
                  </a:gs>
                </a:gsLst>
                <a:lin ang="5400000" scaled="0"/>
              </a:gradFill>
              <a:latin typeface="Segoe UI"/>
            </a:endParaRPr>
          </a:p>
        </p:txBody>
      </p:sp>
      <p:cxnSp>
        <p:nvCxnSpPr>
          <p:cNvPr id="5" name="Straight Connector 4">
            <a:extLst>
              <a:ext uri="{FF2B5EF4-FFF2-40B4-BE49-F238E27FC236}">
                <a16:creationId xmlns:a16="http://schemas.microsoft.com/office/drawing/2014/main" id="{726A3C04-97BC-40B4-90BE-1C01A396BFD2}"/>
              </a:ext>
            </a:extLst>
          </p:cNvPr>
          <p:cNvCxnSpPr>
            <a:cxnSpLocks/>
          </p:cNvCxnSpPr>
          <p:nvPr/>
        </p:nvCxnSpPr>
        <p:spPr>
          <a:xfrm>
            <a:off x="1012544" y="2124892"/>
            <a:ext cx="4989839"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1728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9BB7A7-D593-4E23-81A5-B4343DB45C4A}"/>
              </a:ext>
            </a:extLst>
          </p:cNvPr>
          <p:cNvSpPr txBox="1">
            <a:spLocks/>
          </p:cNvSpPr>
          <p:nvPr/>
        </p:nvSpPr>
        <p:spPr>
          <a:xfrm>
            <a:off x="1828800" y="2181260"/>
            <a:ext cx="8117477" cy="2495479"/>
          </a:xfr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pPr algn="ctr"/>
            <a:r>
              <a:rPr lang="en-US" sz="8627" dirty="0"/>
              <a:t>Xbox Live</a:t>
            </a:r>
          </a:p>
          <a:p>
            <a:pPr algn="ctr"/>
            <a:r>
              <a:rPr lang="en-US" sz="8627" dirty="0"/>
              <a:t>Creators Program</a:t>
            </a:r>
          </a:p>
        </p:txBody>
      </p:sp>
    </p:spTree>
    <p:extLst>
      <p:ext uri="{BB962C8B-B14F-4D97-AF65-F5344CB8AC3E}">
        <p14:creationId xmlns:p14="http://schemas.microsoft.com/office/powerpoint/2010/main" val="21135019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C933AD-61E8-486A-B506-E883F6632A1C}"/>
              </a:ext>
            </a:extLst>
          </p:cNvPr>
          <p:cNvPicPr>
            <a:picLocks noChangeAspect="1"/>
          </p:cNvPicPr>
          <p:nvPr/>
        </p:nvPicPr>
        <p:blipFill>
          <a:blip r:embed="rId3"/>
          <a:stretch>
            <a:fillRect/>
          </a:stretch>
        </p:blipFill>
        <p:spPr>
          <a:xfrm>
            <a:off x="689311" y="0"/>
            <a:ext cx="10813378" cy="6329431"/>
          </a:xfrm>
          <a:prstGeom prst="rect">
            <a:avLst/>
          </a:prstGeom>
        </p:spPr>
      </p:pic>
      <p:sp>
        <p:nvSpPr>
          <p:cNvPr id="2" name="Rectangle 1">
            <a:extLst>
              <a:ext uri="{FF2B5EF4-FFF2-40B4-BE49-F238E27FC236}">
                <a16:creationId xmlns:a16="http://schemas.microsoft.com/office/drawing/2014/main" id="{6E515350-DD2D-4CB3-A6BC-7413CA17708B}"/>
              </a:ext>
            </a:extLst>
          </p:cNvPr>
          <p:cNvSpPr/>
          <p:nvPr/>
        </p:nvSpPr>
        <p:spPr>
          <a:xfrm>
            <a:off x="2516777" y="6400800"/>
            <a:ext cx="7158446" cy="369332"/>
          </a:xfrm>
          <a:prstGeom prst="rect">
            <a:avLst/>
          </a:prstGeom>
        </p:spPr>
        <p:txBody>
          <a:bodyPr wrap="square">
            <a:spAutoFit/>
          </a:bodyPr>
          <a:lstStyle/>
          <a:p>
            <a:pPr defTabSz="914274"/>
            <a:r>
              <a:rPr lang="en-US" dirty="0">
                <a:solidFill>
                  <a:srgbClr val="343434"/>
                </a:solidFill>
                <a:latin typeface="Segoe UI"/>
                <a:hlinkClick r:id="rId4"/>
              </a:rPr>
              <a:t>https://developer.microsoft.com/en-us/games/xbox/xboxlive/creator</a:t>
            </a:r>
            <a:r>
              <a:rPr lang="en-US" dirty="0">
                <a:solidFill>
                  <a:srgbClr val="343434"/>
                </a:solidFill>
                <a:latin typeface="Segoe UI"/>
              </a:rPr>
              <a:t> </a:t>
            </a:r>
          </a:p>
        </p:txBody>
      </p:sp>
      <p:cxnSp>
        <p:nvCxnSpPr>
          <p:cNvPr id="5" name="Straight Connector 4">
            <a:extLst>
              <a:ext uri="{FF2B5EF4-FFF2-40B4-BE49-F238E27FC236}">
                <a16:creationId xmlns:a16="http://schemas.microsoft.com/office/drawing/2014/main" id="{97F12E43-9607-4C3C-9DA9-DF216B0CBC5D}"/>
              </a:ext>
            </a:extLst>
          </p:cNvPr>
          <p:cNvCxnSpPr>
            <a:cxnSpLocks/>
          </p:cNvCxnSpPr>
          <p:nvPr/>
        </p:nvCxnSpPr>
        <p:spPr>
          <a:xfrm>
            <a:off x="5022669" y="1567543"/>
            <a:ext cx="2076994"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8A22460-C38C-4FC9-AFE5-E77B7174458F}"/>
              </a:ext>
            </a:extLst>
          </p:cNvPr>
          <p:cNvCxnSpPr>
            <a:cxnSpLocks/>
          </p:cNvCxnSpPr>
          <p:nvPr/>
        </p:nvCxnSpPr>
        <p:spPr>
          <a:xfrm>
            <a:off x="2625634" y="1567543"/>
            <a:ext cx="2076994"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28AEC0-402E-49D2-8613-978A3E98F819}"/>
              </a:ext>
            </a:extLst>
          </p:cNvPr>
          <p:cNvCxnSpPr>
            <a:cxnSpLocks/>
          </p:cNvCxnSpPr>
          <p:nvPr/>
        </p:nvCxnSpPr>
        <p:spPr>
          <a:xfrm>
            <a:off x="7937862" y="1595846"/>
            <a:ext cx="1362892"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ADBBBC-12CF-431B-A5C2-6152281A9DD9}"/>
              </a:ext>
            </a:extLst>
          </p:cNvPr>
          <p:cNvCxnSpPr>
            <a:cxnSpLocks/>
          </p:cNvCxnSpPr>
          <p:nvPr/>
        </p:nvCxnSpPr>
        <p:spPr>
          <a:xfrm>
            <a:off x="5784668" y="4288971"/>
            <a:ext cx="2013858" cy="0"/>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4814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636FE-C020-423A-B836-5FEDFBC813EB}"/>
              </a:ext>
            </a:extLst>
          </p:cNvPr>
          <p:cNvPicPr>
            <a:picLocks noChangeAspect="1"/>
          </p:cNvPicPr>
          <p:nvPr/>
        </p:nvPicPr>
        <p:blipFill rotWithShape="1">
          <a:blip r:embed="rId3"/>
          <a:srcRect t="3289" b="7900"/>
          <a:stretch/>
        </p:blipFill>
        <p:spPr>
          <a:xfrm>
            <a:off x="1" y="228600"/>
            <a:ext cx="12188825" cy="6084890"/>
          </a:xfrm>
          <a:prstGeom prst="rect">
            <a:avLst/>
          </a:prstGeom>
        </p:spPr>
      </p:pic>
      <p:sp>
        <p:nvSpPr>
          <p:cNvPr id="4" name="Rectangle: Rounded Corners 3">
            <a:extLst>
              <a:ext uri="{FF2B5EF4-FFF2-40B4-BE49-F238E27FC236}">
                <a16:creationId xmlns:a16="http://schemas.microsoft.com/office/drawing/2014/main" id="{59571176-1E4A-414B-935F-FCFCE56DF3F3}"/>
              </a:ext>
            </a:extLst>
          </p:cNvPr>
          <p:cNvSpPr/>
          <p:nvPr/>
        </p:nvSpPr>
        <p:spPr bwMode="auto">
          <a:xfrm>
            <a:off x="7924800" y="4114800"/>
            <a:ext cx="1524000" cy="4572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7C8F22B2-E79C-46CD-921D-BEDFE7B7F725}"/>
              </a:ext>
            </a:extLst>
          </p:cNvPr>
          <p:cNvSpPr/>
          <p:nvPr/>
        </p:nvSpPr>
        <p:spPr bwMode="auto">
          <a:xfrm>
            <a:off x="7924800" y="5715000"/>
            <a:ext cx="1524000" cy="4572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1E630282-135E-44BD-B423-DB9323358F20}"/>
              </a:ext>
            </a:extLst>
          </p:cNvPr>
          <p:cNvSpPr/>
          <p:nvPr/>
        </p:nvSpPr>
        <p:spPr bwMode="auto">
          <a:xfrm>
            <a:off x="7924800" y="1447800"/>
            <a:ext cx="2209800" cy="457200"/>
          </a:xfrm>
          <a:prstGeom prst="roundRect">
            <a:avLst/>
          </a:prstGeom>
          <a:noFill/>
          <a:ln w="25400">
            <a:solidFill>
              <a:schemeClr val="accent5">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FC3202D3-4E16-4081-B795-541C22AD1E04}"/>
              </a:ext>
            </a:extLst>
          </p:cNvPr>
          <p:cNvSpPr/>
          <p:nvPr/>
        </p:nvSpPr>
        <p:spPr bwMode="auto">
          <a:xfrm>
            <a:off x="7924800" y="3048000"/>
            <a:ext cx="3429000" cy="457200"/>
          </a:xfrm>
          <a:prstGeom prst="roundRect">
            <a:avLst/>
          </a:prstGeom>
          <a:noFill/>
          <a:ln w="25400">
            <a:solidFill>
              <a:schemeClr val="accent5">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C490EAB0-EBE4-4C48-9AE7-277F02F22EE5}"/>
              </a:ext>
            </a:extLst>
          </p:cNvPr>
          <p:cNvSpPr/>
          <p:nvPr/>
        </p:nvSpPr>
        <p:spPr>
          <a:xfrm>
            <a:off x="228600" y="6400800"/>
            <a:ext cx="8837612" cy="369332"/>
          </a:xfrm>
          <a:prstGeom prst="rect">
            <a:avLst/>
          </a:prstGeom>
        </p:spPr>
        <p:txBody>
          <a:bodyPr wrap="square">
            <a:spAutoFit/>
          </a:bodyPr>
          <a:lstStyle/>
          <a:p>
            <a:pPr defTabSz="914274"/>
            <a:r>
              <a:rPr lang="en-US" dirty="0">
                <a:solidFill>
                  <a:srgbClr val="343434"/>
                </a:solidFill>
                <a:latin typeface="Segoe UI"/>
                <a:hlinkClick r:id="rId4"/>
              </a:rPr>
              <a:t>https://developer.microsoft.com/en-us/games/xbox/xboxlive/creator</a:t>
            </a:r>
            <a:r>
              <a:rPr lang="en-US" dirty="0">
                <a:solidFill>
                  <a:srgbClr val="343434"/>
                </a:solidFill>
                <a:latin typeface="Segoe UI"/>
              </a:rPr>
              <a:t> </a:t>
            </a:r>
          </a:p>
        </p:txBody>
      </p:sp>
    </p:spTree>
    <p:extLst>
      <p:ext uri="{BB962C8B-B14F-4D97-AF65-F5344CB8AC3E}">
        <p14:creationId xmlns:p14="http://schemas.microsoft.com/office/powerpoint/2010/main" val="42761068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636FE-C020-423A-B836-5FEDFBC813EB}"/>
              </a:ext>
            </a:extLst>
          </p:cNvPr>
          <p:cNvPicPr>
            <a:picLocks noChangeAspect="1"/>
          </p:cNvPicPr>
          <p:nvPr/>
        </p:nvPicPr>
        <p:blipFill rotWithShape="1">
          <a:blip r:embed="rId3"/>
          <a:srcRect t="3289" b="7900"/>
          <a:stretch/>
        </p:blipFill>
        <p:spPr>
          <a:xfrm>
            <a:off x="1" y="228600"/>
            <a:ext cx="12188825" cy="6084890"/>
          </a:xfrm>
          <a:prstGeom prst="rect">
            <a:avLst/>
          </a:prstGeom>
        </p:spPr>
      </p:pic>
      <p:sp>
        <p:nvSpPr>
          <p:cNvPr id="9" name="Rectangle 8">
            <a:extLst>
              <a:ext uri="{FF2B5EF4-FFF2-40B4-BE49-F238E27FC236}">
                <a16:creationId xmlns:a16="http://schemas.microsoft.com/office/drawing/2014/main" id="{C490EAB0-EBE4-4C48-9AE7-277F02F22EE5}"/>
              </a:ext>
            </a:extLst>
          </p:cNvPr>
          <p:cNvSpPr/>
          <p:nvPr/>
        </p:nvSpPr>
        <p:spPr>
          <a:xfrm>
            <a:off x="228600" y="6400800"/>
            <a:ext cx="10580914" cy="369332"/>
          </a:xfrm>
          <a:prstGeom prst="rect">
            <a:avLst/>
          </a:prstGeom>
        </p:spPr>
        <p:txBody>
          <a:bodyPr wrap="square">
            <a:spAutoFit/>
          </a:bodyPr>
          <a:lstStyle/>
          <a:p>
            <a:pPr defTabSz="914274"/>
            <a:r>
              <a:rPr lang="en-US" dirty="0">
                <a:solidFill>
                  <a:srgbClr val="343434"/>
                </a:solidFill>
                <a:hlinkClick r:id="rId4"/>
              </a:rPr>
              <a:t>https://docs.microsoft.com/en-us/windows/uwp/xbox-live/developer-program-overview#feature-table</a:t>
            </a:r>
            <a:r>
              <a:rPr lang="en-US" dirty="0">
                <a:solidFill>
                  <a:srgbClr val="343434"/>
                </a:solidFill>
              </a:rPr>
              <a:t> </a:t>
            </a:r>
            <a:endParaRPr lang="en-US" dirty="0">
              <a:solidFill>
                <a:srgbClr val="343434"/>
              </a:solidFill>
              <a:latin typeface="Segoe UI"/>
            </a:endParaRPr>
          </a:p>
        </p:txBody>
      </p:sp>
      <p:sp>
        <p:nvSpPr>
          <p:cNvPr id="10" name="Rectangle: Rounded Corners 9">
            <a:extLst>
              <a:ext uri="{FF2B5EF4-FFF2-40B4-BE49-F238E27FC236}">
                <a16:creationId xmlns:a16="http://schemas.microsoft.com/office/drawing/2014/main" id="{1505D92F-A566-44EA-9EF0-CDBA819FE40A}"/>
              </a:ext>
            </a:extLst>
          </p:cNvPr>
          <p:cNvSpPr/>
          <p:nvPr/>
        </p:nvSpPr>
        <p:spPr bwMode="auto">
          <a:xfrm>
            <a:off x="7924800" y="4114800"/>
            <a:ext cx="1524000" cy="4572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D980CDD2-B3A0-4196-992B-47D5FE17C043}"/>
              </a:ext>
            </a:extLst>
          </p:cNvPr>
          <p:cNvSpPr/>
          <p:nvPr/>
        </p:nvSpPr>
        <p:spPr bwMode="auto">
          <a:xfrm>
            <a:off x="7924800" y="5715000"/>
            <a:ext cx="1524000" cy="4572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Rectangle: Rounded Corners 13">
            <a:extLst>
              <a:ext uri="{FF2B5EF4-FFF2-40B4-BE49-F238E27FC236}">
                <a16:creationId xmlns:a16="http://schemas.microsoft.com/office/drawing/2014/main" id="{B6E65905-D6C9-4D90-80F1-C8B163F028B7}"/>
              </a:ext>
            </a:extLst>
          </p:cNvPr>
          <p:cNvSpPr/>
          <p:nvPr/>
        </p:nvSpPr>
        <p:spPr bwMode="auto">
          <a:xfrm>
            <a:off x="7924800" y="1447800"/>
            <a:ext cx="2209800" cy="457200"/>
          </a:xfrm>
          <a:prstGeom prst="roundRect">
            <a:avLst/>
          </a:prstGeom>
          <a:noFill/>
          <a:ln w="25400">
            <a:solidFill>
              <a:schemeClr val="accent5">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C7EA72A7-C045-4664-AD3D-49C7D9C48AB7}"/>
              </a:ext>
            </a:extLst>
          </p:cNvPr>
          <p:cNvSpPr/>
          <p:nvPr/>
        </p:nvSpPr>
        <p:spPr bwMode="auto">
          <a:xfrm>
            <a:off x="7924800" y="3048000"/>
            <a:ext cx="3429000" cy="457200"/>
          </a:xfrm>
          <a:prstGeom prst="roundRect">
            <a:avLst/>
          </a:prstGeom>
          <a:noFill/>
          <a:ln w="25400">
            <a:solidFill>
              <a:schemeClr val="accent5">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 name="Group 6">
            <a:extLst>
              <a:ext uri="{FF2B5EF4-FFF2-40B4-BE49-F238E27FC236}">
                <a16:creationId xmlns:a16="http://schemas.microsoft.com/office/drawing/2014/main" id="{52A94C8B-2EC3-461E-B704-5597F47EAFB5}"/>
              </a:ext>
            </a:extLst>
          </p:cNvPr>
          <p:cNvGrpSpPr/>
          <p:nvPr/>
        </p:nvGrpSpPr>
        <p:grpSpPr>
          <a:xfrm>
            <a:off x="4271549" y="248976"/>
            <a:ext cx="7895392" cy="6064514"/>
            <a:chOff x="4271549" y="248976"/>
            <a:chExt cx="7895392" cy="6064514"/>
          </a:xfrm>
        </p:grpSpPr>
        <p:pic>
          <p:nvPicPr>
            <p:cNvPr id="12" name="Picture 11">
              <a:extLst>
                <a:ext uri="{FF2B5EF4-FFF2-40B4-BE49-F238E27FC236}">
                  <a16:creationId xmlns:a16="http://schemas.microsoft.com/office/drawing/2014/main" id="{61E70D96-1761-4D6B-8E6F-8648CBAE0A28}"/>
                </a:ext>
              </a:extLst>
            </p:cNvPr>
            <p:cNvPicPr>
              <a:picLocks noChangeAspect="1"/>
            </p:cNvPicPr>
            <p:nvPr/>
          </p:nvPicPr>
          <p:blipFill>
            <a:blip r:embed="rId5"/>
            <a:stretch>
              <a:fillRect/>
            </a:stretch>
          </p:blipFill>
          <p:spPr>
            <a:xfrm>
              <a:off x="4271549" y="248976"/>
              <a:ext cx="7895392" cy="6064514"/>
            </a:xfrm>
            <a:prstGeom prst="rect">
              <a:avLst/>
            </a:prstGeom>
          </p:spPr>
        </p:pic>
        <p:sp>
          <p:nvSpPr>
            <p:cNvPr id="8" name="Rectangle: Rounded Corners 7">
              <a:extLst>
                <a:ext uri="{FF2B5EF4-FFF2-40B4-BE49-F238E27FC236}">
                  <a16:creationId xmlns:a16="http://schemas.microsoft.com/office/drawing/2014/main" id="{1E630282-135E-44BD-B423-DB9323358F20}"/>
                </a:ext>
              </a:extLst>
            </p:cNvPr>
            <p:cNvSpPr/>
            <p:nvPr/>
          </p:nvSpPr>
          <p:spPr bwMode="auto">
            <a:xfrm>
              <a:off x="4587240" y="2792074"/>
              <a:ext cx="1180011" cy="457200"/>
            </a:xfrm>
            <a:prstGeom prst="roundRect">
              <a:avLst/>
            </a:prstGeom>
            <a:noFill/>
            <a:ln w="25400">
              <a:solidFill>
                <a:schemeClr val="accent5">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86F030EA-9359-4180-B9EA-7E041D152903}"/>
                </a:ext>
              </a:extLst>
            </p:cNvPr>
            <p:cNvSpPr/>
            <p:nvPr/>
          </p:nvSpPr>
          <p:spPr bwMode="auto">
            <a:xfrm>
              <a:off x="4567646" y="4191977"/>
              <a:ext cx="1180011" cy="457200"/>
            </a:xfrm>
            <a:prstGeom prst="roundRect">
              <a:avLst/>
            </a:prstGeom>
            <a:noFill/>
            <a:ln w="25400">
              <a:solidFill>
                <a:schemeClr val="accent5">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5" name="Straight Arrow Connector 4">
              <a:extLst>
                <a:ext uri="{FF2B5EF4-FFF2-40B4-BE49-F238E27FC236}">
                  <a16:creationId xmlns:a16="http://schemas.microsoft.com/office/drawing/2014/main" id="{142C21C0-3D60-4A37-95E3-AA5C53EE3281}"/>
                </a:ext>
              </a:extLst>
            </p:cNvPr>
            <p:cNvCxnSpPr/>
            <p:nvPr/>
          </p:nvCxnSpPr>
          <p:spPr>
            <a:xfrm>
              <a:off x="11704320" y="3611880"/>
              <a:ext cx="0" cy="2246811"/>
            </a:xfrm>
            <a:prstGeom prst="straightConnector1">
              <a:avLst/>
            </a:prstGeom>
            <a:ln w="5080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19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1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C28B2-7BC5-40E5-BEBD-B2ADA717D933}"/>
              </a:ext>
            </a:extLst>
          </p:cNvPr>
          <p:cNvPicPr>
            <a:picLocks noChangeAspect="1"/>
          </p:cNvPicPr>
          <p:nvPr/>
        </p:nvPicPr>
        <p:blipFill>
          <a:blip r:embed="rId3"/>
          <a:stretch>
            <a:fillRect/>
          </a:stretch>
        </p:blipFill>
        <p:spPr>
          <a:xfrm>
            <a:off x="0" y="256947"/>
            <a:ext cx="12192000" cy="6344105"/>
          </a:xfrm>
          <a:prstGeom prst="rect">
            <a:avLst/>
          </a:prstGeom>
        </p:spPr>
      </p:pic>
      <p:sp>
        <p:nvSpPr>
          <p:cNvPr id="9" name="Rectangle: Rounded Corners 8">
            <a:extLst>
              <a:ext uri="{FF2B5EF4-FFF2-40B4-BE49-F238E27FC236}">
                <a16:creationId xmlns:a16="http://schemas.microsoft.com/office/drawing/2014/main" id="{CD288B19-D942-4DB9-8C9E-9D5E68C40439}"/>
              </a:ext>
            </a:extLst>
          </p:cNvPr>
          <p:cNvSpPr/>
          <p:nvPr/>
        </p:nvSpPr>
        <p:spPr bwMode="auto">
          <a:xfrm>
            <a:off x="1905000" y="2551611"/>
            <a:ext cx="2575560" cy="805543"/>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12234210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9BB7A7-D593-4E23-81A5-B4343DB45C4A}"/>
              </a:ext>
            </a:extLst>
          </p:cNvPr>
          <p:cNvSpPr txBox="1">
            <a:spLocks/>
          </p:cNvSpPr>
          <p:nvPr/>
        </p:nvSpPr>
        <p:spPr>
          <a:xfrm>
            <a:off x="1828800" y="2181260"/>
            <a:ext cx="8117477" cy="2495479"/>
          </a:xfr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pPr algn="ctr"/>
            <a:r>
              <a:rPr lang="en-US" sz="8627" dirty="0"/>
              <a:t>Visual Studio &amp; Windows 10</a:t>
            </a:r>
          </a:p>
        </p:txBody>
      </p:sp>
    </p:spTree>
    <p:extLst>
      <p:ext uri="{BB962C8B-B14F-4D97-AF65-F5344CB8AC3E}">
        <p14:creationId xmlns:p14="http://schemas.microsoft.com/office/powerpoint/2010/main" val="30304255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EE94DD-C70A-4C9F-BAFC-25D748C307D6}"/>
              </a:ext>
            </a:extLst>
          </p:cNvPr>
          <p:cNvPicPr>
            <a:picLocks noChangeAspect="1"/>
          </p:cNvPicPr>
          <p:nvPr/>
        </p:nvPicPr>
        <p:blipFill>
          <a:blip r:embed="rId3"/>
          <a:stretch>
            <a:fillRect/>
          </a:stretch>
        </p:blipFill>
        <p:spPr>
          <a:xfrm>
            <a:off x="270755" y="990600"/>
            <a:ext cx="10074142" cy="5029200"/>
          </a:xfrm>
          <a:prstGeom prst="rect">
            <a:avLst/>
          </a:prstGeom>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Visual Studio 2015 Update 3</a:t>
            </a:r>
          </a:p>
        </p:txBody>
      </p:sp>
      <p:sp>
        <p:nvSpPr>
          <p:cNvPr id="9" name="TextBox 8"/>
          <p:cNvSpPr txBox="1"/>
          <p:nvPr/>
        </p:nvSpPr>
        <p:spPr>
          <a:xfrm>
            <a:off x="111697" y="6019800"/>
            <a:ext cx="10570651"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https://www.visualstudio.com/en-us/news/releasenotes/vs2015-update3-vs</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397670394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E6B107-82AD-4C47-BE74-04354BB5E551}"/>
              </a:ext>
            </a:extLst>
          </p:cNvPr>
          <p:cNvPicPr>
            <a:picLocks noChangeAspect="1"/>
          </p:cNvPicPr>
          <p:nvPr/>
        </p:nvPicPr>
        <p:blipFill>
          <a:blip r:embed="rId3"/>
          <a:stretch>
            <a:fillRect/>
          </a:stretch>
        </p:blipFill>
        <p:spPr>
          <a:xfrm>
            <a:off x="270760" y="1003662"/>
            <a:ext cx="10236304" cy="5029200"/>
          </a:xfrm>
          <a:prstGeom prst="rect">
            <a:avLst/>
          </a:prstGeom>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Visual Studio 2017</a:t>
            </a:r>
          </a:p>
        </p:txBody>
      </p:sp>
      <p:sp>
        <p:nvSpPr>
          <p:cNvPr id="9" name="TextBox 8"/>
          <p:cNvSpPr txBox="1"/>
          <p:nvPr/>
        </p:nvSpPr>
        <p:spPr>
          <a:xfrm>
            <a:off x="111697" y="6019800"/>
            <a:ext cx="10133800"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hlinkClick r:id="rId4"/>
              </a:rPr>
              <a:t>https://www.visualstudio.com/en-us/news/releasenotes/vs2017-relnotes</a:t>
            </a:r>
            <a:r>
              <a:rPr lang="en-US" sz="2400" dirty="0">
                <a:solidFill>
                  <a:srgbClr val="343434"/>
                </a:solidFill>
              </a:rPr>
              <a:t> </a:t>
            </a:r>
            <a:endParaRPr lang="en-US" sz="2400" dirty="0">
              <a:gradFill>
                <a:gsLst>
                  <a:gs pos="2917">
                    <a:srgbClr val="343434"/>
                  </a:gs>
                  <a:gs pos="30000">
                    <a:srgbClr val="343434"/>
                  </a:gs>
                </a:gsLst>
                <a:lin ang="5400000" scaled="0"/>
              </a:gradFill>
              <a:latin typeface="Segoe UI"/>
            </a:endParaRPr>
          </a:p>
        </p:txBody>
      </p:sp>
      <p:sp>
        <p:nvSpPr>
          <p:cNvPr id="5" name="Rectangle: Rounded Corners 4">
            <a:extLst>
              <a:ext uri="{FF2B5EF4-FFF2-40B4-BE49-F238E27FC236}">
                <a16:creationId xmlns:a16="http://schemas.microsoft.com/office/drawing/2014/main" id="{B43AE97F-F9A0-4793-B567-595BD3B889CF}"/>
              </a:ext>
            </a:extLst>
          </p:cNvPr>
          <p:cNvSpPr/>
          <p:nvPr/>
        </p:nvSpPr>
        <p:spPr bwMode="auto">
          <a:xfrm>
            <a:off x="2259875" y="5133702"/>
            <a:ext cx="2377440" cy="627017"/>
          </a:xfrm>
          <a:prstGeom prst="roundRect">
            <a:avLst/>
          </a:prstGeom>
          <a:noFill/>
          <a:ln w="508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02307760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A9276-CE73-4879-8ACE-5057480091D8}"/>
              </a:ext>
            </a:extLst>
          </p:cNvPr>
          <p:cNvPicPr>
            <a:picLocks noChangeAspect="1"/>
          </p:cNvPicPr>
          <p:nvPr/>
        </p:nvPicPr>
        <p:blipFill>
          <a:blip r:embed="rId3"/>
          <a:stretch>
            <a:fillRect/>
          </a:stretch>
        </p:blipFill>
        <p:spPr>
          <a:xfrm>
            <a:off x="270756" y="972065"/>
            <a:ext cx="10274030" cy="5047735"/>
          </a:xfrm>
          <a:prstGeom prst="rect">
            <a:avLst/>
          </a:prstGeom>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(OPTIONAL) Windows 10 Insider Program</a:t>
            </a:r>
          </a:p>
        </p:txBody>
      </p:sp>
      <p:sp>
        <p:nvSpPr>
          <p:cNvPr id="9" name="TextBox 8"/>
          <p:cNvSpPr txBox="1"/>
          <p:nvPr/>
        </p:nvSpPr>
        <p:spPr>
          <a:xfrm>
            <a:off x="111697" y="6019800"/>
            <a:ext cx="4365747"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https://insider.windows.com/</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15155244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21350-ECC2-4E93-854A-D3A4790BA353}"/>
              </a:ext>
            </a:extLst>
          </p:cNvPr>
          <p:cNvPicPr>
            <a:picLocks noChangeAspect="1"/>
          </p:cNvPicPr>
          <p:nvPr/>
        </p:nvPicPr>
        <p:blipFill>
          <a:blip r:embed="rId3"/>
          <a:stretch>
            <a:fillRect/>
          </a:stretch>
        </p:blipFill>
        <p:spPr>
          <a:xfrm>
            <a:off x="270755" y="1001336"/>
            <a:ext cx="10214451" cy="5018463"/>
          </a:xfrm>
          <a:prstGeom prst="rect">
            <a:avLst/>
          </a:prstGeom>
        </p:spPr>
      </p:pic>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Standalone Windows 10 SDK (included with VS2017)</a:t>
            </a:r>
          </a:p>
        </p:txBody>
      </p:sp>
      <p:sp>
        <p:nvSpPr>
          <p:cNvPr id="9" name="TextBox 8"/>
          <p:cNvSpPr txBox="1"/>
          <p:nvPr/>
        </p:nvSpPr>
        <p:spPr>
          <a:xfrm>
            <a:off x="111697" y="6019800"/>
            <a:ext cx="10913757"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https://developer.microsoft.com/en-US/windows/downloads/windows-10-sdk</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58989076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DCBD55-5F2E-4B76-804E-6651F065DC0E}"/>
              </a:ext>
            </a:extLst>
          </p:cNvPr>
          <p:cNvPicPr>
            <a:picLocks noChangeAspect="1"/>
          </p:cNvPicPr>
          <p:nvPr/>
        </p:nvPicPr>
        <p:blipFill>
          <a:blip r:embed="rId3"/>
          <a:stretch>
            <a:fillRect/>
          </a:stretch>
        </p:blipFill>
        <p:spPr>
          <a:xfrm>
            <a:off x="300062" y="990600"/>
            <a:ext cx="10236305" cy="5029200"/>
          </a:xfrm>
          <a:prstGeom prst="rect">
            <a:avLst/>
          </a:prstGeom>
        </p:spPr>
      </p:pic>
      <p:sp>
        <p:nvSpPr>
          <p:cNvPr id="9" name="TextBox 8"/>
          <p:cNvSpPr txBox="1"/>
          <p:nvPr/>
        </p:nvSpPr>
        <p:spPr>
          <a:xfrm>
            <a:off x="3746902" y="6019800"/>
            <a:ext cx="6976012"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https://developer.microsoft.com/en-us/windows</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Windows Dev Center</a:t>
            </a:r>
          </a:p>
        </p:txBody>
      </p:sp>
      <p:sp>
        <p:nvSpPr>
          <p:cNvPr id="6" name="TextBox 5"/>
          <p:cNvSpPr txBox="1"/>
          <p:nvPr/>
        </p:nvSpPr>
        <p:spPr>
          <a:xfrm>
            <a:off x="172169" y="6019800"/>
            <a:ext cx="3706656"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5"/>
              </a:rPr>
              <a:t>http://dev.windows.com</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219626221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Windows Dev Center: Dashboard </a:t>
            </a:r>
          </a:p>
        </p:txBody>
      </p:sp>
      <p:pic>
        <p:nvPicPr>
          <p:cNvPr id="2" name="Picture 1">
            <a:extLst>
              <a:ext uri="{FF2B5EF4-FFF2-40B4-BE49-F238E27FC236}">
                <a16:creationId xmlns:a16="http://schemas.microsoft.com/office/drawing/2014/main" id="{05EF0F13-606C-4B8D-8484-358F6642E571}"/>
              </a:ext>
            </a:extLst>
          </p:cNvPr>
          <p:cNvPicPr>
            <a:picLocks noChangeAspect="1"/>
          </p:cNvPicPr>
          <p:nvPr/>
        </p:nvPicPr>
        <p:blipFill>
          <a:blip r:embed="rId3"/>
          <a:stretch>
            <a:fillRect/>
          </a:stretch>
        </p:blipFill>
        <p:spPr>
          <a:xfrm>
            <a:off x="270758" y="1066800"/>
            <a:ext cx="10379418" cy="5181600"/>
          </a:xfrm>
          <a:prstGeom prst="rect">
            <a:avLst/>
          </a:prstGeom>
        </p:spPr>
      </p:pic>
    </p:spTree>
    <p:extLst>
      <p:ext uri="{BB962C8B-B14F-4D97-AF65-F5344CB8AC3E}">
        <p14:creationId xmlns:p14="http://schemas.microsoft.com/office/powerpoint/2010/main" val="153033017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9BB7A7-D593-4E23-81A5-B4343DB45C4A}"/>
              </a:ext>
            </a:extLst>
          </p:cNvPr>
          <p:cNvSpPr txBox="1">
            <a:spLocks/>
          </p:cNvSpPr>
          <p:nvPr/>
        </p:nvSpPr>
        <p:spPr>
          <a:xfrm>
            <a:off x="1828800" y="2181260"/>
            <a:ext cx="8117477" cy="2495479"/>
          </a:xfr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pPr algn="ctr"/>
            <a:r>
              <a:rPr lang="en-US" sz="8627" dirty="0"/>
              <a:t>Unity 2017</a:t>
            </a:r>
          </a:p>
          <a:p>
            <a:pPr algn="ctr"/>
            <a:r>
              <a:rPr lang="en-US" sz="8627" dirty="0"/>
              <a:t>&amp; Construct 3 </a:t>
            </a:r>
          </a:p>
        </p:txBody>
      </p:sp>
    </p:spTree>
    <p:extLst>
      <p:ext uri="{BB962C8B-B14F-4D97-AF65-F5344CB8AC3E}">
        <p14:creationId xmlns:p14="http://schemas.microsoft.com/office/powerpoint/2010/main" val="5777887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39E3A-61ED-41CC-B72A-19FCF4EF4A2B}"/>
              </a:ext>
            </a:extLst>
          </p:cNvPr>
          <p:cNvPicPr>
            <a:picLocks noChangeAspect="1"/>
          </p:cNvPicPr>
          <p:nvPr/>
        </p:nvPicPr>
        <p:blipFill>
          <a:blip r:embed="rId3"/>
          <a:stretch>
            <a:fillRect/>
          </a:stretch>
        </p:blipFill>
        <p:spPr>
          <a:xfrm>
            <a:off x="302122" y="1064143"/>
            <a:ext cx="9579930" cy="5607452"/>
          </a:xfrm>
          <a:prstGeom prst="rect">
            <a:avLst/>
          </a:prstGeom>
        </p:spPr>
      </p:pic>
      <p:pic>
        <p:nvPicPr>
          <p:cNvPr id="4" name="Picture 3">
            <a:extLst>
              <a:ext uri="{FF2B5EF4-FFF2-40B4-BE49-F238E27FC236}">
                <a16:creationId xmlns:a16="http://schemas.microsoft.com/office/drawing/2014/main" id="{DC626AF6-3BDC-4514-8D69-4293F79BA3E5}"/>
              </a:ext>
            </a:extLst>
          </p:cNvPr>
          <p:cNvPicPr>
            <a:picLocks noChangeAspect="1"/>
          </p:cNvPicPr>
          <p:nvPr/>
        </p:nvPicPr>
        <p:blipFill>
          <a:blip r:embed="rId4"/>
          <a:stretch>
            <a:fillRect/>
          </a:stretch>
        </p:blipFill>
        <p:spPr>
          <a:xfrm>
            <a:off x="6900775" y="1812118"/>
            <a:ext cx="5138825" cy="4964558"/>
          </a:xfrm>
          <a:prstGeom prst="rect">
            <a:avLst/>
          </a:prstGeom>
        </p:spPr>
      </p:pic>
      <p:sp>
        <p:nvSpPr>
          <p:cNvPr id="9" name="TextBox 8"/>
          <p:cNvSpPr txBox="1"/>
          <p:nvPr/>
        </p:nvSpPr>
        <p:spPr>
          <a:xfrm>
            <a:off x="9195367" y="289511"/>
            <a:ext cx="3007875"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5"/>
              </a:rPr>
              <a:t>http://unity3d.com</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Unity (for 2D &amp; 3D games)</a:t>
            </a:r>
          </a:p>
        </p:txBody>
      </p:sp>
      <p:sp>
        <p:nvSpPr>
          <p:cNvPr id="14" name="TextBox 13">
            <a:extLst>
              <a:ext uri="{FF2B5EF4-FFF2-40B4-BE49-F238E27FC236}">
                <a16:creationId xmlns:a16="http://schemas.microsoft.com/office/drawing/2014/main" id="{21120090-2ADE-4C05-8BAF-6A0405FAC6C0}"/>
              </a:ext>
            </a:extLst>
          </p:cNvPr>
          <p:cNvSpPr txBox="1"/>
          <p:nvPr/>
        </p:nvSpPr>
        <p:spPr>
          <a:xfrm>
            <a:off x="8170568" y="301066"/>
            <a:ext cx="1169231"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FFFFFF"/>
                </a:solidFill>
                <a:latin typeface="Segoe UI"/>
              </a:rPr>
              <a:t>Unity </a:t>
            </a:r>
          </a:p>
        </p:txBody>
      </p:sp>
      <p:sp>
        <p:nvSpPr>
          <p:cNvPr id="16" name="Rounded Rectangle 7">
            <a:extLst>
              <a:ext uri="{FF2B5EF4-FFF2-40B4-BE49-F238E27FC236}">
                <a16:creationId xmlns:a16="http://schemas.microsoft.com/office/drawing/2014/main" id="{F28D06B0-E3E7-45D8-8BF5-C9C742A4987B}"/>
              </a:ext>
            </a:extLst>
          </p:cNvPr>
          <p:cNvSpPr/>
          <p:nvPr/>
        </p:nvSpPr>
        <p:spPr bwMode="auto">
          <a:xfrm>
            <a:off x="224245" y="2398351"/>
            <a:ext cx="1702526" cy="233815"/>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Rounded Rectangle 7">
            <a:extLst>
              <a:ext uri="{FF2B5EF4-FFF2-40B4-BE49-F238E27FC236}">
                <a16:creationId xmlns:a16="http://schemas.microsoft.com/office/drawing/2014/main" id="{C14AF8C6-E99C-4567-A063-27A6BEF1AEC4}"/>
              </a:ext>
            </a:extLst>
          </p:cNvPr>
          <p:cNvSpPr/>
          <p:nvPr/>
        </p:nvSpPr>
        <p:spPr bwMode="auto">
          <a:xfrm>
            <a:off x="6773982" y="4217126"/>
            <a:ext cx="2293818" cy="431076"/>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ounded Rectangle 7">
            <a:extLst>
              <a:ext uri="{FF2B5EF4-FFF2-40B4-BE49-F238E27FC236}">
                <a16:creationId xmlns:a16="http://schemas.microsoft.com/office/drawing/2014/main" id="{FC066184-0F47-4BAA-BEAE-F09390873630}"/>
              </a:ext>
            </a:extLst>
          </p:cNvPr>
          <p:cNvSpPr/>
          <p:nvPr/>
        </p:nvSpPr>
        <p:spPr bwMode="auto">
          <a:xfrm>
            <a:off x="9144000" y="4271555"/>
            <a:ext cx="2834640" cy="6858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10264942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322" y="104790"/>
            <a:ext cx="11076937" cy="1325218"/>
          </a:xfrm>
        </p:spPr>
        <p:txBody>
          <a:bodyPr/>
          <a:lstStyle/>
          <a:p>
            <a:r>
              <a:rPr lang="en-US" dirty="0"/>
              <a:t>Speaker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174" y="294761"/>
            <a:ext cx="2842880" cy="3118432"/>
          </a:xfrm>
          <a:prstGeom prst="rect">
            <a:avLst/>
          </a:prstGeom>
        </p:spPr>
      </p:pic>
      <p:sp>
        <p:nvSpPr>
          <p:cNvPr id="16" name="TextBox 15"/>
          <p:cNvSpPr txBox="1"/>
          <p:nvPr/>
        </p:nvSpPr>
        <p:spPr>
          <a:xfrm>
            <a:off x="465322" y="1430009"/>
            <a:ext cx="6833681" cy="1076937"/>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3199" b="1" dirty="0">
                <a:solidFill>
                  <a:srgbClr val="343434">
                    <a:lumMod val="20000"/>
                    <a:lumOff val="80000"/>
                  </a:srgbClr>
                </a:solidFill>
              </a:rPr>
              <a:t>Shahed Chowdhuri</a:t>
            </a:r>
          </a:p>
          <a:p>
            <a:pPr defTabSz="913906"/>
            <a:r>
              <a:rPr lang="en-US" sz="3199" i="1" dirty="0">
                <a:solidFill>
                  <a:srgbClr val="343434">
                    <a:lumMod val="20000"/>
                    <a:lumOff val="80000"/>
                  </a:srgbClr>
                </a:solidFill>
              </a:rPr>
              <a:t>Sr. Technical Evangelist @ Microsoft</a:t>
            </a:r>
          </a:p>
        </p:txBody>
      </p:sp>
      <p:sp>
        <p:nvSpPr>
          <p:cNvPr id="17" name="TextBox 16"/>
          <p:cNvSpPr txBox="1"/>
          <p:nvPr/>
        </p:nvSpPr>
        <p:spPr>
          <a:xfrm>
            <a:off x="465321" y="2518827"/>
            <a:ext cx="5847386" cy="1937846"/>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b="1" dirty="0">
                <a:solidFill>
                  <a:srgbClr val="343434">
                    <a:lumMod val="20000"/>
                    <a:lumOff val="80000"/>
                  </a:srgbClr>
                </a:solidFill>
              </a:rPr>
              <a:t>Technology Areas</a:t>
            </a:r>
          </a:p>
          <a:p>
            <a:pPr marL="342797" indent="-342797" defTabSz="913906">
              <a:buFont typeface="Arial" panose="020B0604020202020204" pitchFamily="34" charset="0"/>
              <a:buChar char="•"/>
            </a:pPr>
            <a:r>
              <a:rPr lang="en-US" sz="2398" dirty="0">
                <a:solidFill>
                  <a:srgbClr val="343434">
                    <a:lumMod val="20000"/>
                    <a:lumOff val="80000"/>
                  </a:srgbClr>
                </a:solidFill>
              </a:rPr>
              <a:t>Enterprise Web/Software Development</a:t>
            </a:r>
          </a:p>
          <a:p>
            <a:pPr marL="342797" indent="-342797" defTabSz="913906">
              <a:buFont typeface="Arial" panose="020B0604020202020204" pitchFamily="34" charset="0"/>
              <a:buChar char="•"/>
            </a:pPr>
            <a:r>
              <a:rPr lang="en-US" sz="2398" dirty="0">
                <a:solidFill>
                  <a:srgbClr val="343434">
                    <a:lumMod val="20000"/>
                    <a:lumOff val="80000"/>
                  </a:srgbClr>
                </a:solidFill>
              </a:rPr>
              <a:t>Game Development</a:t>
            </a:r>
          </a:p>
          <a:p>
            <a:pPr marL="342797" indent="-342797" defTabSz="913906">
              <a:buFont typeface="Arial" panose="020B0604020202020204" pitchFamily="34" charset="0"/>
              <a:buChar char="•"/>
            </a:pPr>
            <a:r>
              <a:rPr lang="en-US" sz="2398" dirty="0">
                <a:solidFill>
                  <a:srgbClr val="343434">
                    <a:lumMod val="20000"/>
                    <a:lumOff val="80000"/>
                  </a:srgbClr>
                </a:solidFill>
              </a:rPr>
              <a:t>Mobile Application Development</a:t>
            </a:r>
          </a:p>
          <a:p>
            <a:pPr marL="342797" indent="-342797" defTabSz="913906">
              <a:buFont typeface="Arial" panose="020B0604020202020204" pitchFamily="34" charset="0"/>
              <a:buChar char="•"/>
            </a:pPr>
            <a:r>
              <a:rPr lang="en-US" sz="2398" dirty="0">
                <a:solidFill>
                  <a:srgbClr val="343434">
                    <a:lumMod val="20000"/>
                    <a:lumOff val="80000"/>
                  </a:srgbClr>
                </a:solidFill>
              </a:rPr>
              <a:t>Cloud Solutions</a:t>
            </a:r>
          </a:p>
        </p:txBody>
      </p:sp>
      <p:sp>
        <p:nvSpPr>
          <p:cNvPr id="21" name="TextBox 20"/>
          <p:cNvSpPr txBox="1"/>
          <p:nvPr/>
        </p:nvSpPr>
        <p:spPr>
          <a:xfrm>
            <a:off x="465322" y="4646195"/>
            <a:ext cx="6994645" cy="1937846"/>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b="1" dirty="0">
                <a:solidFill>
                  <a:srgbClr val="343434">
                    <a:lumMod val="20000"/>
                    <a:lumOff val="80000"/>
                  </a:srgbClr>
                </a:solidFill>
              </a:rPr>
              <a:t>Online</a:t>
            </a:r>
          </a:p>
          <a:p>
            <a:pPr marL="342797" indent="-342797" defTabSz="913906">
              <a:buFont typeface="Arial" panose="020B0604020202020204" pitchFamily="34" charset="0"/>
              <a:buChar char="•"/>
            </a:pPr>
            <a:r>
              <a:rPr lang="en-US" sz="2398" dirty="0">
                <a:solidFill>
                  <a:srgbClr val="343434">
                    <a:lumMod val="20000"/>
                    <a:lumOff val="80000"/>
                  </a:srgbClr>
                </a:solidFill>
              </a:rPr>
              <a:t>LinkedIn: </a:t>
            </a:r>
            <a:r>
              <a:rPr lang="en-US" sz="2398" dirty="0">
                <a:solidFill>
                  <a:srgbClr val="343434">
                    <a:lumMod val="20000"/>
                    <a:lumOff val="80000"/>
                  </a:srgbClr>
                </a:solidFill>
                <a:hlinkClick r:id="rId3"/>
              </a:rPr>
              <a:t>http://linkedin.com/in/shahedc</a:t>
            </a:r>
            <a:r>
              <a:rPr lang="en-US" sz="2398" dirty="0">
                <a:solidFill>
                  <a:srgbClr val="343434">
                    <a:lumMod val="20000"/>
                    <a:lumOff val="80000"/>
                  </a:srgbClr>
                </a:solidFill>
              </a:rPr>
              <a:t> </a:t>
            </a:r>
          </a:p>
          <a:p>
            <a:pPr marL="342797" indent="-342797" defTabSz="913906">
              <a:buFont typeface="Arial" panose="020B0604020202020204" pitchFamily="34" charset="0"/>
              <a:buChar char="•"/>
            </a:pPr>
            <a:r>
              <a:rPr lang="en-US" sz="2398" dirty="0">
                <a:solidFill>
                  <a:srgbClr val="343434">
                    <a:lumMod val="20000"/>
                    <a:lumOff val="80000"/>
                  </a:srgbClr>
                </a:solidFill>
              </a:rPr>
              <a:t>Meetup: </a:t>
            </a:r>
            <a:r>
              <a:rPr lang="en-US" sz="2398" dirty="0">
                <a:solidFill>
                  <a:srgbClr val="343434">
                    <a:lumMod val="20000"/>
                    <a:lumOff val="80000"/>
                  </a:srgbClr>
                </a:solidFill>
                <a:hlinkClick r:id="rId4"/>
              </a:rPr>
              <a:t>http://www.meetup.com/DC-MS-Devs/</a:t>
            </a:r>
            <a:r>
              <a:rPr lang="en-US" sz="2398" dirty="0">
                <a:solidFill>
                  <a:srgbClr val="343434">
                    <a:lumMod val="20000"/>
                    <a:lumOff val="80000"/>
                  </a:srgbClr>
                </a:solidFill>
              </a:rPr>
              <a:t> </a:t>
            </a:r>
          </a:p>
          <a:p>
            <a:pPr marL="342797" indent="-342797" defTabSz="913906">
              <a:buFont typeface="Arial" panose="020B0604020202020204" pitchFamily="34" charset="0"/>
              <a:buChar char="•"/>
            </a:pPr>
            <a:r>
              <a:rPr lang="en-US" sz="2398" dirty="0">
                <a:solidFill>
                  <a:srgbClr val="343434">
                    <a:lumMod val="20000"/>
                    <a:lumOff val="80000"/>
                  </a:srgbClr>
                </a:solidFill>
              </a:rPr>
              <a:t>Twitter: </a:t>
            </a:r>
            <a:r>
              <a:rPr lang="en-US" sz="2398" dirty="0">
                <a:solidFill>
                  <a:srgbClr val="343434">
                    <a:lumMod val="20000"/>
                    <a:lumOff val="80000"/>
                  </a:srgbClr>
                </a:solidFill>
                <a:hlinkClick r:id="rId5"/>
              </a:rPr>
              <a:t>http://twitter.com/shahedC</a:t>
            </a:r>
            <a:r>
              <a:rPr lang="en-US" sz="2398" dirty="0">
                <a:solidFill>
                  <a:srgbClr val="343434">
                    <a:lumMod val="20000"/>
                    <a:lumOff val="80000"/>
                  </a:srgbClr>
                </a:solidFill>
              </a:rPr>
              <a:t> </a:t>
            </a:r>
          </a:p>
          <a:p>
            <a:pPr marL="342797" indent="-342797" defTabSz="913906">
              <a:buFont typeface="Arial" panose="020B0604020202020204" pitchFamily="34" charset="0"/>
              <a:buChar char="•"/>
            </a:pPr>
            <a:r>
              <a:rPr lang="en-US" sz="2398" dirty="0">
                <a:solidFill>
                  <a:srgbClr val="343434">
                    <a:lumMod val="20000"/>
                    <a:lumOff val="80000"/>
                  </a:srgbClr>
                </a:solidFill>
              </a:rPr>
              <a:t>Blog: </a:t>
            </a:r>
            <a:r>
              <a:rPr lang="en-US" sz="2398" dirty="0">
                <a:solidFill>
                  <a:srgbClr val="343434">
                    <a:lumMod val="20000"/>
                    <a:lumOff val="80000"/>
                  </a:srgbClr>
                </a:solidFill>
                <a:hlinkClick r:id="rId6"/>
              </a:rPr>
              <a:t>http://WakeUpAndCode.com</a:t>
            </a:r>
            <a:r>
              <a:rPr lang="en-US" sz="2398" dirty="0">
                <a:solidFill>
                  <a:srgbClr val="343434">
                    <a:lumMod val="20000"/>
                    <a:lumOff val="80000"/>
                  </a:srgbClr>
                </a:solidFill>
              </a:rPr>
              <a:t> </a:t>
            </a: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2236" t="31057" r="15082" b="41463"/>
          <a:stretch/>
        </p:blipFill>
        <p:spPr>
          <a:xfrm>
            <a:off x="8153086" y="4275973"/>
            <a:ext cx="3668969" cy="10403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9173" y="5150859"/>
            <a:ext cx="1915763" cy="141766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6028" y="5196691"/>
            <a:ext cx="1334935" cy="1334935"/>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28442" t="40519" r="28020" b="40953"/>
          <a:stretch/>
        </p:blipFill>
        <p:spPr>
          <a:xfrm>
            <a:off x="8979174" y="3413194"/>
            <a:ext cx="2842880" cy="680511"/>
          </a:xfrm>
          <a:prstGeom prst="rect">
            <a:avLst/>
          </a:prstGeom>
        </p:spPr>
      </p:pic>
    </p:spTree>
    <p:extLst>
      <p:ext uri="{BB962C8B-B14F-4D97-AF65-F5344CB8AC3E}">
        <p14:creationId xmlns:p14="http://schemas.microsoft.com/office/powerpoint/2010/main" val="4177165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0988B-7A84-4B84-BC07-4172A607D9D9}"/>
              </a:ext>
            </a:extLst>
          </p:cNvPr>
          <p:cNvPicPr>
            <a:picLocks noChangeAspect="1"/>
          </p:cNvPicPr>
          <p:nvPr/>
        </p:nvPicPr>
        <p:blipFill>
          <a:blip r:embed="rId3"/>
          <a:stretch>
            <a:fillRect/>
          </a:stretch>
        </p:blipFill>
        <p:spPr>
          <a:xfrm>
            <a:off x="302122" y="1064143"/>
            <a:ext cx="9759452" cy="5712533"/>
          </a:xfrm>
          <a:prstGeom prst="rect">
            <a:avLst/>
          </a:prstGeom>
        </p:spPr>
      </p:pic>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Player Settings: UWP Config</a:t>
            </a:r>
          </a:p>
        </p:txBody>
      </p:sp>
      <p:sp>
        <p:nvSpPr>
          <p:cNvPr id="16" name="Rounded Rectangle 7">
            <a:extLst>
              <a:ext uri="{FF2B5EF4-FFF2-40B4-BE49-F238E27FC236}">
                <a16:creationId xmlns:a16="http://schemas.microsoft.com/office/drawing/2014/main" id="{F28D06B0-E3E7-45D8-8BF5-C9C742A4987B}"/>
              </a:ext>
            </a:extLst>
          </p:cNvPr>
          <p:cNvSpPr/>
          <p:nvPr/>
        </p:nvSpPr>
        <p:spPr bwMode="auto">
          <a:xfrm>
            <a:off x="302122" y="4367577"/>
            <a:ext cx="1702526" cy="233815"/>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Rounded Rectangle 7">
            <a:extLst>
              <a:ext uri="{FF2B5EF4-FFF2-40B4-BE49-F238E27FC236}">
                <a16:creationId xmlns:a16="http://schemas.microsoft.com/office/drawing/2014/main" id="{78EE48EA-AEE1-46AB-AD5B-B66D54095026}"/>
              </a:ext>
            </a:extLst>
          </p:cNvPr>
          <p:cNvSpPr/>
          <p:nvPr/>
        </p:nvSpPr>
        <p:spPr bwMode="auto">
          <a:xfrm>
            <a:off x="1898923" y="4957355"/>
            <a:ext cx="1702526" cy="233815"/>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885F6FD6-B7E2-44D8-A3D2-B0F2930B0445}"/>
              </a:ext>
            </a:extLst>
          </p:cNvPr>
          <p:cNvPicPr>
            <a:picLocks noChangeAspect="1"/>
          </p:cNvPicPr>
          <p:nvPr/>
        </p:nvPicPr>
        <p:blipFill>
          <a:blip r:embed="rId4"/>
          <a:stretch>
            <a:fillRect/>
          </a:stretch>
        </p:blipFill>
        <p:spPr>
          <a:xfrm>
            <a:off x="7892831" y="228599"/>
            <a:ext cx="3825794" cy="6289766"/>
          </a:xfrm>
          <a:prstGeom prst="rect">
            <a:avLst/>
          </a:prstGeom>
        </p:spPr>
      </p:pic>
      <p:sp>
        <p:nvSpPr>
          <p:cNvPr id="17" name="Rounded Rectangle 7">
            <a:extLst>
              <a:ext uri="{FF2B5EF4-FFF2-40B4-BE49-F238E27FC236}">
                <a16:creationId xmlns:a16="http://schemas.microsoft.com/office/drawing/2014/main" id="{C14AF8C6-E99C-4567-A063-27A6BEF1AEC4}"/>
              </a:ext>
            </a:extLst>
          </p:cNvPr>
          <p:cNvSpPr/>
          <p:nvPr/>
        </p:nvSpPr>
        <p:spPr bwMode="auto">
          <a:xfrm>
            <a:off x="9144000" y="1187000"/>
            <a:ext cx="1430383" cy="419731"/>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ounded Rectangle 7">
            <a:extLst>
              <a:ext uri="{FF2B5EF4-FFF2-40B4-BE49-F238E27FC236}">
                <a16:creationId xmlns:a16="http://schemas.microsoft.com/office/drawing/2014/main" id="{FC066184-0F47-4BAA-BEAE-F09390873630}"/>
              </a:ext>
            </a:extLst>
          </p:cNvPr>
          <p:cNvSpPr/>
          <p:nvPr/>
        </p:nvSpPr>
        <p:spPr bwMode="auto">
          <a:xfrm>
            <a:off x="7942218" y="4846320"/>
            <a:ext cx="3716158" cy="96012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21446823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Xbox Live Unity Plugin</a:t>
            </a:r>
          </a:p>
        </p:txBody>
      </p:sp>
      <p:sp>
        <p:nvSpPr>
          <p:cNvPr id="6" name="TextBox 5"/>
          <p:cNvSpPr txBox="1"/>
          <p:nvPr/>
        </p:nvSpPr>
        <p:spPr>
          <a:xfrm>
            <a:off x="172170" y="6019800"/>
            <a:ext cx="7541167"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3"/>
              </a:rPr>
              <a:t>https://github.com/Microsoft/xbox-live-unity-plugin</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pic>
        <p:nvPicPr>
          <p:cNvPr id="2" name="Picture 1">
            <a:extLst>
              <a:ext uri="{FF2B5EF4-FFF2-40B4-BE49-F238E27FC236}">
                <a16:creationId xmlns:a16="http://schemas.microsoft.com/office/drawing/2014/main" id="{9037AA3E-27EA-457B-8785-13095B2AF34C}"/>
              </a:ext>
            </a:extLst>
          </p:cNvPr>
          <p:cNvPicPr>
            <a:picLocks noChangeAspect="1"/>
          </p:cNvPicPr>
          <p:nvPr/>
        </p:nvPicPr>
        <p:blipFill>
          <a:blip r:embed="rId4"/>
          <a:stretch>
            <a:fillRect/>
          </a:stretch>
        </p:blipFill>
        <p:spPr>
          <a:xfrm>
            <a:off x="308300" y="990600"/>
            <a:ext cx="10226779" cy="5105400"/>
          </a:xfrm>
          <a:prstGeom prst="rect">
            <a:avLst/>
          </a:prstGeom>
        </p:spPr>
      </p:pic>
      <p:sp>
        <p:nvSpPr>
          <p:cNvPr id="7" name="Rounded Rectangle 7">
            <a:extLst>
              <a:ext uri="{FF2B5EF4-FFF2-40B4-BE49-F238E27FC236}">
                <a16:creationId xmlns:a16="http://schemas.microsoft.com/office/drawing/2014/main" id="{2921D22A-7CEC-4226-B43C-842F89791BFD}"/>
              </a:ext>
            </a:extLst>
          </p:cNvPr>
          <p:cNvSpPr/>
          <p:nvPr/>
        </p:nvSpPr>
        <p:spPr bwMode="auto">
          <a:xfrm>
            <a:off x="411480" y="2161904"/>
            <a:ext cx="3252651" cy="424542"/>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47879303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874099-24C4-4806-BB85-7B015FF51071}"/>
              </a:ext>
            </a:extLst>
          </p:cNvPr>
          <p:cNvPicPr>
            <a:picLocks noChangeAspect="1"/>
          </p:cNvPicPr>
          <p:nvPr/>
        </p:nvPicPr>
        <p:blipFill>
          <a:blip r:embed="rId3"/>
          <a:stretch>
            <a:fillRect/>
          </a:stretch>
        </p:blipFill>
        <p:spPr>
          <a:xfrm>
            <a:off x="308299" y="990600"/>
            <a:ext cx="10391398" cy="5105400"/>
          </a:xfrm>
          <a:prstGeom prst="rect">
            <a:avLst/>
          </a:prstGeom>
        </p:spPr>
      </p:pic>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nether for Azure Gaming Services</a:t>
            </a:r>
          </a:p>
        </p:txBody>
      </p:sp>
      <p:sp>
        <p:nvSpPr>
          <p:cNvPr id="6" name="TextBox 5"/>
          <p:cNvSpPr txBox="1"/>
          <p:nvPr/>
        </p:nvSpPr>
        <p:spPr>
          <a:xfrm>
            <a:off x="172169" y="6019800"/>
            <a:ext cx="5804346"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https://github.com/MicrosoftDX/nether</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
        <p:nvSpPr>
          <p:cNvPr id="8" name="Rounded Rectangle 7">
            <a:extLst>
              <a:ext uri="{FF2B5EF4-FFF2-40B4-BE49-F238E27FC236}">
                <a16:creationId xmlns:a16="http://schemas.microsoft.com/office/drawing/2014/main" id="{E2D49D9E-B3F9-48DE-B67A-F727EAFB4910}"/>
              </a:ext>
            </a:extLst>
          </p:cNvPr>
          <p:cNvSpPr/>
          <p:nvPr/>
        </p:nvSpPr>
        <p:spPr bwMode="auto">
          <a:xfrm>
            <a:off x="992777" y="1890265"/>
            <a:ext cx="1979023" cy="461049"/>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98106359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Construct 2, by </a:t>
            </a:r>
            <a:r>
              <a:rPr lang="en-US" sz="4400" dirty="0" err="1">
                <a:solidFill>
                  <a:srgbClr val="FFFFFF"/>
                </a:solidFill>
                <a:latin typeface="Segoe UI Light"/>
              </a:rPr>
              <a:t>Scirra</a:t>
            </a:r>
            <a:r>
              <a:rPr lang="en-US" sz="4400" dirty="0">
                <a:solidFill>
                  <a:srgbClr val="FFFFFF"/>
                </a:solidFill>
                <a:latin typeface="Segoe UI Light"/>
              </a:rPr>
              <a:t> (for 2D games)</a:t>
            </a:r>
          </a:p>
        </p:txBody>
      </p:sp>
      <p:sp>
        <p:nvSpPr>
          <p:cNvPr id="6" name="TextBox 5"/>
          <p:cNvSpPr txBox="1"/>
          <p:nvPr/>
        </p:nvSpPr>
        <p:spPr>
          <a:xfrm>
            <a:off x="172169" y="6019800"/>
            <a:ext cx="2701702"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3"/>
              </a:rPr>
              <a:t>http://scirra.com</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pic>
        <p:nvPicPr>
          <p:cNvPr id="7" name="Picture 6"/>
          <p:cNvPicPr>
            <a:picLocks noChangeAspect="1"/>
          </p:cNvPicPr>
          <p:nvPr/>
        </p:nvPicPr>
        <p:blipFill>
          <a:blip r:embed="rId4"/>
          <a:stretch>
            <a:fillRect/>
          </a:stretch>
        </p:blipFill>
        <p:spPr>
          <a:xfrm>
            <a:off x="270759" y="1189177"/>
            <a:ext cx="4407645" cy="4117899"/>
          </a:xfrm>
          <a:prstGeom prst="rect">
            <a:avLst/>
          </a:prstGeom>
        </p:spPr>
      </p:pic>
      <p:sp>
        <p:nvSpPr>
          <p:cNvPr id="8" name="Rounded Rectangle 7"/>
          <p:cNvSpPr/>
          <p:nvPr/>
        </p:nvSpPr>
        <p:spPr bwMode="auto">
          <a:xfrm>
            <a:off x="339546" y="3472689"/>
            <a:ext cx="1119920" cy="1191169"/>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 name="Picture 9"/>
          <p:cNvPicPr>
            <a:picLocks noChangeAspect="1"/>
          </p:cNvPicPr>
          <p:nvPr/>
        </p:nvPicPr>
        <p:blipFill>
          <a:blip r:embed="rId5"/>
          <a:stretch>
            <a:fillRect/>
          </a:stretch>
        </p:blipFill>
        <p:spPr>
          <a:xfrm>
            <a:off x="4267200" y="1990825"/>
            <a:ext cx="6540708" cy="2514600"/>
          </a:xfrm>
          <a:prstGeom prst="rect">
            <a:avLst/>
          </a:prstGeom>
        </p:spPr>
      </p:pic>
      <p:sp>
        <p:nvSpPr>
          <p:cNvPr id="4" name="TextBox 3">
            <a:extLst>
              <a:ext uri="{FF2B5EF4-FFF2-40B4-BE49-F238E27FC236}">
                <a16:creationId xmlns:a16="http://schemas.microsoft.com/office/drawing/2014/main" id="{608A0E48-E920-454A-8C77-F5B3656E7B49}"/>
              </a:ext>
            </a:extLst>
          </p:cNvPr>
          <p:cNvSpPr txBox="1"/>
          <p:nvPr/>
        </p:nvSpPr>
        <p:spPr>
          <a:xfrm>
            <a:off x="2667000" y="6042454"/>
            <a:ext cx="3822200"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FFFFFF"/>
                </a:solidFill>
                <a:latin typeface="Segoe UI"/>
              </a:rPr>
              <a:t>Construct 2 for Windows </a:t>
            </a:r>
          </a:p>
        </p:txBody>
      </p:sp>
    </p:spTree>
    <p:extLst>
      <p:ext uri="{BB962C8B-B14F-4D97-AF65-F5344CB8AC3E}">
        <p14:creationId xmlns:p14="http://schemas.microsoft.com/office/powerpoint/2010/main" val="316854057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2169" y="6019800"/>
            <a:ext cx="4193392"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3"/>
              </a:rPr>
              <a:t>https://editor.construct.net/</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pic>
        <p:nvPicPr>
          <p:cNvPr id="4" name="Picture 3">
            <a:extLst>
              <a:ext uri="{FF2B5EF4-FFF2-40B4-BE49-F238E27FC236}">
                <a16:creationId xmlns:a16="http://schemas.microsoft.com/office/drawing/2014/main" id="{EA1A3D62-78D3-43E6-9D5B-0134060EB8DB}"/>
              </a:ext>
            </a:extLst>
          </p:cNvPr>
          <p:cNvPicPr>
            <a:picLocks noChangeAspect="1"/>
          </p:cNvPicPr>
          <p:nvPr/>
        </p:nvPicPr>
        <p:blipFill rotWithShape="1">
          <a:blip r:embed="rId4"/>
          <a:srcRect b="7792"/>
          <a:stretch/>
        </p:blipFill>
        <p:spPr>
          <a:xfrm>
            <a:off x="381001" y="1075423"/>
            <a:ext cx="10889895" cy="5012822"/>
          </a:xfrm>
          <a:prstGeom prst="rect">
            <a:avLst/>
          </a:prstGeom>
        </p:spPr>
      </p:pic>
      <p:sp>
        <p:nvSpPr>
          <p:cNvPr id="14" name="Title 2">
            <a:extLst>
              <a:ext uri="{FF2B5EF4-FFF2-40B4-BE49-F238E27FC236}">
                <a16:creationId xmlns:a16="http://schemas.microsoft.com/office/drawing/2014/main" id="{836714F6-83B8-44F0-8888-000417A67378}"/>
              </a:ext>
            </a:extLst>
          </p:cNvPr>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Construct 3: PC/Mac/Linux </a:t>
            </a:r>
          </a:p>
        </p:txBody>
      </p:sp>
    </p:spTree>
    <p:extLst>
      <p:ext uri="{BB962C8B-B14F-4D97-AF65-F5344CB8AC3E}">
        <p14:creationId xmlns:p14="http://schemas.microsoft.com/office/powerpoint/2010/main" val="382502301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9BB7A7-D593-4E23-81A5-B4343DB45C4A}"/>
              </a:ext>
            </a:extLst>
          </p:cNvPr>
          <p:cNvSpPr txBox="1">
            <a:spLocks/>
          </p:cNvSpPr>
          <p:nvPr/>
        </p:nvSpPr>
        <p:spPr>
          <a:xfrm>
            <a:off x="1828800" y="2181260"/>
            <a:ext cx="8117477" cy="2495479"/>
          </a:xfr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pPr algn="ctr"/>
            <a:r>
              <a:rPr lang="en-US" sz="8627" dirty="0"/>
              <a:t>Xbox One</a:t>
            </a:r>
          </a:p>
          <a:p>
            <a:pPr algn="ctr"/>
            <a:r>
              <a:rPr lang="en-US" sz="8627" dirty="0"/>
              <a:t>Dev Mode</a:t>
            </a:r>
          </a:p>
        </p:txBody>
      </p:sp>
    </p:spTree>
    <p:extLst>
      <p:ext uri="{BB962C8B-B14F-4D97-AF65-F5344CB8AC3E}">
        <p14:creationId xmlns:p14="http://schemas.microsoft.com/office/powerpoint/2010/main" val="314670568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5D767-113D-43FE-8CF1-2C0F3CEC704F}"/>
              </a:ext>
            </a:extLst>
          </p:cNvPr>
          <p:cNvPicPr>
            <a:picLocks noChangeAspect="1"/>
          </p:cNvPicPr>
          <p:nvPr/>
        </p:nvPicPr>
        <p:blipFill>
          <a:blip r:embed="rId3"/>
          <a:stretch>
            <a:fillRect/>
          </a:stretch>
        </p:blipFill>
        <p:spPr>
          <a:xfrm>
            <a:off x="270759" y="990600"/>
            <a:ext cx="5789577" cy="3886201"/>
          </a:xfrm>
          <a:prstGeom prst="rect">
            <a:avLst/>
          </a:prstGeom>
        </p:spPr>
      </p:pic>
      <p:pic>
        <p:nvPicPr>
          <p:cNvPr id="6" name="Picture 5">
            <a:extLst>
              <a:ext uri="{FF2B5EF4-FFF2-40B4-BE49-F238E27FC236}">
                <a16:creationId xmlns:a16="http://schemas.microsoft.com/office/drawing/2014/main" id="{5F82963D-34D6-402F-8AF9-672B3B6801D7}"/>
              </a:ext>
            </a:extLst>
          </p:cNvPr>
          <p:cNvPicPr>
            <a:picLocks noChangeAspect="1"/>
          </p:cNvPicPr>
          <p:nvPr/>
        </p:nvPicPr>
        <p:blipFill>
          <a:blip r:embed="rId4"/>
          <a:stretch>
            <a:fillRect/>
          </a:stretch>
        </p:blipFill>
        <p:spPr>
          <a:xfrm>
            <a:off x="4201964" y="1657709"/>
            <a:ext cx="7721600" cy="4343400"/>
          </a:xfrm>
          <a:prstGeom prst="rect">
            <a:avLst/>
          </a:prstGeom>
        </p:spPr>
      </p:pic>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Setting Up Dev Mode…</a:t>
            </a:r>
          </a:p>
        </p:txBody>
      </p:sp>
      <p:sp>
        <p:nvSpPr>
          <p:cNvPr id="11" name="TextBox 10"/>
          <p:cNvSpPr txBox="1"/>
          <p:nvPr/>
        </p:nvSpPr>
        <p:spPr>
          <a:xfrm>
            <a:off x="172169" y="6019800"/>
            <a:ext cx="11115672" cy="572464"/>
          </a:xfrm>
          <a:prstGeom prst="rect">
            <a:avLst/>
          </a:prstGeom>
          <a:noFill/>
        </p:spPr>
        <p:txBody>
          <a:bodyPr wrap="none" lIns="182880" tIns="146304" rIns="182880" bIns="146304" rtlCol="0">
            <a:spAutoFit/>
          </a:bodyPr>
          <a:lstStyle/>
          <a:p>
            <a:pPr defTabSz="914274">
              <a:lnSpc>
                <a:spcPct val="90000"/>
              </a:lnSpc>
              <a:spcAft>
                <a:spcPts val="600"/>
              </a:spcAft>
            </a:pPr>
            <a:r>
              <a:rPr lang="en-US" sz="2000" dirty="0">
                <a:solidFill>
                  <a:srgbClr val="343434"/>
                </a:solidFill>
                <a:latin typeface="Segoe UI"/>
                <a:hlinkClick r:id="rId5"/>
              </a:rPr>
              <a:t>https://msdn.microsoft.com/en-us/windows/uwp/xbox-apps/development-environment-setup</a:t>
            </a:r>
            <a:r>
              <a:rPr lang="en-US" sz="2000" dirty="0">
                <a:solidFill>
                  <a:srgbClr val="343434"/>
                </a:solidFill>
                <a:latin typeface="Segoe UI"/>
              </a:rPr>
              <a:t> </a:t>
            </a:r>
            <a:endParaRPr lang="en-US" sz="20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132437024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Running in Dev Mode!</a:t>
            </a:r>
          </a:p>
        </p:txBody>
      </p:sp>
      <p:pic>
        <p:nvPicPr>
          <p:cNvPr id="2050" name="Picture 2" descr="https://scontent-atl3-1.xx.fbcdn.net/hphotos-xtl1/v/t1.0-9/12670632_10153330378540044_5001494952891742285_n.jpg?oh=9ac19d8233121586051ac99c64d5c805&amp;oe=57BEE138"/>
          <p:cNvPicPr>
            <a:picLocks noChangeAspect="1" noChangeArrowheads="1"/>
          </p:cNvPicPr>
          <p:nvPr/>
        </p:nvPicPr>
        <p:blipFill rotWithShape="1">
          <a:blip r:embed="rId3">
            <a:extLst>
              <a:ext uri="{28A0092B-C50C-407E-A947-70E740481C1C}">
                <a14:useLocalDpi xmlns:a14="http://schemas.microsoft.com/office/drawing/2010/main" val="0"/>
              </a:ext>
            </a:extLst>
          </a:blip>
          <a:srcRect t="14867"/>
          <a:stretch/>
        </p:blipFill>
        <p:spPr bwMode="auto">
          <a:xfrm>
            <a:off x="307270" y="1189176"/>
            <a:ext cx="8492242" cy="542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9484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81121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A67022-F5EE-4160-B667-97DCEB884AE2}"/>
              </a:ext>
            </a:extLst>
          </p:cNvPr>
          <p:cNvSpPr/>
          <p:nvPr/>
        </p:nvSpPr>
        <p:spPr>
          <a:xfrm>
            <a:off x="0" y="5778795"/>
            <a:ext cx="12192000" cy="552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6CD469-0127-4C87-BFB1-10BBF2B1B592}"/>
              </a:ext>
            </a:extLst>
          </p:cNvPr>
          <p:cNvPicPr>
            <a:picLocks noChangeAspect="1"/>
          </p:cNvPicPr>
          <p:nvPr/>
        </p:nvPicPr>
        <p:blipFill>
          <a:blip r:embed="rId2"/>
          <a:stretch>
            <a:fillRect/>
          </a:stretch>
        </p:blipFill>
        <p:spPr>
          <a:xfrm>
            <a:off x="269239" y="1189175"/>
            <a:ext cx="7993510" cy="4672225"/>
          </a:xfrm>
          <a:prstGeom prst="rect">
            <a:avLst/>
          </a:prstGeom>
        </p:spPr>
      </p:pic>
      <p:sp>
        <p:nvSpPr>
          <p:cNvPr id="2" name="Title 1"/>
          <p:cNvSpPr>
            <a:spLocks noGrp="1"/>
          </p:cNvSpPr>
          <p:nvPr>
            <p:ph type="title"/>
          </p:nvPr>
        </p:nvSpPr>
        <p:spPr/>
        <p:txBody>
          <a:bodyPr/>
          <a:lstStyle/>
          <a:p>
            <a:r>
              <a:rPr lang="en-US" dirty="0"/>
              <a:t>Safe Area Considerations</a:t>
            </a:r>
          </a:p>
        </p:txBody>
      </p:sp>
      <p:sp>
        <p:nvSpPr>
          <p:cNvPr id="4" name="Rectangle 3">
            <a:extLst>
              <a:ext uri="{FF2B5EF4-FFF2-40B4-BE49-F238E27FC236}">
                <a16:creationId xmlns:a16="http://schemas.microsoft.com/office/drawing/2014/main" id="{24454637-E744-482B-ACB1-6D84B70ADCAA}"/>
              </a:ext>
            </a:extLst>
          </p:cNvPr>
          <p:cNvSpPr/>
          <p:nvPr/>
        </p:nvSpPr>
        <p:spPr>
          <a:xfrm>
            <a:off x="208068" y="5861401"/>
            <a:ext cx="10988040" cy="369332"/>
          </a:xfrm>
          <a:prstGeom prst="rect">
            <a:avLst/>
          </a:prstGeom>
        </p:spPr>
        <p:txBody>
          <a:bodyPr wrap="square">
            <a:spAutoFit/>
          </a:bodyPr>
          <a:lstStyle/>
          <a:p>
            <a:r>
              <a:rPr lang="en-US" dirty="0">
                <a:hlinkClick r:id="rId3"/>
              </a:rPr>
              <a:t>https://assetstore.unity.com/packages/tools/gui/title-safe-area-viewer-16583</a:t>
            </a:r>
            <a:r>
              <a:rPr lang="en-US" dirty="0"/>
              <a:t> </a:t>
            </a:r>
          </a:p>
        </p:txBody>
      </p:sp>
    </p:spTree>
    <p:extLst>
      <p:ext uri="{BB962C8B-B14F-4D97-AF65-F5344CB8AC3E}">
        <p14:creationId xmlns:p14="http://schemas.microsoft.com/office/powerpoint/2010/main" val="3038836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ource: Official Xbox Magazine, March 2014, Page 65 ">
            <a:extLst>
              <a:ext uri="{FF2B5EF4-FFF2-40B4-BE49-F238E27FC236}">
                <a16:creationId xmlns:a16="http://schemas.microsoft.com/office/drawing/2014/main" id="{14A11414-3EA1-4D83-8D46-67006A88C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839" y="1135113"/>
            <a:ext cx="7347169" cy="55505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41C3869-1D7D-45B4-A77E-0F3BF2383BE4}"/>
              </a:ext>
            </a:extLst>
          </p:cNvPr>
          <p:cNvSpPr txBox="1"/>
          <p:nvPr/>
        </p:nvSpPr>
        <p:spPr>
          <a:xfrm>
            <a:off x="191582" y="1053400"/>
            <a:ext cx="6458643" cy="5632311"/>
          </a:xfrm>
          <a:prstGeom prst="rect">
            <a:avLst/>
          </a:prstGeom>
          <a:noFill/>
        </p:spPr>
        <p:txBody>
          <a:bodyPr wrap="square" rtlCol="0">
            <a:spAutoFit/>
          </a:bodyPr>
          <a:lstStyle/>
          <a:p>
            <a:pPr marL="457200" indent="-457200">
              <a:buFont typeface="Arial" panose="020B0604020202020204" pitchFamily="34" charset="0"/>
              <a:buChar char="•"/>
            </a:pPr>
            <a:r>
              <a:rPr lang="en-US" sz="4000" dirty="0">
                <a:solidFill>
                  <a:schemeClr val="bg1"/>
                </a:solidFill>
              </a:rPr>
              <a:t>Xbox 360 games</a:t>
            </a:r>
          </a:p>
          <a:p>
            <a:pPr marL="457200" indent="-457200">
              <a:buFont typeface="Arial" panose="020B0604020202020204" pitchFamily="34" charset="0"/>
              <a:buChar char="•"/>
            </a:pPr>
            <a:r>
              <a:rPr lang="en-US" sz="4000" dirty="0">
                <a:solidFill>
                  <a:schemeClr val="bg1"/>
                </a:solidFill>
              </a:rPr>
              <a:t>WW dev tools</a:t>
            </a:r>
          </a:p>
          <a:p>
            <a:pPr marL="457200" indent="-457200">
              <a:buFont typeface="Arial" panose="020B0604020202020204" pitchFamily="34" charset="0"/>
              <a:buChar char="•"/>
            </a:pPr>
            <a:r>
              <a:rPr lang="en-US" sz="4000" dirty="0">
                <a:solidFill>
                  <a:schemeClr val="bg1"/>
                </a:solidFill>
              </a:rPr>
              <a:t>MVP award</a:t>
            </a:r>
          </a:p>
          <a:p>
            <a:pPr marL="457200" indent="-457200">
              <a:buFont typeface="Arial" panose="020B0604020202020204" pitchFamily="34" charset="0"/>
              <a:buChar char="•"/>
            </a:pPr>
            <a:r>
              <a:rPr lang="en-US" sz="4000" dirty="0">
                <a:solidFill>
                  <a:srgbClr val="FFFF00"/>
                </a:solidFill>
              </a:rPr>
              <a:t>Xbox mag </a:t>
            </a:r>
            <a:r>
              <a:rPr lang="en-US" sz="4000" dirty="0">
                <a:solidFill>
                  <a:srgbClr val="FFFF00"/>
                </a:solidFill>
                <a:sym typeface="Wingdings" panose="05000000000000000000" pitchFamily="2" charset="2"/>
              </a:rPr>
              <a:t></a:t>
            </a:r>
          </a:p>
          <a:p>
            <a:pPr marL="457200" indent="-457200">
              <a:buFont typeface="Arial" panose="020B0604020202020204" pitchFamily="34" charset="0"/>
              <a:buChar char="•"/>
            </a:pPr>
            <a:r>
              <a:rPr lang="en-US" sz="4000" dirty="0">
                <a:solidFill>
                  <a:schemeClr val="bg1"/>
                </a:solidFill>
                <a:sym typeface="Wingdings" panose="05000000000000000000" pitchFamily="2" charset="2"/>
              </a:rPr>
              <a:t>FB groups admin</a:t>
            </a:r>
          </a:p>
          <a:p>
            <a:pPr marL="914400" lvl="1" indent="-457200">
              <a:buFont typeface="Arial" panose="020B0604020202020204" pitchFamily="34" charset="0"/>
              <a:buChar char="•"/>
            </a:pPr>
            <a:r>
              <a:rPr lang="en-US" sz="4000" dirty="0">
                <a:solidFill>
                  <a:schemeClr val="bg1"/>
                </a:solidFill>
                <a:sym typeface="Wingdings" panose="05000000000000000000" pitchFamily="2" charset="2"/>
              </a:rPr>
              <a:t>Xbox One</a:t>
            </a:r>
          </a:p>
          <a:p>
            <a:pPr marL="914400" lvl="1" indent="-457200">
              <a:buFont typeface="Arial" panose="020B0604020202020204" pitchFamily="34" charset="0"/>
              <a:buChar char="•"/>
            </a:pPr>
            <a:r>
              <a:rPr lang="en-US" sz="4000" dirty="0">
                <a:solidFill>
                  <a:schemeClr val="bg1"/>
                </a:solidFill>
                <a:sym typeface="Wingdings" panose="05000000000000000000" pitchFamily="2" charset="2"/>
              </a:rPr>
              <a:t>Unity</a:t>
            </a:r>
          </a:p>
          <a:p>
            <a:pPr marL="914400" lvl="1" indent="-457200">
              <a:buFont typeface="Arial" panose="020B0604020202020204" pitchFamily="34" charset="0"/>
              <a:buChar char="•"/>
            </a:pPr>
            <a:r>
              <a:rPr lang="en-US" sz="4000" dirty="0">
                <a:solidFill>
                  <a:schemeClr val="bg1"/>
                </a:solidFill>
                <a:sym typeface="Wingdings" panose="05000000000000000000" pitchFamily="2" charset="2"/>
              </a:rPr>
              <a:t>HoloLens</a:t>
            </a:r>
          </a:p>
          <a:p>
            <a:pPr marL="914400" lvl="1" indent="-457200">
              <a:buFont typeface="Arial" panose="020B0604020202020204" pitchFamily="34" charset="0"/>
              <a:buChar char="•"/>
            </a:pPr>
            <a:r>
              <a:rPr lang="en-US" sz="4000" dirty="0">
                <a:solidFill>
                  <a:schemeClr val="bg1"/>
                </a:solidFill>
                <a:sym typeface="Wingdings" panose="05000000000000000000" pitchFamily="2" charset="2"/>
              </a:rPr>
              <a:t>Construct 3 </a:t>
            </a:r>
            <a:endParaRPr lang="en-US" sz="4000" dirty="0">
              <a:solidFill>
                <a:schemeClr val="bg1"/>
              </a:solidFill>
            </a:endParaRPr>
          </a:p>
        </p:txBody>
      </p:sp>
      <p:sp>
        <p:nvSpPr>
          <p:cNvPr id="14" name="Title 6">
            <a:extLst>
              <a:ext uri="{FF2B5EF4-FFF2-40B4-BE49-F238E27FC236}">
                <a16:creationId xmlns:a16="http://schemas.microsoft.com/office/drawing/2014/main" id="{D12F9633-B4F8-4710-BF97-4E77685E8AD4}"/>
              </a:ext>
            </a:extLst>
          </p:cNvPr>
          <p:cNvSpPr>
            <a:spLocks noGrp="1"/>
          </p:cNvSpPr>
          <p:nvPr>
            <p:ph type="title"/>
          </p:nvPr>
        </p:nvSpPr>
        <p:spPr>
          <a:xfrm>
            <a:off x="250305" y="228601"/>
            <a:ext cx="11798703" cy="747897"/>
          </a:xfrm>
        </p:spPr>
        <p:txBody>
          <a:bodyPr>
            <a:noAutofit/>
          </a:bodyPr>
          <a:lstStyle/>
          <a:p>
            <a:r>
              <a:rPr lang="en-US" sz="4400" b="1" dirty="0"/>
              <a:t>Independent Game Development</a:t>
            </a:r>
            <a:endParaRPr lang="en-US" sz="4400" b="1" i="1" dirty="0"/>
          </a:p>
        </p:txBody>
      </p:sp>
    </p:spTree>
    <p:extLst>
      <p:ext uri="{BB962C8B-B14F-4D97-AF65-F5344CB8AC3E}">
        <p14:creationId xmlns:p14="http://schemas.microsoft.com/office/powerpoint/2010/main" val="344775492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60F92-8CA9-41BF-A9D1-E8456CBF495E}"/>
              </a:ext>
            </a:extLst>
          </p:cNvPr>
          <p:cNvSpPr/>
          <p:nvPr/>
        </p:nvSpPr>
        <p:spPr>
          <a:xfrm>
            <a:off x="0" y="5778795"/>
            <a:ext cx="12192000" cy="552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Directional Support (Keyboard, Gamepad)</a:t>
            </a:r>
          </a:p>
        </p:txBody>
      </p:sp>
      <p:sp>
        <p:nvSpPr>
          <p:cNvPr id="3" name="Text Placeholder 2"/>
          <p:cNvSpPr>
            <a:spLocks noGrp="1"/>
          </p:cNvSpPr>
          <p:nvPr>
            <p:ph type="body" sz="quarter" idx="10"/>
          </p:nvPr>
        </p:nvSpPr>
        <p:spPr>
          <a:xfrm>
            <a:off x="269239" y="1197322"/>
            <a:ext cx="11653522" cy="4675297"/>
          </a:xfrm>
        </p:spPr>
        <p:txBody>
          <a:bodyPr/>
          <a:lstStyle/>
          <a:p>
            <a:endParaRPr lang="en-US" sz="2600" dirty="0"/>
          </a:p>
          <a:p>
            <a:r>
              <a:rPr lang="en-US" sz="2600" dirty="0"/>
              <a:t>void </a:t>
            </a:r>
            <a:r>
              <a:rPr lang="en-US" sz="2600" dirty="0" err="1"/>
              <a:t>FixedUpdate</a:t>
            </a:r>
            <a:r>
              <a:rPr lang="en-US" sz="2600" dirty="0"/>
              <a:t>()</a:t>
            </a:r>
          </a:p>
          <a:p>
            <a:r>
              <a:rPr lang="en-US" sz="2600" dirty="0"/>
              <a:t>{</a:t>
            </a:r>
          </a:p>
          <a:p>
            <a:r>
              <a:rPr lang="en-US" sz="2600" dirty="0"/>
              <a:t>	float </a:t>
            </a:r>
            <a:r>
              <a:rPr lang="en-US" sz="2600" dirty="0" err="1"/>
              <a:t>moveHoriz</a:t>
            </a:r>
            <a:r>
              <a:rPr lang="en-US" sz="2600" dirty="0"/>
              <a:t> = </a:t>
            </a:r>
            <a:r>
              <a:rPr lang="en-US" sz="2600" dirty="0" err="1"/>
              <a:t>Input.GetAxis</a:t>
            </a:r>
            <a:r>
              <a:rPr lang="en-US" sz="2600" dirty="0"/>
              <a:t>("Horizontal");</a:t>
            </a:r>
          </a:p>
          <a:p>
            <a:r>
              <a:rPr lang="en-US" sz="2600" dirty="0"/>
              <a:t>	float </a:t>
            </a:r>
            <a:r>
              <a:rPr lang="en-US" sz="2600" dirty="0" err="1"/>
              <a:t>moveVert</a:t>
            </a:r>
            <a:r>
              <a:rPr lang="en-US" sz="2600" dirty="0"/>
              <a:t> = </a:t>
            </a:r>
            <a:r>
              <a:rPr lang="en-US" sz="2600" dirty="0" err="1"/>
              <a:t>Input.GetAxis</a:t>
            </a:r>
            <a:r>
              <a:rPr lang="en-US" sz="2600" dirty="0"/>
              <a:t>("Vertical");</a:t>
            </a:r>
          </a:p>
          <a:p>
            <a:r>
              <a:rPr lang="en-US" sz="2600" dirty="0"/>
              <a:t>	Vector3 movement = new Vector3(</a:t>
            </a:r>
            <a:r>
              <a:rPr lang="en-US" sz="2600" dirty="0" err="1"/>
              <a:t>moveHoriz</a:t>
            </a:r>
            <a:r>
              <a:rPr lang="en-US" sz="2600" dirty="0"/>
              <a:t>, 0.0f, </a:t>
            </a:r>
            <a:r>
              <a:rPr lang="en-US" sz="2600" dirty="0" err="1"/>
              <a:t>moveVert</a:t>
            </a:r>
            <a:r>
              <a:rPr lang="en-US" sz="2600" dirty="0"/>
              <a:t>);</a:t>
            </a:r>
          </a:p>
          <a:p>
            <a:endParaRPr lang="en-US" sz="2600" dirty="0"/>
          </a:p>
          <a:p>
            <a:r>
              <a:rPr lang="en-US" sz="2600" dirty="0"/>
              <a:t>	</a:t>
            </a:r>
            <a:r>
              <a:rPr lang="en-US" sz="2600" dirty="0" err="1"/>
              <a:t>rigidBody.AddForce</a:t>
            </a:r>
            <a:r>
              <a:rPr lang="en-US" sz="2600" dirty="0"/>
              <a:t>(movement * speed);</a:t>
            </a:r>
          </a:p>
          <a:p>
            <a:r>
              <a:rPr lang="en-US" sz="2600" dirty="0"/>
              <a:t>}</a:t>
            </a:r>
          </a:p>
        </p:txBody>
      </p:sp>
      <p:sp>
        <p:nvSpPr>
          <p:cNvPr id="4" name="Rectangle 3">
            <a:extLst>
              <a:ext uri="{FF2B5EF4-FFF2-40B4-BE49-F238E27FC236}">
                <a16:creationId xmlns:a16="http://schemas.microsoft.com/office/drawing/2014/main" id="{E5D46EBC-1BA6-4956-9DC2-6B63139CE47F}"/>
              </a:ext>
            </a:extLst>
          </p:cNvPr>
          <p:cNvSpPr/>
          <p:nvPr/>
        </p:nvSpPr>
        <p:spPr>
          <a:xfrm>
            <a:off x="6953885" y="5872619"/>
            <a:ext cx="5238115" cy="369332"/>
          </a:xfrm>
          <a:prstGeom prst="rect">
            <a:avLst/>
          </a:prstGeom>
        </p:spPr>
        <p:txBody>
          <a:bodyPr wrap="square">
            <a:spAutoFit/>
          </a:bodyPr>
          <a:lstStyle/>
          <a:p>
            <a:r>
              <a:rPr lang="en-US" dirty="0">
                <a:hlinkClick r:id="rId2"/>
              </a:rPr>
              <a:t>https://docs.unity3d.com/ScriptReference/Input.html</a:t>
            </a:r>
            <a:r>
              <a:rPr lang="en-US" dirty="0"/>
              <a:t> </a:t>
            </a:r>
          </a:p>
        </p:txBody>
      </p:sp>
      <p:sp>
        <p:nvSpPr>
          <p:cNvPr id="6" name="Rectangle 5">
            <a:extLst>
              <a:ext uri="{FF2B5EF4-FFF2-40B4-BE49-F238E27FC236}">
                <a16:creationId xmlns:a16="http://schemas.microsoft.com/office/drawing/2014/main" id="{B7350894-A63F-49DF-ADEC-EBB5C740C05E}"/>
              </a:ext>
            </a:extLst>
          </p:cNvPr>
          <p:cNvSpPr/>
          <p:nvPr/>
        </p:nvSpPr>
        <p:spPr>
          <a:xfrm>
            <a:off x="269239" y="5872619"/>
            <a:ext cx="6298983" cy="369332"/>
          </a:xfrm>
          <a:prstGeom prst="rect">
            <a:avLst/>
          </a:prstGeom>
        </p:spPr>
        <p:txBody>
          <a:bodyPr wrap="square">
            <a:spAutoFit/>
          </a:bodyPr>
          <a:lstStyle/>
          <a:p>
            <a:r>
              <a:rPr lang="en-US" dirty="0">
                <a:hlinkClick r:id="rId3"/>
              </a:rPr>
              <a:t>https://docs.unity3d.com/Manual/ConventionalGameInput.html</a:t>
            </a:r>
            <a:r>
              <a:rPr lang="en-US" dirty="0"/>
              <a:t> </a:t>
            </a:r>
          </a:p>
        </p:txBody>
      </p:sp>
    </p:spTree>
    <p:extLst>
      <p:ext uri="{BB962C8B-B14F-4D97-AF65-F5344CB8AC3E}">
        <p14:creationId xmlns:p14="http://schemas.microsoft.com/office/powerpoint/2010/main" val="623848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D06226-EFAD-4E17-8256-F0E96382AB24}"/>
              </a:ext>
            </a:extLst>
          </p:cNvPr>
          <p:cNvSpPr/>
          <p:nvPr/>
        </p:nvSpPr>
        <p:spPr>
          <a:xfrm>
            <a:off x="0" y="5778795"/>
            <a:ext cx="12192000" cy="552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Button/Key Support (Gamepad, Keyboard, Mouse)</a:t>
            </a:r>
          </a:p>
        </p:txBody>
      </p:sp>
      <p:sp>
        <p:nvSpPr>
          <p:cNvPr id="3" name="Text Placeholder 2"/>
          <p:cNvSpPr>
            <a:spLocks noGrp="1"/>
          </p:cNvSpPr>
          <p:nvPr>
            <p:ph type="body" sz="quarter" idx="10"/>
          </p:nvPr>
        </p:nvSpPr>
        <p:spPr>
          <a:xfrm>
            <a:off x="269239" y="1197322"/>
            <a:ext cx="11653522" cy="4278127"/>
          </a:xfrm>
        </p:spPr>
        <p:txBody>
          <a:bodyPr/>
          <a:lstStyle/>
          <a:p>
            <a:endParaRPr lang="en-US" sz="2400" dirty="0"/>
          </a:p>
          <a:p>
            <a:endParaRPr lang="en-US" sz="3200" dirty="0"/>
          </a:p>
          <a:p>
            <a:r>
              <a:rPr lang="en-US" sz="3200" dirty="0"/>
              <a:t>if (Input.GetButton("Fire1"))</a:t>
            </a:r>
          </a:p>
          <a:p>
            <a:r>
              <a:rPr lang="en-US" sz="3200" dirty="0"/>
              <a:t>{ </a:t>
            </a:r>
          </a:p>
          <a:p>
            <a:r>
              <a:rPr lang="en-US" sz="3200" dirty="0"/>
              <a:t>	// take action</a:t>
            </a:r>
          </a:p>
          <a:p>
            <a:r>
              <a:rPr lang="en-US" sz="3200" dirty="0"/>
              <a:t>} </a:t>
            </a:r>
            <a:endParaRPr lang="en-US" sz="2400" dirty="0"/>
          </a:p>
        </p:txBody>
      </p:sp>
      <p:sp>
        <p:nvSpPr>
          <p:cNvPr id="4" name="Rectangle 3">
            <a:extLst>
              <a:ext uri="{FF2B5EF4-FFF2-40B4-BE49-F238E27FC236}">
                <a16:creationId xmlns:a16="http://schemas.microsoft.com/office/drawing/2014/main" id="{E5D46EBC-1BA6-4956-9DC2-6B63139CE47F}"/>
              </a:ext>
            </a:extLst>
          </p:cNvPr>
          <p:cNvSpPr/>
          <p:nvPr/>
        </p:nvSpPr>
        <p:spPr>
          <a:xfrm>
            <a:off x="269239" y="5870575"/>
            <a:ext cx="8636726" cy="369332"/>
          </a:xfrm>
          <a:prstGeom prst="rect">
            <a:avLst/>
          </a:prstGeom>
        </p:spPr>
        <p:txBody>
          <a:bodyPr wrap="square">
            <a:spAutoFit/>
          </a:bodyPr>
          <a:lstStyle/>
          <a:p>
            <a:r>
              <a:rPr lang="en-US" dirty="0">
                <a:hlinkClick r:id="rId2"/>
              </a:rPr>
              <a:t>https://docs.unity3d.com/ScriptReference/Input.GetButton.html</a:t>
            </a:r>
            <a:r>
              <a:rPr lang="en-US" dirty="0"/>
              <a:t> </a:t>
            </a:r>
          </a:p>
        </p:txBody>
      </p:sp>
    </p:spTree>
    <p:extLst>
      <p:ext uri="{BB962C8B-B14F-4D97-AF65-F5344CB8AC3E}">
        <p14:creationId xmlns:p14="http://schemas.microsoft.com/office/powerpoint/2010/main" val="2082403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8" y="365126"/>
            <a:ext cx="11922761" cy="824050"/>
          </a:xfrm>
        </p:spPr>
        <p:txBody>
          <a:bodyPr/>
          <a:lstStyle/>
          <a:p>
            <a:r>
              <a:rPr lang="en-US" dirty="0"/>
              <a:t>Default Input Settings (Mouse, Keyboard, Gamepad)</a:t>
            </a:r>
          </a:p>
        </p:txBody>
      </p:sp>
      <p:pic>
        <p:nvPicPr>
          <p:cNvPr id="8" name="Picture 7">
            <a:extLst>
              <a:ext uri="{FF2B5EF4-FFF2-40B4-BE49-F238E27FC236}">
                <a16:creationId xmlns:a16="http://schemas.microsoft.com/office/drawing/2014/main" id="{0FF6AEB2-F953-4FA1-B556-D1BD1B6987AE}"/>
              </a:ext>
            </a:extLst>
          </p:cNvPr>
          <p:cNvPicPr>
            <a:picLocks noChangeAspect="1"/>
          </p:cNvPicPr>
          <p:nvPr/>
        </p:nvPicPr>
        <p:blipFill>
          <a:blip r:embed="rId2"/>
          <a:stretch>
            <a:fillRect/>
          </a:stretch>
        </p:blipFill>
        <p:spPr>
          <a:xfrm>
            <a:off x="269239" y="1352437"/>
            <a:ext cx="3713147" cy="4413212"/>
          </a:xfrm>
          <a:prstGeom prst="rect">
            <a:avLst/>
          </a:prstGeom>
        </p:spPr>
      </p:pic>
      <p:pic>
        <p:nvPicPr>
          <p:cNvPr id="9" name="Picture 8">
            <a:extLst>
              <a:ext uri="{FF2B5EF4-FFF2-40B4-BE49-F238E27FC236}">
                <a16:creationId xmlns:a16="http://schemas.microsoft.com/office/drawing/2014/main" id="{BCB1C4B1-514A-4267-B48A-0DB9C7C9D57E}"/>
              </a:ext>
            </a:extLst>
          </p:cNvPr>
          <p:cNvPicPr>
            <a:picLocks noChangeAspect="1"/>
          </p:cNvPicPr>
          <p:nvPr/>
        </p:nvPicPr>
        <p:blipFill rotWithShape="1">
          <a:blip r:embed="rId3"/>
          <a:srcRect l="1383"/>
          <a:stretch/>
        </p:blipFill>
        <p:spPr>
          <a:xfrm>
            <a:off x="3584103" y="1847921"/>
            <a:ext cx="4234357" cy="4080989"/>
          </a:xfrm>
          <a:prstGeom prst="rect">
            <a:avLst/>
          </a:prstGeom>
        </p:spPr>
      </p:pic>
      <p:pic>
        <p:nvPicPr>
          <p:cNvPr id="10" name="Picture 9">
            <a:extLst>
              <a:ext uri="{FF2B5EF4-FFF2-40B4-BE49-F238E27FC236}">
                <a16:creationId xmlns:a16="http://schemas.microsoft.com/office/drawing/2014/main" id="{E07F3450-9C12-4294-8F0E-37DB805137D3}"/>
              </a:ext>
            </a:extLst>
          </p:cNvPr>
          <p:cNvPicPr>
            <a:picLocks noChangeAspect="1"/>
          </p:cNvPicPr>
          <p:nvPr/>
        </p:nvPicPr>
        <p:blipFill>
          <a:blip r:embed="rId4"/>
          <a:stretch>
            <a:fillRect/>
          </a:stretch>
        </p:blipFill>
        <p:spPr>
          <a:xfrm>
            <a:off x="7474931" y="2024452"/>
            <a:ext cx="4669616" cy="4399942"/>
          </a:xfrm>
          <a:prstGeom prst="rect">
            <a:avLst/>
          </a:prstGeom>
        </p:spPr>
      </p:pic>
      <p:sp>
        <p:nvSpPr>
          <p:cNvPr id="11" name="Rectangle: Rounded Corners 10">
            <a:extLst>
              <a:ext uri="{FF2B5EF4-FFF2-40B4-BE49-F238E27FC236}">
                <a16:creationId xmlns:a16="http://schemas.microsoft.com/office/drawing/2014/main" id="{45FDA8EE-DC1D-4C26-A226-92913C62E10C}"/>
              </a:ext>
            </a:extLst>
          </p:cNvPr>
          <p:cNvSpPr/>
          <p:nvPr/>
        </p:nvSpPr>
        <p:spPr>
          <a:xfrm>
            <a:off x="1631684" y="2595363"/>
            <a:ext cx="1182697" cy="32305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82001E1-AE6C-4AA0-A06C-652C7ABE2BA3}"/>
              </a:ext>
            </a:extLst>
          </p:cNvPr>
          <p:cNvSpPr/>
          <p:nvPr/>
        </p:nvSpPr>
        <p:spPr>
          <a:xfrm>
            <a:off x="5226151" y="2362409"/>
            <a:ext cx="1182697" cy="32305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F28BA08-2B24-4BEB-A47F-A2AA84C6E52A}"/>
              </a:ext>
            </a:extLst>
          </p:cNvPr>
          <p:cNvSpPr/>
          <p:nvPr/>
        </p:nvSpPr>
        <p:spPr>
          <a:xfrm>
            <a:off x="9310044" y="2433837"/>
            <a:ext cx="1182697" cy="32305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581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332C5-1E11-49C3-9514-D0DA5050A87A}"/>
              </a:ext>
            </a:extLst>
          </p:cNvPr>
          <p:cNvPicPr>
            <a:picLocks noChangeAspect="1"/>
          </p:cNvPicPr>
          <p:nvPr/>
        </p:nvPicPr>
        <p:blipFill rotWithShape="1">
          <a:blip r:embed="rId2"/>
          <a:srcRect b="13432"/>
          <a:stretch/>
        </p:blipFill>
        <p:spPr>
          <a:xfrm>
            <a:off x="3196937" y="1189176"/>
            <a:ext cx="5341258" cy="4623795"/>
          </a:xfrm>
          <a:prstGeom prst="rect">
            <a:avLst/>
          </a:prstGeom>
        </p:spPr>
      </p:pic>
      <p:sp>
        <p:nvSpPr>
          <p:cNvPr id="6" name="Rectangle 5">
            <a:extLst>
              <a:ext uri="{FF2B5EF4-FFF2-40B4-BE49-F238E27FC236}">
                <a16:creationId xmlns:a16="http://schemas.microsoft.com/office/drawing/2014/main" id="{2CB45127-D8E3-4D23-B9AA-06B11F13D0C1}"/>
              </a:ext>
            </a:extLst>
          </p:cNvPr>
          <p:cNvSpPr/>
          <p:nvPr/>
        </p:nvSpPr>
        <p:spPr>
          <a:xfrm>
            <a:off x="0" y="5778795"/>
            <a:ext cx="12192000" cy="552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Controller Configuration</a:t>
            </a:r>
          </a:p>
        </p:txBody>
      </p:sp>
      <p:sp>
        <p:nvSpPr>
          <p:cNvPr id="5" name="Rectangle 4">
            <a:extLst>
              <a:ext uri="{FF2B5EF4-FFF2-40B4-BE49-F238E27FC236}">
                <a16:creationId xmlns:a16="http://schemas.microsoft.com/office/drawing/2014/main" id="{AA07287C-A6DB-46AE-9297-02C109B7AA65}"/>
              </a:ext>
            </a:extLst>
          </p:cNvPr>
          <p:cNvSpPr/>
          <p:nvPr/>
        </p:nvSpPr>
        <p:spPr>
          <a:xfrm>
            <a:off x="3196937" y="5812971"/>
            <a:ext cx="5798126" cy="369332"/>
          </a:xfrm>
          <a:prstGeom prst="rect">
            <a:avLst/>
          </a:prstGeom>
        </p:spPr>
        <p:txBody>
          <a:bodyPr wrap="none">
            <a:spAutoFit/>
          </a:bodyPr>
          <a:lstStyle/>
          <a:p>
            <a:r>
              <a:rPr lang="en-US" dirty="0">
                <a:hlinkClick r:id="rId3"/>
              </a:rPr>
              <a:t>http://wiki.unity3d.com/index.php?title=Xbox360Controller</a:t>
            </a:r>
            <a:r>
              <a:rPr lang="en-US" dirty="0"/>
              <a:t> </a:t>
            </a:r>
          </a:p>
        </p:txBody>
      </p:sp>
    </p:spTree>
    <p:extLst>
      <p:ext uri="{BB962C8B-B14F-4D97-AF65-F5344CB8AC3E}">
        <p14:creationId xmlns:p14="http://schemas.microsoft.com/office/powerpoint/2010/main" val="2030181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F8C2F8-9714-4B87-81EE-9A948315FF9A}"/>
              </a:ext>
            </a:extLst>
          </p:cNvPr>
          <p:cNvSpPr/>
          <p:nvPr/>
        </p:nvSpPr>
        <p:spPr>
          <a:xfrm>
            <a:off x="0" y="5459833"/>
            <a:ext cx="12192000" cy="871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Xbox Live</a:t>
            </a:r>
          </a:p>
        </p:txBody>
      </p:sp>
      <p:sp>
        <p:nvSpPr>
          <p:cNvPr id="4" name="Rectangle 3">
            <a:extLst>
              <a:ext uri="{FF2B5EF4-FFF2-40B4-BE49-F238E27FC236}">
                <a16:creationId xmlns:a16="http://schemas.microsoft.com/office/drawing/2014/main" id="{A9BB4523-AF2B-4CD9-9157-6C601B8B3C1D}"/>
              </a:ext>
            </a:extLst>
          </p:cNvPr>
          <p:cNvSpPr/>
          <p:nvPr/>
        </p:nvSpPr>
        <p:spPr>
          <a:xfrm>
            <a:off x="206829" y="5460846"/>
            <a:ext cx="11653522" cy="369332"/>
          </a:xfrm>
          <a:prstGeom prst="rect">
            <a:avLst/>
          </a:prstGeom>
        </p:spPr>
        <p:txBody>
          <a:bodyPr wrap="square">
            <a:spAutoFit/>
          </a:bodyPr>
          <a:lstStyle/>
          <a:p>
            <a:r>
              <a:rPr lang="en-US" dirty="0">
                <a:hlinkClick r:id="rId2"/>
              </a:rPr>
              <a:t>https://docs.microsoft.com/en-us/windows/uwp/xbox-live/get-started-with-creators/develop-creators-title-with-unity</a:t>
            </a:r>
            <a:r>
              <a:rPr lang="en-US" dirty="0"/>
              <a:t> </a:t>
            </a:r>
          </a:p>
        </p:txBody>
      </p:sp>
      <p:sp>
        <p:nvSpPr>
          <p:cNvPr id="6" name="Rectangle 5">
            <a:extLst>
              <a:ext uri="{FF2B5EF4-FFF2-40B4-BE49-F238E27FC236}">
                <a16:creationId xmlns:a16="http://schemas.microsoft.com/office/drawing/2014/main" id="{3A6C5A18-3488-40F4-A6A9-CD7FC930333D}"/>
              </a:ext>
            </a:extLst>
          </p:cNvPr>
          <p:cNvSpPr/>
          <p:nvPr/>
        </p:nvSpPr>
        <p:spPr>
          <a:xfrm>
            <a:off x="206829" y="5869705"/>
            <a:ext cx="8623663" cy="369332"/>
          </a:xfrm>
          <a:prstGeom prst="rect">
            <a:avLst/>
          </a:prstGeom>
        </p:spPr>
        <p:txBody>
          <a:bodyPr wrap="square">
            <a:spAutoFit/>
          </a:bodyPr>
          <a:lstStyle/>
          <a:p>
            <a:r>
              <a:rPr lang="en-US" dirty="0">
                <a:hlinkClick r:id="rId3"/>
              </a:rPr>
              <a:t>https://darkgenesis.zenithmoon.com/resolving-build-issues-for-uwp-packages-with-unity/</a:t>
            </a:r>
            <a:r>
              <a:rPr lang="en-US" dirty="0"/>
              <a:t> </a:t>
            </a:r>
          </a:p>
        </p:txBody>
      </p:sp>
      <p:pic>
        <p:nvPicPr>
          <p:cNvPr id="8" name="Picture 7">
            <a:extLst>
              <a:ext uri="{FF2B5EF4-FFF2-40B4-BE49-F238E27FC236}">
                <a16:creationId xmlns:a16="http://schemas.microsoft.com/office/drawing/2014/main" id="{02BBFA1D-8585-4124-8B28-BFA363E56FAB}"/>
              </a:ext>
            </a:extLst>
          </p:cNvPr>
          <p:cNvPicPr>
            <a:picLocks noChangeAspect="1"/>
          </p:cNvPicPr>
          <p:nvPr/>
        </p:nvPicPr>
        <p:blipFill>
          <a:blip r:embed="rId4"/>
          <a:stretch>
            <a:fillRect/>
          </a:stretch>
        </p:blipFill>
        <p:spPr>
          <a:xfrm>
            <a:off x="314959" y="1224838"/>
            <a:ext cx="3811541" cy="4173637"/>
          </a:xfrm>
          <a:prstGeom prst="rect">
            <a:avLst/>
          </a:prstGeom>
        </p:spPr>
      </p:pic>
      <p:pic>
        <p:nvPicPr>
          <p:cNvPr id="10" name="Picture 9">
            <a:extLst>
              <a:ext uri="{FF2B5EF4-FFF2-40B4-BE49-F238E27FC236}">
                <a16:creationId xmlns:a16="http://schemas.microsoft.com/office/drawing/2014/main" id="{A85D0925-CD1B-4266-AB3D-65D376BC41F8}"/>
              </a:ext>
            </a:extLst>
          </p:cNvPr>
          <p:cNvPicPr>
            <a:picLocks noChangeAspect="1"/>
          </p:cNvPicPr>
          <p:nvPr/>
        </p:nvPicPr>
        <p:blipFill>
          <a:blip r:embed="rId5"/>
          <a:stretch>
            <a:fillRect/>
          </a:stretch>
        </p:blipFill>
        <p:spPr>
          <a:xfrm>
            <a:off x="5664864" y="1757423"/>
            <a:ext cx="4820407" cy="3231180"/>
          </a:xfrm>
          <a:prstGeom prst="rect">
            <a:avLst/>
          </a:prstGeom>
        </p:spPr>
      </p:pic>
    </p:spTree>
    <p:extLst>
      <p:ext uri="{BB962C8B-B14F-4D97-AF65-F5344CB8AC3E}">
        <p14:creationId xmlns:p14="http://schemas.microsoft.com/office/powerpoint/2010/main" val="1084887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9BB7A7-D593-4E23-81A5-B4343DB45C4A}"/>
              </a:ext>
            </a:extLst>
          </p:cNvPr>
          <p:cNvSpPr txBox="1">
            <a:spLocks/>
          </p:cNvSpPr>
          <p:nvPr/>
        </p:nvSpPr>
        <p:spPr>
          <a:xfrm>
            <a:off x="1828800" y="2181260"/>
            <a:ext cx="8117477" cy="2495479"/>
          </a:xfr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pPr algn="ctr"/>
            <a:r>
              <a:rPr lang="en-US" sz="8627" dirty="0" err="1"/>
              <a:t>ID@Xbox</a:t>
            </a:r>
            <a:endParaRPr lang="en-US" sz="8627" dirty="0"/>
          </a:p>
        </p:txBody>
      </p:sp>
    </p:spTree>
    <p:extLst>
      <p:ext uri="{BB962C8B-B14F-4D97-AF65-F5344CB8AC3E}">
        <p14:creationId xmlns:p14="http://schemas.microsoft.com/office/powerpoint/2010/main" val="116941191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05FAA-106B-4919-92EC-89928CE8B5CE}"/>
              </a:ext>
            </a:extLst>
          </p:cNvPr>
          <p:cNvPicPr>
            <a:picLocks noChangeAspect="1"/>
          </p:cNvPicPr>
          <p:nvPr/>
        </p:nvPicPr>
        <p:blipFill>
          <a:blip r:embed="rId3"/>
          <a:stretch>
            <a:fillRect/>
          </a:stretch>
        </p:blipFill>
        <p:spPr>
          <a:xfrm>
            <a:off x="307268" y="989814"/>
            <a:ext cx="10074142" cy="5029200"/>
          </a:xfrm>
          <a:prstGeom prst="rect">
            <a:avLst/>
          </a:prstGeom>
        </p:spPr>
      </p:pic>
      <p:sp>
        <p:nvSpPr>
          <p:cNvPr id="9" name="TextBox 8"/>
          <p:cNvSpPr txBox="1"/>
          <p:nvPr/>
        </p:nvSpPr>
        <p:spPr>
          <a:xfrm>
            <a:off x="4235531" y="5886107"/>
            <a:ext cx="6243184"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http://www.xbox.com/en-us/Developers/id</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err="1">
                <a:solidFill>
                  <a:srgbClr val="FFFFFF"/>
                </a:solidFill>
                <a:latin typeface="Segoe UI Light"/>
              </a:rPr>
              <a:t>ID@Xbox</a:t>
            </a:r>
            <a:r>
              <a:rPr lang="en-US" sz="4400" dirty="0">
                <a:solidFill>
                  <a:srgbClr val="FFFFFF"/>
                </a:solidFill>
                <a:latin typeface="Segoe UI Light"/>
              </a:rPr>
              <a:t> </a:t>
            </a:r>
          </a:p>
        </p:txBody>
      </p:sp>
      <p:sp>
        <p:nvSpPr>
          <p:cNvPr id="6" name="TextBox 5"/>
          <p:cNvSpPr txBox="1"/>
          <p:nvPr/>
        </p:nvSpPr>
        <p:spPr>
          <a:xfrm>
            <a:off x="172170" y="5886893"/>
            <a:ext cx="2999283"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5"/>
              </a:rPr>
              <a:t>http://xbox.com/id</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12732069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3E77A-C89E-4F6A-9958-43F7C4503CE4}"/>
              </a:ext>
            </a:extLst>
          </p:cNvPr>
          <p:cNvPicPr>
            <a:picLocks noChangeAspect="1"/>
          </p:cNvPicPr>
          <p:nvPr/>
        </p:nvPicPr>
        <p:blipFill>
          <a:blip r:embed="rId3"/>
          <a:stretch>
            <a:fillRect/>
          </a:stretch>
        </p:blipFill>
        <p:spPr>
          <a:xfrm>
            <a:off x="307268" y="989028"/>
            <a:ext cx="10075715" cy="5029986"/>
          </a:xfrm>
          <a:prstGeom prst="rect">
            <a:avLst/>
          </a:prstGeom>
        </p:spPr>
      </p:pic>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err="1">
                <a:solidFill>
                  <a:srgbClr val="FFFFFF"/>
                </a:solidFill>
                <a:latin typeface="Segoe UI Light"/>
              </a:rPr>
              <a:t>ID@Xbox</a:t>
            </a:r>
            <a:r>
              <a:rPr lang="en-US" sz="4400" dirty="0">
                <a:solidFill>
                  <a:srgbClr val="FFFFFF"/>
                </a:solidFill>
                <a:latin typeface="Segoe UI Light"/>
              </a:rPr>
              <a:t> Games at E3 2017  </a:t>
            </a:r>
          </a:p>
        </p:txBody>
      </p:sp>
      <p:sp>
        <p:nvSpPr>
          <p:cNvPr id="6" name="TextBox 5"/>
          <p:cNvSpPr txBox="1"/>
          <p:nvPr/>
        </p:nvSpPr>
        <p:spPr>
          <a:xfrm>
            <a:off x="172169" y="5870944"/>
            <a:ext cx="7325788"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https://www.youtube.com/watch?v=Aw7mUBTvxcY</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330456979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7835B-5858-4EB1-9E68-E0DE4972094D}"/>
              </a:ext>
            </a:extLst>
          </p:cNvPr>
          <p:cNvPicPr>
            <a:picLocks noChangeAspect="1"/>
          </p:cNvPicPr>
          <p:nvPr/>
        </p:nvPicPr>
        <p:blipFill>
          <a:blip r:embed="rId3"/>
          <a:stretch>
            <a:fillRect/>
          </a:stretch>
        </p:blipFill>
        <p:spPr>
          <a:xfrm>
            <a:off x="307267" y="987456"/>
            <a:ext cx="10239502" cy="5030772"/>
          </a:xfrm>
          <a:prstGeom prst="rect">
            <a:avLst/>
          </a:prstGeom>
        </p:spPr>
      </p:pic>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err="1">
                <a:solidFill>
                  <a:srgbClr val="FFFFFF"/>
                </a:solidFill>
                <a:latin typeface="Segoe UI Light"/>
              </a:rPr>
              <a:t>Cuphead</a:t>
            </a:r>
            <a:r>
              <a:rPr lang="en-US" sz="4400" dirty="0">
                <a:solidFill>
                  <a:srgbClr val="FFFFFF"/>
                </a:solidFill>
                <a:latin typeface="Segoe UI Light"/>
              </a:rPr>
              <a:t>!</a:t>
            </a:r>
          </a:p>
        </p:txBody>
      </p:sp>
      <p:sp>
        <p:nvSpPr>
          <p:cNvPr id="6" name="TextBox 5"/>
          <p:cNvSpPr txBox="1"/>
          <p:nvPr/>
        </p:nvSpPr>
        <p:spPr>
          <a:xfrm>
            <a:off x="119918" y="5863046"/>
            <a:ext cx="7325788"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https://www.youtube.com/watch?v=Aw7mUBTvxcY</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371972581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More Info from </a:t>
            </a:r>
            <a:r>
              <a:rPr lang="en-US" sz="4400" dirty="0" err="1">
                <a:solidFill>
                  <a:srgbClr val="FFFFFF"/>
                </a:solidFill>
                <a:latin typeface="Segoe UI Light"/>
              </a:rPr>
              <a:t>ID@Xbox</a:t>
            </a:r>
            <a:endParaRPr lang="en-US" sz="4400" dirty="0">
              <a:solidFill>
                <a:srgbClr val="FFFFFF"/>
              </a:solidFill>
              <a:latin typeface="Segoe UI Light"/>
            </a:endParaRPr>
          </a:p>
        </p:txBody>
      </p:sp>
      <p:sp>
        <p:nvSpPr>
          <p:cNvPr id="4" name="TextBox 3"/>
          <p:cNvSpPr txBox="1"/>
          <p:nvPr/>
        </p:nvSpPr>
        <p:spPr>
          <a:xfrm>
            <a:off x="288220" y="4925604"/>
            <a:ext cx="8233985"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3"/>
              </a:rPr>
              <a:t>https://twitter.com/id_xbox/status</a:t>
            </a:r>
            <a:r>
              <a:rPr lang="en-US" sz="2400">
                <a:solidFill>
                  <a:srgbClr val="343434"/>
                </a:solidFill>
                <a:latin typeface="Segoe UI"/>
                <a:hlinkClick r:id="rId3"/>
              </a:rPr>
              <a:t>/715218215945670656</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pic>
        <p:nvPicPr>
          <p:cNvPr id="2" name="Picture 1"/>
          <p:cNvPicPr>
            <a:picLocks noChangeAspect="1"/>
          </p:cNvPicPr>
          <p:nvPr/>
        </p:nvPicPr>
        <p:blipFill>
          <a:blip r:embed="rId4"/>
          <a:stretch>
            <a:fillRect/>
          </a:stretch>
        </p:blipFill>
        <p:spPr>
          <a:xfrm>
            <a:off x="288221" y="1189176"/>
            <a:ext cx="5572125" cy="180975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88220" y="5373672"/>
            <a:ext cx="8149026"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5"/>
              </a:rPr>
              <a:t>https://twitter.com/id_xbox/status/715574259205033984</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pic>
        <p:nvPicPr>
          <p:cNvPr id="3" name="Picture 2"/>
          <p:cNvPicPr>
            <a:picLocks noChangeAspect="1"/>
          </p:cNvPicPr>
          <p:nvPr/>
        </p:nvPicPr>
        <p:blipFill>
          <a:blip r:embed="rId6"/>
          <a:stretch>
            <a:fillRect/>
          </a:stretch>
        </p:blipFill>
        <p:spPr>
          <a:xfrm>
            <a:off x="6113829" y="1189176"/>
            <a:ext cx="5591175" cy="180975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3334910" y="2899773"/>
            <a:ext cx="5524500" cy="2038350"/>
          </a:xfrm>
          <a:prstGeom prst="rect">
            <a:avLst/>
          </a:prstGeom>
          <a:effectLst>
            <a:outerShdw blurRad="63500" sx="102000" sy="102000" algn="ctr" rotWithShape="0">
              <a:prstClr val="black">
                <a:alpha val="40000"/>
              </a:prstClr>
            </a:outerShdw>
          </a:effectLst>
        </p:spPr>
      </p:pic>
      <p:sp>
        <p:nvSpPr>
          <p:cNvPr id="9" name="TextBox 8"/>
          <p:cNvSpPr txBox="1"/>
          <p:nvPr/>
        </p:nvSpPr>
        <p:spPr>
          <a:xfrm>
            <a:off x="288221" y="5783640"/>
            <a:ext cx="8230779"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8"/>
              </a:rPr>
              <a:t>https://twitter.com/ID_Xbox/status/716785692487995392</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524141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9BB7A7-D593-4E23-81A5-B4343DB45C4A}"/>
              </a:ext>
            </a:extLst>
          </p:cNvPr>
          <p:cNvSpPr txBox="1">
            <a:spLocks/>
          </p:cNvSpPr>
          <p:nvPr/>
        </p:nvSpPr>
        <p:spPr>
          <a:xfrm>
            <a:off x="2245723" y="2801510"/>
            <a:ext cx="7700554" cy="1523906"/>
          </a:xfr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pPr algn="ctr"/>
            <a:r>
              <a:rPr lang="en-US" sz="8627" dirty="0"/>
              <a:t>Announcements</a:t>
            </a:r>
          </a:p>
        </p:txBody>
      </p:sp>
    </p:spTree>
    <p:extLst>
      <p:ext uri="{BB962C8B-B14F-4D97-AF65-F5344CB8AC3E}">
        <p14:creationId xmlns:p14="http://schemas.microsoft.com/office/powerpoint/2010/main" val="117419352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358BF3-DC9C-4F75-B545-CE22A425C823}"/>
              </a:ext>
            </a:extLst>
          </p:cNvPr>
          <p:cNvPicPr>
            <a:picLocks noChangeAspect="1"/>
          </p:cNvPicPr>
          <p:nvPr/>
        </p:nvPicPr>
        <p:blipFill rotWithShape="1">
          <a:blip r:embed="rId3"/>
          <a:srcRect b="34178"/>
          <a:stretch/>
        </p:blipFill>
        <p:spPr>
          <a:xfrm>
            <a:off x="400272" y="1028064"/>
            <a:ext cx="6625011" cy="3905316"/>
          </a:xfrm>
          <a:prstGeom prst="rect">
            <a:avLst/>
          </a:prstGeom>
        </p:spPr>
      </p:pic>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New Message from Chris Charla, </a:t>
            </a:r>
            <a:r>
              <a:rPr lang="en-US" sz="4400" dirty="0" err="1">
                <a:solidFill>
                  <a:srgbClr val="FFFFFF"/>
                </a:solidFill>
                <a:latin typeface="Segoe UI Light"/>
              </a:rPr>
              <a:t>ID@Xbox</a:t>
            </a:r>
            <a:r>
              <a:rPr lang="en-US" sz="4400" dirty="0">
                <a:solidFill>
                  <a:srgbClr val="FFFFFF"/>
                </a:solidFill>
                <a:latin typeface="Segoe UI Light"/>
              </a:rPr>
              <a:t> Director</a:t>
            </a:r>
          </a:p>
        </p:txBody>
      </p:sp>
      <p:sp>
        <p:nvSpPr>
          <p:cNvPr id="10" name="Rectangle 9">
            <a:extLst>
              <a:ext uri="{FF2B5EF4-FFF2-40B4-BE49-F238E27FC236}">
                <a16:creationId xmlns:a16="http://schemas.microsoft.com/office/drawing/2014/main" id="{AF74A76A-9A6D-41D4-B6DD-DBFD90FD526A}"/>
              </a:ext>
            </a:extLst>
          </p:cNvPr>
          <p:cNvSpPr/>
          <p:nvPr/>
        </p:nvSpPr>
        <p:spPr>
          <a:xfrm>
            <a:off x="270759" y="5803975"/>
            <a:ext cx="5738943" cy="369332"/>
          </a:xfrm>
          <a:prstGeom prst="rect">
            <a:avLst/>
          </a:prstGeom>
        </p:spPr>
        <p:txBody>
          <a:bodyPr wrap="none">
            <a:spAutoFit/>
          </a:bodyPr>
          <a:lstStyle/>
          <a:p>
            <a:r>
              <a:rPr lang="en-US" dirty="0">
                <a:hlinkClick r:id="rId4"/>
              </a:rPr>
              <a:t>https://twitter.com/iocat/status/923065606114390016</a:t>
            </a:r>
            <a:r>
              <a:rPr lang="en-US" dirty="0"/>
              <a:t> </a:t>
            </a:r>
          </a:p>
        </p:txBody>
      </p:sp>
      <p:pic>
        <p:nvPicPr>
          <p:cNvPr id="11" name="Picture 10">
            <a:extLst>
              <a:ext uri="{FF2B5EF4-FFF2-40B4-BE49-F238E27FC236}">
                <a16:creationId xmlns:a16="http://schemas.microsoft.com/office/drawing/2014/main" id="{EEDB1DAF-F387-4D1D-87C0-B763B8F9A94F}"/>
              </a:ext>
            </a:extLst>
          </p:cNvPr>
          <p:cNvPicPr>
            <a:picLocks noChangeAspect="1"/>
          </p:cNvPicPr>
          <p:nvPr/>
        </p:nvPicPr>
        <p:blipFill rotWithShape="1">
          <a:blip r:embed="rId3"/>
          <a:srcRect l="3499" t="64591" r="10068"/>
          <a:stretch/>
        </p:blipFill>
        <p:spPr>
          <a:xfrm rot="21011119">
            <a:off x="5789520" y="3736115"/>
            <a:ext cx="6165276" cy="22619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369547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7CC44E-163E-413C-963F-9F80045F78DD}"/>
              </a:ext>
            </a:extLst>
          </p:cNvPr>
          <p:cNvSpPr/>
          <p:nvPr/>
        </p:nvSpPr>
        <p:spPr>
          <a:xfrm>
            <a:off x="1445246" y="4744023"/>
            <a:ext cx="5412754" cy="697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431AB9-3325-4AD0-9F96-4866A7884640}"/>
              </a:ext>
            </a:extLst>
          </p:cNvPr>
          <p:cNvSpPr/>
          <p:nvPr/>
        </p:nvSpPr>
        <p:spPr>
          <a:xfrm>
            <a:off x="1445246" y="3465591"/>
            <a:ext cx="5412754" cy="697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58455" y="379376"/>
            <a:ext cx="10515600" cy="1820863"/>
          </a:xfrm>
        </p:spPr>
        <p:txBody>
          <a:bodyPr/>
          <a:lstStyle/>
          <a:p>
            <a:r>
              <a:rPr lang="en-US" dirty="0"/>
              <a:t>Thanks, .NET Conf Uruguay!</a:t>
            </a:r>
          </a:p>
        </p:txBody>
      </p:sp>
      <p:sp>
        <p:nvSpPr>
          <p:cNvPr id="5" name="Text Placeholder 4"/>
          <p:cNvSpPr>
            <a:spLocks noGrp="1"/>
          </p:cNvSpPr>
          <p:nvPr>
            <p:ph type="body" sz="quarter" idx="10"/>
          </p:nvPr>
        </p:nvSpPr>
        <p:spPr/>
        <p:txBody>
          <a:bodyPr/>
          <a:lstStyle/>
          <a:p>
            <a:r>
              <a:rPr lang="en-US" dirty="0">
                <a:hlinkClick r:id="rId2"/>
              </a:rPr>
              <a:t>http://WakeUpAndCode.com</a:t>
            </a:r>
            <a:r>
              <a:rPr lang="en-US" dirty="0"/>
              <a:t> </a:t>
            </a:r>
          </a:p>
        </p:txBody>
      </p:sp>
      <p:sp>
        <p:nvSpPr>
          <p:cNvPr id="6" name="Text Placeholder 5"/>
          <p:cNvSpPr>
            <a:spLocks noGrp="1"/>
          </p:cNvSpPr>
          <p:nvPr>
            <p:ph type="body" sz="quarter" idx="11"/>
          </p:nvPr>
        </p:nvSpPr>
        <p:spPr/>
        <p:txBody>
          <a:bodyPr/>
          <a:lstStyle/>
          <a:p>
            <a:r>
              <a:rPr lang="en-US" dirty="0"/>
              <a:t>@</a:t>
            </a:r>
            <a:r>
              <a:rPr lang="en-US" dirty="0" err="1"/>
              <a:t>shahedC</a:t>
            </a:r>
            <a:endParaRPr lang="en-US" dirty="0"/>
          </a:p>
        </p:txBody>
      </p:sp>
      <p:sp>
        <p:nvSpPr>
          <p:cNvPr id="7" name="Text Placeholder 6"/>
          <p:cNvSpPr>
            <a:spLocks noGrp="1"/>
          </p:cNvSpPr>
          <p:nvPr>
            <p:ph type="body" sz="quarter" idx="12"/>
          </p:nvPr>
        </p:nvSpPr>
        <p:spPr/>
        <p:txBody>
          <a:bodyPr/>
          <a:lstStyle/>
          <a:p>
            <a:r>
              <a:rPr lang="en-US" dirty="0">
                <a:hlinkClick r:id="rId3"/>
              </a:rPr>
              <a:t>Shahed.Chowdhuri@Microsoft.com</a:t>
            </a:r>
            <a:r>
              <a:rPr lang="en-US" dirty="0"/>
              <a:t> </a:t>
            </a:r>
          </a:p>
        </p:txBody>
      </p:sp>
      <p:sp>
        <p:nvSpPr>
          <p:cNvPr id="8" name="Text Placeholder 7"/>
          <p:cNvSpPr>
            <a:spLocks noGrp="1"/>
          </p:cNvSpPr>
          <p:nvPr>
            <p:ph type="body" sz="quarter" idx="13"/>
          </p:nvPr>
        </p:nvSpPr>
        <p:spPr>
          <a:xfrm>
            <a:off x="758455" y="2826618"/>
            <a:ext cx="10515600" cy="523875"/>
          </a:xfrm>
        </p:spPr>
        <p:txBody>
          <a:bodyPr/>
          <a:lstStyle/>
          <a:p>
            <a:r>
              <a:rPr lang="en-US" sz="4000" b="1" dirty="0"/>
              <a:t>Shahed Chowdhuri</a:t>
            </a:r>
          </a:p>
        </p:txBody>
      </p:sp>
    </p:spTree>
    <p:extLst>
      <p:ext uri="{BB962C8B-B14F-4D97-AF65-F5344CB8AC3E}">
        <p14:creationId xmlns:p14="http://schemas.microsoft.com/office/powerpoint/2010/main" val="377191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70758" y="1189178"/>
            <a:ext cx="5512069" cy="4830623"/>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a:buClr>
                <a:srgbClr val="FFFFFF"/>
              </a:buClr>
            </a:pPr>
            <a:r>
              <a:rPr lang="en-US" sz="3200" dirty="0">
                <a:solidFill>
                  <a:srgbClr val="FFFFFF"/>
                </a:solidFill>
                <a:latin typeface="Segoe UI Light"/>
              </a:rPr>
              <a:t>Xbox Dev Mode Activation</a:t>
            </a:r>
          </a:p>
          <a:p>
            <a:pPr>
              <a:buClr>
                <a:srgbClr val="FFFFFF"/>
              </a:buClr>
            </a:pPr>
            <a:r>
              <a:rPr lang="en-US" sz="3200" dirty="0">
                <a:solidFill>
                  <a:srgbClr val="FFFFFF"/>
                </a:solidFill>
                <a:latin typeface="Segoe UI Light"/>
              </a:rPr>
              <a:t>UWP on Xbox One</a:t>
            </a:r>
          </a:p>
          <a:p>
            <a:pPr>
              <a:buClr>
                <a:srgbClr val="FFFFFF"/>
              </a:buClr>
            </a:pPr>
            <a:r>
              <a:rPr lang="en-US" sz="3200" dirty="0">
                <a:solidFill>
                  <a:srgbClr val="FFFFFF"/>
                </a:solidFill>
                <a:latin typeface="Segoe UI Light"/>
              </a:rPr>
              <a:t>Visual Studio 2015 Update 2</a:t>
            </a:r>
          </a:p>
          <a:p>
            <a:pPr>
              <a:buClr>
                <a:srgbClr val="FFFFFF"/>
              </a:buClr>
            </a:pPr>
            <a:r>
              <a:rPr lang="en-US" sz="3200" dirty="0">
                <a:solidFill>
                  <a:srgbClr val="FFFFFF"/>
                </a:solidFill>
                <a:latin typeface="Segoe UI Light"/>
              </a:rPr>
              <a:t>Windows 10 Insider Program</a:t>
            </a:r>
          </a:p>
          <a:p>
            <a:pPr>
              <a:buClr>
                <a:srgbClr val="FFFFFF"/>
              </a:buClr>
            </a:pPr>
            <a:r>
              <a:rPr lang="en-US" sz="3200" dirty="0">
                <a:solidFill>
                  <a:srgbClr val="FFFFFF"/>
                </a:solidFill>
                <a:latin typeface="Segoe UI Light"/>
              </a:rPr>
              <a:t>Windows 10 Preview SDK</a:t>
            </a:r>
          </a:p>
          <a:p>
            <a:pPr>
              <a:buClr>
                <a:srgbClr val="FFFFFF"/>
              </a:buClr>
            </a:pPr>
            <a:r>
              <a:rPr lang="en-US" sz="3200" dirty="0">
                <a:solidFill>
                  <a:srgbClr val="FFFFFF"/>
                </a:solidFill>
                <a:latin typeface="Segoe UI Light"/>
              </a:rPr>
              <a:t>Windows Dev Center</a:t>
            </a:r>
          </a:p>
          <a:p>
            <a:pPr>
              <a:buClr>
                <a:srgbClr val="FFFFFF"/>
              </a:buClr>
            </a:pPr>
            <a:r>
              <a:rPr lang="en-US" sz="3200" dirty="0">
                <a:solidFill>
                  <a:srgbClr val="FFFFFF"/>
                </a:solidFill>
                <a:latin typeface="Segoe UI Light"/>
              </a:rPr>
              <a:t>3</a:t>
            </a:r>
            <a:r>
              <a:rPr lang="en-US" sz="3200" baseline="30000" dirty="0">
                <a:solidFill>
                  <a:srgbClr val="FFFFFF"/>
                </a:solidFill>
                <a:latin typeface="Segoe UI Light"/>
              </a:rPr>
              <a:t>rd</a:t>
            </a:r>
            <a:r>
              <a:rPr lang="en-US" sz="3200" dirty="0">
                <a:solidFill>
                  <a:srgbClr val="FFFFFF"/>
                </a:solidFill>
                <a:latin typeface="Segoe UI Light"/>
              </a:rPr>
              <a:t> Party Tools</a:t>
            </a:r>
          </a:p>
          <a:p>
            <a:pPr>
              <a:buClr>
                <a:srgbClr val="FFFFFF"/>
              </a:buClr>
            </a:pPr>
            <a:r>
              <a:rPr lang="en-US" sz="3200" dirty="0" err="1">
                <a:solidFill>
                  <a:srgbClr val="FFFFFF"/>
                </a:solidFill>
                <a:latin typeface="Segoe UI Light"/>
              </a:rPr>
              <a:t>ID@Xbox</a:t>
            </a:r>
            <a:r>
              <a:rPr lang="en-US" sz="3200" dirty="0">
                <a:solidFill>
                  <a:srgbClr val="FFFFFF"/>
                </a:solidFill>
                <a:latin typeface="Segoe UI Light"/>
              </a:rPr>
              <a:t> </a:t>
            </a:r>
          </a:p>
        </p:txBody>
      </p:sp>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Things to Know: From Build 2016</a:t>
            </a:r>
          </a:p>
        </p:txBody>
      </p:sp>
      <p:sp>
        <p:nvSpPr>
          <p:cNvPr id="9" name="TextBox 8"/>
          <p:cNvSpPr txBox="1"/>
          <p:nvPr/>
        </p:nvSpPr>
        <p:spPr>
          <a:xfrm>
            <a:off x="270757" y="6019800"/>
            <a:ext cx="8069004"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3"/>
              </a:rPr>
              <a:t>https://news.xbox.com/2016/03/30/xbox-at-build-2016/</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pic>
        <p:nvPicPr>
          <p:cNvPr id="3" name="Picture 2"/>
          <p:cNvPicPr>
            <a:picLocks noChangeAspect="1"/>
          </p:cNvPicPr>
          <p:nvPr/>
        </p:nvPicPr>
        <p:blipFill>
          <a:blip r:embed="rId4"/>
          <a:stretch>
            <a:fillRect/>
          </a:stretch>
        </p:blipFill>
        <p:spPr>
          <a:xfrm>
            <a:off x="5782827" y="1225271"/>
            <a:ext cx="6108757" cy="4032529"/>
          </a:xfrm>
          <a:prstGeom prst="rect">
            <a:avLst/>
          </a:prstGeom>
        </p:spPr>
      </p:pic>
    </p:spTree>
    <p:extLst>
      <p:ext uri="{BB962C8B-B14F-4D97-AF65-F5344CB8AC3E}">
        <p14:creationId xmlns:p14="http://schemas.microsoft.com/office/powerpoint/2010/main" val="26140765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BE146-DCA2-4D3B-B30C-36CE825914A7}"/>
              </a:ext>
            </a:extLst>
          </p:cNvPr>
          <p:cNvPicPr>
            <a:picLocks noChangeAspect="1"/>
          </p:cNvPicPr>
          <p:nvPr/>
        </p:nvPicPr>
        <p:blipFill>
          <a:blip r:embed="rId3"/>
          <a:stretch>
            <a:fillRect/>
          </a:stretch>
        </p:blipFill>
        <p:spPr>
          <a:xfrm>
            <a:off x="4953001" y="1241081"/>
            <a:ext cx="6970563" cy="4785646"/>
          </a:xfrm>
          <a:prstGeom prst="rect">
            <a:avLst/>
          </a:prstGeom>
        </p:spPr>
      </p:pic>
      <p:sp>
        <p:nvSpPr>
          <p:cNvPr id="11" name="Text Placeholder 1"/>
          <p:cNvSpPr txBox="1">
            <a:spLocks/>
          </p:cNvSpPr>
          <p:nvPr/>
        </p:nvSpPr>
        <p:spPr>
          <a:xfrm>
            <a:off x="270758" y="1189178"/>
            <a:ext cx="4682243" cy="4830623"/>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a:buClr>
                <a:srgbClr val="FFFFFF"/>
              </a:buClr>
            </a:pPr>
            <a:r>
              <a:rPr lang="en-US" sz="3200" dirty="0">
                <a:solidFill>
                  <a:srgbClr val="FFFFFF"/>
                </a:solidFill>
                <a:latin typeface="Segoe UI Light"/>
              </a:rPr>
              <a:t>XBL Creators Program</a:t>
            </a:r>
          </a:p>
          <a:p>
            <a:pPr>
              <a:buClr>
                <a:srgbClr val="FFFFFF"/>
              </a:buClr>
            </a:pPr>
            <a:r>
              <a:rPr lang="en-US" sz="3200" dirty="0">
                <a:solidFill>
                  <a:srgbClr val="FFFFFF"/>
                </a:solidFill>
                <a:latin typeface="Segoe UI Light"/>
              </a:rPr>
              <a:t>Simple, Open, Ready </a:t>
            </a:r>
          </a:p>
          <a:p>
            <a:pPr>
              <a:buClr>
                <a:srgbClr val="FFFFFF"/>
              </a:buClr>
            </a:pPr>
            <a:r>
              <a:rPr lang="en-US" sz="3200" dirty="0">
                <a:solidFill>
                  <a:srgbClr val="FFFFFF"/>
                </a:solidFill>
                <a:latin typeface="Segoe UI Light"/>
              </a:rPr>
              <a:t>Standard Store Policies</a:t>
            </a:r>
          </a:p>
          <a:p>
            <a:pPr>
              <a:buClr>
                <a:srgbClr val="FFFFFF"/>
              </a:buClr>
            </a:pPr>
            <a:r>
              <a:rPr lang="en-US" sz="3200" dirty="0">
                <a:solidFill>
                  <a:srgbClr val="FFFFFF"/>
                </a:solidFill>
                <a:latin typeface="Segoe UI Light"/>
              </a:rPr>
              <a:t>No Licensing</a:t>
            </a:r>
          </a:p>
          <a:p>
            <a:pPr>
              <a:buClr>
                <a:srgbClr val="FFFFFF"/>
              </a:buClr>
            </a:pPr>
            <a:r>
              <a:rPr lang="en-US" sz="3200" dirty="0">
                <a:solidFill>
                  <a:srgbClr val="FFFFFF"/>
                </a:solidFill>
                <a:latin typeface="Segoe UI Light"/>
              </a:rPr>
              <a:t>Easy Configuration</a:t>
            </a:r>
          </a:p>
          <a:p>
            <a:pPr>
              <a:buClr>
                <a:srgbClr val="FFFFFF"/>
              </a:buClr>
            </a:pPr>
            <a:r>
              <a:rPr lang="en-US" sz="3200" dirty="0">
                <a:solidFill>
                  <a:srgbClr val="FFFFFF"/>
                </a:solidFill>
                <a:latin typeface="Segoe UI Light"/>
              </a:rPr>
              <a:t>Self-Publishing</a:t>
            </a:r>
          </a:p>
          <a:p>
            <a:pPr>
              <a:buClr>
                <a:srgbClr val="FFFFFF"/>
              </a:buClr>
            </a:pPr>
            <a:r>
              <a:rPr lang="en-US" sz="3200" dirty="0">
                <a:solidFill>
                  <a:srgbClr val="FFFFFF"/>
                </a:solidFill>
                <a:latin typeface="Segoe UI Light"/>
              </a:rPr>
              <a:t>55M+ Active Gamers</a:t>
            </a:r>
          </a:p>
          <a:p>
            <a:pPr>
              <a:buClr>
                <a:srgbClr val="FFFFFF"/>
              </a:buClr>
            </a:pPr>
            <a:r>
              <a:rPr lang="en-US" sz="3200" dirty="0">
                <a:solidFill>
                  <a:srgbClr val="FFFFFF"/>
                </a:solidFill>
                <a:latin typeface="Segoe UI Light"/>
              </a:rPr>
              <a:t>Useful Feature Set</a:t>
            </a:r>
          </a:p>
        </p:txBody>
      </p:sp>
      <p:sp>
        <p:nvSpPr>
          <p:cNvPr id="12"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Things to Know: </a:t>
            </a:r>
            <a:r>
              <a:rPr lang="en-US" sz="4400" b="1" i="1" dirty="0">
                <a:solidFill>
                  <a:srgbClr val="FFFFFF"/>
                </a:solidFill>
                <a:latin typeface="Segoe UI Light"/>
              </a:rPr>
              <a:t>From Build 2017</a:t>
            </a:r>
          </a:p>
        </p:txBody>
      </p:sp>
      <p:sp>
        <p:nvSpPr>
          <p:cNvPr id="9" name="TextBox 8"/>
          <p:cNvSpPr txBox="1"/>
          <p:nvPr/>
        </p:nvSpPr>
        <p:spPr>
          <a:xfrm>
            <a:off x="270757" y="6019800"/>
            <a:ext cx="7696466"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https://channel9.msdn.com/Events/Build/2017/P4159</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29536862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78B548-0E48-4688-A162-6677FC4D72EE}"/>
              </a:ext>
            </a:extLst>
          </p:cNvPr>
          <p:cNvPicPr>
            <a:picLocks noChangeAspect="1"/>
          </p:cNvPicPr>
          <p:nvPr/>
        </p:nvPicPr>
        <p:blipFill>
          <a:blip r:embed="rId3"/>
          <a:stretch>
            <a:fillRect/>
          </a:stretch>
        </p:blipFill>
        <p:spPr>
          <a:xfrm>
            <a:off x="3845881" y="1225269"/>
            <a:ext cx="8077682" cy="4032530"/>
          </a:xfrm>
          <a:prstGeom prst="rect">
            <a:avLst/>
          </a:prstGeom>
        </p:spPr>
      </p:pic>
      <p:sp>
        <p:nvSpPr>
          <p:cNvPr id="11" name="Text Placeholder 1"/>
          <p:cNvSpPr txBox="1">
            <a:spLocks/>
          </p:cNvSpPr>
          <p:nvPr/>
        </p:nvSpPr>
        <p:spPr>
          <a:xfrm>
            <a:off x="270758" y="1189178"/>
            <a:ext cx="3767843" cy="4830623"/>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a:buClr>
                <a:srgbClr val="FFFFFF"/>
              </a:buClr>
            </a:pPr>
            <a:r>
              <a:rPr lang="en-US" sz="3200" dirty="0">
                <a:solidFill>
                  <a:srgbClr val="FFFFFF"/>
                </a:solidFill>
                <a:latin typeface="Segoe UI Light"/>
              </a:rPr>
              <a:t>Xbox One X</a:t>
            </a:r>
          </a:p>
          <a:p>
            <a:pPr>
              <a:buClr>
                <a:srgbClr val="FFFFFF"/>
              </a:buClr>
            </a:pPr>
            <a:r>
              <a:rPr lang="en-US" sz="3200" dirty="0">
                <a:solidFill>
                  <a:srgbClr val="FFFFFF"/>
                </a:solidFill>
                <a:latin typeface="Segoe UI Light"/>
              </a:rPr>
              <a:t>4K Gaming</a:t>
            </a:r>
          </a:p>
          <a:p>
            <a:pPr>
              <a:buClr>
                <a:srgbClr val="FFFFFF"/>
              </a:buClr>
            </a:pPr>
            <a:r>
              <a:rPr lang="en-US" sz="3200" dirty="0">
                <a:solidFill>
                  <a:srgbClr val="FFFFFF"/>
                </a:solidFill>
                <a:latin typeface="Segoe UI Light"/>
              </a:rPr>
              <a:t>Creators Program</a:t>
            </a:r>
          </a:p>
          <a:p>
            <a:pPr>
              <a:buClr>
                <a:srgbClr val="FFFFFF"/>
              </a:buClr>
            </a:pPr>
            <a:r>
              <a:rPr lang="en-US" sz="3200" dirty="0">
                <a:solidFill>
                  <a:srgbClr val="FFFFFF"/>
                </a:solidFill>
                <a:latin typeface="Segoe UI Light"/>
              </a:rPr>
              <a:t>3</a:t>
            </a:r>
            <a:r>
              <a:rPr lang="en-US" sz="3200" baseline="30000" dirty="0">
                <a:solidFill>
                  <a:srgbClr val="FFFFFF"/>
                </a:solidFill>
                <a:latin typeface="Segoe UI Light"/>
              </a:rPr>
              <a:t>rd</a:t>
            </a:r>
            <a:r>
              <a:rPr lang="en-US" sz="3200" dirty="0">
                <a:solidFill>
                  <a:srgbClr val="FFFFFF"/>
                </a:solidFill>
                <a:latin typeface="Segoe UI Light"/>
              </a:rPr>
              <a:t> Party Tools</a:t>
            </a:r>
          </a:p>
          <a:p>
            <a:pPr>
              <a:buClr>
                <a:srgbClr val="FFFFFF"/>
              </a:buClr>
            </a:pPr>
            <a:r>
              <a:rPr lang="en-US" sz="3200" dirty="0" err="1">
                <a:solidFill>
                  <a:srgbClr val="FFFFFF"/>
                </a:solidFill>
                <a:latin typeface="Segoe UI Light"/>
              </a:rPr>
              <a:t>ID@Xbox</a:t>
            </a:r>
            <a:r>
              <a:rPr lang="en-US" sz="3200" dirty="0">
                <a:solidFill>
                  <a:srgbClr val="FFFFFF"/>
                </a:solidFill>
                <a:latin typeface="Segoe UI Light"/>
              </a:rPr>
              <a:t>! </a:t>
            </a:r>
          </a:p>
          <a:p>
            <a:pPr>
              <a:buClr>
                <a:srgbClr val="FFFFFF"/>
              </a:buClr>
            </a:pPr>
            <a:r>
              <a:rPr lang="en-US" sz="3200" dirty="0">
                <a:solidFill>
                  <a:srgbClr val="FFFFFF"/>
                </a:solidFill>
                <a:latin typeface="Segoe UI Light"/>
              </a:rPr>
              <a:t>Xbox One S</a:t>
            </a:r>
          </a:p>
          <a:p>
            <a:pPr>
              <a:buClr>
                <a:srgbClr val="FFFFFF"/>
              </a:buClr>
            </a:pPr>
            <a:r>
              <a:rPr lang="en-US" sz="3200" dirty="0">
                <a:solidFill>
                  <a:srgbClr val="FFFFFF"/>
                </a:solidFill>
                <a:latin typeface="Segoe UI Light"/>
              </a:rPr>
              <a:t>Xbox One</a:t>
            </a:r>
          </a:p>
          <a:p>
            <a:pPr>
              <a:buClr>
                <a:srgbClr val="FFFFFF"/>
              </a:buClr>
            </a:pPr>
            <a:r>
              <a:rPr lang="en-US" sz="3200" dirty="0">
                <a:solidFill>
                  <a:srgbClr val="FFFFFF"/>
                </a:solidFill>
                <a:latin typeface="Segoe UI Light"/>
              </a:rPr>
              <a:t>Back-</a:t>
            </a:r>
            <a:r>
              <a:rPr lang="en-US" sz="3200" dirty="0" err="1">
                <a:solidFill>
                  <a:srgbClr val="FFFFFF"/>
                </a:solidFill>
                <a:latin typeface="Segoe UI Light"/>
              </a:rPr>
              <a:t>Compat</a:t>
            </a:r>
            <a:endParaRPr lang="en-US" sz="3200" dirty="0">
              <a:solidFill>
                <a:srgbClr val="FFFFFF"/>
              </a:solidFill>
              <a:latin typeface="Segoe UI Light"/>
            </a:endParaRPr>
          </a:p>
          <a:p>
            <a:pPr>
              <a:buClr>
                <a:srgbClr val="FFFFFF"/>
              </a:buClr>
            </a:pPr>
            <a:endParaRPr lang="en-US" sz="3200" dirty="0">
              <a:solidFill>
                <a:srgbClr val="FFFFFF"/>
              </a:solidFill>
              <a:latin typeface="Segoe UI Light"/>
            </a:endParaRPr>
          </a:p>
          <a:p>
            <a:pPr>
              <a:buClr>
                <a:srgbClr val="FFFFFF"/>
              </a:buClr>
            </a:pPr>
            <a:endParaRPr lang="en-US" sz="3200" dirty="0">
              <a:solidFill>
                <a:srgbClr val="FFFFFF"/>
              </a:solidFill>
              <a:latin typeface="Segoe UI Light"/>
            </a:endParaRPr>
          </a:p>
        </p:txBody>
      </p:sp>
      <p:sp>
        <p:nvSpPr>
          <p:cNvPr id="12" name="Title 2"/>
          <p:cNvSpPr txBox="1">
            <a:spLocks/>
          </p:cNvSpPr>
          <p:nvPr/>
        </p:nvSpPr>
        <p:spPr>
          <a:xfrm>
            <a:off x="289953"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Things to Know: </a:t>
            </a:r>
            <a:r>
              <a:rPr lang="en-US" sz="4400" b="1" i="1" dirty="0">
                <a:solidFill>
                  <a:srgbClr val="FFFFFF"/>
                </a:solidFill>
                <a:latin typeface="Segoe UI Light"/>
              </a:rPr>
              <a:t>From E3 2017</a:t>
            </a:r>
          </a:p>
        </p:txBody>
      </p:sp>
      <p:sp>
        <p:nvSpPr>
          <p:cNvPr id="9" name="TextBox 8"/>
          <p:cNvSpPr txBox="1"/>
          <p:nvPr/>
        </p:nvSpPr>
        <p:spPr>
          <a:xfrm>
            <a:off x="270758" y="6019800"/>
            <a:ext cx="9281643"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https://news.xbox.com/2017/06/11/xbox-e3-2017-briefing-recap/</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28877443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C3F4B-5419-44DD-9A5D-0809416A68D5}"/>
              </a:ext>
            </a:extLst>
          </p:cNvPr>
          <p:cNvPicPr>
            <a:picLocks noChangeAspect="1"/>
          </p:cNvPicPr>
          <p:nvPr/>
        </p:nvPicPr>
        <p:blipFill>
          <a:blip r:embed="rId3"/>
          <a:stretch>
            <a:fillRect/>
          </a:stretch>
        </p:blipFill>
        <p:spPr>
          <a:xfrm>
            <a:off x="303806" y="988242"/>
            <a:ext cx="10077290" cy="5030772"/>
          </a:xfrm>
          <a:prstGeom prst="rect">
            <a:avLst/>
          </a:prstGeom>
        </p:spPr>
      </p:pic>
      <p:sp>
        <p:nvSpPr>
          <p:cNvPr id="5" name="Title 2"/>
          <p:cNvSpPr txBox="1">
            <a:spLocks/>
          </p:cNvSpPr>
          <p:nvPr/>
        </p:nvSpPr>
        <p:spPr>
          <a:xfrm>
            <a:off x="270759" y="289512"/>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solidFill>
                  <a:srgbClr val="FFFFFF"/>
                </a:solidFill>
                <a:latin typeface="Segoe UI Light"/>
              </a:rPr>
              <a:t>Xbox One X at E3 2017 </a:t>
            </a:r>
          </a:p>
        </p:txBody>
      </p:sp>
      <p:sp>
        <p:nvSpPr>
          <p:cNvPr id="6" name="TextBox 5"/>
          <p:cNvSpPr txBox="1"/>
          <p:nvPr/>
        </p:nvSpPr>
        <p:spPr>
          <a:xfrm>
            <a:off x="172169" y="6019800"/>
            <a:ext cx="7325788" cy="627864"/>
          </a:xfrm>
          <a:prstGeom prst="rect">
            <a:avLst/>
          </a:prstGeom>
          <a:noFill/>
        </p:spPr>
        <p:txBody>
          <a:bodyPr wrap="none" lIns="182880" tIns="146304" rIns="182880" bIns="146304" rtlCol="0">
            <a:spAutoFit/>
          </a:bodyPr>
          <a:lstStyle/>
          <a:p>
            <a:pPr defTabSz="914274">
              <a:lnSpc>
                <a:spcPct val="90000"/>
              </a:lnSpc>
              <a:spcAft>
                <a:spcPts val="600"/>
              </a:spcAft>
            </a:pPr>
            <a:r>
              <a:rPr lang="en-US" sz="2400" dirty="0">
                <a:solidFill>
                  <a:srgbClr val="343434"/>
                </a:solidFill>
                <a:latin typeface="Segoe UI"/>
                <a:hlinkClick r:id="rId4"/>
              </a:rPr>
              <a:t>https://www.youtube.com/watch?v=g-gp-Voq6MQ</a:t>
            </a:r>
            <a:r>
              <a:rPr lang="en-US" sz="2400" dirty="0">
                <a:solidFill>
                  <a:srgbClr val="343434"/>
                </a:solidFill>
                <a:latin typeface="Segoe UI"/>
              </a:rPr>
              <a:t> </a:t>
            </a:r>
            <a:endParaRPr lang="en-US" sz="2400" dirty="0">
              <a:gradFill>
                <a:gsLst>
                  <a:gs pos="2917">
                    <a:srgbClr val="343434"/>
                  </a:gs>
                  <a:gs pos="30000">
                    <a:srgbClr val="343434"/>
                  </a:gs>
                </a:gsLst>
                <a:lin ang="5400000" scaled="0"/>
              </a:gradFill>
              <a:latin typeface="Segoe UI"/>
            </a:endParaRPr>
          </a:p>
        </p:txBody>
      </p:sp>
    </p:spTree>
    <p:extLst>
      <p:ext uri="{BB962C8B-B14F-4D97-AF65-F5344CB8AC3E}">
        <p14:creationId xmlns:p14="http://schemas.microsoft.com/office/powerpoint/2010/main" val="3028947229"/>
      </p:ext>
    </p:extLst>
  </p:cSld>
  <p:clrMapOvr>
    <a:masterClrMapping/>
  </p:clrMapOvr>
  <p:transition>
    <p:fade/>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C2DFFD"/>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3.xml><?xml version="1.0" encoding="utf-8"?>
<a:theme xmlns:a="http://schemas.openxmlformats.org/drawingml/2006/main" name="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7_XBL_Creators_1.potx" id="{054A4038-72E5-492B-8A4D-9BF307CA9D30}" vid="{CC7B707D-2D63-447E-8E74-B3B0EA501D9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951</TotalTime>
  <Words>10085</Words>
  <Application>Microsoft Office PowerPoint</Application>
  <PresentationFormat>Widescreen</PresentationFormat>
  <Paragraphs>702</Paragraphs>
  <Slides>52</Slides>
  <Notes>40</Notes>
  <HiddenSlides>5</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52</vt:i4>
      </vt:variant>
    </vt:vector>
  </HeadingPairs>
  <TitlesOfParts>
    <vt:vector size="64" baseType="lpstr">
      <vt:lpstr>ＭＳ Ｐゴシック</vt:lpstr>
      <vt:lpstr>Arial</vt:lpstr>
      <vt:lpstr>Calibri</vt:lpstr>
      <vt:lpstr>Calibri Light</vt:lpstr>
      <vt:lpstr>Consolas</vt:lpstr>
      <vt:lpstr>Segoe UI</vt:lpstr>
      <vt:lpstr>Segoe UI Light</vt:lpstr>
      <vt:lpstr>Segoe UI Semilight</vt:lpstr>
      <vt:lpstr>Wingdings</vt:lpstr>
      <vt:lpstr>Office Theme</vt:lpstr>
      <vt:lpstr>Azure Event</vt:lpstr>
      <vt:lpstr>5-50111_Build 2017_LIGHT GRAY TEMPLATE</vt:lpstr>
      <vt:lpstr>Game On with Windows  &amp; Xbox One</vt:lpstr>
      <vt:lpstr>PowerPoint Presentation</vt:lpstr>
      <vt:lpstr>Speaker</vt:lpstr>
      <vt:lpstr>Independent Game Development</vt:lpstr>
      <vt:lpstr>PowerPoint Presentation</vt:lpstr>
      <vt:lpstr>PowerPoint Presentation</vt:lpstr>
      <vt:lpstr>PowerPoint Presentation</vt:lpstr>
      <vt:lpstr>PowerPoint Presentation</vt:lpstr>
      <vt:lpstr>PowerPoint Presentation</vt:lpstr>
      <vt:lpstr>PowerPoint Presentation</vt:lpstr>
      <vt:lpstr>Developer Opportunities Community and Engagement Building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 Area Considerations</vt:lpstr>
      <vt:lpstr>Directional Support (Keyboard, Gamepad)</vt:lpstr>
      <vt:lpstr>Button/Key Support (Gamepad, Keyboard, Mouse)</vt:lpstr>
      <vt:lpstr>Default Input Settings (Mouse, Keyboard, Gamepad)</vt:lpstr>
      <vt:lpstr>Controller Configuration</vt:lpstr>
      <vt:lpstr>Xbox Live</vt:lpstr>
      <vt:lpstr>PowerPoint Presentation</vt:lpstr>
      <vt:lpstr>PowerPoint Presentation</vt:lpstr>
      <vt:lpstr>PowerPoint Presentation</vt:lpstr>
      <vt:lpstr>PowerPoint Presentation</vt:lpstr>
      <vt:lpstr>PowerPoint Presentation</vt:lpstr>
      <vt:lpstr>PowerPoint Presentation</vt:lpstr>
      <vt:lpstr>Thanks, .NET Conf Uruguay!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Guillermo Bellmann</dc:creator>
  <cp:lastModifiedBy>Shahed Chowdhuri</cp:lastModifiedBy>
  <cp:revision>82</cp:revision>
  <dcterms:created xsi:type="dcterms:W3CDTF">2017-05-29T19:38:38Z</dcterms:created>
  <dcterms:modified xsi:type="dcterms:W3CDTF">2017-10-25T19:52:57Z</dcterms:modified>
</cp:coreProperties>
</file>