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5" r:id="rId31"/>
    <p:sldMasterId id="2147483714" r:id="rId32"/>
    <p:sldMasterId id="2147483798" r:id="rId33"/>
    <p:sldMasterId id="2147483734" r:id="rId34"/>
    <p:sldMasterId id="2147483741" r:id="rId35"/>
    <p:sldMasterId id="2147483748" r:id="rId36"/>
    <p:sldMasterId id="2147483758" r:id="rId37"/>
    <p:sldMasterId id="2147483811" r:id="rId38"/>
  </p:sldMasterIdLst>
  <p:notesMasterIdLst>
    <p:notesMasterId r:id="rId48"/>
  </p:notesMasterIdLst>
  <p:sldIdLst>
    <p:sldId id="322" r:id="rId39"/>
    <p:sldId id="314" r:id="rId40"/>
    <p:sldId id="323" r:id="rId41"/>
    <p:sldId id="327" r:id="rId42"/>
    <p:sldId id="326" r:id="rId43"/>
    <p:sldId id="297" r:id="rId44"/>
    <p:sldId id="324" r:id="rId45"/>
    <p:sldId id="325" r:id="rId46"/>
    <p:sldId id="31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46B4B2"/>
    <a:srgbClr val="009C90"/>
    <a:srgbClr val="FFC000"/>
    <a:srgbClr val="BDCD2C"/>
    <a:srgbClr val="3C454F"/>
    <a:srgbClr val="00518E"/>
    <a:srgbClr val="1D4380"/>
    <a:srgbClr val="7F4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3886" autoAdjust="0"/>
  </p:normalViewPr>
  <p:slideViewPr>
    <p:cSldViewPr snapToGrid="0">
      <p:cViewPr varScale="1">
        <p:scale>
          <a:sx n="75" d="100"/>
          <a:sy n="75" d="100"/>
        </p:scale>
        <p:origin x="60" y="1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Master" Target="slideMasters/slideMaster4.xml"/><Relationship Id="rId42" Type="http://schemas.openxmlformats.org/officeDocument/2006/relationships/slide" Target="slides/slide4.xml"/><Relationship Id="rId47" Type="http://schemas.openxmlformats.org/officeDocument/2006/relationships/slide" Target="slides/slide9.xml"/><Relationship Id="rId50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Master" Target="slideMasters/slideMaster3.xml"/><Relationship Id="rId38" Type="http://schemas.openxmlformats.org/officeDocument/2006/relationships/slideMaster" Target="slideMasters/slideMaster8.xml"/><Relationship Id="rId46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customXml" Target="../customXml/item29.xml"/><Relationship Id="rId41" Type="http://schemas.openxmlformats.org/officeDocument/2006/relationships/slide" Target="slides/slide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Master" Target="slideMasters/slideMaster2.xml"/><Relationship Id="rId37" Type="http://schemas.openxmlformats.org/officeDocument/2006/relationships/slideMaster" Target="slideMasters/slideMaster7.xml"/><Relationship Id="rId40" Type="http://schemas.openxmlformats.org/officeDocument/2006/relationships/slide" Target="slides/slide2.xml"/><Relationship Id="rId45" Type="http://schemas.openxmlformats.org/officeDocument/2006/relationships/slide" Target="slides/slide7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Master" Target="slideMasters/slideMaster6.xml"/><Relationship Id="rId49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Master" Target="slideMasters/slideMaster1.xml"/><Relationship Id="rId44" Type="http://schemas.openxmlformats.org/officeDocument/2006/relationships/slide" Target="slides/slide6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slideMaster" Target="slideMasters/slideMaster5.xml"/><Relationship Id="rId43" Type="http://schemas.openxmlformats.org/officeDocument/2006/relationships/slide" Target="slides/slide5.xml"/><Relationship Id="rId48" Type="http://schemas.openxmlformats.org/officeDocument/2006/relationships/notesMaster" Target="notesMasters/notesMaster1.xml"/><Relationship Id="rId8" Type="http://schemas.openxmlformats.org/officeDocument/2006/relationships/customXml" Target="../customXml/item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0FE3-7537-4D15-A9F5-FDF1805FD5F8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67A6-C0E7-47DF-97C2-CA9B1127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31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4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9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Shahed Chowdhuri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Application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 Injection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Cross-Site Scripting (XSS)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Exposure</a:t>
            </a: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Real World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Steps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Q&amp;A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03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13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21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  <a:p>
            <a:endParaRPr lang="en-US" dirty="0"/>
          </a:p>
          <a:p>
            <a:r>
              <a:rPr lang="en-US" dirty="0"/>
              <a:t>Microsoft email:</a:t>
            </a:r>
            <a:r>
              <a:rPr lang="en-US" baseline="0" dirty="0"/>
              <a:t> shchowd@microsoft.com</a:t>
            </a:r>
          </a:p>
          <a:p>
            <a:r>
              <a:rPr lang="en-US" baseline="0" dirty="0"/>
              <a:t>Personal Twitter: @shahedC</a:t>
            </a:r>
            <a:endParaRPr lang="en-US" dirty="0"/>
          </a:p>
          <a:p>
            <a:endParaRPr lang="en-US" dirty="0"/>
          </a:p>
          <a:p>
            <a:r>
              <a:rPr lang="en-US" dirty="0"/>
              <a:t>Dev Blog: WakeUpAndCode.com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7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0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18.xml"/><Relationship Id="rId6" Type="http://schemas.openxmlformats.org/officeDocument/2006/relationships/slideMaster" Target="../slideMasters/slideMaster8.xml"/><Relationship Id="rId5" Type="http://schemas.openxmlformats.org/officeDocument/2006/relationships/customXml" Target="../../customXml/item1.xml"/><Relationship Id="rId4" Type="http://schemas.openxmlformats.org/officeDocument/2006/relationships/customXml" Target="../../customXml/item2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27.xml"/><Relationship Id="rId7" Type="http://schemas.openxmlformats.org/officeDocument/2006/relationships/image" Target="../media/image4.png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14.xml"/><Relationship Id="rId6" Type="http://schemas.openxmlformats.org/officeDocument/2006/relationships/slideMaster" Target="../slideMasters/slideMaster8.xml"/><Relationship Id="rId5" Type="http://schemas.openxmlformats.org/officeDocument/2006/relationships/customXml" Target="../../customXml/item26.xml"/><Relationship Id="rId4" Type="http://schemas.openxmlformats.org/officeDocument/2006/relationships/customXml" Target="../../customXml/item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28.xml"/><Relationship Id="rId6" Type="http://schemas.openxmlformats.org/officeDocument/2006/relationships/slideMaster" Target="../slideMasters/slideMaster8.xml"/><Relationship Id="rId5" Type="http://schemas.openxmlformats.org/officeDocument/2006/relationships/customXml" Target="../../customXml/item21.xml"/><Relationship Id="rId4" Type="http://schemas.openxmlformats.org/officeDocument/2006/relationships/customXml" Target="../../customXml/item2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6.xml"/><Relationship Id="rId7" Type="http://schemas.openxmlformats.org/officeDocument/2006/relationships/image" Target="../media/image4.png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12.xml"/><Relationship Id="rId6" Type="http://schemas.openxmlformats.org/officeDocument/2006/relationships/slideMaster" Target="../slideMasters/slideMaster8.xml"/><Relationship Id="rId5" Type="http://schemas.openxmlformats.org/officeDocument/2006/relationships/customXml" Target="../../customXml/item16.xml"/><Relationship Id="rId4" Type="http://schemas.openxmlformats.org/officeDocument/2006/relationships/customXml" Target="../../customXml/item1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.xml"/><Relationship Id="rId7" Type="http://schemas.openxmlformats.org/officeDocument/2006/relationships/image" Target="../media/image5.png"/><Relationship Id="rId2" Type="http://schemas.openxmlformats.org/officeDocument/2006/relationships/customXml" Target="../../customXml/item10.xml"/><Relationship Id="rId1" Type="http://schemas.openxmlformats.org/officeDocument/2006/relationships/customXml" Target="../../customXml/item24.xml"/><Relationship Id="rId6" Type="http://schemas.openxmlformats.org/officeDocument/2006/relationships/slideMaster" Target="../slideMasters/slideMaster8.xml"/><Relationship Id="rId5" Type="http://schemas.openxmlformats.org/officeDocument/2006/relationships/customXml" Target="../../customXml/item25.xml"/><Relationship Id="rId4" Type="http://schemas.openxmlformats.org/officeDocument/2006/relationships/customXml" Target="../../customXml/item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.xml"/><Relationship Id="rId7" Type="http://schemas.openxmlformats.org/officeDocument/2006/relationships/image" Target="../media/image5.png"/><Relationship Id="rId2" Type="http://schemas.openxmlformats.org/officeDocument/2006/relationships/customXml" Target="../../customXml/item29.xml"/><Relationship Id="rId1" Type="http://schemas.openxmlformats.org/officeDocument/2006/relationships/customXml" Target="../../customXml/item20.xml"/><Relationship Id="rId6" Type="http://schemas.openxmlformats.org/officeDocument/2006/relationships/slideMaster" Target="../slideMasters/slideMaster8.xml"/><Relationship Id="rId5" Type="http://schemas.openxmlformats.org/officeDocument/2006/relationships/customXml" Target="../../customXml/item9.xml"/><Relationship Id="rId4" Type="http://schemas.openxmlformats.org/officeDocument/2006/relationships/customXml" Target="../../customXml/item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303830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8770515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6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7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46413"/>
          </a:xfrm>
        </p:spPr>
        <p:txBody>
          <a:bodyPr/>
          <a:lstStyle>
            <a:lvl1pPr marL="3175" indent="0"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3175" indent="0">
              <a:spcBef>
                <a:spcPts val="0"/>
              </a:spcBef>
              <a:buSzPct val="80000"/>
              <a:buFont typeface="Arial" pitchFamily="34" charset="0"/>
              <a:buNone/>
              <a:defRPr sz="20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258888" indent="-40322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604963" indent="-34607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941513" indent="-336550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70731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con" descr="Ones-and-zeroe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" y="4928556"/>
            <a:ext cx="2714605" cy="1972396"/>
          </a:xfrm>
          <a:prstGeom prst="rect">
            <a:avLst/>
          </a:prstGeom>
        </p:spPr>
      </p:pic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0" y="2194768"/>
            <a:ext cx="12192001" cy="1081833"/>
          </a:xfrm>
          <a:prstGeom prst="rect">
            <a:avLst/>
          </a:prstGeom>
        </p:spPr>
        <p:txBody>
          <a:bodyPr/>
          <a:lstStyle>
            <a:lvl1pPr algn="ctr"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-1588" y="3276600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kern="1200" cap="none" spc="-102" baseline="0" dirty="0">
                <a:ln w="3175">
                  <a:noFill/>
                </a:ln>
                <a:solidFill>
                  <a:srgbClr val="FFFFF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1215858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3C454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6263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4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2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54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433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132306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991024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2313139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/>
                        <a:t>Content</a:t>
                      </a:r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3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8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38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960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6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2858845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6170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BDCD2C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27618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52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2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040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2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737077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8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91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4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8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069162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5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31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6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3229571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7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731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2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3940" y="6043943"/>
            <a:ext cx="1613565" cy="345696"/>
          </a:xfrm>
          <a:prstGeom prst="rect">
            <a:avLst/>
          </a:prstGeom>
        </p:spPr>
      </p:pic>
      <p:grpSp>
        <p:nvGrpSpPr>
          <p:cNvPr id="49" name="Group 48"/>
          <p:cNvGrpSpPr/>
          <p:nvPr userDrawn="1"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>
              <p:custDataLst>
                <p:custData r:id="rId1"/>
              </p:custDataLst>
            </p:nvPr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>
              <p:custDataLst>
                <p:custData r:id="rId2"/>
              </p:custDataLst>
            </p:nvPr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>
              <p:custDataLst>
                <p:custData r:id="rId3"/>
              </p:custDataLst>
            </p:nvPr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>
              <p:custDataLst>
                <p:custData r:id="rId4"/>
              </p:custDataLst>
            </p:nvPr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TextBox 2"/>
          <p:cNvSpPr txBox="1"/>
          <p:nvPr userDrawn="1"/>
        </p:nvSpPr>
        <p:spPr>
          <a:xfrm>
            <a:off x="145169" y="291068"/>
            <a:ext cx="4252078" cy="669927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Microsoft Virtual Academy</a:t>
            </a:r>
          </a:p>
        </p:txBody>
      </p:sp>
    </p:spTree>
    <p:extLst>
      <p:ext uri="{BB962C8B-B14F-4D97-AF65-F5344CB8AC3E}">
        <p14:creationId xmlns:p14="http://schemas.microsoft.com/office/powerpoint/2010/main" val="21620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3940" y="6043943"/>
            <a:ext cx="1613565" cy="345696"/>
          </a:xfrm>
          <a:prstGeom prst="rect">
            <a:avLst/>
          </a:prstGeom>
        </p:spPr>
      </p:pic>
      <p:grpSp>
        <p:nvGrpSpPr>
          <p:cNvPr id="49" name="Group 48"/>
          <p:cNvGrpSpPr/>
          <p:nvPr userDrawn="1"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>
              <p:custDataLst>
                <p:custData r:id="rId1"/>
              </p:custDataLst>
            </p:nvPr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>
              <p:custDataLst>
                <p:custData r:id="rId2"/>
              </p:custDataLst>
            </p:nvPr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>
              <p:custDataLst>
                <p:custData r:id="rId3"/>
              </p:custDataLst>
            </p:nvPr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>
              <p:custDataLst>
                <p:custData r:id="rId4"/>
              </p:custDataLst>
            </p:nvPr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41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256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635870" y="0"/>
            <a:ext cx="3556129" cy="6858000"/>
          </a:xfrm>
          <a:prstGeom prst="rect">
            <a:avLst/>
          </a:prstGeom>
          <a:solidFill>
            <a:srgbClr val="EEEEE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3940" y="6043943"/>
            <a:ext cx="1613565" cy="345696"/>
          </a:xfrm>
          <a:prstGeom prst="rect">
            <a:avLst/>
          </a:prstGeom>
        </p:spPr>
      </p:pic>
      <p:grpSp>
        <p:nvGrpSpPr>
          <p:cNvPr id="49" name="Group 48"/>
          <p:cNvGrpSpPr/>
          <p:nvPr userDrawn="1"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>
              <p:custDataLst>
                <p:custData r:id="rId1"/>
              </p:custDataLst>
            </p:nvPr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>
              <p:custDataLst>
                <p:custData r:id="rId2"/>
              </p:custDataLst>
            </p:nvPr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>
              <p:custDataLst>
                <p:custData r:id="rId3"/>
              </p:custDataLst>
            </p:nvPr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>
              <p:custDataLst>
                <p:custData r:id="rId4"/>
              </p:custDataLst>
            </p:nvPr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TextBox 47"/>
          <p:cNvSpPr txBox="1"/>
          <p:nvPr userDrawn="1"/>
        </p:nvSpPr>
        <p:spPr>
          <a:xfrm>
            <a:off x="145169" y="291068"/>
            <a:ext cx="4252078" cy="669927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1200" cap="none" spc="0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Microsoft Virtual Academy</a:t>
            </a:r>
          </a:p>
        </p:txBody>
      </p:sp>
    </p:spTree>
    <p:extLst>
      <p:ext uri="{BB962C8B-B14F-4D97-AF65-F5344CB8AC3E}">
        <p14:creationId xmlns:p14="http://schemas.microsoft.com/office/powerpoint/2010/main" val="381705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8635870" y="0"/>
            <a:ext cx="3556129" cy="6858000"/>
          </a:xfrm>
          <a:prstGeom prst="rect">
            <a:avLst/>
          </a:prstGeom>
          <a:solidFill>
            <a:srgbClr val="EEEEE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rgbClr val="0072C6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43940" y="6043943"/>
            <a:ext cx="1613565" cy="345696"/>
          </a:xfrm>
          <a:prstGeom prst="rect">
            <a:avLst/>
          </a:prstGeom>
        </p:spPr>
      </p:pic>
      <p:grpSp>
        <p:nvGrpSpPr>
          <p:cNvPr id="49" name="Group 48"/>
          <p:cNvGrpSpPr/>
          <p:nvPr userDrawn="1"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>
              <p:custDataLst>
                <p:custData r:id="rId1"/>
              </p:custDataLst>
            </p:nvPr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>
              <p:custDataLst>
                <p:custData r:id="rId2"/>
              </p:custDataLst>
            </p:nvPr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>
              <p:custDataLst>
                <p:custData r:id="rId3"/>
              </p:custDataLst>
            </p:nvPr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>
              <p:custDataLst>
                <p:custData r:id="rId4"/>
              </p:custDataLst>
            </p:nvPr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9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1" y="6023859"/>
            <a:ext cx="2238697" cy="36578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8635870" y="0"/>
            <a:ext cx="3556129" cy="6858000"/>
          </a:xfrm>
          <a:prstGeom prst="rect">
            <a:avLst/>
          </a:prstGeom>
          <a:solidFill>
            <a:srgbClr val="EEEEE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>
              <p:custDataLst>
                <p:custData r:id="rId1"/>
              </p:custDataLst>
            </p:nvPr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>
              <p:custDataLst>
                <p:custData r:id="rId2"/>
              </p:custDataLst>
            </p:nvPr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>
              <p:custDataLst>
                <p:custData r:id="rId3"/>
              </p:custDataLst>
            </p:nvPr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>
              <p:custDataLst>
                <p:custData r:id="rId4"/>
              </p:custDataLst>
            </p:nvPr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TextBox 47"/>
          <p:cNvSpPr txBox="1"/>
          <p:nvPr userDrawn="1"/>
        </p:nvSpPr>
        <p:spPr>
          <a:xfrm>
            <a:off x="145169" y="291068"/>
            <a:ext cx="4252078" cy="669927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4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Microsoft Virtual Academy</a:t>
            </a:r>
          </a:p>
        </p:txBody>
      </p:sp>
    </p:spTree>
    <p:extLst>
      <p:ext uri="{BB962C8B-B14F-4D97-AF65-F5344CB8AC3E}">
        <p14:creationId xmlns:p14="http://schemas.microsoft.com/office/powerpoint/2010/main" val="37886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1" y="6023859"/>
            <a:ext cx="2238697" cy="36578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8635870" y="0"/>
            <a:ext cx="3556129" cy="6858000"/>
          </a:xfrm>
          <a:prstGeom prst="rect">
            <a:avLst/>
          </a:prstGeom>
          <a:solidFill>
            <a:srgbClr val="EEEEEE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dirty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39" y="2720520"/>
            <a:ext cx="8270507" cy="896552"/>
          </a:xfrm>
          <a:noFill/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0"/>
              </a:spcBef>
              <a:buNone/>
              <a:defRPr sz="2745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69238" y="1644658"/>
            <a:ext cx="8270507" cy="1075862"/>
          </a:xfrm>
          <a:noFill/>
        </p:spPr>
        <p:txBody>
          <a:bodyPr lIns="91440" tIns="91440" rIns="91440" bIns="91440" anchor="t" anchorCtr="0"/>
          <a:lstStyle>
            <a:lvl1pPr>
              <a:defRPr sz="5882" spc="-7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9076073" y="1662045"/>
            <a:ext cx="2750426" cy="3533909"/>
            <a:chOff x="4173933" y="1990739"/>
            <a:chExt cx="2457160" cy="3156656"/>
          </a:xfrm>
        </p:grpSpPr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4825097" y="2367213"/>
              <a:ext cx="1197063" cy="1195470"/>
            </a:xfrm>
            <a:custGeom>
              <a:avLst/>
              <a:gdLst>
                <a:gd name="T0" fmla="*/ 670 w 1598"/>
                <a:gd name="T1" fmla="*/ 1577 h 1597"/>
                <a:gd name="T2" fmla="*/ 760 w 1598"/>
                <a:gd name="T3" fmla="*/ 1597 h 1597"/>
                <a:gd name="T4" fmla="*/ 917 w 1598"/>
                <a:gd name="T5" fmla="*/ 1569 h 1597"/>
                <a:gd name="T6" fmla="*/ 839 w 1598"/>
                <a:gd name="T7" fmla="*/ 1597 h 1597"/>
                <a:gd name="T8" fmla="*/ 516 w 1598"/>
                <a:gd name="T9" fmla="*/ 1535 h 1597"/>
                <a:gd name="T10" fmla="*/ 602 w 1598"/>
                <a:gd name="T11" fmla="*/ 1573 h 1597"/>
                <a:gd name="T12" fmla="*/ 1070 w 1598"/>
                <a:gd name="T13" fmla="*/ 1529 h 1597"/>
                <a:gd name="T14" fmla="*/ 997 w 1598"/>
                <a:gd name="T15" fmla="*/ 1573 h 1597"/>
                <a:gd name="T16" fmla="*/ 374 w 1598"/>
                <a:gd name="T17" fmla="*/ 1463 h 1597"/>
                <a:gd name="T18" fmla="*/ 452 w 1598"/>
                <a:gd name="T19" fmla="*/ 1517 h 1597"/>
                <a:gd name="T20" fmla="*/ 1211 w 1598"/>
                <a:gd name="T21" fmla="*/ 1460 h 1597"/>
                <a:gd name="T22" fmla="*/ 1147 w 1598"/>
                <a:gd name="T23" fmla="*/ 1517 h 1597"/>
                <a:gd name="T24" fmla="*/ 249 w 1598"/>
                <a:gd name="T25" fmla="*/ 1364 h 1597"/>
                <a:gd name="T26" fmla="*/ 317 w 1598"/>
                <a:gd name="T27" fmla="*/ 1433 h 1597"/>
                <a:gd name="T28" fmla="*/ 1336 w 1598"/>
                <a:gd name="T29" fmla="*/ 1363 h 1597"/>
                <a:gd name="T30" fmla="*/ 1282 w 1598"/>
                <a:gd name="T31" fmla="*/ 1432 h 1597"/>
                <a:gd name="T32" fmla="*/ 146 w 1598"/>
                <a:gd name="T33" fmla="*/ 1242 h 1597"/>
                <a:gd name="T34" fmla="*/ 201 w 1598"/>
                <a:gd name="T35" fmla="*/ 1323 h 1597"/>
                <a:gd name="T36" fmla="*/ 1438 w 1598"/>
                <a:gd name="T37" fmla="*/ 1244 h 1597"/>
                <a:gd name="T38" fmla="*/ 1398 w 1598"/>
                <a:gd name="T39" fmla="*/ 1323 h 1597"/>
                <a:gd name="T40" fmla="*/ 71 w 1598"/>
                <a:gd name="T41" fmla="*/ 1102 h 1597"/>
                <a:gd name="T42" fmla="*/ 110 w 1598"/>
                <a:gd name="T43" fmla="*/ 1192 h 1597"/>
                <a:gd name="T44" fmla="*/ 1515 w 1598"/>
                <a:gd name="T45" fmla="*/ 1106 h 1597"/>
                <a:gd name="T46" fmla="*/ 1489 w 1598"/>
                <a:gd name="T47" fmla="*/ 1192 h 1597"/>
                <a:gd name="T48" fmla="*/ 25 w 1598"/>
                <a:gd name="T49" fmla="*/ 949 h 1597"/>
                <a:gd name="T50" fmla="*/ 47 w 1598"/>
                <a:gd name="T51" fmla="*/ 1046 h 1597"/>
                <a:gd name="T52" fmla="*/ 1562 w 1598"/>
                <a:gd name="T53" fmla="*/ 956 h 1597"/>
                <a:gd name="T54" fmla="*/ 1552 w 1598"/>
                <a:gd name="T55" fmla="*/ 1045 h 1597"/>
                <a:gd name="T56" fmla="*/ 10 w 1598"/>
                <a:gd name="T57" fmla="*/ 790 h 1597"/>
                <a:gd name="T58" fmla="*/ 16 w 1598"/>
                <a:gd name="T59" fmla="*/ 890 h 1597"/>
                <a:gd name="T60" fmla="*/ 1574 w 1598"/>
                <a:gd name="T61" fmla="*/ 878 h 1597"/>
                <a:gd name="T62" fmla="*/ 1598 w 1598"/>
                <a:gd name="T63" fmla="*/ 797 h 1597"/>
                <a:gd name="T64" fmla="*/ 14 w 1598"/>
                <a:gd name="T65" fmla="*/ 730 h 1597"/>
                <a:gd name="T66" fmla="*/ 28 w 1598"/>
                <a:gd name="T67" fmla="*/ 631 h 1597"/>
                <a:gd name="T68" fmla="*/ 1584 w 1598"/>
                <a:gd name="T69" fmla="*/ 727 h 1597"/>
                <a:gd name="T70" fmla="*/ 1581 w 1598"/>
                <a:gd name="T71" fmla="*/ 637 h 1597"/>
                <a:gd name="T72" fmla="*/ 46 w 1598"/>
                <a:gd name="T73" fmla="*/ 574 h 1597"/>
                <a:gd name="T74" fmla="*/ 78 w 1598"/>
                <a:gd name="T75" fmla="*/ 480 h 1597"/>
                <a:gd name="T76" fmla="*/ 1551 w 1598"/>
                <a:gd name="T77" fmla="*/ 571 h 1597"/>
                <a:gd name="T78" fmla="*/ 1533 w 1598"/>
                <a:gd name="T79" fmla="*/ 482 h 1597"/>
                <a:gd name="T80" fmla="*/ 109 w 1598"/>
                <a:gd name="T81" fmla="*/ 427 h 1597"/>
                <a:gd name="T82" fmla="*/ 157 w 1598"/>
                <a:gd name="T83" fmla="*/ 341 h 1597"/>
                <a:gd name="T84" fmla="*/ 1488 w 1598"/>
                <a:gd name="T85" fmla="*/ 425 h 1597"/>
                <a:gd name="T86" fmla="*/ 1454 w 1598"/>
                <a:gd name="T87" fmla="*/ 341 h 1597"/>
                <a:gd name="T88" fmla="*/ 200 w 1598"/>
                <a:gd name="T89" fmla="*/ 296 h 1597"/>
                <a:gd name="T90" fmla="*/ 262 w 1598"/>
                <a:gd name="T91" fmla="*/ 221 h 1597"/>
                <a:gd name="T92" fmla="*/ 1396 w 1598"/>
                <a:gd name="T93" fmla="*/ 294 h 1597"/>
                <a:gd name="T94" fmla="*/ 1348 w 1598"/>
                <a:gd name="T95" fmla="*/ 219 h 1597"/>
                <a:gd name="T96" fmla="*/ 315 w 1598"/>
                <a:gd name="T97" fmla="*/ 186 h 1597"/>
                <a:gd name="T98" fmla="*/ 389 w 1598"/>
                <a:gd name="T99" fmla="*/ 125 h 1597"/>
                <a:gd name="T100" fmla="*/ 1281 w 1598"/>
                <a:gd name="T101" fmla="*/ 184 h 1597"/>
                <a:gd name="T102" fmla="*/ 1220 w 1598"/>
                <a:gd name="T103" fmla="*/ 120 h 1597"/>
                <a:gd name="T104" fmla="*/ 451 w 1598"/>
                <a:gd name="T105" fmla="*/ 101 h 1597"/>
                <a:gd name="T106" fmla="*/ 533 w 1598"/>
                <a:gd name="T107" fmla="*/ 56 h 1597"/>
                <a:gd name="T108" fmla="*/ 1145 w 1598"/>
                <a:gd name="T109" fmla="*/ 100 h 1597"/>
                <a:gd name="T110" fmla="*/ 1075 w 1598"/>
                <a:gd name="T111" fmla="*/ 49 h 1597"/>
                <a:gd name="T112" fmla="*/ 600 w 1598"/>
                <a:gd name="T113" fmla="*/ 46 h 1597"/>
                <a:gd name="T114" fmla="*/ 688 w 1598"/>
                <a:gd name="T115" fmla="*/ 18 h 1597"/>
                <a:gd name="T116" fmla="*/ 995 w 1598"/>
                <a:gd name="T117" fmla="*/ 45 h 1597"/>
                <a:gd name="T118" fmla="*/ 919 w 1598"/>
                <a:gd name="T119" fmla="*/ 9 h 1597"/>
                <a:gd name="T120" fmla="*/ 758 w 1598"/>
                <a:gd name="T121" fmla="*/ 21 h 1597"/>
                <a:gd name="T122" fmla="*/ 848 w 1598"/>
                <a:gd name="T123" fmla="*/ 12 h 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8" h="1597">
                  <a:moveTo>
                    <a:pt x="760" y="1597"/>
                  </a:moveTo>
                  <a:cubicBezTo>
                    <a:pt x="759" y="1597"/>
                    <a:pt x="759" y="1597"/>
                    <a:pt x="759" y="1597"/>
                  </a:cubicBezTo>
                  <a:cubicBezTo>
                    <a:pt x="732" y="1595"/>
                    <a:pt x="705" y="1593"/>
                    <a:pt x="679" y="1589"/>
                  </a:cubicBezTo>
                  <a:cubicBezTo>
                    <a:pt x="673" y="1588"/>
                    <a:pt x="669" y="1583"/>
                    <a:pt x="670" y="1577"/>
                  </a:cubicBezTo>
                  <a:cubicBezTo>
                    <a:pt x="671" y="1572"/>
                    <a:pt x="676" y="1568"/>
                    <a:pt x="682" y="1569"/>
                  </a:cubicBezTo>
                  <a:cubicBezTo>
                    <a:pt x="707" y="1573"/>
                    <a:pt x="734" y="1575"/>
                    <a:pt x="760" y="1577"/>
                  </a:cubicBezTo>
                  <a:cubicBezTo>
                    <a:pt x="766" y="1577"/>
                    <a:pt x="770" y="1582"/>
                    <a:pt x="770" y="1587"/>
                  </a:cubicBezTo>
                  <a:cubicBezTo>
                    <a:pt x="769" y="1592"/>
                    <a:pt x="765" y="1597"/>
                    <a:pt x="760" y="1597"/>
                  </a:cubicBezTo>
                  <a:close/>
                  <a:moveTo>
                    <a:pt x="839" y="1597"/>
                  </a:moveTo>
                  <a:cubicBezTo>
                    <a:pt x="834" y="1597"/>
                    <a:pt x="830" y="1592"/>
                    <a:pt x="829" y="1587"/>
                  </a:cubicBezTo>
                  <a:cubicBezTo>
                    <a:pt x="829" y="1582"/>
                    <a:pt x="833" y="1577"/>
                    <a:pt x="839" y="1577"/>
                  </a:cubicBezTo>
                  <a:cubicBezTo>
                    <a:pt x="865" y="1575"/>
                    <a:pt x="892" y="1573"/>
                    <a:pt x="917" y="1569"/>
                  </a:cubicBezTo>
                  <a:cubicBezTo>
                    <a:pt x="923" y="1568"/>
                    <a:pt x="928" y="1572"/>
                    <a:pt x="929" y="1577"/>
                  </a:cubicBezTo>
                  <a:cubicBezTo>
                    <a:pt x="930" y="1583"/>
                    <a:pt x="926" y="1588"/>
                    <a:pt x="920" y="1588"/>
                  </a:cubicBezTo>
                  <a:cubicBezTo>
                    <a:pt x="894" y="1592"/>
                    <a:pt x="867" y="1595"/>
                    <a:pt x="840" y="1597"/>
                  </a:cubicBezTo>
                  <a:lnTo>
                    <a:pt x="839" y="1597"/>
                  </a:lnTo>
                  <a:close/>
                  <a:moveTo>
                    <a:pt x="602" y="1573"/>
                  </a:moveTo>
                  <a:cubicBezTo>
                    <a:pt x="601" y="1573"/>
                    <a:pt x="600" y="1573"/>
                    <a:pt x="599" y="1572"/>
                  </a:cubicBezTo>
                  <a:cubicBezTo>
                    <a:pt x="573" y="1566"/>
                    <a:pt x="547" y="1558"/>
                    <a:pt x="522" y="1548"/>
                  </a:cubicBezTo>
                  <a:cubicBezTo>
                    <a:pt x="517" y="1546"/>
                    <a:pt x="514" y="1541"/>
                    <a:pt x="516" y="1535"/>
                  </a:cubicBezTo>
                  <a:cubicBezTo>
                    <a:pt x="518" y="1530"/>
                    <a:pt x="524" y="1528"/>
                    <a:pt x="529" y="1530"/>
                  </a:cubicBezTo>
                  <a:cubicBezTo>
                    <a:pt x="554" y="1539"/>
                    <a:pt x="579" y="1547"/>
                    <a:pt x="604" y="1553"/>
                  </a:cubicBezTo>
                  <a:cubicBezTo>
                    <a:pt x="610" y="1554"/>
                    <a:pt x="613" y="1560"/>
                    <a:pt x="612" y="1565"/>
                  </a:cubicBezTo>
                  <a:cubicBezTo>
                    <a:pt x="610" y="1570"/>
                    <a:pt x="606" y="1573"/>
                    <a:pt x="602" y="1573"/>
                  </a:cubicBezTo>
                  <a:close/>
                  <a:moveTo>
                    <a:pt x="997" y="1573"/>
                  </a:moveTo>
                  <a:cubicBezTo>
                    <a:pt x="993" y="1573"/>
                    <a:pt x="989" y="1570"/>
                    <a:pt x="987" y="1565"/>
                  </a:cubicBezTo>
                  <a:cubicBezTo>
                    <a:pt x="986" y="1560"/>
                    <a:pt x="989" y="1554"/>
                    <a:pt x="995" y="1553"/>
                  </a:cubicBezTo>
                  <a:cubicBezTo>
                    <a:pt x="1020" y="1546"/>
                    <a:pt x="1045" y="1538"/>
                    <a:pt x="1070" y="1529"/>
                  </a:cubicBezTo>
                  <a:cubicBezTo>
                    <a:pt x="1075" y="1527"/>
                    <a:pt x="1081" y="1530"/>
                    <a:pt x="1083" y="1535"/>
                  </a:cubicBezTo>
                  <a:cubicBezTo>
                    <a:pt x="1085" y="1540"/>
                    <a:pt x="1082" y="1546"/>
                    <a:pt x="1077" y="1548"/>
                  </a:cubicBezTo>
                  <a:cubicBezTo>
                    <a:pt x="1052" y="1557"/>
                    <a:pt x="1026" y="1565"/>
                    <a:pt x="1000" y="1572"/>
                  </a:cubicBezTo>
                  <a:cubicBezTo>
                    <a:pt x="999" y="1572"/>
                    <a:pt x="998" y="1573"/>
                    <a:pt x="997" y="1573"/>
                  </a:cubicBezTo>
                  <a:close/>
                  <a:moveTo>
                    <a:pt x="452" y="1517"/>
                  </a:moveTo>
                  <a:cubicBezTo>
                    <a:pt x="451" y="1517"/>
                    <a:pt x="449" y="1517"/>
                    <a:pt x="448" y="1516"/>
                  </a:cubicBezTo>
                  <a:cubicBezTo>
                    <a:pt x="424" y="1505"/>
                    <a:pt x="400" y="1491"/>
                    <a:pt x="377" y="1477"/>
                  </a:cubicBezTo>
                  <a:cubicBezTo>
                    <a:pt x="372" y="1474"/>
                    <a:pt x="371" y="1468"/>
                    <a:pt x="374" y="1463"/>
                  </a:cubicBezTo>
                  <a:cubicBezTo>
                    <a:pt x="377" y="1459"/>
                    <a:pt x="383" y="1457"/>
                    <a:pt x="388" y="1460"/>
                  </a:cubicBezTo>
                  <a:cubicBezTo>
                    <a:pt x="410" y="1474"/>
                    <a:pt x="433" y="1487"/>
                    <a:pt x="457" y="1498"/>
                  </a:cubicBezTo>
                  <a:cubicBezTo>
                    <a:pt x="462" y="1501"/>
                    <a:pt x="464" y="1507"/>
                    <a:pt x="461" y="1512"/>
                  </a:cubicBezTo>
                  <a:cubicBezTo>
                    <a:pt x="459" y="1515"/>
                    <a:pt x="456" y="1517"/>
                    <a:pt x="452" y="1517"/>
                  </a:cubicBezTo>
                  <a:close/>
                  <a:moveTo>
                    <a:pt x="1147" y="1517"/>
                  </a:moveTo>
                  <a:cubicBezTo>
                    <a:pt x="1143" y="1517"/>
                    <a:pt x="1139" y="1515"/>
                    <a:pt x="1138" y="1511"/>
                  </a:cubicBezTo>
                  <a:cubicBezTo>
                    <a:pt x="1135" y="1506"/>
                    <a:pt x="1137" y="1501"/>
                    <a:pt x="1142" y="1498"/>
                  </a:cubicBezTo>
                  <a:cubicBezTo>
                    <a:pt x="1166" y="1487"/>
                    <a:pt x="1189" y="1474"/>
                    <a:pt x="1211" y="1460"/>
                  </a:cubicBezTo>
                  <a:cubicBezTo>
                    <a:pt x="1216" y="1457"/>
                    <a:pt x="1222" y="1458"/>
                    <a:pt x="1225" y="1463"/>
                  </a:cubicBezTo>
                  <a:cubicBezTo>
                    <a:pt x="1228" y="1468"/>
                    <a:pt x="1226" y="1474"/>
                    <a:pt x="1222" y="1477"/>
                  </a:cubicBezTo>
                  <a:cubicBezTo>
                    <a:pt x="1199" y="1491"/>
                    <a:pt x="1175" y="1504"/>
                    <a:pt x="1151" y="1516"/>
                  </a:cubicBezTo>
                  <a:cubicBezTo>
                    <a:pt x="1150" y="1517"/>
                    <a:pt x="1148" y="1517"/>
                    <a:pt x="1147" y="1517"/>
                  </a:cubicBezTo>
                  <a:close/>
                  <a:moveTo>
                    <a:pt x="317" y="1433"/>
                  </a:moveTo>
                  <a:cubicBezTo>
                    <a:pt x="315" y="1433"/>
                    <a:pt x="313" y="1432"/>
                    <a:pt x="311" y="1431"/>
                  </a:cubicBezTo>
                  <a:cubicBezTo>
                    <a:pt x="289" y="1414"/>
                    <a:pt x="269" y="1397"/>
                    <a:pt x="249" y="1378"/>
                  </a:cubicBezTo>
                  <a:cubicBezTo>
                    <a:pt x="245" y="1374"/>
                    <a:pt x="245" y="1368"/>
                    <a:pt x="249" y="1364"/>
                  </a:cubicBezTo>
                  <a:cubicBezTo>
                    <a:pt x="253" y="1360"/>
                    <a:pt x="259" y="1360"/>
                    <a:pt x="263" y="1364"/>
                  </a:cubicBezTo>
                  <a:cubicBezTo>
                    <a:pt x="282" y="1382"/>
                    <a:pt x="302" y="1399"/>
                    <a:pt x="323" y="1415"/>
                  </a:cubicBezTo>
                  <a:cubicBezTo>
                    <a:pt x="327" y="1418"/>
                    <a:pt x="328" y="1425"/>
                    <a:pt x="325" y="1429"/>
                  </a:cubicBezTo>
                  <a:cubicBezTo>
                    <a:pt x="323" y="1432"/>
                    <a:pt x="320" y="1433"/>
                    <a:pt x="317" y="1433"/>
                  </a:cubicBezTo>
                  <a:close/>
                  <a:moveTo>
                    <a:pt x="1282" y="1432"/>
                  </a:moveTo>
                  <a:cubicBezTo>
                    <a:pt x="1279" y="1432"/>
                    <a:pt x="1276" y="1431"/>
                    <a:pt x="1274" y="1429"/>
                  </a:cubicBezTo>
                  <a:cubicBezTo>
                    <a:pt x="1271" y="1424"/>
                    <a:pt x="1271" y="1418"/>
                    <a:pt x="1276" y="1415"/>
                  </a:cubicBezTo>
                  <a:cubicBezTo>
                    <a:pt x="1297" y="1399"/>
                    <a:pt x="1317" y="1381"/>
                    <a:pt x="1336" y="1363"/>
                  </a:cubicBezTo>
                  <a:cubicBezTo>
                    <a:pt x="1340" y="1359"/>
                    <a:pt x="1346" y="1360"/>
                    <a:pt x="1350" y="1364"/>
                  </a:cubicBezTo>
                  <a:cubicBezTo>
                    <a:pt x="1354" y="1368"/>
                    <a:pt x="1353" y="1374"/>
                    <a:pt x="1349" y="1378"/>
                  </a:cubicBezTo>
                  <a:cubicBezTo>
                    <a:pt x="1330" y="1396"/>
                    <a:pt x="1309" y="1414"/>
                    <a:pt x="1288" y="1430"/>
                  </a:cubicBezTo>
                  <a:cubicBezTo>
                    <a:pt x="1286" y="1432"/>
                    <a:pt x="1284" y="1432"/>
                    <a:pt x="1282" y="1432"/>
                  </a:cubicBezTo>
                  <a:close/>
                  <a:moveTo>
                    <a:pt x="201" y="1323"/>
                  </a:moveTo>
                  <a:cubicBezTo>
                    <a:pt x="198" y="1323"/>
                    <a:pt x="196" y="1322"/>
                    <a:pt x="194" y="1320"/>
                  </a:cubicBezTo>
                  <a:cubicBezTo>
                    <a:pt x="176" y="1299"/>
                    <a:pt x="159" y="1278"/>
                    <a:pt x="144" y="1256"/>
                  </a:cubicBezTo>
                  <a:cubicBezTo>
                    <a:pt x="141" y="1251"/>
                    <a:pt x="142" y="1245"/>
                    <a:pt x="146" y="1242"/>
                  </a:cubicBezTo>
                  <a:cubicBezTo>
                    <a:pt x="151" y="1239"/>
                    <a:pt x="157" y="1240"/>
                    <a:pt x="160" y="1244"/>
                  </a:cubicBezTo>
                  <a:cubicBezTo>
                    <a:pt x="175" y="1266"/>
                    <a:pt x="192" y="1287"/>
                    <a:pt x="209" y="1307"/>
                  </a:cubicBezTo>
                  <a:cubicBezTo>
                    <a:pt x="212" y="1311"/>
                    <a:pt x="212" y="1317"/>
                    <a:pt x="208" y="1321"/>
                  </a:cubicBezTo>
                  <a:cubicBezTo>
                    <a:pt x="206" y="1322"/>
                    <a:pt x="203" y="1323"/>
                    <a:pt x="201" y="1323"/>
                  </a:cubicBezTo>
                  <a:close/>
                  <a:moveTo>
                    <a:pt x="1398" y="1323"/>
                  </a:moveTo>
                  <a:cubicBezTo>
                    <a:pt x="1395" y="1323"/>
                    <a:pt x="1393" y="1322"/>
                    <a:pt x="1391" y="1320"/>
                  </a:cubicBezTo>
                  <a:cubicBezTo>
                    <a:pt x="1387" y="1317"/>
                    <a:pt x="1386" y="1310"/>
                    <a:pt x="1390" y="1306"/>
                  </a:cubicBezTo>
                  <a:cubicBezTo>
                    <a:pt x="1407" y="1286"/>
                    <a:pt x="1423" y="1265"/>
                    <a:pt x="1438" y="1244"/>
                  </a:cubicBezTo>
                  <a:cubicBezTo>
                    <a:pt x="1441" y="1239"/>
                    <a:pt x="1448" y="1238"/>
                    <a:pt x="1452" y="1241"/>
                  </a:cubicBezTo>
                  <a:cubicBezTo>
                    <a:pt x="1457" y="1244"/>
                    <a:pt x="1458" y="1251"/>
                    <a:pt x="1455" y="1255"/>
                  </a:cubicBezTo>
                  <a:cubicBezTo>
                    <a:pt x="1439" y="1277"/>
                    <a:pt x="1423" y="1299"/>
                    <a:pt x="1405" y="1319"/>
                  </a:cubicBezTo>
                  <a:cubicBezTo>
                    <a:pt x="1403" y="1321"/>
                    <a:pt x="1400" y="1323"/>
                    <a:pt x="1398" y="1323"/>
                  </a:cubicBezTo>
                  <a:close/>
                  <a:moveTo>
                    <a:pt x="110" y="1192"/>
                  </a:moveTo>
                  <a:cubicBezTo>
                    <a:pt x="106" y="1192"/>
                    <a:pt x="103" y="1191"/>
                    <a:pt x="101" y="1187"/>
                  </a:cubicBezTo>
                  <a:cubicBezTo>
                    <a:pt x="88" y="1164"/>
                    <a:pt x="76" y="1139"/>
                    <a:pt x="65" y="1115"/>
                  </a:cubicBezTo>
                  <a:cubicBezTo>
                    <a:pt x="63" y="1110"/>
                    <a:pt x="65" y="1104"/>
                    <a:pt x="71" y="1102"/>
                  </a:cubicBezTo>
                  <a:cubicBezTo>
                    <a:pt x="76" y="1099"/>
                    <a:pt x="81" y="1102"/>
                    <a:pt x="84" y="1107"/>
                  </a:cubicBezTo>
                  <a:cubicBezTo>
                    <a:pt x="94" y="1131"/>
                    <a:pt x="106" y="1155"/>
                    <a:pt x="119" y="1177"/>
                  </a:cubicBezTo>
                  <a:cubicBezTo>
                    <a:pt x="121" y="1182"/>
                    <a:pt x="119" y="1188"/>
                    <a:pt x="115" y="1191"/>
                  </a:cubicBezTo>
                  <a:cubicBezTo>
                    <a:pt x="113" y="1192"/>
                    <a:pt x="111" y="1192"/>
                    <a:pt x="110" y="1192"/>
                  </a:cubicBezTo>
                  <a:close/>
                  <a:moveTo>
                    <a:pt x="1489" y="1192"/>
                  </a:moveTo>
                  <a:cubicBezTo>
                    <a:pt x="1487" y="1192"/>
                    <a:pt x="1485" y="1191"/>
                    <a:pt x="1484" y="1190"/>
                  </a:cubicBezTo>
                  <a:cubicBezTo>
                    <a:pt x="1479" y="1188"/>
                    <a:pt x="1477" y="1182"/>
                    <a:pt x="1480" y="1177"/>
                  </a:cubicBezTo>
                  <a:cubicBezTo>
                    <a:pt x="1493" y="1154"/>
                    <a:pt x="1505" y="1130"/>
                    <a:pt x="1515" y="1106"/>
                  </a:cubicBezTo>
                  <a:cubicBezTo>
                    <a:pt x="1517" y="1101"/>
                    <a:pt x="1523" y="1099"/>
                    <a:pt x="1528" y="1101"/>
                  </a:cubicBezTo>
                  <a:cubicBezTo>
                    <a:pt x="1533" y="1103"/>
                    <a:pt x="1535" y="1109"/>
                    <a:pt x="1533" y="1114"/>
                  </a:cubicBezTo>
                  <a:cubicBezTo>
                    <a:pt x="1523" y="1139"/>
                    <a:pt x="1511" y="1163"/>
                    <a:pt x="1498" y="1186"/>
                  </a:cubicBezTo>
                  <a:cubicBezTo>
                    <a:pt x="1496" y="1190"/>
                    <a:pt x="1492" y="1192"/>
                    <a:pt x="1489" y="1192"/>
                  </a:cubicBezTo>
                  <a:close/>
                  <a:moveTo>
                    <a:pt x="47" y="1046"/>
                  </a:moveTo>
                  <a:cubicBezTo>
                    <a:pt x="42" y="1046"/>
                    <a:pt x="38" y="1043"/>
                    <a:pt x="37" y="1039"/>
                  </a:cubicBezTo>
                  <a:cubicBezTo>
                    <a:pt x="29" y="1013"/>
                    <a:pt x="22" y="987"/>
                    <a:pt x="17" y="961"/>
                  </a:cubicBezTo>
                  <a:cubicBezTo>
                    <a:pt x="16" y="955"/>
                    <a:pt x="19" y="950"/>
                    <a:pt x="25" y="949"/>
                  </a:cubicBezTo>
                  <a:cubicBezTo>
                    <a:pt x="30" y="948"/>
                    <a:pt x="35" y="951"/>
                    <a:pt x="36" y="957"/>
                  </a:cubicBezTo>
                  <a:cubicBezTo>
                    <a:pt x="42" y="982"/>
                    <a:pt x="48" y="1008"/>
                    <a:pt x="56" y="1033"/>
                  </a:cubicBezTo>
                  <a:cubicBezTo>
                    <a:pt x="58" y="1038"/>
                    <a:pt x="55" y="1044"/>
                    <a:pt x="50" y="1045"/>
                  </a:cubicBezTo>
                  <a:cubicBezTo>
                    <a:pt x="49" y="1046"/>
                    <a:pt x="48" y="1046"/>
                    <a:pt x="47" y="1046"/>
                  </a:cubicBezTo>
                  <a:close/>
                  <a:moveTo>
                    <a:pt x="1552" y="1045"/>
                  </a:moveTo>
                  <a:cubicBezTo>
                    <a:pt x="1551" y="1045"/>
                    <a:pt x="1550" y="1045"/>
                    <a:pt x="1549" y="1045"/>
                  </a:cubicBezTo>
                  <a:cubicBezTo>
                    <a:pt x="1543" y="1043"/>
                    <a:pt x="1541" y="1037"/>
                    <a:pt x="1542" y="1032"/>
                  </a:cubicBezTo>
                  <a:cubicBezTo>
                    <a:pt x="1550" y="1007"/>
                    <a:pt x="1557" y="981"/>
                    <a:pt x="1562" y="956"/>
                  </a:cubicBezTo>
                  <a:cubicBezTo>
                    <a:pt x="1563" y="950"/>
                    <a:pt x="1568" y="947"/>
                    <a:pt x="1574" y="948"/>
                  </a:cubicBezTo>
                  <a:cubicBezTo>
                    <a:pt x="1579" y="949"/>
                    <a:pt x="1583" y="954"/>
                    <a:pt x="1582" y="960"/>
                  </a:cubicBezTo>
                  <a:cubicBezTo>
                    <a:pt x="1576" y="986"/>
                    <a:pt x="1569" y="1012"/>
                    <a:pt x="1561" y="1038"/>
                  </a:cubicBezTo>
                  <a:cubicBezTo>
                    <a:pt x="1560" y="1042"/>
                    <a:pt x="1556" y="1045"/>
                    <a:pt x="1552" y="1045"/>
                  </a:cubicBezTo>
                  <a:close/>
                  <a:moveTo>
                    <a:pt x="15" y="890"/>
                  </a:moveTo>
                  <a:cubicBezTo>
                    <a:pt x="9" y="890"/>
                    <a:pt x="5" y="886"/>
                    <a:pt x="5" y="881"/>
                  </a:cubicBezTo>
                  <a:cubicBezTo>
                    <a:pt x="2" y="854"/>
                    <a:pt x="1" y="827"/>
                    <a:pt x="0" y="800"/>
                  </a:cubicBezTo>
                  <a:cubicBezTo>
                    <a:pt x="0" y="794"/>
                    <a:pt x="5" y="790"/>
                    <a:pt x="10" y="790"/>
                  </a:cubicBezTo>
                  <a:cubicBezTo>
                    <a:pt x="10" y="790"/>
                    <a:pt x="10" y="790"/>
                    <a:pt x="10" y="790"/>
                  </a:cubicBezTo>
                  <a:cubicBezTo>
                    <a:pt x="16" y="790"/>
                    <a:pt x="20" y="794"/>
                    <a:pt x="20" y="800"/>
                  </a:cubicBezTo>
                  <a:cubicBezTo>
                    <a:pt x="21" y="826"/>
                    <a:pt x="22" y="853"/>
                    <a:pt x="24" y="879"/>
                  </a:cubicBezTo>
                  <a:cubicBezTo>
                    <a:pt x="25" y="884"/>
                    <a:pt x="21" y="889"/>
                    <a:pt x="16" y="890"/>
                  </a:cubicBezTo>
                  <a:lnTo>
                    <a:pt x="15" y="890"/>
                  </a:lnTo>
                  <a:close/>
                  <a:moveTo>
                    <a:pt x="1584" y="889"/>
                  </a:moveTo>
                  <a:cubicBezTo>
                    <a:pt x="1583" y="889"/>
                    <a:pt x="1583" y="889"/>
                    <a:pt x="1583" y="889"/>
                  </a:cubicBezTo>
                  <a:cubicBezTo>
                    <a:pt x="1577" y="888"/>
                    <a:pt x="1573" y="883"/>
                    <a:pt x="1574" y="878"/>
                  </a:cubicBezTo>
                  <a:cubicBezTo>
                    <a:pt x="1576" y="852"/>
                    <a:pt x="1578" y="825"/>
                    <a:pt x="1578" y="799"/>
                  </a:cubicBezTo>
                  <a:cubicBezTo>
                    <a:pt x="1578" y="797"/>
                    <a:pt x="1578" y="797"/>
                    <a:pt x="1578" y="797"/>
                  </a:cubicBezTo>
                  <a:cubicBezTo>
                    <a:pt x="1578" y="792"/>
                    <a:pt x="1582" y="787"/>
                    <a:pt x="1588" y="787"/>
                  </a:cubicBezTo>
                  <a:cubicBezTo>
                    <a:pt x="1593" y="787"/>
                    <a:pt x="1598" y="792"/>
                    <a:pt x="1598" y="797"/>
                  </a:cubicBezTo>
                  <a:cubicBezTo>
                    <a:pt x="1598" y="799"/>
                    <a:pt x="1598" y="799"/>
                    <a:pt x="1598" y="799"/>
                  </a:cubicBezTo>
                  <a:cubicBezTo>
                    <a:pt x="1598" y="826"/>
                    <a:pt x="1596" y="853"/>
                    <a:pt x="1594" y="880"/>
                  </a:cubicBezTo>
                  <a:cubicBezTo>
                    <a:pt x="1593" y="885"/>
                    <a:pt x="1589" y="889"/>
                    <a:pt x="1584" y="889"/>
                  </a:cubicBezTo>
                  <a:close/>
                  <a:moveTo>
                    <a:pt x="14" y="730"/>
                  </a:moveTo>
                  <a:cubicBezTo>
                    <a:pt x="13" y="730"/>
                    <a:pt x="13" y="730"/>
                    <a:pt x="13" y="730"/>
                  </a:cubicBezTo>
                  <a:cubicBezTo>
                    <a:pt x="8" y="730"/>
                    <a:pt x="4" y="725"/>
                    <a:pt x="4" y="719"/>
                  </a:cubicBezTo>
                  <a:cubicBezTo>
                    <a:pt x="7" y="692"/>
                    <a:pt x="11" y="665"/>
                    <a:pt x="16" y="639"/>
                  </a:cubicBezTo>
                  <a:cubicBezTo>
                    <a:pt x="18" y="634"/>
                    <a:pt x="23" y="630"/>
                    <a:pt x="28" y="631"/>
                  </a:cubicBezTo>
                  <a:cubicBezTo>
                    <a:pt x="34" y="632"/>
                    <a:pt x="37" y="638"/>
                    <a:pt x="36" y="643"/>
                  </a:cubicBezTo>
                  <a:cubicBezTo>
                    <a:pt x="31" y="669"/>
                    <a:pt x="27" y="695"/>
                    <a:pt x="24" y="721"/>
                  </a:cubicBezTo>
                  <a:cubicBezTo>
                    <a:pt x="24" y="726"/>
                    <a:pt x="19" y="730"/>
                    <a:pt x="14" y="730"/>
                  </a:cubicBezTo>
                  <a:close/>
                  <a:moveTo>
                    <a:pt x="1584" y="727"/>
                  </a:moveTo>
                  <a:cubicBezTo>
                    <a:pt x="1578" y="727"/>
                    <a:pt x="1574" y="724"/>
                    <a:pt x="1574" y="718"/>
                  </a:cubicBezTo>
                  <a:cubicBezTo>
                    <a:pt x="1571" y="692"/>
                    <a:pt x="1567" y="666"/>
                    <a:pt x="1562" y="641"/>
                  </a:cubicBezTo>
                  <a:cubicBezTo>
                    <a:pt x="1560" y="635"/>
                    <a:pt x="1564" y="630"/>
                    <a:pt x="1569" y="629"/>
                  </a:cubicBezTo>
                  <a:cubicBezTo>
                    <a:pt x="1575" y="628"/>
                    <a:pt x="1580" y="631"/>
                    <a:pt x="1581" y="637"/>
                  </a:cubicBezTo>
                  <a:cubicBezTo>
                    <a:pt x="1587" y="663"/>
                    <a:pt x="1591" y="690"/>
                    <a:pt x="1593" y="716"/>
                  </a:cubicBezTo>
                  <a:cubicBezTo>
                    <a:pt x="1594" y="722"/>
                    <a:pt x="1590" y="727"/>
                    <a:pt x="1585" y="727"/>
                  </a:cubicBezTo>
                  <a:lnTo>
                    <a:pt x="1584" y="727"/>
                  </a:lnTo>
                  <a:close/>
                  <a:moveTo>
                    <a:pt x="46" y="574"/>
                  </a:moveTo>
                  <a:cubicBezTo>
                    <a:pt x="45" y="574"/>
                    <a:pt x="44" y="574"/>
                    <a:pt x="43" y="573"/>
                  </a:cubicBezTo>
                  <a:cubicBezTo>
                    <a:pt x="38" y="572"/>
                    <a:pt x="35" y="566"/>
                    <a:pt x="37" y="561"/>
                  </a:cubicBezTo>
                  <a:cubicBezTo>
                    <a:pt x="45" y="535"/>
                    <a:pt x="54" y="510"/>
                    <a:pt x="65" y="485"/>
                  </a:cubicBezTo>
                  <a:cubicBezTo>
                    <a:pt x="67" y="480"/>
                    <a:pt x="73" y="477"/>
                    <a:pt x="78" y="480"/>
                  </a:cubicBezTo>
                  <a:cubicBezTo>
                    <a:pt x="83" y="482"/>
                    <a:pt x="85" y="488"/>
                    <a:pt x="83" y="493"/>
                  </a:cubicBezTo>
                  <a:cubicBezTo>
                    <a:pt x="73" y="517"/>
                    <a:pt x="63" y="542"/>
                    <a:pt x="56" y="567"/>
                  </a:cubicBezTo>
                  <a:cubicBezTo>
                    <a:pt x="54" y="571"/>
                    <a:pt x="50" y="574"/>
                    <a:pt x="46" y="574"/>
                  </a:cubicBezTo>
                  <a:close/>
                  <a:moveTo>
                    <a:pt x="1551" y="571"/>
                  </a:moveTo>
                  <a:cubicBezTo>
                    <a:pt x="1547" y="571"/>
                    <a:pt x="1543" y="569"/>
                    <a:pt x="1542" y="564"/>
                  </a:cubicBezTo>
                  <a:cubicBezTo>
                    <a:pt x="1534" y="539"/>
                    <a:pt x="1525" y="514"/>
                    <a:pt x="1514" y="490"/>
                  </a:cubicBezTo>
                  <a:cubicBezTo>
                    <a:pt x="1512" y="485"/>
                    <a:pt x="1514" y="479"/>
                    <a:pt x="1519" y="477"/>
                  </a:cubicBezTo>
                  <a:cubicBezTo>
                    <a:pt x="1524" y="475"/>
                    <a:pt x="1530" y="477"/>
                    <a:pt x="1533" y="482"/>
                  </a:cubicBezTo>
                  <a:cubicBezTo>
                    <a:pt x="1543" y="507"/>
                    <a:pt x="1553" y="533"/>
                    <a:pt x="1561" y="558"/>
                  </a:cubicBezTo>
                  <a:cubicBezTo>
                    <a:pt x="1562" y="564"/>
                    <a:pt x="1560" y="569"/>
                    <a:pt x="1554" y="571"/>
                  </a:cubicBezTo>
                  <a:cubicBezTo>
                    <a:pt x="1553" y="571"/>
                    <a:pt x="1552" y="571"/>
                    <a:pt x="1551" y="571"/>
                  </a:cubicBezTo>
                  <a:close/>
                  <a:moveTo>
                    <a:pt x="109" y="427"/>
                  </a:moveTo>
                  <a:cubicBezTo>
                    <a:pt x="107" y="427"/>
                    <a:pt x="106" y="427"/>
                    <a:pt x="104" y="426"/>
                  </a:cubicBezTo>
                  <a:cubicBezTo>
                    <a:pt x="99" y="423"/>
                    <a:pt x="98" y="417"/>
                    <a:pt x="100" y="412"/>
                  </a:cubicBezTo>
                  <a:cubicBezTo>
                    <a:pt x="113" y="389"/>
                    <a:pt x="128" y="366"/>
                    <a:pt x="143" y="344"/>
                  </a:cubicBezTo>
                  <a:cubicBezTo>
                    <a:pt x="146" y="339"/>
                    <a:pt x="152" y="338"/>
                    <a:pt x="157" y="341"/>
                  </a:cubicBezTo>
                  <a:cubicBezTo>
                    <a:pt x="161" y="344"/>
                    <a:pt x="163" y="350"/>
                    <a:pt x="159" y="355"/>
                  </a:cubicBezTo>
                  <a:cubicBezTo>
                    <a:pt x="144" y="377"/>
                    <a:pt x="130" y="399"/>
                    <a:pt x="118" y="422"/>
                  </a:cubicBezTo>
                  <a:cubicBezTo>
                    <a:pt x="116" y="425"/>
                    <a:pt x="112" y="427"/>
                    <a:pt x="109" y="427"/>
                  </a:cubicBezTo>
                  <a:close/>
                  <a:moveTo>
                    <a:pt x="1488" y="425"/>
                  </a:moveTo>
                  <a:cubicBezTo>
                    <a:pt x="1484" y="425"/>
                    <a:pt x="1481" y="423"/>
                    <a:pt x="1479" y="420"/>
                  </a:cubicBezTo>
                  <a:cubicBezTo>
                    <a:pt x="1466" y="397"/>
                    <a:pt x="1452" y="374"/>
                    <a:pt x="1437" y="353"/>
                  </a:cubicBezTo>
                  <a:cubicBezTo>
                    <a:pt x="1434" y="348"/>
                    <a:pt x="1435" y="342"/>
                    <a:pt x="1440" y="339"/>
                  </a:cubicBezTo>
                  <a:cubicBezTo>
                    <a:pt x="1444" y="336"/>
                    <a:pt x="1451" y="337"/>
                    <a:pt x="1454" y="341"/>
                  </a:cubicBezTo>
                  <a:cubicBezTo>
                    <a:pt x="1469" y="363"/>
                    <a:pt x="1484" y="387"/>
                    <a:pt x="1497" y="410"/>
                  </a:cubicBezTo>
                  <a:cubicBezTo>
                    <a:pt x="1499" y="415"/>
                    <a:pt x="1498" y="421"/>
                    <a:pt x="1493" y="424"/>
                  </a:cubicBezTo>
                  <a:cubicBezTo>
                    <a:pt x="1491" y="424"/>
                    <a:pt x="1490" y="425"/>
                    <a:pt x="1488" y="425"/>
                  </a:cubicBezTo>
                  <a:close/>
                  <a:moveTo>
                    <a:pt x="200" y="296"/>
                  </a:moveTo>
                  <a:cubicBezTo>
                    <a:pt x="198" y="296"/>
                    <a:pt x="195" y="295"/>
                    <a:pt x="194" y="294"/>
                  </a:cubicBezTo>
                  <a:cubicBezTo>
                    <a:pt x="189" y="290"/>
                    <a:pt x="189" y="284"/>
                    <a:pt x="192" y="280"/>
                  </a:cubicBezTo>
                  <a:cubicBezTo>
                    <a:pt x="210" y="259"/>
                    <a:pt x="229" y="239"/>
                    <a:pt x="248" y="221"/>
                  </a:cubicBezTo>
                  <a:cubicBezTo>
                    <a:pt x="252" y="217"/>
                    <a:pt x="258" y="217"/>
                    <a:pt x="262" y="221"/>
                  </a:cubicBezTo>
                  <a:cubicBezTo>
                    <a:pt x="266" y="225"/>
                    <a:pt x="266" y="232"/>
                    <a:pt x="262" y="235"/>
                  </a:cubicBezTo>
                  <a:cubicBezTo>
                    <a:pt x="243" y="253"/>
                    <a:pt x="225" y="273"/>
                    <a:pt x="208" y="293"/>
                  </a:cubicBezTo>
                  <a:cubicBezTo>
                    <a:pt x="206" y="295"/>
                    <a:pt x="203" y="296"/>
                    <a:pt x="200" y="296"/>
                  </a:cubicBezTo>
                  <a:close/>
                  <a:moveTo>
                    <a:pt x="1396" y="294"/>
                  </a:moveTo>
                  <a:cubicBezTo>
                    <a:pt x="1394" y="294"/>
                    <a:pt x="1391" y="293"/>
                    <a:pt x="1389" y="291"/>
                  </a:cubicBezTo>
                  <a:cubicBezTo>
                    <a:pt x="1372" y="271"/>
                    <a:pt x="1353" y="252"/>
                    <a:pt x="1334" y="234"/>
                  </a:cubicBezTo>
                  <a:cubicBezTo>
                    <a:pt x="1330" y="230"/>
                    <a:pt x="1330" y="223"/>
                    <a:pt x="1334" y="219"/>
                  </a:cubicBezTo>
                  <a:cubicBezTo>
                    <a:pt x="1338" y="215"/>
                    <a:pt x="1344" y="215"/>
                    <a:pt x="1348" y="219"/>
                  </a:cubicBezTo>
                  <a:cubicBezTo>
                    <a:pt x="1368" y="238"/>
                    <a:pt x="1387" y="257"/>
                    <a:pt x="1404" y="278"/>
                  </a:cubicBezTo>
                  <a:cubicBezTo>
                    <a:pt x="1408" y="282"/>
                    <a:pt x="1407" y="288"/>
                    <a:pt x="1403" y="292"/>
                  </a:cubicBezTo>
                  <a:cubicBezTo>
                    <a:pt x="1401" y="293"/>
                    <a:pt x="1399" y="294"/>
                    <a:pt x="1396" y="294"/>
                  </a:cubicBezTo>
                  <a:close/>
                  <a:moveTo>
                    <a:pt x="315" y="186"/>
                  </a:moveTo>
                  <a:cubicBezTo>
                    <a:pt x="313" y="186"/>
                    <a:pt x="310" y="185"/>
                    <a:pt x="308" y="182"/>
                  </a:cubicBezTo>
                  <a:cubicBezTo>
                    <a:pt x="304" y="178"/>
                    <a:pt x="305" y="172"/>
                    <a:pt x="309" y="168"/>
                  </a:cubicBezTo>
                  <a:cubicBezTo>
                    <a:pt x="331" y="152"/>
                    <a:pt x="353" y="136"/>
                    <a:pt x="376" y="122"/>
                  </a:cubicBezTo>
                  <a:cubicBezTo>
                    <a:pt x="380" y="119"/>
                    <a:pt x="386" y="120"/>
                    <a:pt x="389" y="125"/>
                  </a:cubicBezTo>
                  <a:cubicBezTo>
                    <a:pt x="392" y="130"/>
                    <a:pt x="391" y="136"/>
                    <a:pt x="386" y="139"/>
                  </a:cubicBezTo>
                  <a:cubicBezTo>
                    <a:pt x="364" y="153"/>
                    <a:pt x="342" y="168"/>
                    <a:pt x="322" y="184"/>
                  </a:cubicBezTo>
                  <a:cubicBezTo>
                    <a:pt x="320" y="185"/>
                    <a:pt x="318" y="186"/>
                    <a:pt x="315" y="186"/>
                  </a:cubicBezTo>
                  <a:close/>
                  <a:moveTo>
                    <a:pt x="1281" y="184"/>
                  </a:moveTo>
                  <a:cubicBezTo>
                    <a:pt x="1279" y="184"/>
                    <a:pt x="1276" y="184"/>
                    <a:pt x="1275" y="182"/>
                  </a:cubicBezTo>
                  <a:cubicBezTo>
                    <a:pt x="1254" y="166"/>
                    <a:pt x="1232" y="151"/>
                    <a:pt x="1210" y="137"/>
                  </a:cubicBezTo>
                  <a:cubicBezTo>
                    <a:pt x="1205" y="134"/>
                    <a:pt x="1204" y="128"/>
                    <a:pt x="1207" y="124"/>
                  </a:cubicBezTo>
                  <a:cubicBezTo>
                    <a:pt x="1209" y="119"/>
                    <a:pt x="1216" y="117"/>
                    <a:pt x="1220" y="120"/>
                  </a:cubicBezTo>
                  <a:cubicBezTo>
                    <a:pt x="1243" y="135"/>
                    <a:pt x="1265" y="150"/>
                    <a:pt x="1287" y="167"/>
                  </a:cubicBezTo>
                  <a:cubicBezTo>
                    <a:pt x="1291" y="170"/>
                    <a:pt x="1292" y="176"/>
                    <a:pt x="1289" y="181"/>
                  </a:cubicBezTo>
                  <a:cubicBezTo>
                    <a:pt x="1287" y="183"/>
                    <a:pt x="1284" y="184"/>
                    <a:pt x="1281" y="184"/>
                  </a:cubicBezTo>
                  <a:close/>
                  <a:moveTo>
                    <a:pt x="451" y="101"/>
                  </a:moveTo>
                  <a:cubicBezTo>
                    <a:pt x="447" y="101"/>
                    <a:pt x="443" y="99"/>
                    <a:pt x="442" y="96"/>
                  </a:cubicBezTo>
                  <a:cubicBezTo>
                    <a:pt x="439" y="91"/>
                    <a:pt x="441" y="85"/>
                    <a:pt x="446" y="82"/>
                  </a:cubicBezTo>
                  <a:cubicBezTo>
                    <a:pt x="470" y="70"/>
                    <a:pt x="495" y="60"/>
                    <a:pt x="521" y="50"/>
                  </a:cubicBezTo>
                  <a:cubicBezTo>
                    <a:pt x="526" y="48"/>
                    <a:pt x="531" y="51"/>
                    <a:pt x="533" y="56"/>
                  </a:cubicBezTo>
                  <a:cubicBezTo>
                    <a:pt x="535" y="61"/>
                    <a:pt x="533" y="67"/>
                    <a:pt x="527" y="69"/>
                  </a:cubicBezTo>
                  <a:cubicBezTo>
                    <a:pt x="503" y="78"/>
                    <a:pt x="479" y="89"/>
                    <a:pt x="455" y="100"/>
                  </a:cubicBezTo>
                  <a:cubicBezTo>
                    <a:pt x="454" y="101"/>
                    <a:pt x="452" y="101"/>
                    <a:pt x="451" y="101"/>
                  </a:cubicBezTo>
                  <a:close/>
                  <a:moveTo>
                    <a:pt x="1145" y="100"/>
                  </a:moveTo>
                  <a:cubicBezTo>
                    <a:pt x="1144" y="100"/>
                    <a:pt x="1142" y="100"/>
                    <a:pt x="1141" y="99"/>
                  </a:cubicBezTo>
                  <a:cubicBezTo>
                    <a:pt x="1117" y="88"/>
                    <a:pt x="1093" y="77"/>
                    <a:pt x="1068" y="68"/>
                  </a:cubicBezTo>
                  <a:cubicBezTo>
                    <a:pt x="1063" y="66"/>
                    <a:pt x="1060" y="60"/>
                    <a:pt x="1062" y="55"/>
                  </a:cubicBezTo>
                  <a:cubicBezTo>
                    <a:pt x="1064" y="50"/>
                    <a:pt x="1070" y="47"/>
                    <a:pt x="1075" y="49"/>
                  </a:cubicBezTo>
                  <a:cubicBezTo>
                    <a:pt x="1100" y="59"/>
                    <a:pt x="1125" y="69"/>
                    <a:pt x="1150" y="81"/>
                  </a:cubicBezTo>
                  <a:cubicBezTo>
                    <a:pt x="1155" y="84"/>
                    <a:pt x="1157" y="90"/>
                    <a:pt x="1154" y="95"/>
                  </a:cubicBezTo>
                  <a:cubicBezTo>
                    <a:pt x="1152" y="98"/>
                    <a:pt x="1149" y="100"/>
                    <a:pt x="1145" y="100"/>
                  </a:cubicBezTo>
                  <a:close/>
                  <a:moveTo>
                    <a:pt x="600" y="46"/>
                  </a:moveTo>
                  <a:cubicBezTo>
                    <a:pt x="596" y="46"/>
                    <a:pt x="592" y="43"/>
                    <a:pt x="591" y="38"/>
                  </a:cubicBezTo>
                  <a:cubicBezTo>
                    <a:pt x="589" y="33"/>
                    <a:pt x="592" y="27"/>
                    <a:pt x="598" y="26"/>
                  </a:cubicBezTo>
                  <a:cubicBezTo>
                    <a:pt x="624" y="19"/>
                    <a:pt x="650" y="14"/>
                    <a:pt x="677" y="10"/>
                  </a:cubicBezTo>
                  <a:cubicBezTo>
                    <a:pt x="682" y="9"/>
                    <a:pt x="687" y="13"/>
                    <a:pt x="688" y="18"/>
                  </a:cubicBezTo>
                  <a:cubicBezTo>
                    <a:pt x="689" y="23"/>
                    <a:pt x="685" y="29"/>
                    <a:pt x="680" y="29"/>
                  </a:cubicBezTo>
                  <a:cubicBezTo>
                    <a:pt x="654" y="33"/>
                    <a:pt x="628" y="39"/>
                    <a:pt x="603" y="45"/>
                  </a:cubicBezTo>
                  <a:cubicBezTo>
                    <a:pt x="602" y="46"/>
                    <a:pt x="601" y="46"/>
                    <a:pt x="600" y="46"/>
                  </a:cubicBezTo>
                  <a:close/>
                  <a:moveTo>
                    <a:pt x="995" y="45"/>
                  </a:moveTo>
                  <a:cubicBezTo>
                    <a:pt x="995" y="45"/>
                    <a:pt x="994" y="45"/>
                    <a:pt x="993" y="45"/>
                  </a:cubicBezTo>
                  <a:cubicBezTo>
                    <a:pt x="968" y="38"/>
                    <a:pt x="942" y="33"/>
                    <a:pt x="916" y="29"/>
                  </a:cubicBezTo>
                  <a:cubicBezTo>
                    <a:pt x="910" y="28"/>
                    <a:pt x="906" y="23"/>
                    <a:pt x="907" y="18"/>
                  </a:cubicBezTo>
                  <a:cubicBezTo>
                    <a:pt x="908" y="12"/>
                    <a:pt x="913" y="8"/>
                    <a:pt x="919" y="9"/>
                  </a:cubicBezTo>
                  <a:cubicBezTo>
                    <a:pt x="945" y="13"/>
                    <a:pt x="972" y="19"/>
                    <a:pt x="998" y="25"/>
                  </a:cubicBezTo>
                  <a:cubicBezTo>
                    <a:pt x="1003" y="27"/>
                    <a:pt x="1007" y="32"/>
                    <a:pt x="1005" y="37"/>
                  </a:cubicBezTo>
                  <a:cubicBezTo>
                    <a:pt x="1004" y="42"/>
                    <a:pt x="1000" y="45"/>
                    <a:pt x="995" y="45"/>
                  </a:cubicBezTo>
                  <a:close/>
                  <a:moveTo>
                    <a:pt x="758" y="21"/>
                  </a:moveTo>
                  <a:cubicBezTo>
                    <a:pt x="753" y="21"/>
                    <a:pt x="748" y="17"/>
                    <a:pt x="748" y="12"/>
                  </a:cubicBezTo>
                  <a:cubicBezTo>
                    <a:pt x="748" y="6"/>
                    <a:pt x="752" y="2"/>
                    <a:pt x="757" y="1"/>
                  </a:cubicBezTo>
                  <a:cubicBezTo>
                    <a:pt x="784" y="0"/>
                    <a:pt x="811" y="0"/>
                    <a:pt x="838" y="1"/>
                  </a:cubicBezTo>
                  <a:cubicBezTo>
                    <a:pt x="844" y="2"/>
                    <a:pt x="848" y="6"/>
                    <a:pt x="848" y="12"/>
                  </a:cubicBezTo>
                  <a:cubicBezTo>
                    <a:pt x="847" y="17"/>
                    <a:pt x="843" y="22"/>
                    <a:pt x="837" y="21"/>
                  </a:cubicBezTo>
                  <a:cubicBezTo>
                    <a:pt x="811" y="20"/>
                    <a:pt x="784" y="20"/>
                    <a:pt x="758" y="21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378042" y="5054831"/>
              <a:ext cx="2073439" cy="92564"/>
            </a:xfrm>
            <a:prstGeom prst="ellipse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6002951" y="4381427"/>
              <a:ext cx="150418" cy="115705"/>
            </a:xfrm>
            <a:custGeom>
              <a:avLst/>
              <a:gdLst>
                <a:gd name="T0" fmla="*/ 0 w 65"/>
                <a:gd name="T1" fmla="*/ 16 h 50"/>
                <a:gd name="T2" fmla="*/ 31 w 65"/>
                <a:gd name="T3" fmla="*/ 0 h 50"/>
                <a:gd name="T4" fmla="*/ 65 w 65"/>
                <a:gd name="T5" fmla="*/ 33 h 50"/>
                <a:gd name="T6" fmla="*/ 65 w 65"/>
                <a:gd name="T7" fmla="*/ 47 h 50"/>
                <a:gd name="T8" fmla="*/ 58 w 65"/>
                <a:gd name="T9" fmla="*/ 50 h 50"/>
                <a:gd name="T10" fmla="*/ 11 w 65"/>
                <a:gd name="T11" fmla="*/ 34 h 50"/>
                <a:gd name="T12" fmla="*/ 0 w 65"/>
                <a:gd name="T1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0">
                  <a:moveTo>
                    <a:pt x="0" y="16"/>
                  </a:moveTo>
                  <a:lnTo>
                    <a:pt x="31" y="0"/>
                  </a:lnTo>
                  <a:lnTo>
                    <a:pt x="65" y="33"/>
                  </a:lnTo>
                  <a:lnTo>
                    <a:pt x="65" y="47"/>
                  </a:lnTo>
                  <a:lnTo>
                    <a:pt x="58" y="50"/>
                  </a:lnTo>
                  <a:lnTo>
                    <a:pt x="11" y="3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5417483" y="3666368"/>
              <a:ext cx="657206" cy="768283"/>
            </a:xfrm>
            <a:custGeom>
              <a:avLst/>
              <a:gdLst>
                <a:gd name="T0" fmla="*/ 0 w 284"/>
                <a:gd name="T1" fmla="*/ 25 h 332"/>
                <a:gd name="T2" fmla="*/ 257 w 284"/>
                <a:gd name="T3" fmla="*/ 332 h 332"/>
                <a:gd name="T4" fmla="*/ 284 w 284"/>
                <a:gd name="T5" fmla="*/ 310 h 332"/>
                <a:gd name="T6" fmla="*/ 62 w 284"/>
                <a:gd name="T7" fmla="*/ 0 h 332"/>
                <a:gd name="T8" fmla="*/ 0 w 284"/>
                <a:gd name="T9" fmla="*/ 25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32">
                  <a:moveTo>
                    <a:pt x="0" y="25"/>
                  </a:moveTo>
                  <a:lnTo>
                    <a:pt x="257" y="332"/>
                  </a:lnTo>
                  <a:lnTo>
                    <a:pt x="284" y="310"/>
                  </a:lnTo>
                  <a:lnTo>
                    <a:pt x="6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5259717" y="3670996"/>
              <a:ext cx="155046" cy="978868"/>
            </a:xfrm>
            <a:custGeom>
              <a:avLst/>
              <a:gdLst>
                <a:gd name="T0" fmla="*/ 67 w 67"/>
                <a:gd name="T1" fmla="*/ 423 h 423"/>
                <a:gd name="T2" fmla="*/ 67 w 67"/>
                <a:gd name="T3" fmla="*/ 28 h 423"/>
                <a:gd name="T4" fmla="*/ 0 w 67"/>
                <a:gd name="T5" fmla="*/ 0 h 423"/>
                <a:gd name="T6" fmla="*/ 32 w 67"/>
                <a:gd name="T7" fmla="*/ 423 h 423"/>
                <a:gd name="T8" fmla="*/ 67 w 67"/>
                <a:gd name="T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23">
                  <a:moveTo>
                    <a:pt x="67" y="423"/>
                  </a:moveTo>
                  <a:lnTo>
                    <a:pt x="67" y="28"/>
                  </a:lnTo>
                  <a:lnTo>
                    <a:pt x="0" y="0"/>
                  </a:lnTo>
                  <a:lnTo>
                    <a:pt x="32" y="423"/>
                  </a:lnTo>
                  <a:lnTo>
                    <a:pt x="67" y="423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4739042" y="3080899"/>
              <a:ext cx="32397" cy="94879"/>
            </a:xfrm>
            <a:custGeom>
              <a:avLst/>
              <a:gdLst>
                <a:gd name="T0" fmla="*/ 9 w 14"/>
                <a:gd name="T1" fmla="*/ 0 h 41"/>
                <a:gd name="T2" fmla="*/ 0 w 14"/>
                <a:gd name="T3" fmla="*/ 40 h 41"/>
                <a:gd name="T4" fmla="*/ 5 w 14"/>
                <a:gd name="T5" fmla="*/ 41 h 41"/>
                <a:gd name="T6" fmla="*/ 14 w 14"/>
                <a:gd name="T7" fmla="*/ 1 h 41"/>
                <a:gd name="T8" fmla="*/ 9 w 14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9" y="0"/>
                  </a:moveTo>
                  <a:lnTo>
                    <a:pt x="0" y="40"/>
                  </a:lnTo>
                  <a:lnTo>
                    <a:pt x="5" y="41"/>
                  </a:lnTo>
                  <a:lnTo>
                    <a:pt x="14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060397" y="3080899"/>
              <a:ext cx="30084" cy="94879"/>
            </a:xfrm>
            <a:custGeom>
              <a:avLst/>
              <a:gdLst>
                <a:gd name="T0" fmla="*/ 5 w 13"/>
                <a:gd name="T1" fmla="*/ 0 h 41"/>
                <a:gd name="T2" fmla="*/ 13 w 13"/>
                <a:gd name="T3" fmla="*/ 40 h 41"/>
                <a:gd name="T4" fmla="*/ 8 w 13"/>
                <a:gd name="T5" fmla="*/ 41 h 41"/>
                <a:gd name="T6" fmla="*/ 0 w 13"/>
                <a:gd name="T7" fmla="*/ 1 h 41"/>
                <a:gd name="T8" fmla="*/ 5 w 13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1">
                  <a:moveTo>
                    <a:pt x="5" y="0"/>
                  </a:moveTo>
                  <a:lnTo>
                    <a:pt x="13" y="40"/>
                  </a:lnTo>
                  <a:lnTo>
                    <a:pt x="8" y="41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7" name="Oval 28"/>
            <p:cNvSpPr>
              <a:spLocks noChangeArrowheads="1"/>
            </p:cNvSpPr>
            <p:nvPr/>
          </p:nvSpPr>
          <p:spPr bwMode="auto">
            <a:xfrm>
              <a:off x="5206492" y="4696145"/>
              <a:ext cx="416539" cy="416539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8" name="Freeform 29"/>
            <p:cNvSpPr>
              <a:spLocks/>
            </p:cNvSpPr>
            <p:nvPr/>
          </p:nvSpPr>
          <p:spPr bwMode="auto">
            <a:xfrm>
              <a:off x="5206492" y="4883588"/>
              <a:ext cx="416539" cy="229097"/>
            </a:xfrm>
            <a:custGeom>
              <a:avLst/>
              <a:gdLst>
                <a:gd name="T0" fmla="*/ 192 w 383"/>
                <a:gd name="T1" fmla="*/ 210 h 210"/>
                <a:gd name="T2" fmla="*/ 383 w 383"/>
                <a:gd name="T3" fmla="*/ 18 h 210"/>
                <a:gd name="T4" fmla="*/ 382 w 383"/>
                <a:gd name="T5" fmla="*/ 0 h 210"/>
                <a:gd name="T6" fmla="*/ 192 w 383"/>
                <a:gd name="T7" fmla="*/ 173 h 210"/>
                <a:gd name="T8" fmla="*/ 1 w 383"/>
                <a:gd name="T9" fmla="*/ 0 h 210"/>
                <a:gd name="T10" fmla="*/ 0 w 383"/>
                <a:gd name="T11" fmla="*/ 18 h 210"/>
                <a:gd name="T12" fmla="*/ 192 w 383"/>
                <a:gd name="T1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10">
                  <a:moveTo>
                    <a:pt x="192" y="210"/>
                  </a:moveTo>
                  <a:cubicBezTo>
                    <a:pt x="298" y="210"/>
                    <a:pt x="383" y="124"/>
                    <a:pt x="383" y="18"/>
                  </a:cubicBezTo>
                  <a:cubicBezTo>
                    <a:pt x="383" y="12"/>
                    <a:pt x="383" y="6"/>
                    <a:pt x="382" y="0"/>
                  </a:cubicBezTo>
                  <a:cubicBezTo>
                    <a:pt x="373" y="97"/>
                    <a:pt x="291" y="173"/>
                    <a:pt x="192" y="173"/>
                  </a:cubicBezTo>
                  <a:cubicBezTo>
                    <a:pt x="92" y="173"/>
                    <a:pt x="10" y="97"/>
                    <a:pt x="1" y="0"/>
                  </a:cubicBezTo>
                  <a:cubicBezTo>
                    <a:pt x="0" y="6"/>
                    <a:pt x="0" y="12"/>
                    <a:pt x="0" y="18"/>
                  </a:cubicBezTo>
                  <a:cubicBezTo>
                    <a:pt x="0" y="124"/>
                    <a:pt x="86" y="210"/>
                    <a:pt x="192" y="210"/>
                  </a:cubicBezTo>
                </a:path>
              </a:pathLst>
            </a:custGeom>
            <a:solidFill>
              <a:srgbClr val="ED7D3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5299056" y="4649863"/>
              <a:ext cx="113392" cy="131905"/>
            </a:xfrm>
            <a:custGeom>
              <a:avLst/>
              <a:gdLst>
                <a:gd name="T0" fmla="*/ 49 w 49"/>
                <a:gd name="T1" fmla="*/ 0 h 57"/>
                <a:gd name="T2" fmla="*/ 15 w 49"/>
                <a:gd name="T3" fmla="*/ 0 h 57"/>
                <a:gd name="T4" fmla="*/ 0 w 49"/>
                <a:gd name="T5" fmla="*/ 44 h 57"/>
                <a:gd name="T6" fmla="*/ 6 w 49"/>
                <a:gd name="T7" fmla="*/ 57 h 57"/>
                <a:gd name="T8" fmla="*/ 14 w 49"/>
                <a:gd name="T9" fmla="*/ 57 h 57"/>
                <a:gd name="T10" fmla="*/ 49 w 49"/>
                <a:gd name="T11" fmla="*/ 19 h 57"/>
                <a:gd name="T12" fmla="*/ 49 w 4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57">
                  <a:moveTo>
                    <a:pt x="49" y="0"/>
                  </a:moveTo>
                  <a:lnTo>
                    <a:pt x="15" y="0"/>
                  </a:lnTo>
                  <a:lnTo>
                    <a:pt x="0" y="44"/>
                  </a:lnTo>
                  <a:lnTo>
                    <a:pt x="6" y="57"/>
                  </a:lnTo>
                  <a:lnTo>
                    <a:pt x="14" y="57"/>
                  </a:lnTo>
                  <a:lnTo>
                    <a:pt x="49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20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0" name="Group 59"/>
            <p:cNvGrpSpPr>
              <a:grpSpLocks noChangeAspect="1"/>
            </p:cNvGrpSpPr>
            <p:nvPr>
              <p:custDataLst>
                <p:custData r:id="rId1"/>
              </p:custDataLst>
            </p:nvPr>
          </p:nvGrpSpPr>
          <p:grpSpPr>
            <a:xfrm>
              <a:off x="4696944" y="2059194"/>
              <a:ext cx="415996" cy="234364"/>
              <a:chOff x="3370263" y="896938"/>
              <a:chExt cx="450850" cy="254000"/>
            </a:xfrm>
            <a:solidFill>
              <a:srgbClr val="0072C6"/>
            </a:solidFill>
          </p:grpSpPr>
          <p:sp>
            <p:nvSpPr>
              <p:cNvPr id="88" name="Freeform 107"/>
              <p:cNvSpPr>
                <a:spLocks noEditPoints="1"/>
              </p:cNvSpPr>
              <p:nvPr/>
            </p:nvSpPr>
            <p:spPr bwMode="auto">
              <a:xfrm>
                <a:off x="3370263" y="896938"/>
                <a:ext cx="450850" cy="254000"/>
              </a:xfrm>
              <a:custGeom>
                <a:avLst/>
                <a:gdLst>
                  <a:gd name="T0" fmla="*/ 268 w 284"/>
                  <a:gd name="T1" fmla="*/ 0 h 160"/>
                  <a:gd name="T2" fmla="*/ 16 w 284"/>
                  <a:gd name="T3" fmla="*/ 0 h 160"/>
                  <a:gd name="T4" fmla="*/ 16 w 284"/>
                  <a:gd name="T5" fmla="*/ 0 h 160"/>
                  <a:gd name="T6" fmla="*/ 10 w 284"/>
                  <a:gd name="T7" fmla="*/ 2 h 160"/>
                  <a:gd name="T8" fmla="*/ 6 w 284"/>
                  <a:gd name="T9" fmla="*/ 6 h 160"/>
                  <a:gd name="T10" fmla="*/ 2 w 284"/>
                  <a:gd name="T11" fmla="*/ 10 h 160"/>
                  <a:gd name="T12" fmla="*/ 0 w 284"/>
                  <a:gd name="T13" fmla="*/ 16 h 160"/>
                  <a:gd name="T14" fmla="*/ 0 w 284"/>
                  <a:gd name="T15" fmla="*/ 144 h 160"/>
                  <a:gd name="T16" fmla="*/ 0 w 284"/>
                  <a:gd name="T17" fmla="*/ 144 h 160"/>
                  <a:gd name="T18" fmla="*/ 2 w 284"/>
                  <a:gd name="T19" fmla="*/ 150 h 160"/>
                  <a:gd name="T20" fmla="*/ 6 w 284"/>
                  <a:gd name="T21" fmla="*/ 156 h 160"/>
                  <a:gd name="T22" fmla="*/ 10 w 284"/>
                  <a:gd name="T23" fmla="*/ 160 h 160"/>
                  <a:gd name="T24" fmla="*/ 16 w 284"/>
                  <a:gd name="T25" fmla="*/ 160 h 160"/>
                  <a:gd name="T26" fmla="*/ 268 w 284"/>
                  <a:gd name="T27" fmla="*/ 160 h 160"/>
                  <a:gd name="T28" fmla="*/ 268 w 284"/>
                  <a:gd name="T29" fmla="*/ 160 h 160"/>
                  <a:gd name="T30" fmla="*/ 274 w 284"/>
                  <a:gd name="T31" fmla="*/ 160 h 160"/>
                  <a:gd name="T32" fmla="*/ 280 w 284"/>
                  <a:gd name="T33" fmla="*/ 156 h 160"/>
                  <a:gd name="T34" fmla="*/ 282 w 284"/>
                  <a:gd name="T35" fmla="*/ 150 h 160"/>
                  <a:gd name="T36" fmla="*/ 284 w 284"/>
                  <a:gd name="T37" fmla="*/ 144 h 160"/>
                  <a:gd name="T38" fmla="*/ 284 w 284"/>
                  <a:gd name="T39" fmla="*/ 16 h 160"/>
                  <a:gd name="T40" fmla="*/ 284 w 284"/>
                  <a:gd name="T41" fmla="*/ 16 h 160"/>
                  <a:gd name="T42" fmla="*/ 282 w 284"/>
                  <a:gd name="T43" fmla="*/ 10 h 160"/>
                  <a:gd name="T44" fmla="*/ 280 w 284"/>
                  <a:gd name="T45" fmla="*/ 6 h 160"/>
                  <a:gd name="T46" fmla="*/ 274 w 284"/>
                  <a:gd name="T47" fmla="*/ 2 h 160"/>
                  <a:gd name="T48" fmla="*/ 268 w 284"/>
                  <a:gd name="T49" fmla="*/ 0 h 160"/>
                  <a:gd name="T50" fmla="*/ 268 w 284"/>
                  <a:gd name="T51" fmla="*/ 0 h 160"/>
                  <a:gd name="T52" fmla="*/ 256 w 284"/>
                  <a:gd name="T53" fmla="*/ 136 h 160"/>
                  <a:gd name="T54" fmla="*/ 28 w 284"/>
                  <a:gd name="T55" fmla="*/ 136 h 160"/>
                  <a:gd name="T56" fmla="*/ 28 w 284"/>
                  <a:gd name="T57" fmla="*/ 26 h 160"/>
                  <a:gd name="T58" fmla="*/ 256 w 284"/>
                  <a:gd name="T59" fmla="*/ 26 h 160"/>
                  <a:gd name="T60" fmla="*/ 256 w 284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4" h="160">
                    <a:moveTo>
                      <a:pt x="268" y="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6" y="156"/>
                    </a:lnTo>
                    <a:lnTo>
                      <a:pt x="10" y="160"/>
                    </a:lnTo>
                    <a:lnTo>
                      <a:pt x="16" y="160"/>
                    </a:lnTo>
                    <a:lnTo>
                      <a:pt x="268" y="160"/>
                    </a:lnTo>
                    <a:lnTo>
                      <a:pt x="268" y="160"/>
                    </a:lnTo>
                    <a:lnTo>
                      <a:pt x="274" y="160"/>
                    </a:lnTo>
                    <a:lnTo>
                      <a:pt x="280" y="156"/>
                    </a:lnTo>
                    <a:lnTo>
                      <a:pt x="282" y="150"/>
                    </a:lnTo>
                    <a:lnTo>
                      <a:pt x="284" y="144"/>
                    </a:lnTo>
                    <a:lnTo>
                      <a:pt x="284" y="16"/>
                    </a:lnTo>
                    <a:lnTo>
                      <a:pt x="284" y="16"/>
                    </a:lnTo>
                    <a:lnTo>
                      <a:pt x="282" y="10"/>
                    </a:lnTo>
                    <a:lnTo>
                      <a:pt x="280" y="6"/>
                    </a:lnTo>
                    <a:lnTo>
                      <a:pt x="274" y="2"/>
                    </a:lnTo>
                    <a:lnTo>
                      <a:pt x="268" y="0"/>
                    </a:lnTo>
                    <a:lnTo>
                      <a:pt x="268" y="0"/>
                    </a:lnTo>
                    <a:close/>
                    <a:moveTo>
                      <a:pt x="256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6" y="26"/>
                    </a:lnTo>
                    <a:lnTo>
                      <a:pt x="256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9" name="Freeform 108"/>
              <p:cNvSpPr>
                <a:spLocks/>
              </p:cNvSpPr>
              <p:nvPr/>
            </p:nvSpPr>
            <p:spPr bwMode="auto">
              <a:xfrm>
                <a:off x="3570288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oup 60"/>
            <p:cNvGrpSpPr>
              <a:grpSpLocks noChangeAspect="1"/>
            </p:cNvGrpSpPr>
            <p:nvPr>
              <p:custDataLst>
                <p:custData r:id="rId2"/>
              </p:custDataLst>
            </p:nvPr>
          </p:nvGrpSpPr>
          <p:grpSpPr>
            <a:xfrm>
              <a:off x="4173933" y="2731263"/>
              <a:ext cx="337455" cy="204957"/>
              <a:chOff x="4722813" y="836613"/>
              <a:chExt cx="517525" cy="314325"/>
            </a:xfrm>
            <a:solidFill>
              <a:srgbClr val="0072C6"/>
            </a:solidFill>
          </p:grpSpPr>
          <p:sp>
            <p:nvSpPr>
              <p:cNvPr id="85" name="Freeform 104"/>
              <p:cNvSpPr>
                <a:spLocks/>
              </p:cNvSpPr>
              <p:nvPr/>
            </p:nvSpPr>
            <p:spPr bwMode="auto">
              <a:xfrm>
                <a:off x="4792663" y="836613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0 h 160"/>
                  <a:gd name="T8" fmla="*/ 4 w 282"/>
                  <a:gd name="T9" fmla="*/ 4 h 160"/>
                  <a:gd name="T10" fmla="*/ 0 w 282"/>
                  <a:gd name="T11" fmla="*/ 8 h 160"/>
                  <a:gd name="T12" fmla="*/ 0 w 282"/>
                  <a:gd name="T13" fmla="*/ 16 h 160"/>
                  <a:gd name="T14" fmla="*/ 0 w 282"/>
                  <a:gd name="T15" fmla="*/ 20 h 160"/>
                  <a:gd name="T16" fmla="*/ 242 w 282"/>
                  <a:gd name="T17" fmla="*/ 20 h 160"/>
                  <a:gd name="T18" fmla="*/ 242 w 282"/>
                  <a:gd name="T19" fmla="*/ 20 h 160"/>
                  <a:gd name="T20" fmla="*/ 248 w 282"/>
                  <a:gd name="T21" fmla="*/ 22 h 160"/>
                  <a:gd name="T22" fmla="*/ 254 w 282"/>
                  <a:gd name="T23" fmla="*/ 24 h 160"/>
                  <a:gd name="T24" fmla="*/ 258 w 282"/>
                  <a:gd name="T25" fmla="*/ 30 h 160"/>
                  <a:gd name="T26" fmla="*/ 258 w 282"/>
                  <a:gd name="T27" fmla="*/ 36 h 160"/>
                  <a:gd name="T28" fmla="*/ 258 w 282"/>
                  <a:gd name="T29" fmla="*/ 160 h 160"/>
                  <a:gd name="T30" fmla="*/ 266 w 282"/>
                  <a:gd name="T31" fmla="*/ 160 h 160"/>
                  <a:gd name="T32" fmla="*/ 266 w 282"/>
                  <a:gd name="T33" fmla="*/ 160 h 160"/>
                  <a:gd name="T34" fmla="*/ 272 w 282"/>
                  <a:gd name="T35" fmla="*/ 158 h 160"/>
                  <a:gd name="T36" fmla="*/ 278 w 282"/>
                  <a:gd name="T37" fmla="*/ 154 h 160"/>
                  <a:gd name="T38" fmla="*/ 282 w 282"/>
                  <a:gd name="T39" fmla="*/ 150 h 160"/>
                  <a:gd name="T40" fmla="*/ 282 w 282"/>
                  <a:gd name="T41" fmla="*/ 144 h 160"/>
                  <a:gd name="T42" fmla="*/ 282 w 282"/>
                  <a:gd name="T43" fmla="*/ 16 h 160"/>
                  <a:gd name="T44" fmla="*/ 282 w 282"/>
                  <a:gd name="T45" fmla="*/ 16 h 160"/>
                  <a:gd name="T46" fmla="*/ 282 w 282"/>
                  <a:gd name="T47" fmla="*/ 8 h 160"/>
                  <a:gd name="T48" fmla="*/ 278 w 282"/>
                  <a:gd name="T49" fmla="*/ 4 h 160"/>
                  <a:gd name="T50" fmla="*/ 272 w 282"/>
                  <a:gd name="T51" fmla="*/ 0 h 160"/>
                  <a:gd name="T52" fmla="*/ 266 w 282"/>
                  <a:gd name="T53" fmla="*/ 0 h 160"/>
                  <a:gd name="T54" fmla="*/ 266 w 282"/>
                  <a:gd name="T55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42" y="20"/>
                    </a:lnTo>
                    <a:lnTo>
                      <a:pt x="242" y="20"/>
                    </a:lnTo>
                    <a:lnTo>
                      <a:pt x="248" y="22"/>
                    </a:lnTo>
                    <a:lnTo>
                      <a:pt x="254" y="24"/>
                    </a:lnTo>
                    <a:lnTo>
                      <a:pt x="258" y="30"/>
                    </a:lnTo>
                    <a:lnTo>
                      <a:pt x="258" y="36"/>
                    </a:lnTo>
                    <a:lnTo>
                      <a:pt x="258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58"/>
                    </a:lnTo>
                    <a:lnTo>
                      <a:pt x="278" y="154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8"/>
                    </a:lnTo>
                    <a:lnTo>
                      <a:pt x="278" y="4"/>
                    </a:lnTo>
                    <a:lnTo>
                      <a:pt x="272" y="0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6" name="Freeform 105"/>
              <p:cNvSpPr>
                <a:spLocks noEditPoints="1"/>
              </p:cNvSpPr>
              <p:nvPr/>
            </p:nvSpPr>
            <p:spPr bwMode="auto">
              <a:xfrm>
                <a:off x="4722813" y="896938"/>
                <a:ext cx="447675" cy="254000"/>
              </a:xfrm>
              <a:custGeom>
                <a:avLst/>
                <a:gdLst>
                  <a:gd name="T0" fmla="*/ 266 w 282"/>
                  <a:gd name="T1" fmla="*/ 0 h 160"/>
                  <a:gd name="T2" fmla="*/ 14 w 282"/>
                  <a:gd name="T3" fmla="*/ 0 h 160"/>
                  <a:gd name="T4" fmla="*/ 14 w 282"/>
                  <a:gd name="T5" fmla="*/ 0 h 160"/>
                  <a:gd name="T6" fmla="*/ 8 w 282"/>
                  <a:gd name="T7" fmla="*/ 2 h 160"/>
                  <a:gd name="T8" fmla="*/ 4 w 282"/>
                  <a:gd name="T9" fmla="*/ 6 h 160"/>
                  <a:gd name="T10" fmla="*/ 0 w 282"/>
                  <a:gd name="T11" fmla="*/ 10 h 160"/>
                  <a:gd name="T12" fmla="*/ 0 w 282"/>
                  <a:gd name="T13" fmla="*/ 16 h 160"/>
                  <a:gd name="T14" fmla="*/ 0 w 282"/>
                  <a:gd name="T15" fmla="*/ 144 h 160"/>
                  <a:gd name="T16" fmla="*/ 0 w 282"/>
                  <a:gd name="T17" fmla="*/ 144 h 160"/>
                  <a:gd name="T18" fmla="*/ 0 w 282"/>
                  <a:gd name="T19" fmla="*/ 150 h 160"/>
                  <a:gd name="T20" fmla="*/ 4 w 282"/>
                  <a:gd name="T21" fmla="*/ 156 h 160"/>
                  <a:gd name="T22" fmla="*/ 8 w 282"/>
                  <a:gd name="T23" fmla="*/ 160 h 160"/>
                  <a:gd name="T24" fmla="*/ 14 w 282"/>
                  <a:gd name="T25" fmla="*/ 160 h 160"/>
                  <a:gd name="T26" fmla="*/ 266 w 282"/>
                  <a:gd name="T27" fmla="*/ 160 h 160"/>
                  <a:gd name="T28" fmla="*/ 266 w 282"/>
                  <a:gd name="T29" fmla="*/ 160 h 160"/>
                  <a:gd name="T30" fmla="*/ 272 w 282"/>
                  <a:gd name="T31" fmla="*/ 160 h 160"/>
                  <a:gd name="T32" fmla="*/ 278 w 282"/>
                  <a:gd name="T33" fmla="*/ 156 h 160"/>
                  <a:gd name="T34" fmla="*/ 282 w 282"/>
                  <a:gd name="T35" fmla="*/ 150 h 160"/>
                  <a:gd name="T36" fmla="*/ 282 w 282"/>
                  <a:gd name="T37" fmla="*/ 144 h 160"/>
                  <a:gd name="T38" fmla="*/ 282 w 282"/>
                  <a:gd name="T39" fmla="*/ 16 h 160"/>
                  <a:gd name="T40" fmla="*/ 282 w 282"/>
                  <a:gd name="T41" fmla="*/ 16 h 160"/>
                  <a:gd name="T42" fmla="*/ 282 w 282"/>
                  <a:gd name="T43" fmla="*/ 10 h 160"/>
                  <a:gd name="T44" fmla="*/ 278 w 282"/>
                  <a:gd name="T45" fmla="*/ 6 h 160"/>
                  <a:gd name="T46" fmla="*/ 272 w 282"/>
                  <a:gd name="T47" fmla="*/ 2 h 160"/>
                  <a:gd name="T48" fmla="*/ 266 w 282"/>
                  <a:gd name="T49" fmla="*/ 0 h 160"/>
                  <a:gd name="T50" fmla="*/ 266 w 282"/>
                  <a:gd name="T51" fmla="*/ 0 h 160"/>
                  <a:gd name="T52" fmla="*/ 254 w 282"/>
                  <a:gd name="T53" fmla="*/ 136 h 160"/>
                  <a:gd name="T54" fmla="*/ 28 w 282"/>
                  <a:gd name="T55" fmla="*/ 136 h 160"/>
                  <a:gd name="T56" fmla="*/ 28 w 282"/>
                  <a:gd name="T57" fmla="*/ 26 h 160"/>
                  <a:gd name="T58" fmla="*/ 254 w 282"/>
                  <a:gd name="T59" fmla="*/ 26 h 160"/>
                  <a:gd name="T60" fmla="*/ 254 w 282"/>
                  <a:gd name="T61" fmla="*/ 136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2" h="160">
                    <a:moveTo>
                      <a:pt x="26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0" y="150"/>
                    </a:lnTo>
                    <a:lnTo>
                      <a:pt x="4" y="156"/>
                    </a:lnTo>
                    <a:lnTo>
                      <a:pt x="8" y="160"/>
                    </a:lnTo>
                    <a:lnTo>
                      <a:pt x="14" y="160"/>
                    </a:lnTo>
                    <a:lnTo>
                      <a:pt x="266" y="160"/>
                    </a:lnTo>
                    <a:lnTo>
                      <a:pt x="266" y="160"/>
                    </a:lnTo>
                    <a:lnTo>
                      <a:pt x="272" y="160"/>
                    </a:lnTo>
                    <a:lnTo>
                      <a:pt x="27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2" y="10"/>
                    </a:lnTo>
                    <a:lnTo>
                      <a:pt x="278" y="6"/>
                    </a:lnTo>
                    <a:lnTo>
                      <a:pt x="272" y="2"/>
                    </a:lnTo>
                    <a:lnTo>
                      <a:pt x="266" y="0"/>
                    </a:lnTo>
                    <a:lnTo>
                      <a:pt x="266" y="0"/>
                    </a:lnTo>
                    <a:close/>
                    <a:moveTo>
                      <a:pt x="254" y="136"/>
                    </a:moveTo>
                    <a:lnTo>
                      <a:pt x="28" y="136"/>
                    </a:lnTo>
                    <a:lnTo>
                      <a:pt x="28" y="26"/>
                    </a:lnTo>
                    <a:lnTo>
                      <a:pt x="254" y="26"/>
                    </a:lnTo>
                    <a:lnTo>
                      <a:pt x="254" y="136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7" name="Freeform 106"/>
              <p:cNvSpPr>
                <a:spLocks/>
              </p:cNvSpPr>
              <p:nvPr/>
            </p:nvSpPr>
            <p:spPr bwMode="auto">
              <a:xfrm>
                <a:off x="4919663" y="966788"/>
                <a:ext cx="76200" cy="117475"/>
              </a:xfrm>
              <a:custGeom>
                <a:avLst/>
                <a:gdLst>
                  <a:gd name="T0" fmla="*/ 0 w 48"/>
                  <a:gd name="T1" fmla="*/ 0 h 74"/>
                  <a:gd name="T2" fmla="*/ 0 w 48"/>
                  <a:gd name="T3" fmla="*/ 74 h 74"/>
                  <a:gd name="T4" fmla="*/ 48 w 48"/>
                  <a:gd name="T5" fmla="*/ 36 h 74"/>
                  <a:gd name="T6" fmla="*/ 0 w 48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74">
                    <a:moveTo>
                      <a:pt x="0" y="0"/>
                    </a:moveTo>
                    <a:lnTo>
                      <a:pt x="0" y="74"/>
                    </a:lnTo>
                    <a:lnTo>
                      <a:pt x="4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59"/>
            <p:cNvSpPr>
              <a:spLocks noChangeAspect="1" noEditPoints="1"/>
            </p:cNvSpPr>
            <p:nvPr>
              <p:custDataLst>
                <p:custData r:id="rId3"/>
              </p:custDataLst>
            </p:nvPr>
          </p:nvSpPr>
          <p:spPr bwMode="auto">
            <a:xfrm>
              <a:off x="6351773" y="2659837"/>
              <a:ext cx="279320" cy="337291"/>
            </a:xfrm>
            <a:custGeom>
              <a:avLst/>
              <a:gdLst>
                <a:gd name="T0" fmla="*/ 0 w 212"/>
                <a:gd name="T1" fmla="*/ 188 h 256"/>
                <a:gd name="T2" fmla="*/ 106 w 212"/>
                <a:gd name="T3" fmla="*/ 56 h 256"/>
                <a:gd name="T4" fmla="*/ 128 w 212"/>
                <a:gd name="T5" fmla="*/ 90 h 256"/>
                <a:gd name="T6" fmla="*/ 134 w 212"/>
                <a:gd name="T7" fmla="*/ 110 h 256"/>
                <a:gd name="T8" fmla="*/ 134 w 212"/>
                <a:gd name="T9" fmla="*/ 152 h 256"/>
                <a:gd name="T10" fmla="*/ 128 w 212"/>
                <a:gd name="T11" fmla="*/ 170 h 256"/>
                <a:gd name="T12" fmla="*/ 106 w 212"/>
                <a:gd name="T13" fmla="*/ 206 h 256"/>
                <a:gd name="T14" fmla="*/ 104 w 212"/>
                <a:gd name="T15" fmla="*/ 208 h 256"/>
                <a:gd name="T16" fmla="*/ 90 w 212"/>
                <a:gd name="T17" fmla="*/ 200 h 256"/>
                <a:gd name="T18" fmla="*/ 106 w 212"/>
                <a:gd name="T19" fmla="*/ 182 h 256"/>
                <a:gd name="T20" fmla="*/ 120 w 212"/>
                <a:gd name="T21" fmla="*/ 148 h 256"/>
                <a:gd name="T22" fmla="*/ 122 w 212"/>
                <a:gd name="T23" fmla="*/ 130 h 256"/>
                <a:gd name="T24" fmla="*/ 116 w 212"/>
                <a:gd name="T25" fmla="*/ 96 h 256"/>
                <a:gd name="T26" fmla="*/ 94 w 212"/>
                <a:gd name="T27" fmla="*/ 66 h 256"/>
                <a:gd name="T28" fmla="*/ 90 w 212"/>
                <a:gd name="T29" fmla="*/ 62 h 256"/>
                <a:gd name="T30" fmla="*/ 98 w 212"/>
                <a:gd name="T31" fmla="*/ 48 h 256"/>
                <a:gd name="T32" fmla="*/ 106 w 212"/>
                <a:gd name="T33" fmla="*/ 56 h 256"/>
                <a:gd name="T34" fmla="*/ 122 w 212"/>
                <a:gd name="T35" fmla="*/ 222 h 256"/>
                <a:gd name="T36" fmla="*/ 138 w 212"/>
                <a:gd name="T37" fmla="*/ 202 h 256"/>
                <a:gd name="T38" fmla="*/ 150 w 212"/>
                <a:gd name="T39" fmla="*/ 180 h 256"/>
                <a:gd name="T40" fmla="*/ 154 w 212"/>
                <a:gd name="T41" fmla="*/ 168 h 256"/>
                <a:gd name="T42" fmla="*/ 158 w 212"/>
                <a:gd name="T43" fmla="*/ 144 h 256"/>
                <a:gd name="T44" fmla="*/ 160 w 212"/>
                <a:gd name="T45" fmla="*/ 130 h 256"/>
                <a:gd name="T46" fmla="*/ 156 w 212"/>
                <a:gd name="T47" fmla="*/ 106 h 256"/>
                <a:gd name="T48" fmla="*/ 154 w 212"/>
                <a:gd name="T49" fmla="*/ 94 h 256"/>
                <a:gd name="T50" fmla="*/ 144 w 212"/>
                <a:gd name="T51" fmla="*/ 70 h 256"/>
                <a:gd name="T52" fmla="*/ 130 w 212"/>
                <a:gd name="T53" fmla="*/ 48 h 256"/>
                <a:gd name="T54" fmla="*/ 118 w 212"/>
                <a:gd name="T55" fmla="*/ 36 h 256"/>
                <a:gd name="T56" fmla="*/ 128 w 212"/>
                <a:gd name="T57" fmla="*/ 26 h 256"/>
                <a:gd name="T58" fmla="*/ 130 w 212"/>
                <a:gd name="T59" fmla="*/ 28 h 256"/>
                <a:gd name="T60" fmla="*/ 142 w 212"/>
                <a:gd name="T61" fmla="*/ 40 h 256"/>
                <a:gd name="T62" fmla="*/ 158 w 212"/>
                <a:gd name="T63" fmla="*/ 64 h 256"/>
                <a:gd name="T64" fmla="*/ 168 w 212"/>
                <a:gd name="T65" fmla="*/ 90 h 256"/>
                <a:gd name="T66" fmla="*/ 172 w 212"/>
                <a:gd name="T67" fmla="*/ 116 h 256"/>
                <a:gd name="T68" fmla="*/ 172 w 212"/>
                <a:gd name="T69" fmla="*/ 144 h 256"/>
                <a:gd name="T70" fmla="*/ 168 w 212"/>
                <a:gd name="T71" fmla="*/ 172 h 256"/>
                <a:gd name="T72" fmla="*/ 158 w 212"/>
                <a:gd name="T73" fmla="*/ 198 h 256"/>
                <a:gd name="T74" fmla="*/ 142 w 212"/>
                <a:gd name="T75" fmla="*/ 220 h 256"/>
                <a:gd name="T76" fmla="*/ 160 w 212"/>
                <a:gd name="T77" fmla="*/ 2 h 256"/>
                <a:gd name="T78" fmla="*/ 182 w 212"/>
                <a:gd name="T79" fmla="*/ 30 h 256"/>
                <a:gd name="T80" fmla="*/ 200 w 212"/>
                <a:gd name="T81" fmla="*/ 62 h 256"/>
                <a:gd name="T82" fmla="*/ 210 w 212"/>
                <a:gd name="T83" fmla="*/ 96 h 256"/>
                <a:gd name="T84" fmla="*/ 212 w 212"/>
                <a:gd name="T85" fmla="*/ 130 h 256"/>
                <a:gd name="T86" fmla="*/ 210 w 212"/>
                <a:gd name="T87" fmla="*/ 164 h 256"/>
                <a:gd name="T88" fmla="*/ 200 w 212"/>
                <a:gd name="T89" fmla="*/ 198 h 256"/>
                <a:gd name="T90" fmla="*/ 184 w 212"/>
                <a:gd name="T91" fmla="*/ 228 h 256"/>
                <a:gd name="T92" fmla="*/ 162 w 212"/>
                <a:gd name="T93" fmla="*/ 256 h 256"/>
                <a:gd name="T94" fmla="*/ 162 w 212"/>
                <a:gd name="T95" fmla="*/ 236 h 256"/>
                <a:gd name="T96" fmla="*/ 170 w 212"/>
                <a:gd name="T97" fmla="*/ 224 h 256"/>
                <a:gd name="T98" fmla="*/ 186 w 212"/>
                <a:gd name="T99" fmla="*/ 194 h 256"/>
                <a:gd name="T100" fmla="*/ 196 w 212"/>
                <a:gd name="T101" fmla="*/ 162 h 256"/>
                <a:gd name="T102" fmla="*/ 198 w 212"/>
                <a:gd name="T103" fmla="*/ 146 h 256"/>
                <a:gd name="T104" fmla="*/ 198 w 212"/>
                <a:gd name="T105" fmla="*/ 114 h 256"/>
                <a:gd name="T106" fmla="*/ 196 w 212"/>
                <a:gd name="T107" fmla="*/ 98 h 256"/>
                <a:gd name="T108" fmla="*/ 186 w 212"/>
                <a:gd name="T109" fmla="*/ 68 h 256"/>
                <a:gd name="T110" fmla="*/ 178 w 212"/>
                <a:gd name="T111" fmla="*/ 52 h 256"/>
                <a:gd name="T112" fmla="*/ 160 w 212"/>
                <a:gd name="T113" fmla="*/ 24 h 256"/>
                <a:gd name="T114" fmla="*/ 148 w 212"/>
                <a:gd name="T115" fmla="*/ 10 h 256"/>
                <a:gd name="T116" fmla="*/ 158 w 212"/>
                <a:gd name="T117" fmla="*/ 0 h 256"/>
                <a:gd name="T118" fmla="*/ 158 w 212"/>
                <a:gd name="T119" fmla="*/ 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256">
                  <a:moveTo>
                    <a:pt x="0" y="74"/>
                  </a:moveTo>
                  <a:lnTo>
                    <a:pt x="74" y="130"/>
                  </a:lnTo>
                  <a:lnTo>
                    <a:pt x="0" y="188"/>
                  </a:lnTo>
                  <a:lnTo>
                    <a:pt x="0" y="74"/>
                  </a:lnTo>
                  <a:close/>
                  <a:moveTo>
                    <a:pt x="106" y="56"/>
                  </a:moveTo>
                  <a:lnTo>
                    <a:pt x="106" y="56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6" y="130"/>
                  </a:lnTo>
                  <a:lnTo>
                    <a:pt x="136" y="130"/>
                  </a:lnTo>
                  <a:lnTo>
                    <a:pt x="134" y="152"/>
                  </a:lnTo>
                  <a:lnTo>
                    <a:pt x="134" y="152"/>
                  </a:lnTo>
                  <a:lnTo>
                    <a:pt x="128" y="170"/>
                  </a:lnTo>
                  <a:lnTo>
                    <a:pt x="128" y="170"/>
                  </a:lnTo>
                  <a:lnTo>
                    <a:pt x="118" y="190"/>
                  </a:lnTo>
                  <a:lnTo>
                    <a:pt x="118" y="190"/>
                  </a:lnTo>
                  <a:lnTo>
                    <a:pt x="106" y="206"/>
                  </a:lnTo>
                  <a:lnTo>
                    <a:pt x="106" y="206"/>
                  </a:lnTo>
                  <a:lnTo>
                    <a:pt x="104" y="208"/>
                  </a:lnTo>
                  <a:lnTo>
                    <a:pt x="104" y="208"/>
                  </a:lnTo>
                  <a:lnTo>
                    <a:pt x="102" y="208"/>
                  </a:lnTo>
                  <a:lnTo>
                    <a:pt x="90" y="200"/>
                  </a:lnTo>
                  <a:lnTo>
                    <a:pt x="90" y="200"/>
                  </a:lnTo>
                  <a:lnTo>
                    <a:pt x="94" y="196"/>
                  </a:lnTo>
                  <a:lnTo>
                    <a:pt x="94" y="196"/>
                  </a:lnTo>
                  <a:lnTo>
                    <a:pt x="106" y="182"/>
                  </a:lnTo>
                  <a:lnTo>
                    <a:pt x="116" y="166"/>
                  </a:lnTo>
                  <a:lnTo>
                    <a:pt x="116" y="166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22" y="130"/>
                  </a:lnTo>
                  <a:lnTo>
                    <a:pt x="122" y="130"/>
                  </a:lnTo>
                  <a:lnTo>
                    <a:pt x="120" y="114"/>
                  </a:lnTo>
                  <a:lnTo>
                    <a:pt x="116" y="96"/>
                  </a:lnTo>
                  <a:lnTo>
                    <a:pt x="116" y="96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94" y="66"/>
                  </a:lnTo>
                  <a:lnTo>
                    <a:pt x="94" y="66"/>
                  </a:lnTo>
                  <a:lnTo>
                    <a:pt x="90" y="62"/>
                  </a:lnTo>
                  <a:lnTo>
                    <a:pt x="90" y="62"/>
                  </a:lnTo>
                  <a:lnTo>
                    <a:pt x="86" y="58"/>
                  </a:lnTo>
                  <a:lnTo>
                    <a:pt x="98" y="48"/>
                  </a:lnTo>
                  <a:lnTo>
                    <a:pt x="98" y="48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6" y="56"/>
                  </a:lnTo>
                  <a:lnTo>
                    <a:pt x="106" y="56"/>
                  </a:lnTo>
                  <a:close/>
                  <a:moveTo>
                    <a:pt x="120" y="222"/>
                  </a:moveTo>
                  <a:lnTo>
                    <a:pt x="122" y="222"/>
                  </a:lnTo>
                  <a:lnTo>
                    <a:pt x="122" y="222"/>
                  </a:lnTo>
                  <a:lnTo>
                    <a:pt x="130" y="212"/>
                  </a:lnTo>
                  <a:lnTo>
                    <a:pt x="138" y="202"/>
                  </a:lnTo>
                  <a:lnTo>
                    <a:pt x="138" y="202"/>
                  </a:lnTo>
                  <a:lnTo>
                    <a:pt x="144" y="192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4" y="168"/>
                  </a:lnTo>
                  <a:lnTo>
                    <a:pt x="154" y="16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44"/>
                  </a:lnTo>
                  <a:lnTo>
                    <a:pt x="158" y="144"/>
                  </a:lnTo>
                  <a:lnTo>
                    <a:pt x="160" y="130"/>
                  </a:lnTo>
                  <a:lnTo>
                    <a:pt x="160" y="130"/>
                  </a:lnTo>
                  <a:lnTo>
                    <a:pt x="158" y="118"/>
                  </a:lnTo>
                  <a:lnTo>
                    <a:pt x="158" y="118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0" y="82"/>
                  </a:lnTo>
                  <a:lnTo>
                    <a:pt x="150" y="82"/>
                  </a:lnTo>
                  <a:lnTo>
                    <a:pt x="144" y="70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30" y="48"/>
                  </a:lnTo>
                  <a:lnTo>
                    <a:pt x="122" y="40"/>
                  </a:lnTo>
                  <a:lnTo>
                    <a:pt x="122" y="40"/>
                  </a:lnTo>
                  <a:lnTo>
                    <a:pt x="118" y="36"/>
                  </a:lnTo>
                  <a:lnTo>
                    <a:pt x="118" y="36"/>
                  </a:lnTo>
                  <a:lnTo>
                    <a:pt x="116" y="34"/>
                  </a:lnTo>
                  <a:lnTo>
                    <a:pt x="128" y="26"/>
                  </a:lnTo>
                  <a:lnTo>
                    <a:pt x="128" y="26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2" y="40"/>
                  </a:lnTo>
                  <a:lnTo>
                    <a:pt x="150" y="52"/>
                  </a:lnTo>
                  <a:lnTo>
                    <a:pt x="150" y="52"/>
                  </a:lnTo>
                  <a:lnTo>
                    <a:pt x="158" y="64"/>
                  </a:lnTo>
                  <a:lnTo>
                    <a:pt x="164" y="76"/>
                  </a:lnTo>
                  <a:lnTo>
                    <a:pt x="164" y="76"/>
                  </a:lnTo>
                  <a:lnTo>
                    <a:pt x="168" y="90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2" y="116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44"/>
                  </a:lnTo>
                  <a:lnTo>
                    <a:pt x="170" y="158"/>
                  </a:lnTo>
                  <a:lnTo>
                    <a:pt x="170" y="158"/>
                  </a:lnTo>
                  <a:lnTo>
                    <a:pt x="168" y="172"/>
                  </a:lnTo>
                  <a:lnTo>
                    <a:pt x="164" y="184"/>
                  </a:lnTo>
                  <a:lnTo>
                    <a:pt x="164" y="184"/>
                  </a:lnTo>
                  <a:lnTo>
                    <a:pt x="158" y="198"/>
                  </a:lnTo>
                  <a:lnTo>
                    <a:pt x="150" y="210"/>
                  </a:lnTo>
                  <a:lnTo>
                    <a:pt x="150" y="210"/>
                  </a:lnTo>
                  <a:lnTo>
                    <a:pt x="142" y="220"/>
                  </a:lnTo>
                  <a:lnTo>
                    <a:pt x="132" y="232"/>
                  </a:lnTo>
                  <a:lnTo>
                    <a:pt x="120" y="222"/>
                  </a:lnTo>
                  <a:close/>
                  <a:moveTo>
                    <a:pt x="160" y="2"/>
                  </a:moveTo>
                  <a:lnTo>
                    <a:pt x="160" y="2"/>
                  </a:lnTo>
                  <a:lnTo>
                    <a:pt x="172" y="16"/>
                  </a:lnTo>
                  <a:lnTo>
                    <a:pt x="182" y="30"/>
                  </a:lnTo>
                  <a:lnTo>
                    <a:pt x="182" y="30"/>
                  </a:lnTo>
                  <a:lnTo>
                    <a:pt x="192" y="46"/>
                  </a:lnTo>
                  <a:lnTo>
                    <a:pt x="200" y="62"/>
                  </a:lnTo>
                  <a:lnTo>
                    <a:pt x="200" y="62"/>
                  </a:lnTo>
                  <a:lnTo>
                    <a:pt x="206" y="78"/>
                  </a:lnTo>
                  <a:lnTo>
                    <a:pt x="210" y="96"/>
                  </a:lnTo>
                  <a:lnTo>
                    <a:pt x="210" y="96"/>
                  </a:lnTo>
                  <a:lnTo>
                    <a:pt x="212" y="114"/>
                  </a:lnTo>
                  <a:lnTo>
                    <a:pt x="212" y="130"/>
                  </a:lnTo>
                  <a:lnTo>
                    <a:pt x="212" y="130"/>
                  </a:lnTo>
                  <a:lnTo>
                    <a:pt x="212" y="148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80"/>
                  </a:lnTo>
                  <a:lnTo>
                    <a:pt x="200" y="198"/>
                  </a:lnTo>
                  <a:lnTo>
                    <a:pt x="200" y="198"/>
                  </a:lnTo>
                  <a:lnTo>
                    <a:pt x="194" y="212"/>
                  </a:lnTo>
                  <a:lnTo>
                    <a:pt x="184" y="228"/>
                  </a:lnTo>
                  <a:lnTo>
                    <a:pt x="184" y="228"/>
                  </a:lnTo>
                  <a:lnTo>
                    <a:pt x="174" y="242"/>
                  </a:lnTo>
                  <a:lnTo>
                    <a:pt x="162" y="256"/>
                  </a:lnTo>
                  <a:lnTo>
                    <a:pt x="152" y="248"/>
                  </a:lnTo>
                  <a:lnTo>
                    <a:pt x="152" y="248"/>
                  </a:lnTo>
                  <a:lnTo>
                    <a:pt x="162" y="236"/>
                  </a:lnTo>
                  <a:lnTo>
                    <a:pt x="162" y="236"/>
                  </a:lnTo>
                  <a:lnTo>
                    <a:pt x="170" y="224"/>
                  </a:lnTo>
                  <a:lnTo>
                    <a:pt x="170" y="224"/>
                  </a:lnTo>
                  <a:lnTo>
                    <a:pt x="178" y="210"/>
                  </a:lnTo>
                  <a:lnTo>
                    <a:pt x="186" y="194"/>
                  </a:lnTo>
                  <a:lnTo>
                    <a:pt x="186" y="194"/>
                  </a:lnTo>
                  <a:lnTo>
                    <a:pt x="192" y="178"/>
                  </a:lnTo>
                  <a:lnTo>
                    <a:pt x="192" y="178"/>
                  </a:lnTo>
                  <a:lnTo>
                    <a:pt x="196" y="162"/>
                  </a:lnTo>
                  <a:lnTo>
                    <a:pt x="196" y="162"/>
                  </a:lnTo>
                  <a:lnTo>
                    <a:pt x="198" y="146"/>
                  </a:lnTo>
                  <a:lnTo>
                    <a:pt x="198" y="146"/>
                  </a:lnTo>
                  <a:lnTo>
                    <a:pt x="198" y="130"/>
                  </a:lnTo>
                  <a:lnTo>
                    <a:pt x="198" y="130"/>
                  </a:lnTo>
                  <a:lnTo>
                    <a:pt x="198" y="114"/>
                  </a:lnTo>
                  <a:lnTo>
                    <a:pt x="198" y="114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2" y="82"/>
                  </a:lnTo>
                  <a:lnTo>
                    <a:pt x="192" y="82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78" y="52"/>
                  </a:lnTo>
                  <a:lnTo>
                    <a:pt x="178" y="52"/>
                  </a:lnTo>
                  <a:lnTo>
                    <a:pt x="170" y="38"/>
                  </a:lnTo>
                  <a:lnTo>
                    <a:pt x="170" y="38"/>
                  </a:lnTo>
                  <a:lnTo>
                    <a:pt x="160" y="24"/>
                  </a:lnTo>
                  <a:lnTo>
                    <a:pt x="148" y="12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0" y="2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63" name="Freeform 131"/>
            <p:cNvSpPr>
              <a:spLocks noChangeAspect="1" noEditPoints="1"/>
            </p:cNvSpPr>
            <p:nvPr>
              <p:custDataLst>
                <p:custData r:id="rId4"/>
              </p:custDataLst>
            </p:nvPr>
          </p:nvSpPr>
          <p:spPr bwMode="auto">
            <a:xfrm>
              <a:off x="4576419" y="3479171"/>
              <a:ext cx="340241" cy="267244"/>
            </a:xfrm>
            <a:custGeom>
              <a:avLst/>
              <a:gdLst>
                <a:gd name="T0" fmla="*/ 62 w 275"/>
                <a:gd name="T1" fmla="*/ 5 h 216"/>
                <a:gd name="T2" fmla="*/ 62 w 275"/>
                <a:gd name="T3" fmla="*/ 212 h 216"/>
                <a:gd name="T4" fmla="*/ 0 w 275"/>
                <a:gd name="T5" fmla="*/ 212 h 216"/>
                <a:gd name="T6" fmla="*/ 0 w 275"/>
                <a:gd name="T7" fmla="*/ 5 h 216"/>
                <a:gd name="T8" fmla="*/ 62 w 275"/>
                <a:gd name="T9" fmla="*/ 5 h 216"/>
                <a:gd name="T10" fmla="*/ 50 w 275"/>
                <a:gd name="T11" fmla="*/ 29 h 216"/>
                <a:gd name="T12" fmla="*/ 12 w 275"/>
                <a:gd name="T13" fmla="*/ 29 h 216"/>
                <a:gd name="T14" fmla="*/ 12 w 275"/>
                <a:gd name="T15" fmla="*/ 41 h 216"/>
                <a:gd name="T16" fmla="*/ 50 w 275"/>
                <a:gd name="T17" fmla="*/ 41 h 216"/>
                <a:gd name="T18" fmla="*/ 50 w 275"/>
                <a:gd name="T19" fmla="*/ 29 h 216"/>
                <a:gd name="T20" fmla="*/ 50 w 275"/>
                <a:gd name="T21" fmla="*/ 53 h 216"/>
                <a:gd name="T22" fmla="*/ 12 w 275"/>
                <a:gd name="T23" fmla="*/ 53 h 216"/>
                <a:gd name="T24" fmla="*/ 12 w 275"/>
                <a:gd name="T25" fmla="*/ 66 h 216"/>
                <a:gd name="T26" fmla="*/ 50 w 275"/>
                <a:gd name="T27" fmla="*/ 66 h 216"/>
                <a:gd name="T28" fmla="*/ 50 w 275"/>
                <a:gd name="T29" fmla="*/ 53 h 216"/>
                <a:gd name="T30" fmla="*/ 134 w 275"/>
                <a:gd name="T31" fmla="*/ 5 h 216"/>
                <a:gd name="T32" fmla="*/ 134 w 275"/>
                <a:gd name="T33" fmla="*/ 212 h 216"/>
                <a:gd name="T34" fmla="*/ 74 w 275"/>
                <a:gd name="T35" fmla="*/ 212 h 216"/>
                <a:gd name="T36" fmla="*/ 74 w 275"/>
                <a:gd name="T37" fmla="*/ 5 h 216"/>
                <a:gd name="T38" fmla="*/ 134 w 275"/>
                <a:gd name="T39" fmla="*/ 5 h 216"/>
                <a:gd name="T40" fmla="*/ 122 w 275"/>
                <a:gd name="T41" fmla="*/ 29 h 216"/>
                <a:gd name="T42" fmla="*/ 86 w 275"/>
                <a:gd name="T43" fmla="*/ 29 h 216"/>
                <a:gd name="T44" fmla="*/ 86 w 275"/>
                <a:gd name="T45" fmla="*/ 41 h 216"/>
                <a:gd name="T46" fmla="*/ 122 w 275"/>
                <a:gd name="T47" fmla="*/ 41 h 216"/>
                <a:gd name="T48" fmla="*/ 122 w 275"/>
                <a:gd name="T49" fmla="*/ 29 h 216"/>
                <a:gd name="T50" fmla="*/ 122 w 275"/>
                <a:gd name="T51" fmla="*/ 53 h 216"/>
                <a:gd name="T52" fmla="*/ 86 w 275"/>
                <a:gd name="T53" fmla="*/ 53 h 216"/>
                <a:gd name="T54" fmla="*/ 86 w 275"/>
                <a:gd name="T55" fmla="*/ 66 h 216"/>
                <a:gd name="T56" fmla="*/ 122 w 275"/>
                <a:gd name="T57" fmla="*/ 66 h 216"/>
                <a:gd name="T58" fmla="*/ 122 w 275"/>
                <a:gd name="T59" fmla="*/ 53 h 216"/>
                <a:gd name="T60" fmla="*/ 275 w 275"/>
                <a:gd name="T61" fmla="*/ 195 h 216"/>
                <a:gd name="T62" fmla="*/ 218 w 275"/>
                <a:gd name="T63" fmla="*/ 216 h 216"/>
                <a:gd name="T64" fmla="*/ 147 w 275"/>
                <a:gd name="T65" fmla="*/ 21 h 216"/>
                <a:gd name="T66" fmla="*/ 204 w 275"/>
                <a:gd name="T67" fmla="*/ 0 h 216"/>
                <a:gd name="T68" fmla="*/ 275 w 275"/>
                <a:gd name="T69" fmla="*/ 195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5" h="216">
                  <a:moveTo>
                    <a:pt x="62" y="5"/>
                  </a:moveTo>
                  <a:lnTo>
                    <a:pt x="62" y="212"/>
                  </a:lnTo>
                  <a:lnTo>
                    <a:pt x="0" y="212"/>
                  </a:lnTo>
                  <a:lnTo>
                    <a:pt x="0" y="5"/>
                  </a:lnTo>
                  <a:lnTo>
                    <a:pt x="62" y="5"/>
                  </a:lnTo>
                  <a:close/>
                  <a:moveTo>
                    <a:pt x="50" y="29"/>
                  </a:moveTo>
                  <a:lnTo>
                    <a:pt x="12" y="29"/>
                  </a:lnTo>
                  <a:lnTo>
                    <a:pt x="12" y="41"/>
                  </a:lnTo>
                  <a:lnTo>
                    <a:pt x="50" y="41"/>
                  </a:lnTo>
                  <a:lnTo>
                    <a:pt x="50" y="29"/>
                  </a:lnTo>
                  <a:close/>
                  <a:moveTo>
                    <a:pt x="50" y="53"/>
                  </a:moveTo>
                  <a:lnTo>
                    <a:pt x="12" y="53"/>
                  </a:lnTo>
                  <a:lnTo>
                    <a:pt x="12" y="66"/>
                  </a:lnTo>
                  <a:lnTo>
                    <a:pt x="50" y="66"/>
                  </a:lnTo>
                  <a:lnTo>
                    <a:pt x="50" y="53"/>
                  </a:lnTo>
                  <a:close/>
                  <a:moveTo>
                    <a:pt x="134" y="5"/>
                  </a:moveTo>
                  <a:lnTo>
                    <a:pt x="134" y="212"/>
                  </a:lnTo>
                  <a:lnTo>
                    <a:pt x="74" y="212"/>
                  </a:lnTo>
                  <a:lnTo>
                    <a:pt x="74" y="5"/>
                  </a:lnTo>
                  <a:lnTo>
                    <a:pt x="134" y="5"/>
                  </a:lnTo>
                  <a:close/>
                  <a:moveTo>
                    <a:pt x="122" y="29"/>
                  </a:moveTo>
                  <a:lnTo>
                    <a:pt x="86" y="29"/>
                  </a:lnTo>
                  <a:lnTo>
                    <a:pt x="86" y="41"/>
                  </a:lnTo>
                  <a:lnTo>
                    <a:pt x="122" y="41"/>
                  </a:lnTo>
                  <a:lnTo>
                    <a:pt x="122" y="29"/>
                  </a:lnTo>
                  <a:close/>
                  <a:moveTo>
                    <a:pt x="122" y="53"/>
                  </a:moveTo>
                  <a:lnTo>
                    <a:pt x="86" y="53"/>
                  </a:lnTo>
                  <a:lnTo>
                    <a:pt x="86" y="66"/>
                  </a:lnTo>
                  <a:lnTo>
                    <a:pt x="122" y="66"/>
                  </a:lnTo>
                  <a:lnTo>
                    <a:pt x="122" y="53"/>
                  </a:lnTo>
                  <a:close/>
                  <a:moveTo>
                    <a:pt x="275" y="195"/>
                  </a:moveTo>
                  <a:lnTo>
                    <a:pt x="218" y="216"/>
                  </a:lnTo>
                  <a:lnTo>
                    <a:pt x="147" y="21"/>
                  </a:lnTo>
                  <a:lnTo>
                    <a:pt x="204" y="0"/>
                  </a:lnTo>
                  <a:lnTo>
                    <a:pt x="275" y="195"/>
                  </a:lnTo>
                  <a:close/>
                </a:path>
              </a:pathLst>
            </a:custGeom>
            <a:solidFill>
              <a:srgbClr val="0072C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564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83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5817717" y="1990739"/>
              <a:ext cx="256972" cy="381312"/>
              <a:chOff x="8785977" y="2372203"/>
              <a:chExt cx="482479" cy="715935"/>
            </a:xfrm>
            <a:solidFill>
              <a:srgbClr val="0072C6"/>
            </a:solidFill>
          </p:grpSpPr>
          <p:sp>
            <p:nvSpPr>
              <p:cNvPr id="83" name="Freeform 28"/>
              <p:cNvSpPr>
                <a:spLocks noEditPoints="1"/>
              </p:cNvSpPr>
              <p:nvPr/>
            </p:nvSpPr>
            <p:spPr bwMode="auto">
              <a:xfrm>
                <a:off x="8785977" y="2372203"/>
                <a:ext cx="482479" cy="715935"/>
              </a:xfrm>
              <a:custGeom>
                <a:avLst/>
                <a:gdLst>
                  <a:gd name="T0" fmla="*/ 90 w 93"/>
                  <a:gd name="T1" fmla="*/ 34 h 138"/>
                  <a:gd name="T2" fmla="*/ 86 w 93"/>
                  <a:gd name="T3" fmla="*/ 23 h 138"/>
                  <a:gd name="T4" fmla="*/ 79 w 93"/>
                  <a:gd name="T5" fmla="*/ 13 h 138"/>
                  <a:gd name="T6" fmla="*/ 69 w 93"/>
                  <a:gd name="T7" fmla="*/ 6 h 138"/>
                  <a:gd name="T8" fmla="*/ 58 w 93"/>
                  <a:gd name="T9" fmla="*/ 2 h 138"/>
                  <a:gd name="T10" fmla="*/ 46 w 93"/>
                  <a:gd name="T11" fmla="*/ 0 h 138"/>
                  <a:gd name="T12" fmla="*/ 35 w 93"/>
                  <a:gd name="T13" fmla="*/ 2 h 138"/>
                  <a:gd name="T14" fmla="*/ 24 w 93"/>
                  <a:gd name="T15" fmla="*/ 6 h 138"/>
                  <a:gd name="T16" fmla="*/ 14 w 93"/>
                  <a:gd name="T17" fmla="*/ 13 h 138"/>
                  <a:gd name="T18" fmla="*/ 7 w 93"/>
                  <a:gd name="T19" fmla="*/ 23 h 138"/>
                  <a:gd name="T20" fmla="*/ 2 w 93"/>
                  <a:gd name="T21" fmla="*/ 34 h 138"/>
                  <a:gd name="T22" fmla="*/ 0 w 93"/>
                  <a:gd name="T23" fmla="*/ 46 h 138"/>
                  <a:gd name="T24" fmla="*/ 2 w 93"/>
                  <a:gd name="T25" fmla="*/ 57 h 138"/>
                  <a:gd name="T26" fmla="*/ 7 w 93"/>
                  <a:gd name="T27" fmla="*/ 68 h 138"/>
                  <a:gd name="T28" fmla="*/ 14 w 93"/>
                  <a:gd name="T29" fmla="*/ 79 h 138"/>
                  <a:gd name="T30" fmla="*/ 21 w 93"/>
                  <a:gd name="T31" fmla="*/ 138 h 138"/>
                  <a:gd name="T32" fmla="*/ 71 w 93"/>
                  <a:gd name="T33" fmla="*/ 138 h 138"/>
                  <a:gd name="T34" fmla="*/ 79 w 93"/>
                  <a:gd name="T35" fmla="*/ 79 h 138"/>
                  <a:gd name="T36" fmla="*/ 86 w 93"/>
                  <a:gd name="T37" fmla="*/ 68 h 138"/>
                  <a:gd name="T38" fmla="*/ 90 w 93"/>
                  <a:gd name="T39" fmla="*/ 57 h 138"/>
                  <a:gd name="T40" fmla="*/ 93 w 93"/>
                  <a:gd name="T41" fmla="*/ 46 h 138"/>
                  <a:gd name="T42" fmla="*/ 46 w 93"/>
                  <a:gd name="T43" fmla="*/ 72 h 138"/>
                  <a:gd name="T44" fmla="*/ 41 w 93"/>
                  <a:gd name="T45" fmla="*/ 72 h 138"/>
                  <a:gd name="T46" fmla="*/ 32 w 93"/>
                  <a:gd name="T47" fmla="*/ 67 h 138"/>
                  <a:gd name="T48" fmla="*/ 25 w 93"/>
                  <a:gd name="T49" fmla="*/ 61 h 138"/>
                  <a:gd name="T50" fmla="*/ 21 w 93"/>
                  <a:gd name="T51" fmla="*/ 52 h 138"/>
                  <a:gd name="T52" fmla="*/ 20 w 93"/>
                  <a:gd name="T53" fmla="*/ 47 h 138"/>
                  <a:gd name="T54" fmla="*/ 23 w 93"/>
                  <a:gd name="T55" fmla="*/ 37 h 138"/>
                  <a:gd name="T56" fmla="*/ 28 w 93"/>
                  <a:gd name="T57" fmla="*/ 29 h 138"/>
                  <a:gd name="T58" fmla="*/ 36 w 93"/>
                  <a:gd name="T59" fmla="*/ 23 h 138"/>
                  <a:gd name="T60" fmla="*/ 46 w 93"/>
                  <a:gd name="T61" fmla="*/ 21 h 138"/>
                  <a:gd name="T62" fmla="*/ 52 w 93"/>
                  <a:gd name="T63" fmla="*/ 22 h 138"/>
                  <a:gd name="T64" fmla="*/ 61 w 93"/>
                  <a:gd name="T65" fmla="*/ 26 h 138"/>
                  <a:gd name="T66" fmla="*/ 68 w 93"/>
                  <a:gd name="T67" fmla="*/ 32 h 138"/>
                  <a:gd name="T68" fmla="*/ 71 w 93"/>
                  <a:gd name="T69" fmla="*/ 41 h 138"/>
                  <a:gd name="T70" fmla="*/ 72 w 93"/>
                  <a:gd name="T71" fmla="*/ 47 h 138"/>
                  <a:gd name="T72" fmla="*/ 70 w 93"/>
                  <a:gd name="T73" fmla="*/ 56 h 138"/>
                  <a:gd name="T74" fmla="*/ 64 w 93"/>
                  <a:gd name="T75" fmla="*/ 65 h 138"/>
                  <a:gd name="T76" fmla="*/ 56 w 93"/>
                  <a:gd name="T77" fmla="*/ 70 h 138"/>
                  <a:gd name="T78" fmla="*/ 46 w 93"/>
                  <a:gd name="T79" fmla="*/ 7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3" h="138">
                    <a:moveTo>
                      <a:pt x="80" y="41"/>
                    </a:moveTo>
                    <a:lnTo>
                      <a:pt x="90" y="34"/>
                    </a:lnTo>
                    <a:lnTo>
                      <a:pt x="78" y="32"/>
                    </a:lnTo>
                    <a:lnTo>
                      <a:pt x="86" y="23"/>
                    </a:lnTo>
                    <a:lnTo>
                      <a:pt x="73" y="24"/>
                    </a:lnTo>
                    <a:lnTo>
                      <a:pt x="79" y="13"/>
                    </a:lnTo>
                    <a:lnTo>
                      <a:pt x="68" y="19"/>
                    </a:lnTo>
                    <a:lnTo>
                      <a:pt x="69" y="6"/>
                    </a:lnTo>
                    <a:lnTo>
                      <a:pt x="60" y="14"/>
                    </a:lnTo>
                    <a:lnTo>
                      <a:pt x="58" y="2"/>
                    </a:lnTo>
                    <a:lnTo>
                      <a:pt x="51" y="12"/>
                    </a:lnTo>
                    <a:lnTo>
                      <a:pt x="46" y="0"/>
                    </a:lnTo>
                    <a:lnTo>
                      <a:pt x="42" y="12"/>
                    </a:lnTo>
                    <a:lnTo>
                      <a:pt x="35" y="2"/>
                    </a:lnTo>
                    <a:lnTo>
                      <a:pt x="33" y="14"/>
                    </a:lnTo>
                    <a:lnTo>
                      <a:pt x="24" y="6"/>
                    </a:lnTo>
                    <a:lnTo>
                      <a:pt x="25" y="19"/>
                    </a:lnTo>
                    <a:lnTo>
                      <a:pt x="14" y="13"/>
                    </a:lnTo>
                    <a:lnTo>
                      <a:pt x="19" y="24"/>
                    </a:lnTo>
                    <a:lnTo>
                      <a:pt x="7" y="23"/>
                    </a:lnTo>
                    <a:lnTo>
                      <a:pt x="15" y="32"/>
                    </a:lnTo>
                    <a:lnTo>
                      <a:pt x="2" y="34"/>
                    </a:lnTo>
                    <a:lnTo>
                      <a:pt x="12" y="41"/>
                    </a:lnTo>
                    <a:lnTo>
                      <a:pt x="0" y="46"/>
                    </a:lnTo>
                    <a:lnTo>
                      <a:pt x="12" y="50"/>
                    </a:lnTo>
                    <a:lnTo>
                      <a:pt x="2" y="57"/>
                    </a:lnTo>
                    <a:lnTo>
                      <a:pt x="15" y="59"/>
                    </a:lnTo>
                    <a:lnTo>
                      <a:pt x="7" y="68"/>
                    </a:lnTo>
                    <a:lnTo>
                      <a:pt x="19" y="67"/>
                    </a:lnTo>
                    <a:lnTo>
                      <a:pt x="14" y="79"/>
                    </a:lnTo>
                    <a:lnTo>
                      <a:pt x="21" y="75"/>
                    </a:lnTo>
                    <a:lnTo>
                      <a:pt x="21" y="138"/>
                    </a:lnTo>
                    <a:lnTo>
                      <a:pt x="46" y="113"/>
                    </a:lnTo>
                    <a:lnTo>
                      <a:pt x="71" y="138"/>
                    </a:lnTo>
                    <a:lnTo>
                      <a:pt x="71" y="75"/>
                    </a:lnTo>
                    <a:lnTo>
                      <a:pt x="79" y="79"/>
                    </a:lnTo>
                    <a:lnTo>
                      <a:pt x="73" y="67"/>
                    </a:lnTo>
                    <a:lnTo>
                      <a:pt x="86" y="68"/>
                    </a:lnTo>
                    <a:lnTo>
                      <a:pt x="78" y="59"/>
                    </a:lnTo>
                    <a:lnTo>
                      <a:pt x="90" y="57"/>
                    </a:lnTo>
                    <a:lnTo>
                      <a:pt x="80" y="50"/>
                    </a:lnTo>
                    <a:lnTo>
                      <a:pt x="93" y="46"/>
                    </a:lnTo>
                    <a:lnTo>
                      <a:pt x="80" y="41"/>
                    </a:lnTo>
                    <a:close/>
                    <a:moveTo>
                      <a:pt x="46" y="72"/>
                    </a:moveTo>
                    <a:lnTo>
                      <a:pt x="46" y="72"/>
                    </a:lnTo>
                    <a:lnTo>
                      <a:pt x="41" y="72"/>
                    </a:lnTo>
                    <a:lnTo>
                      <a:pt x="36" y="70"/>
                    </a:lnTo>
                    <a:lnTo>
                      <a:pt x="32" y="67"/>
                    </a:lnTo>
                    <a:lnTo>
                      <a:pt x="28" y="65"/>
                    </a:lnTo>
                    <a:lnTo>
                      <a:pt x="25" y="61"/>
                    </a:lnTo>
                    <a:lnTo>
                      <a:pt x="23" y="56"/>
                    </a:lnTo>
                    <a:lnTo>
                      <a:pt x="21" y="52"/>
                    </a:lnTo>
                    <a:lnTo>
                      <a:pt x="20" y="47"/>
                    </a:lnTo>
                    <a:lnTo>
                      <a:pt x="20" y="47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5" y="32"/>
                    </a:lnTo>
                    <a:lnTo>
                      <a:pt x="28" y="29"/>
                    </a:lnTo>
                    <a:lnTo>
                      <a:pt x="32" y="26"/>
                    </a:lnTo>
                    <a:lnTo>
                      <a:pt x="36" y="23"/>
                    </a:lnTo>
                    <a:lnTo>
                      <a:pt x="41" y="22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52" y="22"/>
                    </a:lnTo>
                    <a:lnTo>
                      <a:pt x="56" y="23"/>
                    </a:lnTo>
                    <a:lnTo>
                      <a:pt x="61" y="26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0" y="37"/>
                    </a:lnTo>
                    <a:lnTo>
                      <a:pt x="71" y="41"/>
                    </a:lnTo>
                    <a:lnTo>
                      <a:pt x="72" y="47"/>
                    </a:lnTo>
                    <a:lnTo>
                      <a:pt x="72" y="47"/>
                    </a:lnTo>
                    <a:lnTo>
                      <a:pt x="71" y="52"/>
                    </a:lnTo>
                    <a:lnTo>
                      <a:pt x="70" y="56"/>
                    </a:lnTo>
                    <a:lnTo>
                      <a:pt x="68" y="61"/>
                    </a:lnTo>
                    <a:lnTo>
                      <a:pt x="64" y="65"/>
                    </a:lnTo>
                    <a:lnTo>
                      <a:pt x="61" y="67"/>
                    </a:lnTo>
                    <a:lnTo>
                      <a:pt x="56" y="70"/>
                    </a:lnTo>
                    <a:lnTo>
                      <a:pt x="52" y="72"/>
                    </a:lnTo>
                    <a:lnTo>
                      <a:pt x="46" y="72"/>
                    </a:lnTo>
                    <a:lnTo>
                      <a:pt x="46" y="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4" name="Freeform 29"/>
              <p:cNvSpPr>
                <a:spLocks/>
              </p:cNvSpPr>
              <p:nvPr/>
            </p:nvSpPr>
            <p:spPr bwMode="auto">
              <a:xfrm>
                <a:off x="8926053" y="2517465"/>
                <a:ext cx="197141" cy="197141"/>
              </a:xfrm>
              <a:custGeom>
                <a:avLst/>
                <a:gdLst>
                  <a:gd name="T0" fmla="*/ 19 w 38"/>
                  <a:gd name="T1" fmla="*/ 0 h 38"/>
                  <a:gd name="T2" fmla="*/ 19 w 38"/>
                  <a:gd name="T3" fmla="*/ 0 h 38"/>
                  <a:gd name="T4" fmla="*/ 16 w 38"/>
                  <a:gd name="T5" fmla="*/ 0 h 38"/>
                  <a:gd name="T6" fmla="*/ 11 w 38"/>
                  <a:gd name="T7" fmla="*/ 1 h 38"/>
                  <a:gd name="T8" fmla="*/ 9 w 38"/>
                  <a:gd name="T9" fmla="*/ 3 h 38"/>
                  <a:gd name="T10" fmla="*/ 6 w 38"/>
                  <a:gd name="T11" fmla="*/ 6 h 38"/>
                  <a:gd name="T12" fmla="*/ 4 w 38"/>
                  <a:gd name="T13" fmla="*/ 8 h 38"/>
                  <a:gd name="T14" fmla="*/ 1 w 38"/>
                  <a:gd name="T15" fmla="*/ 11 h 38"/>
                  <a:gd name="T16" fmla="*/ 0 w 38"/>
                  <a:gd name="T17" fmla="*/ 15 h 38"/>
                  <a:gd name="T18" fmla="*/ 0 w 38"/>
                  <a:gd name="T19" fmla="*/ 19 h 38"/>
                  <a:gd name="T20" fmla="*/ 0 w 38"/>
                  <a:gd name="T21" fmla="*/ 19 h 38"/>
                  <a:gd name="T22" fmla="*/ 0 w 38"/>
                  <a:gd name="T23" fmla="*/ 22 h 38"/>
                  <a:gd name="T24" fmla="*/ 1 w 38"/>
                  <a:gd name="T25" fmla="*/ 26 h 38"/>
                  <a:gd name="T26" fmla="*/ 4 w 38"/>
                  <a:gd name="T27" fmla="*/ 29 h 38"/>
                  <a:gd name="T28" fmla="*/ 6 w 38"/>
                  <a:gd name="T29" fmla="*/ 33 h 38"/>
                  <a:gd name="T30" fmla="*/ 9 w 38"/>
                  <a:gd name="T31" fmla="*/ 35 h 38"/>
                  <a:gd name="T32" fmla="*/ 11 w 38"/>
                  <a:gd name="T33" fmla="*/ 36 h 38"/>
                  <a:gd name="T34" fmla="*/ 16 w 38"/>
                  <a:gd name="T35" fmla="*/ 37 h 38"/>
                  <a:gd name="T36" fmla="*/ 19 w 38"/>
                  <a:gd name="T37" fmla="*/ 38 h 38"/>
                  <a:gd name="T38" fmla="*/ 19 w 38"/>
                  <a:gd name="T39" fmla="*/ 38 h 38"/>
                  <a:gd name="T40" fmla="*/ 23 w 38"/>
                  <a:gd name="T41" fmla="*/ 37 h 38"/>
                  <a:gd name="T42" fmla="*/ 27 w 38"/>
                  <a:gd name="T43" fmla="*/ 36 h 38"/>
                  <a:gd name="T44" fmla="*/ 29 w 38"/>
                  <a:gd name="T45" fmla="*/ 35 h 38"/>
                  <a:gd name="T46" fmla="*/ 33 w 38"/>
                  <a:gd name="T47" fmla="*/ 33 h 38"/>
                  <a:gd name="T48" fmla="*/ 35 w 38"/>
                  <a:gd name="T49" fmla="*/ 29 h 38"/>
                  <a:gd name="T50" fmla="*/ 37 w 38"/>
                  <a:gd name="T51" fmla="*/ 26 h 38"/>
                  <a:gd name="T52" fmla="*/ 38 w 38"/>
                  <a:gd name="T53" fmla="*/ 22 h 38"/>
                  <a:gd name="T54" fmla="*/ 38 w 38"/>
                  <a:gd name="T55" fmla="*/ 19 h 38"/>
                  <a:gd name="T56" fmla="*/ 38 w 38"/>
                  <a:gd name="T57" fmla="*/ 19 h 38"/>
                  <a:gd name="T58" fmla="*/ 38 w 38"/>
                  <a:gd name="T59" fmla="*/ 15 h 38"/>
                  <a:gd name="T60" fmla="*/ 37 w 38"/>
                  <a:gd name="T61" fmla="*/ 11 h 38"/>
                  <a:gd name="T62" fmla="*/ 35 w 38"/>
                  <a:gd name="T63" fmla="*/ 8 h 38"/>
                  <a:gd name="T64" fmla="*/ 33 w 38"/>
                  <a:gd name="T65" fmla="*/ 6 h 38"/>
                  <a:gd name="T66" fmla="*/ 29 w 38"/>
                  <a:gd name="T67" fmla="*/ 3 h 38"/>
                  <a:gd name="T68" fmla="*/ 27 w 38"/>
                  <a:gd name="T69" fmla="*/ 1 h 38"/>
                  <a:gd name="T70" fmla="*/ 23 w 38"/>
                  <a:gd name="T71" fmla="*/ 0 h 38"/>
                  <a:gd name="T72" fmla="*/ 19 w 38"/>
                  <a:gd name="T73" fmla="*/ 0 h 38"/>
                  <a:gd name="T74" fmla="*/ 19 w 38"/>
                  <a:gd name="T7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8" h="38">
                    <a:moveTo>
                      <a:pt x="19" y="0"/>
                    </a:move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1" y="26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5"/>
                    </a:lnTo>
                    <a:lnTo>
                      <a:pt x="11" y="36"/>
                    </a:lnTo>
                    <a:lnTo>
                      <a:pt x="16" y="37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3" y="37"/>
                    </a:lnTo>
                    <a:lnTo>
                      <a:pt x="27" y="36"/>
                    </a:lnTo>
                    <a:lnTo>
                      <a:pt x="29" y="35"/>
                    </a:lnTo>
                    <a:lnTo>
                      <a:pt x="33" y="33"/>
                    </a:lnTo>
                    <a:lnTo>
                      <a:pt x="35" y="29"/>
                    </a:lnTo>
                    <a:lnTo>
                      <a:pt x="37" y="26"/>
                    </a:lnTo>
                    <a:lnTo>
                      <a:pt x="38" y="22"/>
                    </a:lnTo>
                    <a:lnTo>
                      <a:pt x="38" y="19"/>
                    </a:lnTo>
                    <a:lnTo>
                      <a:pt x="38" y="19"/>
                    </a:lnTo>
                    <a:lnTo>
                      <a:pt x="38" y="15"/>
                    </a:lnTo>
                    <a:lnTo>
                      <a:pt x="37" y="11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3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 64"/>
            <p:cNvGrpSpPr>
              <a:grpSpLocks noChangeAspect="1"/>
            </p:cNvGrpSpPr>
            <p:nvPr>
              <p:custDataLst>
                <p:custData r:id="rId5"/>
              </p:custDataLst>
            </p:nvPr>
          </p:nvGrpSpPr>
          <p:grpSpPr>
            <a:xfrm>
              <a:off x="5989763" y="3481970"/>
              <a:ext cx="359056" cy="244464"/>
              <a:chOff x="7554913" y="3697288"/>
              <a:chExt cx="596900" cy="406400"/>
            </a:xfrm>
            <a:solidFill>
              <a:srgbClr val="0072C6"/>
            </a:solidFill>
          </p:grpSpPr>
          <p:sp>
            <p:nvSpPr>
              <p:cNvPr id="78" name="Freeform 16"/>
              <p:cNvSpPr>
                <a:spLocks noEditPoints="1"/>
              </p:cNvSpPr>
              <p:nvPr/>
            </p:nvSpPr>
            <p:spPr bwMode="auto">
              <a:xfrm>
                <a:off x="7554913" y="3697288"/>
                <a:ext cx="596900" cy="406400"/>
              </a:xfrm>
              <a:custGeom>
                <a:avLst/>
                <a:gdLst>
                  <a:gd name="T0" fmla="*/ 358 w 376"/>
                  <a:gd name="T1" fmla="*/ 0 h 256"/>
                  <a:gd name="T2" fmla="*/ 18 w 376"/>
                  <a:gd name="T3" fmla="*/ 0 h 256"/>
                  <a:gd name="T4" fmla="*/ 18 w 376"/>
                  <a:gd name="T5" fmla="*/ 0 h 256"/>
                  <a:gd name="T6" fmla="*/ 10 w 376"/>
                  <a:gd name="T7" fmla="*/ 2 h 256"/>
                  <a:gd name="T8" fmla="*/ 4 w 376"/>
                  <a:gd name="T9" fmla="*/ 6 h 256"/>
                  <a:gd name="T10" fmla="*/ 0 w 376"/>
                  <a:gd name="T11" fmla="*/ 12 h 256"/>
                  <a:gd name="T12" fmla="*/ 0 w 376"/>
                  <a:gd name="T13" fmla="*/ 18 h 256"/>
                  <a:gd name="T14" fmla="*/ 0 w 376"/>
                  <a:gd name="T15" fmla="*/ 236 h 256"/>
                  <a:gd name="T16" fmla="*/ 0 w 376"/>
                  <a:gd name="T17" fmla="*/ 236 h 256"/>
                  <a:gd name="T18" fmla="*/ 0 w 376"/>
                  <a:gd name="T19" fmla="*/ 244 h 256"/>
                  <a:gd name="T20" fmla="*/ 4 w 376"/>
                  <a:gd name="T21" fmla="*/ 250 h 256"/>
                  <a:gd name="T22" fmla="*/ 10 w 376"/>
                  <a:gd name="T23" fmla="*/ 254 h 256"/>
                  <a:gd name="T24" fmla="*/ 18 w 376"/>
                  <a:gd name="T25" fmla="*/ 256 h 256"/>
                  <a:gd name="T26" fmla="*/ 358 w 376"/>
                  <a:gd name="T27" fmla="*/ 256 h 256"/>
                  <a:gd name="T28" fmla="*/ 358 w 376"/>
                  <a:gd name="T29" fmla="*/ 256 h 256"/>
                  <a:gd name="T30" fmla="*/ 364 w 376"/>
                  <a:gd name="T31" fmla="*/ 254 h 256"/>
                  <a:gd name="T32" fmla="*/ 370 w 376"/>
                  <a:gd name="T33" fmla="*/ 250 h 256"/>
                  <a:gd name="T34" fmla="*/ 376 w 376"/>
                  <a:gd name="T35" fmla="*/ 244 h 256"/>
                  <a:gd name="T36" fmla="*/ 376 w 376"/>
                  <a:gd name="T37" fmla="*/ 236 h 256"/>
                  <a:gd name="T38" fmla="*/ 376 w 376"/>
                  <a:gd name="T39" fmla="*/ 18 h 256"/>
                  <a:gd name="T40" fmla="*/ 376 w 376"/>
                  <a:gd name="T41" fmla="*/ 18 h 256"/>
                  <a:gd name="T42" fmla="*/ 376 w 376"/>
                  <a:gd name="T43" fmla="*/ 12 h 256"/>
                  <a:gd name="T44" fmla="*/ 370 w 376"/>
                  <a:gd name="T45" fmla="*/ 6 h 256"/>
                  <a:gd name="T46" fmla="*/ 364 w 376"/>
                  <a:gd name="T47" fmla="*/ 2 h 256"/>
                  <a:gd name="T48" fmla="*/ 358 w 376"/>
                  <a:gd name="T49" fmla="*/ 0 h 256"/>
                  <a:gd name="T50" fmla="*/ 358 w 376"/>
                  <a:gd name="T51" fmla="*/ 0 h 256"/>
                  <a:gd name="T52" fmla="*/ 342 w 376"/>
                  <a:gd name="T53" fmla="*/ 224 h 256"/>
                  <a:gd name="T54" fmla="*/ 34 w 376"/>
                  <a:gd name="T55" fmla="*/ 224 h 256"/>
                  <a:gd name="T56" fmla="*/ 34 w 376"/>
                  <a:gd name="T57" fmla="*/ 30 h 256"/>
                  <a:gd name="T58" fmla="*/ 342 w 376"/>
                  <a:gd name="T59" fmla="*/ 30 h 256"/>
                  <a:gd name="T60" fmla="*/ 342 w 376"/>
                  <a:gd name="T61" fmla="*/ 22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76" h="256">
                    <a:moveTo>
                      <a:pt x="35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44"/>
                    </a:lnTo>
                    <a:lnTo>
                      <a:pt x="4" y="250"/>
                    </a:lnTo>
                    <a:lnTo>
                      <a:pt x="10" y="254"/>
                    </a:lnTo>
                    <a:lnTo>
                      <a:pt x="18" y="256"/>
                    </a:lnTo>
                    <a:lnTo>
                      <a:pt x="358" y="256"/>
                    </a:lnTo>
                    <a:lnTo>
                      <a:pt x="358" y="256"/>
                    </a:lnTo>
                    <a:lnTo>
                      <a:pt x="364" y="254"/>
                    </a:lnTo>
                    <a:lnTo>
                      <a:pt x="370" y="250"/>
                    </a:lnTo>
                    <a:lnTo>
                      <a:pt x="376" y="244"/>
                    </a:lnTo>
                    <a:lnTo>
                      <a:pt x="376" y="236"/>
                    </a:lnTo>
                    <a:lnTo>
                      <a:pt x="376" y="18"/>
                    </a:lnTo>
                    <a:lnTo>
                      <a:pt x="376" y="18"/>
                    </a:lnTo>
                    <a:lnTo>
                      <a:pt x="376" y="12"/>
                    </a:lnTo>
                    <a:lnTo>
                      <a:pt x="370" y="6"/>
                    </a:lnTo>
                    <a:lnTo>
                      <a:pt x="364" y="2"/>
                    </a:lnTo>
                    <a:lnTo>
                      <a:pt x="358" y="0"/>
                    </a:lnTo>
                    <a:lnTo>
                      <a:pt x="358" y="0"/>
                    </a:lnTo>
                    <a:close/>
                    <a:moveTo>
                      <a:pt x="342" y="224"/>
                    </a:moveTo>
                    <a:lnTo>
                      <a:pt x="34" y="224"/>
                    </a:lnTo>
                    <a:lnTo>
                      <a:pt x="34" y="30"/>
                    </a:lnTo>
                    <a:lnTo>
                      <a:pt x="342" y="30"/>
                    </a:lnTo>
                    <a:lnTo>
                      <a:pt x="342" y="2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9" name="Freeform 17"/>
              <p:cNvSpPr>
                <a:spLocks/>
              </p:cNvSpPr>
              <p:nvPr/>
            </p:nvSpPr>
            <p:spPr bwMode="auto">
              <a:xfrm>
                <a:off x="7910513" y="3805238"/>
                <a:ext cx="117475" cy="187325"/>
              </a:xfrm>
              <a:custGeom>
                <a:avLst/>
                <a:gdLst>
                  <a:gd name="T0" fmla="*/ 18 w 74"/>
                  <a:gd name="T1" fmla="*/ 70 h 118"/>
                  <a:gd name="T2" fmla="*/ 18 w 74"/>
                  <a:gd name="T3" fmla="*/ 118 h 118"/>
                  <a:gd name="T4" fmla="*/ 36 w 74"/>
                  <a:gd name="T5" fmla="*/ 100 h 118"/>
                  <a:gd name="T6" fmla="*/ 56 w 74"/>
                  <a:gd name="T7" fmla="*/ 118 h 118"/>
                  <a:gd name="T8" fmla="*/ 56 w 74"/>
                  <a:gd name="T9" fmla="*/ 70 h 118"/>
                  <a:gd name="T10" fmla="*/ 56 w 74"/>
                  <a:gd name="T11" fmla="*/ 70 h 118"/>
                  <a:gd name="T12" fmla="*/ 62 w 74"/>
                  <a:gd name="T13" fmla="*/ 64 h 118"/>
                  <a:gd name="T14" fmla="*/ 68 w 74"/>
                  <a:gd name="T15" fmla="*/ 56 h 118"/>
                  <a:gd name="T16" fmla="*/ 72 w 74"/>
                  <a:gd name="T17" fmla="*/ 48 h 118"/>
                  <a:gd name="T18" fmla="*/ 74 w 74"/>
                  <a:gd name="T19" fmla="*/ 38 h 118"/>
                  <a:gd name="T20" fmla="*/ 74 w 74"/>
                  <a:gd name="T21" fmla="*/ 38 h 118"/>
                  <a:gd name="T22" fmla="*/ 72 w 74"/>
                  <a:gd name="T23" fmla="*/ 30 h 118"/>
                  <a:gd name="T24" fmla="*/ 70 w 74"/>
                  <a:gd name="T25" fmla="*/ 22 h 118"/>
                  <a:gd name="T26" fmla="*/ 68 w 74"/>
                  <a:gd name="T27" fmla="*/ 16 h 118"/>
                  <a:gd name="T28" fmla="*/ 62 w 74"/>
                  <a:gd name="T29" fmla="*/ 10 h 118"/>
                  <a:gd name="T30" fmla="*/ 58 w 74"/>
                  <a:gd name="T31" fmla="*/ 6 h 118"/>
                  <a:gd name="T32" fmla="*/ 50 w 74"/>
                  <a:gd name="T33" fmla="*/ 2 h 118"/>
                  <a:gd name="T34" fmla="*/ 44 w 74"/>
                  <a:gd name="T35" fmla="*/ 0 h 118"/>
                  <a:gd name="T36" fmla="*/ 36 w 74"/>
                  <a:gd name="T37" fmla="*/ 0 h 118"/>
                  <a:gd name="T38" fmla="*/ 36 w 74"/>
                  <a:gd name="T39" fmla="*/ 0 h 118"/>
                  <a:gd name="T40" fmla="*/ 28 w 74"/>
                  <a:gd name="T41" fmla="*/ 0 h 118"/>
                  <a:gd name="T42" fmla="*/ 22 w 74"/>
                  <a:gd name="T43" fmla="*/ 2 h 118"/>
                  <a:gd name="T44" fmla="*/ 16 w 74"/>
                  <a:gd name="T45" fmla="*/ 6 h 118"/>
                  <a:gd name="T46" fmla="*/ 10 w 74"/>
                  <a:gd name="T47" fmla="*/ 10 h 118"/>
                  <a:gd name="T48" fmla="*/ 6 w 74"/>
                  <a:gd name="T49" fmla="*/ 16 h 118"/>
                  <a:gd name="T50" fmla="*/ 2 w 74"/>
                  <a:gd name="T51" fmla="*/ 22 h 118"/>
                  <a:gd name="T52" fmla="*/ 0 w 74"/>
                  <a:gd name="T53" fmla="*/ 30 h 118"/>
                  <a:gd name="T54" fmla="*/ 0 w 74"/>
                  <a:gd name="T55" fmla="*/ 38 h 118"/>
                  <a:gd name="T56" fmla="*/ 0 w 74"/>
                  <a:gd name="T57" fmla="*/ 38 h 118"/>
                  <a:gd name="T58" fmla="*/ 0 w 74"/>
                  <a:gd name="T59" fmla="*/ 48 h 118"/>
                  <a:gd name="T60" fmla="*/ 4 w 74"/>
                  <a:gd name="T61" fmla="*/ 56 h 118"/>
                  <a:gd name="T62" fmla="*/ 10 w 74"/>
                  <a:gd name="T63" fmla="*/ 64 h 118"/>
                  <a:gd name="T64" fmla="*/ 18 w 74"/>
                  <a:gd name="T65" fmla="*/ 70 h 118"/>
                  <a:gd name="T66" fmla="*/ 18 w 74"/>
                  <a:gd name="T67" fmla="*/ 7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18">
                    <a:moveTo>
                      <a:pt x="18" y="70"/>
                    </a:moveTo>
                    <a:lnTo>
                      <a:pt x="18" y="118"/>
                    </a:lnTo>
                    <a:lnTo>
                      <a:pt x="36" y="100"/>
                    </a:lnTo>
                    <a:lnTo>
                      <a:pt x="56" y="118"/>
                    </a:lnTo>
                    <a:lnTo>
                      <a:pt x="56" y="70"/>
                    </a:lnTo>
                    <a:lnTo>
                      <a:pt x="56" y="70"/>
                    </a:lnTo>
                    <a:lnTo>
                      <a:pt x="62" y="64"/>
                    </a:lnTo>
                    <a:lnTo>
                      <a:pt x="68" y="56"/>
                    </a:lnTo>
                    <a:lnTo>
                      <a:pt x="72" y="48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2" y="30"/>
                    </a:lnTo>
                    <a:lnTo>
                      <a:pt x="70" y="22"/>
                    </a:lnTo>
                    <a:lnTo>
                      <a:pt x="68" y="16"/>
                    </a:lnTo>
                    <a:lnTo>
                      <a:pt x="62" y="10"/>
                    </a:lnTo>
                    <a:lnTo>
                      <a:pt x="58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2"/>
                    </a:lnTo>
                    <a:lnTo>
                      <a:pt x="16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4" y="56"/>
                    </a:lnTo>
                    <a:lnTo>
                      <a:pt x="10" y="64"/>
                    </a:lnTo>
                    <a:lnTo>
                      <a:pt x="18" y="70"/>
                    </a:lnTo>
                    <a:lnTo>
                      <a:pt x="18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0" name="Rectangle 18"/>
              <p:cNvSpPr>
                <a:spLocks noChangeArrowheads="1"/>
              </p:cNvSpPr>
              <p:nvPr/>
            </p:nvSpPr>
            <p:spPr bwMode="auto">
              <a:xfrm>
                <a:off x="7694613" y="380841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1" name="Rectangle 19"/>
              <p:cNvSpPr>
                <a:spLocks noChangeArrowheads="1"/>
              </p:cNvSpPr>
              <p:nvPr/>
            </p:nvSpPr>
            <p:spPr bwMode="auto">
              <a:xfrm>
                <a:off x="7694613" y="3878263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82" name="Rectangle 20"/>
              <p:cNvSpPr>
                <a:spLocks noChangeArrowheads="1"/>
              </p:cNvSpPr>
              <p:nvPr/>
            </p:nvSpPr>
            <p:spPr bwMode="auto">
              <a:xfrm>
                <a:off x="7694613" y="3951288"/>
                <a:ext cx="180975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6010" y="2578029"/>
              <a:ext cx="1719157" cy="1164284"/>
              <a:chOff x="8933043" y="3080582"/>
              <a:chExt cx="1940444" cy="1314148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10739663" y="3286670"/>
                <a:ext cx="133824" cy="211441"/>
              </a:xfrm>
              <a:custGeom>
                <a:avLst/>
                <a:gdLst>
                  <a:gd name="T0" fmla="*/ 102 w 107"/>
                  <a:gd name="T1" fmla="*/ 60 h 169"/>
                  <a:gd name="T2" fmla="*/ 96 w 107"/>
                  <a:gd name="T3" fmla="*/ 60 h 169"/>
                  <a:gd name="T4" fmla="*/ 101 w 107"/>
                  <a:gd name="T5" fmla="*/ 47 h 169"/>
                  <a:gd name="T6" fmla="*/ 97 w 107"/>
                  <a:gd name="T7" fmla="*/ 37 h 169"/>
                  <a:gd name="T8" fmla="*/ 94 w 107"/>
                  <a:gd name="T9" fmla="*/ 37 h 169"/>
                  <a:gd name="T10" fmla="*/ 98 w 107"/>
                  <a:gd name="T11" fmla="*/ 26 h 169"/>
                  <a:gd name="T12" fmla="*/ 93 w 107"/>
                  <a:gd name="T13" fmla="*/ 14 h 169"/>
                  <a:gd name="T14" fmla="*/ 86 w 107"/>
                  <a:gd name="T15" fmla="*/ 15 h 169"/>
                  <a:gd name="T16" fmla="*/ 86 w 107"/>
                  <a:gd name="T17" fmla="*/ 13 h 169"/>
                  <a:gd name="T18" fmla="*/ 81 w 107"/>
                  <a:gd name="T19" fmla="*/ 1 h 169"/>
                  <a:gd name="T20" fmla="*/ 69 w 107"/>
                  <a:gd name="T21" fmla="*/ 7 h 169"/>
                  <a:gd name="T22" fmla="*/ 50 w 107"/>
                  <a:gd name="T23" fmla="*/ 56 h 169"/>
                  <a:gd name="T24" fmla="*/ 44 w 107"/>
                  <a:gd name="T25" fmla="*/ 49 h 169"/>
                  <a:gd name="T26" fmla="*/ 29 w 107"/>
                  <a:gd name="T27" fmla="*/ 55 h 169"/>
                  <a:gd name="T28" fmla="*/ 28 w 107"/>
                  <a:gd name="T29" fmla="*/ 58 h 169"/>
                  <a:gd name="T30" fmla="*/ 16 w 107"/>
                  <a:gd name="T31" fmla="*/ 89 h 169"/>
                  <a:gd name="T32" fmla="*/ 7 w 107"/>
                  <a:gd name="T33" fmla="*/ 112 h 169"/>
                  <a:gd name="T34" fmla="*/ 7 w 107"/>
                  <a:gd name="T35" fmla="*/ 112 h 169"/>
                  <a:gd name="T36" fmla="*/ 29 w 107"/>
                  <a:gd name="T37" fmla="*/ 161 h 169"/>
                  <a:gd name="T38" fmla="*/ 79 w 107"/>
                  <a:gd name="T39" fmla="*/ 139 h 169"/>
                  <a:gd name="T40" fmla="*/ 79 w 107"/>
                  <a:gd name="T41" fmla="*/ 139 h 169"/>
                  <a:gd name="T42" fmla="*/ 89 w 107"/>
                  <a:gd name="T43" fmla="*/ 114 h 169"/>
                  <a:gd name="T44" fmla="*/ 99 w 107"/>
                  <a:gd name="T45" fmla="*/ 86 h 169"/>
                  <a:gd name="T46" fmla="*/ 106 w 107"/>
                  <a:gd name="T47" fmla="*/ 69 h 169"/>
                  <a:gd name="T48" fmla="*/ 102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102" y="60"/>
                    </a:moveTo>
                    <a:cubicBezTo>
                      <a:pt x="100" y="59"/>
                      <a:pt x="98" y="59"/>
                      <a:pt x="96" y="60"/>
                    </a:cubicBezTo>
                    <a:cubicBezTo>
                      <a:pt x="99" y="53"/>
                      <a:pt x="101" y="47"/>
                      <a:pt x="101" y="47"/>
                    </a:cubicBezTo>
                    <a:cubicBezTo>
                      <a:pt x="102" y="43"/>
                      <a:pt x="101" y="39"/>
                      <a:pt x="97" y="37"/>
                    </a:cubicBezTo>
                    <a:cubicBezTo>
                      <a:pt x="96" y="37"/>
                      <a:pt x="95" y="37"/>
                      <a:pt x="94" y="37"/>
                    </a:cubicBezTo>
                    <a:cubicBezTo>
                      <a:pt x="96" y="31"/>
                      <a:pt x="98" y="27"/>
                      <a:pt x="98" y="26"/>
                    </a:cubicBezTo>
                    <a:cubicBezTo>
                      <a:pt x="100" y="21"/>
                      <a:pt x="98" y="16"/>
                      <a:pt x="93" y="14"/>
                    </a:cubicBezTo>
                    <a:cubicBezTo>
                      <a:pt x="90" y="13"/>
                      <a:pt x="88" y="13"/>
                      <a:pt x="86" y="15"/>
                    </a:cubicBezTo>
                    <a:cubicBezTo>
                      <a:pt x="86" y="14"/>
                      <a:pt x="86" y="13"/>
                      <a:pt x="86" y="13"/>
                    </a:cubicBezTo>
                    <a:cubicBezTo>
                      <a:pt x="88" y="8"/>
                      <a:pt x="86" y="3"/>
                      <a:pt x="81" y="1"/>
                    </a:cubicBezTo>
                    <a:cubicBezTo>
                      <a:pt x="76" y="0"/>
                      <a:pt x="71" y="2"/>
                      <a:pt x="69" y="7"/>
                    </a:cubicBezTo>
                    <a:cubicBezTo>
                      <a:pt x="68" y="9"/>
                      <a:pt x="56" y="41"/>
                      <a:pt x="50" y="56"/>
                    </a:cubicBezTo>
                    <a:cubicBezTo>
                      <a:pt x="49" y="53"/>
                      <a:pt x="47" y="50"/>
                      <a:pt x="44" y="49"/>
                    </a:cubicBezTo>
                    <a:cubicBezTo>
                      <a:pt x="38" y="46"/>
                      <a:pt x="31" y="49"/>
                      <a:pt x="29" y="55"/>
                    </a:cubicBezTo>
                    <a:cubicBezTo>
                      <a:pt x="29" y="56"/>
                      <a:pt x="28" y="57"/>
                      <a:pt x="28" y="58"/>
                    </a:cubicBezTo>
                    <a:cubicBezTo>
                      <a:pt x="25" y="67"/>
                      <a:pt x="17" y="86"/>
                      <a:pt x="16" y="89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7" y="112"/>
                      <a:pt x="7" y="112"/>
                      <a:pt x="7" y="112"/>
                    </a:cubicBezTo>
                    <a:cubicBezTo>
                      <a:pt x="0" y="132"/>
                      <a:pt x="10" y="154"/>
                      <a:pt x="29" y="161"/>
                    </a:cubicBezTo>
                    <a:cubicBezTo>
                      <a:pt x="49" y="169"/>
                      <a:pt x="71" y="159"/>
                      <a:pt x="79" y="139"/>
                    </a:cubicBezTo>
                    <a:cubicBezTo>
                      <a:pt x="79" y="139"/>
                      <a:pt x="79" y="139"/>
                      <a:pt x="79" y="139"/>
                    </a:cubicBezTo>
                    <a:cubicBezTo>
                      <a:pt x="89" y="114"/>
                      <a:pt x="89" y="114"/>
                      <a:pt x="89" y="114"/>
                    </a:cubicBezTo>
                    <a:cubicBezTo>
                      <a:pt x="89" y="113"/>
                      <a:pt x="95" y="98"/>
                      <a:pt x="99" y="86"/>
                    </a:cubicBezTo>
                    <a:cubicBezTo>
                      <a:pt x="103" y="77"/>
                      <a:pt x="106" y="70"/>
                      <a:pt x="106" y="69"/>
                    </a:cubicBezTo>
                    <a:cubicBezTo>
                      <a:pt x="107" y="65"/>
                      <a:pt x="105" y="61"/>
                      <a:pt x="102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8" name="Freeform 13"/>
              <p:cNvSpPr>
                <a:spLocks/>
              </p:cNvSpPr>
              <p:nvPr/>
            </p:nvSpPr>
            <p:spPr bwMode="auto">
              <a:xfrm>
                <a:off x="8933043" y="3286670"/>
                <a:ext cx="136500" cy="211441"/>
              </a:xfrm>
              <a:custGeom>
                <a:avLst/>
                <a:gdLst>
                  <a:gd name="T0" fmla="*/ 5 w 107"/>
                  <a:gd name="T1" fmla="*/ 60 h 169"/>
                  <a:gd name="T2" fmla="*/ 11 w 107"/>
                  <a:gd name="T3" fmla="*/ 60 h 169"/>
                  <a:gd name="T4" fmla="*/ 6 w 107"/>
                  <a:gd name="T5" fmla="*/ 47 h 169"/>
                  <a:gd name="T6" fmla="*/ 10 w 107"/>
                  <a:gd name="T7" fmla="*/ 37 h 169"/>
                  <a:gd name="T8" fmla="*/ 13 w 107"/>
                  <a:gd name="T9" fmla="*/ 37 h 169"/>
                  <a:gd name="T10" fmla="*/ 9 w 107"/>
                  <a:gd name="T11" fmla="*/ 26 h 169"/>
                  <a:gd name="T12" fmla="*/ 14 w 107"/>
                  <a:gd name="T13" fmla="*/ 14 h 169"/>
                  <a:gd name="T14" fmla="*/ 21 w 107"/>
                  <a:gd name="T15" fmla="*/ 15 h 169"/>
                  <a:gd name="T16" fmla="*/ 21 w 107"/>
                  <a:gd name="T17" fmla="*/ 13 h 169"/>
                  <a:gd name="T18" fmla="*/ 26 w 107"/>
                  <a:gd name="T19" fmla="*/ 1 h 169"/>
                  <a:gd name="T20" fmla="*/ 38 w 107"/>
                  <a:gd name="T21" fmla="*/ 7 h 169"/>
                  <a:gd name="T22" fmla="*/ 57 w 107"/>
                  <a:gd name="T23" fmla="*/ 56 h 169"/>
                  <a:gd name="T24" fmla="*/ 63 w 107"/>
                  <a:gd name="T25" fmla="*/ 49 h 169"/>
                  <a:gd name="T26" fmla="*/ 78 w 107"/>
                  <a:gd name="T27" fmla="*/ 55 h 169"/>
                  <a:gd name="T28" fmla="*/ 79 w 107"/>
                  <a:gd name="T29" fmla="*/ 58 h 169"/>
                  <a:gd name="T30" fmla="*/ 91 w 107"/>
                  <a:gd name="T31" fmla="*/ 89 h 169"/>
                  <a:gd name="T32" fmla="*/ 100 w 107"/>
                  <a:gd name="T33" fmla="*/ 112 h 169"/>
                  <a:gd name="T34" fmla="*/ 100 w 107"/>
                  <a:gd name="T35" fmla="*/ 112 h 169"/>
                  <a:gd name="T36" fmla="*/ 78 w 107"/>
                  <a:gd name="T37" fmla="*/ 161 h 169"/>
                  <a:gd name="T38" fmla="*/ 28 w 107"/>
                  <a:gd name="T39" fmla="*/ 139 h 169"/>
                  <a:gd name="T40" fmla="*/ 28 w 107"/>
                  <a:gd name="T41" fmla="*/ 139 h 169"/>
                  <a:gd name="T42" fmla="*/ 18 w 107"/>
                  <a:gd name="T43" fmla="*/ 114 h 169"/>
                  <a:gd name="T44" fmla="*/ 8 w 107"/>
                  <a:gd name="T45" fmla="*/ 86 h 169"/>
                  <a:gd name="T46" fmla="*/ 1 w 107"/>
                  <a:gd name="T47" fmla="*/ 69 h 169"/>
                  <a:gd name="T48" fmla="*/ 5 w 107"/>
                  <a:gd name="T49" fmla="*/ 6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69">
                    <a:moveTo>
                      <a:pt x="5" y="60"/>
                    </a:moveTo>
                    <a:cubicBezTo>
                      <a:pt x="7" y="59"/>
                      <a:pt x="9" y="59"/>
                      <a:pt x="11" y="60"/>
                    </a:cubicBezTo>
                    <a:cubicBezTo>
                      <a:pt x="8" y="53"/>
                      <a:pt x="6" y="47"/>
                      <a:pt x="6" y="47"/>
                    </a:cubicBezTo>
                    <a:cubicBezTo>
                      <a:pt x="5" y="43"/>
                      <a:pt x="6" y="39"/>
                      <a:pt x="10" y="37"/>
                    </a:cubicBezTo>
                    <a:cubicBezTo>
                      <a:pt x="11" y="37"/>
                      <a:pt x="12" y="37"/>
                      <a:pt x="13" y="37"/>
                    </a:cubicBezTo>
                    <a:cubicBezTo>
                      <a:pt x="11" y="31"/>
                      <a:pt x="9" y="27"/>
                      <a:pt x="9" y="26"/>
                    </a:cubicBezTo>
                    <a:cubicBezTo>
                      <a:pt x="7" y="21"/>
                      <a:pt x="9" y="16"/>
                      <a:pt x="14" y="14"/>
                    </a:cubicBezTo>
                    <a:cubicBezTo>
                      <a:pt x="17" y="13"/>
                      <a:pt x="19" y="13"/>
                      <a:pt x="21" y="15"/>
                    </a:cubicBezTo>
                    <a:cubicBezTo>
                      <a:pt x="21" y="14"/>
                      <a:pt x="21" y="13"/>
                      <a:pt x="21" y="13"/>
                    </a:cubicBezTo>
                    <a:cubicBezTo>
                      <a:pt x="19" y="8"/>
                      <a:pt x="21" y="3"/>
                      <a:pt x="26" y="1"/>
                    </a:cubicBezTo>
                    <a:cubicBezTo>
                      <a:pt x="31" y="0"/>
                      <a:pt x="36" y="2"/>
                      <a:pt x="38" y="7"/>
                    </a:cubicBezTo>
                    <a:cubicBezTo>
                      <a:pt x="39" y="9"/>
                      <a:pt x="51" y="41"/>
                      <a:pt x="57" y="56"/>
                    </a:cubicBezTo>
                    <a:cubicBezTo>
                      <a:pt x="58" y="53"/>
                      <a:pt x="60" y="50"/>
                      <a:pt x="63" y="49"/>
                    </a:cubicBezTo>
                    <a:cubicBezTo>
                      <a:pt x="69" y="46"/>
                      <a:pt x="76" y="49"/>
                      <a:pt x="78" y="55"/>
                    </a:cubicBezTo>
                    <a:cubicBezTo>
                      <a:pt x="78" y="56"/>
                      <a:pt x="79" y="57"/>
                      <a:pt x="79" y="58"/>
                    </a:cubicBezTo>
                    <a:cubicBezTo>
                      <a:pt x="82" y="67"/>
                      <a:pt x="90" y="86"/>
                      <a:pt x="91" y="89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0" y="112"/>
                      <a:pt x="100" y="112"/>
                      <a:pt x="100" y="112"/>
                    </a:cubicBezTo>
                    <a:cubicBezTo>
                      <a:pt x="107" y="132"/>
                      <a:pt x="97" y="154"/>
                      <a:pt x="78" y="161"/>
                    </a:cubicBezTo>
                    <a:cubicBezTo>
                      <a:pt x="58" y="169"/>
                      <a:pt x="36" y="159"/>
                      <a:pt x="28" y="139"/>
                    </a:cubicBezTo>
                    <a:cubicBezTo>
                      <a:pt x="28" y="139"/>
                      <a:pt x="28" y="139"/>
                      <a:pt x="28" y="139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18" y="113"/>
                      <a:pt x="12" y="98"/>
                      <a:pt x="8" y="86"/>
                    </a:cubicBezTo>
                    <a:cubicBezTo>
                      <a:pt x="4" y="77"/>
                      <a:pt x="1" y="70"/>
                      <a:pt x="1" y="69"/>
                    </a:cubicBezTo>
                    <a:cubicBezTo>
                      <a:pt x="0" y="65"/>
                      <a:pt x="1" y="61"/>
                      <a:pt x="5" y="60"/>
                    </a:cubicBez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69" name="Freeform 14"/>
              <p:cNvSpPr>
                <a:spLocks/>
              </p:cNvSpPr>
              <p:nvPr/>
            </p:nvSpPr>
            <p:spPr bwMode="auto">
              <a:xfrm>
                <a:off x="8973190" y="3436553"/>
                <a:ext cx="1862826" cy="958177"/>
              </a:xfrm>
              <a:custGeom>
                <a:avLst/>
                <a:gdLst>
                  <a:gd name="T0" fmla="*/ 1400 w 1478"/>
                  <a:gd name="T1" fmla="*/ 0 h 762"/>
                  <a:gd name="T2" fmla="*/ 1292 w 1478"/>
                  <a:gd name="T3" fmla="*/ 133 h 762"/>
                  <a:gd name="T4" fmla="*/ 1072 w 1478"/>
                  <a:gd name="T5" fmla="*/ 178 h 762"/>
                  <a:gd name="T6" fmla="*/ 898 w 1478"/>
                  <a:gd name="T7" fmla="*/ 72 h 762"/>
                  <a:gd name="T8" fmla="*/ 579 w 1478"/>
                  <a:gd name="T9" fmla="*/ 74 h 762"/>
                  <a:gd name="T10" fmla="*/ 406 w 1478"/>
                  <a:gd name="T11" fmla="*/ 178 h 762"/>
                  <a:gd name="T12" fmla="*/ 185 w 1478"/>
                  <a:gd name="T13" fmla="*/ 133 h 762"/>
                  <a:gd name="T14" fmla="*/ 78 w 1478"/>
                  <a:gd name="T15" fmla="*/ 0 h 762"/>
                  <a:gd name="T16" fmla="*/ 0 w 1478"/>
                  <a:gd name="T17" fmla="*/ 31 h 762"/>
                  <a:gd name="T18" fmla="*/ 139 w 1478"/>
                  <a:gd name="T19" fmla="*/ 203 h 762"/>
                  <a:gd name="T20" fmla="*/ 349 w 1478"/>
                  <a:gd name="T21" fmla="*/ 268 h 762"/>
                  <a:gd name="T22" fmla="*/ 422 w 1478"/>
                  <a:gd name="T23" fmla="*/ 261 h 762"/>
                  <a:gd name="T24" fmla="*/ 579 w 1478"/>
                  <a:gd name="T25" fmla="*/ 190 h 762"/>
                  <a:gd name="T26" fmla="*/ 579 w 1478"/>
                  <a:gd name="T27" fmla="*/ 762 h 762"/>
                  <a:gd name="T28" fmla="*/ 898 w 1478"/>
                  <a:gd name="T29" fmla="*/ 762 h 762"/>
                  <a:gd name="T30" fmla="*/ 898 w 1478"/>
                  <a:gd name="T31" fmla="*/ 189 h 762"/>
                  <a:gd name="T32" fmla="*/ 1128 w 1478"/>
                  <a:gd name="T33" fmla="*/ 267 h 762"/>
                  <a:gd name="T34" fmla="*/ 1339 w 1478"/>
                  <a:gd name="T35" fmla="*/ 203 h 762"/>
                  <a:gd name="T36" fmla="*/ 1478 w 1478"/>
                  <a:gd name="T37" fmla="*/ 31 h 762"/>
                  <a:gd name="T38" fmla="*/ 1400 w 1478"/>
                  <a:gd name="T39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78" h="762">
                    <a:moveTo>
                      <a:pt x="1400" y="0"/>
                    </a:move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762"/>
                      <a:pt x="579" y="762"/>
                      <a:pt x="579" y="762"/>
                    </a:cubicBezTo>
                    <a:cubicBezTo>
                      <a:pt x="898" y="762"/>
                      <a:pt x="898" y="762"/>
                      <a:pt x="898" y="762"/>
                    </a:cubicBezTo>
                    <a:cubicBezTo>
                      <a:pt x="898" y="189"/>
                      <a:pt x="898" y="189"/>
                      <a:pt x="898" y="189"/>
                    </a:cubicBezTo>
                    <a:cubicBezTo>
                      <a:pt x="964" y="241"/>
                      <a:pt x="1046" y="267"/>
                      <a:pt x="1128" y="267"/>
                    </a:cubicBez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lnTo>
                      <a:pt x="1400" y="0"/>
                    </a:lnTo>
                    <a:close/>
                  </a:path>
                </a:pathLst>
              </a:custGeom>
              <a:solidFill>
                <a:sysClr val="window" lastClr="FFFFFF">
                  <a:lumMod val="7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8973190" y="3436552"/>
                <a:ext cx="1862827" cy="337236"/>
              </a:xfrm>
              <a:custGeom>
                <a:avLst/>
                <a:gdLst>
                  <a:gd name="T0" fmla="*/ 1128 w 1478"/>
                  <a:gd name="T1" fmla="*/ 267 h 268"/>
                  <a:gd name="T2" fmla="*/ 1339 w 1478"/>
                  <a:gd name="T3" fmla="*/ 203 h 268"/>
                  <a:gd name="T4" fmla="*/ 1478 w 1478"/>
                  <a:gd name="T5" fmla="*/ 31 h 268"/>
                  <a:gd name="T6" fmla="*/ 1400 w 1478"/>
                  <a:gd name="T7" fmla="*/ 0 h 268"/>
                  <a:gd name="T8" fmla="*/ 1292 w 1478"/>
                  <a:gd name="T9" fmla="*/ 133 h 268"/>
                  <a:gd name="T10" fmla="*/ 1072 w 1478"/>
                  <a:gd name="T11" fmla="*/ 178 h 268"/>
                  <a:gd name="T12" fmla="*/ 898 w 1478"/>
                  <a:gd name="T13" fmla="*/ 72 h 268"/>
                  <a:gd name="T14" fmla="*/ 579 w 1478"/>
                  <a:gd name="T15" fmla="*/ 74 h 268"/>
                  <a:gd name="T16" fmla="*/ 406 w 1478"/>
                  <a:gd name="T17" fmla="*/ 178 h 268"/>
                  <a:gd name="T18" fmla="*/ 185 w 1478"/>
                  <a:gd name="T19" fmla="*/ 133 h 268"/>
                  <a:gd name="T20" fmla="*/ 78 w 1478"/>
                  <a:gd name="T21" fmla="*/ 0 h 268"/>
                  <a:gd name="T22" fmla="*/ 0 w 1478"/>
                  <a:gd name="T23" fmla="*/ 31 h 268"/>
                  <a:gd name="T24" fmla="*/ 139 w 1478"/>
                  <a:gd name="T25" fmla="*/ 203 h 268"/>
                  <a:gd name="T26" fmla="*/ 349 w 1478"/>
                  <a:gd name="T27" fmla="*/ 268 h 268"/>
                  <a:gd name="T28" fmla="*/ 422 w 1478"/>
                  <a:gd name="T29" fmla="*/ 261 h 268"/>
                  <a:gd name="T30" fmla="*/ 579 w 1478"/>
                  <a:gd name="T31" fmla="*/ 190 h 268"/>
                  <a:gd name="T32" fmla="*/ 579 w 1478"/>
                  <a:gd name="T33" fmla="*/ 199 h 268"/>
                  <a:gd name="T34" fmla="*/ 613 w 1478"/>
                  <a:gd name="T35" fmla="*/ 85 h 268"/>
                  <a:gd name="T36" fmla="*/ 643 w 1478"/>
                  <a:gd name="T37" fmla="*/ 85 h 268"/>
                  <a:gd name="T38" fmla="*/ 713 w 1478"/>
                  <a:gd name="T39" fmla="*/ 135 h 268"/>
                  <a:gd name="T40" fmla="*/ 778 w 1478"/>
                  <a:gd name="T41" fmla="*/ 85 h 268"/>
                  <a:gd name="T42" fmla="*/ 835 w 1478"/>
                  <a:gd name="T43" fmla="*/ 85 h 268"/>
                  <a:gd name="T44" fmla="*/ 913 w 1478"/>
                  <a:gd name="T45" fmla="*/ 200 h 268"/>
                  <a:gd name="T46" fmla="*/ 1128 w 1478"/>
                  <a:gd name="T47" fmla="*/ 26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78" h="268">
                    <a:moveTo>
                      <a:pt x="1128" y="267"/>
                    </a:moveTo>
                    <a:cubicBezTo>
                      <a:pt x="1201" y="267"/>
                      <a:pt x="1274" y="247"/>
                      <a:pt x="1339" y="203"/>
                    </a:cubicBezTo>
                    <a:cubicBezTo>
                      <a:pt x="1402" y="161"/>
                      <a:pt x="1450" y="101"/>
                      <a:pt x="1478" y="31"/>
                    </a:cubicBezTo>
                    <a:cubicBezTo>
                      <a:pt x="1400" y="0"/>
                      <a:pt x="1400" y="0"/>
                      <a:pt x="1400" y="0"/>
                    </a:cubicBezTo>
                    <a:cubicBezTo>
                      <a:pt x="1378" y="54"/>
                      <a:pt x="1341" y="101"/>
                      <a:pt x="1292" y="133"/>
                    </a:cubicBezTo>
                    <a:cubicBezTo>
                      <a:pt x="1227" y="177"/>
                      <a:pt x="1149" y="193"/>
                      <a:pt x="1072" y="178"/>
                    </a:cubicBezTo>
                    <a:cubicBezTo>
                      <a:pt x="1002" y="165"/>
                      <a:pt x="941" y="127"/>
                      <a:pt x="898" y="72"/>
                    </a:cubicBezTo>
                    <a:cubicBezTo>
                      <a:pt x="579" y="74"/>
                      <a:pt x="579" y="74"/>
                      <a:pt x="579" y="74"/>
                    </a:cubicBezTo>
                    <a:cubicBezTo>
                      <a:pt x="535" y="128"/>
                      <a:pt x="475" y="165"/>
                      <a:pt x="406" y="178"/>
                    </a:cubicBezTo>
                    <a:cubicBezTo>
                      <a:pt x="329" y="193"/>
                      <a:pt x="250" y="177"/>
                      <a:pt x="185" y="133"/>
                    </a:cubicBezTo>
                    <a:cubicBezTo>
                      <a:pt x="137" y="101"/>
                      <a:pt x="99" y="54"/>
                      <a:pt x="78" y="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8" y="101"/>
                      <a:pt x="76" y="161"/>
                      <a:pt x="139" y="203"/>
                    </a:cubicBezTo>
                    <a:cubicBezTo>
                      <a:pt x="202" y="246"/>
                      <a:pt x="274" y="268"/>
                      <a:pt x="349" y="268"/>
                    </a:cubicBezTo>
                    <a:cubicBezTo>
                      <a:pt x="373" y="268"/>
                      <a:pt x="397" y="265"/>
                      <a:pt x="422" y="261"/>
                    </a:cubicBezTo>
                    <a:cubicBezTo>
                      <a:pt x="480" y="249"/>
                      <a:pt x="533" y="225"/>
                      <a:pt x="579" y="190"/>
                    </a:cubicBezTo>
                    <a:cubicBezTo>
                      <a:pt x="579" y="199"/>
                      <a:pt x="579" y="199"/>
                      <a:pt x="579" y="199"/>
                    </a:cubicBezTo>
                    <a:cubicBezTo>
                      <a:pt x="613" y="85"/>
                      <a:pt x="613" y="85"/>
                      <a:pt x="613" y="85"/>
                    </a:cubicBezTo>
                    <a:cubicBezTo>
                      <a:pt x="643" y="85"/>
                      <a:pt x="643" y="85"/>
                      <a:pt x="643" y="85"/>
                    </a:cubicBezTo>
                    <a:cubicBezTo>
                      <a:pt x="713" y="135"/>
                      <a:pt x="713" y="135"/>
                      <a:pt x="713" y="135"/>
                    </a:cubicBezTo>
                    <a:cubicBezTo>
                      <a:pt x="778" y="85"/>
                      <a:pt x="778" y="85"/>
                      <a:pt x="778" y="85"/>
                    </a:cubicBezTo>
                    <a:cubicBezTo>
                      <a:pt x="835" y="85"/>
                      <a:pt x="835" y="85"/>
                      <a:pt x="835" y="85"/>
                    </a:cubicBezTo>
                    <a:cubicBezTo>
                      <a:pt x="913" y="200"/>
                      <a:pt x="913" y="200"/>
                      <a:pt x="913" y="200"/>
                    </a:cubicBezTo>
                    <a:cubicBezTo>
                      <a:pt x="976" y="244"/>
                      <a:pt x="1052" y="267"/>
                      <a:pt x="1128" y="267"/>
                    </a:cubicBezTo>
                    <a:close/>
                  </a:path>
                </a:pathLst>
              </a:custGeom>
              <a:solidFill>
                <a:srgbClr val="0072C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/>
              </p:cNvSpPr>
              <p:nvPr/>
            </p:nvSpPr>
            <p:spPr bwMode="auto">
              <a:xfrm>
                <a:off x="9481720" y="3080582"/>
                <a:ext cx="291736" cy="291736"/>
              </a:xfrm>
              <a:custGeom>
                <a:avLst/>
                <a:gdLst>
                  <a:gd name="T0" fmla="*/ 92 w 232"/>
                  <a:gd name="T1" fmla="*/ 232 h 232"/>
                  <a:gd name="T2" fmla="*/ 139 w 232"/>
                  <a:gd name="T3" fmla="*/ 0 h 232"/>
                  <a:gd name="T4" fmla="*/ 92 w 232"/>
                  <a:gd name="T5" fmla="*/ 23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2" h="232">
                    <a:moveTo>
                      <a:pt x="92" y="232"/>
                    </a:moveTo>
                    <a:cubicBezTo>
                      <a:pt x="92" y="232"/>
                      <a:pt x="0" y="92"/>
                      <a:pt x="139" y="0"/>
                    </a:cubicBezTo>
                    <a:cubicBezTo>
                      <a:pt x="139" y="0"/>
                      <a:pt x="232" y="139"/>
                      <a:pt x="92" y="232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/>
              </p:cNvSpPr>
              <p:nvPr/>
            </p:nvSpPr>
            <p:spPr bwMode="auto">
              <a:xfrm>
                <a:off x="9444250" y="3152847"/>
                <a:ext cx="278353" cy="278353"/>
              </a:xfrm>
              <a:custGeom>
                <a:avLst/>
                <a:gdLst>
                  <a:gd name="T0" fmla="*/ 153 w 220"/>
                  <a:gd name="T1" fmla="*/ 221 h 221"/>
                  <a:gd name="T2" fmla="*/ 67 w 220"/>
                  <a:gd name="T3" fmla="*/ 0 h 221"/>
                  <a:gd name="T4" fmla="*/ 153 w 220"/>
                  <a:gd name="T5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0" h="221">
                    <a:moveTo>
                      <a:pt x="153" y="221"/>
                    </a:moveTo>
                    <a:cubicBezTo>
                      <a:pt x="153" y="221"/>
                      <a:pt x="0" y="153"/>
                      <a:pt x="67" y="0"/>
                    </a:cubicBezTo>
                    <a:cubicBezTo>
                      <a:pt x="67" y="0"/>
                      <a:pt x="220" y="68"/>
                      <a:pt x="153" y="221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/>
              </p:cNvSpPr>
              <p:nvPr/>
            </p:nvSpPr>
            <p:spPr bwMode="auto">
              <a:xfrm>
                <a:off x="9529897" y="3292023"/>
                <a:ext cx="270324" cy="283706"/>
              </a:xfrm>
              <a:custGeom>
                <a:avLst/>
                <a:gdLst>
                  <a:gd name="T0" fmla="*/ 216 w 216"/>
                  <a:gd name="T1" fmla="*/ 156 h 224"/>
                  <a:gd name="T2" fmla="*/ 0 w 216"/>
                  <a:gd name="T3" fmla="*/ 61 h 224"/>
                  <a:gd name="T4" fmla="*/ 216 w 216"/>
                  <a:gd name="T5" fmla="*/ 156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" h="224">
                    <a:moveTo>
                      <a:pt x="216" y="156"/>
                    </a:moveTo>
                    <a:cubicBezTo>
                      <a:pt x="206" y="160"/>
                      <a:pt x="63" y="224"/>
                      <a:pt x="0" y="61"/>
                    </a:cubicBezTo>
                    <a:cubicBezTo>
                      <a:pt x="0" y="61"/>
                      <a:pt x="156" y="0"/>
                      <a:pt x="216" y="156"/>
                    </a:cubicBez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/>
              </p:cNvSpPr>
              <p:nvPr/>
            </p:nvSpPr>
            <p:spPr bwMode="auto">
              <a:xfrm>
                <a:off x="9596809" y="3281317"/>
                <a:ext cx="222147" cy="187353"/>
              </a:xfrm>
              <a:custGeom>
                <a:avLst/>
                <a:gdLst>
                  <a:gd name="T0" fmla="*/ 83 w 83"/>
                  <a:gd name="T1" fmla="*/ 31 h 70"/>
                  <a:gd name="T2" fmla="*/ 65 w 83"/>
                  <a:gd name="T3" fmla="*/ 70 h 70"/>
                  <a:gd name="T4" fmla="*/ 0 w 83"/>
                  <a:gd name="T5" fmla="*/ 39 h 70"/>
                  <a:gd name="T6" fmla="*/ 18 w 83"/>
                  <a:gd name="T7" fmla="*/ 0 h 70"/>
                  <a:gd name="T8" fmla="*/ 83 w 83"/>
                  <a:gd name="T9" fmla="*/ 3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0">
                    <a:moveTo>
                      <a:pt x="83" y="31"/>
                    </a:moveTo>
                    <a:lnTo>
                      <a:pt x="65" y="70"/>
                    </a:lnTo>
                    <a:lnTo>
                      <a:pt x="0" y="39"/>
                    </a:lnTo>
                    <a:lnTo>
                      <a:pt x="18" y="0"/>
                    </a:lnTo>
                    <a:lnTo>
                      <a:pt x="83" y="31"/>
                    </a:lnTo>
                    <a:close/>
                  </a:path>
                </a:pathLst>
              </a:custGeom>
              <a:solidFill>
                <a:srgbClr val="E811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/>
              </p:cNvSpPr>
              <p:nvPr/>
            </p:nvSpPr>
            <p:spPr bwMode="auto">
              <a:xfrm>
                <a:off x="9626250" y="3171582"/>
                <a:ext cx="372030" cy="414853"/>
              </a:xfrm>
              <a:custGeom>
                <a:avLst/>
                <a:gdLst>
                  <a:gd name="T0" fmla="*/ 17 w 296"/>
                  <a:gd name="T1" fmla="*/ 0 h 330"/>
                  <a:gd name="T2" fmla="*/ 15 w 296"/>
                  <a:gd name="T3" fmla="*/ 73 h 330"/>
                  <a:gd name="T4" fmla="*/ 0 w 296"/>
                  <a:gd name="T5" fmla="*/ 90 h 330"/>
                  <a:gd name="T6" fmla="*/ 84 w 296"/>
                  <a:gd name="T7" fmla="*/ 125 h 330"/>
                  <a:gd name="T8" fmla="*/ 90 w 296"/>
                  <a:gd name="T9" fmla="*/ 129 h 330"/>
                  <a:gd name="T10" fmla="*/ 109 w 296"/>
                  <a:gd name="T11" fmla="*/ 146 h 330"/>
                  <a:gd name="T12" fmla="*/ 101 w 296"/>
                  <a:gd name="T13" fmla="*/ 163 h 330"/>
                  <a:gd name="T14" fmla="*/ 88 w 296"/>
                  <a:gd name="T15" fmla="*/ 155 h 330"/>
                  <a:gd name="T16" fmla="*/ 61 w 296"/>
                  <a:gd name="T17" fmla="*/ 161 h 330"/>
                  <a:gd name="T18" fmla="*/ 67 w 296"/>
                  <a:gd name="T19" fmla="*/ 189 h 330"/>
                  <a:gd name="T20" fmla="*/ 89 w 296"/>
                  <a:gd name="T21" fmla="*/ 203 h 330"/>
                  <a:gd name="T22" fmla="*/ 122 w 296"/>
                  <a:gd name="T23" fmla="*/ 223 h 330"/>
                  <a:gd name="T24" fmla="*/ 132 w 296"/>
                  <a:gd name="T25" fmla="*/ 291 h 330"/>
                  <a:gd name="T26" fmla="*/ 201 w 296"/>
                  <a:gd name="T27" fmla="*/ 330 h 330"/>
                  <a:gd name="T28" fmla="*/ 248 w 296"/>
                  <a:gd name="T29" fmla="*/ 205 h 330"/>
                  <a:gd name="T30" fmla="*/ 282 w 296"/>
                  <a:gd name="T31" fmla="*/ 176 h 330"/>
                  <a:gd name="T32" fmla="*/ 296 w 296"/>
                  <a:gd name="T33" fmla="*/ 153 h 330"/>
                  <a:gd name="T34" fmla="*/ 208 w 296"/>
                  <a:gd name="T35" fmla="*/ 89 h 330"/>
                  <a:gd name="T36" fmla="*/ 223 w 296"/>
                  <a:gd name="T37" fmla="*/ 64 h 330"/>
                  <a:gd name="T38" fmla="*/ 17 w 296"/>
                  <a:gd name="T3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96" h="330">
                    <a:moveTo>
                      <a:pt x="17" y="0"/>
                    </a:moveTo>
                    <a:cubicBezTo>
                      <a:pt x="30" y="20"/>
                      <a:pt x="30" y="48"/>
                      <a:pt x="15" y="73"/>
                    </a:cubicBezTo>
                    <a:cubicBezTo>
                      <a:pt x="10" y="79"/>
                      <a:pt x="6" y="85"/>
                      <a:pt x="0" y="90"/>
                    </a:cubicBezTo>
                    <a:cubicBezTo>
                      <a:pt x="27" y="95"/>
                      <a:pt x="56" y="107"/>
                      <a:pt x="84" y="125"/>
                    </a:cubicBezTo>
                    <a:cubicBezTo>
                      <a:pt x="86" y="126"/>
                      <a:pt x="88" y="127"/>
                      <a:pt x="90" y="129"/>
                    </a:cubicBezTo>
                    <a:cubicBezTo>
                      <a:pt x="101" y="139"/>
                      <a:pt x="109" y="146"/>
                      <a:pt x="109" y="146"/>
                    </a:cubicBezTo>
                    <a:cubicBezTo>
                      <a:pt x="106" y="152"/>
                      <a:pt x="104" y="158"/>
                      <a:pt x="101" y="163"/>
                    </a:cubicBezTo>
                    <a:cubicBezTo>
                      <a:pt x="96" y="160"/>
                      <a:pt x="91" y="156"/>
                      <a:pt x="88" y="155"/>
                    </a:cubicBezTo>
                    <a:cubicBezTo>
                      <a:pt x="79" y="149"/>
                      <a:pt x="67" y="152"/>
                      <a:pt x="61" y="161"/>
                    </a:cubicBezTo>
                    <a:cubicBezTo>
                      <a:pt x="55" y="171"/>
                      <a:pt x="58" y="183"/>
                      <a:pt x="67" y="189"/>
                    </a:cubicBezTo>
                    <a:cubicBezTo>
                      <a:pt x="71" y="191"/>
                      <a:pt x="85" y="200"/>
                      <a:pt x="89" y="203"/>
                    </a:cubicBezTo>
                    <a:cubicBezTo>
                      <a:pt x="90" y="203"/>
                      <a:pt x="122" y="223"/>
                      <a:pt x="122" y="223"/>
                    </a:cubicBezTo>
                    <a:cubicBezTo>
                      <a:pt x="122" y="239"/>
                      <a:pt x="132" y="291"/>
                      <a:pt x="132" y="291"/>
                    </a:cubicBezTo>
                    <a:cubicBezTo>
                      <a:pt x="201" y="330"/>
                      <a:pt x="201" y="330"/>
                      <a:pt x="201" y="330"/>
                    </a:cubicBezTo>
                    <a:cubicBezTo>
                      <a:pt x="248" y="205"/>
                      <a:pt x="248" y="205"/>
                      <a:pt x="248" y="205"/>
                    </a:cubicBezTo>
                    <a:cubicBezTo>
                      <a:pt x="260" y="195"/>
                      <a:pt x="273" y="191"/>
                      <a:pt x="282" y="176"/>
                    </a:cubicBezTo>
                    <a:cubicBezTo>
                      <a:pt x="287" y="168"/>
                      <a:pt x="293" y="162"/>
                      <a:pt x="296" y="153"/>
                    </a:cubicBezTo>
                    <a:cubicBezTo>
                      <a:pt x="208" y="89"/>
                      <a:pt x="208" y="89"/>
                      <a:pt x="208" y="89"/>
                    </a:cubicBezTo>
                    <a:cubicBezTo>
                      <a:pt x="223" y="64"/>
                      <a:pt x="223" y="64"/>
                      <a:pt x="223" y="64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CD1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/>
              </p:cNvSpPr>
              <p:nvPr/>
            </p:nvSpPr>
            <p:spPr bwMode="auto">
              <a:xfrm>
                <a:off x="9778809" y="3259906"/>
                <a:ext cx="18735" cy="18735"/>
              </a:xfrm>
              <a:custGeom>
                <a:avLst/>
                <a:gdLst>
                  <a:gd name="T0" fmla="*/ 11 w 15"/>
                  <a:gd name="T1" fmla="*/ 2 h 16"/>
                  <a:gd name="T2" fmla="*/ 13 w 15"/>
                  <a:gd name="T3" fmla="*/ 12 h 16"/>
                  <a:gd name="T4" fmla="*/ 4 w 15"/>
                  <a:gd name="T5" fmla="*/ 14 h 16"/>
                  <a:gd name="T6" fmla="*/ 2 w 15"/>
                  <a:gd name="T7" fmla="*/ 5 h 16"/>
                  <a:gd name="T8" fmla="*/ 11 w 15"/>
                  <a:gd name="T9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1" y="2"/>
                    </a:moveTo>
                    <a:cubicBezTo>
                      <a:pt x="14" y="4"/>
                      <a:pt x="15" y="9"/>
                      <a:pt x="13" y="12"/>
                    </a:cubicBezTo>
                    <a:cubicBezTo>
                      <a:pt x="11" y="15"/>
                      <a:pt x="7" y="16"/>
                      <a:pt x="4" y="14"/>
                    </a:cubicBezTo>
                    <a:cubicBezTo>
                      <a:pt x="1" y="12"/>
                      <a:pt x="0" y="8"/>
                      <a:pt x="2" y="5"/>
                    </a:cubicBezTo>
                    <a:cubicBezTo>
                      <a:pt x="4" y="1"/>
                      <a:pt x="8" y="0"/>
                      <a:pt x="11" y="2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/>
              </p:cNvSpPr>
              <p:nvPr/>
            </p:nvSpPr>
            <p:spPr bwMode="auto">
              <a:xfrm>
                <a:off x="9816280" y="3356259"/>
                <a:ext cx="179324" cy="230177"/>
              </a:xfrm>
              <a:custGeom>
                <a:avLst/>
                <a:gdLst>
                  <a:gd name="T0" fmla="*/ 130 w 142"/>
                  <a:gd name="T1" fmla="*/ 0 h 184"/>
                  <a:gd name="T2" fmla="*/ 46 w 142"/>
                  <a:gd name="T3" fmla="*/ 69 h 184"/>
                  <a:gd name="T4" fmla="*/ 0 w 142"/>
                  <a:gd name="T5" fmla="*/ 59 h 184"/>
                  <a:gd name="T6" fmla="*/ 26 w 142"/>
                  <a:gd name="T7" fmla="*/ 171 h 184"/>
                  <a:gd name="T8" fmla="*/ 50 w 142"/>
                  <a:gd name="T9" fmla="*/ 184 h 184"/>
                  <a:gd name="T10" fmla="*/ 103 w 142"/>
                  <a:gd name="T11" fmla="*/ 137 h 184"/>
                  <a:gd name="T12" fmla="*/ 99 w 142"/>
                  <a:gd name="T13" fmla="*/ 75 h 184"/>
                  <a:gd name="T14" fmla="*/ 128 w 142"/>
                  <a:gd name="T15" fmla="*/ 38 h 184"/>
                  <a:gd name="T16" fmla="*/ 129 w 142"/>
                  <a:gd name="T17" fmla="*/ 33 h 184"/>
                  <a:gd name="T18" fmla="*/ 132 w 142"/>
                  <a:gd name="T19" fmla="*/ 31 h 184"/>
                  <a:gd name="T20" fmla="*/ 142 w 142"/>
                  <a:gd name="T21" fmla="*/ 7 h 184"/>
                  <a:gd name="T22" fmla="*/ 130 w 142"/>
                  <a:gd name="T23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" h="184">
                    <a:moveTo>
                      <a:pt x="130" y="0"/>
                    </a:moveTo>
                    <a:cubicBezTo>
                      <a:pt x="46" y="69"/>
                      <a:pt x="46" y="69"/>
                      <a:pt x="46" y="6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26" y="171"/>
                      <a:pt x="26" y="171"/>
                      <a:pt x="26" y="171"/>
                    </a:cubicBezTo>
                    <a:cubicBezTo>
                      <a:pt x="50" y="184"/>
                      <a:pt x="50" y="184"/>
                      <a:pt x="50" y="184"/>
                    </a:cubicBezTo>
                    <a:cubicBezTo>
                      <a:pt x="103" y="137"/>
                      <a:pt x="103" y="137"/>
                      <a:pt x="103" y="137"/>
                    </a:cubicBezTo>
                    <a:cubicBezTo>
                      <a:pt x="99" y="75"/>
                      <a:pt x="99" y="75"/>
                      <a:pt x="99" y="75"/>
                    </a:cubicBezTo>
                    <a:cubicBezTo>
                      <a:pt x="110" y="64"/>
                      <a:pt x="120" y="52"/>
                      <a:pt x="128" y="38"/>
                    </a:cubicBezTo>
                    <a:cubicBezTo>
                      <a:pt x="128" y="36"/>
                      <a:pt x="128" y="35"/>
                      <a:pt x="129" y="33"/>
                    </a:cubicBezTo>
                    <a:cubicBezTo>
                      <a:pt x="130" y="32"/>
                      <a:pt x="131" y="32"/>
                      <a:pt x="132" y="31"/>
                    </a:cubicBezTo>
                    <a:cubicBezTo>
                      <a:pt x="136" y="23"/>
                      <a:pt x="139" y="15"/>
                      <a:pt x="142" y="7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B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5644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83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803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2C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10703" y="5782138"/>
            <a:ext cx="7056143" cy="10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261634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78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003747"/>
          </a:xfrm>
        </p:spPr>
        <p:txBody>
          <a:bodyPr>
            <a:spAutoFit/>
          </a:bodyPr>
          <a:lstStyle>
            <a:lvl1pPr marL="0" indent="0">
              <a:spcBef>
                <a:spcPts val="588"/>
              </a:spcBef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0" indent="0">
              <a:spcBef>
                <a:spcPts val="588"/>
              </a:spcBef>
              <a:buFontTx/>
              <a:buNone/>
              <a:defRPr sz="1961"/>
            </a:lvl2pPr>
            <a:lvl3pPr marL="224097" indent="0">
              <a:spcBef>
                <a:spcPts val="588"/>
              </a:spcBef>
              <a:buNone/>
              <a:defRPr/>
            </a:lvl3pPr>
            <a:lvl4pPr marL="448193" indent="0">
              <a:spcBef>
                <a:spcPts val="588"/>
              </a:spcBef>
              <a:buNone/>
              <a:defRPr/>
            </a:lvl4pPr>
            <a:lvl5pPr marL="672290" indent="0">
              <a:spcBef>
                <a:spcPts val="588"/>
              </a:spcBef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775169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003747"/>
          </a:xfrm>
        </p:spPr>
        <p:txBody>
          <a:bodyPr>
            <a:spAutoFit/>
          </a:bodyPr>
          <a:lstStyle>
            <a:lvl1pPr marL="0" indent="0">
              <a:spcBef>
                <a:spcPts val="588"/>
              </a:spcBef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224097" indent="-224097">
              <a:spcBef>
                <a:spcPts val="588"/>
              </a:spcBef>
              <a:buFont typeface="Arial" charset="0"/>
              <a:buChar char="•"/>
              <a:defRPr sz="1961"/>
            </a:lvl2pPr>
            <a:lvl3pPr marL="448193" indent="-224097">
              <a:spcBef>
                <a:spcPts val="588"/>
              </a:spcBef>
              <a:buFont typeface="Arial" charset="0"/>
              <a:buChar char="•"/>
              <a:defRPr/>
            </a:lvl3pPr>
            <a:lvl4pPr marL="672290" indent="-224097">
              <a:spcBef>
                <a:spcPts val="588"/>
              </a:spcBef>
              <a:buFont typeface="Arial" charset="0"/>
              <a:buChar char="•"/>
              <a:defRPr/>
            </a:lvl4pPr>
            <a:lvl5pPr marL="896386" indent="-224097">
              <a:spcBef>
                <a:spcPts val="588"/>
              </a:spcBef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8739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70" y="1255173"/>
            <a:ext cx="11474238" cy="1840792"/>
          </a:xfrm>
        </p:spPr>
        <p:txBody>
          <a:bodyPr>
            <a:spAutoFit/>
          </a:bodyPr>
          <a:lstStyle>
            <a:lvl1pPr>
              <a:spcBef>
                <a:spcPts val="588"/>
              </a:spcBef>
              <a:defRPr sz="1961"/>
            </a:lvl1pPr>
            <a:lvl2pPr>
              <a:spcBef>
                <a:spcPts val="588"/>
              </a:spcBef>
              <a:defRPr sz="1961"/>
            </a:lvl2pPr>
            <a:lvl3pPr>
              <a:spcBef>
                <a:spcPts val="588"/>
              </a:spcBef>
              <a:defRPr sz="1961"/>
            </a:lvl3pPr>
            <a:lvl4pPr>
              <a:spcBef>
                <a:spcPts val="588"/>
              </a:spcBef>
              <a:defRPr sz="1961"/>
            </a:lvl4pPr>
            <a:lvl5pPr>
              <a:spcBef>
                <a:spcPts val="588"/>
              </a:spcBef>
              <a:defRPr sz="19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945284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69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1"/>
              </a:buClr>
              <a:buFont typeface="Wingdings" pitchFamily="2" charset="2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0" indent="0">
              <a:spcBef>
                <a:spcPts val="588"/>
              </a:spcBef>
              <a:buNone/>
              <a:defRPr sz="1961"/>
            </a:lvl2pPr>
            <a:lvl3pPr marL="227209" indent="0">
              <a:spcBef>
                <a:spcPts val="588"/>
              </a:spcBef>
              <a:buNone/>
              <a:tabLst/>
              <a:defRPr sz="1961"/>
            </a:lvl3pPr>
            <a:lvl4pPr marL="451306" indent="0">
              <a:spcBef>
                <a:spcPts val="588"/>
              </a:spcBef>
              <a:buNone/>
              <a:defRPr/>
            </a:lvl4pPr>
            <a:lvl5pPr marL="672290" indent="0">
              <a:spcBef>
                <a:spcPts val="588"/>
              </a:spcBef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4974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1"/>
              </a:buClr>
              <a:buFont typeface="Wingdings" pitchFamily="2" charset="2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0" indent="0">
              <a:spcBef>
                <a:spcPts val="588"/>
              </a:spcBef>
              <a:buNone/>
              <a:defRPr sz="1961"/>
            </a:lvl2pPr>
            <a:lvl3pPr marL="227209" indent="0">
              <a:spcBef>
                <a:spcPts val="588"/>
              </a:spcBef>
              <a:buNone/>
              <a:tabLst/>
              <a:defRPr sz="1961"/>
            </a:lvl3pPr>
            <a:lvl4pPr marL="451306" indent="0">
              <a:spcBef>
                <a:spcPts val="588"/>
              </a:spcBef>
              <a:buNone/>
              <a:defRPr/>
            </a:lvl4pPr>
            <a:lvl5pPr marL="672290" indent="0">
              <a:spcBef>
                <a:spcPts val="588"/>
              </a:spcBef>
              <a:buNone/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72111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2"/>
              </a:buClr>
              <a:buFont typeface="Arial" pitchFamily="34" charset="0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224097" indent="-224097">
              <a:spcBef>
                <a:spcPts val="588"/>
              </a:spcBef>
              <a:defRPr sz="1961"/>
            </a:lvl2pPr>
            <a:lvl3pPr marL="448193" indent="-224097">
              <a:spcBef>
                <a:spcPts val="588"/>
              </a:spcBef>
              <a:tabLst/>
              <a:defRPr sz="1961"/>
            </a:lvl3pPr>
            <a:lvl4pPr marL="672290" indent="-224097">
              <a:spcBef>
                <a:spcPts val="588"/>
              </a:spcBef>
              <a:defRPr sz="1961"/>
            </a:lvl4pPr>
            <a:lvl5pPr marL="896386" indent="-224097">
              <a:spcBef>
                <a:spcPts val="588"/>
              </a:spcBef>
              <a:tabLst/>
              <a:defRPr sz="19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4974" y="1344828"/>
            <a:ext cx="5557834" cy="2003747"/>
          </a:xfrm>
        </p:spPr>
        <p:txBody>
          <a:bodyPr wrap="square">
            <a:spAutoFit/>
          </a:bodyPr>
          <a:lstStyle>
            <a:lvl1pPr marL="0" indent="0">
              <a:spcBef>
                <a:spcPts val="588"/>
              </a:spcBef>
              <a:buClr>
                <a:schemeClr val="tx2"/>
              </a:buClr>
              <a:buFont typeface="Arial" pitchFamily="34" charset="0"/>
              <a:buNone/>
              <a:defRPr sz="2745" spc="-29" baseline="0">
                <a:solidFill>
                  <a:srgbClr val="0072C6"/>
                </a:solidFill>
                <a:latin typeface="+mj-lt"/>
              </a:defRPr>
            </a:lvl1pPr>
            <a:lvl2pPr marL="224097" indent="-224097">
              <a:spcBef>
                <a:spcPts val="588"/>
              </a:spcBef>
              <a:defRPr sz="1961"/>
            </a:lvl2pPr>
            <a:lvl3pPr marL="448193" indent="-224097">
              <a:spcBef>
                <a:spcPts val="588"/>
              </a:spcBef>
              <a:tabLst/>
              <a:defRPr sz="1961"/>
            </a:lvl3pPr>
            <a:lvl4pPr marL="672290" indent="-224097">
              <a:spcBef>
                <a:spcPts val="588"/>
              </a:spcBef>
              <a:defRPr sz="1961"/>
            </a:lvl4pPr>
            <a:lvl5pPr marL="896386" indent="-224097">
              <a:spcBef>
                <a:spcPts val="588"/>
              </a:spcBef>
              <a:tabLst/>
              <a:defRPr sz="19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1611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44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41758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8068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8570" y="1165517"/>
            <a:ext cx="11474238" cy="806897"/>
          </a:xfrm>
        </p:spPr>
        <p:txBody>
          <a:bodyPr/>
          <a:lstStyle>
            <a:lvl1pPr marL="0" indent="0">
              <a:buNone/>
              <a:defRPr sz="2745" spc="-29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</p:spTree>
    <p:extLst>
      <p:ext uri="{BB962C8B-B14F-4D97-AF65-F5344CB8AC3E}">
        <p14:creationId xmlns:p14="http://schemas.microsoft.com/office/powerpoint/2010/main" val="72197850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 noChangeAspect="1"/>
          </p:cNvSpPr>
          <p:nvPr>
            <p:ph type="body" sz="quarter" idx="17"/>
          </p:nvPr>
        </p:nvSpPr>
        <p:spPr>
          <a:xfrm>
            <a:off x="4571767" y="2510345"/>
            <a:ext cx="2061777" cy="2062070"/>
          </a:xfrm>
          <a:solidFill>
            <a:schemeClr val="accent4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 noChangeAspect="1"/>
          </p:cNvSpPr>
          <p:nvPr>
            <p:ph type="body" sz="quarter" idx="18"/>
          </p:nvPr>
        </p:nvSpPr>
        <p:spPr>
          <a:xfrm>
            <a:off x="2509990" y="2510345"/>
            <a:ext cx="2061777" cy="2062070"/>
          </a:xfrm>
          <a:solidFill>
            <a:schemeClr val="accent3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 noChangeAspect="1"/>
          </p:cNvSpPr>
          <p:nvPr>
            <p:ph type="body" sz="quarter" idx="19"/>
          </p:nvPr>
        </p:nvSpPr>
        <p:spPr>
          <a:xfrm>
            <a:off x="448212" y="2510345"/>
            <a:ext cx="2061777" cy="2062070"/>
          </a:xfrm>
          <a:solidFill>
            <a:schemeClr val="accent1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8068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58570" y="1165517"/>
            <a:ext cx="11474238" cy="806897"/>
          </a:xfrm>
        </p:spPr>
        <p:txBody>
          <a:bodyPr/>
          <a:lstStyle>
            <a:lvl1pPr marL="0" indent="0">
              <a:buNone/>
              <a:defRPr sz="2745" spc="-29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7" name="Text Placeholder 4"/>
          <p:cNvSpPr>
            <a:spLocks noGrp="1" noChangeAspect="1"/>
          </p:cNvSpPr>
          <p:nvPr>
            <p:ph type="body" sz="quarter" idx="20"/>
          </p:nvPr>
        </p:nvSpPr>
        <p:spPr>
          <a:xfrm>
            <a:off x="6633544" y="2510345"/>
            <a:ext cx="2061777" cy="2062070"/>
          </a:xfrm>
          <a:solidFill>
            <a:schemeClr val="accent5"/>
          </a:solidFill>
        </p:spPr>
        <p:txBody>
          <a:bodyPr lIns="365760" rIns="365760" anchor="ctr"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8668" y="4952827"/>
            <a:ext cx="8752592" cy="19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3483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5378549" cy="15241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095689" y="0"/>
            <a:ext cx="6095689" cy="685862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58569" y="2062070"/>
            <a:ext cx="5378549" cy="1850186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282821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4259" y="358621"/>
            <a:ext cx="5378549" cy="15241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689" cy="685862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54259" y="2062070"/>
            <a:ext cx="5378549" cy="1850186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9233721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llustra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377" cy="6858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70" y="717242"/>
            <a:ext cx="7619611" cy="60353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745" spc="-29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4745" y="3429311"/>
            <a:ext cx="7201599" cy="34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66609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llustra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377" cy="6858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197" y="717242"/>
            <a:ext cx="7619611" cy="603538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defRPr sz="2745" spc="-29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2749" y="3204861"/>
            <a:ext cx="7316971" cy="298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57114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570" y="1075863"/>
            <a:ext cx="7171399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7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54054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6"/>
            <a:ext cx="9860674" cy="778565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529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76641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16079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4246363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05143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42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8570" y="1344828"/>
            <a:ext cx="11474238" cy="2003747"/>
          </a:xfrm>
        </p:spPr>
        <p:txBody>
          <a:bodyPr>
            <a:spAutoFit/>
          </a:bodyPr>
          <a:lstStyle>
            <a:lvl1pPr marL="0" indent="0">
              <a:spcBef>
                <a:spcPts val="588"/>
              </a:spcBef>
              <a:buNone/>
              <a:defRPr sz="313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224097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448193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672290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896386" indent="0">
              <a:spcBef>
                <a:spcPts val="588"/>
              </a:spcBef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459005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358570" y="6170058"/>
            <a:ext cx="11474238" cy="3319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9642" tIns="89642" rIns="89642" bIns="89642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924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© 2015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450202" y="3083653"/>
            <a:ext cx="3223861" cy="6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46603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58570" y="1344828"/>
            <a:ext cx="11474238" cy="1840792"/>
          </a:xfrm>
          <a:prstGeom prst="rect">
            <a:avLst/>
          </a:prstGeom>
        </p:spPr>
        <p:txBody>
          <a:bodyPr>
            <a:spAutoFit/>
          </a:bodyPr>
          <a:lstStyle>
            <a:lvl1pPr marL="224097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48193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72290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96386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120483" indent="-224097">
              <a:spcBef>
                <a:spcPts val="588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141381"/>
            <a:ext cx="12192001" cy="717242"/>
          </a:xfrm>
          <a:prstGeom prst="rect">
            <a:avLst/>
          </a:prstGeom>
          <a:solidFill>
            <a:srgbClr val="FFFF99"/>
          </a:solidFill>
        </p:spPr>
        <p:txBody>
          <a:bodyPr wrap="square" lIns="365760" tIns="91440" rIns="365760" bIns="91440" anchor="ctr" anchorCtr="0">
            <a:noAutofit/>
          </a:bodyPr>
          <a:lstStyle>
            <a:lvl1pPr algn="r">
              <a:buFont typeface="Arial" pitchFamily="34" charset="0"/>
              <a:buNone/>
              <a:defRPr sz="313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444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40" y="1189178"/>
            <a:ext cx="11653523" cy="1985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54" indent="0">
              <a:buNone/>
              <a:defRPr/>
            </a:lvl3pPr>
            <a:lvl4pPr marL="448107" indent="0">
              <a:buNone/>
              <a:defRPr/>
            </a:lvl4pPr>
            <a:lvl5pPr marL="67216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20554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ured 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8"/>
            <a:ext cx="12192000" cy="68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5252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ur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8"/>
            <a:ext cx="12192000" cy="68521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48000"/>
                </a:srgbClr>
              </a:gs>
              <a:gs pos="0">
                <a:srgbClr val="000000">
                  <a:lumMod val="100000"/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843618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53256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sil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352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157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rk Blue Blank">
    <p:bg>
      <p:bgPr>
        <a:solidFill>
          <a:srgbClr val="0040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zure Light" descr="MS-Azure_rgb_Wh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87" y="147878"/>
            <a:ext cx="1662233" cy="3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3303"/>
      </p:ext>
    </p:extLst>
  </p:cSld>
  <p:clrMapOvr>
    <a:masterClrMapping/>
  </p:clrMapOvr>
  <p:transition>
    <p:fade/>
  </p:transition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tement"/>
          <p:cNvSpPr>
            <a:spLocks noGrp="1"/>
          </p:cNvSpPr>
          <p:nvPr>
            <p:ph type="ctrTitle" hasCustomPrompt="1"/>
          </p:nvPr>
        </p:nvSpPr>
        <p:spPr>
          <a:xfrm>
            <a:off x="769466" y="2709522"/>
            <a:ext cx="10722224" cy="126635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7998"/>
            </a:lvl1pPr>
          </a:lstStyle>
          <a:p>
            <a:pPr algn="ctr"/>
            <a:r>
              <a:rPr lang="en-US" sz="7996" dirty="0"/>
              <a:t>Statement</a:t>
            </a:r>
          </a:p>
        </p:txBody>
      </p:sp>
      <p:pic>
        <p:nvPicPr>
          <p:cNvPr id="4" name="Azure Light" descr="MS-Azure_rgb_Wh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87" y="147878"/>
            <a:ext cx="1662233" cy="3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88789"/>
      </p:ext>
    </p:extLst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emf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tags" Target="../tags/tag4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tags" Target="../tags/tag7.xml"/><Relationship Id="rId47" Type="http://schemas.openxmlformats.org/officeDocument/2006/relationships/tags" Target="../tags/tag12.xml"/><Relationship Id="rId50" Type="http://schemas.openxmlformats.org/officeDocument/2006/relationships/tags" Target="../tags/tag15.xml"/><Relationship Id="rId55" Type="http://schemas.openxmlformats.org/officeDocument/2006/relationships/tags" Target="../tags/tag20.xml"/><Relationship Id="rId63" Type="http://schemas.openxmlformats.org/officeDocument/2006/relationships/tags" Target="../tags/tag28.xml"/><Relationship Id="rId68" Type="http://schemas.openxmlformats.org/officeDocument/2006/relationships/tags" Target="../tags/tag33.xml"/><Relationship Id="rId7" Type="http://schemas.openxmlformats.org/officeDocument/2006/relationships/slideLayout" Target="../slideLayouts/slideLayout64.xml"/><Relationship Id="rId71" Type="http://schemas.openxmlformats.org/officeDocument/2006/relationships/tags" Target="../tags/tag36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tags" Target="../tags/tag2.xml"/><Relationship Id="rId40" Type="http://schemas.openxmlformats.org/officeDocument/2006/relationships/tags" Target="../tags/tag5.xml"/><Relationship Id="rId45" Type="http://schemas.openxmlformats.org/officeDocument/2006/relationships/tags" Target="../tags/tag10.xml"/><Relationship Id="rId53" Type="http://schemas.openxmlformats.org/officeDocument/2006/relationships/tags" Target="../tags/tag18.xml"/><Relationship Id="rId58" Type="http://schemas.openxmlformats.org/officeDocument/2006/relationships/tags" Target="../tags/tag23.xml"/><Relationship Id="rId66" Type="http://schemas.openxmlformats.org/officeDocument/2006/relationships/tags" Target="../tags/tag31.xml"/><Relationship Id="rId74" Type="http://schemas.openxmlformats.org/officeDocument/2006/relationships/tags" Target="../tags/tag39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tags" Target="../tags/tag1.xml"/><Relationship Id="rId49" Type="http://schemas.openxmlformats.org/officeDocument/2006/relationships/tags" Target="../tags/tag14.xml"/><Relationship Id="rId57" Type="http://schemas.openxmlformats.org/officeDocument/2006/relationships/tags" Target="../tags/tag22.xml"/><Relationship Id="rId61" Type="http://schemas.openxmlformats.org/officeDocument/2006/relationships/tags" Target="../tags/tag26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tags" Target="../tags/tag9.xml"/><Relationship Id="rId52" Type="http://schemas.openxmlformats.org/officeDocument/2006/relationships/tags" Target="../tags/tag17.xml"/><Relationship Id="rId60" Type="http://schemas.openxmlformats.org/officeDocument/2006/relationships/tags" Target="../tags/tag25.xml"/><Relationship Id="rId65" Type="http://schemas.openxmlformats.org/officeDocument/2006/relationships/tags" Target="../tags/tag30.xml"/><Relationship Id="rId73" Type="http://schemas.openxmlformats.org/officeDocument/2006/relationships/tags" Target="../tags/tag3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theme" Target="../theme/theme8.xml"/><Relationship Id="rId43" Type="http://schemas.openxmlformats.org/officeDocument/2006/relationships/tags" Target="../tags/tag8.xml"/><Relationship Id="rId48" Type="http://schemas.openxmlformats.org/officeDocument/2006/relationships/tags" Target="../tags/tag13.xml"/><Relationship Id="rId56" Type="http://schemas.openxmlformats.org/officeDocument/2006/relationships/tags" Target="../tags/tag21.xml"/><Relationship Id="rId64" Type="http://schemas.openxmlformats.org/officeDocument/2006/relationships/tags" Target="../tags/tag29.xml"/><Relationship Id="rId69" Type="http://schemas.openxmlformats.org/officeDocument/2006/relationships/tags" Target="../tags/tag34.xml"/><Relationship Id="rId8" Type="http://schemas.openxmlformats.org/officeDocument/2006/relationships/slideLayout" Target="../slideLayouts/slideLayout65.xml"/><Relationship Id="rId51" Type="http://schemas.openxmlformats.org/officeDocument/2006/relationships/tags" Target="../tags/tag16.xml"/><Relationship Id="rId72" Type="http://schemas.openxmlformats.org/officeDocument/2006/relationships/tags" Target="../tags/tag37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tags" Target="../tags/tag3.xml"/><Relationship Id="rId46" Type="http://schemas.openxmlformats.org/officeDocument/2006/relationships/tags" Target="../tags/tag11.xml"/><Relationship Id="rId59" Type="http://schemas.openxmlformats.org/officeDocument/2006/relationships/tags" Target="../tags/tag24.xml"/><Relationship Id="rId67" Type="http://schemas.openxmlformats.org/officeDocument/2006/relationships/tags" Target="../tags/tag32.xml"/><Relationship Id="rId20" Type="http://schemas.openxmlformats.org/officeDocument/2006/relationships/slideLayout" Target="../slideLayouts/slideLayout77.xml"/><Relationship Id="rId41" Type="http://schemas.openxmlformats.org/officeDocument/2006/relationships/tags" Target="../tags/tag6.xml"/><Relationship Id="rId54" Type="http://schemas.openxmlformats.org/officeDocument/2006/relationships/tags" Target="../tags/tag19.xml"/><Relationship Id="rId62" Type="http://schemas.openxmlformats.org/officeDocument/2006/relationships/tags" Target="../tags/tag27.xml"/><Relationship Id="rId70" Type="http://schemas.openxmlformats.org/officeDocument/2006/relationships/tags" Target="../tags/tag35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6150" y="3765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Topic/Title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9829" y="5363109"/>
            <a:ext cx="5911921" cy="81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863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rgbClr val="1D4380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89FD7"/>
                </a:solidFill>
                <a:latin typeface="+mj-lt"/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73" r:id="rId3"/>
    <p:sldLayoutId id="2147483720" r:id="rId4"/>
    <p:sldLayoutId id="2147483779" r:id="rId5"/>
    <p:sldLayoutId id="2147483721" r:id="rId6"/>
    <p:sldLayoutId id="2147483726" r:id="rId7"/>
    <p:sldLayoutId id="2147483722" r:id="rId8"/>
    <p:sldLayoutId id="2147483784" r:id="rId9"/>
    <p:sldLayoutId id="214748381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BE4E-1F91-49DA-A204-28A383D68637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75" r:id="rId3"/>
    <p:sldLayoutId id="2147483737" r:id="rId4"/>
    <p:sldLayoutId id="2147483781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171B0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0171B0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76" r:id="rId3"/>
    <p:sldLayoutId id="2147483744" r:id="rId4"/>
    <p:sldLayoutId id="2147483782" r:id="rId5"/>
    <p:sldLayoutId id="2147483745" r:id="rId6"/>
    <p:sldLayoutId id="2147483746" r:id="rId7"/>
    <p:sldLayoutId id="214748374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289FD7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289FD7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77" r:id="rId3"/>
    <p:sldLayoutId id="2147483751" r:id="rId4"/>
    <p:sldLayoutId id="2147483783" r:id="rId5"/>
    <p:sldLayoutId id="2147483752" r:id="rId6"/>
    <p:sldLayoutId id="2147483753" r:id="rId7"/>
    <p:sldLayoutId id="214748375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6170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6170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6170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4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78" r:id="rId3"/>
    <p:sldLayoutId id="2147483761" r:id="rId4"/>
    <p:sldLayoutId id="2147483762" r:id="rId5"/>
    <p:sldLayoutId id="2147483763" r:id="rId6"/>
    <p:sldLayoutId id="214748376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570" y="358621"/>
            <a:ext cx="11474238" cy="896552"/>
          </a:xfrm>
          <a:prstGeom prst="rect">
            <a:avLst/>
          </a:prstGeom>
        </p:spPr>
        <p:txBody>
          <a:bodyPr vert="horz" wrap="square" lIns="91440" tIns="91440" rIns="91440" bIns="9144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570" y="1255173"/>
            <a:ext cx="11474238" cy="1793104"/>
          </a:xfrm>
          <a:prstGeom prst="rect">
            <a:avLst/>
          </a:prstGeom>
        </p:spPr>
        <p:txBody>
          <a:bodyPr vert="horz" wrap="square" lIns="91440" tIns="91440" rIns="91440" bIns="9144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Rectangle 44"/>
          <p:cNvSpPr/>
          <p:nvPr userDrawn="1">
            <p:custDataLst>
              <p:tags r:id="rId36"/>
            </p:custDataLst>
          </p:nvPr>
        </p:nvSpPr>
        <p:spPr bwMode="auto">
          <a:xfrm>
            <a:off x="-1648348" y="729"/>
            <a:ext cx="537855" cy="537931"/>
          </a:xfrm>
          <a:prstGeom prst="rect">
            <a:avLst/>
          </a:prstGeom>
          <a:solidFill>
            <a:srgbClr val="4668C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70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104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197</a:t>
            </a:r>
          </a:p>
        </p:txBody>
      </p:sp>
      <p:sp>
        <p:nvSpPr>
          <p:cNvPr id="46" name="Rectangle 45"/>
          <p:cNvSpPr/>
          <p:nvPr userDrawn="1">
            <p:custDataLst>
              <p:tags r:id="rId37"/>
            </p:custDataLst>
          </p:nvPr>
        </p:nvSpPr>
        <p:spPr bwMode="auto">
          <a:xfrm>
            <a:off x="-1111434" y="729"/>
            <a:ext cx="537855" cy="537931"/>
          </a:xfrm>
          <a:prstGeom prst="rect">
            <a:avLst/>
          </a:prstGeom>
          <a:solidFill>
            <a:srgbClr val="00188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143</a:t>
            </a:r>
          </a:p>
        </p:txBody>
      </p:sp>
      <p:sp>
        <p:nvSpPr>
          <p:cNvPr id="47" name="Rectangle 46"/>
          <p:cNvSpPr/>
          <p:nvPr userDrawn="1">
            <p:custDataLst>
              <p:tags r:id="rId38"/>
            </p:custDataLst>
          </p:nvPr>
        </p:nvSpPr>
        <p:spPr bwMode="auto">
          <a:xfrm>
            <a:off x="-565544" y="729"/>
            <a:ext cx="537855" cy="537931"/>
          </a:xfrm>
          <a:prstGeom prst="rect">
            <a:avLst/>
          </a:prstGeom>
          <a:solidFill>
            <a:srgbClr val="0020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32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1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8" name="Rectangle 47"/>
          <p:cNvSpPr/>
          <p:nvPr userDrawn="1">
            <p:custDataLst>
              <p:tags r:id="rId39"/>
            </p:custDataLst>
          </p:nvPr>
        </p:nvSpPr>
        <p:spPr bwMode="auto">
          <a:xfrm>
            <a:off x="-1648240" y="1082424"/>
            <a:ext cx="537855" cy="537931"/>
          </a:xfrm>
          <a:prstGeom prst="rect">
            <a:avLst/>
          </a:prstGeom>
          <a:solidFill>
            <a:srgbClr val="00D8CC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216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204</a:t>
            </a:r>
          </a:p>
        </p:txBody>
      </p:sp>
      <p:sp>
        <p:nvSpPr>
          <p:cNvPr id="49" name="Rectangle 48"/>
          <p:cNvSpPr/>
          <p:nvPr userDrawn="1">
            <p:custDataLst>
              <p:tags r:id="rId40"/>
            </p:custDataLst>
          </p:nvPr>
        </p:nvSpPr>
        <p:spPr bwMode="auto">
          <a:xfrm>
            <a:off x="-1111552" y="1082424"/>
            <a:ext cx="537855" cy="537931"/>
          </a:xfrm>
          <a:prstGeom prst="rect">
            <a:avLst/>
          </a:prstGeom>
          <a:solidFill>
            <a:srgbClr val="00B294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178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148</a:t>
            </a:r>
          </a:p>
        </p:txBody>
      </p:sp>
      <p:sp>
        <p:nvSpPr>
          <p:cNvPr id="50" name="Rectangle 49"/>
          <p:cNvSpPr/>
          <p:nvPr userDrawn="1">
            <p:custDataLst>
              <p:tags r:id="rId41"/>
            </p:custDataLst>
          </p:nvPr>
        </p:nvSpPr>
        <p:spPr bwMode="auto">
          <a:xfrm>
            <a:off x="-565527" y="1082424"/>
            <a:ext cx="537855" cy="537931"/>
          </a:xfrm>
          <a:prstGeom prst="rect">
            <a:avLst/>
          </a:prstGeom>
          <a:solidFill>
            <a:srgbClr val="00827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130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114</a:t>
            </a:r>
          </a:p>
        </p:txBody>
      </p:sp>
      <p:sp>
        <p:nvSpPr>
          <p:cNvPr id="51" name="Rectangle 50"/>
          <p:cNvSpPr/>
          <p:nvPr userDrawn="1">
            <p:custDataLst>
              <p:tags r:id="rId42"/>
            </p:custDataLst>
          </p:nvPr>
        </p:nvSpPr>
        <p:spPr bwMode="auto">
          <a:xfrm>
            <a:off x="-1638304" y="2170893"/>
            <a:ext cx="547463" cy="537931"/>
          </a:xfrm>
          <a:prstGeom prst="rect">
            <a:avLst/>
          </a:prstGeom>
          <a:solidFill>
            <a:srgbClr val="BAD80A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186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216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10</a:t>
            </a:r>
          </a:p>
        </p:txBody>
      </p:sp>
      <p:sp>
        <p:nvSpPr>
          <p:cNvPr id="52" name="Rectangle 51"/>
          <p:cNvSpPr/>
          <p:nvPr userDrawn="1">
            <p:custDataLst>
              <p:tags r:id="rId43"/>
            </p:custDataLst>
          </p:nvPr>
        </p:nvSpPr>
        <p:spPr bwMode="auto">
          <a:xfrm>
            <a:off x="-1100178" y="2170893"/>
            <a:ext cx="543287" cy="537931"/>
          </a:xfrm>
          <a:prstGeom prst="rect">
            <a:avLst/>
          </a:prstGeom>
          <a:solidFill>
            <a:srgbClr val="7FBA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127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186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53" name="Rectangle 52"/>
          <p:cNvSpPr/>
          <p:nvPr userDrawn="1">
            <p:custDataLst>
              <p:tags r:id="rId44"/>
            </p:custDataLst>
          </p:nvPr>
        </p:nvSpPr>
        <p:spPr bwMode="auto">
          <a:xfrm>
            <a:off x="-555589" y="2170893"/>
            <a:ext cx="537855" cy="537931"/>
          </a:xfrm>
          <a:prstGeom prst="rect">
            <a:avLst/>
          </a:prstGeom>
          <a:solidFill>
            <a:srgbClr val="008A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138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54" name="Rectangle 53"/>
          <p:cNvSpPr/>
          <p:nvPr userDrawn="1">
            <p:custDataLst>
              <p:tags r:id="rId45"/>
            </p:custDataLst>
          </p:nvPr>
        </p:nvSpPr>
        <p:spPr bwMode="auto">
          <a:xfrm>
            <a:off x="-1658897" y="3245378"/>
            <a:ext cx="556800" cy="537931"/>
          </a:xfrm>
          <a:prstGeom prst="rect">
            <a:avLst/>
          </a:prstGeom>
          <a:solidFill>
            <a:srgbClr val="FFB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185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55" name="Rectangle 54"/>
          <p:cNvSpPr/>
          <p:nvPr userDrawn="1">
            <p:custDataLst>
              <p:tags r:id="rId46"/>
            </p:custDataLst>
          </p:nvPr>
        </p:nvSpPr>
        <p:spPr bwMode="auto">
          <a:xfrm>
            <a:off x="-1112872" y="3245378"/>
            <a:ext cx="547437" cy="537931"/>
          </a:xfrm>
          <a:prstGeom prst="rect">
            <a:avLst/>
          </a:prstGeom>
          <a:solidFill>
            <a:srgbClr val="FF8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140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56" name="Rectangle 55"/>
          <p:cNvSpPr/>
          <p:nvPr userDrawn="1">
            <p:custDataLst>
              <p:tags r:id="rId47"/>
            </p:custDataLst>
          </p:nvPr>
        </p:nvSpPr>
        <p:spPr bwMode="auto">
          <a:xfrm>
            <a:off x="-566845" y="3245378"/>
            <a:ext cx="537855" cy="537931"/>
          </a:xfrm>
          <a:prstGeom prst="rect">
            <a:avLst/>
          </a:prstGeom>
          <a:solidFill>
            <a:srgbClr val="DC3C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220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60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57" name="Rectangle 56"/>
          <p:cNvSpPr/>
          <p:nvPr userDrawn="1">
            <p:custDataLst>
              <p:tags r:id="rId48"/>
            </p:custDataLst>
          </p:nvPr>
        </p:nvSpPr>
        <p:spPr bwMode="auto">
          <a:xfrm>
            <a:off x="-1650802" y="4317108"/>
            <a:ext cx="550857" cy="537931"/>
          </a:xfrm>
          <a:prstGeom prst="rect">
            <a:avLst/>
          </a:prstGeom>
          <a:solidFill>
            <a:srgbClr val="F472D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244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208</a:t>
            </a:r>
          </a:p>
        </p:txBody>
      </p:sp>
      <p:sp>
        <p:nvSpPr>
          <p:cNvPr id="58" name="Rectangle 57"/>
          <p:cNvSpPr/>
          <p:nvPr userDrawn="1">
            <p:custDataLst>
              <p:tags r:id="rId49"/>
            </p:custDataLst>
          </p:nvPr>
        </p:nvSpPr>
        <p:spPr bwMode="auto">
          <a:xfrm>
            <a:off x="-1107996" y="4317108"/>
            <a:ext cx="537855" cy="537931"/>
          </a:xfrm>
          <a:prstGeom prst="rect">
            <a:avLst/>
          </a:prstGeom>
          <a:solidFill>
            <a:srgbClr val="EC008C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236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140</a:t>
            </a:r>
          </a:p>
        </p:txBody>
      </p:sp>
      <p:sp>
        <p:nvSpPr>
          <p:cNvPr id="59" name="Rectangle 58"/>
          <p:cNvSpPr/>
          <p:nvPr userDrawn="1">
            <p:custDataLst>
              <p:tags r:id="rId50"/>
            </p:custDataLst>
          </p:nvPr>
        </p:nvSpPr>
        <p:spPr bwMode="auto">
          <a:xfrm>
            <a:off x="-570022" y="4317108"/>
            <a:ext cx="537855" cy="537931"/>
          </a:xfrm>
          <a:prstGeom prst="rect">
            <a:avLst/>
          </a:prstGeom>
          <a:solidFill>
            <a:srgbClr val="B4009E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180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158</a:t>
            </a:r>
          </a:p>
        </p:txBody>
      </p:sp>
      <p:sp>
        <p:nvSpPr>
          <p:cNvPr id="60" name="Rectangle 59"/>
          <p:cNvSpPr/>
          <p:nvPr userDrawn="1">
            <p:custDataLst>
              <p:tags r:id="rId51"/>
            </p:custDataLst>
          </p:nvPr>
        </p:nvSpPr>
        <p:spPr bwMode="auto">
          <a:xfrm>
            <a:off x="-1648240" y="545452"/>
            <a:ext cx="537855" cy="537931"/>
          </a:xfrm>
          <a:prstGeom prst="rect">
            <a:avLst/>
          </a:prstGeom>
          <a:solidFill>
            <a:srgbClr val="6DC2E9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109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194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233</a:t>
            </a:r>
          </a:p>
        </p:txBody>
      </p:sp>
      <p:sp>
        <p:nvSpPr>
          <p:cNvPr id="61" name="Rectangle 60"/>
          <p:cNvSpPr/>
          <p:nvPr userDrawn="1">
            <p:custDataLst>
              <p:tags r:id="rId52"/>
            </p:custDataLst>
          </p:nvPr>
        </p:nvSpPr>
        <p:spPr bwMode="auto">
          <a:xfrm>
            <a:off x="-1111550" y="545444"/>
            <a:ext cx="546118" cy="537931"/>
          </a:xfrm>
          <a:prstGeom prst="rect">
            <a:avLst/>
          </a:prstGeom>
          <a:solidFill>
            <a:srgbClr val="00BCF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188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242</a:t>
            </a:r>
          </a:p>
        </p:txBody>
      </p:sp>
      <p:sp>
        <p:nvSpPr>
          <p:cNvPr id="62" name="Rectangle 61"/>
          <p:cNvSpPr/>
          <p:nvPr userDrawn="1">
            <p:custDataLst>
              <p:tags r:id="rId53"/>
            </p:custDataLst>
          </p:nvPr>
        </p:nvSpPr>
        <p:spPr bwMode="auto">
          <a:xfrm>
            <a:off x="-565544" y="545452"/>
            <a:ext cx="537855" cy="537931"/>
          </a:xfrm>
          <a:prstGeom prst="rect">
            <a:avLst/>
          </a:prstGeom>
          <a:solidFill>
            <a:srgbClr val="0072C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198</a:t>
            </a:r>
          </a:p>
        </p:txBody>
      </p:sp>
      <p:sp>
        <p:nvSpPr>
          <p:cNvPr id="63" name="Rectangle 62"/>
          <p:cNvSpPr/>
          <p:nvPr userDrawn="1">
            <p:custDataLst>
              <p:tags r:id="rId54"/>
            </p:custDataLst>
          </p:nvPr>
        </p:nvSpPr>
        <p:spPr bwMode="auto">
          <a:xfrm>
            <a:off x="-1648484" y="1627138"/>
            <a:ext cx="537855" cy="537931"/>
          </a:xfrm>
          <a:prstGeom prst="rect">
            <a:avLst/>
          </a:prstGeom>
          <a:solidFill>
            <a:srgbClr val="55D455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85</a:t>
            </a:r>
          </a:p>
        </p:txBody>
      </p:sp>
      <p:sp>
        <p:nvSpPr>
          <p:cNvPr id="64" name="Rectangle 63"/>
          <p:cNvSpPr/>
          <p:nvPr userDrawn="1">
            <p:custDataLst>
              <p:tags r:id="rId55"/>
            </p:custDataLst>
          </p:nvPr>
        </p:nvSpPr>
        <p:spPr bwMode="auto">
          <a:xfrm>
            <a:off x="-1110654" y="1627138"/>
            <a:ext cx="537855" cy="537931"/>
          </a:xfrm>
          <a:prstGeom prst="rect">
            <a:avLst/>
          </a:prstGeom>
          <a:solidFill>
            <a:srgbClr val="009E49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73</a:t>
            </a:r>
          </a:p>
        </p:txBody>
      </p:sp>
      <p:sp>
        <p:nvSpPr>
          <p:cNvPr id="65" name="Rectangle 64"/>
          <p:cNvSpPr/>
          <p:nvPr userDrawn="1">
            <p:custDataLst>
              <p:tags r:id="rId56"/>
            </p:custDataLst>
          </p:nvPr>
        </p:nvSpPr>
        <p:spPr bwMode="auto">
          <a:xfrm>
            <a:off x="-565544" y="1627138"/>
            <a:ext cx="537855" cy="537931"/>
          </a:xfrm>
          <a:prstGeom prst="rect">
            <a:avLst/>
          </a:prstGeom>
          <a:solidFill>
            <a:srgbClr val="007233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51</a:t>
            </a:r>
          </a:p>
        </p:txBody>
      </p:sp>
      <p:sp>
        <p:nvSpPr>
          <p:cNvPr id="66" name="Rectangle 65"/>
          <p:cNvSpPr/>
          <p:nvPr userDrawn="1">
            <p:custDataLst>
              <p:tags r:id="rId57"/>
            </p:custDataLst>
          </p:nvPr>
        </p:nvSpPr>
        <p:spPr bwMode="auto">
          <a:xfrm>
            <a:off x="-1653677" y="2708824"/>
            <a:ext cx="535046" cy="537931"/>
          </a:xfrm>
          <a:prstGeom prst="rect">
            <a:avLst/>
          </a:prstGeom>
          <a:solidFill>
            <a:srgbClr val="FFFC9E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158</a:t>
            </a:r>
          </a:p>
        </p:txBody>
      </p:sp>
      <p:sp>
        <p:nvSpPr>
          <p:cNvPr id="67" name="Rectangle 66"/>
          <p:cNvSpPr/>
          <p:nvPr userDrawn="1">
            <p:custDataLst>
              <p:tags r:id="rId58"/>
            </p:custDataLst>
          </p:nvPr>
        </p:nvSpPr>
        <p:spPr bwMode="auto">
          <a:xfrm>
            <a:off x="-1111201" y="2708824"/>
            <a:ext cx="538414" cy="537931"/>
          </a:xfrm>
          <a:prstGeom prst="rect">
            <a:avLst/>
          </a:prstGeom>
          <a:solidFill>
            <a:srgbClr val="FFF1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241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68" name="Rectangle 67"/>
          <p:cNvSpPr/>
          <p:nvPr userDrawn="1">
            <p:custDataLst>
              <p:tags r:id="rId59"/>
            </p:custDataLst>
          </p:nvPr>
        </p:nvSpPr>
        <p:spPr bwMode="auto">
          <a:xfrm>
            <a:off x="-573697" y="2708824"/>
            <a:ext cx="547209" cy="537931"/>
          </a:xfrm>
          <a:prstGeom prst="rect">
            <a:avLst/>
          </a:prstGeom>
          <a:solidFill>
            <a:srgbClr val="FCD11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209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1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Rectangle 68"/>
          <p:cNvSpPr/>
          <p:nvPr userDrawn="1">
            <p:custDataLst>
              <p:tags r:id="rId60"/>
            </p:custDataLst>
          </p:nvPr>
        </p:nvSpPr>
        <p:spPr bwMode="auto">
          <a:xfrm>
            <a:off x="-1658899" y="3781932"/>
            <a:ext cx="547698" cy="537931"/>
          </a:xfrm>
          <a:prstGeom prst="rect">
            <a:avLst/>
          </a:prstGeom>
          <a:solidFill>
            <a:srgbClr val="DD59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221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89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70" name="Rectangle 69"/>
          <p:cNvSpPr/>
          <p:nvPr userDrawn="1">
            <p:custDataLst>
              <p:tags r:id="rId61"/>
            </p:custDataLst>
          </p:nvPr>
        </p:nvSpPr>
        <p:spPr bwMode="auto">
          <a:xfrm>
            <a:off x="-1113794" y="3781932"/>
            <a:ext cx="564819" cy="537931"/>
          </a:xfrm>
          <a:prstGeom prst="rect">
            <a:avLst/>
          </a:prstGeom>
          <a:solidFill>
            <a:srgbClr val="E81123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232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17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35</a:t>
            </a:r>
          </a:p>
        </p:txBody>
      </p:sp>
      <p:sp>
        <p:nvSpPr>
          <p:cNvPr id="71" name="Rectangle 70"/>
          <p:cNvSpPr/>
          <p:nvPr userDrawn="1">
            <p:custDataLst>
              <p:tags r:id="rId62"/>
            </p:custDataLst>
          </p:nvPr>
        </p:nvSpPr>
        <p:spPr bwMode="auto">
          <a:xfrm>
            <a:off x="-567921" y="3781932"/>
            <a:ext cx="535754" cy="537931"/>
          </a:xfrm>
          <a:prstGeom prst="rect">
            <a:avLst/>
          </a:prstGeom>
          <a:solidFill>
            <a:srgbClr val="BA141A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186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26</a:t>
            </a:r>
          </a:p>
        </p:txBody>
      </p:sp>
      <p:sp>
        <p:nvSpPr>
          <p:cNvPr id="72" name="Rectangle 71"/>
          <p:cNvSpPr/>
          <p:nvPr userDrawn="1">
            <p:custDataLst>
              <p:tags r:id="rId63"/>
            </p:custDataLst>
          </p:nvPr>
        </p:nvSpPr>
        <p:spPr bwMode="auto">
          <a:xfrm>
            <a:off x="-1650805" y="4860863"/>
            <a:ext cx="550858" cy="537931"/>
          </a:xfrm>
          <a:prstGeom prst="rect">
            <a:avLst/>
          </a:prstGeom>
          <a:solidFill>
            <a:srgbClr val="9B4F9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79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150</a:t>
            </a:r>
          </a:p>
        </p:txBody>
      </p:sp>
      <p:sp>
        <p:nvSpPr>
          <p:cNvPr id="73" name="Rectangle 72"/>
          <p:cNvSpPr/>
          <p:nvPr userDrawn="1">
            <p:custDataLst>
              <p:tags r:id="rId64"/>
            </p:custDataLst>
          </p:nvPr>
        </p:nvSpPr>
        <p:spPr bwMode="auto">
          <a:xfrm>
            <a:off x="-1107526" y="4860863"/>
            <a:ext cx="537855" cy="537931"/>
          </a:xfrm>
          <a:prstGeom prst="rect">
            <a:avLst/>
          </a:prstGeom>
          <a:solidFill>
            <a:srgbClr val="68217A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104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33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122</a:t>
            </a:r>
          </a:p>
        </p:txBody>
      </p:sp>
      <p:sp>
        <p:nvSpPr>
          <p:cNvPr id="74" name="Rectangle 73"/>
          <p:cNvSpPr/>
          <p:nvPr userDrawn="1">
            <p:custDataLst>
              <p:tags r:id="rId65"/>
            </p:custDataLst>
          </p:nvPr>
        </p:nvSpPr>
        <p:spPr bwMode="auto">
          <a:xfrm>
            <a:off x="-570024" y="4860863"/>
            <a:ext cx="538099" cy="537931"/>
          </a:xfrm>
          <a:prstGeom prst="rect">
            <a:avLst/>
          </a:prstGeom>
          <a:solidFill>
            <a:srgbClr val="442359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68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35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89</a:t>
            </a:r>
          </a:p>
        </p:txBody>
      </p:sp>
      <p:sp>
        <p:nvSpPr>
          <p:cNvPr id="75" name="Rectangle 74"/>
          <p:cNvSpPr/>
          <p:nvPr userDrawn="1">
            <p:custDataLst>
              <p:tags r:id="rId66"/>
            </p:custDataLst>
          </p:nvPr>
        </p:nvSpPr>
        <p:spPr bwMode="auto">
          <a:xfrm>
            <a:off x="-1107436" y="5396807"/>
            <a:ext cx="537855" cy="537931"/>
          </a:xfrm>
          <a:prstGeom prst="rect">
            <a:avLst/>
          </a:prstGeom>
          <a:solidFill>
            <a:srgbClr val="D2D2D2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210</a:t>
            </a:r>
          </a:p>
        </p:txBody>
      </p:sp>
      <p:sp>
        <p:nvSpPr>
          <p:cNvPr id="76" name="Rectangle 75"/>
          <p:cNvSpPr/>
          <p:nvPr userDrawn="1">
            <p:custDataLst>
              <p:tags r:id="rId67"/>
            </p:custDataLst>
          </p:nvPr>
        </p:nvSpPr>
        <p:spPr bwMode="auto">
          <a:xfrm>
            <a:off x="-569932" y="5396807"/>
            <a:ext cx="538099" cy="537931"/>
          </a:xfrm>
          <a:prstGeom prst="rect">
            <a:avLst/>
          </a:prstGeom>
          <a:solidFill>
            <a:srgbClr val="96969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150</a:t>
            </a:r>
          </a:p>
        </p:txBody>
      </p:sp>
      <p:sp>
        <p:nvSpPr>
          <p:cNvPr id="77" name="Rectangle 76"/>
          <p:cNvSpPr/>
          <p:nvPr userDrawn="1">
            <p:custDataLst>
              <p:tags r:id="rId68"/>
            </p:custDataLst>
          </p:nvPr>
        </p:nvSpPr>
        <p:spPr bwMode="auto">
          <a:xfrm>
            <a:off x="-1119447" y="5934754"/>
            <a:ext cx="549866" cy="537931"/>
          </a:xfrm>
          <a:prstGeom prst="rect">
            <a:avLst/>
          </a:prstGeom>
          <a:solidFill>
            <a:srgbClr val="5050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80</a:t>
            </a:r>
          </a:p>
        </p:txBody>
      </p:sp>
      <p:sp>
        <p:nvSpPr>
          <p:cNvPr id="78" name="Rectangle 77"/>
          <p:cNvSpPr/>
          <p:nvPr userDrawn="1">
            <p:custDataLst>
              <p:tags r:id="rId69"/>
            </p:custDataLst>
          </p:nvPr>
        </p:nvSpPr>
        <p:spPr bwMode="auto">
          <a:xfrm>
            <a:off x="-1650804" y="5933210"/>
            <a:ext cx="537200" cy="537931"/>
          </a:xfrm>
          <a:prstGeom prst="rect">
            <a:avLst/>
          </a:prstGeom>
          <a:solidFill>
            <a:srgbClr val="737373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115</a:t>
            </a:r>
          </a:p>
        </p:txBody>
      </p:sp>
      <p:sp>
        <p:nvSpPr>
          <p:cNvPr id="79" name="Rectangle 78"/>
          <p:cNvSpPr/>
          <p:nvPr userDrawn="1">
            <p:custDataLst>
              <p:tags r:id="rId70"/>
            </p:custDataLst>
          </p:nvPr>
        </p:nvSpPr>
        <p:spPr bwMode="auto">
          <a:xfrm>
            <a:off x="-573698" y="5934740"/>
            <a:ext cx="548858" cy="5379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0</a:t>
            </a:r>
          </a:p>
        </p:txBody>
      </p:sp>
      <p:sp>
        <p:nvSpPr>
          <p:cNvPr id="80" name="Rectangle 79"/>
          <p:cNvSpPr/>
          <p:nvPr userDrawn="1">
            <p:custDataLst>
              <p:tags r:id="rId71"/>
            </p:custDataLst>
          </p:nvPr>
        </p:nvSpPr>
        <p:spPr bwMode="auto">
          <a:xfrm>
            <a:off x="-1650804" y="5396799"/>
            <a:ext cx="537855" cy="53793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255</a:t>
            </a:r>
          </a:p>
        </p:txBody>
      </p:sp>
      <p:sp>
        <p:nvSpPr>
          <p:cNvPr id="81" name="Rectangle 80"/>
          <p:cNvSpPr/>
          <p:nvPr userDrawn="1">
            <p:custDataLst>
              <p:tags r:id="rId72"/>
            </p:custDataLst>
          </p:nvPr>
        </p:nvSpPr>
        <p:spPr bwMode="auto">
          <a:xfrm>
            <a:off x="-1122116" y="6634485"/>
            <a:ext cx="536418" cy="537931"/>
          </a:xfrm>
          <a:prstGeom prst="rect">
            <a:avLst/>
          </a:prstGeom>
          <a:solidFill>
            <a:srgbClr val="333333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51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51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51</a:t>
            </a:r>
          </a:p>
        </p:txBody>
      </p:sp>
      <p:sp>
        <p:nvSpPr>
          <p:cNvPr id="82" name="Rectangle 81"/>
          <p:cNvSpPr/>
          <p:nvPr userDrawn="1">
            <p:custDataLst>
              <p:tags r:id="rId73"/>
            </p:custDataLst>
          </p:nvPr>
        </p:nvSpPr>
        <p:spPr bwMode="auto">
          <a:xfrm>
            <a:off x="-1662059" y="6634485"/>
            <a:ext cx="529991" cy="537931"/>
          </a:xfrm>
          <a:prstGeom prst="rect">
            <a:avLst/>
          </a:prstGeom>
          <a:solidFill>
            <a:srgbClr val="EEEEEE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238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238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238</a:t>
            </a:r>
          </a:p>
        </p:txBody>
      </p:sp>
      <p:sp>
        <p:nvSpPr>
          <p:cNvPr id="83" name="Rectangle 82"/>
          <p:cNvSpPr/>
          <p:nvPr userDrawn="1">
            <p:custDataLst>
              <p:tags r:id="rId74"/>
            </p:custDataLst>
          </p:nvPr>
        </p:nvSpPr>
        <p:spPr bwMode="auto">
          <a:xfrm>
            <a:off x="-575999" y="6634472"/>
            <a:ext cx="535512" cy="537946"/>
          </a:xfrm>
          <a:prstGeom prst="rect">
            <a:avLst/>
          </a:prstGeom>
          <a:solidFill>
            <a:srgbClr val="1570A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34326" tIns="107461" rIns="134326" bIns="10746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21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112</a:t>
            </a:r>
          </a:p>
          <a:p>
            <a:pPr marL="0" marR="0" lvl="0" indent="0" algn="l" defTabSz="684798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1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166</a:t>
            </a:r>
          </a:p>
        </p:txBody>
      </p:sp>
    </p:spTree>
    <p:extLst>
      <p:ext uri="{BB962C8B-B14F-4D97-AF65-F5344CB8AC3E}">
        <p14:creationId xmlns:p14="http://schemas.microsoft.com/office/powerpoint/2010/main" val="95069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832" r:id="rId21"/>
    <p:sldLayoutId id="2147483833" r:id="rId22"/>
    <p:sldLayoutId id="2147483834" r:id="rId23"/>
    <p:sldLayoutId id="2147483835" r:id="rId24"/>
    <p:sldLayoutId id="2147483836" r:id="rId25"/>
    <p:sldLayoutId id="2147483837" r:id="rId26"/>
    <p:sldLayoutId id="2147483838" r:id="rId27"/>
    <p:sldLayoutId id="2147483839" r:id="rId28"/>
    <p:sldLayoutId id="2147483840" r:id="rId29"/>
    <p:sldLayoutId id="2147483841" r:id="rId30"/>
    <p:sldLayoutId id="2147483842" r:id="rId31"/>
    <p:sldLayoutId id="2147483843" r:id="rId32"/>
    <p:sldLayoutId id="2147483844" r:id="rId33"/>
    <p:sldLayoutId id="2147483845" r:id="rId34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69" baseline="0" dirty="0" smtClean="0">
          <a:ln w="3175">
            <a:noFill/>
          </a:ln>
          <a:solidFill>
            <a:srgbClr val="0072C6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4097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48193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72290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96386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20483" marR="0" indent="-224097" algn="l" defTabSz="914367" rtl="0" eaLnBrk="1" fontAlgn="auto" latinLnBrk="0" hangingPunct="1">
        <a:lnSpc>
          <a:spcPct val="90000"/>
        </a:lnSpc>
        <a:spcBef>
          <a:spcPts val="588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code.visualstudio.com/" TargetMode="External"/><Relationship Id="rId5" Type="http://schemas.openxmlformats.org/officeDocument/2006/relationships/hyperlink" Target="http://aka.ms/vs2015ce" TargetMode="External"/><Relationship Id="rId4" Type="http://schemas.openxmlformats.org/officeDocument/2006/relationships/hyperlink" Target="http://unity3d.com/get-uni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unity3d.com/learn/tutorials/projects/2d-ufo-tutorial" TargetMode="External"/><Relationship Id="rId5" Type="http://schemas.openxmlformats.org/officeDocument/2006/relationships/hyperlink" Target="http://unity3d.com/learn" TargetMode="External"/><Relationship Id="rId4" Type="http://schemas.openxmlformats.org/officeDocument/2006/relationships/hyperlink" Target="http://wakeupandcod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hchowd@microsoft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hyperlink" Target="http://twitter.com/shahed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7" y="723520"/>
            <a:ext cx="12192001" cy="1765042"/>
          </a:xfrm>
        </p:spPr>
        <p:txBody>
          <a:bodyPr>
            <a:noAutofit/>
          </a:bodyPr>
          <a:lstStyle/>
          <a:p>
            <a:r>
              <a:rPr lang="en-US" sz="8000" dirty="0"/>
              <a:t>Unity 5 JumpStart</a:t>
            </a:r>
            <a:endParaRPr lang="en-US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799" y="3666936"/>
            <a:ext cx="5584371" cy="204806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Shahed Chowdhuri</a:t>
            </a:r>
          </a:p>
          <a:p>
            <a:pPr algn="l"/>
            <a:r>
              <a:rPr lang="en-US" sz="2800" dirty="0"/>
              <a:t>Sr. Technical Evangelist @ Microsoft</a:t>
            </a:r>
          </a:p>
          <a:p>
            <a:pPr algn="l"/>
            <a:r>
              <a:rPr lang="en-US" sz="2800" dirty="0"/>
              <a:t>@</a:t>
            </a:r>
            <a:r>
              <a:rPr lang="en-US" sz="2800" dirty="0" err="1"/>
              <a:t>shahedC</a:t>
            </a:r>
            <a:endParaRPr lang="en-US" sz="2800" dirty="0"/>
          </a:p>
          <a:p>
            <a:pPr algn="l"/>
            <a:r>
              <a:rPr lang="en-US" sz="2800" dirty="0"/>
              <a:t>WakeUpAndCode.com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757" y="2182397"/>
            <a:ext cx="12219757" cy="895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600" dirty="0"/>
              <a:t>Featuring: Microsoft Student Partners</a:t>
            </a:r>
          </a:p>
        </p:txBody>
      </p:sp>
    </p:spTree>
    <p:extLst>
      <p:ext uri="{BB962C8B-B14F-4D97-AF65-F5344CB8AC3E}">
        <p14:creationId xmlns:p14="http://schemas.microsoft.com/office/powerpoint/2010/main" val="2746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Microsoft Student Partners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250306" y="976498"/>
            <a:ext cx="7647709" cy="56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572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chemeClr val="bg1"/>
                </a:solidFill>
              </a:rPr>
              <a:t>Ramsey Khadder (UMD) </a:t>
            </a:r>
          </a:p>
          <a:p>
            <a:pPr marL="460375" indent="-4572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chemeClr val="bg1"/>
                </a:solidFill>
              </a:rPr>
              <a:t>Praneeth Thalla (UMD) </a:t>
            </a:r>
          </a:p>
          <a:p>
            <a:pPr marL="460375" indent="-4572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chemeClr val="bg1"/>
                </a:solidFill>
              </a:rPr>
              <a:t>Allee Clark (Howard) </a:t>
            </a:r>
          </a:p>
          <a:p>
            <a:pPr marL="460375" indent="-4572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chemeClr val="bg1"/>
                </a:solidFill>
              </a:rPr>
              <a:t>Brandon Peck (UVA) </a:t>
            </a:r>
          </a:p>
          <a:p>
            <a:pPr marL="460375" indent="-4572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chemeClr val="bg1"/>
                </a:solidFill>
              </a:rPr>
              <a:t>Kasra Eslami (VA Tech) </a:t>
            </a:r>
          </a:p>
          <a:p>
            <a:pPr marL="460375" indent="-4572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chemeClr val="bg1"/>
                </a:solidFill>
              </a:rPr>
              <a:t>John Duvall (WFU) </a:t>
            </a:r>
          </a:p>
          <a:p>
            <a:pPr marL="460375" indent="-4572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800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540" y="976498"/>
            <a:ext cx="5142857" cy="8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42" y="2133345"/>
            <a:ext cx="2571750" cy="10763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480" y="2419987"/>
            <a:ext cx="238125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42" y="3686322"/>
            <a:ext cx="1905000" cy="1905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6" r="54001"/>
          <a:stretch/>
        </p:blipFill>
        <p:spPr>
          <a:xfrm>
            <a:off x="9155723" y="4646683"/>
            <a:ext cx="223676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981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What You’ll Need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250306" y="976498"/>
            <a:ext cx="11482149" cy="56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Unity 5 (Personal Edition OK): </a:t>
            </a:r>
          </a:p>
          <a:p>
            <a:pPr marL="46037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hlinkClick r:id="rId4"/>
              </a:rPr>
              <a:t>http://unity3d.com/get-unity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marL="460375" indent="-4572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Visual Studio (Community Edition OK): </a:t>
            </a:r>
          </a:p>
          <a:p>
            <a:pPr marL="46037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hlinkClick r:id="rId5"/>
              </a:rPr>
              <a:t>http://aka.ms/vs2015ce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Optional: Visual Studio Code (PC, Mac, Linux)</a:t>
            </a:r>
          </a:p>
          <a:p>
            <a:pPr marL="46037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hlinkClick r:id="rId6"/>
              </a:rPr>
              <a:t>http://code.visualstudio.com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2" name="Picture 4" descr="http://forum.unity3d.com/attachment.php?attachmentid=16698&amp;stc=1&amp;d=1295263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48" y="976498"/>
            <a:ext cx="3802492" cy="14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b="19581"/>
          <a:stretch/>
        </p:blipFill>
        <p:spPr>
          <a:xfrm>
            <a:off x="5695777" y="3249747"/>
            <a:ext cx="6257925" cy="118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66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1" r="20882"/>
          <a:stretch/>
        </p:blipFill>
        <p:spPr>
          <a:xfrm>
            <a:off x="171319" y="914757"/>
            <a:ext cx="5283595" cy="4823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Wired or Wireless Controller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15" y="2576500"/>
            <a:ext cx="5618953" cy="316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6877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Demo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05" y="976498"/>
            <a:ext cx="9235187" cy="550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010" y="1412520"/>
            <a:ext cx="8261692" cy="463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719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541873"/>
              </p:ext>
            </p:extLst>
          </p:nvPr>
        </p:nvGraphicFramePr>
        <p:xfrm>
          <a:off x="421864" y="549905"/>
          <a:ext cx="11218756" cy="5852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218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3600" dirty="0"/>
                        <a:t>What’s Next?</a:t>
                      </a:r>
                      <a:r>
                        <a:rPr lang="en-US" sz="3600" baseline="0" dirty="0"/>
                        <a:t> </a:t>
                      </a:r>
                      <a:endParaRPr lang="en-US" sz="36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Player Selection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&amp; Scores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4171483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strike="sngStrike" dirty="0">
                          <a:solidFill>
                            <a:srgbClr val="FF0000"/>
                          </a:solidFill>
                        </a:rPr>
                        <a:t>PowerUps</a:t>
                      </a:r>
                      <a:r>
                        <a:rPr lang="en-US" sz="3600" strike="sngStrike" baseline="0" dirty="0">
                          <a:solidFill>
                            <a:srgbClr val="FF0000"/>
                          </a:solidFill>
                        </a:rPr>
                        <a:t> and Ammo </a:t>
                      </a:r>
                      <a:r>
                        <a:rPr lang="en-US" sz="3600" strike="sngStrike" baseline="0">
                          <a:solidFill>
                            <a:srgbClr val="FF0000"/>
                          </a:solidFill>
                        </a:rPr>
                        <a:t>Upgrades</a:t>
                      </a:r>
                      <a:r>
                        <a:rPr lang="en-US" sz="3600" baseline="0">
                          <a:solidFill>
                            <a:srgbClr val="000000"/>
                          </a:solidFill>
                        </a:rPr>
                        <a:t> Ammo Collisions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Damage from Objects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2126619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strike="sngStrike" dirty="0">
                          <a:solidFill>
                            <a:srgbClr val="FF0000"/>
                          </a:solidFill>
                        </a:rPr>
                        <a:t>Visual Effects</a:t>
                      </a:r>
                      <a:r>
                        <a:rPr lang="en-US" sz="3600" strike="sngStrike" baseline="0" dirty="0">
                          <a:solidFill>
                            <a:srgbClr val="FF0000"/>
                          </a:solidFill>
                        </a:rPr>
                        <a:t> and 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Sound Effects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Publishing to the Windows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Store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7893116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High Scores in the Cloud with Azure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 Networked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Multiplayer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762529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03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GitHub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6" y="976498"/>
            <a:ext cx="9779074" cy="56634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9052" y="349539"/>
            <a:ext cx="7050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https://github.com/shahedc/UFO-Game-Enhanced</a:t>
            </a:r>
          </a:p>
        </p:txBody>
      </p:sp>
    </p:spTree>
    <p:extLst>
      <p:ext uri="{BB962C8B-B14F-4D97-AF65-F5344CB8AC3E}">
        <p14:creationId xmlns:p14="http://schemas.microsoft.com/office/powerpoint/2010/main" val="322007792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Useful Links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250306" y="976498"/>
            <a:ext cx="11482149" cy="567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Blog: </a:t>
            </a:r>
          </a:p>
          <a:p>
            <a:pPr marL="46037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hlinkClick r:id="rId4"/>
              </a:rPr>
              <a:t>http://WakeUpAndCode.com</a:t>
            </a:r>
            <a:endParaRPr lang="en-US" sz="3200" dirty="0">
              <a:solidFill>
                <a:schemeClr val="bg1"/>
              </a:solidFill>
            </a:endParaRPr>
          </a:p>
          <a:p>
            <a:pPr marL="460375" indent="-4572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Learn @ Unity: </a:t>
            </a:r>
          </a:p>
          <a:p>
            <a:pPr marL="46037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hlinkClick r:id="rId5"/>
              </a:rPr>
              <a:t>http://unity3d.com/learn</a:t>
            </a: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US" sz="3200" dirty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3200" dirty="0">
                <a:solidFill>
                  <a:schemeClr val="bg1"/>
                </a:solidFill>
              </a:rPr>
              <a:t>Reference Project: </a:t>
            </a:r>
          </a:p>
          <a:p>
            <a:pPr marL="460375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hlinkClick r:id="rId6"/>
              </a:rPr>
              <a:t>http://unity3d.com/learn/tutorials/projects/2d-ufo-tutorial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4495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5093" y="6207164"/>
            <a:ext cx="7660407" cy="45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Email: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rgbClr val="505050"/>
                </a:solidFill>
                <a:hlinkClick r:id="rId3"/>
              </a:rPr>
              <a:t>shchowd@microsoft.com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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Twitter: </a:t>
            </a:r>
            <a:r>
              <a:rPr lang="en-US" sz="2399" dirty="0">
                <a:solidFill>
                  <a:srgbClr val="505050"/>
                </a:solidFill>
                <a:hlinkClick r:id="rId4"/>
              </a:rPr>
              <a:t>@shahedC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30" y="1157073"/>
            <a:ext cx="8603343" cy="4543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2731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C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heme/theme1.xml><?xml version="1.0" encoding="utf-8"?>
<a:theme xmlns:a="http://schemas.openxmlformats.org/drawingml/2006/main" name="Deck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89F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zure Medium">
  <a:themeElements>
    <a:clrScheme name="Custom 3">
      <a:dk1>
        <a:srgbClr val="00B0F0"/>
      </a:dk1>
      <a:lt1>
        <a:srgbClr val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zure Grap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zur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zure 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zure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WHITE TEMPLATE">
  <a:themeElements>
    <a:clrScheme name="Custom 2">
      <a:dk1>
        <a:srgbClr val="505050"/>
      </a:dk1>
      <a:lt1>
        <a:srgbClr val="FFFFFF"/>
      </a:lt1>
      <a:dk2>
        <a:srgbClr val="107C10"/>
      </a:dk2>
      <a:lt2>
        <a:srgbClr val="D5F7F6"/>
      </a:lt2>
      <a:accent1>
        <a:srgbClr val="107C10"/>
      </a:accent1>
      <a:accent2>
        <a:srgbClr val="0377D6"/>
      </a:accent2>
      <a:accent3>
        <a:srgbClr val="00B294"/>
      </a:accent3>
      <a:accent4>
        <a:srgbClr val="A80000"/>
      </a:accent4>
      <a:accent5>
        <a:srgbClr val="D83B01"/>
      </a:accent5>
      <a:accent6>
        <a:srgbClr val="FEB900"/>
      </a:accent6>
      <a:hlink>
        <a:srgbClr val="FFF110"/>
      </a:hlink>
      <a:folHlink>
        <a:srgbClr val="FFF11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rand_template_16-9_Consumer_GREEN_1.potx" id="{E6351070-060E-4EB7-8FC9-7F6CD9537A4B}" vid="{9FBE0A09-7139-47DB-B6B8-8BE9F30C10C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a53d73d2-368b-429e-b817-1324eec1382c" Revision="1" Stencil="7276b9ef-3953-4dce-a89b-ed85f20b8b93" StencilVersion="1.0"/>
</Control>
</file>

<file path=customXml/item10.xml><?xml version="1.0" encoding="utf-8"?>
<Control xmlns="http://schemas.microsoft.com/VisualStudio/2011/storyboarding/control">
  <Id Name="fb22c541-ded0-47fa-8877-83a4c2d16227" Revision="1" Stencil="7276b9ef-3953-4dce-a89b-ed85f20b8b93" StencilVersion="1.0"/>
</Control>
</file>

<file path=customXml/item11.xml><?xml version="1.0" encoding="utf-8"?>
<Control xmlns="http://schemas.microsoft.com/VisualStudio/2011/storyboarding/control">
  <Id Name="a53d73d2-368b-429e-b817-1324eec1382c" Revision="1" Stencil="7276b9ef-3953-4dce-a89b-ed85f20b8b93" StencilVersion="1.0"/>
</Control>
</file>

<file path=customXml/item12.xml><?xml version="1.0" encoding="utf-8"?>
<Control xmlns="http://schemas.microsoft.com/VisualStudio/2011/storyboarding/control">
  <Id Name="a53d73d2-368b-429e-b817-1324eec1382c" Revision="1" Stencil="7276b9ef-3953-4dce-a89b-ed85f20b8b93" StencilVersion="1.0"/>
</Control>
</file>

<file path=customXml/item13.xml><?xml version="1.0" encoding="utf-8"?>
<Control xmlns="http://schemas.microsoft.com/VisualStudio/2011/storyboarding/control">
  <Id Name="fb22c541-ded0-47fa-8877-83a4c2d16227" Revision="1" Stencil="7276b9ef-3953-4dce-a89b-ed85f20b8b93" StencilVersion="1.0"/>
</Control>
</file>

<file path=customXml/item14.xml><?xml version="1.0" encoding="utf-8"?>
<Control xmlns="http://schemas.microsoft.com/VisualStudio/2011/storyboarding/control">
  <Id Name="369f9055-6b6c-48b9-9320-5df2d46c430a" Revision="1" Stencil="7276b9ef-3953-4dce-a89b-ed85f20b8b93" StencilVersion="1.0"/>
</Control>
</file>

<file path=customXml/item15.xml><?xml version="1.0" encoding="utf-8"?>
<Control xmlns="http://schemas.microsoft.com/VisualStudio/2011/storyboarding/control">
  <Id Name="a2191c86-fc50-4add-948c-129f6b5a88d8" Revision="1" Stencil="7276b9ef-3953-4dce-a89b-ed85f20b8b93" StencilVersion="1.0"/>
</Control>
</file>

<file path=customXml/item1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3cd2334-221a-48c3-9034-bfd1542dfe28">
      <UserInfo>
        <DisplayName>Gilad Turbahn</DisplayName>
        <AccountId>511</AccountId>
        <AccountType/>
      </UserInfo>
      <UserInfo>
        <DisplayName>Keith Boyd</DisplayName>
        <AccountId>993</AccountId>
        <AccountType/>
      </UserInfo>
      <UserInfo>
        <DisplayName>Christopher Harrison</DisplayName>
        <AccountId>1176</AccountId>
        <AccountType/>
      </UserInfo>
    </SharedWithUsers>
  </documentManagement>
</p:properties>
</file>

<file path=customXml/item17.xml><?xml version="1.0" encoding="utf-8"?>
<Control xmlns="http://schemas.microsoft.com/VisualStudio/2011/storyboarding/control">
  <Id Name="d69996e1-3d61-4686-9b63-f1b855c596ab" Revision="1" Stencil="7276b9ef-3953-4dce-a89b-ed85f20b8b93" StencilVersion="1.0"/>
</Control>
</file>

<file path=customXml/item18.xml><?xml version="1.0" encoding="utf-8"?>
<Control xmlns="http://schemas.microsoft.com/VisualStudio/2011/storyboarding/control">
  <Id Name="d69996e1-3d61-4686-9b63-f1b855c596ab" Revision="1" Stencil="7276b9ef-3953-4dce-a89b-ed85f20b8b93" StencilVersion="1.0"/>
</Control>
</file>

<file path=customXml/item19.xml><?xml version="1.0" encoding="utf-8"?>
<Control xmlns="http://schemas.microsoft.com/VisualStudio/2011/storyboarding/control">
  <Id Name="d69996e1-3d61-4686-9b63-f1b855c596ab" Revision="1" Stencil="7276b9ef-3953-4dce-a89b-ed85f20b8b93" StencilVersion="1.0"/>
</Control>
</file>

<file path=customXml/item2.xml><?xml version="1.0" encoding="utf-8"?>
<Control xmlns="http://schemas.microsoft.com/VisualStudio/2011/storyboarding/control">
  <Id Name="a53d73d2-368b-429e-b817-1324eec1382c" Revision="1" Stencil="7276b9ef-3953-4dce-a89b-ed85f20b8b93" StencilVersion="1.0"/>
</Control>
</file>

<file path=customXml/item20.xml><?xml version="1.0" encoding="utf-8"?>
<Control xmlns="http://schemas.microsoft.com/VisualStudio/2011/storyboarding/control">
  <Id Name="a2191c86-fc50-4add-948c-129f6b5a88d8" Revision="1" Stencil="7276b9ef-3953-4dce-a89b-ed85f20b8b93" StencilVersion="1.0"/>
</Control>
</file>

<file path=customXml/item21.xml><?xml version="1.0" encoding="utf-8"?>
<Control xmlns="http://schemas.microsoft.com/VisualStudio/2011/storyboarding/control">
  <Id Name="a53d73d2-368b-429e-b817-1324eec1382c" Revision="1" Stencil="7276b9ef-3953-4dce-a89b-ed85f20b8b93" StencilVersion="1.0"/>
</Control>
</file>

<file path=customXml/item22.xml><?xml version="1.0" encoding="utf-8"?>
<Control xmlns="http://schemas.microsoft.com/VisualStudio/2011/storyboarding/control">
  <Id Name="369f9055-6b6c-48b9-9320-5df2d46c430a" Revision="1" Stencil="7276b9ef-3953-4dce-a89b-ed85f20b8b93" StencilVersion="1.0"/>
</Control>
</file>

<file path=customXml/item23.xml><?xml version="1.0" encoding="utf-8"?>
<Control xmlns="http://schemas.microsoft.com/VisualStudio/2011/storyboarding/control">
  <Id Name="369f9055-6b6c-48b9-9320-5df2d46c430a" Revision="1" Stencil="7276b9ef-3953-4dce-a89b-ed85f20b8b93" StencilVersion="1.0"/>
</Control>
</file>

<file path=customXml/item24.xml><?xml version="1.0" encoding="utf-8"?>
<Control xmlns="http://schemas.microsoft.com/VisualStudio/2011/storyboarding/control">
  <Id Name="fb22c541-ded0-47fa-8877-83a4c2d16227" Revision="1" Stencil="7276b9ef-3953-4dce-a89b-ed85f20b8b93" StencilVersion="1.0"/>
</Control>
</file>

<file path=customXml/item2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4EDBEC711BD14FBA6FF5C10FEFEAC7" ma:contentTypeVersion="2" ma:contentTypeDescription="Create a new document." ma:contentTypeScope="" ma:versionID="2439c5e21841780d4f192983b535a097">
  <xsd:schema xmlns:xsd="http://www.w3.org/2001/XMLSchema" xmlns:xs="http://www.w3.org/2001/XMLSchema" xmlns:p="http://schemas.microsoft.com/office/2006/metadata/properties" xmlns:ns2="83cd2334-221a-48c3-9034-bfd1542dfe28" targetNamespace="http://schemas.microsoft.com/office/2006/metadata/properties" ma:root="true" ma:fieldsID="2bca9163d8d0b233c3086236a9289b04" ns2:_="">
    <xsd:import namespace="83cd2334-221a-48c3-9034-bfd1542dfe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d2334-221a-48c3-9034-bfd1542dfe2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6.xml><?xml version="1.0" encoding="utf-8"?>
<Control xmlns="http://schemas.microsoft.com/VisualStudio/2011/storyboarding/control">
  <Id Name="369f9055-6b6c-48b9-9320-5df2d46c430a" Revision="1" Stencil="7276b9ef-3953-4dce-a89b-ed85f20b8b93" StencilVersion="1.0"/>
</Control>
</file>

<file path=customXml/item27.xml><?xml version="1.0" encoding="utf-8"?>
<Control xmlns="http://schemas.microsoft.com/VisualStudio/2011/storyboarding/control">
  <Id Name="fb22c541-ded0-47fa-8877-83a4c2d16227" Revision="1" Stencil="7276b9ef-3953-4dce-a89b-ed85f20b8b93" StencilVersion="1.0"/>
</Control>
</file>

<file path=customXml/item28.xml><?xml version="1.0" encoding="utf-8"?>
<Control xmlns="http://schemas.microsoft.com/VisualStudio/2011/storyboarding/control">
  <Id Name="d69996e1-3d61-4686-9b63-f1b855c596ab" Revision="1" Stencil="7276b9ef-3953-4dce-a89b-ed85f20b8b93" StencilVersion="1.0"/>
</Control>
</file>

<file path=customXml/item29.xml><?xml version="1.0" encoding="utf-8"?>
<Control xmlns="http://schemas.microsoft.com/VisualStudio/2011/storyboarding/control">
  <Id Name="d69996e1-3d61-4686-9b63-f1b855c596ab" Revision="1" Stencil="7276b9ef-3953-4dce-a89b-ed85f20b8b93" StencilVersion="1.0"/>
</Control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0.xml><?xml version="1.0" encoding="utf-8"?>
<Control xmlns="http://schemas.microsoft.com/VisualStudio/2011/storyboarding/control">
  <Id Name="a2191c86-fc50-4add-948c-129f6b5a88d8" Revision="1" Stencil="7276b9ef-3953-4dce-a89b-ed85f20b8b93" StencilVersion="1.0"/>
</Control>
</file>

<file path=customXml/item4.xml><?xml version="1.0" encoding="utf-8"?>
<Control xmlns="http://schemas.microsoft.com/VisualStudio/2011/storyboarding/control">
  <Id Name="a2191c86-fc50-4add-948c-129f6b5a88d8" Revision="1" Stencil="7276b9ef-3953-4dce-a89b-ed85f20b8b93" StencilVersion="1.0"/>
</Control>
</file>

<file path=customXml/item5.xml><?xml version="1.0" encoding="utf-8"?>
<Control xmlns="http://schemas.microsoft.com/VisualStudio/2011/storyboarding/control">
  <Id Name="a2191c86-fc50-4add-948c-129f6b5a88d8" Revision="1" Stencil="7276b9ef-3953-4dce-a89b-ed85f20b8b93" StencilVersion="1.0"/>
</Control>
</file>

<file path=customXml/item6.xml><?xml version="1.0" encoding="utf-8"?>
<Control xmlns="http://schemas.microsoft.com/VisualStudio/2011/storyboarding/control">
  <Id Name="fb22c541-ded0-47fa-8877-83a4c2d16227" Revision="1" Stencil="7276b9ef-3953-4dce-a89b-ed85f20b8b93" StencilVersion="1.0"/>
</Control>
</file>

<file path=customXml/item7.xml><?xml version="1.0" encoding="utf-8"?>
<Control xmlns="http://schemas.microsoft.com/VisualStudio/2011/storyboarding/control">
  <Id Name="369f9055-6b6c-48b9-9320-5df2d46c430a" Revision="1" Stencil="7276b9ef-3953-4dce-a89b-ed85f20b8b93" StencilVersion="1.0"/>
</Control>
</file>

<file path=customXml/item8.xml><?xml version="1.0" encoding="utf-8"?>
<Control xmlns="http://schemas.microsoft.com/VisualStudio/2011/storyboarding/control">
  <Id Name="a53d73d2-368b-429e-b817-1324eec1382c" Revision="1" Stencil="7276b9ef-3953-4dce-a89b-ed85f20b8b93" StencilVersion="1.0"/>
</Control>
</file>

<file path=customXml/item9.xml><?xml version="1.0" encoding="utf-8"?>
<Control xmlns="http://schemas.microsoft.com/VisualStudio/2011/storyboarding/control">
  <Id Name="a2191c86-fc50-4add-948c-129f6b5a88d8" Revision="1" Stencil="7276b9ef-3953-4dce-a89b-ed85f20b8b93" StencilVersion="1.0"/>
</Control>
</file>

<file path=customXml/itemProps1.xml><?xml version="1.0" encoding="utf-8"?>
<ds:datastoreItem xmlns:ds="http://schemas.openxmlformats.org/officeDocument/2006/customXml" ds:itemID="{21F6B647-976A-41D0-B760-9DF9DFC6AE3C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376216F9-AF6B-4844-AE8C-B9F953F916AB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8893E80D-6D0C-4E0F-AA22-E5615BB87E5B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6FB9D450-4C47-4A44-8C0D-C78D8A54C46F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B5105A87-47B6-44F6-97FD-4619C0556604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38217AA1-CC95-49A9-B284-2ED4D347D7CA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4B16F4FE-7C26-4443-B426-81998D23ED87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969CD4E6-B832-4198-A19D-67334F9EA361}">
  <ds:schemaRefs>
    <ds:schemaRef ds:uri="http://schemas.microsoft.com/office/2006/metadata/properties"/>
    <ds:schemaRef ds:uri="http://schemas.microsoft.com/office/infopath/2007/PartnerControls"/>
    <ds:schemaRef ds:uri="83cd2334-221a-48c3-9034-bfd1542dfe28"/>
  </ds:schemaRefs>
</ds:datastoreItem>
</file>

<file path=customXml/itemProps17.xml><?xml version="1.0" encoding="utf-8"?>
<ds:datastoreItem xmlns:ds="http://schemas.openxmlformats.org/officeDocument/2006/customXml" ds:itemID="{3DC6CABD-46E1-4C27-A0B3-616DC56F8E5C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67213E6F-7B96-4222-888B-63710B06D885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366CA990-F93D-4100-9654-65D9E30F4E1C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4E805D65-1532-4BB0-8F41-8013167C0009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D4B5F268-5930-44CD-BDF1-D0A04D4BBC1C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F68D8396-E21C-4AFF-8FDD-70D00673D0EE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08C4EE12-DF69-4FFC-9E40-C7991F3490A6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7959CC6A-F423-4783-B968-3BCC86A7394E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D6FEE829-2115-45B4-8110-670FD454542B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D357EB77-E352-4CFD-88CF-743D590CB2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d2334-221a-48c3-9034-bfd1542dfe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6.xml><?xml version="1.0" encoding="utf-8"?>
<ds:datastoreItem xmlns:ds="http://schemas.openxmlformats.org/officeDocument/2006/customXml" ds:itemID="{FE651ABA-5DC1-4ABD-A06E-055AE54B337B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432851C6-BC05-4673-B853-6D08AB80CDC4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C63AC2F0-1DEB-4E91-A88A-7A014A172F4F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C0F92A87-A216-45A9-B9C0-0515663D35BF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75DE1236-35F8-4D45-AB97-9DEAF3DE5DBB}">
  <ds:schemaRefs>
    <ds:schemaRef ds:uri="http://schemas.microsoft.com/sharepoint/v3/contenttype/forms"/>
  </ds:schemaRefs>
</ds:datastoreItem>
</file>

<file path=customXml/itemProps30.xml><?xml version="1.0" encoding="utf-8"?>
<ds:datastoreItem xmlns:ds="http://schemas.openxmlformats.org/officeDocument/2006/customXml" ds:itemID="{8BD595CA-AC5E-43B9-B966-E468A16E8322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8257D6BC-B71E-4D95-81E4-A1D4A8174168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3C954CC5-1CAC-4EC3-9791-8630483065B9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4E8278DB-3CDD-48A7-992E-A7596AD335B9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82DB428A-B8F8-483F-8276-095629A8ECDB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ED350DFE-2319-4AB0-BC96-1D36D125365A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0B54C583-7BAB-4080-8093-C5F84F5A225A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213</Words>
  <Application>Microsoft Office PowerPoint</Application>
  <PresentationFormat>Widescreen</PresentationFormat>
  <Paragraphs>67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Consolas</vt:lpstr>
      <vt:lpstr>Segoe UI</vt:lpstr>
      <vt:lpstr>Segoe UI Light</vt:lpstr>
      <vt:lpstr>Segoe UI Semibold</vt:lpstr>
      <vt:lpstr>Wingdings</vt:lpstr>
      <vt:lpstr>Deck Title Slide</vt:lpstr>
      <vt:lpstr>Azure Medium</vt:lpstr>
      <vt:lpstr>Custom Design</vt:lpstr>
      <vt:lpstr>Azure Graphite</vt:lpstr>
      <vt:lpstr>Azure Dark</vt:lpstr>
      <vt:lpstr>Azure Basic</vt:lpstr>
      <vt:lpstr>Azure Noir</vt:lpstr>
      <vt:lpstr>WHITE TEMPLATE</vt:lpstr>
      <vt:lpstr>Unity 5 JumpStart</vt:lpstr>
      <vt:lpstr>Microsoft Student Partners</vt:lpstr>
      <vt:lpstr>What You’ll Need</vt:lpstr>
      <vt:lpstr>Wired or Wireless Controller</vt:lpstr>
      <vt:lpstr>Demo</vt:lpstr>
      <vt:lpstr>PowerPoint Presentation</vt:lpstr>
      <vt:lpstr>GitHub</vt:lpstr>
      <vt:lpstr>Useful Links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2014-06-19T07:13:47Z</dcterms:created>
  <dcterms:modified xsi:type="dcterms:W3CDTF">2016-04-29T06:53:05Z</dcterms:modified>
</cp:coreProperties>
</file>